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10.xml" ContentType="application/vnd.openxmlformats-officedocument.presentationml.notesSlide+xml"/>
  <Override PartName="/ppt/notesSlides/notesSlide211.xml" ContentType="application/vnd.openxmlformats-officedocument.presentationml.notesSlide+xml"/>
  <Override PartName="/ppt/notesSlides/notesSlide212.xml" ContentType="application/vnd.openxmlformats-officedocument.presentationml.notesSlide+xml"/>
  <Override PartName="/ppt/notesSlides/notesSlide213.xml" ContentType="application/vnd.openxmlformats-officedocument.presentationml.notesSlide+xml"/>
  <Override PartName="/ppt/notesSlides/notesSlide2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6"/>
  </p:notesMasterIdLst>
  <p:sldIdLst>
    <p:sldId id="876" r:id="rId2"/>
    <p:sldId id="877" r:id="rId3"/>
    <p:sldId id="878" r:id="rId4"/>
    <p:sldId id="879" r:id="rId5"/>
    <p:sldId id="680" r:id="rId6"/>
    <p:sldId id="681" r:id="rId7"/>
    <p:sldId id="854" r:id="rId8"/>
    <p:sldId id="855" r:id="rId9"/>
    <p:sldId id="880" r:id="rId10"/>
    <p:sldId id="682" r:id="rId11"/>
    <p:sldId id="683" r:id="rId12"/>
    <p:sldId id="454" r:id="rId13"/>
    <p:sldId id="455" r:id="rId14"/>
    <p:sldId id="881" r:id="rId15"/>
    <p:sldId id="558" r:id="rId16"/>
    <p:sldId id="559" r:id="rId17"/>
    <p:sldId id="326" r:id="rId18"/>
    <p:sldId id="327" r:id="rId19"/>
    <p:sldId id="814" r:id="rId20"/>
    <p:sldId id="815" r:id="rId21"/>
    <p:sldId id="774" r:id="rId22"/>
    <p:sldId id="775" r:id="rId23"/>
    <p:sldId id="312" r:id="rId24"/>
    <p:sldId id="313" r:id="rId25"/>
    <p:sldId id="778" r:id="rId26"/>
    <p:sldId id="779" r:id="rId27"/>
    <p:sldId id="732" r:id="rId28"/>
    <p:sldId id="733" r:id="rId29"/>
    <p:sldId id="664" r:id="rId30"/>
    <p:sldId id="665" r:id="rId31"/>
    <p:sldId id="674" r:id="rId32"/>
    <p:sldId id="675" r:id="rId33"/>
    <p:sldId id="882" r:id="rId34"/>
    <p:sldId id="740" r:id="rId35"/>
    <p:sldId id="741" r:id="rId36"/>
    <p:sldId id="698" r:id="rId37"/>
    <p:sldId id="699" r:id="rId38"/>
    <p:sldId id="883" r:id="rId39"/>
    <p:sldId id="688" r:id="rId40"/>
    <p:sldId id="689" r:id="rId41"/>
    <p:sldId id="690" r:id="rId42"/>
    <p:sldId id="691" r:id="rId43"/>
    <p:sldId id="292" r:id="rId44"/>
    <p:sldId id="293" r:id="rId45"/>
    <p:sldId id="656" r:id="rId46"/>
    <p:sldId id="657" r:id="rId47"/>
    <p:sldId id="554" r:id="rId48"/>
    <p:sldId id="555" r:id="rId49"/>
    <p:sldId id="440" r:id="rId50"/>
    <p:sldId id="441" r:id="rId51"/>
    <p:sldId id="700" r:id="rId52"/>
    <p:sldId id="701" r:id="rId53"/>
    <p:sldId id="350" r:id="rId54"/>
    <p:sldId id="351" r:id="rId55"/>
    <p:sldId id="884" r:id="rId56"/>
    <p:sldId id="714" r:id="rId57"/>
    <p:sldId id="715" r:id="rId58"/>
    <p:sldId id="500" r:id="rId59"/>
    <p:sldId id="501" r:id="rId60"/>
    <p:sldId id="678" r:id="rId61"/>
    <p:sldId id="679" r:id="rId62"/>
    <p:sldId id="472" r:id="rId63"/>
    <p:sldId id="473" r:id="rId64"/>
    <p:sldId id="716" r:id="rId65"/>
    <p:sldId id="717" r:id="rId66"/>
    <p:sldId id="662" r:id="rId67"/>
    <p:sldId id="663" r:id="rId68"/>
    <p:sldId id="532" r:id="rId69"/>
    <p:sldId id="533" r:id="rId70"/>
    <p:sldId id="372" r:id="rId71"/>
    <p:sldId id="373" r:id="rId72"/>
    <p:sldId id="694" r:id="rId73"/>
    <p:sldId id="695" r:id="rId74"/>
    <p:sldId id="658" r:id="rId75"/>
    <p:sldId id="659" r:id="rId76"/>
    <p:sldId id="746" r:id="rId77"/>
    <p:sldId id="747" r:id="rId78"/>
    <p:sldId id="772" r:id="rId79"/>
    <p:sldId id="773" r:id="rId80"/>
    <p:sldId id="885" r:id="rId81"/>
    <p:sldId id="702" r:id="rId82"/>
    <p:sldId id="703" r:id="rId83"/>
    <p:sldId id="620" r:id="rId84"/>
    <p:sldId id="621" r:id="rId85"/>
    <p:sldId id="412" r:id="rId86"/>
    <p:sldId id="413" r:id="rId87"/>
    <p:sldId id="516" r:id="rId88"/>
    <p:sldId id="517" r:id="rId89"/>
    <p:sldId id="788" r:id="rId90"/>
    <p:sldId id="789" r:id="rId91"/>
    <p:sldId id="676" r:id="rId92"/>
    <p:sldId id="677" r:id="rId93"/>
    <p:sldId id="568" r:id="rId94"/>
    <p:sldId id="569" r:id="rId95"/>
    <p:sldId id="306" r:id="rId96"/>
    <p:sldId id="886" r:id="rId97"/>
    <p:sldId id="307" r:id="rId98"/>
    <p:sldId id="600" r:id="rId99"/>
    <p:sldId id="601" r:id="rId100"/>
    <p:sldId id="868" r:id="rId101"/>
    <p:sldId id="869" r:id="rId102"/>
    <p:sldId id="644" r:id="rId103"/>
    <p:sldId id="645" r:id="rId104"/>
    <p:sldId id="638" r:id="rId105"/>
    <p:sldId id="639" r:id="rId106"/>
    <p:sldId id="887" r:id="rId107"/>
    <p:sldId id="684" r:id="rId108"/>
    <p:sldId id="685" r:id="rId109"/>
    <p:sldId id="380" r:id="rId110"/>
    <p:sldId id="381" r:id="rId111"/>
    <p:sldId id="862" r:id="rId112"/>
    <p:sldId id="863" r:id="rId113"/>
    <p:sldId id="828" r:id="rId114"/>
    <p:sldId id="829" r:id="rId115"/>
    <p:sldId id="724" r:id="rId116"/>
    <p:sldId id="725" r:id="rId117"/>
    <p:sldId id="726" r:id="rId118"/>
    <p:sldId id="727" r:id="rId119"/>
    <p:sldId id="844" r:id="rId120"/>
    <p:sldId id="845" r:id="rId121"/>
    <p:sldId id="888" r:id="rId122"/>
    <p:sldId id="646" r:id="rId123"/>
    <p:sldId id="647" r:id="rId124"/>
    <p:sldId id="832" r:id="rId125"/>
    <p:sldId id="833" r:id="rId126"/>
    <p:sldId id="496" r:id="rId127"/>
    <p:sldId id="497" r:id="rId128"/>
    <p:sldId id="408" r:id="rId129"/>
    <p:sldId id="409" r:id="rId130"/>
    <p:sldId id="320" r:id="rId131"/>
    <p:sldId id="321" r:id="rId132"/>
    <p:sldId id="340" r:id="rId133"/>
    <p:sldId id="341" r:id="rId134"/>
    <p:sldId id="806" r:id="rId135"/>
    <p:sldId id="807" r:id="rId136"/>
    <p:sldId id="474" r:id="rId137"/>
    <p:sldId id="475" r:id="rId138"/>
    <p:sldId id="660" r:id="rId139"/>
    <p:sldId id="661" r:id="rId140"/>
    <p:sldId id="492" r:id="rId141"/>
    <p:sldId id="493" r:id="rId142"/>
    <p:sldId id="822" r:id="rId143"/>
    <p:sldId id="823" r:id="rId144"/>
    <p:sldId id="889" r:id="rId145"/>
    <p:sldId id="336" r:id="rId146"/>
    <p:sldId id="337" r:id="rId147"/>
    <p:sldId id="730" r:id="rId148"/>
    <p:sldId id="731" r:id="rId149"/>
    <p:sldId id="758" r:id="rId150"/>
    <p:sldId id="759" r:id="rId151"/>
    <p:sldId id="820" r:id="rId152"/>
    <p:sldId id="821" r:id="rId153"/>
    <p:sldId id="890" r:id="rId154"/>
    <p:sldId id="784" r:id="rId155"/>
    <p:sldId id="785" r:id="rId156"/>
    <p:sldId id="836" r:id="rId157"/>
    <p:sldId id="837" r:id="rId158"/>
    <p:sldId id="686" r:id="rId159"/>
    <p:sldId id="687" r:id="rId160"/>
    <p:sldId id="766" r:id="rId161"/>
    <p:sldId id="767" r:id="rId162"/>
    <p:sldId id="834" r:id="rId163"/>
    <p:sldId id="835" r:id="rId164"/>
    <p:sldId id="776" r:id="rId165"/>
    <p:sldId id="777" r:id="rId166"/>
    <p:sldId id="712" r:id="rId167"/>
    <p:sldId id="713" r:id="rId168"/>
    <p:sldId id="358" r:id="rId169"/>
    <p:sldId id="359" r:id="rId170"/>
    <p:sldId id="891" r:id="rId171"/>
    <p:sldId id="582" r:id="rId172"/>
    <p:sldId id="583" r:id="rId173"/>
    <p:sldId id="734" r:id="rId174"/>
    <p:sldId id="735" r:id="rId175"/>
    <p:sldId id="802" r:id="rId176"/>
    <p:sldId id="803" r:id="rId177"/>
    <p:sldId id="892" r:id="rId178"/>
    <p:sldId id="704" r:id="rId179"/>
    <p:sldId id="705" r:id="rId180"/>
    <p:sldId id="696" r:id="rId181"/>
    <p:sldId id="697" r:id="rId182"/>
    <p:sldId id="596" r:id="rId183"/>
    <p:sldId id="597" r:id="rId184"/>
    <p:sldId id="816" r:id="rId185"/>
    <p:sldId id="817" r:id="rId186"/>
    <p:sldId id="893" r:id="rId187"/>
    <p:sldId id="710" r:id="rId188"/>
    <p:sldId id="711" r:id="rId189"/>
    <p:sldId id="818" r:id="rId190"/>
    <p:sldId id="819" r:id="rId191"/>
    <p:sldId id="622" r:id="rId192"/>
    <p:sldId id="623" r:id="rId193"/>
    <p:sldId id="448" r:id="rId194"/>
    <p:sldId id="449" r:id="rId195"/>
    <p:sldId id="782" r:id="rId196"/>
    <p:sldId id="783" r:id="rId197"/>
    <p:sldId id="810" r:id="rId198"/>
    <p:sldId id="811" r:id="rId199"/>
    <p:sldId id="796" r:id="rId200"/>
    <p:sldId id="797" r:id="rId201"/>
    <p:sldId id="826" r:id="rId202"/>
    <p:sldId id="827" r:id="rId203"/>
    <p:sldId id="748" r:id="rId204"/>
    <p:sldId id="749" r:id="rId205"/>
    <p:sldId id="526" r:id="rId206"/>
    <p:sldId id="527" r:id="rId207"/>
    <p:sldId id="708" r:id="rId208"/>
    <p:sldId id="709" r:id="rId209"/>
    <p:sldId id="618" r:id="rId210"/>
    <p:sldId id="619" r:id="rId211"/>
    <p:sldId id="280" r:id="rId212"/>
    <p:sldId id="281" r:id="rId213"/>
    <p:sldId id="606" r:id="rId214"/>
    <p:sldId id="607" r:id="rId215"/>
    <p:sldId id="278" r:id="rId216"/>
    <p:sldId id="279" r:id="rId217"/>
    <p:sldId id="894" r:id="rId218"/>
    <p:sldId id="670" r:id="rId219"/>
    <p:sldId id="671" r:id="rId220"/>
    <p:sldId id="552" r:id="rId221"/>
    <p:sldId id="553" r:id="rId222"/>
    <p:sldId id="566" r:id="rId223"/>
    <p:sldId id="567" r:id="rId224"/>
    <p:sldId id="895" r:id="rId225"/>
    <p:sldId id="812" r:id="rId226"/>
    <p:sldId id="813" r:id="rId227"/>
    <p:sldId id="848" r:id="rId228"/>
    <p:sldId id="849" r:id="rId229"/>
    <p:sldId id="514" r:id="rId230"/>
    <p:sldId id="515" r:id="rId231"/>
    <p:sldId id="482" r:id="rId232"/>
    <p:sldId id="483" r:id="rId233"/>
    <p:sldId id="648" r:id="rId234"/>
    <p:sldId id="649" r:id="rId235"/>
  </p:sldIdLst>
  <p:sldSz cx="9906000" cy="6858000" type="A4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37" roundtripDataSignature="AMtx7mjfifcBqtdiaT9cPZOhkih6U/GT5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630"/>
    <p:restoredTop sz="94632"/>
  </p:normalViewPr>
  <p:slideViewPr>
    <p:cSldViewPr snapToGrid="0">
      <p:cViewPr>
        <p:scale>
          <a:sx n="50" d="100"/>
          <a:sy n="50" d="100"/>
        </p:scale>
        <p:origin x="403" y="-379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217" Type="http://schemas.openxmlformats.org/officeDocument/2006/relationships/slide" Target="slides/slide2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440" Type="http://schemas.openxmlformats.org/officeDocument/2006/relationships/theme" Target="theme/theme1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slide" Target="slides/slide22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41" Type="http://schemas.openxmlformats.org/officeDocument/2006/relationships/tableStyles" Target="tableStyles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437" Type="http://customschemas.google.com/relationships/presentationmetadata" Target="meta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notesMaster" Target="notesMasters/notesMaster1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438" Type="http://schemas.openxmlformats.org/officeDocument/2006/relationships/presProps" Target="presProps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43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2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0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8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2.xml"/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95" name="Google Shape;395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9" name="Google Shape;3359;p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0" name="Google Shape;3360;p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" name="Google Shape;3983;p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4" name="Google Shape;3984;p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4" name="Google Shape;2934;p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35" name="Google Shape;2935;p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6" name="Google Shape;2936;p2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6" name="Google Shape;2956;p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7" name="Google Shape;2957;p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45" name="Google Shape;1045;p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65" name="Google Shape;1065;p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7画目を2分割</a:t>
            </a:r>
            <a:endParaRPr/>
          </a:p>
        </p:txBody>
      </p:sp>
      <p:sp>
        <p:nvSpPr>
          <p:cNvPr id="1066" name="Google Shape;1066;p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7" name="Google Shape;3507;p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508" name="Google Shape;3508;p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</p:txBody>
      </p:sp>
      <p:sp>
        <p:nvSpPr>
          <p:cNvPr id="3509" name="Google Shape;3509;p3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" name="Google Shape;3522;p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3" name="Google Shape;3523;p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8" name="Google Shape;4288;p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289" name="Google Shape;4289;p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</p:txBody>
      </p:sp>
      <p:sp>
        <p:nvSpPr>
          <p:cNvPr id="4290" name="Google Shape;4290;p3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57" name="Google Shape;857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4" name="Google Shape;4304;p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5" name="Google Shape;4305;p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9" name="Google Shape;3179;p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180" name="Google Shape;3180;p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5画目を2分割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6画目を2分割</a:t>
            </a:r>
            <a:endParaRPr/>
          </a:p>
        </p:txBody>
      </p:sp>
      <p:sp>
        <p:nvSpPr>
          <p:cNvPr id="3181" name="Google Shape;3181;p2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5" name="Google Shape;3195;p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6" name="Google Shape;3196;p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5" name="Google Shape;2645;p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46" name="Google Shape;2646;p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10画目を2分割</a:t>
            </a:r>
            <a:endParaRPr/>
          </a:p>
        </p:txBody>
      </p:sp>
      <p:sp>
        <p:nvSpPr>
          <p:cNvPr id="2647" name="Google Shape;2647;p2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" name="Google Shape;2663;p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4" name="Google Shape;2664;p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p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32" name="Google Shape;1732;p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5画目を2分割</a:t>
            </a:r>
            <a:endParaRPr/>
          </a:p>
        </p:txBody>
      </p:sp>
      <p:sp>
        <p:nvSpPr>
          <p:cNvPr id="1733" name="Google Shape;1733;p1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Google Shape;1747;p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98" name="Google Shape;798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</p:txBody>
      </p:sp>
      <p:sp>
        <p:nvSpPr>
          <p:cNvPr id="799" name="Google Shape;799;p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00" name="Google Shape;1000;p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8画目を2分割</a:t>
            </a:r>
            <a:endParaRPr/>
          </a:p>
        </p:txBody>
      </p:sp>
      <p:sp>
        <p:nvSpPr>
          <p:cNvPr id="1001" name="Google Shape;1001;p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p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28" name="Google Shape;2328;p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9" name="Google Shape;2329;p2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6" name="Google Shape;2346;p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7" name="Google Shape;2347;p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" name="Google Shape;2416;p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17" name="Google Shape;2417;p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8" name="Google Shape;2418;p2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0" name="Google Shape;2430;p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1" name="Google Shape;2431;p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8画目を2分割</a:t>
            </a:r>
            <a:endParaRPr/>
          </a:p>
        </p:txBody>
      </p:sp>
      <p:sp>
        <p:nvSpPr>
          <p:cNvPr id="131" name="Google Shape;13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9" name="Google Shape;2609;p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10" name="Google Shape;2610;p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1" name="Google Shape;2611;p2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0" name="Google Shape;2620;p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1" name="Google Shape;2621;p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5" name="Google Shape;2625;p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26" name="Google Shape;2626;p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7" name="Google Shape;2627;p2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2" name="Google Shape;2482;p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83" name="Google Shape;2483;p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</p:txBody>
      </p:sp>
      <p:sp>
        <p:nvSpPr>
          <p:cNvPr id="2484" name="Google Shape;2484;p2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0" name="Google Shape;2640;p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1" name="Google Shape;2641;p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62" name="Google Shape;962;p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4画目を2分割</a:t>
            </a:r>
            <a:endParaRPr/>
          </a:p>
        </p:txBody>
      </p:sp>
      <p:sp>
        <p:nvSpPr>
          <p:cNvPr id="963" name="Google Shape;963;p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26" name="Google Shape;1126;p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7画目を2分割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8画目を3分割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11画目を2分割</a:t>
            </a:r>
            <a:endParaRPr/>
          </a:p>
        </p:txBody>
      </p:sp>
      <p:sp>
        <p:nvSpPr>
          <p:cNvPr id="1127" name="Google Shape;1127;p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p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86" name="Google Shape;1586;p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9画目を2分割</a:t>
            </a:r>
            <a:endParaRPr/>
          </a:p>
        </p:txBody>
      </p:sp>
      <p:sp>
        <p:nvSpPr>
          <p:cNvPr id="1587" name="Google Shape;1587;p1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p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3" name="Google Shape;2593;p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94" name="Google Shape;2594;p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5" name="Google Shape;2595;p2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4" name="Google Shape;2604;p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5" name="Google Shape;2605;p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4" name="Google Shape;2004;p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05" name="Google Shape;2005;p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6" name="Google Shape;2006;p1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5" name="Google Shape;2495;p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6" name="Google Shape;2496;p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p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6" name="Google Shape;2016;p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7" name="Google Shape;3247;p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48" name="Google Shape;3248;p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8画目を2分割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9画目を3分割</a:t>
            </a:r>
            <a:endParaRPr/>
          </a:p>
        </p:txBody>
      </p:sp>
      <p:sp>
        <p:nvSpPr>
          <p:cNvPr id="3249" name="Google Shape;3249;p2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7" name="Google Shape;3267;p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8" name="Google Shape;3268;p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54" name="Google Shape;454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</p:txBody>
      </p:sp>
      <p:sp>
        <p:nvSpPr>
          <p:cNvPr id="455" name="Google Shape;455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88" name="Google Shape;1688;p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10画目を2分割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11画目を3分割</a:t>
            </a:r>
            <a:endParaRPr/>
          </a:p>
        </p:txBody>
      </p:sp>
      <p:sp>
        <p:nvSpPr>
          <p:cNvPr id="1689" name="Google Shape;1689;p1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Google Shape;1707;p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4" name="Google Shape;3224;p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25" name="Google Shape;3225;p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</p:txBody>
      </p:sp>
      <p:sp>
        <p:nvSpPr>
          <p:cNvPr id="3226" name="Google Shape;3226;p2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2" name="Google Shape;3242;p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3" name="Google Shape;3243;p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" name="Google Shape;1920;p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21" name="Google Shape;1921;p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10画目を3分割</a:t>
            </a:r>
            <a:endParaRPr/>
          </a:p>
        </p:txBody>
      </p:sp>
      <p:sp>
        <p:nvSpPr>
          <p:cNvPr id="1922" name="Google Shape;1922;p1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p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68" name="Google Shape;1868;p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10画目を2分割</a:t>
            </a:r>
            <a:endParaRPr/>
          </a:p>
        </p:txBody>
      </p:sp>
      <p:sp>
        <p:nvSpPr>
          <p:cNvPr id="1869" name="Google Shape;1869;p1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" name="Google Shape;1941;p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2" name="Google Shape;1942;p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77" name="Google Shape;877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5画目を2分割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6画目を2分割</a:t>
            </a:r>
            <a:endParaRPr/>
          </a:p>
        </p:txBody>
      </p:sp>
      <p:sp>
        <p:nvSpPr>
          <p:cNvPr id="878" name="Google Shape;878;p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08" name="Google Shape;1208;p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</p:txBody>
      </p:sp>
      <p:sp>
        <p:nvSpPr>
          <p:cNvPr id="1209" name="Google Shape;1209;p1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9" name="Google Shape;3599;p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600" name="Google Shape;3600;p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12画目を2分割</a:t>
            </a:r>
            <a:endParaRPr/>
          </a:p>
        </p:txBody>
      </p:sp>
      <p:sp>
        <p:nvSpPr>
          <p:cNvPr id="3601" name="Google Shape;3601;p3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9" name="Google Shape;3619;p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0" name="Google Shape;3620;p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81" name="Google Shape;1181;p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2画目を3分割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3画目を3分割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10画目を2分割</a:t>
            </a:r>
            <a:endParaRPr/>
          </a:p>
        </p:txBody>
      </p:sp>
      <p:sp>
        <p:nvSpPr>
          <p:cNvPr id="1182" name="Google Shape;1182;p1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" name="Google Shape;1203;p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p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84" name="Google Shape;2284;p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</p:txBody>
      </p:sp>
      <p:sp>
        <p:nvSpPr>
          <p:cNvPr id="2285" name="Google Shape;2285;p20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Google Shape;1890;p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1" name="Google Shape;1891;p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9" name="Google Shape;2299;p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0" name="Google Shape;2300;p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27" name="Google Shape;727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11画目を2分割</a:t>
            </a:r>
            <a:endParaRPr/>
          </a:p>
        </p:txBody>
      </p:sp>
      <p:sp>
        <p:nvSpPr>
          <p:cNvPr id="728" name="Google Shape;728;p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86" name="Google Shape;586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</p:txBody>
      </p:sp>
      <p:sp>
        <p:nvSpPr>
          <p:cNvPr id="587" name="Google Shape;587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0" name="Google Shape;3750;p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751" name="Google Shape;3751;p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4画目を2分割</a:t>
            </a:r>
            <a:endParaRPr/>
          </a:p>
        </p:txBody>
      </p:sp>
      <p:sp>
        <p:nvSpPr>
          <p:cNvPr id="3752" name="Google Shape;3752;p3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6" name="Google Shape;3766;p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7" name="Google Shape;3767;p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4" name="Google Shape;2544;p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45" name="Google Shape;2545;p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8画目を2分割</a:t>
            </a:r>
            <a:endParaRPr/>
          </a:p>
        </p:txBody>
      </p:sp>
      <p:sp>
        <p:nvSpPr>
          <p:cNvPr id="2546" name="Google Shape;2546;p2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4" name="Google Shape;2564;p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5" name="Google Shape;2565;p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41" name="Google Shape;841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4画目を2分割</a:t>
            </a:r>
            <a:endParaRPr/>
          </a:p>
        </p:txBody>
      </p:sp>
      <p:sp>
        <p:nvSpPr>
          <p:cNvPr id="842" name="Google Shape;842;p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00" name="Google Shape;700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7画目を2分割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11画目を2分割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12画目を2分割</a:t>
            </a:r>
            <a:endParaRPr/>
          </a:p>
        </p:txBody>
      </p:sp>
      <p:sp>
        <p:nvSpPr>
          <p:cNvPr id="701" name="Google Shape;701;p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9" name="Google Shape;2569;p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70" name="Google Shape;2570;p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</p:txBody>
      </p:sp>
      <p:sp>
        <p:nvSpPr>
          <p:cNvPr id="2571" name="Google Shape;2571;p2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8" name="Google Shape;2588;p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9" name="Google Shape;2589;p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0" name="Google Shape;4030;p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031" name="Google Shape;4031;p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2" name="Google Shape;4032;p3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9" name="Google Shape;4049;p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0" name="Google Shape;4050;p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38" name="Google Shape;2138;p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9" name="Google Shape;2139;p1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p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4" name="Google Shape;2154;p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Google Shape;1982;p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83" name="Google Shape;1983;p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5画目を2分割</a:t>
            </a:r>
            <a:endParaRPr/>
          </a:p>
        </p:txBody>
      </p:sp>
      <p:sp>
        <p:nvSpPr>
          <p:cNvPr id="1984" name="Google Shape;1984;p1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p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2" name="Google Shape;2372;p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73" name="Google Shape;2373;p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6画目を3分割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7画目を2分割</a:t>
            </a:r>
            <a:endParaRPr/>
          </a:p>
        </p:txBody>
      </p:sp>
      <p:sp>
        <p:nvSpPr>
          <p:cNvPr id="2374" name="Google Shape;2374;p2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0" name="Google Shape;2390;p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1" name="Google Shape;2391;p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p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20" name="Google Shape;2220;p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8画目を2分割</a:t>
            </a:r>
            <a:endParaRPr/>
          </a:p>
        </p:txBody>
      </p:sp>
      <p:sp>
        <p:nvSpPr>
          <p:cNvPr id="2221" name="Google Shape;2221;p2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5" name="Google Shape;2235;p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6" name="Google Shape;2236;p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p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29" name="Google Shape;2829;p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2画目を3分割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10画目を2分割</a:t>
            </a:r>
            <a:endParaRPr/>
          </a:p>
        </p:txBody>
      </p:sp>
      <p:sp>
        <p:nvSpPr>
          <p:cNvPr id="2830" name="Google Shape;2830;p2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9" name="Google Shape;2849;p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0" name="Google Shape;2850;p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28" name="Google Shape;1428;p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2画目を2分割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4画目を2分割</a:t>
            </a:r>
            <a:endParaRPr/>
          </a:p>
        </p:txBody>
      </p:sp>
      <p:sp>
        <p:nvSpPr>
          <p:cNvPr id="1429" name="Google Shape;1429;p1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p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0" name="Google Shape;2980;p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81" name="Google Shape;2981;p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7画目を2分割</a:t>
            </a:r>
            <a:endParaRPr/>
          </a:p>
        </p:txBody>
      </p:sp>
      <p:sp>
        <p:nvSpPr>
          <p:cNvPr id="2982" name="Google Shape;2982;p2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6" name="Google Shape;2996;p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7" name="Google Shape;2997;p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18" name="Google Shape;818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8画目を2分割</a:t>
            </a:r>
            <a:endParaRPr/>
          </a:p>
        </p:txBody>
      </p:sp>
      <p:sp>
        <p:nvSpPr>
          <p:cNvPr id="819" name="Google Shape;819;p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Google Shape;1946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47" name="Google Shape;1947;p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8" name="Google Shape;1948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8" name="Google Shape;3988;p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989" name="Google Shape;3989;p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7画目を2分割</a:t>
            </a:r>
            <a:endParaRPr/>
          </a:p>
        </p:txBody>
      </p:sp>
      <p:sp>
        <p:nvSpPr>
          <p:cNvPr id="3990" name="Google Shape;3990;p3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5" name="Google Shape;4005;p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6" name="Google Shape;4006;p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43" name="Google Shape;34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11画目を2分割</a:t>
            </a:r>
            <a:endParaRPr/>
          </a:p>
        </p:txBody>
      </p:sp>
      <p:sp>
        <p:nvSpPr>
          <p:cNvPr id="344" name="Google Shape;344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8" name="Google Shape;3858;p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859" name="Google Shape;3859;p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</p:txBody>
      </p:sp>
      <p:sp>
        <p:nvSpPr>
          <p:cNvPr id="3860" name="Google Shape;3860;p3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3" name="Google Shape;3873;p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4" name="Google Shape;3874;p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5" name="Google Shape;32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4画目を2分割</a:t>
            </a:r>
            <a:endParaRPr/>
          </a:p>
        </p:txBody>
      </p:sp>
      <p:sp>
        <p:nvSpPr>
          <p:cNvPr id="326" name="Google Shape;326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0" name="Google Shape;24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Google Shape;1959;p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0" name="Google Shape;1960;p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2" name="Google Shape;3272;p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73" name="Google Shape;3273;p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8画目を2分割</a:t>
            </a:r>
            <a:endParaRPr/>
          </a:p>
        </p:txBody>
      </p:sp>
      <p:sp>
        <p:nvSpPr>
          <p:cNvPr id="3274" name="Google Shape;3274;p2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8" name="Google Shape;3288;p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9" name="Google Shape;3289;p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6" name="Google Shape;3426;p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427" name="Google Shape;3427;p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6画目を2分割</a:t>
            </a:r>
            <a:endParaRPr/>
          </a:p>
        </p:txBody>
      </p:sp>
      <p:sp>
        <p:nvSpPr>
          <p:cNvPr id="3428" name="Google Shape;3428;p3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" name="Google Shape;3440;p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1" name="Google Shape;3441;p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" name="Google Shape;2462;p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63" name="Google Shape;2463;p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6画目を3分割</a:t>
            </a:r>
            <a:endParaRPr/>
          </a:p>
        </p:txBody>
      </p:sp>
      <p:sp>
        <p:nvSpPr>
          <p:cNvPr id="2464" name="Google Shape;2464;p2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7" name="Google Shape;2477;p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8" name="Google Shape;2478;p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9" name="Google Shape;3579;p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580" name="Google Shape;3580;p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1" name="Google Shape;3581;p3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" name="Google Shape;3594;p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5" name="Google Shape;3595;p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4" name="Google Shape;2854;p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55" name="Google Shape;2855;p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9画目を2分割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10画目を3分割</a:t>
            </a:r>
            <a:endParaRPr/>
          </a:p>
        </p:txBody>
      </p:sp>
      <p:sp>
        <p:nvSpPr>
          <p:cNvPr id="2856" name="Google Shape;2856;p2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54" name="Google Shape;1154;p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10画目を2分割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12画目を2分割</a:t>
            </a:r>
            <a:endParaRPr/>
          </a:p>
        </p:txBody>
      </p:sp>
      <p:sp>
        <p:nvSpPr>
          <p:cNvPr id="1155" name="Google Shape;1155;p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4" name="Google Shape;2874;p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5" name="Google Shape;2875;p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0" name="Google Shape;2500;p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01" name="Google Shape;2501;p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10画目を2分割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11画目を2分割</a:t>
            </a:r>
            <a:endParaRPr/>
          </a:p>
        </p:txBody>
      </p:sp>
      <p:sp>
        <p:nvSpPr>
          <p:cNvPr id="2502" name="Google Shape;2502;p2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0" name="Google Shape;2520;p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1" name="Google Shape;2521;p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9" name="Google Shape;4309;p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310" name="Google Shape;4310;p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9画目を2分割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10画目を2分割</a:t>
            </a:r>
            <a:endParaRPr/>
          </a:p>
        </p:txBody>
      </p:sp>
      <p:sp>
        <p:nvSpPr>
          <p:cNvPr id="4311" name="Google Shape;4311;p3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8" name="Google Shape;4328;p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9" name="Google Shape;4329;p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4" name="Google Shape;17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4画目を2分割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6画目を3分割</a:t>
            </a:r>
            <a:endParaRPr/>
          </a:p>
        </p:txBody>
      </p:sp>
      <p:sp>
        <p:nvSpPr>
          <p:cNvPr id="175" name="Google Shape;17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4" name="Google Shape;28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85" name="Google Shape;1285;p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7画目を2分割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11画目を2分割</a:t>
            </a:r>
            <a:endParaRPr/>
          </a:p>
        </p:txBody>
      </p:sp>
      <p:sp>
        <p:nvSpPr>
          <p:cNvPr id="1286" name="Google Shape;1286;p1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p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13" name="Google Shape;613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4画目を2分割</a:t>
            </a:r>
            <a:endParaRPr/>
          </a:p>
        </p:txBody>
      </p:sp>
      <p:sp>
        <p:nvSpPr>
          <p:cNvPr id="614" name="Google Shape;614;p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2" name="Google Shape;3712;p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713" name="Google Shape;3713;p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4" name="Google Shape;3714;p3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03" name="Google Shape;503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11画目を2分割</a:t>
            </a:r>
            <a:endParaRPr/>
          </a:p>
        </p:txBody>
      </p:sp>
      <p:sp>
        <p:nvSpPr>
          <p:cNvPr id="504" name="Google Shape;504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28" name="Google Shape;528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78" name="Google Shape;478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</p:txBody>
      </p:sp>
      <p:sp>
        <p:nvSpPr>
          <p:cNvPr id="479" name="Google Shape;479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3" name="Google Shape;3293;p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94" name="Google Shape;3294;p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8画目を2分割</a:t>
            </a:r>
            <a:endParaRPr/>
          </a:p>
        </p:txBody>
      </p:sp>
      <p:sp>
        <p:nvSpPr>
          <p:cNvPr id="3295" name="Google Shape;3295;p2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6" name="Google Shape;3726;p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7" name="Google Shape;3727;p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p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p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65" name="Google Shape;2065;p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6" name="Google Shape;2066;p1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2" name="Google Shape;2082;p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3" name="Google Shape;2083;p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57" name="Google Shape;657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6画目を2分割</a:t>
            </a:r>
            <a:endParaRPr/>
          </a:p>
        </p:txBody>
      </p:sp>
      <p:sp>
        <p:nvSpPr>
          <p:cNvPr id="658" name="Google Shape;658;p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07" name="Google Shape;1107;p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99" name="Google Shape;899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</p:txBody>
      </p:sp>
      <p:sp>
        <p:nvSpPr>
          <p:cNvPr id="900" name="Google Shape;900;p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0" name="Google Shape;2690;p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91" name="Google Shape;2691;p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5画目を2分割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6画目を2分割</a:t>
            </a:r>
            <a:endParaRPr/>
          </a:p>
        </p:txBody>
      </p:sp>
      <p:sp>
        <p:nvSpPr>
          <p:cNvPr id="2692" name="Google Shape;2692;p2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18" name="Google Shape;41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6画目を2分割</a:t>
            </a:r>
            <a:endParaRPr/>
          </a:p>
        </p:txBody>
      </p:sp>
      <p:sp>
        <p:nvSpPr>
          <p:cNvPr id="419" name="Google Shape;419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5" name="Google Shape;2705;p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6" name="Google Shape;2706;p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68" name="Google Shape;36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9画目を2分割</a:t>
            </a:r>
            <a:endParaRPr/>
          </a:p>
        </p:txBody>
      </p:sp>
      <p:sp>
        <p:nvSpPr>
          <p:cNvPr id="369" name="Google Shape;369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5" name="Google Shape;2395;p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96" name="Google Shape;2396;p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6画目を2分割</a:t>
            </a:r>
            <a:endParaRPr/>
          </a:p>
        </p:txBody>
      </p:sp>
      <p:sp>
        <p:nvSpPr>
          <p:cNvPr id="2397" name="Google Shape;2397;p2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p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2" name="Google Shape;2412;p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18" name="Google Shape;918;p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5画目を2分割</a:t>
            </a:r>
            <a:endParaRPr/>
          </a:p>
        </p:txBody>
      </p:sp>
      <p:sp>
        <p:nvSpPr>
          <p:cNvPr id="919" name="Google Shape;919;p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0" name="Google Shape;15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10画目を3分割</a:t>
            </a:r>
            <a:endParaRPr/>
          </a:p>
        </p:txBody>
      </p:sp>
      <p:sp>
        <p:nvSpPr>
          <p:cNvPr id="151" name="Google Shape;15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7" name="Google Shape;3047;p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48" name="Google Shape;3048;p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8画目を2分割</a:t>
            </a:r>
            <a:endParaRPr/>
          </a:p>
        </p:txBody>
      </p:sp>
      <p:sp>
        <p:nvSpPr>
          <p:cNvPr id="3049" name="Google Shape;3049;p2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4" name="Google Shape;3064;p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5" name="Google Shape;3065;p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60" name="Google Shape;1360;p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" name="Google Shape;1361;p1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p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67" name="Google Shape;567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5画目を4分割</a:t>
            </a:r>
            <a:endParaRPr/>
          </a:p>
        </p:txBody>
      </p:sp>
      <p:sp>
        <p:nvSpPr>
          <p:cNvPr id="568" name="Google Shape;568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6画目を2分割</a:t>
            </a:r>
            <a:endParaRPr/>
          </a:p>
        </p:txBody>
      </p:sp>
      <p:sp>
        <p:nvSpPr>
          <p:cNvPr id="111" name="Google Shape;11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99" name="Google Shape;1399;p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1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" name="Google Shape;1844;p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45" name="Google Shape;1845;p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6" name="Google Shape;1846;p1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0" name="Google Shape;2200;p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01" name="Google Shape;2201;p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2" name="Google Shape;2202;p1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p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3" name="Google Shape;1863;p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83" name="Google Shape;683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0" name="Google Shape;4010;p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011" name="Google Shape;4011;p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7画目を2分割</a:t>
            </a:r>
            <a:endParaRPr/>
          </a:p>
        </p:txBody>
      </p:sp>
      <p:sp>
        <p:nvSpPr>
          <p:cNvPr id="4012" name="Google Shape;4012;p3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5" name="Google Shape;4025;p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6" name="Google Shape;4026;p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p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75" name="Google Shape;1775;p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6" name="Google Shape;1776;p1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Google Shape;1785;p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6" name="Google Shape;1786;p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9" name="Google Shape;2879;p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80" name="Google Shape;2880;p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6画目を2分割</a:t>
            </a:r>
            <a:endParaRPr/>
          </a:p>
        </p:txBody>
      </p:sp>
      <p:sp>
        <p:nvSpPr>
          <p:cNvPr id="2881" name="Google Shape;2881;p2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4" name="Google Shape;2894;p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5" name="Google Shape;2895;p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3" name="Google Shape;2043;p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44" name="Google Shape;2044;p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5" name="Google Shape;2045;p1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Google Shape;2214;p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5" name="Google Shape;2215;p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p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0" name="Google Shape;2060;p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3" name="Google Shape;30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9画目を2分割</a:t>
            </a:r>
            <a:endParaRPr/>
          </a:p>
        </p:txBody>
      </p:sp>
      <p:sp>
        <p:nvSpPr>
          <p:cNvPr id="304" name="Google Shape;304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5" name="Google Shape;3445;p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446" name="Google Shape;3446;p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7" name="Google Shape;3447;p3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7" name="Google Shape;3457;p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8" name="Google Shape;3458;p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37" name="Google Shape;637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7画目を2分割</a:t>
            </a:r>
            <a:endParaRPr/>
          </a:p>
        </p:txBody>
      </p:sp>
      <p:sp>
        <p:nvSpPr>
          <p:cNvPr id="638" name="Google Shape;638;p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5" name="Google Shape;3795;p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796" name="Google Shape;3796;p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4画目を2分割</a:t>
            </a:r>
            <a:endParaRPr/>
          </a:p>
        </p:txBody>
      </p:sp>
      <p:sp>
        <p:nvSpPr>
          <p:cNvPr id="3797" name="Google Shape;3797;p3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" name="Google Shape;3809;p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0" name="Google Shape;3810;p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Google Shape;4113;p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114" name="Google Shape;4114;p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10画目を2分割</a:t>
            </a:r>
            <a:endParaRPr/>
          </a:p>
        </p:txBody>
      </p:sp>
      <p:sp>
        <p:nvSpPr>
          <p:cNvPr id="4115" name="Google Shape;4115;p3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2" name="Google Shape;3342;p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343" name="Google Shape;3343;p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10画目を2分割</a:t>
            </a:r>
            <a:endParaRPr/>
          </a:p>
        </p:txBody>
      </p:sp>
      <p:sp>
        <p:nvSpPr>
          <p:cNvPr id="3344" name="Google Shape;3344;p3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0" name="Google Shape;4130;p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1" name="Google Shape;4131;p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" name="Google Shape;4270;p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271" name="Google Shape;4271;p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2" name="Google Shape;4272;p3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3" name="Google Shape;4283;p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4" name="Google Shape;4284;p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6" name="Google Shape;4206;p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207" name="Google Shape;4207;p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3画目を2分割</a:t>
            </a:r>
            <a:endParaRPr/>
          </a:p>
        </p:txBody>
      </p:sp>
      <p:sp>
        <p:nvSpPr>
          <p:cNvPr id="4208" name="Google Shape;4208;p3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3" name="Google Shape;4223;p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4" name="Google Shape;4224;p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38" name="Google Shape;438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p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46" name="Google Shape;1446;p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8画目を2分割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9画目を2分割</a:t>
            </a:r>
            <a:endParaRPr/>
          </a:p>
        </p:txBody>
      </p:sp>
      <p:sp>
        <p:nvSpPr>
          <p:cNvPr id="1447" name="Google Shape;1447;p1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3" name="Google Shape;3963;p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964" name="Google Shape;3964;p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/>
              <a:t>9画目を2分割</a:t>
            </a:r>
            <a:endParaRPr/>
          </a:p>
        </p:txBody>
      </p:sp>
      <p:sp>
        <p:nvSpPr>
          <p:cNvPr id="3965" name="Google Shape;3965;p3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02"/>
          <p:cNvSpPr txBox="1"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02"/>
          <p:cNvSpPr txBox="1"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02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02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02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11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11"/>
          <p:cNvSpPr txBox="1">
            <a:spLocks noGrp="1"/>
          </p:cNvSpPr>
          <p:nvPr>
            <p:ph type="body" idx="1"/>
          </p:nvPr>
        </p:nvSpPr>
        <p:spPr>
          <a:xfrm rot="5400000">
            <a:off x="2690018" y="-594519"/>
            <a:ext cx="4525963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11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11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11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縦書きテキスト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12"/>
          <p:cNvSpPr txBox="1">
            <a:spLocks noGrp="1"/>
          </p:cNvSpPr>
          <p:nvPr>
            <p:ph type="title"/>
          </p:nvPr>
        </p:nvSpPr>
        <p:spPr>
          <a:xfrm rot="5400000">
            <a:off x="6061868" y="1993108"/>
            <a:ext cx="5851525" cy="241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12"/>
          <p:cNvSpPr txBox="1">
            <a:spLocks noGrp="1"/>
          </p:cNvSpPr>
          <p:nvPr>
            <p:ph type="body" idx="1"/>
          </p:nvPr>
        </p:nvSpPr>
        <p:spPr>
          <a:xfrm rot="5400000">
            <a:off x="1150144" y="-338930"/>
            <a:ext cx="5851525" cy="707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12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12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12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03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03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03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04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04"/>
          <p:cNvSpPr txBox="1"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04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04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04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05"/>
          <p:cNvSpPr txBox="1"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05"/>
          <p:cNvSpPr txBox="1"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05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05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05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06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06"/>
          <p:cNvSpPr txBox="1">
            <a:spLocks noGrp="1"/>
          </p:cNvSpPr>
          <p:nvPr>
            <p:ph type="body" idx="1"/>
          </p:nvPr>
        </p:nvSpPr>
        <p:spPr>
          <a:xfrm>
            <a:off x="536575" y="1600201"/>
            <a:ext cx="4746625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406"/>
          <p:cNvSpPr txBox="1">
            <a:spLocks noGrp="1"/>
          </p:cNvSpPr>
          <p:nvPr>
            <p:ph type="body" idx="2"/>
          </p:nvPr>
        </p:nvSpPr>
        <p:spPr>
          <a:xfrm>
            <a:off x="5448300" y="1600201"/>
            <a:ext cx="4746625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406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6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06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07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07"/>
          <p:cNvSpPr txBox="1"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407"/>
          <p:cNvSpPr txBox="1">
            <a:spLocks noGrp="1"/>
          </p:cNvSpPr>
          <p:nvPr>
            <p:ph type="body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407"/>
          <p:cNvSpPr txBox="1">
            <a:spLocks noGrp="1"/>
          </p:cNvSpPr>
          <p:nvPr>
            <p:ph type="body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407"/>
          <p:cNvSpPr txBox="1">
            <a:spLocks noGrp="1"/>
          </p:cNvSpPr>
          <p:nvPr>
            <p:ph type="body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407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07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07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08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08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08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08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09"/>
          <p:cNvSpPr txBox="1"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09"/>
          <p:cNvSpPr txBox="1">
            <a:spLocks noGrp="1"/>
          </p:cNvSpPr>
          <p:nvPr>
            <p:ph type="body"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09"/>
          <p:cNvSpPr txBox="1">
            <a:spLocks noGrp="1"/>
          </p:cNvSpPr>
          <p:nvPr>
            <p:ph type="body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409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09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09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10"/>
          <p:cNvSpPr txBox="1"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10"/>
          <p:cNvSpPr>
            <a:spLocks noGrp="1"/>
          </p:cNvSpPr>
          <p:nvPr>
            <p:ph type="pic" idx="2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410"/>
          <p:cNvSpPr txBox="1">
            <a:spLocks noGrp="1"/>
          </p:cNvSpPr>
          <p:nvPr>
            <p:ph type="body" idx="1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410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10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10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01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01"/>
          <p:cNvSpPr txBox="1"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01"/>
          <p:cNvSpPr txBox="1">
            <a:spLocks noGrp="1"/>
          </p:cNvSpPr>
          <p:nvPr>
            <p:ph type="dt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01"/>
          <p:cNvSpPr txBox="1">
            <a:spLocks noGrp="1"/>
          </p:cNvSpPr>
          <p:nvPr>
            <p:ph type="ft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401"/>
          <p:cNvSpPr txBox="1">
            <a:spLocks noGrp="1"/>
          </p:cNvSpPr>
          <p:nvPr>
            <p:ph type="sldNum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1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1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1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1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1.xml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1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1.xml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1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1.xml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1.xml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1.xml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1.xml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1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1.xml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1.xml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206.xml"/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207.xml"/><Relationship Id="rId1" Type="http://schemas.openxmlformats.org/officeDocument/2006/relationships/slideLayout" Target="../slideLayouts/slideLayout1.xml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208.xml"/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20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210.xml"/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211.xml"/><Relationship Id="rId1" Type="http://schemas.openxmlformats.org/officeDocument/2006/relationships/slideLayout" Target="../slideLayouts/slideLayout1.xml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212.xml"/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213.xml"/><Relationship Id="rId1" Type="http://schemas.openxmlformats.org/officeDocument/2006/relationships/slideLayout" Target="../slideLayouts/slideLayout1.xml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2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>
            <a:extLst>
              <a:ext uri="{FF2B5EF4-FFF2-40B4-BE49-F238E27FC236}">
                <a16:creationId xmlns:a16="http://schemas.microsoft.com/office/drawing/2014/main" id="{C85834EB-5603-43B7-A496-4122F117E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2335" y="2373909"/>
            <a:ext cx="6841331" cy="1194395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漢字書き順教材</a:t>
            </a:r>
            <a:b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東京書籍 </a:t>
            </a:r>
            <a: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年（</a:t>
            </a:r>
            <a: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D3E74E-CB29-4CAA-B6C5-F033BFC42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2334" y="3800475"/>
            <a:ext cx="5634038" cy="1423988"/>
          </a:xfrm>
        </p:spPr>
        <p:txBody>
          <a:bodyPr/>
          <a:lstStyle/>
          <a:p>
            <a:pPr algn="l">
              <a:defRPr/>
            </a:pPr>
            <a:r>
              <a:rPr lang="ja-JP" altLang="en-US" sz="13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視覚障害児の発達と教育の探求</a:t>
            </a:r>
            <a:endParaRPr lang="en-US" altLang="ja-JP" sz="13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>
              <a:defRPr/>
            </a:pPr>
            <a:r>
              <a:rPr lang="ja-JP" altLang="en-US" sz="2275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佐島研究室</a:t>
            </a:r>
            <a:endParaRPr lang="en-US" altLang="ja-JP" sz="2275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>
              <a:defRPr/>
            </a:pPr>
            <a:r>
              <a:rPr lang="en-US" altLang="ja-JP" sz="13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Office</a:t>
            </a:r>
            <a:r>
              <a:rPr lang="ja-JP" altLang="en-US" sz="13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ja-JP" sz="1300" b="1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Sashima</a:t>
            </a:r>
            <a:endParaRPr lang="ja-JP" altLang="en-US" sz="13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1"/>
          <p:cNvSpPr txBox="1"/>
          <p:nvPr/>
        </p:nvSpPr>
        <p:spPr>
          <a:xfrm>
            <a:off x="5745087" y="9765704"/>
            <a:ext cx="220830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表</a:t>
            </a:r>
            <a:endParaRPr/>
          </a:p>
        </p:txBody>
      </p:sp>
      <p:sp>
        <p:nvSpPr>
          <p:cNvPr id="422" name="Google Shape;422;p31"/>
          <p:cNvSpPr/>
          <p:nvPr/>
        </p:nvSpPr>
        <p:spPr>
          <a:xfrm>
            <a:off x="3457575" y="1819275"/>
            <a:ext cx="2800350" cy="574675"/>
          </a:xfrm>
          <a:custGeom>
            <a:avLst/>
            <a:gdLst/>
            <a:ahLst/>
            <a:cxnLst/>
            <a:rect l="l" t="t" r="r" b="b"/>
            <a:pathLst>
              <a:path w="2800350" h="574675" extrusionOk="0">
                <a:moveTo>
                  <a:pt x="1755775" y="158750"/>
                </a:moveTo>
                <a:lnTo>
                  <a:pt x="1524000" y="190500"/>
                </a:lnTo>
                <a:lnTo>
                  <a:pt x="1127125" y="254000"/>
                </a:lnTo>
                <a:lnTo>
                  <a:pt x="831850" y="307975"/>
                </a:lnTo>
                <a:lnTo>
                  <a:pt x="638175" y="333375"/>
                </a:lnTo>
                <a:lnTo>
                  <a:pt x="530225" y="349250"/>
                </a:lnTo>
                <a:lnTo>
                  <a:pt x="403225" y="361950"/>
                </a:lnTo>
                <a:lnTo>
                  <a:pt x="349250" y="358775"/>
                </a:lnTo>
                <a:lnTo>
                  <a:pt x="266700" y="349250"/>
                </a:lnTo>
                <a:lnTo>
                  <a:pt x="200025" y="333375"/>
                </a:lnTo>
                <a:lnTo>
                  <a:pt x="133350" y="311150"/>
                </a:lnTo>
                <a:lnTo>
                  <a:pt x="85725" y="285750"/>
                </a:lnTo>
                <a:lnTo>
                  <a:pt x="31750" y="257175"/>
                </a:lnTo>
                <a:lnTo>
                  <a:pt x="3175" y="254000"/>
                </a:lnTo>
                <a:lnTo>
                  <a:pt x="0" y="263525"/>
                </a:lnTo>
                <a:lnTo>
                  <a:pt x="9525" y="298450"/>
                </a:lnTo>
                <a:lnTo>
                  <a:pt x="34925" y="346075"/>
                </a:lnTo>
                <a:lnTo>
                  <a:pt x="79375" y="396875"/>
                </a:lnTo>
                <a:lnTo>
                  <a:pt x="139700" y="450850"/>
                </a:lnTo>
                <a:lnTo>
                  <a:pt x="212725" y="504825"/>
                </a:lnTo>
                <a:lnTo>
                  <a:pt x="282575" y="539750"/>
                </a:lnTo>
                <a:lnTo>
                  <a:pt x="333375" y="558800"/>
                </a:lnTo>
                <a:lnTo>
                  <a:pt x="374650" y="571500"/>
                </a:lnTo>
                <a:lnTo>
                  <a:pt x="406400" y="571500"/>
                </a:lnTo>
                <a:lnTo>
                  <a:pt x="463550" y="574675"/>
                </a:lnTo>
                <a:lnTo>
                  <a:pt x="539750" y="555625"/>
                </a:lnTo>
                <a:lnTo>
                  <a:pt x="619125" y="530225"/>
                </a:lnTo>
                <a:lnTo>
                  <a:pt x="819150" y="488950"/>
                </a:lnTo>
                <a:lnTo>
                  <a:pt x="1193800" y="419100"/>
                </a:lnTo>
                <a:lnTo>
                  <a:pt x="1628775" y="352425"/>
                </a:lnTo>
                <a:lnTo>
                  <a:pt x="1978025" y="307975"/>
                </a:lnTo>
                <a:lnTo>
                  <a:pt x="2463800" y="244475"/>
                </a:lnTo>
                <a:lnTo>
                  <a:pt x="2682875" y="225425"/>
                </a:lnTo>
                <a:lnTo>
                  <a:pt x="2746375" y="219075"/>
                </a:lnTo>
                <a:lnTo>
                  <a:pt x="2784475" y="196850"/>
                </a:lnTo>
                <a:lnTo>
                  <a:pt x="2800350" y="180975"/>
                </a:lnTo>
                <a:lnTo>
                  <a:pt x="2800350" y="158750"/>
                </a:lnTo>
                <a:lnTo>
                  <a:pt x="2774950" y="114300"/>
                </a:lnTo>
                <a:lnTo>
                  <a:pt x="2730500" y="79375"/>
                </a:lnTo>
                <a:lnTo>
                  <a:pt x="2657475" y="53975"/>
                </a:lnTo>
                <a:lnTo>
                  <a:pt x="2517775" y="22225"/>
                </a:lnTo>
                <a:lnTo>
                  <a:pt x="2397125" y="0"/>
                </a:lnTo>
                <a:lnTo>
                  <a:pt x="2365375" y="15875"/>
                </a:lnTo>
                <a:lnTo>
                  <a:pt x="2232025" y="63500"/>
                </a:lnTo>
                <a:lnTo>
                  <a:pt x="2130425" y="101600"/>
                </a:lnTo>
                <a:lnTo>
                  <a:pt x="2000250" y="127000"/>
                </a:lnTo>
                <a:lnTo>
                  <a:pt x="1755775" y="1587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31"/>
          <p:cNvSpPr/>
          <p:nvPr/>
        </p:nvSpPr>
        <p:spPr>
          <a:xfrm>
            <a:off x="5256213" y="3495675"/>
            <a:ext cx="1028700" cy="954088"/>
          </a:xfrm>
          <a:custGeom>
            <a:avLst/>
            <a:gdLst/>
            <a:ahLst/>
            <a:cxnLst/>
            <a:rect l="l" t="t" r="r" b="b"/>
            <a:pathLst>
              <a:path w="1028700" h="954881" extrusionOk="0">
                <a:moveTo>
                  <a:pt x="361950" y="533400"/>
                </a:moveTo>
                <a:lnTo>
                  <a:pt x="33337" y="873919"/>
                </a:lnTo>
                <a:lnTo>
                  <a:pt x="0" y="954881"/>
                </a:lnTo>
                <a:lnTo>
                  <a:pt x="109537" y="897731"/>
                </a:lnTo>
                <a:lnTo>
                  <a:pt x="392906" y="692944"/>
                </a:lnTo>
                <a:lnTo>
                  <a:pt x="711994" y="457200"/>
                </a:lnTo>
                <a:lnTo>
                  <a:pt x="833437" y="371475"/>
                </a:lnTo>
                <a:lnTo>
                  <a:pt x="873919" y="350044"/>
                </a:lnTo>
                <a:lnTo>
                  <a:pt x="904875" y="338138"/>
                </a:lnTo>
                <a:lnTo>
                  <a:pt x="952500" y="321469"/>
                </a:lnTo>
                <a:lnTo>
                  <a:pt x="1002506" y="307181"/>
                </a:lnTo>
                <a:lnTo>
                  <a:pt x="1019175" y="295275"/>
                </a:lnTo>
                <a:lnTo>
                  <a:pt x="1026319" y="280988"/>
                </a:lnTo>
                <a:lnTo>
                  <a:pt x="1028700" y="259556"/>
                </a:lnTo>
                <a:lnTo>
                  <a:pt x="1021556" y="230981"/>
                </a:lnTo>
                <a:lnTo>
                  <a:pt x="1004887" y="197644"/>
                </a:lnTo>
                <a:lnTo>
                  <a:pt x="971550" y="152400"/>
                </a:lnTo>
                <a:lnTo>
                  <a:pt x="919162" y="102394"/>
                </a:lnTo>
                <a:lnTo>
                  <a:pt x="864394" y="64294"/>
                </a:lnTo>
                <a:lnTo>
                  <a:pt x="821531" y="40481"/>
                </a:lnTo>
                <a:lnTo>
                  <a:pt x="747712" y="11906"/>
                </a:lnTo>
                <a:lnTo>
                  <a:pt x="711994" y="2381"/>
                </a:lnTo>
                <a:lnTo>
                  <a:pt x="626269" y="0"/>
                </a:lnTo>
                <a:lnTo>
                  <a:pt x="571500" y="0"/>
                </a:lnTo>
                <a:lnTo>
                  <a:pt x="542925" y="2381"/>
                </a:lnTo>
                <a:lnTo>
                  <a:pt x="526256" y="11906"/>
                </a:lnTo>
                <a:lnTo>
                  <a:pt x="523875" y="23813"/>
                </a:lnTo>
                <a:lnTo>
                  <a:pt x="535781" y="47625"/>
                </a:lnTo>
                <a:lnTo>
                  <a:pt x="552450" y="64294"/>
                </a:lnTo>
                <a:lnTo>
                  <a:pt x="590550" y="83344"/>
                </a:lnTo>
                <a:lnTo>
                  <a:pt x="623887" y="104775"/>
                </a:lnTo>
                <a:lnTo>
                  <a:pt x="638175" y="119063"/>
                </a:lnTo>
                <a:lnTo>
                  <a:pt x="650081" y="135731"/>
                </a:lnTo>
                <a:lnTo>
                  <a:pt x="654844" y="161925"/>
                </a:lnTo>
                <a:lnTo>
                  <a:pt x="650081" y="192881"/>
                </a:lnTo>
                <a:lnTo>
                  <a:pt x="621506" y="230981"/>
                </a:lnTo>
                <a:lnTo>
                  <a:pt x="533400" y="338138"/>
                </a:lnTo>
                <a:lnTo>
                  <a:pt x="361950" y="5334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31"/>
          <p:cNvSpPr/>
          <p:nvPr/>
        </p:nvSpPr>
        <p:spPr>
          <a:xfrm>
            <a:off x="4560888" y="1485900"/>
            <a:ext cx="533400" cy="1858963"/>
          </a:xfrm>
          <a:custGeom>
            <a:avLst/>
            <a:gdLst/>
            <a:ahLst/>
            <a:cxnLst/>
            <a:rect l="l" t="t" r="r" b="b"/>
            <a:pathLst>
              <a:path w="533400" h="1859756" extrusionOk="0">
                <a:moveTo>
                  <a:pt x="185737" y="862013"/>
                </a:moveTo>
                <a:cubicBezTo>
                  <a:pt x="185737" y="709216"/>
                  <a:pt x="184150" y="560388"/>
                  <a:pt x="183356" y="409575"/>
                </a:cubicBezTo>
                <a:cubicBezTo>
                  <a:pt x="182562" y="372269"/>
                  <a:pt x="181769" y="334962"/>
                  <a:pt x="180975" y="297656"/>
                </a:cubicBezTo>
                <a:lnTo>
                  <a:pt x="173831" y="235744"/>
                </a:lnTo>
                <a:lnTo>
                  <a:pt x="164306" y="192881"/>
                </a:lnTo>
                <a:lnTo>
                  <a:pt x="147637" y="157163"/>
                </a:lnTo>
                <a:lnTo>
                  <a:pt x="130969" y="140494"/>
                </a:lnTo>
                <a:lnTo>
                  <a:pt x="95250" y="116681"/>
                </a:lnTo>
                <a:lnTo>
                  <a:pt x="59531" y="83344"/>
                </a:lnTo>
                <a:lnTo>
                  <a:pt x="26194" y="66675"/>
                </a:lnTo>
                <a:lnTo>
                  <a:pt x="11906" y="52388"/>
                </a:lnTo>
                <a:lnTo>
                  <a:pt x="0" y="26194"/>
                </a:lnTo>
                <a:lnTo>
                  <a:pt x="4762" y="9525"/>
                </a:lnTo>
                <a:lnTo>
                  <a:pt x="30956" y="0"/>
                </a:lnTo>
                <a:lnTo>
                  <a:pt x="116681" y="0"/>
                </a:lnTo>
                <a:lnTo>
                  <a:pt x="152400" y="2381"/>
                </a:lnTo>
                <a:lnTo>
                  <a:pt x="245269" y="28575"/>
                </a:lnTo>
                <a:lnTo>
                  <a:pt x="335756" y="57150"/>
                </a:lnTo>
                <a:lnTo>
                  <a:pt x="409575" y="85725"/>
                </a:lnTo>
                <a:lnTo>
                  <a:pt x="476250" y="119063"/>
                </a:lnTo>
                <a:lnTo>
                  <a:pt x="500062" y="130969"/>
                </a:lnTo>
                <a:lnTo>
                  <a:pt x="516731" y="145256"/>
                </a:lnTo>
                <a:lnTo>
                  <a:pt x="528637" y="166688"/>
                </a:lnTo>
                <a:lnTo>
                  <a:pt x="533400" y="180975"/>
                </a:lnTo>
                <a:lnTo>
                  <a:pt x="533400" y="204788"/>
                </a:lnTo>
                <a:lnTo>
                  <a:pt x="523875" y="240506"/>
                </a:lnTo>
                <a:lnTo>
                  <a:pt x="504825" y="280988"/>
                </a:lnTo>
                <a:lnTo>
                  <a:pt x="490537" y="307181"/>
                </a:lnTo>
                <a:lnTo>
                  <a:pt x="473869" y="373856"/>
                </a:lnTo>
                <a:lnTo>
                  <a:pt x="461962" y="428625"/>
                </a:lnTo>
                <a:lnTo>
                  <a:pt x="457200" y="481013"/>
                </a:lnTo>
                <a:lnTo>
                  <a:pt x="457200" y="528638"/>
                </a:lnTo>
                <a:lnTo>
                  <a:pt x="450056" y="771525"/>
                </a:lnTo>
                <a:lnTo>
                  <a:pt x="428625" y="1126331"/>
                </a:lnTo>
                <a:cubicBezTo>
                  <a:pt x="429419" y="1181100"/>
                  <a:pt x="430212" y="1235869"/>
                  <a:pt x="431006" y="1290638"/>
                </a:cubicBezTo>
                <a:lnTo>
                  <a:pt x="407194" y="1743075"/>
                </a:lnTo>
                <a:lnTo>
                  <a:pt x="307181" y="1859756"/>
                </a:lnTo>
                <a:lnTo>
                  <a:pt x="183356" y="1788319"/>
                </a:lnTo>
                <a:lnTo>
                  <a:pt x="183356" y="1326356"/>
                </a:lnTo>
                <a:cubicBezTo>
                  <a:pt x="184150" y="1176337"/>
                  <a:pt x="185737" y="1014810"/>
                  <a:pt x="185737" y="86201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31"/>
          <p:cNvSpPr/>
          <p:nvPr/>
        </p:nvSpPr>
        <p:spPr>
          <a:xfrm>
            <a:off x="3457575" y="2362200"/>
            <a:ext cx="2792413" cy="630238"/>
          </a:xfrm>
          <a:custGeom>
            <a:avLst/>
            <a:gdLst/>
            <a:ahLst/>
            <a:cxnLst/>
            <a:rect l="l" t="t" r="r" b="b"/>
            <a:pathLst>
              <a:path w="2793206" h="631031" extrusionOk="0">
                <a:moveTo>
                  <a:pt x="1835944" y="171450"/>
                </a:moveTo>
                <a:lnTo>
                  <a:pt x="1514475" y="226219"/>
                </a:lnTo>
                <a:lnTo>
                  <a:pt x="1128713" y="295275"/>
                </a:lnTo>
                <a:lnTo>
                  <a:pt x="785813" y="359569"/>
                </a:lnTo>
                <a:lnTo>
                  <a:pt x="540544" y="402431"/>
                </a:lnTo>
                <a:lnTo>
                  <a:pt x="407194" y="423863"/>
                </a:lnTo>
                <a:lnTo>
                  <a:pt x="376238" y="423863"/>
                </a:lnTo>
                <a:lnTo>
                  <a:pt x="207169" y="407194"/>
                </a:lnTo>
                <a:lnTo>
                  <a:pt x="71438" y="383381"/>
                </a:lnTo>
                <a:lnTo>
                  <a:pt x="28575" y="364331"/>
                </a:lnTo>
                <a:lnTo>
                  <a:pt x="14288" y="364331"/>
                </a:lnTo>
                <a:lnTo>
                  <a:pt x="2381" y="371475"/>
                </a:lnTo>
                <a:lnTo>
                  <a:pt x="0" y="390525"/>
                </a:lnTo>
                <a:lnTo>
                  <a:pt x="14288" y="416719"/>
                </a:lnTo>
                <a:lnTo>
                  <a:pt x="47625" y="450056"/>
                </a:lnTo>
                <a:lnTo>
                  <a:pt x="104775" y="492919"/>
                </a:lnTo>
                <a:lnTo>
                  <a:pt x="192881" y="552450"/>
                </a:lnTo>
                <a:lnTo>
                  <a:pt x="254794" y="581025"/>
                </a:lnTo>
                <a:lnTo>
                  <a:pt x="321469" y="600075"/>
                </a:lnTo>
                <a:lnTo>
                  <a:pt x="347663" y="607219"/>
                </a:lnTo>
                <a:lnTo>
                  <a:pt x="385763" y="626269"/>
                </a:lnTo>
                <a:lnTo>
                  <a:pt x="411956" y="631031"/>
                </a:lnTo>
                <a:lnTo>
                  <a:pt x="466725" y="628650"/>
                </a:lnTo>
                <a:lnTo>
                  <a:pt x="516731" y="621506"/>
                </a:lnTo>
                <a:lnTo>
                  <a:pt x="578644" y="602456"/>
                </a:lnTo>
                <a:lnTo>
                  <a:pt x="642938" y="576263"/>
                </a:lnTo>
                <a:lnTo>
                  <a:pt x="833438" y="545306"/>
                </a:lnTo>
                <a:lnTo>
                  <a:pt x="1171575" y="488156"/>
                </a:lnTo>
                <a:lnTo>
                  <a:pt x="1543050" y="419100"/>
                </a:lnTo>
                <a:lnTo>
                  <a:pt x="1847850" y="364331"/>
                </a:lnTo>
                <a:lnTo>
                  <a:pt x="2169319" y="316706"/>
                </a:lnTo>
                <a:lnTo>
                  <a:pt x="2276475" y="304800"/>
                </a:lnTo>
                <a:lnTo>
                  <a:pt x="2407444" y="280988"/>
                </a:lnTo>
                <a:lnTo>
                  <a:pt x="2607469" y="250031"/>
                </a:lnTo>
                <a:lnTo>
                  <a:pt x="2697956" y="242888"/>
                </a:lnTo>
                <a:lnTo>
                  <a:pt x="2740819" y="230981"/>
                </a:lnTo>
                <a:lnTo>
                  <a:pt x="2771775" y="214313"/>
                </a:lnTo>
                <a:lnTo>
                  <a:pt x="2788444" y="197644"/>
                </a:lnTo>
                <a:lnTo>
                  <a:pt x="2793206" y="185738"/>
                </a:lnTo>
                <a:lnTo>
                  <a:pt x="2790825" y="147638"/>
                </a:lnTo>
                <a:lnTo>
                  <a:pt x="2781300" y="128588"/>
                </a:lnTo>
                <a:lnTo>
                  <a:pt x="2747963" y="104775"/>
                </a:lnTo>
                <a:lnTo>
                  <a:pt x="2690813" y="73819"/>
                </a:lnTo>
                <a:lnTo>
                  <a:pt x="2616994" y="40481"/>
                </a:lnTo>
                <a:lnTo>
                  <a:pt x="2540794" y="19050"/>
                </a:lnTo>
                <a:lnTo>
                  <a:pt x="2457450" y="0"/>
                </a:lnTo>
                <a:lnTo>
                  <a:pt x="2450306" y="0"/>
                </a:lnTo>
                <a:lnTo>
                  <a:pt x="2433638" y="4763"/>
                </a:lnTo>
                <a:lnTo>
                  <a:pt x="2333625" y="50006"/>
                </a:lnTo>
                <a:lnTo>
                  <a:pt x="2188369" y="107156"/>
                </a:lnTo>
                <a:lnTo>
                  <a:pt x="2024063" y="140494"/>
                </a:lnTo>
                <a:lnTo>
                  <a:pt x="1835944" y="1714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31"/>
          <p:cNvSpPr/>
          <p:nvPr/>
        </p:nvSpPr>
        <p:spPr>
          <a:xfrm>
            <a:off x="2763838" y="2941638"/>
            <a:ext cx="4286250" cy="808037"/>
          </a:xfrm>
          <a:custGeom>
            <a:avLst/>
            <a:gdLst/>
            <a:ahLst/>
            <a:cxnLst/>
            <a:rect l="l" t="t" r="r" b="b"/>
            <a:pathLst>
              <a:path w="4286029" h="808485" extrusionOk="0">
                <a:moveTo>
                  <a:pt x="2538431" y="218891"/>
                </a:moveTo>
                <a:lnTo>
                  <a:pt x="2203033" y="264788"/>
                </a:lnTo>
                <a:lnTo>
                  <a:pt x="1987673" y="314215"/>
                </a:lnTo>
                <a:lnTo>
                  <a:pt x="1581665" y="377764"/>
                </a:lnTo>
                <a:lnTo>
                  <a:pt x="1037968" y="469557"/>
                </a:lnTo>
                <a:lnTo>
                  <a:pt x="741405" y="522514"/>
                </a:lnTo>
                <a:lnTo>
                  <a:pt x="564880" y="561350"/>
                </a:lnTo>
                <a:lnTo>
                  <a:pt x="522514" y="561350"/>
                </a:lnTo>
                <a:lnTo>
                  <a:pt x="381294" y="561350"/>
                </a:lnTo>
                <a:lnTo>
                  <a:pt x="243605" y="554289"/>
                </a:lnTo>
                <a:lnTo>
                  <a:pt x="151812" y="540167"/>
                </a:lnTo>
                <a:lnTo>
                  <a:pt x="81202" y="522514"/>
                </a:lnTo>
                <a:lnTo>
                  <a:pt x="31775" y="497801"/>
                </a:lnTo>
                <a:lnTo>
                  <a:pt x="10592" y="497801"/>
                </a:lnTo>
                <a:lnTo>
                  <a:pt x="0" y="508392"/>
                </a:lnTo>
                <a:lnTo>
                  <a:pt x="7061" y="533106"/>
                </a:lnTo>
                <a:lnTo>
                  <a:pt x="28244" y="571941"/>
                </a:lnTo>
                <a:lnTo>
                  <a:pt x="63549" y="607246"/>
                </a:lnTo>
                <a:lnTo>
                  <a:pt x="98854" y="642551"/>
                </a:lnTo>
                <a:lnTo>
                  <a:pt x="190647" y="709631"/>
                </a:lnTo>
                <a:lnTo>
                  <a:pt x="225952" y="730814"/>
                </a:lnTo>
                <a:lnTo>
                  <a:pt x="282440" y="759058"/>
                </a:lnTo>
                <a:lnTo>
                  <a:pt x="342459" y="783772"/>
                </a:lnTo>
                <a:lnTo>
                  <a:pt x="406008" y="804955"/>
                </a:lnTo>
                <a:lnTo>
                  <a:pt x="455435" y="808485"/>
                </a:lnTo>
                <a:lnTo>
                  <a:pt x="518984" y="804955"/>
                </a:lnTo>
                <a:lnTo>
                  <a:pt x="600185" y="790833"/>
                </a:lnTo>
                <a:lnTo>
                  <a:pt x="670795" y="762589"/>
                </a:lnTo>
                <a:lnTo>
                  <a:pt x="790832" y="716692"/>
                </a:lnTo>
                <a:lnTo>
                  <a:pt x="921461" y="681387"/>
                </a:lnTo>
                <a:lnTo>
                  <a:pt x="1108578" y="639021"/>
                </a:lnTo>
                <a:lnTo>
                  <a:pt x="1355713" y="593124"/>
                </a:lnTo>
                <a:lnTo>
                  <a:pt x="1662866" y="550758"/>
                </a:lnTo>
                <a:lnTo>
                  <a:pt x="2178320" y="444843"/>
                </a:lnTo>
                <a:lnTo>
                  <a:pt x="2492534" y="391886"/>
                </a:lnTo>
                <a:lnTo>
                  <a:pt x="2757322" y="353050"/>
                </a:lnTo>
                <a:lnTo>
                  <a:pt x="2955030" y="331867"/>
                </a:lnTo>
                <a:lnTo>
                  <a:pt x="3085659" y="331867"/>
                </a:lnTo>
                <a:lnTo>
                  <a:pt x="3371629" y="310684"/>
                </a:lnTo>
                <a:lnTo>
                  <a:pt x="3664661" y="282440"/>
                </a:lnTo>
                <a:lnTo>
                  <a:pt x="3809412" y="289501"/>
                </a:lnTo>
                <a:lnTo>
                  <a:pt x="4067138" y="296562"/>
                </a:lnTo>
                <a:lnTo>
                  <a:pt x="4215419" y="310684"/>
                </a:lnTo>
                <a:lnTo>
                  <a:pt x="4250724" y="296562"/>
                </a:lnTo>
                <a:lnTo>
                  <a:pt x="4275438" y="275379"/>
                </a:lnTo>
                <a:lnTo>
                  <a:pt x="4282499" y="257727"/>
                </a:lnTo>
                <a:lnTo>
                  <a:pt x="4286029" y="240074"/>
                </a:lnTo>
                <a:lnTo>
                  <a:pt x="4275438" y="211830"/>
                </a:lnTo>
                <a:lnTo>
                  <a:pt x="4250724" y="183586"/>
                </a:lnTo>
                <a:lnTo>
                  <a:pt x="4218950" y="155342"/>
                </a:lnTo>
                <a:lnTo>
                  <a:pt x="4183645" y="134159"/>
                </a:lnTo>
                <a:lnTo>
                  <a:pt x="4130687" y="105915"/>
                </a:lnTo>
                <a:lnTo>
                  <a:pt x="4014181" y="63549"/>
                </a:lnTo>
                <a:lnTo>
                  <a:pt x="3880022" y="28244"/>
                </a:lnTo>
                <a:lnTo>
                  <a:pt x="3770576" y="3531"/>
                </a:lnTo>
                <a:lnTo>
                  <a:pt x="3724680" y="0"/>
                </a:lnTo>
                <a:lnTo>
                  <a:pt x="3689375" y="14122"/>
                </a:lnTo>
                <a:lnTo>
                  <a:pt x="3586990" y="49427"/>
                </a:lnTo>
                <a:lnTo>
                  <a:pt x="3470483" y="84732"/>
                </a:lnTo>
                <a:lnTo>
                  <a:pt x="3325733" y="109446"/>
                </a:lnTo>
                <a:lnTo>
                  <a:pt x="2870298" y="172995"/>
                </a:lnTo>
                <a:lnTo>
                  <a:pt x="2538431" y="21889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31"/>
          <p:cNvSpPr/>
          <p:nvPr/>
        </p:nvSpPr>
        <p:spPr>
          <a:xfrm>
            <a:off x="2746375" y="3317875"/>
            <a:ext cx="2098675" cy="1889125"/>
          </a:xfrm>
          <a:custGeom>
            <a:avLst/>
            <a:gdLst/>
            <a:ahLst/>
            <a:cxnLst/>
            <a:rect l="l" t="t" r="r" b="b"/>
            <a:pathLst>
              <a:path w="2098675" h="1889125" extrusionOk="0">
                <a:moveTo>
                  <a:pt x="1457325" y="469900"/>
                </a:moveTo>
                <a:lnTo>
                  <a:pt x="1546225" y="349250"/>
                </a:lnTo>
                <a:lnTo>
                  <a:pt x="1616075" y="254000"/>
                </a:lnTo>
                <a:lnTo>
                  <a:pt x="1679575" y="158750"/>
                </a:lnTo>
                <a:lnTo>
                  <a:pt x="1708150" y="60325"/>
                </a:lnTo>
                <a:lnTo>
                  <a:pt x="1720850" y="0"/>
                </a:lnTo>
                <a:lnTo>
                  <a:pt x="2076450" y="82550"/>
                </a:lnTo>
                <a:lnTo>
                  <a:pt x="2095500" y="114300"/>
                </a:lnTo>
                <a:lnTo>
                  <a:pt x="2098675" y="133350"/>
                </a:lnTo>
                <a:lnTo>
                  <a:pt x="2092325" y="155575"/>
                </a:lnTo>
                <a:lnTo>
                  <a:pt x="2070100" y="174625"/>
                </a:lnTo>
                <a:lnTo>
                  <a:pt x="2025650" y="196850"/>
                </a:lnTo>
                <a:lnTo>
                  <a:pt x="1885950" y="374650"/>
                </a:lnTo>
                <a:lnTo>
                  <a:pt x="1685925" y="609600"/>
                </a:lnTo>
                <a:lnTo>
                  <a:pt x="1428750" y="885825"/>
                </a:lnTo>
                <a:lnTo>
                  <a:pt x="1123950" y="1149350"/>
                </a:lnTo>
                <a:lnTo>
                  <a:pt x="863600" y="1358900"/>
                </a:lnTo>
                <a:lnTo>
                  <a:pt x="609600" y="1546225"/>
                </a:lnTo>
                <a:lnTo>
                  <a:pt x="355600" y="1704975"/>
                </a:lnTo>
                <a:lnTo>
                  <a:pt x="98425" y="1854200"/>
                </a:lnTo>
                <a:lnTo>
                  <a:pt x="28575" y="1889125"/>
                </a:lnTo>
                <a:lnTo>
                  <a:pt x="15875" y="1889125"/>
                </a:lnTo>
                <a:lnTo>
                  <a:pt x="0" y="1876425"/>
                </a:lnTo>
                <a:lnTo>
                  <a:pt x="3175" y="1854200"/>
                </a:lnTo>
                <a:lnTo>
                  <a:pt x="15875" y="1828800"/>
                </a:lnTo>
                <a:lnTo>
                  <a:pt x="88900" y="1778000"/>
                </a:lnTo>
                <a:lnTo>
                  <a:pt x="292100" y="1616075"/>
                </a:lnTo>
                <a:lnTo>
                  <a:pt x="530225" y="1425575"/>
                </a:lnTo>
                <a:lnTo>
                  <a:pt x="831850" y="1155700"/>
                </a:lnTo>
                <a:lnTo>
                  <a:pt x="1041400" y="949325"/>
                </a:lnTo>
                <a:lnTo>
                  <a:pt x="1311275" y="647700"/>
                </a:lnTo>
                <a:lnTo>
                  <a:pt x="1457325" y="4699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31"/>
          <p:cNvSpPr/>
          <p:nvPr/>
        </p:nvSpPr>
        <p:spPr>
          <a:xfrm>
            <a:off x="3913188" y="4148138"/>
            <a:ext cx="338137" cy="1944687"/>
          </a:xfrm>
          <a:custGeom>
            <a:avLst/>
            <a:gdLst/>
            <a:ahLst/>
            <a:cxnLst/>
            <a:rect l="l" t="t" r="r" b="b"/>
            <a:pathLst>
              <a:path w="338203" h="1944040" extrusionOk="0">
                <a:moveTo>
                  <a:pt x="87682" y="633817"/>
                </a:moveTo>
                <a:lnTo>
                  <a:pt x="95198" y="383297"/>
                </a:lnTo>
                <a:lnTo>
                  <a:pt x="92693" y="330687"/>
                </a:lnTo>
                <a:lnTo>
                  <a:pt x="87682" y="288099"/>
                </a:lnTo>
                <a:lnTo>
                  <a:pt x="70146" y="202922"/>
                </a:lnTo>
                <a:lnTo>
                  <a:pt x="22547" y="0"/>
                </a:lnTo>
                <a:lnTo>
                  <a:pt x="270562" y="40084"/>
                </a:lnTo>
                <a:lnTo>
                  <a:pt x="305635" y="97703"/>
                </a:lnTo>
                <a:lnTo>
                  <a:pt x="325677" y="137787"/>
                </a:lnTo>
                <a:lnTo>
                  <a:pt x="333192" y="165344"/>
                </a:lnTo>
                <a:lnTo>
                  <a:pt x="338203" y="192901"/>
                </a:lnTo>
                <a:lnTo>
                  <a:pt x="338203" y="237995"/>
                </a:lnTo>
                <a:lnTo>
                  <a:pt x="323171" y="616281"/>
                </a:lnTo>
                <a:lnTo>
                  <a:pt x="295614" y="987051"/>
                </a:lnTo>
                <a:lnTo>
                  <a:pt x="273067" y="1292686"/>
                </a:lnTo>
                <a:lnTo>
                  <a:pt x="273067" y="1345296"/>
                </a:lnTo>
                <a:lnTo>
                  <a:pt x="280583" y="1372853"/>
                </a:lnTo>
                <a:lnTo>
                  <a:pt x="295614" y="1395400"/>
                </a:lnTo>
                <a:lnTo>
                  <a:pt x="313151" y="1766170"/>
                </a:lnTo>
                <a:lnTo>
                  <a:pt x="235489" y="1891430"/>
                </a:lnTo>
                <a:lnTo>
                  <a:pt x="195406" y="1936524"/>
                </a:lnTo>
                <a:lnTo>
                  <a:pt x="187890" y="1944040"/>
                </a:lnTo>
                <a:lnTo>
                  <a:pt x="172859" y="1941535"/>
                </a:lnTo>
                <a:lnTo>
                  <a:pt x="152817" y="1934019"/>
                </a:lnTo>
                <a:lnTo>
                  <a:pt x="122755" y="1908967"/>
                </a:lnTo>
                <a:lnTo>
                  <a:pt x="95198" y="1871389"/>
                </a:lnTo>
                <a:lnTo>
                  <a:pt x="72651" y="1821285"/>
                </a:lnTo>
                <a:lnTo>
                  <a:pt x="47599" y="1761160"/>
                </a:lnTo>
                <a:lnTo>
                  <a:pt x="30062" y="1726087"/>
                </a:lnTo>
                <a:lnTo>
                  <a:pt x="12526" y="1686004"/>
                </a:lnTo>
                <a:lnTo>
                  <a:pt x="2505" y="1655941"/>
                </a:lnTo>
                <a:lnTo>
                  <a:pt x="0" y="1625879"/>
                </a:lnTo>
                <a:lnTo>
                  <a:pt x="2505" y="1590806"/>
                </a:lnTo>
                <a:lnTo>
                  <a:pt x="7516" y="1558238"/>
                </a:lnTo>
                <a:lnTo>
                  <a:pt x="7516" y="1518155"/>
                </a:lnTo>
                <a:lnTo>
                  <a:pt x="12526" y="1455525"/>
                </a:lnTo>
                <a:lnTo>
                  <a:pt x="17536" y="1402915"/>
                </a:lnTo>
                <a:lnTo>
                  <a:pt x="32568" y="1330264"/>
                </a:lnTo>
                <a:lnTo>
                  <a:pt x="50104" y="1255108"/>
                </a:lnTo>
                <a:lnTo>
                  <a:pt x="60125" y="1207509"/>
                </a:lnTo>
                <a:lnTo>
                  <a:pt x="87682" y="63381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31"/>
          <p:cNvSpPr/>
          <p:nvPr/>
        </p:nvSpPr>
        <p:spPr>
          <a:xfrm>
            <a:off x="4189413" y="4886325"/>
            <a:ext cx="1108075" cy="1065213"/>
          </a:xfrm>
          <a:custGeom>
            <a:avLst/>
            <a:gdLst/>
            <a:ahLst/>
            <a:cxnLst/>
            <a:rect l="l" t="t" r="r" b="b"/>
            <a:pathLst>
              <a:path w="1109662" h="1064419" extrusionOk="0">
                <a:moveTo>
                  <a:pt x="502444" y="388144"/>
                </a:moveTo>
                <a:lnTo>
                  <a:pt x="307181" y="521494"/>
                </a:lnTo>
                <a:lnTo>
                  <a:pt x="176212" y="614363"/>
                </a:lnTo>
                <a:lnTo>
                  <a:pt x="147637" y="638175"/>
                </a:lnTo>
                <a:lnTo>
                  <a:pt x="119062" y="654844"/>
                </a:lnTo>
                <a:lnTo>
                  <a:pt x="95250" y="661988"/>
                </a:lnTo>
                <a:lnTo>
                  <a:pt x="59531" y="666750"/>
                </a:lnTo>
                <a:lnTo>
                  <a:pt x="28575" y="664369"/>
                </a:lnTo>
                <a:lnTo>
                  <a:pt x="0" y="640556"/>
                </a:lnTo>
                <a:lnTo>
                  <a:pt x="9525" y="1064419"/>
                </a:lnTo>
                <a:lnTo>
                  <a:pt x="61912" y="1007269"/>
                </a:lnTo>
                <a:lnTo>
                  <a:pt x="219075" y="876300"/>
                </a:lnTo>
                <a:lnTo>
                  <a:pt x="416719" y="700088"/>
                </a:lnTo>
                <a:lnTo>
                  <a:pt x="704850" y="440531"/>
                </a:lnTo>
                <a:lnTo>
                  <a:pt x="914400" y="238125"/>
                </a:lnTo>
                <a:lnTo>
                  <a:pt x="1064419" y="92869"/>
                </a:lnTo>
                <a:lnTo>
                  <a:pt x="1097756" y="54769"/>
                </a:lnTo>
                <a:lnTo>
                  <a:pt x="1107281" y="38100"/>
                </a:lnTo>
                <a:lnTo>
                  <a:pt x="1109662" y="21431"/>
                </a:lnTo>
                <a:lnTo>
                  <a:pt x="1107281" y="7144"/>
                </a:lnTo>
                <a:lnTo>
                  <a:pt x="1090612" y="0"/>
                </a:lnTo>
                <a:lnTo>
                  <a:pt x="1057275" y="7144"/>
                </a:lnTo>
                <a:lnTo>
                  <a:pt x="985837" y="54769"/>
                </a:lnTo>
                <a:lnTo>
                  <a:pt x="823912" y="171450"/>
                </a:lnTo>
                <a:lnTo>
                  <a:pt x="661987" y="280988"/>
                </a:lnTo>
                <a:lnTo>
                  <a:pt x="502444" y="3881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31"/>
          <p:cNvSpPr/>
          <p:nvPr/>
        </p:nvSpPr>
        <p:spPr>
          <a:xfrm>
            <a:off x="4543425" y="3965575"/>
            <a:ext cx="2794000" cy="1720850"/>
          </a:xfrm>
          <a:custGeom>
            <a:avLst/>
            <a:gdLst/>
            <a:ahLst/>
            <a:cxnLst/>
            <a:rect l="l" t="t" r="r" b="b"/>
            <a:pathLst>
              <a:path w="2794000" h="1720850" extrusionOk="0">
                <a:moveTo>
                  <a:pt x="1044575" y="574675"/>
                </a:moveTo>
                <a:lnTo>
                  <a:pt x="889000" y="466725"/>
                </a:lnTo>
                <a:lnTo>
                  <a:pt x="806450" y="406400"/>
                </a:lnTo>
                <a:lnTo>
                  <a:pt x="708025" y="336550"/>
                </a:lnTo>
                <a:lnTo>
                  <a:pt x="555625" y="219075"/>
                </a:lnTo>
                <a:lnTo>
                  <a:pt x="447675" y="149225"/>
                </a:lnTo>
                <a:lnTo>
                  <a:pt x="349250" y="88900"/>
                </a:lnTo>
                <a:lnTo>
                  <a:pt x="295275" y="66675"/>
                </a:lnTo>
                <a:lnTo>
                  <a:pt x="219075" y="34925"/>
                </a:lnTo>
                <a:lnTo>
                  <a:pt x="155575" y="12700"/>
                </a:lnTo>
                <a:lnTo>
                  <a:pt x="82550" y="0"/>
                </a:lnTo>
                <a:lnTo>
                  <a:pt x="47625" y="0"/>
                </a:lnTo>
                <a:lnTo>
                  <a:pt x="15875" y="6350"/>
                </a:lnTo>
                <a:lnTo>
                  <a:pt x="6350" y="19050"/>
                </a:lnTo>
                <a:lnTo>
                  <a:pt x="0" y="44450"/>
                </a:lnTo>
                <a:lnTo>
                  <a:pt x="9525" y="60325"/>
                </a:lnTo>
                <a:lnTo>
                  <a:pt x="44450" y="76200"/>
                </a:lnTo>
                <a:lnTo>
                  <a:pt x="114300" y="95250"/>
                </a:lnTo>
                <a:lnTo>
                  <a:pt x="238125" y="152400"/>
                </a:lnTo>
                <a:lnTo>
                  <a:pt x="355600" y="222250"/>
                </a:lnTo>
                <a:lnTo>
                  <a:pt x="488950" y="311150"/>
                </a:lnTo>
                <a:lnTo>
                  <a:pt x="676275" y="457200"/>
                </a:lnTo>
                <a:lnTo>
                  <a:pt x="822325" y="593725"/>
                </a:lnTo>
                <a:lnTo>
                  <a:pt x="974725" y="739775"/>
                </a:lnTo>
                <a:lnTo>
                  <a:pt x="1209675" y="974725"/>
                </a:lnTo>
                <a:lnTo>
                  <a:pt x="1416050" y="1181100"/>
                </a:lnTo>
                <a:lnTo>
                  <a:pt x="1593850" y="1362075"/>
                </a:lnTo>
                <a:lnTo>
                  <a:pt x="1724025" y="1492250"/>
                </a:lnTo>
                <a:lnTo>
                  <a:pt x="1803400" y="1577975"/>
                </a:lnTo>
                <a:lnTo>
                  <a:pt x="1866900" y="1641475"/>
                </a:lnTo>
                <a:lnTo>
                  <a:pt x="1892300" y="1666875"/>
                </a:lnTo>
                <a:lnTo>
                  <a:pt x="1933575" y="1692275"/>
                </a:lnTo>
                <a:lnTo>
                  <a:pt x="1984375" y="1714500"/>
                </a:lnTo>
                <a:lnTo>
                  <a:pt x="2006600" y="1717675"/>
                </a:lnTo>
                <a:lnTo>
                  <a:pt x="2066925" y="1720850"/>
                </a:lnTo>
                <a:lnTo>
                  <a:pt x="2314575" y="1682750"/>
                </a:lnTo>
                <a:lnTo>
                  <a:pt x="2486025" y="1654175"/>
                </a:lnTo>
                <a:lnTo>
                  <a:pt x="2679700" y="1625600"/>
                </a:lnTo>
                <a:lnTo>
                  <a:pt x="2784475" y="1603375"/>
                </a:lnTo>
                <a:lnTo>
                  <a:pt x="2794000" y="1590675"/>
                </a:lnTo>
                <a:lnTo>
                  <a:pt x="2790825" y="1574800"/>
                </a:lnTo>
                <a:lnTo>
                  <a:pt x="2784475" y="1558925"/>
                </a:lnTo>
                <a:lnTo>
                  <a:pt x="2768600" y="1546225"/>
                </a:lnTo>
                <a:lnTo>
                  <a:pt x="2733675" y="1530350"/>
                </a:lnTo>
                <a:lnTo>
                  <a:pt x="2578100" y="1485900"/>
                </a:lnTo>
                <a:lnTo>
                  <a:pt x="2397125" y="1412875"/>
                </a:lnTo>
                <a:lnTo>
                  <a:pt x="2193925" y="1317625"/>
                </a:lnTo>
                <a:lnTo>
                  <a:pt x="1993900" y="1206500"/>
                </a:lnTo>
                <a:lnTo>
                  <a:pt x="1803400" y="1082675"/>
                </a:lnTo>
                <a:lnTo>
                  <a:pt x="1543050" y="908050"/>
                </a:lnTo>
                <a:lnTo>
                  <a:pt x="1216025" y="685800"/>
                </a:lnTo>
                <a:lnTo>
                  <a:pt x="1044575" y="5746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AD79C14-5B84-704A-97A9-6C849522EE99}"/>
              </a:ext>
            </a:extLst>
          </p:cNvPr>
          <p:cNvGrpSpPr/>
          <p:nvPr/>
        </p:nvGrpSpPr>
        <p:grpSpPr>
          <a:xfrm>
            <a:off x="2742359" y="1481884"/>
            <a:ext cx="4591050" cy="4606925"/>
            <a:chOff x="2898775" y="1638300"/>
            <a:chExt cx="4591050" cy="4606925"/>
          </a:xfrm>
        </p:grpSpPr>
        <p:sp>
          <p:nvSpPr>
            <p:cNvPr id="12" name="Google Shape;422;p31">
              <a:extLst>
                <a:ext uri="{FF2B5EF4-FFF2-40B4-BE49-F238E27FC236}">
                  <a16:creationId xmlns:a16="http://schemas.microsoft.com/office/drawing/2014/main" id="{EE188FA1-A24D-2445-B9D6-CBE464AB78CB}"/>
                </a:ext>
              </a:extLst>
            </p:cNvPr>
            <p:cNvSpPr/>
            <p:nvPr/>
          </p:nvSpPr>
          <p:spPr>
            <a:xfrm>
              <a:off x="3609975" y="1971675"/>
              <a:ext cx="2800350" cy="574675"/>
            </a:xfrm>
            <a:custGeom>
              <a:avLst/>
              <a:gdLst/>
              <a:ahLst/>
              <a:cxnLst/>
              <a:rect l="l" t="t" r="r" b="b"/>
              <a:pathLst>
                <a:path w="2800350" h="574675" extrusionOk="0">
                  <a:moveTo>
                    <a:pt x="1755775" y="158750"/>
                  </a:moveTo>
                  <a:lnTo>
                    <a:pt x="1524000" y="190500"/>
                  </a:lnTo>
                  <a:lnTo>
                    <a:pt x="1127125" y="254000"/>
                  </a:lnTo>
                  <a:lnTo>
                    <a:pt x="831850" y="307975"/>
                  </a:lnTo>
                  <a:lnTo>
                    <a:pt x="638175" y="333375"/>
                  </a:lnTo>
                  <a:lnTo>
                    <a:pt x="530225" y="349250"/>
                  </a:lnTo>
                  <a:lnTo>
                    <a:pt x="403225" y="361950"/>
                  </a:lnTo>
                  <a:lnTo>
                    <a:pt x="349250" y="358775"/>
                  </a:lnTo>
                  <a:lnTo>
                    <a:pt x="266700" y="349250"/>
                  </a:lnTo>
                  <a:lnTo>
                    <a:pt x="200025" y="333375"/>
                  </a:lnTo>
                  <a:lnTo>
                    <a:pt x="133350" y="311150"/>
                  </a:lnTo>
                  <a:lnTo>
                    <a:pt x="85725" y="285750"/>
                  </a:lnTo>
                  <a:lnTo>
                    <a:pt x="31750" y="257175"/>
                  </a:lnTo>
                  <a:lnTo>
                    <a:pt x="3175" y="254000"/>
                  </a:lnTo>
                  <a:lnTo>
                    <a:pt x="0" y="263525"/>
                  </a:lnTo>
                  <a:lnTo>
                    <a:pt x="9525" y="298450"/>
                  </a:lnTo>
                  <a:lnTo>
                    <a:pt x="34925" y="346075"/>
                  </a:lnTo>
                  <a:lnTo>
                    <a:pt x="79375" y="396875"/>
                  </a:lnTo>
                  <a:lnTo>
                    <a:pt x="139700" y="450850"/>
                  </a:lnTo>
                  <a:lnTo>
                    <a:pt x="212725" y="504825"/>
                  </a:lnTo>
                  <a:lnTo>
                    <a:pt x="282575" y="539750"/>
                  </a:lnTo>
                  <a:lnTo>
                    <a:pt x="333375" y="558800"/>
                  </a:lnTo>
                  <a:lnTo>
                    <a:pt x="374650" y="571500"/>
                  </a:lnTo>
                  <a:lnTo>
                    <a:pt x="406400" y="571500"/>
                  </a:lnTo>
                  <a:lnTo>
                    <a:pt x="463550" y="574675"/>
                  </a:lnTo>
                  <a:lnTo>
                    <a:pt x="539750" y="555625"/>
                  </a:lnTo>
                  <a:lnTo>
                    <a:pt x="619125" y="530225"/>
                  </a:lnTo>
                  <a:lnTo>
                    <a:pt x="819150" y="488950"/>
                  </a:lnTo>
                  <a:lnTo>
                    <a:pt x="1193800" y="419100"/>
                  </a:lnTo>
                  <a:lnTo>
                    <a:pt x="1628775" y="352425"/>
                  </a:lnTo>
                  <a:lnTo>
                    <a:pt x="1978025" y="307975"/>
                  </a:lnTo>
                  <a:lnTo>
                    <a:pt x="2463800" y="244475"/>
                  </a:lnTo>
                  <a:lnTo>
                    <a:pt x="2682875" y="225425"/>
                  </a:lnTo>
                  <a:lnTo>
                    <a:pt x="2746375" y="219075"/>
                  </a:lnTo>
                  <a:lnTo>
                    <a:pt x="2784475" y="196850"/>
                  </a:lnTo>
                  <a:lnTo>
                    <a:pt x="2800350" y="180975"/>
                  </a:lnTo>
                  <a:lnTo>
                    <a:pt x="2800350" y="158750"/>
                  </a:lnTo>
                  <a:lnTo>
                    <a:pt x="2774950" y="114300"/>
                  </a:lnTo>
                  <a:lnTo>
                    <a:pt x="2730500" y="79375"/>
                  </a:lnTo>
                  <a:lnTo>
                    <a:pt x="2657475" y="53975"/>
                  </a:lnTo>
                  <a:lnTo>
                    <a:pt x="2517775" y="22225"/>
                  </a:lnTo>
                  <a:lnTo>
                    <a:pt x="2397125" y="0"/>
                  </a:lnTo>
                  <a:lnTo>
                    <a:pt x="2365375" y="15875"/>
                  </a:lnTo>
                  <a:lnTo>
                    <a:pt x="2232025" y="63500"/>
                  </a:lnTo>
                  <a:lnTo>
                    <a:pt x="2130425" y="101600"/>
                  </a:lnTo>
                  <a:lnTo>
                    <a:pt x="2000250" y="127000"/>
                  </a:lnTo>
                  <a:lnTo>
                    <a:pt x="1755775" y="1587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423;p31">
              <a:extLst>
                <a:ext uri="{FF2B5EF4-FFF2-40B4-BE49-F238E27FC236}">
                  <a16:creationId xmlns:a16="http://schemas.microsoft.com/office/drawing/2014/main" id="{B4B652AB-EE1C-5F4C-8897-74BDD957849B}"/>
                </a:ext>
              </a:extLst>
            </p:cNvPr>
            <p:cNvSpPr/>
            <p:nvPr/>
          </p:nvSpPr>
          <p:spPr>
            <a:xfrm>
              <a:off x="5408613" y="3648075"/>
              <a:ext cx="1028700" cy="954088"/>
            </a:xfrm>
            <a:custGeom>
              <a:avLst/>
              <a:gdLst/>
              <a:ahLst/>
              <a:cxnLst/>
              <a:rect l="l" t="t" r="r" b="b"/>
              <a:pathLst>
                <a:path w="1028700" h="954881" extrusionOk="0">
                  <a:moveTo>
                    <a:pt x="361950" y="533400"/>
                  </a:moveTo>
                  <a:lnTo>
                    <a:pt x="33337" y="873919"/>
                  </a:lnTo>
                  <a:lnTo>
                    <a:pt x="0" y="954881"/>
                  </a:lnTo>
                  <a:lnTo>
                    <a:pt x="109537" y="897731"/>
                  </a:lnTo>
                  <a:lnTo>
                    <a:pt x="392906" y="692944"/>
                  </a:lnTo>
                  <a:lnTo>
                    <a:pt x="711994" y="457200"/>
                  </a:lnTo>
                  <a:lnTo>
                    <a:pt x="833437" y="371475"/>
                  </a:lnTo>
                  <a:lnTo>
                    <a:pt x="873919" y="350044"/>
                  </a:lnTo>
                  <a:lnTo>
                    <a:pt x="904875" y="338138"/>
                  </a:lnTo>
                  <a:lnTo>
                    <a:pt x="952500" y="321469"/>
                  </a:lnTo>
                  <a:lnTo>
                    <a:pt x="1002506" y="307181"/>
                  </a:lnTo>
                  <a:lnTo>
                    <a:pt x="1019175" y="295275"/>
                  </a:lnTo>
                  <a:lnTo>
                    <a:pt x="1026319" y="280988"/>
                  </a:lnTo>
                  <a:lnTo>
                    <a:pt x="1028700" y="259556"/>
                  </a:lnTo>
                  <a:lnTo>
                    <a:pt x="1021556" y="230981"/>
                  </a:lnTo>
                  <a:lnTo>
                    <a:pt x="1004887" y="197644"/>
                  </a:lnTo>
                  <a:lnTo>
                    <a:pt x="971550" y="152400"/>
                  </a:lnTo>
                  <a:lnTo>
                    <a:pt x="919162" y="102394"/>
                  </a:lnTo>
                  <a:lnTo>
                    <a:pt x="864394" y="64294"/>
                  </a:lnTo>
                  <a:lnTo>
                    <a:pt x="821531" y="40481"/>
                  </a:lnTo>
                  <a:lnTo>
                    <a:pt x="747712" y="11906"/>
                  </a:lnTo>
                  <a:lnTo>
                    <a:pt x="711994" y="2381"/>
                  </a:lnTo>
                  <a:lnTo>
                    <a:pt x="626269" y="0"/>
                  </a:lnTo>
                  <a:lnTo>
                    <a:pt x="571500" y="0"/>
                  </a:lnTo>
                  <a:lnTo>
                    <a:pt x="542925" y="2381"/>
                  </a:lnTo>
                  <a:lnTo>
                    <a:pt x="526256" y="11906"/>
                  </a:lnTo>
                  <a:lnTo>
                    <a:pt x="523875" y="23813"/>
                  </a:lnTo>
                  <a:lnTo>
                    <a:pt x="535781" y="47625"/>
                  </a:lnTo>
                  <a:lnTo>
                    <a:pt x="552450" y="64294"/>
                  </a:lnTo>
                  <a:lnTo>
                    <a:pt x="590550" y="83344"/>
                  </a:lnTo>
                  <a:lnTo>
                    <a:pt x="623887" y="104775"/>
                  </a:lnTo>
                  <a:lnTo>
                    <a:pt x="638175" y="119063"/>
                  </a:lnTo>
                  <a:lnTo>
                    <a:pt x="650081" y="135731"/>
                  </a:lnTo>
                  <a:lnTo>
                    <a:pt x="654844" y="161925"/>
                  </a:lnTo>
                  <a:lnTo>
                    <a:pt x="650081" y="192881"/>
                  </a:lnTo>
                  <a:lnTo>
                    <a:pt x="621506" y="230981"/>
                  </a:lnTo>
                  <a:lnTo>
                    <a:pt x="533400" y="338138"/>
                  </a:lnTo>
                  <a:lnTo>
                    <a:pt x="361950" y="5334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424;p31">
              <a:extLst>
                <a:ext uri="{FF2B5EF4-FFF2-40B4-BE49-F238E27FC236}">
                  <a16:creationId xmlns:a16="http://schemas.microsoft.com/office/drawing/2014/main" id="{6C2CC01B-62A9-FF48-97F2-7F276D5D88B2}"/>
                </a:ext>
              </a:extLst>
            </p:cNvPr>
            <p:cNvSpPr/>
            <p:nvPr/>
          </p:nvSpPr>
          <p:spPr>
            <a:xfrm>
              <a:off x="4713288" y="1638300"/>
              <a:ext cx="533400" cy="1858963"/>
            </a:xfrm>
            <a:custGeom>
              <a:avLst/>
              <a:gdLst/>
              <a:ahLst/>
              <a:cxnLst/>
              <a:rect l="l" t="t" r="r" b="b"/>
              <a:pathLst>
                <a:path w="533400" h="1859756" extrusionOk="0">
                  <a:moveTo>
                    <a:pt x="185737" y="862013"/>
                  </a:moveTo>
                  <a:cubicBezTo>
                    <a:pt x="185737" y="709216"/>
                    <a:pt x="184150" y="560388"/>
                    <a:pt x="183356" y="409575"/>
                  </a:cubicBezTo>
                  <a:cubicBezTo>
                    <a:pt x="182562" y="372269"/>
                    <a:pt x="181769" y="334962"/>
                    <a:pt x="180975" y="297656"/>
                  </a:cubicBezTo>
                  <a:lnTo>
                    <a:pt x="173831" y="235744"/>
                  </a:lnTo>
                  <a:lnTo>
                    <a:pt x="164306" y="192881"/>
                  </a:lnTo>
                  <a:lnTo>
                    <a:pt x="147637" y="157163"/>
                  </a:lnTo>
                  <a:lnTo>
                    <a:pt x="130969" y="140494"/>
                  </a:lnTo>
                  <a:lnTo>
                    <a:pt x="95250" y="116681"/>
                  </a:lnTo>
                  <a:lnTo>
                    <a:pt x="59531" y="83344"/>
                  </a:lnTo>
                  <a:lnTo>
                    <a:pt x="26194" y="66675"/>
                  </a:lnTo>
                  <a:lnTo>
                    <a:pt x="11906" y="52388"/>
                  </a:lnTo>
                  <a:lnTo>
                    <a:pt x="0" y="26194"/>
                  </a:lnTo>
                  <a:lnTo>
                    <a:pt x="4762" y="9525"/>
                  </a:lnTo>
                  <a:lnTo>
                    <a:pt x="30956" y="0"/>
                  </a:lnTo>
                  <a:lnTo>
                    <a:pt x="116681" y="0"/>
                  </a:lnTo>
                  <a:lnTo>
                    <a:pt x="152400" y="2381"/>
                  </a:lnTo>
                  <a:lnTo>
                    <a:pt x="245269" y="28575"/>
                  </a:lnTo>
                  <a:lnTo>
                    <a:pt x="335756" y="57150"/>
                  </a:lnTo>
                  <a:lnTo>
                    <a:pt x="409575" y="85725"/>
                  </a:lnTo>
                  <a:lnTo>
                    <a:pt x="476250" y="119063"/>
                  </a:lnTo>
                  <a:lnTo>
                    <a:pt x="500062" y="130969"/>
                  </a:lnTo>
                  <a:lnTo>
                    <a:pt x="516731" y="145256"/>
                  </a:lnTo>
                  <a:lnTo>
                    <a:pt x="528637" y="166688"/>
                  </a:lnTo>
                  <a:lnTo>
                    <a:pt x="533400" y="180975"/>
                  </a:lnTo>
                  <a:lnTo>
                    <a:pt x="533400" y="204788"/>
                  </a:lnTo>
                  <a:lnTo>
                    <a:pt x="523875" y="240506"/>
                  </a:lnTo>
                  <a:lnTo>
                    <a:pt x="504825" y="280988"/>
                  </a:lnTo>
                  <a:lnTo>
                    <a:pt x="490537" y="307181"/>
                  </a:lnTo>
                  <a:lnTo>
                    <a:pt x="473869" y="373856"/>
                  </a:lnTo>
                  <a:lnTo>
                    <a:pt x="461962" y="428625"/>
                  </a:lnTo>
                  <a:lnTo>
                    <a:pt x="457200" y="481013"/>
                  </a:lnTo>
                  <a:lnTo>
                    <a:pt x="457200" y="528638"/>
                  </a:lnTo>
                  <a:lnTo>
                    <a:pt x="450056" y="771525"/>
                  </a:lnTo>
                  <a:lnTo>
                    <a:pt x="428625" y="1126331"/>
                  </a:lnTo>
                  <a:cubicBezTo>
                    <a:pt x="429419" y="1181100"/>
                    <a:pt x="430212" y="1235869"/>
                    <a:pt x="431006" y="1290638"/>
                  </a:cubicBezTo>
                  <a:lnTo>
                    <a:pt x="407194" y="1743075"/>
                  </a:lnTo>
                  <a:lnTo>
                    <a:pt x="307181" y="1859756"/>
                  </a:lnTo>
                  <a:lnTo>
                    <a:pt x="183356" y="1788319"/>
                  </a:lnTo>
                  <a:lnTo>
                    <a:pt x="183356" y="1326356"/>
                  </a:lnTo>
                  <a:cubicBezTo>
                    <a:pt x="184150" y="1176337"/>
                    <a:pt x="185737" y="1014810"/>
                    <a:pt x="185737" y="8620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425;p31">
              <a:extLst>
                <a:ext uri="{FF2B5EF4-FFF2-40B4-BE49-F238E27FC236}">
                  <a16:creationId xmlns:a16="http://schemas.microsoft.com/office/drawing/2014/main" id="{9B5E9136-E3E2-AB43-8DA3-857E5B69C959}"/>
                </a:ext>
              </a:extLst>
            </p:cNvPr>
            <p:cNvSpPr/>
            <p:nvPr/>
          </p:nvSpPr>
          <p:spPr>
            <a:xfrm>
              <a:off x="3609975" y="2514600"/>
              <a:ext cx="2792413" cy="630238"/>
            </a:xfrm>
            <a:custGeom>
              <a:avLst/>
              <a:gdLst/>
              <a:ahLst/>
              <a:cxnLst/>
              <a:rect l="l" t="t" r="r" b="b"/>
              <a:pathLst>
                <a:path w="2793206" h="631031" extrusionOk="0">
                  <a:moveTo>
                    <a:pt x="1835944" y="171450"/>
                  </a:moveTo>
                  <a:lnTo>
                    <a:pt x="1514475" y="226219"/>
                  </a:lnTo>
                  <a:lnTo>
                    <a:pt x="1128713" y="295275"/>
                  </a:lnTo>
                  <a:lnTo>
                    <a:pt x="785813" y="359569"/>
                  </a:lnTo>
                  <a:lnTo>
                    <a:pt x="540544" y="402431"/>
                  </a:lnTo>
                  <a:lnTo>
                    <a:pt x="407194" y="423863"/>
                  </a:lnTo>
                  <a:lnTo>
                    <a:pt x="376238" y="423863"/>
                  </a:lnTo>
                  <a:lnTo>
                    <a:pt x="207169" y="407194"/>
                  </a:lnTo>
                  <a:lnTo>
                    <a:pt x="71438" y="383381"/>
                  </a:lnTo>
                  <a:lnTo>
                    <a:pt x="28575" y="364331"/>
                  </a:lnTo>
                  <a:lnTo>
                    <a:pt x="14288" y="364331"/>
                  </a:lnTo>
                  <a:lnTo>
                    <a:pt x="2381" y="371475"/>
                  </a:lnTo>
                  <a:lnTo>
                    <a:pt x="0" y="390525"/>
                  </a:lnTo>
                  <a:lnTo>
                    <a:pt x="14288" y="416719"/>
                  </a:lnTo>
                  <a:lnTo>
                    <a:pt x="47625" y="450056"/>
                  </a:lnTo>
                  <a:lnTo>
                    <a:pt x="104775" y="492919"/>
                  </a:lnTo>
                  <a:lnTo>
                    <a:pt x="192881" y="552450"/>
                  </a:lnTo>
                  <a:lnTo>
                    <a:pt x="254794" y="581025"/>
                  </a:lnTo>
                  <a:lnTo>
                    <a:pt x="321469" y="600075"/>
                  </a:lnTo>
                  <a:lnTo>
                    <a:pt x="347663" y="607219"/>
                  </a:lnTo>
                  <a:lnTo>
                    <a:pt x="385763" y="626269"/>
                  </a:lnTo>
                  <a:lnTo>
                    <a:pt x="411956" y="631031"/>
                  </a:lnTo>
                  <a:lnTo>
                    <a:pt x="466725" y="628650"/>
                  </a:lnTo>
                  <a:lnTo>
                    <a:pt x="516731" y="621506"/>
                  </a:lnTo>
                  <a:lnTo>
                    <a:pt x="578644" y="602456"/>
                  </a:lnTo>
                  <a:lnTo>
                    <a:pt x="642938" y="576263"/>
                  </a:lnTo>
                  <a:lnTo>
                    <a:pt x="833438" y="545306"/>
                  </a:lnTo>
                  <a:lnTo>
                    <a:pt x="1171575" y="488156"/>
                  </a:lnTo>
                  <a:lnTo>
                    <a:pt x="1543050" y="419100"/>
                  </a:lnTo>
                  <a:lnTo>
                    <a:pt x="1847850" y="364331"/>
                  </a:lnTo>
                  <a:lnTo>
                    <a:pt x="2169319" y="316706"/>
                  </a:lnTo>
                  <a:lnTo>
                    <a:pt x="2276475" y="304800"/>
                  </a:lnTo>
                  <a:lnTo>
                    <a:pt x="2407444" y="280988"/>
                  </a:lnTo>
                  <a:lnTo>
                    <a:pt x="2607469" y="250031"/>
                  </a:lnTo>
                  <a:lnTo>
                    <a:pt x="2697956" y="242888"/>
                  </a:lnTo>
                  <a:lnTo>
                    <a:pt x="2740819" y="230981"/>
                  </a:lnTo>
                  <a:lnTo>
                    <a:pt x="2771775" y="214313"/>
                  </a:lnTo>
                  <a:lnTo>
                    <a:pt x="2788444" y="197644"/>
                  </a:lnTo>
                  <a:lnTo>
                    <a:pt x="2793206" y="185738"/>
                  </a:lnTo>
                  <a:lnTo>
                    <a:pt x="2790825" y="147638"/>
                  </a:lnTo>
                  <a:lnTo>
                    <a:pt x="2781300" y="128588"/>
                  </a:lnTo>
                  <a:lnTo>
                    <a:pt x="2747963" y="104775"/>
                  </a:lnTo>
                  <a:lnTo>
                    <a:pt x="2690813" y="73819"/>
                  </a:lnTo>
                  <a:lnTo>
                    <a:pt x="2616994" y="40481"/>
                  </a:lnTo>
                  <a:lnTo>
                    <a:pt x="2540794" y="19050"/>
                  </a:lnTo>
                  <a:lnTo>
                    <a:pt x="2457450" y="0"/>
                  </a:lnTo>
                  <a:lnTo>
                    <a:pt x="2450306" y="0"/>
                  </a:lnTo>
                  <a:lnTo>
                    <a:pt x="2433638" y="4763"/>
                  </a:lnTo>
                  <a:lnTo>
                    <a:pt x="2333625" y="50006"/>
                  </a:lnTo>
                  <a:lnTo>
                    <a:pt x="2188369" y="107156"/>
                  </a:lnTo>
                  <a:lnTo>
                    <a:pt x="2024063" y="140494"/>
                  </a:lnTo>
                  <a:lnTo>
                    <a:pt x="1835944" y="1714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426;p31">
              <a:extLst>
                <a:ext uri="{FF2B5EF4-FFF2-40B4-BE49-F238E27FC236}">
                  <a16:creationId xmlns:a16="http://schemas.microsoft.com/office/drawing/2014/main" id="{5355A8EC-379D-2547-A0DF-C28A3D4DA06B}"/>
                </a:ext>
              </a:extLst>
            </p:cNvPr>
            <p:cNvSpPr/>
            <p:nvPr/>
          </p:nvSpPr>
          <p:spPr>
            <a:xfrm>
              <a:off x="2916238" y="3094038"/>
              <a:ext cx="4286250" cy="808037"/>
            </a:xfrm>
            <a:custGeom>
              <a:avLst/>
              <a:gdLst/>
              <a:ahLst/>
              <a:cxnLst/>
              <a:rect l="l" t="t" r="r" b="b"/>
              <a:pathLst>
                <a:path w="4286029" h="808485" extrusionOk="0">
                  <a:moveTo>
                    <a:pt x="2538431" y="218891"/>
                  </a:moveTo>
                  <a:lnTo>
                    <a:pt x="2203033" y="264788"/>
                  </a:lnTo>
                  <a:lnTo>
                    <a:pt x="1987673" y="314215"/>
                  </a:lnTo>
                  <a:lnTo>
                    <a:pt x="1581665" y="377764"/>
                  </a:lnTo>
                  <a:lnTo>
                    <a:pt x="1037968" y="469557"/>
                  </a:lnTo>
                  <a:lnTo>
                    <a:pt x="741405" y="522514"/>
                  </a:lnTo>
                  <a:lnTo>
                    <a:pt x="564880" y="561350"/>
                  </a:lnTo>
                  <a:lnTo>
                    <a:pt x="522514" y="561350"/>
                  </a:lnTo>
                  <a:lnTo>
                    <a:pt x="381294" y="561350"/>
                  </a:lnTo>
                  <a:lnTo>
                    <a:pt x="243605" y="554289"/>
                  </a:lnTo>
                  <a:lnTo>
                    <a:pt x="151812" y="540167"/>
                  </a:lnTo>
                  <a:lnTo>
                    <a:pt x="81202" y="522514"/>
                  </a:lnTo>
                  <a:lnTo>
                    <a:pt x="31775" y="497801"/>
                  </a:lnTo>
                  <a:lnTo>
                    <a:pt x="10592" y="497801"/>
                  </a:lnTo>
                  <a:lnTo>
                    <a:pt x="0" y="508392"/>
                  </a:lnTo>
                  <a:lnTo>
                    <a:pt x="7061" y="533106"/>
                  </a:lnTo>
                  <a:lnTo>
                    <a:pt x="28244" y="571941"/>
                  </a:lnTo>
                  <a:lnTo>
                    <a:pt x="63549" y="607246"/>
                  </a:lnTo>
                  <a:lnTo>
                    <a:pt x="98854" y="642551"/>
                  </a:lnTo>
                  <a:lnTo>
                    <a:pt x="190647" y="709631"/>
                  </a:lnTo>
                  <a:lnTo>
                    <a:pt x="225952" y="730814"/>
                  </a:lnTo>
                  <a:lnTo>
                    <a:pt x="282440" y="759058"/>
                  </a:lnTo>
                  <a:lnTo>
                    <a:pt x="342459" y="783772"/>
                  </a:lnTo>
                  <a:lnTo>
                    <a:pt x="406008" y="804955"/>
                  </a:lnTo>
                  <a:lnTo>
                    <a:pt x="455435" y="808485"/>
                  </a:lnTo>
                  <a:lnTo>
                    <a:pt x="518984" y="804955"/>
                  </a:lnTo>
                  <a:lnTo>
                    <a:pt x="600185" y="790833"/>
                  </a:lnTo>
                  <a:lnTo>
                    <a:pt x="670795" y="762589"/>
                  </a:lnTo>
                  <a:lnTo>
                    <a:pt x="790832" y="716692"/>
                  </a:lnTo>
                  <a:lnTo>
                    <a:pt x="921461" y="681387"/>
                  </a:lnTo>
                  <a:lnTo>
                    <a:pt x="1108578" y="639021"/>
                  </a:lnTo>
                  <a:lnTo>
                    <a:pt x="1355713" y="593124"/>
                  </a:lnTo>
                  <a:lnTo>
                    <a:pt x="1662866" y="550758"/>
                  </a:lnTo>
                  <a:lnTo>
                    <a:pt x="2178320" y="444843"/>
                  </a:lnTo>
                  <a:lnTo>
                    <a:pt x="2492534" y="391886"/>
                  </a:lnTo>
                  <a:lnTo>
                    <a:pt x="2757322" y="353050"/>
                  </a:lnTo>
                  <a:lnTo>
                    <a:pt x="2955030" y="331867"/>
                  </a:lnTo>
                  <a:lnTo>
                    <a:pt x="3085659" y="331867"/>
                  </a:lnTo>
                  <a:lnTo>
                    <a:pt x="3371629" y="310684"/>
                  </a:lnTo>
                  <a:lnTo>
                    <a:pt x="3664661" y="282440"/>
                  </a:lnTo>
                  <a:lnTo>
                    <a:pt x="3809412" y="289501"/>
                  </a:lnTo>
                  <a:lnTo>
                    <a:pt x="4067138" y="296562"/>
                  </a:lnTo>
                  <a:lnTo>
                    <a:pt x="4215419" y="310684"/>
                  </a:lnTo>
                  <a:lnTo>
                    <a:pt x="4250724" y="296562"/>
                  </a:lnTo>
                  <a:lnTo>
                    <a:pt x="4275438" y="275379"/>
                  </a:lnTo>
                  <a:lnTo>
                    <a:pt x="4282499" y="257727"/>
                  </a:lnTo>
                  <a:lnTo>
                    <a:pt x="4286029" y="240074"/>
                  </a:lnTo>
                  <a:lnTo>
                    <a:pt x="4275438" y="211830"/>
                  </a:lnTo>
                  <a:lnTo>
                    <a:pt x="4250724" y="183586"/>
                  </a:lnTo>
                  <a:lnTo>
                    <a:pt x="4218950" y="155342"/>
                  </a:lnTo>
                  <a:lnTo>
                    <a:pt x="4183645" y="134159"/>
                  </a:lnTo>
                  <a:lnTo>
                    <a:pt x="4130687" y="105915"/>
                  </a:lnTo>
                  <a:lnTo>
                    <a:pt x="4014181" y="63549"/>
                  </a:lnTo>
                  <a:lnTo>
                    <a:pt x="3880022" y="28244"/>
                  </a:lnTo>
                  <a:lnTo>
                    <a:pt x="3770576" y="3531"/>
                  </a:lnTo>
                  <a:lnTo>
                    <a:pt x="3724680" y="0"/>
                  </a:lnTo>
                  <a:lnTo>
                    <a:pt x="3689375" y="14122"/>
                  </a:lnTo>
                  <a:lnTo>
                    <a:pt x="3586990" y="49427"/>
                  </a:lnTo>
                  <a:lnTo>
                    <a:pt x="3470483" y="84732"/>
                  </a:lnTo>
                  <a:lnTo>
                    <a:pt x="3325733" y="109446"/>
                  </a:lnTo>
                  <a:lnTo>
                    <a:pt x="2870298" y="172995"/>
                  </a:lnTo>
                  <a:lnTo>
                    <a:pt x="2538431" y="21889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27;p31">
              <a:extLst>
                <a:ext uri="{FF2B5EF4-FFF2-40B4-BE49-F238E27FC236}">
                  <a16:creationId xmlns:a16="http://schemas.microsoft.com/office/drawing/2014/main" id="{4D71B6CA-3636-7347-A560-E0826DA21BB6}"/>
                </a:ext>
              </a:extLst>
            </p:cNvPr>
            <p:cNvSpPr/>
            <p:nvPr/>
          </p:nvSpPr>
          <p:spPr>
            <a:xfrm>
              <a:off x="2898775" y="3470275"/>
              <a:ext cx="2098675" cy="1889125"/>
            </a:xfrm>
            <a:custGeom>
              <a:avLst/>
              <a:gdLst/>
              <a:ahLst/>
              <a:cxnLst/>
              <a:rect l="l" t="t" r="r" b="b"/>
              <a:pathLst>
                <a:path w="2098675" h="1889125" extrusionOk="0">
                  <a:moveTo>
                    <a:pt x="1457325" y="469900"/>
                  </a:moveTo>
                  <a:lnTo>
                    <a:pt x="1546225" y="349250"/>
                  </a:lnTo>
                  <a:lnTo>
                    <a:pt x="1616075" y="254000"/>
                  </a:lnTo>
                  <a:lnTo>
                    <a:pt x="1679575" y="158750"/>
                  </a:lnTo>
                  <a:lnTo>
                    <a:pt x="1708150" y="60325"/>
                  </a:lnTo>
                  <a:lnTo>
                    <a:pt x="1720850" y="0"/>
                  </a:lnTo>
                  <a:lnTo>
                    <a:pt x="2076450" y="82550"/>
                  </a:lnTo>
                  <a:lnTo>
                    <a:pt x="2095500" y="114300"/>
                  </a:lnTo>
                  <a:lnTo>
                    <a:pt x="2098675" y="133350"/>
                  </a:lnTo>
                  <a:lnTo>
                    <a:pt x="2092325" y="155575"/>
                  </a:lnTo>
                  <a:lnTo>
                    <a:pt x="2070100" y="174625"/>
                  </a:lnTo>
                  <a:lnTo>
                    <a:pt x="2025650" y="196850"/>
                  </a:lnTo>
                  <a:lnTo>
                    <a:pt x="1885950" y="374650"/>
                  </a:lnTo>
                  <a:lnTo>
                    <a:pt x="1685925" y="609600"/>
                  </a:lnTo>
                  <a:lnTo>
                    <a:pt x="1428750" y="885825"/>
                  </a:lnTo>
                  <a:lnTo>
                    <a:pt x="1123950" y="1149350"/>
                  </a:lnTo>
                  <a:lnTo>
                    <a:pt x="863600" y="1358900"/>
                  </a:lnTo>
                  <a:lnTo>
                    <a:pt x="609600" y="1546225"/>
                  </a:lnTo>
                  <a:lnTo>
                    <a:pt x="355600" y="1704975"/>
                  </a:lnTo>
                  <a:lnTo>
                    <a:pt x="98425" y="1854200"/>
                  </a:lnTo>
                  <a:lnTo>
                    <a:pt x="28575" y="1889125"/>
                  </a:lnTo>
                  <a:lnTo>
                    <a:pt x="15875" y="1889125"/>
                  </a:lnTo>
                  <a:lnTo>
                    <a:pt x="0" y="1876425"/>
                  </a:lnTo>
                  <a:lnTo>
                    <a:pt x="3175" y="1854200"/>
                  </a:lnTo>
                  <a:lnTo>
                    <a:pt x="15875" y="1828800"/>
                  </a:lnTo>
                  <a:lnTo>
                    <a:pt x="88900" y="1778000"/>
                  </a:lnTo>
                  <a:lnTo>
                    <a:pt x="292100" y="1616075"/>
                  </a:lnTo>
                  <a:lnTo>
                    <a:pt x="530225" y="1425575"/>
                  </a:lnTo>
                  <a:lnTo>
                    <a:pt x="831850" y="1155700"/>
                  </a:lnTo>
                  <a:lnTo>
                    <a:pt x="1041400" y="949325"/>
                  </a:lnTo>
                  <a:lnTo>
                    <a:pt x="1311275" y="647700"/>
                  </a:lnTo>
                  <a:lnTo>
                    <a:pt x="1457325" y="4699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28;p31">
              <a:extLst>
                <a:ext uri="{FF2B5EF4-FFF2-40B4-BE49-F238E27FC236}">
                  <a16:creationId xmlns:a16="http://schemas.microsoft.com/office/drawing/2014/main" id="{72961375-7184-D241-A01E-6C81D1E35510}"/>
                </a:ext>
              </a:extLst>
            </p:cNvPr>
            <p:cNvSpPr/>
            <p:nvPr/>
          </p:nvSpPr>
          <p:spPr>
            <a:xfrm>
              <a:off x="4065588" y="4300538"/>
              <a:ext cx="338137" cy="1944687"/>
            </a:xfrm>
            <a:custGeom>
              <a:avLst/>
              <a:gdLst/>
              <a:ahLst/>
              <a:cxnLst/>
              <a:rect l="l" t="t" r="r" b="b"/>
              <a:pathLst>
                <a:path w="338203" h="1944040" extrusionOk="0">
                  <a:moveTo>
                    <a:pt x="87682" y="633817"/>
                  </a:moveTo>
                  <a:lnTo>
                    <a:pt x="95198" y="383297"/>
                  </a:lnTo>
                  <a:lnTo>
                    <a:pt x="92693" y="330687"/>
                  </a:lnTo>
                  <a:lnTo>
                    <a:pt x="87682" y="288099"/>
                  </a:lnTo>
                  <a:lnTo>
                    <a:pt x="70146" y="202922"/>
                  </a:lnTo>
                  <a:lnTo>
                    <a:pt x="22547" y="0"/>
                  </a:lnTo>
                  <a:lnTo>
                    <a:pt x="270562" y="40084"/>
                  </a:lnTo>
                  <a:lnTo>
                    <a:pt x="305635" y="97703"/>
                  </a:lnTo>
                  <a:lnTo>
                    <a:pt x="325677" y="137787"/>
                  </a:lnTo>
                  <a:lnTo>
                    <a:pt x="333192" y="165344"/>
                  </a:lnTo>
                  <a:lnTo>
                    <a:pt x="338203" y="192901"/>
                  </a:lnTo>
                  <a:lnTo>
                    <a:pt x="338203" y="237995"/>
                  </a:lnTo>
                  <a:lnTo>
                    <a:pt x="323171" y="616281"/>
                  </a:lnTo>
                  <a:lnTo>
                    <a:pt x="295614" y="987051"/>
                  </a:lnTo>
                  <a:lnTo>
                    <a:pt x="273067" y="1292686"/>
                  </a:lnTo>
                  <a:lnTo>
                    <a:pt x="273067" y="1345296"/>
                  </a:lnTo>
                  <a:lnTo>
                    <a:pt x="280583" y="1372853"/>
                  </a:lnTo>
                  <a:lnTo>
                    <a:pt x="295614" y="1395400"/>
                  </a:lnTo>
                  <a:lnTo>
                    <a:pt x="313151" y="1766170"/>
                  </a:lnTo>
                  <a:lnTo>
                    <a:pt x="235489" y="1891430"/>
                  </a:lnTo>
                  <a:lnTo>
                    <a:pt x="195406" y="1936524"/>
                  </a:lnTo>
                  <a:lnTo>
                    <a:pt x="187890" y="1944040"/>
                  </a:lnTo>
                  <a:lnTo>
                    <a:pt x="172859" y="1941535"/>
                  </a:lnTo>
                  <a:lnTo>
                    <a:pt x="152817" y="1934019"/>
                  </a:lnTo>
                  <a:lnTo>
                    <a:pt x="122755" y="1908967"/>
                  </a:lnTo>
                  <a:lnTo>
                    <a:pt x="95198" y="1871389"/>
                  </a:lnTo>
                  <a:lnTo>
                    <a:pt x="72651" y="1821285"/>
                  </a:lnTo>
                  <a:lnTo>
                    <a:pt x="47599" y="1761160"/>
                  </a:lnTo>
                  <a:lnTo>
                    <a:pt x="30062" y="1726087"/>
                  </a:lnTo>
                  <a:lnTo>
                    <a:pt x="12526" y="1686004"/>
                  </a:lnTo>
                  <a:lnTo>
                    <a:pt x="2505" y="1655941"/>
                  </a:lnTo>
                  <a:lnTo>
                    <a:pt x="0" y="1625879"/>
                  </a:lnTo>
                  <a:lnTo>
                    <a:pt x="2505" y="1590806"/>
                  </a:lnTo>
                  <a:lnTo>
                    <a:pt x="7516" y="1558238"/>
                  </a:lnTo>
                  <a:lnTo>
                    <a:pt x="7516" y="1518155"/>
                  </a:lnTo>
                  <a:lnTo>
                    <a:pt x="12526" y="1455525"/>
                  </a:lnTo>
                  <a:lnTo>
                    <a:pt x="17536" y="1402915"/>
                  </a:lnTo>
                  <a:lnTo>
                    <a:pt x="32568" y="1330264"/>
                  </a:lnTo>
                  <a:lnTo>
                    <a:pt x="50104" y="1255108"/>
                  </a:lnTo>
                  <a:lnTo>
                    <a:pt x="60125" y="1207509"/>
                  </a:lnTo>
                  <a:lnTo>
                    <a:pt x="87682" y="63381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29;p31">
              <a:extLst>
                <a:ext uri="{FF2B5EF4-FFF2-40B4-BE49-F238E27FC236}">
                  <a16:creationId xmlns:a16="http://schemas.microsoft.com/office/drawing/2014/main" id="{938A5F33-88D6-3F45-BA9C-9E5187981207}"/>
                </a:ext>
              </a:extLst>
            </p:cNvPr>
            <p:cNvSpPr/>
            <p:nvPr/>
          </p:nvSpPr>
          <p:spPr>
            <a:xfrm>
              <a:off x="4341813" y="5038725"/>
              <a:ext cx="1108075" cy="1065213"/>
            </a:xfrm>
            <a:custGeom>
              <a:avLst/>
              <a:gdLst/>
              <a:ahLst/>
              <a:cxnLst/>
              <a:rect l="l" t="t" r="r" b="b"/>
              <a:pathLst>
                <a:path w="1109662" h="1064419" extrusionOk="0">
                  <a:moveTo>
                    <a:pt x="502444" y="388144"/>
                  </a:moveTo>
                  <a:lnTo>
                    <a:pt x="307181" y="521494"/>
                  </a:lnTo>
                  <a:lnTo>
                    <a:pt x="176212" y="614363"/>
                  </a:lnTo>
                  <a:lnTo>
                    <a:pt x="147637" y="638175"/>
                  </a:lnTo>
                  <a:lnTo>
                    <a:pt x="119062" y="654844"/>
                  </a:lnTo>
                  <a:lnTo>
                    <a:pt x="95250" y="661988"/>
                  </a:lnTo>
                  <a:lnTo>
                    <a:pt x="59531" y="666750"/>
                  </a:lnTo>
                  <a:lnTo>
                    <a:pt x="28575" y="664369"/>
                  </a:lnTo>
                  <a:lnTo>
                    <a:pt x="0" y="640556"/>
                  </a:lnTo>
                  <a:lnTo>
                    <a:pt x="9525" y="1064419"/>
                  </a:lnTo>
                  <a:lnTo>
                    <a:pt x="61912" y="1007269"/>
                  </a:lnTo>
                  <a:lnTo>
                    <a:pt x="219075" y="876300"/>
                  </a:lnTo>
                  <a:lnTo>
                    <a:pt x="416719" y="700088"/>
                  </a:lnTo>
                  <a:lnTo>
                    <a:pt x="704850" y="440531"/>
                  </a:lnTo>
                  <a:lnTo>
                    <a:pt x="914400" y="238125"/>
                  </a:lnTo>
                  <a:lnTo>
                    <a:pt x="1064419" y="92869"/>
                  </a:lnTo>
                  <a:lnTo>
                    <a:pt x="1097756" y="54769"/>
                  </a:lnTo>
                  <a:lnTo>
                    <a:pt x="1107281" y="38100"/>
                  </a:lnTo>
                  <a:lnTo>
                    <a:pt x="1109662" y="21431"/>
                  </a:lnTo>
                  <a:lnTo>
                    <a:pt x="1107281" y="7144"/>
                  </a:lnTo>
                  <a:lnTo>
                    <a:pt x="1090612" y="0"/>
                  </a:lnTo>
                  <a:lnTo>
                    <a:pt x="1057275" y="7144"/>
                  </a:lnTo>
                  <a:lnTo>
                    <a:pt x="985837" y="54769"/>
                  </a:lnTo>
                  <a:lnTo>
                    <a:pt x="823912" y="171450"/>
                  </a:lnTo>
                  <a:lnTo>
                    <a:pt x="661987" y="280988"/>
                  </a:lnTo>
                  <a:lnTo>
                    <a:pt x="502444" y="3881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30;p31">
              <a:extLst>
                <a:ext uri="{FF2B5EF4-FFF2-40B4-BE49-F238E27FC236}">
                  <a16:creationId xmlns:a16="http://schemas.microsoft.com/office/drawing/2014/main" id="{30677D4A-5856-1345-A1CB-4B66553529CE}"/>
                </a:ext>
              </a:extLst>
            </p:cNvPr>
            <p:cNvSpPr/>
            <p:nvPr/>
          </p:nvSpPr>
          <p:spPr>
            <a:xfrm>
              <a:off x="4695825" y="4117975"/>
              <a:ext cx="2794000" cy="1720850"/>
            </a:xfrm>
            <a:custGeom>
              <a:avLst/>
              <a:gdLst/>
              <a:ahLst/>
              <a:cxnLst/>
              <a:rect l="l" t="t" r="r" b="b"/>
              <a:pathLst>
                <a:path w="2794000" h="1720850" extrusionOk="0">
                  <a:moveTo>
                    <a:pt x="1044575" y="574675"/>
                  </a:moveTo>
                  <a:lnTo>
                    <a:pt x="889000" y="466725"/>
                  </a:lnTo>
                  <a:lnTo>
                    <a:pt x="806450" y="406400"/>
                  </a:lnTo>
                  <a:lnTo>
                    <a:pt x="708025" y="336550"/>
                  </a:lnTo>
                  <a:lnTo>
                    <a:pt x="555625" y="219075"/>
                  </a:lnTo>
                  <a:lnTo>
                    <a:pt x="447675" y="149225"/>
                  </a:lnTo>
                  <a:lnTo>
                    <a:pt x="349250" y="88900"/>
                  </a:lnTo>
                  <a:lnTo>
                    <a:pt x="295275" y="66675"/>
                  </a:lnTo>
                  <a:lnTo>
                    <a:pt x="219075" y="34925"/>
                  </a:lnTo>
                  <a:lnTo>
                    <a:pt x="155575" y="12700"/>
                  </a:lnTo>
                  <a:lnTo>
                    <a:pt x="82550" y="0"/>
                  </a:lnTo>
                  <a:lnTo>
                    <a:pt x="47625" y="0"/>
                  </a:lnTo>
                  <a:lnTo>
                    <a:pt x="15875" y="6350"/>
                  </a:lnTo>
                  <a:lnTo>
                    <a:pt x="6350" y="19050"/>
                  </a:lnTo>
                  <a:lnTo>
                    <a:pt x="0" y="44450"/>
                  </a:lnTo>
                  <a:lnTo>
                    <a:pt x="9525" y="60325"/>
                  </a:lnTo>
                  <a:lnTo>
                    <a:pt x="44450" y="76200"/>
                  </a:lnTo>
                  <a:lnTo>
                    <a:pt x="114300" y="95250"/>
                  </a:lnTo>
                  <a:lnTo>
                    <a:pt x="238125" y="152400"/>
                  </a:lnTo>
                  <a:lnTo>
                    <a:pt x="355600" y="222250"/>
                  </a:lnTo>
                  <a:lnTo>
                    <a:pt x="488950" y="311150"/>
                  </a:lnTo>
                  <a:lnTo>
                    <a:pt x="676275" y="457200"/>
                  </a:lnTo>
                  <a:lnTo>
                    <a:pt x="822325" y="593725"/>
                  </a:lnTo>
                  <a:lnTo>
                    <a:pt x="974725" y="739775"/>
                  </a:lnTo>
                  <a:lnTo>
                    <a:pt x="1209675" y="974725"/>
                  </a:lnTo>
                  <a:lnTo>
                    <a:pt x="1416050" y="1181100"/>
                  </a:lnTo>
                  <a:lnTo>
                    <a:pt x="1593850" y="1362075"/>
                  </a:lnTo>
                  <a:lnTo>
                    <a:pt x="1724025" y="1492250"/>
                  </a:lnTo>
                  <a:lnTo>
                    <a:pt x="1803400" y="1577975"/>
                  </a:lnTo>
                  <a:lnTo>
                    <a:pt x="1866900" y="1641475"/>
                  </a:lnTo>
                  <a:lnTo>
                    <a:pt x="1892300" y="1666875"/>
                  </a:lnTo>
                  <a:lnTo>
                    <a:pt x="1933575" y="1692275"/>
                  </a:lnTo>
                  <a:lnTo>
                    <a:pt x="1984375" y="1714500"/>
                  </a:lnTo>
                  <a:lnTo>
                    <a:pt x="2006600" y="1717675"/>
                  </a:lnTo>
                  <a:lnTo>
                    <a:pt x="2066925" y="1720850"/>
                  </a:lnTo>
                  <a:lnTo>
                    <a:pt x="2314575" y="1682750"/>
                  </a:lnTo>
                  <a:lnTo>
                    <a:pt x="2486025" y="1654175"/>
                  </a:lnTo>
                  <a:lnTo>
                    <a:pt x="2679700" y="1625600"/>
                  </a:lnTo>
                  <a:lnTo>
                    <a:pt x="2784475" y="1603375"/>
                  </a:lnTo>
                  <a:lnTo>
                    <a:pt x="2794000" y="1590675"/>
                  </a:lnTo>
                  <a:lnTo>
                    <a:pt x="2790825" y="1574800"/>
                  </a:lnTo>
                  <a:lnTo>
                    <a:pt x="2784475" y="1558925"/>
                  </a:lnTo>
                  <a:lnTo>
                    <a:pt x="2768600" y="1546225"/>
                  </a:lnTo>
                  <a:lnTo>
                    <a:pt x="2733675" y="1530350"/>
                  </a:lnTo>
                  <a:lnTo>
                    <a:pt x="2578100" y="1485900"/>
                  </a:lnTo>
                  <a:lnTo>
                    <a:pt x="2397125" y="1412875"/>
                  </a:lnTo>
                  <a:lnTo>
                    <a:pt x="2193925" y="1317625"/>
                  </a:lnTo>
                  <a:lnTo>
                    <a:pt x="1993900" y="1206500"/>
                  </a:lnTo>
                  <a:lnTo>
                    <a:pt x="1803400" y="1082675"/>
                  </a:lnTo>
                  <a:lnTo>
                    <a:pt x="1543050" y="908050"/>
                  </a:lnTo>
                  <a:lnTo>
                    <a:pt x="1216025" y="685800"/>
                  </a:lnTo>
                  <a:lnTo>
                    <a:pt x="1044575" y="5746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435;p32">
            <a:extLst>
              <a:ext uri="{FF2B5EF4-FFF2-40B4-BE49-F238E27FC236}">
                <a16:creationId xmlns:a16="http://schemas.microsoft.com/office/drawing/2014/main" id="{04B320B9-C2C6-854A-A818-BA07B1BA9C5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1699" y="1488075"/>
            <a:ext cx="4591050" cy="460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Google Shape;4117;p375"/>
          <p:cNvSpPr txBox="1"/>
          <p:nvPr/>
        </p:nvSpPr>
        <p:spPr>
          <a:xfrm>
            <a:off x="3944888" y="6686550"/>
            <a:ext cx="400850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配</a:t>
            </a:r>
            <a:endParaRPr/>
          </a:p>
        </p:txBody>
      </p:sp>
      <p:sp>
        <p:nvSpPr>
          <p:cNvPr id="4118" name="Google Shape;4118;p375"/>
          <p:cNvSpPr/>
          <p:nvPr/>
        </p:nvSpPr>
        <p:spPr>
          <a:xfrm>
            <a:off x="2630488" y="1846263"/>
            <a:ext cx="2298700" cy="487362"/>
          </a:xfrm>
          <a:custGeom>
            <a:avLst/>
            <a:gdLst/>
            <a:ahLst/>
            <a:cxnLst/>
            <a:rect l="l" t="t" r="r" b="b"/>
            <a:pathLst>
              <a:path w="2297907" h="488156" extrusionOk="0">
                <a:moveTo>
                  <a:pt x="1235869" y="157162"/>
                </a:moveTo>
                <a:lnTo>
                  <a:pt x="1485900" y="119062"/>
                </a:lnTo>
                <a:lnTo>
                  <a:pt x="1631157" y="97631"/>
                </a:lnTo>
                <a:lnTo>
                  <a:pt x="1678782" y="90487"/>
                </a:lnTo>
                <a:lnTo>
                  <a:pt x="1721644" y="78581"/>
                </a:lnTo>
                <a:lnTo>
                  <a:pt x="1783557" y="57150"/>
                </a:lnTo>
                <a:lnTo>
                  <a:pt x="1850232" y="30956"/>
                </a:lnTo>
                <a:lnTo>
                  <a:pt x="1905000" y="4762"/>
                </a:lnTo>
                <a:lnTo>
                  <a:pt x="1912144" y="2381"/>
                </a:lnTo>
                <a:lnTo>
                  <a:pt x="1940719" y="0"/>
                </a:lnTo>
                <a:lnTo>
                  <a:pt x="2000250" y="9525"/>
                </a:lnTo>
                <a:lnTo>
                  <a:pt x="2055019" y="26194"/>
                </a:lnTo>
                <a:lnTo>
                  <a:pt x="2124075" y="54769"/>
                </a:lnTo>
                <a:lnTo>
                  <a:pt x="2190750" y="92869"/>
                </a:lnTo>
                <a:lnTo>
                  <a:pt x="2240757" y="123825"/>
                </a:lnTo>
                <a:lnTo>
                  <a:pt x="2276475" y="147637"/>
                </a:lnTo>
                <a:lnTo>
                  <a:pt x="2288382" y="157162"/>
                </a:lnTo>
                <a:lnTo>
                  <a:pt x="2297907" y="178594"/>
                </a:lnTo>
                <a:lnTo>
                  <a:pt x="2297907" y="204787"/>
                </a:lnTo>
                <a:lnTo>
                  <a:pt x="2283619" y="230981"/>
                </a:lnTo>
                <a:lnTo>
                  <a:pt x="2252663" y="259556"/>
                </a:lnTo>
                <a:lnTo>
                  <a:pt x="2214563" y="273844"/>
                </a:lnTo>
                <a:lnTo>
                  <a:pt x="2162175" y="283369"/>
                </a:lnTo>
                <a:lnTo>
                  <a:pt x="2083594" y="290512"/>
                </a:lnTo>
                <a:lnTo>
                  <a:pt x="1969294" y="288131"/>
                </a:lnTo>
                <a:lnTo>
                  <a:pt x="1733550" y="295275"/>
                </a:lnTo>
                <a:lnTo>
                  <a:pt x="1471613" y="316706"/>
                </a:lnTo>
                <a:lnTo>
                  <a:pt x="1104900" y="357187"/>
                </a:lnTo>
                <a:lnTo>
                  <a:pt x="845344" y="392906"/>
                </a:lnTo>
                <a:lnTo>
                  <a:pt x="652463" y="421481"/>
                </a:lnTo>
                <a:lnTo>
                  <a:pt x="550069" y="433387"/>
                </a:lnTo>
                <a:lnTo>
                  <a:pt x="440532" y="447675"/>
                </a:lnTo>
                <a:lnTo>
                  <a:pt x="350044" y="464344"/>
                </a:lnTo>
                <a:lnTo>
                  <a:pt x="245269" y="488156"/>
                </a:lnTo>
                <a:lnTo>
                  <a:pt x="233363" y="488156"/>
                </a:lnTo>
                <a:lnTo>
                  <a:pt x="202407" y="469106"/>
                </a:lnTo>
                <a:lnTo>
                  <a:pt x="142875" y="416719"/>
                </a:lnTo>
                <a:lnTo>
                  <a:pt x="97632" y="364331"/>
                </a:lnTo>
                <a:lnTo>
                  <a:pt x="47625" y="295275"/>
                </a:lnTo>
                <a:lnTo>
                  <a:pt x="9525" y="230981"/>
                </a:lnTo>
                <a:lnTo>
                  <a:pt x="0" y="204787"/>
                </a:lnTo>
                <a:lnTo>
                  <a:pt x="2382" y="192881"/>
                </a:lnTo>
                <a:lnTo>
                  <a:pt x="14288" y="188119"/>
                </a:lnTo>
                <a:lnTo>
                  <a:pt x="30957" y="188119"/>
                </a:lnTo>
                <a:lnTo>
                  <a:pt x="57150" y="200025"/>
                </a:lnTo>
                <a:lnTo>
                  <a:pt x="85725" y="223837"/>
                </a:lnTo>
                <a:lnTo>
                  <a:pt x="114300" y="240506"/>
                </a:lnTo>
                <a:lnTo>
                  <a:pt x="147638" y="252412"/>
                </a:lnTo>
                <a:lnTo>
                  <a:pt x="190500" y="266700"/>
                </a:lnTo>
                <a:lnTo>
                  <a:pt x="250032" y="278606"/>
                </a:lnTo>
                <a:lnTo>
                  <a:pt x="300038" y="280987"/>
                </a:lnTo>
                <a:lnTo>
                  <a:pt x="392907" y="280987"/>
                </a:lnTo>
                <a:lnTo>
                  <a:pt x="554832" y="259556"/>
                </a:lnTo>
                <a:lnTo>
                  <a:pt x="776288" y="223837"/>
                </a:lnTo>
                <a:lnTo>
                  <a:pt x="971550" y="195262"/>
                </a:lnTo>
                <a:lnTo>
                  <a:pt x="1181100" y="166687"/>
                </a:lnTo>
                <a:lnTo>
                  <a:pt x="1235869" y="15716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9" name="Google Shape;4119;p375"/>
          <p:cNvSpPr/>
          <p:nvPr/>
        </p:nvSpPr>
        <p:spPr>
          <a:xfrm>
            <a:off x="2700338" y="3117850"/>
            <a:ext cx="417512" cy="2725738"/>
          </a:xfrm>
          <a:custGeom>
            <a:avLst/>
            <a:gdLst/>
            <a:ahLst/>
            <a:cxnLst/>
            <a:rect l="l" t="t" r="r" b="b"/>
            <a:pathLst>
              <a:path w="416599" h="2725548" extrusionOk="0">
                <a:moveTo>
                  <a:pt x="409538" y="628430"/>
                </a:moveTo>
                <a:lnTo>
                  <a:pt x="413069" y="504862"/>
                </a:lnTo>
                <a:lnTo>
                  <a:pt x="413069" y="402477"/>
                </a:lnTo>
                <a:lnTo>
                  <a:pt x="416599" y="278910"/>
                </a:lnTo>
                <a:lnTo>
                  <a:pt x="409538" y="222422"/>
                </a:lnTo>
                <a:lnTo>
                  <a:pt x="395416" y="183586"/>
                </a:lnTo>
                <a:lnTo>
                  <a:pt x="363642" y="137690"/>
                </a:lnTo>
                <a:lnTo>
                  <a:pt x="285971" y="70610"/>
                </a:lnTo>
                <a:lnTo>
                  <a:pt x="180056" y="21183"/>
                </a:lnTo>
                <a:lnTo>
                  <a:pt x="74141" y="3531"/>
                </a:lnTo>
                <a:lnTo>
                  <a:pt x="24713" y="0"/>
                </a:lnTo>
                <a:lnTo>
                  <a:pt x="0" y="7061"/>
                </a:lnTo>
                <a:lnTo>
                  <a:pt x="0" y="31775"/>
                </a:lnTo>
                <a:lnTo>
                  <a:pt x="14122" y="60019"/>
                </a:lnTo>
                <a:lnTo>
                  <a:pt x="38835" y="74141"/>
                </a:lnTo>
                <a:lnTo>
                  <a:pt x="63549" y="88263"/>
                </a:lnTo>
                <a:lnTo>
                  <a:pt x="88263" y="112976"/>
                </a:lnTo>
                <a:lnTo>
                  <a:pt x="116507" y="169464"/>
                </a:lnTo>
                <a:lnTo>
                  <a:pt x="162403" y="307154"/>
                </a:lnTo>
                <a:lnTo>
                  <a:pt x="176525" y="349520"/>
                </a:lnTo>
                <a:lnTo>
                  <a:pt x="187117" y="398947"/>
                </a:lnTo>
                <a:lnTo>
                  <a:pt x="194178" y="494270"/>
                </a:lnTo>
                <a:lnTo>
                  <a:pt x="183586" y="907339"/>
                </a:lnTo>
                <a:lnTo>
                  <a:pt x="155342" y="1352182"/>
                </a:lnTo>
                <a:lnTo>
                  <a:pt x="144751" y="1609909"/>
                </a:lnTo>
                <a:lnTo>
                  <a:pt x="130629" y="1885288"/>
                </a:lnTo>
                <a:lnTo>
                  <a:pt x="123568" y="2008856"/>
                </a:lnTo>
                <a:lnTo>
                  <a:pt x="98854" y="2192442"/>
                </a:lnTo>
                <a:lnTo>
                  <a:pt x="77671" y="2301887"/>
                </a:lnTo>
                <a:lnTo>
                  <a:pt x="84732" y="2372498"/>
                </a:lnTo>
                <a:lnTo>
                  <a:pt x="98854" y="2428986"/>
                </a:lnTo>
                <a:lnTo>
                  <a:pt x="102385" y="2474882"/>
                </a:lnTo>
                <a:lnTo>
                  <a:pt x="116507" y="2541962"/>
                </a:lnTo>
                <a:lnTo>
                  <a:pt x="151812" y="2616102"/>
                </a:lnTo>
                <a:lnTo>
                  <a:pt x="194178" y="2690243"/>
                </a:lnTo>
                <a:lnTo>
                  <a:pt x="211830" y="2718487"/>
                </a:lnTo>
                <a:lnTo>
                  <a:pt x="233013" y="2725548"/>
                </a:lnTo>
                <a:lnTo>
                  <a:pt x="278910" y="2704365"/>
                </a:lnTo>
                <a:lnTo>
                  <a:pt x="307154" y="2683182"/>
                </a:lnTo>
                <a:lnTo>
                  <a:pt x="328337" y="2651407"/>
                </a:lnTo>
                <a:lnTo>
                  <a:pt x="345989" y="2605511"/>
                </a:lnTo>
                <a:lnTo>
                  <a:pt x="356581" y="2563145"/>
                </a:lnTo>
                <a:lnTo>
                  <a:pt x="370703" y="2457230"/>
                </a:lnTo>
                <a:lnTo>
                  <a:pt x="370703" y="2308948"/>
                </a:lnTo>
                <a:lnTo>
                  <a:pt x="367172" y="1666397"/>
                </a:lnTo>
                <a:lnTo>
                  <a:pt x="384825" y="1253328"/>
                </a:lnTo>
                <a:lnTo>
                  <a:pt x="391886" y="1115639"/>
                </a:lnTo>
                <a:lnTo>
                  <a:pt x="409538" y="681387"/>
                </a:lnTo>
                <a:lnTo>
                  <a:pt x="409538" y="62843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0" name="Google Shape;4120;p375"/>
          <p:cNvSpPr/>
          <p:nvPr/>
        </p:nvSpPr>
        <p:spPr>
          <a:xfrm>
            <a:off x="5019675" y="2043113"/>
            <a:ext cx="2058988" cy="1470025"/>
          </a:xfrm>
          <a:custGeom>
            <a:avLst/>
            <a:gdLst/>
            <a:ahLst/>
            <a:cxnLst/>
            <a:rect l="l" t="t" r="r" b="b"/>
            <a:pathLst>
              <a:path w="2059781" h="1469231" extrusionOk="0">
                <a:moveTo>
                  <a:pt x="866775" y="159543"/>
                </a:moveTo>
                <a:lnTo>
                  <a:pt x="614363" y="197643"/>
                </a:lnTo>
                <a:lnTo>
                  <a:pt x="423863" y="228600"/>
                </a:lnTo>
                <a:lnTo>
                  <a:pt x="376238" y="240506"/>
                </a:lnTo>
                <a:lnTo>
                  <a:pt x="338138" y="245268"/>
                </a:lnTo>
                <a:lnTo>
                  <a:pt x="297656" y="245268"/>
                </a:lnTo>
                <a:lnTo>
                  <a:pt x="240506" y="238125"/>
                </a:lnTo>
                <a:lnTo>
                  <a:pt x="197644" y="223837"/>
                </a:lnTo>
                <a:lnTo>
                  <a:pt x="152400" y="188118"/>
                </a:lnTo>
                <a:lnTo>
                  <a:pt x="76200" y="123825"/>
                </a:lnTo>
                <a:lnTo>
                  <a:pt x="45244" y="104775"/>
                </a:lnTo>
                <a:lnTo>
                  <a:pt x="23813" y="97631"/>
                </a:lnTo>
                <a:lnTo>
                  <a:pt x="4763" y="100012"/>
                </a:lnTo>
                <a:lnTo>
                  <a:pt x="0" y="114300"/>
                </a:lnTo>
                <a:lnTo>
                  <a:pt x="4763" y="140493"/>
                </a:lnTo>
                <a:lnTo>
                  <a:pt x="38100" y="209550"/>
                </a:lnTo>
                <a:lnTo>
                  <a:pt x="69056" y="264318"/>
                </a:lnTo>
                <a:lnTo>
                  <a:pt x="107156" y="316706"/>
                </a:lnTo>
                <a:lnTo>
                  <a:pt x="147638" y="359568"/>
                </a:lnTo>
                <a:lnTo>
                  <a:pt x="190500" y="400050"/>
                </a:lnTo>
                <a:lnTo>
                  <a:pt x="228600" y="431006"/>
                </a:lnTo>
                <a:lnTo>
                  <a:pt x="257175" y="445293"/>
                </a:lnTo>
                <a:lnTo>
                  <a:pt x="273844" y="447675"/>
                </a:lnTo>
                <a:lnTo>
                  <a:pt x="350044" y="433387"/>
                </a:lnTo>
                <a:lnTo>
                  <a:pt x="507206" y="407193"/>
                </a:lnTo>
                <a:lnTo>
                  <a:pt x="907256" y="335756"/>
                </a:lnTo>
                <a:lnTo>
                  <a:pt x="1143000" y="297656"/>
                </a:lnTo>
                <a:lnTo>
                  <a:pt x="1383506" y="254793"/>
                </a:lnTo>
                <a:lnTo>
                  <a:pt x="1526381" y="230981"/>
                </a:lnTo>
                <a:lnTo>
                  <a:pt x="1566863" y="230981"/>
                </a:lnTo>
                <a:lnTo>
                  <a:pt x="1583531" y="230981"/>
                </a:lnTo>
                <a:lnTo>
                  <a:pt x="1607344" y="238125"/>
                </a:lnTo>
                <a:lnTo>
                  <a:pt x="1621631" y="247650"/>
                </a:lnTo>
                <a:lnTo>
                  <a:pt x="1635919" y="269081"/>
                </a:lnTo>
                <a:lnTo>
                  <a:pt x="1647825" y="307181"/>
                </a:lnTo>
                <a:lnTo>
                  <a:pt x="1654969" y="354806"/>
                </a:lnTo>
                <a:lnTo>
                  <a:pt x="1654969" y="431006"/>
                </a:lnTo>
                <a:lnTo>
                  <a:pt x="1650206" y="502443"/>
                </a:lnTo>
                <a:lnTo>
                  <a:pt x="1619250" y="697706"/>
                </a:lnTo>
                <a:lnTo>
                  <a:pt x="1528763" y="1231106"/>
                </a:lnTo>
                <a:lnTo>
                  <a:pt x="1545431" y="1333500"/>
                </a:lnTo>
                <a:lnTo>
                  <a:pt x="1602581" y="1450181"/>
                </a:lnTo>
                <a:lnTo>
                  <a:pt x="1624013" y="1469231"/>
                </a:lnTo>
                <a:lnTo>
                  <a:pt x="1650206" y="1466850"/>
                </a:lnTo>
                <a:lnTo>
                  <a:pt x="1671638" y="1454943"/>
                </a:lnTo>
                <a:lnTo>
                  <a:pt x="1697831" y="1433512"/>
                </a:lnTo>
                <a:lnTo>
                  <a:pt x="1712119" y="1412081"/>
                </a:lnTo>
                <a:lnTo>
                  <a:pt x="1716881" y="1381125"/>
                </a:lnTo>
                <a:lnTo>
                  <a:pt x="1733550" y="1288256"/>
                </a:lnTo>
                <a:lnTo>
                  <a:pt x="1750219" y="1219200"/>
                </a:lnTo>
                <a:lnTo>
                  <a:pt x="1785938" y="1073943"/>
                </a:lnTo>
                <a:lnTo>
                  <a:pt x="1857375" y="790575"/>
                </a:lnTo>
                <a:lnTo>
                  <a:pt x="1905000" y="595312"/>
                </a:lnTo>
                <a:lnTo>
                  <a:pt x="1952625" y="397668"/>
                </a:lnTo>
                <a:lnTo>
                  <a:pt x="1964531" y="371475"/>
                </a:lnTo>
                <a:lnTo>
                  <a:pt x="1990725" y="338137"/>
                </a:lnTo>
                <a:lnTo>
                  <a:pt x="2026444" y="297656"/>
                </a:lnTo>
                <a:lnTo>
                  <a:pt x="2050256" y="271462"/>
                </a:lnTo>
                <a:lnTo>
                  <a:pt x="2059781" y="245268"/>
                </a:lnTo>
                <a:lnTo>
                  <a:pt x="2052638" y="221456"/>
                </a:lnTo>
                <a:lnTo>
                  <a:pt x="2033588" y="192881"/>
                </a:lnTo>
                <a:lnTo>
                  <a:pt x="1976438" y="138112"/>
                </a:lnTo>
                <a:lnTo>
                  <a:pt x="1857375" y="47625"/>
                </a:lnTo>
                <a:lnTo>
                  <a:pt x="1785938" y="7143"/>
                </a:lnTo>
                <a:lnTo>
                  <a:pt x="1759744" y="0"/>
                </a:lnTo>
                <a:lnTo>
                  <a:pt x="1726406" y="0"/>
                </a:lnTo>
                <a:lnTo>
                  <a:pt x="1685925" y="7143"/>
                </a:lnTo>
                <a:lnTo>
                  <a:pt x="1593056" y="40481"/>
                </a:lnTo>
                <a:lnTo>
                  <a:pt x="1564481" y="52387"/>
                </a:lnTo>
                <a:lnTo>
                  <a:pt x="1457325" y="69056"/>
                </a:lnTo>
                <a:lnTo>
                  <a:pt x="942975" y="147637"/>
                </a:lnTo>
                <a:lnTo>
                  <a:pt x="866775" y="1595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1" name="Google Shape;4121;p375"/>
          <p:cNvSpPr/>
          <p:nvPr/>
        </p:nvSpPr>
        <p:spPr>
          <a:xfrm>
            <a:off x="2805113" y="2805113"/>
            <a:ext cx="2066925" cy="2886075"/>
          </a:xfrm>
          <a:custGeom>
            <a:avLst/>
            <a:gdLst/>
            <a:ahLst/>
            <a:cxnLst/>
            <a:rect l="l" t="t" r="r" b="b"/>
            <a:pathLst>
              <a:path w="2066544" h="2885847" extrusionOk="0">
                <a:moveTo>
                  <a:pt x="599847" y="252375"/>
                </a:moveTo>
                <a:lnTo>
                  <a:pt x="438912" y="285293"/>
                </a:lnTo>
                <a:lnTo>
                  <a:pt x="325527" y="303581"/>
                </a:lnTo>
                <a:lnTo>
                  <a:pt x="226771" y="318211"/>
                </a:lnTo>
                <a:lnTo>
                  <a:pt x="138989" y="329184"/>
                </a:lnTo>
                <a:lnTo>
                  <a:pt x="43891" y="336499"/>
                </a:lnTo>
                <a:lnTo>
                  <a:pt x="0" y="376733"/>
                </a:lnTo>
                <a:lnTo>
                  <a:pt x="157277" y="482803"/>
                </a:lnTo>
                <a:lnTo>
                  <a:pt x="369418" y="446227"/>
                </a:lnTo>
                <a:lnTo>
                  <a:pt x="636423" y="398679"/>
                </a:lnTo>
                <a:lnTo>
                  <a:pt x="969264" y="332842"/>
                </a:lnTo>
                <a:lnTo>
                  <a:pt x="1130199" y="303581"/>
                </a:lnTo>
                <a:lnTo>
                  <a:pt x="1382573" y="277978"/>
                </a:lnTo>
                <a:lnTo>
                  <a:pt x="1572768" y="256032"/>
                </a:lnTo>
                <a:lnTo>
                  <a:pt x="1678839" y="245059"/>
                </a:lnTo>
                <a:lnTo>
                  <a:pt x="1700784" y="252375"/>
                </a:lnTo>
                <a:lnTo>
                  <a:pt x="1722730" y="270663"/>
                </a:lnTo>
                <a:lnTo>
                  <a:pt x="1733703" y="288951"/>
                </a:lnTo>
                <a:lnTo>
                  <a:pt x="1737360" y="336499"/>
                </a:lnTo>
                <a:cubicBezTo>
                  <a:pt x="1738579" y="554736"/>
                  <a:pt x="1739799" y="772973"/>
                  <a:pt x="1741018" y="991210"/>
                </a:cubicBezTo>
                <a:lnTo>
                  <a:pt x="1741018" y="1302106"/>
                </a:lnTo>
                <a:lnTo>
                  <a:pt x="1741018" y="1788567"/>
                </a:lnTo>
                <a:lnTo>
                  <a:pt x="1741018" y="2527402"/>
                </a:lnTo>
                <a:lnTo>
                  <a:pt x="1759306" y="2684679"/>
                </a:lnTo>
                <a:lnTo>
                  <a:pt x="1814170" y="2885847"/>
                </a:lnTo>
                <a:lnTo>
                  <a:pt x="1854403" y="2878531"/>
                </a:lnTo>
                <a:lnTo>
                  <a:pt x="1883664" y="2856586"/>
                </a:lnTo>
                <a:lnTo>
                  <a:pt x="1931213" y="2798064"/>
                </a:lnTo>
                <a:lnTo>
                  <a:pt x="1989735" y="2677363"/>
                </a:lnTo>
                <a:lnTo>
                  <a:pt x="2008023" y="2622499"/>
                </a:lnTo>
                <a:lnTo>
                  <a:pt x="2004365" y="2490826"/>
                </a:lnTo>
                <a:lnTo>
                  <a:pt x="1997050" y="2051914"/>
                </a:lnTo>
                <a:lnTo>
                  <a:pt x="1989735" y="1598371"/>
                </a:lnTo>
                <a:lnTo>
                  <a:pt x="1989735" y="1104595"/>
                </a:lnTo>
                <a:lnTo>
                  <a:pt x="1982419" y="676656"/>
                </a:lnTo>
                <a:lnTo>
                  <a:pt x="1989735" y="471831"/>
                </a:lnTo>
                <a:lnTo>
                  <a:pt x="1997050" y="420624"/>
                </a:lnTo>
                <a:lnTo>
                  <a:pt x="2008023" y="376733"/>
                </a:lnTo>
                <a:lnTo>
                  <a:pt x="2033626" y="321869"/>
                </a:lnTo>
                <a:lnTo>
                  <a:pt x="2055571" y="277978"/>
                </a:lnTo>
                <a:lnTo>
                  <a:pt x="2062887" y="263347"/>
                </a:lnTo>
                <a:lnTo>
                  <a:pt x="2066544" y="237744"/>
                </a:lnTo>
                <a:lnTo>
                  <a:pt x="2066544" y="212141"/>
                </a:lnTo>
                <a:lnTo>
                  <a:pt x="2059229" y="186538"/>
                </a:lnTo>
                <a:lnTo>
                  <a:pt x="2037283" y="157277"/>
                </a:lnTo>
                <a:lnTo>
                  <a:pt x="1956816" y="109728"/>
                </a:lnTo>
                <a:lnTo>
                  <a:pt x="1810512" y="40234"/>
                </a:lnTo>
                <a:lnTo>
                  <a:pt x="1704442" y="0"/>
                </a:lnTo>
                <a:lnTo>
                  <a:pt x="1693469" y="0"/>
                </a:lnTo>
                <a:lnTo>
                  <a:pt x="1638605" y="21946"/>
                </a:lnTo>
                <a:lnTo>
                  <a:pt x="1528877" y="69495"/>
                </a:lnTo>
                <a:lnTo>
                  <a:pt x="1353312" y="117043"/>
                </a:lnTo>
                <a:lnTo>
                  <a:pt x="1239927" y="135331"/>
                </a:lnTo>
                <a:lnTo>
                  <a:pt x="987552" y="175565"/>
                </a:lnTo>
                <a:lnTo>
                  <a:pt x="599847" y="2523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2" name="Google Shape;4122;p375"/>
          <p:cNvSpPr/>
          <p:nvPr/>
        </p:nvSpPr>
        <p:spPr>
          <a:xfrm>
            <a:off x="2989263" y="2219325"/>
            <a:ext cx="679450" cy="2063750"/>
          </a:xfrm>
          <a:custGeom>
            <a:avLst/>
            <a:gdLst/>
            <a:ahLst/>
            <a:cxnLst/>
            <a:rect l="l" t="t" r="r" b="b"/>
            <a:pathLst>
              <a:path w="678788" h="2064412" extrusionOk="0">
                <a:moveTo>
                  <a:pt x="659153" y="563787"/>
                </a:moveTo>
                <a:lnTo>
                  <a:pt x="664763" y="796594"/>
                </a:lnTo>
                <a:lnTo>
                  <a:pt x="659153" y="936839"/>
                </a:lnTo>
                <a:lnTo>
                  <a:pt x="642324" y="1068670"/>
                </a:lnTo>
                <a:lnTo>
                  <a:pt x="617080" y="1214525"/>
                </a:lnTo>
                <a:lnTo>
                  <a:pt x="583421" y="1360381"/>
                </a:lnTo>
                <a:lnTo>
                  <a:pt x="555372" y="1452943"/>
                </a:lnTo>
                <a:lnTo>
                  <a:pt x="530128" y="1514651"/>
                </a:lnTo>
                <a:lnTo>
                  <a:pt x="488054" y="1595993"/>
                </a:lnTo>
                <a:lnTo>
                  <a:pt x="423541" y="1685750"/>
                </a:lnTo>
                <a:lnTo>
                  <a:pt x="300125" y="1834410"/>
                </a:lnTo>
                <a:lnTo>
                  <a:pt x="182319" y="1955021"/>
                </a:lnTo>
                <a:lnTo>
                  <a:pt x="89757" y="2041973"/>
                </a:lnTo>
                <a:lnTo>
                  <a:pt x="0" y="2064412"/>
                </a:lnTo>
                <a:lnTo>
                  <a:pt x="100977" y="1901728"/>
                </a:lnTo>
                <a:lnTo>
                  <a:pt x="165489" y="1820385"/>
                </a:lnTo>
                <a:lnTo>
                  <a:pt x="224393" y="1736238"/>
                </a:lnTo>
                <a:lnTo>
                  <a:pt x="272076" y="1660506"/>
                </a:lnTo>
                <a:lnTo>
                  <a:pt x="302930" y="1604408"/>
                </a:lnTo>
                <a:lnTo>
                  <a:pt x="345004" y="1517455"/>
                </a:lnTo>
                <a:lnTo>
                  <a:pt x="373053" y="1452943"/>
                </a:lnTo>
                <a:lnTo>
                  <a:pt x="398297" y="1360381"/>
                </a:lnTo>
                <a:lnTo>
                  <a:pt x="417931" y="1231355"/>
                </a:lnTo>
                <a:lnTo>
                  <a:pt x="437566" y="1071475"/>
                </a:lnTo>
                <a:lnTo>
                  <a:pt x="443175" y="967693"/>
                </a:lnTo>
                <a:lnTo>
                  <a:pt x="460005" y="833058"/>
                </a:lnTo>
                <a:lnTo>
                  <a:pt x="460005" y="563787"/>
                </a:lnTo>
                <a:lnTo>
                  <a:pt x="457200" y="305735"/>
                </a:lnTo>
                <a:lnTo>
                  <a:pt x="457200" y="260857"/>
                </a:lnTo>
                <a:lnTo>
                  <a:pt x="454395" y="224393"/>
                </a:lnTo>
                <a:lnTo>
                  <a:pt x="445980" y="193539"/>
                </a:lnTo>
                <a:lnTo>
                  <a:pt x="426346" y="151465"/>
                </a:lnTo>
                <a:lnTo>
                  <a:pt x="406712" y="123416"/>
                </a:lnTo>
                <a:lnTo>
                  <a:pt x="373053" y="89757"/>
                </a:lnTo>
                <a:lnTo>
                  <a:pt x="345004" y="67318"/>
                </a:lnTo>
                <a:lnTo>
                  <a:pt x="297320" y="30854"/>
                </a:lnTo>
                <a:lnTo>
                  <a:pt x="266466" y="0"/>
                </a:lnTo>
                <a:lnTo>
                  <a:pt x="443175" y="25244"/>
                </a:lnTo>
                <a:lnTo>
                  <a:pt x="527323" y="72928"/>
                </a:lnTo>
                <a:lnTo>
                  <a:pt x="631104" y="137441"/>
                </a:lnTo>
                <a:lnTo>
                  <a:pt x="673178" y="171100"/>
                </a:lnTo>
                <a:lnTo>
                  <a:pt x="678788" y="182319"/>
                </a:lnTo>
                <a:lnTo>
                  <a:pt x="673178" y="213173"/>
                </a:lnTo>
                <a:lnTo>
                  <a:pt x="664763" y="280491"/>
                </a:lnTo>
                <a:lnTo>
                  <a:pt x="659153" y="378663"/>
                </a:lnTo>
                <a:lnTo>
                  <a:pt x="659153" y="56378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3" name="Google Shape;4123;p375"/>
          <p:cNvSpPr/>
          <p:nvPr/>
        </p:nvSpPr>
        <p:spPr>
          <a:xfrm>
            <a:off x="3770313" y="2152650"/>
            <a:ext cx="939800" cy="1839913"/>
          </a:xfrm>
          <a:custGeom>
            <a:avLst/>
            <a:gdLst/>
            <a:ahLst/>
            <a:cxnLst/>
            <a:rect l="l" t="t" r="r" b="b"/>
            <a:pathLst>
              <a:path w="940594" h="1840706" extrusionOk="0">
                <a:moveTo>
                  <a:pt x="126206" y="576263"/>
                </a:moveTo>
                <a:lnTo>
                  <a:pt x="126206" y="328613"/>
                </a:lnTo>
                <a:lnTo>
                  <a:pt x="126206" y="254794"/>
                </a:lnTo>
                <a:cubicBezTo>
                  <a:pt x="125412" y="232569"/>
                  <a:pt x="124619" y="210344"/>
                  <a:pt x="123825" y="188119"/>
                </a:cubicBezTo>
                <a:lnTo>
                  <a:pt x="114300" y="140494"/>
                </a:lnTo>
                <a:lnTo>
                  <a:pt x="100012" y="104775"/>
                </a:lnTo>
                <a:lnTo>
                  <a:pt x="80962" y="78581"/>
                </a:lnTo>
                <a:lnTo>
                  <a:pt x="52387" y="52388"/>
                </a:lnTo>
                <a:lnTo>
                  <a:pt x="0" y="0"/>
                </a:lnTo>
                <a:lnTo>
                  <a:pt x="166687" y="19050"/>
                </a:lnTo>
                <a:lnTo>
                  <a:pt x="252412" y="85725"/>
                </a:lnTo>
                <a:lnTo>
                  <a:pt x="319087" y="145256"/>
                </a:lnTo>
                <a:lnTo>
                  <a:pt x="385762" y="211931"/>
                </a:lnTo>
                <a:lnTo>
                  <a:pt x="414337" y="247650"/>
                </a:lnTo>
                <a:lnTo>
                  <a:pt x="419100" y="261938"/>
                </a:lnTo>
                <a:lnTo>
                  <a:pt x="414337" y="273844"/>
                </a:lnTo>
                <a:lnTo>
                  <a:pt x="395287" y="307181"/>
                </a:lnTo>
                <a:lnTo>
                  <a:pt x="333375" y="378619"/>
                </a:lnTo>
                <a:lnTo>
                  <a:pt x="323850" y="411956"/>
                </a:lnTo>
                <a:lnTo>
                  <a:pt x="307181" y="781050"/>
                </a:lnTo>
                <a:lnTo>
                  <a:pt x="300037" y="1109663"/>
                </a:lnTo>
                <a:lnTo>
                  <a:pt x="285750" y="1540669"/>
                </a:lnTo>
                <a:lnTo>
                  <a:pt x="292894" y="1569244"/>
                </a:lnTo>
                <a:lnTo>
                  <a:pt x="304800" y="1612106"/>
                </a:lnTo>
                <a:lnTo>
                  <a:pt x="311944" y="1624013"/>
                </a:lnTo>
                <a:lnTo>
                  <a:pt x="347662" y="1633538"/>
                </a:lnTo>
                <a:lnTo>
                  <a:pt x="414337" y="1638300"/>
                </a:lnTo>
                <a:lnTo>
                  <a:pt x="488156" y="1635919"/>
                </a:lnTo>
                <a:lnTo>
                  <a:pt x="533400" y="1628775"/>
                </a:lnTo>
                <a:lnTo>
                  <a:pt x="569119" y="1616869"/>
                </a:lnTo>
                <a:lnTo>
                  <a:pt x="628650" y="1607344"/>
                </a:lnTo>
                <a:lnTo>
                  <a:pt x="671512" y="1604963"/>
                </a:lnTo>
                <a:lnTo>
                  <a:pt x="719137" y="1604963"/>
                </a:lnTo>
                <a:lnTo>
                  <a:pt x="776287" y="1612106"/>
                </a:lnTo>
                <a:lnTo>
                  <a:pt x="907256" y="1681163"/>
                </a:lnTo>
                <a:lnTo>
                  <a:pt x="940594" y="1745456"/>
                </a:lnTo>
                <a:lnTo>
                  <a:pt x="847725" y="1804988"/>
                </a:lnTo>
                <a:lnTo>
                  <a:pt x="731044" y="1821656"/>
                </a:lnTo>
                <a:lnTo>
                  <a:pt x="616744" y="1835944"/>
                </a:lnTo>
                <a:lnTo>
                  <a:pt x="495300" y="1840706"/>
                </a:lnTo>
                <a:lnTo>
                  <a:pt x="402431" y="1838325"/>
                </a:lnTo>
                <a:lnTo>
                  <a:pt x="302419" y="1833563"/>
                </a:lnTo>
                <a:lnTo>
                  <a:pt x="233362" y="1821656"/>
                </a:lnTo>
                <a:lnTo>
                  <a:pt x="185737" y="1804988"/>
                </a:lnTo>
                <a:lnTo>
                  <a:pt x="164306" y="1788319"/>
                </a:lnTo>
                <a:lnTo>
                  <a:pt x="147637" y="1766888"/>
                </a:lnTo>
                <a:lnTo>
                  <a:pt x="126206" y="1735931"/>
                </a:lnTo>
                <a:lnTo>
                  <a:pt x="109537" y="1688306"/>
                </a:lnTo>
                <a:lnTo>
                  <a:pt x="107156" y="1647825"/>
                </a:lnTo>
                <a:lnTo>
                  <a:pt x="111919" y="1521619"/>
                </a:lnTo>
                <a:lnTo>
                  <a:pt x="116681" y="1312069"/>
                </a:lnTo>
                <a:lnTo>
                  <a:pt x="121444" y="1090613"/>
                </a:lnTo>
                <a:lnTo>
                  <a:pt x="128587" y="935831"/>
                </a:lnTo>
                <a:cubicBezTo>
                  <a:pt x="127793" y="862806"/>
                  <a:pt x="127000" y="789781"/>
                  <a:pt x="126206" y="716756"/>
                </a:cubicBezTo>
                <a:lnTo>
                  <a:pt x="126206" y="57626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4" name="Google Shape;4124;p375"/>
          <p:cNvSpPr/>
          <p:nvPr/>
        </p:nvSpPr>
        <p:spPr>
          <a:xfrm>
            <a:off x="2881313" y="4522788"/>
            <a:ext cx="1862137" cy="296862"/>
          </a:xfrm>
          <a:custGeom>
            <a:avLst/>
            <a:gdLst/>
            <a:ahLst/>
            <a:cxnLst/>
            <a:rect l="l" t="t" r="r" b="b"/>
            <a:pathLst>
              <a:path w="1862137" h="297656" extrusionOk="0">
                <a:moveTo>
                  <a:pt x="838200" y="85725"/>
                </a:moveTo>
                <a:lnTo>
                  <a:pt x="554831" y="121444"/>
                </a:lnTo>
                <a:lnTo>
                  <a:pt x="297656" y="147637"/>
                </a:lnTo>
                <a:lnTo>
                  <a:pt x="161925" y="161925"/>
                </a:lnTo>
                <a:lnTo>
                  <a:pt x="0" y="185737"/>
                </a:lnTo>
                <a:lnTo>
                  <a:pt x="109537" y="297656"/>
                </a:lnTo>
                <a:lnTo>
                  <a:pt x="290512" y="288131"/>
                </a:lnTo>
                <a:lnTo>
                  <a:pt x="478631" y="269081"/>
                </a:lnTo>
                <a:lnTo>
                  <a:pt x="681037" y="247650"/>
                </a:lnTo>
                <a:lnTo>
                  <a:pt x="859631" y="223837"/>
                </a:lnTo>
                <a:lnTo>
                  <a:pt x="1102518" y="190500"/>
                </a:lnTo>
                <a:lnTo>
                  <a:pt x="1343025" y="154781"/>
                </a:lnTo>
                <a:lnTo>
                  <a:pt x="1493043" y="135731"/>
                </a:lnTo>
                <a:lnTo>
                  <a:pt x="1533525" y="140494"/>
                </a:lnTo>
                <a:lnTo>
                  <a:pt x="1564481" y="145256"/>
                </a:lnTo>
                <a:lnTo>
                  <a:pt x="1621631" y="164306"/>
                </a:lnTo>
                <a:lnTo>
                  <a:pt x="1693068" y="192881"/>
                </a:lnTo>
                <a:lnTo>
                  <a:pt x="1862137" y="150019"/>
                </a:lnTo>
                <a:lnTo>
                  <a:pt x="1704975" y="30956"/>
                </a:lnTo>
                <a:lnTo>
                  <a:pt x="1628775" y="14287"/>
                </a:lnTo>
                <a:lnTo>
                  <a:pt x="1521618" y="2381"/>
                </a:lnTo>
                <a:lnTo>
                  <a:pt x="1454943" y="0"/>
                </a:lnTo>
                <a:lnTo>
                  <a:pt x="1345406" y="11906"/>
                </a:lnTo>
                <a:lnTo>
                  <a:pt x="1131093" y="42862"/>
                </a:lnTo>
                <a:lnTo>
                  <a:pt x="895350" y="76200"/>
                </a:lnTo>
                <a:lnTo>
                  <a:pt x="838200" y="857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5" name="Google Shape;4125;p375"/>
          <p:cNvSpPr/>
          <p:nvPr/>
        </p:nvSpPr>
        <p:spPr>
          <a:xfrm>
            <a:off x="2865438" y="5275263"/>
            <a:ext cx="1887537" cy="419100"/>
          </a:xfrm>
          <a:custGeom>
            <a:avLst/>
            <a:gdLst/>
            <a:ahLst/>
            <a:cxnLst/>
            <a:rect l="l" t="t" r="r" b="b"/>
            <a:pathLst>
              <a:path w="1888331" h="419100" extrusionOk="0">
                <a:moveTo>
                  <a:pt x="804862" y="116681"/>
                </a:moveTo>
                <a:lnTo>
                  <a:pt x="597694" y="147637"/>
                </a:lnTo>
                <a:lnTo>
                  <a:pt x="411956" y="171450"/>
                </a:lnTo>
                <a:lnTo>
                  <a:pt x="197644" y="190500"/>
                </a:lnTo>
                <a:lnTo>
                  <a:pt x="0" y="219075"/>
                </a:lnTo>
                <a:lnTo>
                  <a:pt x="100012" y="323850"/>
                </a:lnTo>
                <a:lnTo>
                  <a:pt x="316706" y="314325"/>
                </a:lnTo>
                <a:lnTo>
                  <a:pt x="600075" y="285750"/>
                </a:lnTo>
                <a:lnTo>
                  <a:pt x="876300" y="254794"/>
                </a:lnTo>
                <a:lnTo>
                  <a:pt x="1200150" y="216694"/>
                </a:lnTo>
                <a:lnTo>
                  <a:pt x="1312069" y="204787"/>
                </a:lnTo>
                <a:lnTo>
                  <a:pt x="1390650" y="204787"/>
                </a:lnTo>
                <a:lnTo>
                  <a:pt x="1462087" y="207169"/>
                </a:lnTo>
                <a:lnTo>
                  <a:pt x="1540669" y="221456"/>
                </a:lnTo>
                <a:lnTo>
                  <a:pt x="1569244" y="230981"/>
                </a:lnTo>
                <a:lnTo>
                  <a:pt x="1578769" y="250031"/>
                </a:lnTo>
                <a:lnTo>
                  <a:pt x="1595437" y="280987"/>
                </a:lnTo>
                <a:lnTo>
                  <a:pt x="1626394" y="319087"/>
                </a:lnTo>
                <a:lnTo>
                  <a:pt x="1654969" y="352425"/>
                </a:lnTo>
                <a:lnTo>
                  <a:pt x="1681162" y="376237"/>
                </a:lnTo>
                <a:lnTo>
                  <a:pt x="1702594" y="395287"/>
                </a:lnTo>
                <a:lnTo>
                  <a:pt x="1721644" y="409575"/>
                </a:lnTo>
                <a:lnTo>
                  <a:pt x="1743075" y="419100"/>
                </a:lnTo>
                <a:lnTo>
                  <a:pt x="1795462" y="409575"/>
                </a:lnTo>
                <a:lnTo>
                  <a:pt x="1888331" y="259556"/>
                </a:lnTo>
                <a:lnTo>
                  <a:pt x="1771650" y="66675"/>
                </a:lnTo>
                <a:lnTo>
                  <a:pt x="1645444" y="19050"/>
                </a:lnTo>
                <a:lnTo>
                  <a:pt x="1576387" y="7144"/>
                </a:lnTo>
                <a:lnTo>
                  <a:pt x="1504950" y="0"/>
                </a:lnTo>
                <a:lnTo>
                  <a:pt x="1435894" y="7144"/>
                </a:lnTo>
                <a:lnTo>
                  <a:pt x="1271587" y="38100"/>
                </a:lnTo>
                <a:lnTo>
                  <a:pt x="1042987" y="76200"/>
                </a:lnTo>
                <a:lnTo>
                  <a:pt x="804862" y="1166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6" name="Google Shape;4126;p375"/>
          <p:cNvSpPr/>
          <p:nvPr/>
        </p:nvSpPr>
        <p:spPr>
          <a:xfrm>
            <a:off x="5243513" y="3252788"/>
            <a:ext cx="1470025" cy="355600"/>
          </a:xfrm>
          <a:custGeom>
            <a:avLst/>
            <a:gdLst/>
            <a:ahLst/>
            <a:cxnLst/>
            <a:rect l="l" t="t" r="r" b="b"/>
            <a:pathLst>
              <a:path w="1469231" h="354806" extrusionOk="0">
                <a:moveTo>
                  <a:pt x="752475" y="97631"/>
                </a:moveTo>
                <a:lnTo>
                  <a:pt x="390525" y="166687"/>
                </a:lnTo>
                <a:lnTo>
                  <a:pt x="328612" y="178593"/>
                </a:lnTo>
                <a:lnTo>
                  <a:pt x="273843" y="180975"/>
                </a:lnTo>
                <a:lnTo>
                  <a:pt x="200025" y="180975"/>
                </a:lnTo>
                <a:lnTo>
                  <a:pt x="57150" y="178593"/>
                </a:lnTo>
                <a:lnTo>
                  <a:pt x="0" y="207168"/>
                </a:lnTo>
                <a:lnTo>
                  <a:pt x="90487" y="342900"/>
                </a:lnTo>
                <a:lnTo>
                  <a:pt x="152400" y="354806"/>
                </a:lnTo>
                <a:lnTo>
                  <a:pt x="288131" y="335756"/>
                </a:lnTo>
                <a:lnTo>
                  <a:pt x="488156" y="311943"/>
                </a:lnTo>
                <a:lnTo>
                  <a:pt x="709612" y="276225"/>
                </a:lnTo>
                <a:lnTo>
                  <a:pt x="909637" y="242887"/>
                </a:lnTo>
                <a:lnTo>
                  <a:pt x="1112043" y="207168"/>
                </a:lnTo>
                <a:lnTo>
                  <a:pt x="1166812" y="197643"/>
                </a:lnTo>
                <a:lnTo>
                  <a:pt x="1212056" y="192881"/>
                </a:lnTo>
                <a:lnTo>
                  <a:pt x="1250156" y="192881"/>
                </a:lnTo>
                <a:lnTo>
                  <a:pt x="1283493" y="195262"/>
                </a:lnTo>
                <a:lnTo>
                  <a:pt x="1309687" y="202406"/>
                </a:lnTo>
                <a:lnTo>
                  <a:pt x="1331118" y="211931"/>
                </a:lnTo>
                <a:lnTo>
                  <a:pt x="1354931" y="226218"/>
                </a:lnTo>
                <a:lnTo>
                  <a:pt x="1385887" y="250031"/>
                </a:lnTo>
                <a:lnTo>
                  <a:pt x="1400175" y="257175"/>
                </a:lnTo>
                <a:lnTo>
                  <a:pt x="1469231" y="147637"/>
                </a:lnTo>
                <a:lnTo>
                  <a:pt x="1366837" y="16668"/>
                </a:lnTo>
                <a:lnTo>
                  <a:pt x="1314450" y="0"/>
                </a:lnTo>
                <a:lnTo>
                  <a:pt x="1173956" y="23812"/>
                </a:lnTo>
                <a:lnTo>
                  <a:pt x="752475" y="976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7" name="Google Shape;4127;p375"/>
          <p:cNvSpPr/>
          <p:nvPr/>
        </p:nvSpPr>
        <p:spPr>
          <a:xfrm>
            <a:off x="5165725" y="3317875"/>
            <a:ext cx="2260600" cy="2320925"/>
          </a:xfrm>
          <a:custGeom>
            <a:avLst/>
            <a:gdLst/>
            <a:ahLst/>
            <a:cxnLst/>
            <a:rect l="l" t="t" r="r" b="b"/>
            <a:pathLst>
              <a:path w="2260600" h="2320925" extrusionOk="0">
                <a:moveTo>
                  <a:pt x="346075" y="628650"/>
                </a:moveTo>
                <a:lnTo>
                  <a:pt x="355600" y="422275"/>
                </a:lnTo>
                <a:lnTo>
                  <a:pt x="365125" y="250825"/>
                </a:lnTo>
                <a:lnTo>
                  <a:pt x="365125" y="152400"/>
                </a:lnTo>
                <a:lnTo>
                  <a:pt x="339725" y="117475"/>
                </a:lnTo>
                <a:lnTo>
                  <a:pt x="282575" y="79375"/>
                </a:lnTo>
                <a:lnTo>
                  <a:pt x="196850" y="41275"/>
                </a:lnTo>
                <a:lnTo>
                  <a:pt x="120650" y="12700"/>
                </a:lnTo>
                <a:lnTo>
                  <a:pt x="63500" y="0"/>
                </a:lnTo>
                <a:lnTo>
                  <a:pt x="31750" y="0"/>
                </a:lnTo>
                <a:lnTo>
                  <a:pt x="6350" y="12700"/>
                </a:lnTo>
                <a:lnTo>
                  <a:pt x="0" y="34925"/>
                </a:lnTo>
                <a:lnTo>
                  <a:pt x="6350" y="63500"/>
                </a:lnTo>
                <a:lnTo>
                  <a:pt x="31750" y="88900"/>
                </a:lnTo>
                <a:lnTo>
                  <a:pt x="66675" y="133350"/>
                </a:lnTo>
                <a:lnTo>
                  <a:pt x="92075" y="177800"/>
                </a:lnTo>
                <a:lnTo>
                  <a:pt x="104775" y="222250"/>
                </a:lnTo>
                <a:lnTo>
                  <a:pt x="114300" y="282575"/>
                </a:lnTo>
                <a:cubicBezTo>
                  <a:pt x="115358" y="386292"/>
                  <a:pt x="116417" y="490008"/>
                  <a:pt x="117475" y="593725"/>
                </a:cubicBezTo>
                <a:cubicBezTo>
                  <a:pt x="116417" y="768350"/>
                  <a:pt x="115358" y="942975"/>
                  <a:pt x="114300" y="1117600"/>
                </a:cubicBezTo>
                <a:lnTo>
                  <a:pt x="114300" y="1476375"/>
                </a:lnTo>
                <a:lnTo>
                  <a:pt x="114300" y="1676400"/>
                </a:lnTo>
                <a:lnTo>
                  <a:pt x="117475" y="1765300"/>
                </a:lnTo>
                <a:lnTo>
                  <a:pt x="123825" y="1831975"/>
                </a:lnTo>
                <a:lnTo>
                  <a:pt x="133350" y="1895475"/>
                </a:lnTo>
                <a:lnTo>
                  <a:pt x="146050" y="1952625"/>
                </a:lnTo>
                <a:lnTo>
                  <a:pt x="161925" y="2000250"/>
                </a:lnTo>
                <a:lnTo>
                  <a:pt x="187325" y="2060575"/>
                </a:lnTo>
                <a:lnTo>
                  <a:pt x="219075" y="2111375"/>
                </a:lnTo>
                <a:lnTo>
                  <a:pt x="250825" y="2146300"/>
                </a:lnTo>
                <a:lnTo>
                  <a:pt x="282575" y="2174875"/>
                </a:lnTo>
                <a:lnTo>
                  <a:pt x="311150" y="2197100"/>
                </a:lnTo>
                <a:lnTo>
                  <a:pt x="355600" y="2219325"/>
                </a:lnTo>
                <a:lnTo>
                  <a:pt x="431800" y="2247900"/>
                </a:lnTo>
                <a:lnTo>
                  <a:pt x="555625" y="2282825"/>
                </a:lnTo>
                <a:lnTo>
                  <a:pt x="717550" y="2308225"/>
                </a:lnTo>
                <a:lnTo>
                  <a:pt x="892175" y="2320925"/>
                </a:lnTo>
                <a:lnTo>
                  <a:pt x="1089025" y="2320925"/>
                </a:lnTo>
                <a:lnTo>
                  <a:pt x="1317625" y="2317750"/>
                </a:lnTo>
                <a:lnTo>
                  <a:pt x="1520825" y="2311400"/>
                </a:lnTo>
                <a:lnTo>
                  <a:pt x="1673225" y="2301875"/>
                </a:lnTo>
                <a:lnTo>
                  <a:pt x="1806575" y="2292350"/>
                </a:lnTo>
                <a:lnTo>
                  <a:pt x="1984375" y="2263775"/>
                </a:lnTo>
                <a:lnTo>
                  <a:pt x="2105025" y="2238375"/>
                </a:lnTo>
                <a:lnTo>
                  <a:pt x="2200275" y="2216150"/>
                </a:lnTo>
                <a:lnTo>
                  <a:pt x="2225675" y="2203450"/>
                </a:lnTo>
                <a:lnTo>
                  <a:pt x="2247900" y="2168525"/>
                </a:lnTo>
                <a:lnTo>
                  <a:pt x="2257425" y="2139950"/>
                </a:lnTo>
                <a:lnTo>
                  <a:pt x="2260600" y="2108200"/>
                </a:lnTo>
                <a:lnTo>
                  <a:pt x="2254250" y="2079625"/>
                </a:lnTo>
                <a:lnTo>
                  <a:pt x="2232025" y="2051050"/>
                </a:lnTo>
                <a:lnTo>
                  <a:pt x="2216150" y="2032000"/>
                </a:lnTo>
                <a:lnTo>
                  <a:pt x="2174875" y="1981200"/>
                </a:lnTo>
                <a:lnTo>
                  <a:pt x="1784350" y="2003425"/>
                </a:lnTo>
                <a:lnTo>
                  <a:pt x="1762125" y="2019300"/>
                </a:lnTo>
                <a:lnTo>
                  <a:pt x="1724025" y="2035175"/>
                </a:lnTo>
                <a:lnTo>
                  <a:pt x="1679575" y="2047875"/>
                </a:lnTo>
                <a:lnTo>
                  <a:pt x="1581150" y="2063750"/>
                </a:lnTo>
                <a:lnTo>
                  <a:pt x="1358900" y="2073275"/>
                </a:lnTo>
                <a:lnTo>
                  <a:pt x="1089025" y="2076450"/>
                </a:lnTo>
                <a:lnTo>
                  <a:pt x="889000" y="2076450"/>
                </a:lnTo>
                <a:lnTo>
                  <a:pt x="803275" y="2073275"/>
                </a:lnTo>
                <a:lnTo>
                  <a:pt x="663575" y="2060575"/>
                </a:lnTo>
                <a:lnTo>
                  <a:pt x="546100" y="2038350"/>
                </a:lnTo>
                <a:lnTo>
                  <a:pt x="466725" y="2009775"/>
                </a:lnTo>
                <a:lnTo>
                  <a:pt x="422275" y="1984375"/>
                </a:lnTo>
                <a:lnTo>
                  <a:pt x="387350" y="1949450"/>
                </a:lnTo>
                <a:lnTo>
                  <a:pt x="361950" y="1911350"/>
                </a:lnTo>
                <a:lnTo>
                  <a:pt x="339725" y="1854200"/>
                </a:lnTo>
                <a:lnTo>
                  <a:pt x="320675" y="1774825"/>
                </a:lnTo>
                <a:lnTo>
                  <a:pt x="314325" y="1679575"/>
                </a:lnTo>
                <a:lnTo>
                  <a:pt x="323850" y="1470025"/>
                </a:lnTo>
                <a:lnTo>
                  <a:pt x="333375" y="1136650"/>
                </a:lnTo>
                <a:lnTo>
                  <a:pt x="346075" y="6286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8" name="Google Shape;4128;p375"/>
          <p:cNvSpPr/>
          <p:nvPr/>
        </p:nvSpPr>
        <p:spPr>
          <a:xfrm>
            <a:off x="6891338" y="4646613"/>
            <a:ext cx="482600" cy="711200"/>
          </a:xfrm>
          <a:custGeom>
            <a:avLst/>
            <a:gdLst/>
            <a:ahLst/>
            <a:cxnLst/>
            <a:rect l="l" t="t" r="r" b="b"/>
            <a:pathLst>
              <a:path w="483393" h="711994" extrusionOk="0">
                <a:moveTo>
                  <a:pt x="219075" y="223837"/>
                </a:moveTo>
                <a:lnTo>
                  <a:pt x="197643" y="395287"/>
                </a:lnTo>
                <a:lnTo>
                  <a:pt x="183356" y="473869"/>
                </a:lnTo>
                <a:lnTo>
                  <a:pt x="166687" y="538162"/>
                </a:lnTo>
                <a:lnTo>
                  <a:pt x="152400" y="576262"/>
                </a:lnTo>
                <a:lnTo>
                  <a:pt x="133350" y="607219"/>
                </a:lnTo>
                <a:lnTo>
                  <a:pt x="104775" y="640556"/>
                </a:lnTo>
                <a:lnTo>
                  <a:pt x="78581" y="666750"/>
                </a:lnTo>
                <a:lnTo>
                  <a:pt x="38100" y="688181"/>
                </a:lnTo>
                <a:lnTo>
                  <a:pt x="0" y="711994"/>
                </a:lnTo>
                <a:lnTo>
                  <a:pt x="483393" y="695325"/>
                </a:lnTo>
                <a:lnTo>
                  <a:pt x="438150" y="638175"/>
                </a:lnTo>
                <a:lnTo>
                  <a:pt x="407193" y="597694"/>
                </a:lnTo>
                <a:lnTo>
                  <a:pt x="373856" y="540544"/>
                </a:lnTo>
                <a:lnTo>
                  <a:pt x="352425" y="485775"/>
                </a:lnTo>
                <a:lnTo>
                  <a:pt x="323850" y="271462"/>
                </a:lnTo>
                <a:lnTo>
                  <a:pt x="292893" y="50006"/>
                </a:lnTo>
                <a:lnTo>
                  <a:pt x="283368" y="9525"/>
                </a:lnTo>
                <a:lnTo>
                  <a:pt x="269081" y="0"/>
                </a:lnTo>
                <a:lnTo>
                  <a:pt x="245268" y="2381"/>
                </a:lnTo>
                <a:lnTo>
                  <a:pt x="235743" y="21431"/>
                </a:lnTo>
                <a:lnTo>
                  <a:pt x="233362" y="69056"/>
                </a:lnTo>
                <a:lnTo>
                  <a:pt x="219075" y="2238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72ECD56-6BC6-D945-B8C2-7254C87D73D3}"/>
              </a:ext>
            </a:extLst>
          </p:cNvPr>
          <p:cNvGrpSpPr/>
          <p:nvPr/>
        </p:nvGrpSpPr>
        <p:grpSpPr>
          <a:xfrm>
            <a:off x="2626475" y="1842251"/>
            <a:ext cx="4795837" cy="3997325"/>
            <a:chOff x="2782888" y="1998663"/>
            <a:chExt cx="4795837" cy="3997325"/>
          </a:xfrm>
        </p:grpSpPr>
        <p:sp>
          <p:nvSpPr>
            <p:cNvPr id="14" name="Google Shape;4118;p375">
              <a:extLst>
                <a:ext uri="{FF2B5EF4-FFF2-40B4-BE49-F238E27FC236}">
                  <a16:creationId xmlns:a16="http://schemas.microsoft.com/office/drawing/2014/main" id="{A32EB40C-CAAC-BC49-9150-50F64B95A364}"/>
                </a:ext>
              </a:extLst>
            </p:cNvPr>
            <p:cNvSpPr/>
            <p:nvPr/>
          </p:nvSpPr>
          <p:spPr>
            <a:xfrm>
              <a:off x="2782888" y="1998663"/>
              <a:ext cx="2298700" cy="487362"/>
            </a:xfrm>
            <a:custGeom>
              <a:avLst/>
              <a:gdLst/>
              <a:ahLst/>
              <a:cxnLst/>
              <a:rect l="l" t="t" r="r" b="b"/>
              <a:pathLst>
                <a:path w="2297907" h="488156" extrusionOk="0">
                  <a:moveTo>
                    <a:pt x="1235869" y="157162"/>
                  </a:moveTo>
                  <a:lnTo>
                    <a:pt x="1485900" y="119062"/>
                  </a:lnTo>
                  <a:lnTo>
                    <a:pt x="1631157" y="97631"/>
                  </a:lnTo>
                  <a:lnTo>
                    <a:pt x="1678782" y="90487"/>
                  </a:lnTo>
                  <a:lnTo>
                    <a:pt x="1721644" y="78581"/>
                  </a:lnTo>
                  <a:lnTo>
                    <a:pt x="1783557" y="57150"/>
                  </a:lnTo>
                  <a:lnTo>
                    <a:pt x="1850232" y="30956"/>
                  </a:lnTo>
                  <a:lnTo>
                    <a:pt x="1905000" y="4762"/>
                  </a:lnTo>
                  <a:lnTo>
                    <a:pt x="1912144" y="2381"/>
                  </a:lnTo>
                  <a:lnTo>
                    <a:pt x="1940719" y="0"/>
                  </a:lnTo>
                  <a:lnTo>
                    <a:pt x="2000250" y="9525"/>
                  </a:lnTo>
                  <a:lnTo>
                    <a:pt x="2055019" y="26194"/>
                  </a:lnTo>
                  <a:lnTo>
                    <a:pt x="2124075" y="54769"/>
                  </a:lnTo>
                  <a:lnTo>
                    <a:pt x="2190750" y="92869"/>
                  </a:lnTo>
                  <a:lnTo>
                    <a:pt x="2240757" y="123825"/>
                  </a:lnTo>
                  <a:lnTo>
                    <a:pt x="2276475" y="147637"/>
                  </a:lnTo>
                  <a:lnTo>
                    <a:pt x="2288382" y="157162"/>
                  </a:lnTo>
                  <a:lnTo>
                    <a:pt x="2297907" y="178594"/>
                  </a:lnTo>
                  <a:lnTo>
                    <a:pt x="2297907" y="204787"/>
                  </a:lnTo>
                  <a:lnTo>
                    <a:pt x="2283619" y="230981"/>
                  </a:lnTo>
                  <a:lnTo>
                    <a:pt x="2252663" y="259556"/>
                  </a:lnTo>
                  <a:lnTo>
                    <a:pt x="2214563" y="273844"/>
                  </a:lnTo>
                  <a:lnTo>
                    <a:pt x="2162175" y="283369"/>
                  </a:lnTo>
                  <a:lnTo>
                    <a:pt x="2083594" y="290512"/>
                  </a:lnTo>
                  <a:lnTo>
                    <a:pt x="1969294" y="288131"/>
                  </a:lnTo>
                  <a:lnTo>
                    <a:pt x="1733550" y="295275"/>
                  </a:lnTo>
                  <a:lnTo>
                    <a:pt x="1471613" y="316706"/>
                  </a:lnTo>
                  <a:lnTo>
                    <a:pt x="1104900" y="357187"/>
                  </a:lnTo>
                  <a:lnTo>
                    <a:pt x="845344" y="392906"/>
                  </a:lnTo>
                  <a:lnTo>
                    <a:pt x="652463" y="421481"/>
                  </a:lnTo>
                  <a:lnTo>
                    <a:pt x="550069" y="433387"/>
                  </a:lnTo>
                  <a:lnTo>
                    <a:pt x="440532" y="447675"/>
                  </a:lnTo>
                  <a:lnTo>
                    <a:pt x="350044" y="464344"/>
                  </a:lnTo>
                  <a:lnTo>
                    <a:pt x="245269" y="488156"/>
                  </a:lnTo>
                  <a:lnTo>
                    <a:pt x="233363" y="488156"/>
                  </a:lnTo>
                  <a:lnTo>
                    <a:pt x="202407" y="469106"/>
                  </a:lnTo>
                  <a:lnTo>
                    <a:pt x="142875" y="416719"/>
                  </a:lnTo>
                  <a:lnTo>
                    <a:pt x="97632" y="364331"/>
                  </a:lnTo>
                  <a:lnTo>
                    <a:pt x="47625" y="295275"/>
                  </a:lnTo>
                  <a:lnTo>
                    <a:pt x="9525" y="230981"/>
                  </a:lnTo>
                  <a:lnTo>
                    <a:pt x="0" y="204787"/>
                  </a:lnTo>
                  <a:lnTo>
                    <a:pt x="2382" y="192881"/>
                  </a:lnTo>
                  <a:lnTo>
                    <a:pt x="14288" y="188119"/>
                  </a:lnTo>
                  <a:lnTo>
                    <a:pt x="30957" y="188119"/>
                  </a:lnTo>
                  <a:lnTo>
                    <a:pt x="57150" y="200025"/>
                  </a:lnTo>
                  <a:lnTo>
                    <a:pt x="85725" y="223837"/>
                  </a:lnTo>
                  <a:lnTo>
                    <a:pt x="114300" y="240506"/>
                  </a:lnTo>
                  <a:lnTo>
                    <a:pt x="147638" y="252412"/>
                  </a:lnTo>
                  <a:lnTo>
                    <a:pt x="190500" y="266700"/>
                  </a:lnTo>
                  <a:lnTo>
                    <a:pt x="250032" y="278606"/>
                  </a:lnTo>
                  <a:lnTo>
                    <a:pt x="300038" y="280987"/>
                  </a:lnTo>
                  <a:lnTo>
                    <a:pt x="392907" y="280987"/>
                  </a:lnTo>
                  <a:lnTo>
                    <a:pt x="554832" y="259556"/>
                  </a:lnTo>
                  <a:lnTo>
                    <a:pt x="776288" y="223837"/>
                  </a:lnTo>
                  <a:lnTo>
                    <a:pt x="971550" y="195262"/>
                  </a:lnTo>
                  <a:lnTo>
                    <a:pt x="1181100" y="166687"/>
                  </a:lnTo>
                  <a:lnTo>
                    <a:pt x="1235869" y="15716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4119;p375">
              <a:extLst>
                <a:ext uri="{FF2B5EF4-FFF2-40B4-BE49-F238E27FC236}">
                  <a16:creationId xmlns:a16="http://schemas.microsoft.com/office/drawing/2014/main" id="{5E79663A-A4C2-C040-80C8-72EDA033A072}"/>
                </a:ext>
              </a:extLst>
            </p:cNvPr>
            <p:cNvSpPr/>
            <p:nvPr/>
          </p:nvSpPr>
          <p:spPr>
            <a:xfrm>
              <a:off x="2852738" y="3270250"/>
              <a:ext cx="417512" cy="2725738"/>
            </a:xfrm>
            <a:custGeom>
              <a:avLst/>
              <a:gdLst/>
              <a:ahLst/>
              <a:cxnLst/>
              <a:rect l="l" t="t" r="r" b="b"/>
              <a:pathLst>
                <a:path w="416599" h="2725548" extrusionOk="0">
                  <a:moveTo>
                    <a:pt x="409538" y="628430"/>
                  </a:moveTo>
                  <a:lnTo>
                    <a:pt x="413069" y="504862"/>
                  </a:lnTo>
                  <a:lnTo>
                    <a:pt x="413069" y="402477"/>
                  </a:lnTo>
                  <a:lnTo>
                    <a:pt x="416599" y="278910"/>
                  </a:lnTo>
                  <a:lnTo>
                    <a:pt x="409538" y="222422"/>
                  </a:lnTo>
                  <a:lnTo>
                    <a:pt x="395416" y="183586"/>
                  </a:lnTo>
                  <a:lnTo>
                    <a:pt x="363642" y="137690"/>
                  </a:lnTo>
                  <a:lnTo>
                    <a:pt x="285971" y="70610"/>
                  </a:lnTo>
                  <a:lnTo>
                    <a:pt x="180056" y="21183"/>
                  </a:lnTo>
                  <a:lnTo>
                    <a:pt x="74141" y="3531"/>
                  </a:lnTo>
                  <a:lnTo>
                    <a:pt x="24713" y="0"/>
                  </a:lnTo>
                  <a:lnTo>
                    <a:pt x="0" y="7061"/>
                  </a:lnTo>
                  <a:lnTo>
                    <a:pt x="0" y="31775"/>
                  </a:lnTo>
                  <a:lnTo>
                    <a:pt x="14122" y="60019"/>
                  </a:lnTo>
                  <a:lnTo>
                    <a:pt x="38835" y="74141"/>
                  </a:lnTo>
                  <a:lnTo>
                    <a:pt x="63549" y="88263"/>
                  </a:lnTo>
                  <a:lnTo>
                    <a:pt x="88263" y="112976"/>
                  </a:lnTo>
                  <a:lnTo>
                    <a:pt x="116507" y="169464"/>
                  </a:lnTo>
                  <a:lnTo>
                    <a:pt x="162403" y="307154"/>
                  </a:lnTo>
                  <a:lnTo>
                    <a:pt x="176525" y="349520"/>
                  </a:lnTo>
                  <a:lnTo>
                    <a:pt x="187117" y="398947"/>
                  </a:lnTo>
                  <a:lnTo>
                    <a:pt x="194178" y="494270"/>
                  </a:lnTo>
                  <a:lnTo>
                    <a:pt x="183586" y="907339"/>
                  </a:lnTo>
                  <a:lnTo>
                    <a:pt x="155342" y="1352182"/>
                  </a:lnTo>
                  <a:lnTo>
                    <a:pt x="144751" y="1609909"/>
                  </a:lnTo>
                  <a:lnTo>
                    <a:pt x="130629" y="1885288"/>
                  </a:lnTo>
                  <a:lnTo>
                    <a:pt x="123568" y="2008856"/>
                  </a:lnTo>
                  <a:lnTo>
                    <a:pt x="98854" y="2192442"/>
                  </a:lnTo>
                  <a:lnTo>
                    <a:pt x="77671" y="2301887"/>
                  </a:lnTo>
                  <a:lnTo>
                    <a:pt x="84732" y="2372498"/>
                  </a:lnTo>
                  <a:lnTo>
                    <a:pt x="98854" y="2428986"/>
                  </a:lnTo>
                  <a:lnTo>
                    <a:pt x="102385" y="2474882"/>
                  </a:lnTo>
                  <a:lnTo>
                    <a:pt x="116507" y="2541962"/>
                  </a:lnTo>
                  <a:lnTo>
                    <a:pt x="151812" y="2616102"/>
                  </a:lnTo>
                  <a:lnTo>
                    <a:pt x="194178" y="2690243"/>
                  </a:lnTo>
                  <a:lnTo>
                    <a:pt x="211830" y="2718487"/>
                  </a:lnTo>
                  <a:lnTo>
                    <a:pt x="233013" y="2725548"/>
                  </a:lnTo>
                  <a:lnTo>
                    <a:pt x="278910" y="2704365"/>
                  </a:lnTo>
                  <a:lnTo>
                    <a:pt x="307154" y="2683182"/>
                  </a:lnTo>
                  <a:lnTo>
                    <a:pt x="328337" y="2651407"/>
                  </a:lnTo>
                  <a:lnTo>
                    <a:pt x="345989" y="2605511"/>
                  </a:lnTo>
                  <a:lnTo>
                    <a:pt x="356581" y="2563145"/>
                  </a:lnTo>
                  <a:lnTo>
                    <a:pt x="370703" y="2457230"/>
                  </a:lnTo>
                  <a:lnTo>
                    <a:pt x="370703" y="2308948"/>
                  </a:lnTo>
                  <a:lnTo>
                    <a:pt x="367172" y="1666397"/>
                  </a:lnTo>
                  <a:lnTo>
                    <a:pt x="384825" y="1253328"/>
                  </a:lnTo>
                  <a:lnTo>
                    <a:pt x="391886" y="1115639"/>
                  </a:lnTo>
                  <a:lnTo>
                    <a:pt x="409538" y="681387"/>
                  </a:lnTo>
                  <a:lnTo>
                    <a:pt x="409538" y="62843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4120;p375">
              <a:extLst>
                <a:ext uri="{FF2B5EF4-FFF2-40B4-BE49-F238E27FC236}">
                  <a16:creationId xmlns:a16="http://schemas.microsoft.com/office/drawing/2014/main" id="{09D5DA89-45C7-DD42-94B5-42FC158B7190}"/>
                </a:ext>
              </a:extLst>
            </p:cNvPr>
            <p:cNvSpPr/>
            <p:nvPr/>
          </p:nvSpPr>
          <p:spPr>
            <a:xfrm>
              <a:off x="5172075" y="2195513"/>
              <a:ext cx="2058988" cy="1470025"/>
            </a:xfrm>
            <a:custGeom>
              <a:avLst/>
              <a:gdLst/>
              <a:ahLst/>
              <a:cxnLst/>
              <a:rect l="l" t="t" r="r" b="b"/>
              <a:pathLst>
                <a:path w="2059781" h="1469231" extrusionOk="0">
                  <a:moveTo>
                    <a:pt x="866775" y="159543"/>
                  </a:moveTo>
                  <a:lnTo>
                    <a:pt x="614363" y="197643"/>
                  </a:lnTo>
                  <a:lnTo>
                    <a:pt x="423863" y="228600"/>
                  </a:lnTo>
                  <a:lnTo>
                    <a:pt x="376238" y="240506"/>
                  </a:lnTo>
                  <a:lnTo>
                    <a:pt x="338138" y="245268"/>
                  </a:lnTo>
                  <a:lnTo>
                    <a:pt x="297656" y="245268"/>
                  </a:lnTo>
                  <a:lnTo>
                    <a:pt x="240506" y="238125"/>
                  </a:lnTo>
                  <a:lnTo>
                    <a:pt x="197644" y="223837"/>
                  </a:lnTo>
                  <a:lnTo>
                    <a:pt x="152400" y="188118"/>
                  </a:lnTo>
                  <a:lnTo>
                    <a:pt x="76200" y="123825"/>
                  </a:lnTo>
                  <a:lnTo>
                    <a:pt x="45244" y="104775"/>
                  </a:lnTo>
                  <a:lnTo>
                    <a:pt x="23813" y="97631"/>
                  </a:lnTo>
                  <a:lnTo>
                    <a:pt x="4763" y="100012"/>
                  </a:lnTo>
                  <a:lnTo>
                    <a:pt x="0" y="114300"/>
                  </a:lnTo>
                  <a:lnTo>
                    <a:pt x="4763" y="140493"/>
                  </a:lnTo>
                  <a:lnTo>
                    <a:pt x="38100" y="209550"/>
                  </a:lnTo>
                  <a:lnTo>
                    <a:pt x="69056" y="264318"/>
                  </a:lnTo>
                  <a:lnTo>
                    <a:pt x="107156" y="316706"/>
                  </a:lnTo>
                  <a:lnTo>
                    <a:pt x="147638" y="359568"/>
                  </a:lnTo>
                  <a:lnTo>
                    <a:pt x="190500" y="400050"/>
                  </a:lnTo>
                  <a:lnTo>
                    <a:pt x="228600" y="431006"/>
                  </a:lnTo>
                  <a:lnTo>
                    <a:pt x="257175" y="445293"/>
                  </a:lnTo>
                  <a:lnTo>
                    <a:pt x="273844" y="447675"/>
                  </a:lnTo>
                  <a:lnTo>
                    <a:pt x="350044" y="433387"/>
                  </a:lnTo>
                  <a:lnTo>
                    <a:pt x="507206" y="407193"/>
                  </a:lnTo>
                  <a:lnTo>
                    <a:pt x="907256" y="335756"/>
                  </a:lnTo>
                  <a:lnTo>
                    <a:pt x="1143000" y="297656"/>
                  </a:lnTo>
                  <a:lnTo>
                    <a:pt x="1383506" y="254793"/>
                  </a:lnTo>
                  <a:lnTo>
                    <a:pt x="1526381" y="230981"/>
                  </a:lnTo>
                  <a:lnTo>
                    <a:pt x="1566863" y="230981"/>
                  </a:lnTo>
                  <a:lnTo>
                    <a:pt x="1583531" y="230981"/>
                  </a:lnTo>
                  <a:lnTo>
                    <a:pt x="1607344" y="238125"/>
                  </a:lnTo>
                  <a:lnTo>
                    <a:pt x="1621631" y="247650"/>
                  </a:lnTo>
                  <a:lnTo>
                    <a:pt x="1635919" y="269081"/>
                  </a:lnTo>
                  <a:lnTo>
                    <a:pt x="1647825" y="307181"/>
                  </a:lnTo>
                  <a:lnTo>
                    <a:pt x="1654969" y="354806"/>
                  </a:lnTo>
                  <a:lnTo>
                    <a:pt x="1654969" y="431006"/>
                  </a:lnTo>
                  <a:lnTo>
                    <a:pt x="1650206" y="502443"/>
                  </a:lnTo>
                  <a:lnTo>
                    <a:pt x="1619250" y="697706"/>
                  </a:lnTo>
                  <a:lnTo>
                    <a:pt x="1528763" y="1231106"/>
                  </a:lnTo>
                  <a:lnTo>
                    <a:pt x="1545431" y="1333500"/>
                  </a:lnTo>
                  <a:lnTo>
                    <a:pt x="1602581" y="1450181"/>
                  </a:lnTo>
                  <a:lnTo>
                    <a:pt x="1624013" y="1469231"/>
                  </a:lnTo>
                  <a:lnTo>
                    <a:pt x="1650206" y="1466850"/>
                  </a:lnTo>
                  <a:lnTo>
                    <a:pt x="1671638" y="1454943"/>
                  </a:lnTo>
                  <a:lnTo>
                    <a:pt x="1697831" y="1433512"/>
                  </a:lnTo>
                  <a:lnTo>
                    <a:pt x="1712119" y="1412081"/>
                  </a:lnTo>
                  <a:lnTo>
                    <a:pt x="1716881" y="1381125"/>
                  </a:lnTo>
                  <a:lnTo>
                    <a:pt x="1733550" y="1288256"/>
                  </a:lnTo>
                  <a:lnTo>
                    <a:pt x="1750219" y="1219200"/>
                  </a:lnTo>
                  <a:lnTo>
                    <a:pt x="1785938" y="1073943"/>
                  </a:lnTo>
                  <a:lnTo>
                    <a:pt x="1857375" y="790575"/>
                  </a:lnTo>
                  <a:lnTo>
                    <a:pt x="1905000" y="595312"/>
                  </a:lnTo>
                  <a:lnTo>
                    <a:pt x="1952625" y="397668"/>
                  </a:lnTo>
                  <a:lnTo>
                    <a:pt x="1964531" y="371475"/>
                  </a:lnTo>
                  <a:lnTo>
                    <a:pt x="1990725" y="338137"/>
                  </a:lnTo>
                  <a:lnTo>
                    <a:pt x="2026444" y="297656"/>
                  </a:lnTo>
                  <a:lnTo>
                    <a:pt x="2050256" y="271462"/>
                  </a:lnTo>
                  <a:lnTo>
                    <a:pt x="2059781" y="245268"/>
                  </a:lnTo>
                  <a:lnTo>
                    <a:pt x="2052638" y="221456"/>
                  </a:lnTo>
                  <a:lnTo>
                    <a:pt x="2033588" y="192881"/>
                  </a:lnTo>
                  <a:lnTo>
                    <a:pt x="1976438" y="138112"/>
                  </a:lnTo>
                  <a:lnTo>
                    <a:pt x="1857375" y="47625"/>
                  </a:lnTo>
                  <a:lnTo>
                    <a:pt x="1785938" y="7143"/>
                  </a:lnTo>
                  <a:lnTo>
                    <a:pt x="1759744" y="0"/>
                  </a:lnTo>
                  <a:lnTo>
                    <a:pt x="1726406" y="0"/>
                  </a:lnTo>
                  <a:lnTo>
                    <a:pt x="1685925" y="7143"/>
                  </a:lnTo>
                  <a:lnTo>
                    <a:pt x="1593056" y="40481"/>
                  </a:lnTo>
                  <a:lnTo>
                    <a:pt x="1564481" y="52387"/>
                  </a:lnTo>
                  <a:lnTo>
                    <a:pt x="1457325" y="69056"/>
                  </a:lnTo>
                  <a:lnTo>
                    <a:pt x="942975" y="147637"/>
                  </a:lnTo>
                  <a:lnTo>
                    <a:pt x="866775" y="15954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121;p375">
              <a:extLst>
                <a:ext uri="{FF2B5EF4-FFF2-40B4-BE49-F238E27FC236}">
                  <a16:creationId xmlns:a16="http://schemas.microsoft.com/office/drawing/2014/main" id="{29D7531F-252A-654E-A385-691876C2E2BD}"/>
                </a:ext>
              </a:extLst>
            </p:cNvPr>
            <p:cNvSpPr/>
            <p:nvPr/>
          </p:nvSpPr>
          <p:spPr>
            <a:xfrm>
              <a:off x="2957513" y="2957513"/>
              <a:ext cx="2066925" cy="2886075"/>
            </a:xfrm>
            <a:custGeom>
              <a:avLst/>
              <a:gdLst/>
              <a:ahLst/>
              <a:cxnLst/>
              <a:rect l="l" t="t" r="r" b="b"/>
              <a:pathLst>
                <a:path w="2066544" h="2885847" extrusionOk="0">
                  <a:moveTo>
                    <a:pt x="599847" y="252375"/>
                  </a:moveTo>
                  <a:lnTo>
                    <a:pt x="438912" y="285293"/>
                  </a:lnTo>
                  <a:lnTo>
                    <a:pt x="325527" y="303581"/>
                  </a:lnTo>
                  <a:lnTo>
                    <a:pt x="226771" y="318211"/>
                  </a:lnTo>
                  <a:lnTo>
                    <a:pt x="138989" y="329184"/>
                  </a:lnTo>
                  <a:lnTo>
                    <a:pt x="43891" y="336499"/>
                  </a:lnTo>
                  <a:lnTo>
                    <a:pt x="0" y="376733"/>
                  </a:lnTo>
                  <a:lnTo>
                    <a:pt x="157277" y="482803"/>
                  </a:lnTo>
                  <a:lnTo>
                    <a:pt x="369418" y="446227"/>
                  </a:lnTo>
                  <a:lnTo>
                    <a:pt x="636423" y="398679"/>
                  </a:lnTo>
                  <a:lnTo>
                    <a:pt x="969264" y="332842"/>
                  </a:lnTo>
                  <a:lnTo>
                    <a:pt x="1130199" y="303581"/>
                  </a:lnTo>
                  <a:lnTo>
                    <a:pt x="1382573" y="277978"/>
                  </a:lnTo>
                  <a:lnTo>
                    <a:pt x="1572768" y="256032"/>
                  </a:lnTo>
                  <a:lnTo>
                    <a:pt x="1678839" y="245059"/>
                  </a:lnTo>
                  <a:lnTo>
                    <a:pt x="1700784" y="252375"/>
                  </a:lnTo>
                  <a:lnTo>
                    <a:pt x="1722730" y="270663"/>
                  </a:lnTo>
                  <a:lnTo>
                    <a:pt x="1733703" y="288951"/>
                  </a:lnTo>
                  <a:lnTo>
                    <a:pt x="1737360" y="336499"/>
                  </a:lnTo>
                  <a:cubicBezTo>
                    <a:pt x="1738579" y="554736"/>
                    <a:pt x="1739799" y="772973"/>
                    <a:pt x="1741018" y="991210"/>
                  </a:cubicBezTo>
                  <a:lnTo>
                    <a:pt x="1741018" y="1302106"/>
                  </a:lnTo>
                  <a:lnTo>
                    <a:pt x="1741018" y="1788567"/>
                  </a:lnTo>
                  <a:lnTo>
                    <a:pt x="1741018" y="2527402"/>
                  </a:lnTo>
                  <a:lnTo>
                    <a:pt x="1759306" y="2684679"/>
                  </a:lnTo>
                  <a:lnTo>
                    <a:pt x="1814170" y="2885847"/>
                  </a:lnTo>
                  <a:lnTo>
                    <a:pt x="1854403" y="2878531"/>
                  </a:lnTo>
                  <a:lnTo>
                    <a:pt x="1883664" y="2856586"/>
                  </a:lnTo>
                  <a:lnTo>
                    <a:pt x="1931213" y="2798064"/>
                  </a:lnTo>
                  <a:lnTo>
                    <a:pt x="1989735" y="2677363"/>
                  </a:lnTo>
                  <a:lnTo>
                    <a:pt x="2008023" y="2622499"/>
                  </a:lnTo>
                  <a:lnTo>
                    <a:pt x="2004365" y="2490826"/>
                  </a:lnTo>
                  <a:lnTo>
                    <a:pt x="1997050" y="2051914"/>
                  </a:lnTo>
                  <a:lnTo>
                    <a:pt x="1989735" y="1598371"/>
                  </a:lnTo>
                  <a:lnTo>
                    <a:pt x="1989735" y="1104595"/>
                  </a:lnTo>
                  <a:lnTo>
                    <a:pt x="1982419" y="676656"/>
                  </a:lnTo>
                  <a:lnTo>
                    <a:pt x="1989735" y="471831"/>
                  </a:lnTo>
                  <a:lnTo>
                    <a:pt x="1997050" y="420624"/>
                  </a:lnTo>
                  <a:lnTo>
                    <a:pt x="2008023" y="376733"/>
                  </a:lnTo>
                  <a:lnTo>
                    <a:pt x="2033626" y="321869"/>
                  </a:lnTo>
                  <a:lnTo>
                    <a:pt x="2055571" y="277978"/>
                  </a:lnTo>
                  <a:lnTo>
                    <a:pt x="2062887" y="263347"/>
                  </a:lnTo>
                  <a:lnTo>
                    <a:pt x="2066544" y="237744"/>
                  </a:lnTo>
                  <a:lnTo>
                    <a:pt x="2066544" y="212141"/>
                  </a:lnTo>
                  <a:lnTo>
                    <a:pt x="2059229" y="186538"/>
                  </a:lnTo>
                  <a:lnTo>
                    <a:pt x="2037283" y="157277"/>
                  </a:lnTo>
                  <a:lnTo>
                    <a:pt x="1956816" y="109728"/>
                  </a:lnTo>
                  <a:lnTo>
                    <a:pt x="1810512" y="40234"/>
                  </a:lnTo>
                  <a:lnTo>
                    <a:pt x="1704442" y="0"/>
                  </a:lnTo>
                  <a:lnTo>
                    <a:pt x="1693469" y="0"/>
                  </a:lnTo>
                  <a:lnTo>
                    <a:pt x="1638605" y="21946"/>
                  </a:lnTo>
                  <a:lnTo>
                    <a:pt x="1528877" y="69495"/>
                  </a:lnTo>
                  <a:lnTo>
                    <a:pt x="1353312" y="117043"/>
                  </a:lnTo>
                  <a:lnTo>
                    <a:pt x="1239927" y="135331"/>
                  </a:lnTo>
                  <a:lnTo>
                    <a:pt x="987552" y="175565"/>
                  </a:lnTo>
                  <a:lnTo>
                    <a:pt x="599847" y="2523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122;p375">
              <a:extLst>
                <a:ext uri="{FF2B5EF4-FFF2-40B4-BE49-F238E27FC236}">
                  <a16:creationId xmlns:a16="http://schemas.microsoft.com/office/drawing/2014/main" id="{936F4381-7654-804E-82D1-EFFA98DD66BA}"/>
                </a:ext>
              </a:extLst>
            </p:cNvPr>
            <p:cNvSpPr/>
            <p:nvPr/>
          </p:nvSpPr>
          <p:spPr>
            <a:xfrm>
              <a:off x="3141663" y="2371725"/>
              <a:ext cx="679450" cy="2063750"/>
            </a:xfrm>
            <a:custGeom>
              <a:avLst/>
              <a:gdLst/>
              <a:ahLst/>
              <a:cxnLst/>
              <a:rect l="l" t="t" r="r" b="b"/>
              <a:pathLst>
                <a:path w="678788" h="2064412" extrusionOk="0">
                  <a:moveTo>
                    <a:pt x="659153" y="563787"/>
                  </a:moveTo>
                  <a:lnTo>
                    <a:pt x="664763" y="796594"/>
                  </a:lnTo>
                  <a:lnTo>
                    <a:pt x="659153" y="936839"/>
                  </a:lnTo>
                  <a:lnTo>
                    <a:pt x="642324" y="1068670"/>
                  </a:lnTo>
                  <a:lnTo>
                    <a:pt x="617080" y="1214525"/>
                  </a:lnTo>
                  <a:lnTo>
                    <a:pt x="583421" y="1360381"/>
                  </a:lnTo>
                  <a:lnTo>
                    <a:pt x="555372" y="1452943"/>
                  </a:lnTo>
                  <a:lnTo>
                    <a:pt x="530128" y="1514651"/>
                  </a:lnTo>
                  <a:lnTo>
                    <a:pt x="488054" y="1595993"/>
                  </a:lnTo>
                  <a:lnTo>
                    <a:pt x="423541" y="1685750"/>
                  </a:lnTo>
                  <a:lnTo>
                    <a:pt x="300125" y="1834410"/>
                  </a:lnTo>
                  <a:lnTo>
                    <a:pt x="182319" y="1955021"/>
                  </a:lnTo>
                  <a:lnTo>
                    <a:pt x="89757" y="2041973"/>
                  </a:lnTo>
                  <a:lnTo>
                    <a:pt x="0" y="2064412"/>
                  </a:lnTo>
                  <a:lnTo>
                    <a:pt x="100977" y="1901728"/>
                  </a:lnTo>
                  <a:lnTo>
                    <a:pt x="165489" y="1820385"/>
                  </a:lnTo>
                  <a:lnTo>
                    <a:pt x="224393" y="1736238"/>
                  </a:lnTo>
                  <a:lnTo>
                    <a:pt x="272076" y="1660506"/>
                  </a:lnTo>
                  <a:lnTo>
                    <a:pt x="302930" y="1604408"/>
                  </a:lnTo>
                  <a:lnTo>
                    <a:pt x="345004" y="1517455"/>
                  </a:lnTo>
                  <a:lnTo>
                    <a:pt x="373053" y="1452943"/>
                  </a:lnTo>
                  <a:lnTo>
                    <a:pt x="398297" y="1360381"/>
                  </a:lnTo>
                  <a:lnTo>
                    <a:pt x="417931" y="1231355"/>
                  </a:lnTo>
                  <a:lnTo>
                    <a:pt x="437566" y="1071475"/>
                  </a:lnTo>
                  <a:lnTo>
                    <a:pt x="443175" y="967693"/>
                  </a:lnTo>
                  <a:lnTo>
                    <a:pt x="460005" y="833058"/>
                  </a:lnTo>
                  <a:lnTo>
                    <a:pt x="460005" y="563787"/>
                  </a:lnTo>
                  <a:lnTo>
                    <a:pt x="457200" y="305735"/>
                  </a:lnTo>
                  <a:lnTo>
                    <a:pt x="457200" y="260857"/>
                  </a:lnTo>
                  <a:lnTo>
                    <a:pt x="454395" y="224393"/>
                  </a:lnTo>
                  <a:lnTo>
                    <a:pt x="445980" y="193539"/>
                  </a:lnTo>
                  <a:lnTo>
                    <a:pt x="426346" y="151465"/>
                  </a:lnTo>
                  <a:lnTo>
                    <a:pt x="406712" y="123416"/>
                  </a:lnTo>
                  <a:lnTo>
                    <a:pt x="373053" y="89757"/>
                  </a:lnTo>
                  <a:lnTo>
                    <a:pt x="345004" y="67318"/>
                  </a:lnTo>
                  <a:lnTo>
                    <a:pt x="297320" y="30854"/>
                  </a:lnTo>
                  <a:lnTo>
                    <a:pt x="266466" y="0"/>
                  </a:lnTo>
                  <a:lnTo>
                    <a:pt x="443175" y="25244"/>
                  </a:lnTo>
                  <a:lnTo>
                    <a:pt x="527323" y="72928"/>
                  </a:lnTo>
                  <a:lnTo>
                    <a:pt x="631104" y="137441"/>
                  </a:lnTo>
                  <a:lnTo>
                    <a:pt x="673178" y="171100"/>
                  </a:lnTo>
                  <a:lnTo>
                    <a:pt x="678788" y="182319"/>
                  </a:lnTo>
                  <a:lnTo>
                    <a:pt x="673178" y="213173"/>
                  </a:lnTo>
                  <a:lnTo>
                    <a:pt x="664763" y="280491"/>
                  </a:lnTo>
                  <a:lnTo>
                    <a:pt x="659153" y="378663"/>
                  </a:lnTo>
                  <a:lnTo>
                    <a:pt x="659153" y="56378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123;p375">
              <a:extLst>
                <a:ext uri="{FF2B5EF4-FFF2-40B4-BE49-F238E27FC236}">
                  <a16:creationId xmlns:a16="http://schemas.microsoft.com/office/drawing/2014/main" id="{DB579052-53DD-0E42-B329-19018F37D262}"/>
                </a:ext>
              </a:extLst>
            </p:cNvPr>
            <p:cNvSpPr/>
            <p:nvPr/>
          </p:nvSpPr>
          <p:spPr>
            <a:xfrm>
              <a:off x="3922713" y="2305050"/>
              <a:ext cx="939800" cy="1839913"/>
            </a:xfrm>
            <a:custGeom>
              <a:avLst/>
              <a:gdLst/>
              <a:ahLst/>
              <a:cxnLst/>
              <a:rect l="l" t="t" r="r" b="b"/>
              <a:pathLst>
                <a:path w="940594" h="1840706" extrusionOk="0">
                  <a:moveTo>
                    <a:pt x="126206" y="576263"/>
                  </a:moveTo>
                  <a:lnTo>
                    <a:pt x="126206" y="328613"/>
                  </a:lnTo>
                  <a:lnTo>
                    <a:pt x="126206" y="254794"/>
                  </a:lnTo>
                  <a:cubicBezTo>
                    <a:pt x="125412" y="232569"/>
                    <a:pt x="124619" y="210344"/>
                    <a:pt x="123825" y="188119"/>
                  </a:cubicBezTo>
                  <a:lnTo>
                    <a:pt x="114300" y="140494"/>
                  </a:lnTo>
                  <a:lnTo>
                    <a:pt x="100012" y="104775"/>
                  </a:lnTo>
                  <a:lnTo>
                    <a:pt x="80962" y="78581"/>
                  </a:lnTo>
                  <a:lnTo>
                    <a:pt x="52387" y="52388"/>
                  </a:lnTo>
                  <a:lnTo>
                    <a:pt x="0" y="0"/>
                  </a:lnTo>
                  <a:lnTo>
                    <a:pt x="166687" y="19050"/>
                  </a:lnTo>
                  <a:lnTo>
                    <a:pt x="252412" y="85725"/>
                  </a:lnTo>
                  <a:lnTo>
                    <a:pt x="319087" y="145256"/>
                  </a:lnTo>
                  <a:lnTo>
                    <a:pt x="385762" y="211931"/>
                  </a:lnTo>
                  <a:lnTo>
                    <a:pt x="414337" y="247650"/>
                  </a:lnTo>
                  <a:lnTo>
                    <a:pt x="419100" y="261938"/>
                  </a:lnTo>
                  <a:lnTo>
                    <a:pt x="414337" y="273844"/>
                  </a:lnTo>
                  <a:lnTo>
                    <a:pt x="395287" y="307181"/>
                  </a:lnTo>
                  <a:lnTo>
                    <a:pt x="333375" y="378619"/>
                  </a:lnTo>
                  <a:lnTo>
                    <a:pt x="323850" y="411956"/>
                  </a:lnTo>
                  <a:lnTo>
                    <a:pt x="307181" y="781050"/>
                  </a:lnTo>
                  <a:lnTo>
                    <a:pt x="300037" y="1109663"/>
                  </a:lnTo>
                  <a:lnTo>
                    <a:pt x="285750" y="1540669"/>
                  </a:lnTo>
                  <a:lnTo>
                    <a:pt x="292894" y="1569244"/>
                  </a:lnTo>
                  <a:lnTo>
                    <a:pt x="304800" y="1612106"/>
                  </a:lnTo>
                  <a:lnTo>
                    <a:pt x="311944" y="1624013"/>
                  </a:lnTo>
                  <a:lnTo>
                    <a:pt x="347662" y="1633538"/>
                  </a:lnTo>
                  <a:lnTo>
                    <a:pt x="414337" y="1638300"/>
                  </a:lnTo>
                  <a:lnTo>
                    <a:pt x="488156" y="1635919"/>
                  </a:lnTo>
                  <a:lnTo>
                    <a:pt x="533400" y="1628775"/>
                  </a:lnTo>
                  <a:lnTo>
                    <a:pt x="569119" y="1616869"/>
                  </a:lnTo>
                  <a:lnTo>
                    <a:pt x="628650" y="1607344"/>
                  </a:lnTo>
                  <a:lnTo>
                    <a:pt x="671512" y="1604963"/>
                  </a:lnTo>
                  <a:lnTo>
                    <a:pt x="719137" y="1604963"/>
                  </a:lnTo>
                  <a:lnTo>
                    <a:pt x="776287" y="1612106"/>
                  </a:lnTo>
                  <a:lnTo>
                    <a:pt x="907256" y="1681163"/>
                  </a:lnTo>
                  <a:lnTo>
                    <a:pt x="940594" y="1745456"/>
                  </a:lnTo>
                  <a:lnTo>
                    <a:pt x="847725" y="1804988"/>
                  </a:lnTo>
                  <a:lnTo>
                    <a:pt x="731044" y="1821656"/>
                  </a:lnTo>
                  <a:lnTo>
                    <a:pt x="616744" y="1835944"/>
                  </a:lnTo>
                  <a:lnTo>
                    <a:pt x="495300" y="1840706"/>
                  </a:lnTo>
                  <a:lnTo>
                    <a:pt x="402431" y="1838325"/>
                  </a:lnTo>
                  <a:lnTo>
                    <a:pt x="302419" y="1833563"/>
                  </a:lnTo>
                  <a:lnTo>
                    <a:pt x="233362" y="1821656"/>
                  </a:lnTo>
                  <a:lnTo>
                    <a:pt x="185737" y="1804988"/>
                  </a:lnTo>
                  <a:lnTo>
                    <a:pt x="164306" y="1788319"/>
                  </a:lnTo>
                  <a:lnTo>
                    <a:pt x="147637" y="1766888"/>
                  </a:lnTo>
                  <a:lnTo>
                    <a:pt x="126206" y="1735931"/>
                  </a:lnTo>
                  <a:lnTo>
                    <a:pt x="109537" y="1688306"/>
                  </a:lnTo>
                  <a:lnTo>
                    <a:pt x="107156" y="1647825"/>
                  </a:lnTo>
                  <a:lnTo>
                    <a:pt x="111919" y="1521619"/>
                  </a:lnTo>
                  <a:lnTo>
                    <a:pt x="116681" y="1312069"/>
                  </a:lnTo>
                  <a:lnTo>
                    <a:pt x="121444" y="1090613"/>
                  </a:lnTo>
                  <a:lnTo>
                    <a:pt x="128587" y="935831"/>
                  </a:lnTo>
                  <a:cubicBezTo>
                    <a:pt x="127793" y="862806"/>
                    <a:pt x="127000" y="789781"/>
                    <a:pt x="126206" y="716756"/>
                  </a:cubicBezTo>
                  <a:lnTo>
                    <a:pt x="126206" y="57626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124;p375">
              <a:extLst>
                <a:ext uri="{FF2B5EF4-FFF2-40B4-BE49-F238E27FC236}">
                  <a16:creationId xmlns:a16="http://schemas.microsoft.com/office/drawing/2014/main" id="{D9133ECB-4F11-D644-8D96-C38AF698BF9A}"/>
                </a:ext>
              </a:extLst>
            </p:cNvPr>
            <p:cNvSpPr/>
            <p:nvPr/>
          </p:nvSpPr>
          <p:spPr>
            <a:xfrm>
              <a:off x="3033713" y="4675188"/>
              <a:ext cx="1862137" cy="296862"/>
            </a:xfrm>
            <a:custGeom>
              <a:avLst/>
              <a:gdLst/>
              <a:ahLst/>
              <a:cxnLst/>
              <a:rect l="l" t="t" r="r" b="b"/>
              <a:pathLst>
                <a:path w="1862137" h="297656" extrusionOk="0">
                  <a:moveTo>
                    <a:pt x="838200" y="85725"/>
                  </a:moveTo>
                  <a:lnTo>
                    <a:pt x="554831" y="121444"/>
                  </a:lnTo>
                  <a:lnTo>
                    <a:pt x="297656" y="147637"/>
                  </a:lnTo>
                  <a:lnTo>
                    <a:pt x="161925" y="161925"/>
                  </a:lnTo>
                  <a:lnTo>
                    <a:pt x="0" y="185737"/>
                  </a:lnTo>
                  <a:lnTo>
                    <a:pt x="109537" y="297656"/>
                  </a:lnTo>
                  <a:lnTo>
                    <a:pt x="290512" y="288131"/>
                  </a:lnTo>
                  <a:lnTo>
                    <a:pt x="478631" y="269081"/>
                  </a:lnTo>
                  <a:lnTo>
                    <a:pt x="681037" y="247650"/>
                  </a:lnTo>
                  <a:lnTo>
                    <a:pt x="859631" y="223837"/>
                  </a:lnTo>
                  <a:lnTo>
                    <a:pt x="1102518" y="190500"/>
                  </a:lnTo>
                  <a:lnTo>
                    <a:pt x="1343025" y="154781"/>
                  </a:lnTo>
                  <a:lnTo>
                    <a:pt x="1493043" y="135731"/>
                  </a:lnTo>
                  <a:lnTo>
                    <a:pt x="1533525" y="140494"/>
                  </a:lnTo>
                  <a:lnTo>
                    <a:pt x="1564481" y="145256"/>
                  </a:lnTo>
                  <a:lnTo>
                    <a:pt x="1621631" y="164306"/>
                  </a:lnTo>
                  <a:lnTo>
                    <a:pt x="1693068" y="192881"/>
                  </a:lnTo>
                  <a:lnTo>
                    <a:pt x="1862137" y="150019"/>
                  </a:lnTo>
                  <a:lnTo>
                    <a:pt x="1704975" y="30956"/>
                  </a:lnTo>
                  <a:lnTo>
                    <a:pt x="1628775" y="14287"/>
                  </a:lnTo>
                  <a:lnTo>
                    <a:pt x="1521618" y="2381"/>
                  </a:lnTo>
                  <a:lnTo>
                    <a:pt x="1454943" y="0"/>
                  </a:lnTo>
                  <a:lnTo>
                    <a:pt x="1345406" y="11906"/>
                  </a:lnTo>
                  <a:lnTo>
                    <a:pt x="1131093" y="42862"/>
                  </a:lnTo>
                  <a:lnTo>
                    <a:pt x="895350" y="76200"/>
                  </a:lnTo>
                  <a:lnTo>
                    <a:pt x="838200" y="857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125;p375">
              <a:extLst>
                <a:ext uri="{FF2B5EF4-FFF2-40B4-BE49-F238E27FC236}">
                  <a16:creationId xmlns:a16="http://schemas.microsoft.com/office/drawing/2014/main" id="{BD0A63D1-7424-584C-9D50-FEBA29C59B73}"/>
                </a:ext>
              </a:extLst>
            </p:cNvPr>
            <p:cNvSpPr/>
            <p:nvPr/>
          </p:nvSpPr>
          <p:spPr>
            <a:xfrm>
              <a:off x="3017838" y="5427663"/>
              <a:ext cx="1887537" cy="419100"/>
            </a:xfrm>
            <a:custGeom>
              <a:avLst/>
              <a:gdLst/>
              <a:ahLst/>
              <a:cxnLst/>
              <a:rect l="l" t="t" r="r" b="b"/>
              <a:pathLst>
                <a:path w="1888331" h="419100" extrusionOk="0">
                  <a:moveTo>
                    <a:pt x="804862" y="116681"/>
                  </a:moveTo>
                  <a:lnTo>
                    <a:pt x="597694" y="147637"/>
                  </a:lnTo>
                  <a:lnTo>
                    <a:pt x="411956" y="171450"/>
                  </a:lnTo>
                  <a:lnTo>
                    <a:pt x="197644" y="190500"/>
                  </a:lnTo>
                  <a:lnTo>
                    <a:pt x="0" y="219075"/>
                  </a:lnTo>
                  <a:lnTo>
                    <a:pt x="100012" y="323850"/>
                  </a:lnTo>
                  <a:lnTo>
                    <a:pt x="316706" y="314325"/>
                  </a:lnTo>
                  <a:lnTo>
                    <a:pt x="600075" y="285750"/>
                  </a:lnTo>
                  <a:lnTo>
                    <a:pt x="876300" y="254794"/>
                  </a:lnTo>
                  <a:lnTo>
                    <a:pt x="1200150" y="216694"/>
                  </a:lnTo>
                  <a:lnTo>
                    <a:pt x="1312069" y="204787"/>
                  </a:lnTo>
                  <a:lnTo>
                    <a:pt x="1390650" y="204787"/>
                  </a:lnTo>
                  <a:lnTo>
                    <a:pt x="1462087" y="207169"/>
                  </a:lnTo>
                  <a:lnTo>
                    <a:pt x="1540669" y="221456"/>
                  </a:lnTo>
                  <a:lnTo>
                    <a:pt x="1569244" y="230981"/>
                  </a:lnTo>
                  <a:lnTo>
                    <a:pt x="1578769" y="250031"/>
                  </a:lnTo>
                  <a:lnTo>
                    <a:pt x="1595437" y="280987"/>
                  </a:lnTo>
                  <a:lnTo>
                    <a:pt x="1626394" y="319087"/>
                  </a:lnTo>
                  <a:lnTo>
                    <a:pt x="1654969" y="352425"/>
                  </a:lnTo>
                  <a:lnTo>
                    <a:pt x="1681162" y="376237"/>
                  </a:lnTo>
                  <a:lnTo>
                    <a:pt x="1702594" y="395287"/>
                  </a:lnTo>
                  <a:lnTo>
                    <a:pt x="1721644" y="409575"/>
                  </a:lnTo>
                  <a:lnTo>
                    <a:pt x="1743075" y="419100"/>
                  </a:lnTo>
                  <a:lnTo>
                    <a:pt x="1795462" y="409575"/>
                  </a:lnTo>
                  <a:lnTo>
                    <a:pt x="1888331" y="259556"/>
                  </a:lnTo>
                  <a:lnTo>
                    <a:pt x="1771650" y="66675"/>
                  </a:lnTo>
                  <a:lnTo>
                    <a:pt x="1645444" y="19050"/>
                  </a:lnTo>
                  <a:lnTo>
                    <a:pt x="1576387" y="7144"/>
                  </a:lnTo>
                  <a:lnTo>
                    <a:pt x="1504950" y="0"/>
                  </a:lnTo>
                  <a:lnTo>
                    <a:pt x="1435894" y="7144"/>
                  </a:lnTo>
                  <a:lnTo>
                    <a:pt x="1271587" y="38100"/>
                  </a:lnTo>
                  <a:lnTo>
                    <a:pt x="1042987" y="76200"/>
                  </a:lnTo>
                  <a:lnTo>
                    <a:pt x="804862" y="1166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126;p375">
              <a:extLst>
                <a:ext uri="{FF2B5EF4-FFF2-40B4-BE49-F238E27FC236}">
                  <a16:creationId xmlns:a16="http://schemas.microsoft.com/office/drawing/2014/main" id="{C751833D-98D1-F24A-9F2D-16F39A5E8681}"/>
                </a:ext>
              </a:extLst>
            </p:cNvPr>
            <p:cNvSpPr/>
            <p:nvPr/>
          </p:nvSpPr>
          <p:spPr>
            <a:xfrm>
              <a:off x="5395913" y="3405188"/>
              <a:ext cx="1470025" cy="355600"/>
            </a:xfrm>
            <a:custGeom>
              <a:avLst/>
              <a:gdLst/>
              <a:ahLst/>
              <a:cxnLst/>
              <a:rect l="l" t="t" r="r" b="b"/>
              <a:pathLst>
                <a:path w="1469231" h="354806" extrusionOk="0">
                  <a:moveTo>
                    <a:pt x="752475" y="97631"/>
                  </a:moveTo>
                  <a:lnTo>
                    <a:pt x="390525" y="166687"/>
                  </a:lnTo>
                  <a:lnTo>
                    <a:pt x="328612" y="178593"/>
                  </a:lnTo>
                  <a:lnTo>
                    <a:pt x="273843" y="180975"/>
                  </a:lnTo>
                  <a:lnTo>
                    <a:pt x="200025" y="180975"/>
                  </a:lnTo>
                  <a:lnTo>
                    <a:pt x="57150" y="178593"/>
                  </a:lnTo>
                  <a:lnTo>
                    <a:pt x="0" y="207168"/>
                  </a:lnTo>
                  <a:lnTo>
                    <a:pt x="90487" y="342900"/>
                  </a:lnTo>
                  <a:lnTo>
                    <a:pt x="152400" y="354806"/>
                  </a:lnTo>
                  <a:lnTo>
                    <a:pt x="288131" y="335756"/>
                  </a:lnTo>
                  <a:lnTo>
                    <a:pt x="488156" y="311943"/>
                  </a:lnTo>
                  <a:lnTo>
                    <a:pt x="709612" y="276225"/>
                  </a:lnTo>
                  <a:lnTo>
                    <a:pt x="909637" y="242887"/>
                  </a:lnTo>
                  <a:lnTo>
                    <a:pt x="1112043" y="207168"/>
                  </a:lnTo>
                  <a:lnTo>
                    <a:pt x="1166812" y="197643"/>
                  </a:lnTo>
                  <a:lnTo>
                    <a:pt x="1212056" y="192881"/>
                  </a:lnTo>
                  <a:lnTo>
                    <a:pt x="1250156" y="192881"/>
                  </a:lnTo>
                  <a:lnTo>
                    <a:pt x="1283493" y="195262"/>
                  </a:lnTo>
                  <a:lnTo>
                    <a:pt x="1309687" y="202406"/>
                  </a:lnTo>
                  <a:lnTo>
                    <a:pt x="1331118" y="211931"/>
                  </a:lnTo>
                  <a:lnTo>
                    <a:pt x="1354931" y="226218"/>
                  </a:lnTo>
                  <a:lnTo>
                    <a:pt x="1385887" y="250031"/>
                  </a:lnTo>
                  <a:lnTo>
                    <a:pt x="1400175" y="257175"/>
                  </a:lnTo>
                  <a:lnTo>
                    <a:pt x="1469231" y="147637"/>
                  </a:lnTo>
                  <a:lnTo>
                    <a:pt x="1366837" y="16668"/>
                  </a:lnTo>
                  <a:lnTo>
                    <a:pt x="1314450" y="0"/>
                  </a:lnTo>
                  <a:lnTo>
                    <a:pt x="1173956" y="23812"/>
                  </a:lnTo>
                  <a:lnTo>
                    <a:pt x="752475" y="976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127;p375">
              <a:extLst>
                <a:ext uri="{FF2B5EF4-FFF2-40B4-BE49-F238E27FC236}">
                  <a16:creationId xmlns:a16="http://schemas.microsoft.com/office/drawing/2014/main" id="{E3C1E888-4F40-F046-A8ED-16EF19600A81}"/>
                </a:ext>
              </a:extLst>
            </p:cNvPr>
            <p:cNvSpPr/>
            <p:nvPr/>
          </p:nvSpPr>
          <p:spPr>
            <a:xfrm>
              <a:off x="5318125" y="3470275"/>
              <a:ext cx="2260600" cy="2320925"/>
            </a:xfrm>
            <a:custGeom>
              <a:avLst/>
              <a:gdLst/>
              <a:ahLst/>
              <a:cxnLst/>
              <a:rect l="l" t="t" r="r" b="b"/>
              <a:pathLst>
                <a:path w="2260600" h="2320925" extrusionOk="0">
                  <a:moveTo>
                    <a:pt x="346075" y="628650"/>
                  </a:moveTo>
                  <a:lnTo>
                    <a:pt x="355600" y="422275"/>
                  </a:lnTo>
                  <a:lnTo>
                    <a:pt x="365125" y="250825"/>
                  </a:lnTo>
                  <a:lnTo>
                    <a:pt x="365125" y="152400"/>
                  </a:lnTo>
                  <a:lnTo>
                    <a:pt x="339725" y="117475"/>
                  </a:lnTo>
                  <a:lnTo>
                    <a:pt x="282575" y="79375"/>
                  </a:lnTo>
                  <a:lnTo>
                    <a:pt x="196850" y="41275"/>
                  </a:lnTo>
                  <a:lnTo>
                    <a:pt x="120650" y="12700"/>
                  </a:lnTo>
                  <a:lnTo>
                    <a:pt x="63500" y="0"/>
                  </a:lnTo>
                  <a:lnTo>
                    <a:pt x="31750" y="0"/>
                  </a:lnTo>
                  <a:lnTo>
                    <a:pt x="6350" y="12700"/>
                  </a:lnTo>
                  <a:lnTo>
                    <a:pt x="0" y="34925"/>
                  </a:lnTo>
                  <a:lnTo>
                    <a:pt x="6350" y="63500"/>
                  </a:lnTo>
                  <a:lnTo>
                    <a:pt x="31750" y="88900"/>
                  </a:lnTo>
                  <a:lnTo>
                    <a:pt x="66675" y="133350"/>
                  </a:lnTo>
                  <a:lnTo>
                    <a:pt x="92075" y="177800"/>
                  </a:lnTo>
                  <a:lnTo>
                    <a:pt x="104775" y="222250"/>
                  </a:lnTo>
                  <a:lnTo>
                    <a:pt x="114300" y="282575"/>
                  </a:lnTo>
                  <a:cubicBezTo>
                    <a:pt x="115358" y="386292"/>
                    <a:pt x="116417" y="490008"/>
                    <a:pt x="117475" y="593725"/>
                  </a:cubicBezTo>
                  <a:cubicBezTo>
                    <a:pt x="116417" y="768350"/>
                    <a:pt x="115358" y="942975"/>
                    <a:pt x="114300" y="1117600"/>
                  </a:cubicBezTo>
                  <a:lnTo>
                    <a:pt x="114300" y="1476375"/>
                  </a:lnTo>
                  <a:lnTo>
                    <a:pt x="114300" y="1676400"/>
                  </a:lnTo>
                  <a:lnTo>
                    <a:pt x="117475" y="1765300"/>
                  </a:lnTo>
                  <a:lnTo>
                    <a:pt x="123825" y="1831975"/>
                  </a:lnTo>
                  <a:lnTo>
                    <a:pt x="133350" y="1895475"/>
                  </a:lnTo>
                  <a:lnTo>
                    <a:pt x="146050" y="1952625"/>
                  </a:lnTo>
                  <a:lnTo>
                    <a:pt x="161925" y="2000250"/>
                  </a:lnTo>
                  <a:lnTo>
                    <a:pt x="187325" y="2060575"/>
                  </a:lnTo>
                  <a:lnTo>
                    <a:pt x="219075" y="2111375"/>
                  </a:lnTo>
                  <a:lnTo>
                    <a:pt x="250825" y="2146300"/>
                  </a:lnTo>
                  <a:lnTo>
                    <a:pt x="282575" y="2174875"/>
                  </a:lnTo>
                  <a:lnTo>
                    <a:pt x="311150" y="2197100"/>
                  </a:lnTo>
                  <a:lnTo>
                    <a:pt x="355600" y="2219325"/>
                  </a:lnTo>
                  <a:lnTo>
                    <a:pt x="431800" y="2247900"/>
                  </a:lnTo>
                  <a:lnTo>
                    <a:pt x="555625" y="2282825"/>
                  </a:lnTo>
                  <a:lnTo>
                    <a:pt x="717550" y="2308225"/>
                  </a:lnTo>
                  <a:lnTo>
                    <a:pt x="892175" y="2320925"/>
                  </a:lnTo>
                  <a:lnTo>
                    <a:pt x="1089025" y="2320925"/>
                  </a:lnTo>
                  <a:lnTo>
                    <a:pt x="1317625" y="2317750"/>
                  </a:lnTo>
                  <a:lnTo>
                    <a:pt x="1520825" y="2311400"/>
                  </a:lnTo>
                  <a:lnTo>
                    <a:pt x="1673225" y="2301875"/>
                  </a:lnTo>
                  <a:lnTo>
                    <a:pt x="1806575" y="2292350"/>
                  </a:lnTo>
                  <a:lnTo>
                    <a:pt x="1984375" y="2263775"/>
                  </a:lnTo>
                  <a:lnTo>
                    <a:pt x="2105025" y="2238375"/>
                  </a:lnTo>
                  <a:lnTo>
                    <a:pt x="2200275" y="2216150"/>
                  </a:lnTo>
                  <a:lnTo>
                    <a:pt x="2225675" y="2203450"/>
                  </a:lnTo>
                  <a:lnTo>
                    <a:pt x="2247900" y="2168525"/>
                  </a:lnTo>
                  <a:lnTo>
                    <a:pt x="2257425" y="2139950"/>
                  </a:lnTo>
                  <a:lnTo>
                    <a:pt x="2260600" y="2108200"/>
                  </a:lnTo>
                  <a:lnTo>
                    <a:pt x="2254250" y="2079625"/>
                  </a:lnTo>
                  <a:lnTo>
                    <a:pt x="2232025" y="2051050"/>
                  </a:lnTo>
                  <a:lnTo>
                    <a:pt x="2216150" y="2032000"/>
                  </a:lnTo>
                  <a:lnTo>
                    <a:pt x="2174875" y="1981200"/>
                  </a:lnTo>
                  <a:lnTo>
                    <a:pt x="1784350" y="2003425"/>
                  </a:lnTo>
                  <a:lnTo>
                    <a:pt x="1762125" y="2019300"/>
                  </a:lnTo>
                  <a:lnTo>
                    <a:pt x="1724025" y="2035175"/>
                  </a:lnTo>
                  <a:lnTo>
                    <a:pt x="1679575" y="2047875"/>
                  </a:lnTo>
                  <a:lnTo>
                    <a:pt x="1581150" y="2063750"/>
                  </a:lnTo>
                  <a:lnTo>
                    <a:pt x="1358900" y="2073275"/>
                  </a:lnTo>
                  <a:lnTo>
                    <a:pt x="1089025" y="2076450"/>
                  </a:lnTo>
                  <a:lnTo>
                    <a:pt x="889000" y="2076450"/>
                  </a:lnTo>
                  <a:lnTo>
                    <a:pt x="803275" y="2073275"/>
                  </a:lnTo>
                  <a:lnTo>
                    <a:pt x="663575" y="2060575"/>
                  </a:lnTo>
                  <a:lnTo>
                    <a:pt x="546100" y="2038350"/>
                  </a:lnTo>
                  <a:lnTo>
                    <a:pt x="466725" y="2009775"/>
                  </a:lnTo>
                  <a:lnTo>
                    <a:pt x="422275" y="1984375"/>
                  </a:lnTo>
                  <a:lnTo>
                    <a:pt x="387350" y="1949450"/>
                  </a:lnTo>
                  <a:lnTo>
                    <a:pt x="361950" y="1911350"/>
                  </a:lnTo>
                  <a:lnTo>
                    <a:pt x="339725" y="1854200"/>
                  </a:lnTo>
                  <a:lnTo>
                    <a:pt x="320675" y="1774825"/>
                  </a:lnTo>
                  <a:lnTo>
                    <a:pt x="314325" y="1679575"/>
                  </a:lnTo>
                  <a:lnTo>
                    <a:pt x="323850" y="1470025"/>
                  </a:lnTo>
                  <a:lnTo>
                    <a:pt x="333375" y="1136650"/>
                  </a:lnTo>
                  <a:lnTo>
                    <a:pt x="346075" y="6286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128;p375">
              <a:extLst>
                <a:ext uri="{FF2B5EF4-FFF2-40B4-BE49-F238E27FC236}">
                  <a16:creationId xmlns:a16="http://schemas.microsoft.com/office/drawing/2014/main" id="{4863B2FE-9337-D94C-BB37-BFE272E076AD}"/>
                </a:ext>
              </a:extLst>
            </p:cNvPr>
            <p:cNvSpPr/>
            <p:nvPr/>
          </p:nvSpPr>
          <p:spPr>
            <a:xfrm>
              <a:off x="7043738" y="4799013"/>
              <a:ext cx="482600" cy="711200"/>
            </a:xfrm>
            <a:custGeom>
              <a:avLst/>
              <a:gdLst/>
              <a:ahLst/>
              <a:cxnLst/>
              <a:rect l="l" t="t" r="r" b="b"/>
              <a:pathLst>
                <a:path w="483393" h="711994" extrusionOk="0">
                  <a:moveTo>
                    <a:pt x="219075" y="223837"/>
                  </a:moveTo>
                  <a:lnTo>
                    <a:pt x="197643" y="395287"/>
                  </a:lnTo>
                  <a:lnTo>
                    <a:pt x="183356" y="473869"/>
                  </a:lnTo>
                  <a:lnTo>
                    <a:pt x="166687" y="538162"/>
                  </a:lnTo>
                  <a:lnTo>
                    <a:pt x="152400" y="576262"/>
                  </a:lnTo>
                  <a:lnTo>
                    <a:pt x="133350" y="607219"/>
                  </a:lnTo>
                  <a:lnTo>
                    <a:pt x="104775" y="640556"/>
                  </a:lnTo>
                  <a:lnTo>
                    <a:pt x="78581" y="666750"/>
                  </a:lnTo>
                  <a:lnTo>
                    <a:pt x="38100" y="688181"/>
                  </a:lnTo>
                  <a:lnTo>
                    <a:pt x="0" y="711994"/>
                  </a:lnTo>
                  <a:lnTo>
                    <a:pt x="483393" y="695325"/>
                  </a:lnTo>
                  <a:lnTo>
                    <a:pt x="438150" y="638175"/>
                  </a:lnTo>
                  <a:lnTo>
                    <a:pt x="407193" y="597694"/>
                  </a:lnTo>
                  <a:lnTo>
                    <a:pt x="373856" y="540544"/>
                  </a:lnTo>
                  <a:lnTo>
                    <a:pt x="352425" y="485775"/>
                  </a:lnTo>
                  <a:lnTo>
                    <a:pt x="323850" y="271462"/>
                  </a:lnTo>
                  <a:lnTo>
                    <a:pt x="292893" y="50006"/>
                  </a:lnTo>
                  <a:lnTo>
                    <a:pt x="283368" y="9525"/>
                  </a:lnTo>
                  <a:lnTo>
                    <a:pt x="269081" y="0"/>
                  </a:lnTo>
                  <a:lnTo>
                    <a:pt x="245268" y="2381"/>
                  </a:lnTo>
                  <a:lnTo>
                    <a:pt x="235743" y="21431"/>
                  </a:lnTo>
                  <a:lnTo>
                    <a:pt x="233362" y="69056"/>
                  </a:lnTo>
                  <a:lnTo>
                    <a:pt x="219075" y="2238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" name="Google Shape;4133;p376">
            <a:extLst>
              <a:ext uri="{FF2B5EF4-FFF2-40B4-BE49-F238E27FC236}">
                <a16:creationId xmlns:a16="http://schemas.microsoft.com/office/drawing/2014/main" id="{82090194-C7E3-0B44-8081-72C14644D1F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7623" y="1849856"/>
            <a:ext cx="4791075" cy="40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3" name="Google Shape;4133;p3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7463" y="1861888"/>
            <a:ext cx="4791075" cy="40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4" name="Google Shape;4274;p389"/>
          <p:cNvSpPr txBox="1"/>
          <p:nvPr/>
        </p:nvSpPr>
        <p:spPr>
          <a:xfrm>
            <a:off x="5025007" y="7389440"/>
            <a:ext cx="292838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住</a:t>
            </a:r>
            <a:endParaRPr/>
          </a:p>
        </p:txBody>
      </p:sp>
      <p:sp>
        <p:nvSpPr>
          <p:cNvPr id="4275" name="Google Shape;4275;p389"/>
          <p:cNvSpPr/>
          <p:nvPr/>
        </p:nvSpPr>
        <p:spPr>
          <a:xfrm>
            <a:off x="4922838" y="1817688"/>
            <a:ext cx="1009650" cy="704850"/>
          </a:xfrm>
          <a:custGeom>
            <a:avLst/>
            <a:gdLst/>
            <a:ahLst/>
            <a:cxnLst/>
            <a:rect l="l" t="t" r="r" b="b"/>
            <a:pathLst>
              <a:path w="1009650" h="704850" extrusionOk="0">
                <a:moveTo>
                  <a:pt x="457200" y="381000"/>
                </a:moveTo>
                <a:lnTo>
                  <a:pt x="300037" y="261937"/>
                </a:lnTo>
                <a:lnTo>
                  <a:pt x="140494" y="142875"/>
                </a:lnTo>
                <a:lnTo>
                  <a:pt x="26194" y="57150"/>
                </a:lnTo>
                <a:lnTo>
                  <a:pt x="9525" y="42862"/>
                </a:lnTo>
                <a:lnTo>
                  <a:pt x="4762" y="33337"/>
                </a:lnTo>
                <a:lnTo>
                  <a:pt x="0" y="19050"/>
                </a:lnTo>
                <a:lnTo>
                  <a:pt x="2381" y="7144"/>
                </a:lnTo>
                <a:lnTo>
                  <a:pt x="11906" y="2381"/>
                </a:lnTo>
                <a:lnTo>
                  <a:pt x="26194" y="0"/>
                </a:lnTo>
                <a:lnTo>
                  <a:pt x="54769" y="0"/>
                </a:lnTo>
                <a:lnTo>
                  <a:pt x="278606" y="59531"/>
                </a:lnTo>
                <a:lnTo>
                  <a:pt x="452437" y="104775"/>
                </a:lnTo>
                <a:lnTo>
                  <a:pt x="692944" y="159544"/>
                </a:lnTo>
                <a:lnTo>
                  <a:pt x="728662" y="192881"/>
                </a:lnTo>
                <a:lnTo>
                  <a:pt x="812006" y="283369"/>
                </a:lnTo>
                <a:lnTo>
                  <a:pt x="881062" y="361950"/>
                </a:lnTo>
                <a:lnTo>
                  <a:pt x="950119" y="459581"/>
                </a:lnTo>
                <a:lnTo>
                  <a:pt x="983456" y="519112"/>
                </a:lnTo>
                <a:lnTo>
                  <a:pt x="1007269" y="578644"/>
                </a:lnTo>
                <a:lnTo>
                  <a:pt x="1009650" y="626269"/>
                </a:lnTo>
                <a:lnTo>
                  <a:pt x="1000125" y="664369"/>
                </a:lnTo>
                <a:lnTo>
                  <a:pt x="983456" y="690562"/>
                </a:lnTo>
                <a:lnTo>
                  <a:pt x="966787" y="700087"/>
                </a:lnTo>
                <a:lnTo>
                  <a:pt x="942975" y="704850"/>
                </a:lnTo>
                <a:lnTo>
                  <a:pt x="907256" y="700087"/>
                </a:lnTo>
                <a:lnTo>
                  <a:pt x="859631" y="678656"/>
                </a:lnTo>
                <a:lnTo>
                  <a:pt x="781050" y="633412"/>
                </a:lnTo>
                <a:lnTo>
                  <a:pt x="457200" y="3810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6" name="Google Shape;4276;p389"/>
          <p:cNvSpPr/>
          <p:nvPr/>
        </p:nvSpPr>
        <p:spPr>
          <a:xfrm>
            <a:off x="4308475" y="2738438"/>
            <a:ext cx="2609850" cy="596900"/>
          </a:xfrm>
          <a:custGeom>
            <a:avLst/>
            <a:gdLst/>
            <a:ahLst/>
            <a:cxnLst/>
            <a:rect l="l" t="t" r="r" b="b"/>
            <a:pathLst>
              <a:path w="2609850" h="597693" extrusionOk="0">
                <a:moveTo>
                  <a:pt x="1445419" y="397668"/>
                </a:moveTo>
                <a:lnTo>
                  <a:pt x="1278732" y="423862"/>
                </a:lnTo>
                <a:lnTo>
                  <a:pt x="1031082" y="466725"/>
                </a:lnTo>
                <a:lnTo>
                  <a:pt x="754857" y="509587"/>
                </a:lnTo>
                <a:lnTo>
                  <a:pt x="621507" y="528637"/>
                </a:lnTo>
                <a:lnTo>
                  <a:pt x="466725" y="559593"/>
                </a:lnTo>
                <a:lnTo>
                  <a:pt x="392907" y="590550"/>
                </a:lnTo>
                <a:lnTo>
                  <a:pt x="366713" y="597693"/>
                </a:lnTo>
                <a:lnTo>
                  <a:pt x="321469" y="576262"/>
                </a:lnTo>
                <a:lnTo>
                  <a:pt x="259557" y="531018"/>
                </a:lnTo>
                <a:lnTo>
                  <a:pt x="202407" y="488156"/>
                </a:lnTo>
                <a:lnTo>
                  <a:pt x="147638" y="440531"/>
                </a:lnTo>
                <a:lnTo>
                  <a:pt x="92869" y="383381"/>
                </a:lnTo>
                <a:lnTo>
                  <a:pt x="38100" y="311943"/>
                </a:lnTo>
                <a:lnTo>
                  <a:pt x="4763" y="261937"/>
                </a:lnTo>
                <a:lnTo>
                  <a:pt x="0" y="240506"/>
                </a:lnTo>
                <a:lnTo>
                  <a:pt x="0" y="221456"/>
                </a:lnTo>
                <a:lnTo>
                  <a:pt x="2382" y="211931"/>
                </a:lnTo>
                <a:lnTo>
                  <a:pt x="9525" y="204787"/>
                </a:lnTo>
                <a:lnTo>
                  <a:pt x="26194" y="204787"/>
                </a:lnTo>
                <a:lnTo>
                  <a:pt x="52388" y="216693"/>
                </a:lnTo>
                <a:lnTo>
                  <a:pt x="92869" y="245268"/>
                </a:lnTo>
                <a:lnTo>
                  <a:pt x="150019" y="280987"/>
                </a:lnTo>
                <a:lnTo>
                  <a:pt x="197644" y="297656"/>
                </a:lnTo>
                <a:lnTo>
                  <a:pt x="259557" y="319087"/>
                </a:lnTo>
                <a:lnTo>
                  <a:pt x="335757" y="335756"/>
                </a:lnTo>
                <a:lnTo>
                  <a:pt x="392907" y="340518"/>
                </a:lnTo>
                <a:lnTo>
                  <a:pt x="442913" y="340518"/>
                </a:lnTo>
                <a:lnTo>
                  <a:pt x="695325" y="321468"/>
                </a:lnTo>
                <a:lnTo>
                  <a:pt x="1090613" y="266700"/>
                </a:lnTo>
                <a:lnTo>
                  <a:pt x="1528763" y="200025"/>
                </a:lnTo>
                <a:lnTo>
                  <a:pt x="1878807" y="135731"/>
                </a:lnTo>
                <a:lnTo>
                  <a:pt x="2016919" y="100012"/>
                </a:lnTo>
                <a:lnTo>
                  <a:pt x="2097882" y="66675"/>
                </a:lnTo>
                <a:lnTo>
                  <a:pt x="2176463" y="28575"/>
                </a:lnTo>
                <a:lnTo>
                  <a:pt x="2228850" y="0"/>
                </a:lnTo>
                <a:lnTo>
                  <a:pt x="2259807" y="2381"/>
                </a:lnTo>
                <a:lnTo>
                  <a:pt x="2333625" y="19050"/>
                </a:lnTo>
                <a:lnTo>
                  <a:pt x="2431257" y="57150"/>
                </a:lnTo>
                <a:lnTo>
                  <a:pt x="2509838" y="100012"/>
                </a:lnTo>
                <a:lnTo>
                  <a:pt x="2555082" y="133350"/>
                </a:lnTo>
                <a:lnTo>
                  <a:pt x="2574132" y="150018"/>
                </a:lnTo>
                <a:lnTo>
                  <a:pt x="2600325" y="185737"/>
                </a:lnTo>
                <a:lnTo>
                  <a:pt x="2609850" y="219075"/>
                </a:lnTo>
                <a:lnTo>
                  <a:pt x="2602707" y="245268"/>
                </a:lnTo>
                <a:lnTo>
                  <a:pt x="2586038" y="266700"/>
                </a:lnTo>
                <a:lnTo>
                  <a:pt x="2555082" y="280987"/>
                </a:lnTo>
                <a:lnTo>
                  <a:pt x="2478882" y="288131"/>
                </a:lnTo>
                <a:lnTo>
                  <a:pt x="2135982" y="314325"/>
                </a:lnTo>
                <a:lnTo>
                  <a:pt x="1835944" y="347662"/>
                </a:lnTo>
                <a:lnTo>
                  <a:pt x="1445419" y="3976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7" name="Google Shape;4277;p389"/>
          <p:cNvSpPr/>
          <p:nvPr/>
        </p:nvSpPr>
        <p:spPr>
          <a:xfrm rot="-5400000">
            <a:off x="1894681" y="2220119"/>
            <a:ext cx="2651125" cy="1576388"/>
          </a:xfrm>
          <a:custGeom>
            <a:avLst/>
            <a:gdLst/>
            <a:ahLst/>
            <a:cxnLst/>
            <a:rect l="l" t="t" r="r" b="b"/>
            <a:pathLst>
              <a:path w="2651522" h="1576387" extrusionOk="0">
                <a:moveTo>
                  <a:pt x="1514475" y="869156"/>
                </a:moveTo>
                <a:lnTo>
                  <a:pt x="1790700" y="981075"/>
                </a:lnTo>
                <a:lnTo>
                  <a:pt x="2057400" y="1085850"/>
                </a:lnTo>
                <a:lnTo>
                  <a:pt x="2312193" y="1176337"/>
                </a:lnTo>
                <a:lnTo>
                  <a:pt x="2364581" y="1190625"/>
                </a:lnTo>
                <a:lnTo>
                  <a:pt x="2400300" y="1195387"/>
                </a:lnTo>
                <a:lnTo>
                  <a:pt x="2416968" y="1195387"/>
                </a:lnTo>
                <a:lnTo>
                  <a:pt x="2447925" y="1190625"/>
                </a:lnTo>
                <a:lnTo>
                  <a:pt x="2490787" y="1173956"/>
                </a:lnTo>
                <a:lnTo>
                  <a:pt x="2514600" y="1154906"/>
                </a:lnTo>
                <a:lnTo>
                  <a:pt x="2531268" y="1128712"/>
                </a:lnTo>
                <a:lnTo>
                  <a:pt x="2564606" y="1066800"/>
                </a:lnTo>
                <a:lnTo>
                  <a:pt x="2588418" y="1014412"/>
                </a:lnTo>
                <a:lnTo>
                  <a:pt x="2605087" y="992981"/>
                </a:lnTo>
                <a:lnTo>
                  <a:pt x="2624137" y="978693"/>
                </a:lnTo>
                <a:lnTo>
                  <a:pt x="2636043" y="981075"/>
                </a:lnTo>
                <a:lnTo>
                  <a:pt x="2647950" y="995362"/>
                </a:lnTo>
                <a:cubicBezTo>
                  <a:pt x="2648744" y="1014412"/>
                  <a:pt x="2651522" y="1025921"/>
                  <a:pt x="2650331" y="1052512"/>
                </a:cubicBezTo>
                <a:lnTo>
                  <a:pt x="2643187" y="1159668"/>
                </a:lnTo>
                <a:lnTo>
                  <a:pt x="2628900" y="1223962"/>
                </a:lnTo>
                <a:lnTo>
                  <a:pt x="2588418" y="1309687"/>
                </a:lnTo>
                <a:lnTo>
                  <a:pt x="2538412" y="1378743"/>
                </a:lnTo>
                <a:lnTo>
                  <a:pt x="2471737" y="1466850"/>
                </a:lnTo>
                <a:lnTo>
                  <a:pt x="2390775" y="1540668"/>
                </a:lnTo>
                <a:lnTo>
                  <a:pt x="2343150" y="1571625"/>
                </a:lnTo>
                <a:lnTo>
                  <a:pt x="2324100" y="1576387"/>
                </a:lnTo>
                <a:lnTo>
                  <a:pt x="2297906" y="1574006"/>
                </a:lnTo>
                <a:lnTo>
                  <a:pt x="2274093" y="1564481"/>
                </a:lnTo>
                <a:lnTo>
                  <a:pt x="2257425" y="1545431"/>
                </a:lnTo>
                <a:lnTo>
                  <a:pt x="2238375" y="1514475"/>
                </a:lnTo>
                <a:lnTo>
                  <a:pt x="2221706" y="1469231"/>
                </a:lnTo>
                <a:lnTo>
                  <a:pt x="2188368" y="1447800"/>
                </a:lnTo>
                <a:lnTo>
                  <a:pt x="1933575" y="1331118"/>
                </a:lnTo>
                <a:lnTo>
                  <a:pt x="1583531" y="1166812"/>
                </a:lnTo>
                <a:lnTo>
                  <a:pt x="1233487" y="995362"/>
                </a:lnTo>
                <a:lnTo>
                  <a:pt x="1052512" y="885825"/>
                </a:lnTo>
                <a:lnTo>
                  <a:pt x="850106" y="742950"/>
                </a:lnTo>
                <a:lnTo>
                  <a:pt x="664368" y="609600"/>
                </a:lnTo>
                <a:lnTo>
                  <a:pt x="431006" y="440531"/>
                </a:lnTo>
                <a:lnTo>
                  <a:pt x="316706" y="354806"/>
                </a:lnTo>
                <a:lnTo>
                  <a:pt x="192881" y="240506"/>
                </a:lnTo>
                <a:lnTo>
                  <a:pt x="80962" y="130968"/>
                </a:lnTo>
                <a:lnTo>
                  <a:pt x="14287" y="69056"/>
                </a:lnTo>
                <a:lnTo>
                  <a:pt x="2381" y="45243"/>
                </a:lnTo>
                <a:lnTo>
                  <a:pt x="0" y="28575"/>
                </a:lnTo>
                <a:lnTo>
                  <a:pt x="0" y="16668"/>
                </a:lnTo>
                <a:lnTo>
                  <a:pt x="2381" y="4762"/>
                </a:lnTo>
                <a:lnTo>
                  <a:pt x="19050" y="0"/>
                </a:lnTo>
                <a:lnTo>
                  <a:pt x="45243" y="4762"/>
                </a:lnTo>
                <a:lnTo>
                  <a:pt x="123825" y="57150"/>
                </a:lnTo>
                <a:lnTo>
                  <a:pt x="235743" y="135731"/>
                </a:lnTo>
                <a:lnTo>
                  <a:pt x="407193" y="250031"/>
                </a:lnTo>
                <a:lnTo>
                  <a:pt x="590550" y="366712"/>
                </a:lnTo>
                <a:lnTo>
                  <a:pt x="757237" y="469106"/>
                </a:lnTo>
                <a:lnTo>
                  <a:pt x="940593" y="578643"/>
                </a:lnTo>
                <a:lnTo>
                  <a:pt x="1150143" y="690562"/>
                </a:lnTo>
                <a:lnTo>
                  <a:pt x="1514475" y="8691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8" name="Google Shape;4278;p389"/>
          <p:cNvSpPr/>
          <p:nvPr/>
        </p:nvSpPr>
        <p:spPr>
          <a:xfrm rot="-5400000">
            <a:off x="1988345" y="4333081"/>
            <a:ext cx="2919412" cy="415925"/>
          </a:xfrm>
          <a:custGeom>
            <a:avLst/>
            <a:gdLst/>
            <a:ahLst/>
            <a:cxnLst/>
            <a:rect l="l" t="t" r="r" b="b"/>
            <a:pathLst>
              <a:path w="2919412" h="416719" extrusionOk="0">
                <a:moveTo>
                  <a:pt x="1583531" y="138113"/>
                </a:moveTo>
                <a:lnTo>
                  <a:pt x="1978818" y="147638"/>
                </a:lnTo>
                <a:lnTo>
                  <a:pt x="2347912" y="161925"/>
                </a:lnTo>
                <a:lnTo>
                  <a:pt x="2543175" y="169069"/>
                </a:lnTo>
                <a:lnTo>
                  <a:pt x="2566987" y="166688"/>
                </a:lnTo>
                <a:lnTo>
                  <a:pt x="2586037" y="164307"/>
                </a:lnTo>
                <a:lnTo>
                  <a:pt x="2619375" y="159544"/>
                </a:lnTo>
                <a:lnTo>
                  <a:pt x="2645568" y="154782"/>
                </a:lnTo>
                <a:lnTo>
                  <a:pt x="2674143" y="142875"/>
                </a:lnTo>
                <a:lnTo>
                  <a:pt x="2695575" y="128588"/>
                </a:lnTo>
                <a:lnTo>
                  <a:pt x="2802731" y="0"/>
                </a:lnTo>
                <a:lnTo>
                  <a:pt x="2919412" y="130969"/>
                </a:lnTo>
                <a:lnTo>
                  <a:pt x="2897981" y="209550"/>
                </a:lnTo>
                <a:lnTo>
                  <a:pt x="2869406" y="273844"/>
                </a:lnTo>
                <a:lnTo>
                  <a:pt x="2836068" y="321469"/>
                </a:lnTo>
                <a:lnTo>
                  <a:pt x="2793206" y="352425"/>
                </a:lnTo>
                <a:lnTo>
                  <a:pt x="2712243" y="397669"/>
                </a:lnTo>
                <a:lnTo>
                  <a:pt x="2686050" y="411957"/>
                </a:lnTo>
                <a:lnTo>
                  <a:pt x="2650331" y="416719"/>
                </a:lnTo>
                <a:lnTo>
                  <a:pt x="2595562" y="411957"/>
                </a:lnTo>
                <a:lnTo>
                  <a:pt x="2526506" y="390525"/>
                </a:lnTo>
                <a:lnTo>
                  <a:pt x="2352675" y="381000"/>
                </a:lnTo>
                <a:lnTo>
                  <a:pt x="1807368" y="364332"/>
                </a:lnTo>
                <a:lnTo>
                  <a:pt x="1423987" y="354807"/>
                </a:lnTo>
                <a:lnTo>
                  <a:pt x="885825" y="347663"/>
                </a:lnTo>
                <a:lnTo>
                  <a:pt x="566737" y="345282"/>
                </a:lnTo>
                <a:lnTo>
                  <a:pt x="373856" y="345282"/>
                </a:lnTo>
                <a:lnTo>
                  <a:pt x="245268" y="345282"/>
                </a:lnTo>
                <a:lnTo>
                  <a:pt x="166687" y="330994"/>
                </a:lnTo>
                <a:lnTo>
                  <a:pt x="92868" y="307182"/>
                </a:lnTo>
                <a:lnTo>
                  <a:pt x="42862" y="280988"/>
                </a:lnTo>
                <a:lnTo>
                  <a:pt x="9525" y="250032"/>
                </a:lnTo>
                <a:lnTo>
                  <a:pt x="0" y="226219"/>
                </a:lnTo>
                <a:lnTo>
                  <a:pt x="4762" y="195263"/>
                </a:lnTo>
                <a:lnTo>
                  <a:pt x="23812" y="161925"/>
                </a:lnTo>
                <a:lnTo>
                  <a:pt x="69056" y="126207"/>
                </a:lnTo>
                <a:lnTo>
                  <a:pt x="133350" y="92869"/>
                </a:lnTo>
                <a:lnTo>
                  <a:pt x="209550" y="64294"/>
                </a:lnTo>
                <a:lnTo>
                  <a:pt x="321468" y="40482"/>
                </a:lnTo>
                <a:lnTo>
                  <a:pt x="426243" y="28575"/>
                </a:lnTo>
                <a:lnTo>
                  <a:pt x="561975" y="28575"/>
                </a:lnTo>
                <a:lnTo>
                  <a:pt x="604837" y="33338"/>
                </a:lnTo>
                <a:lnTo>
                  <a:pt x="719137" y="61913"/>
                </a:lnTo>
                <a:lnTo>
                  <a:pt x="950118" y="97632"/>
                </a:lnTo>
                <a:lnTo>
                  <a:pt x="1128712" y="121444"/>
                </a:lnTo>
                <a:lnTo>
                  <a:pt x="1352550" y="130969"/>
                </a:lnTo>
                <a:lnTo>
                  <a:pt x="1583531" y="13811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9" name="Google Shape;4279;p389"/>
          <p:cNvSpPr/>
          <p:nvPr/>
        </p:nvSpPr>
        <p:spPr>
          <a:xfrm rot="-5400000">
            <a:off x="4425950" y="3929063"/>
            <a:ext cx="2243138" cy="595312"/>
          </a:xfrm>
          <a:custGeom>
            <a:avLst/>
            <a:gdLst/>
            <a:ahLst/>
            <a:cxnLst/>
            <a:rect l="l" t="t" r="r" b="b"/>
            <a:pathLst>
              <a:path w="2243138" h="595608" extrusionOk="0">
                <a:moveTo>
                  <a:pt x="909638" y="278607"/>
                </a:moveTo>
                <a:lnTo>
                  <a:pt x="1633538" y="278607"/>
                </a:lnTo>
                <a:lnTo>
                  <a:pt x="1876425" y="278607"/>
                </a:lnTo>
                <a:lnTo>
                  <a:pt x="1921669" y="276225"/>
                </a:lnTo>
                <a:lnTo>
                  <a:pt x="1959769" y="269082"/>
                </a:lnTo>
                <a:lnTo>
                  <a:pt x="1995488" y="254794"/>
                </a:lnTo>
                <a:lnTo>
                  <a:pt x="2031206" y="235744"/>
                </a:lnTo>
                <a:lnTo>
                  <a:pt x="2064544" y="207169"/>
                </a:lnTo>
                <a:lnTo>
                  <a:pt x="2093119" y="178594"/>
                </a:lnTo>
                <a:lnTo>
                  <a:pt x="2212181" y="0"/>
                </a:lnTo>
                <a:lnTo>
                  <a:pt x="2243138" y="271463"/>
                </a:lnTo>
                <a:lnTo>
                  <a:pt x="2128838" y="469107"/>
                </a:lnTo>
                <a:lnTo>
                  <a:pt x="2093119" y="535782"/>
                </a:lnTo>
                <a:lnTo>
                  <a:pt x="2066925" y="576263"/>
                </a:lnTo>
                <a:lnTo>
                  <a:pt x="2052638" y="590550"/>
                </a:lnTo>
                <a:cubicBezTo>
                  <a:pt x="2039994" y="595608"/>
                  <a:pt x="2045006" y="595313"/>
                  <a:pt x="2038350" y="595313"/>
                </a:cubicBezTo>
                <a:lnTo>
                  <a:pt x="2009775" y="590550"/>
                </a:lnTo>
                <a:lnTo>
                  <a:pt x="1978819" y="578644"/>
                </a:lnTo>
                <a:lnTo>
                  <a:pt x="1945481" y="561975"/>
                </a:lnTo>
                <a:lnTo>
                  <a:pt x="1888331" y="547688"/>
                </a:lnTo>
                <a:lnTo>
                  <a:pt x="1783556" y="531019"/>
                </a:lnTo>
                <a:lnTo>
                  <a:pt x="1669256" y="519113"/>
                </a:lnTo>
                <a:lnTo>
                  <a:pt x="1547813" y="509588"/>
                </a:lnTo>
                <a:lnTo>
                  <a:pt x="1309688" y="500063"/>
                </a:lnTo>
                <a:lnTo>
                  <a:pt x="1128713" y="500063"/>
                </a:lnTo>
                <a:lnTo>
                  <a:pt x="681038" y="500063"/>
                </a:lnTo>
                <a:lnTo>
                  <a:pt x="23813" y="500063"/>
                </a:lnTo>
                <a:lnTo>
                  <a:pt x="0" y="280988"/>
                </a:lnTo>
                <a:lnTo>
                  <a:pt x="909638" y="27860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0" name="Google Shape;4280;p389"/>
          <p:cNvSpPr/>
          <p:nvPr/>
        </p:nvSpPr>
        <p:spPr>
          <a:xfrm>
            <a:off x="4437063" y="3808413"/>
            <a:ext cx="2425700" cy="555625"/>
          </a:xfrm>
          <a:custGeom>
            <a:avLst/>
            <a:gdLst/>
            <a:ahLst/>
            <a:cxnLst/>
            <a:rect l="l" t="t" r="r" b="b"/>
            <a:pathLst>
              <a:path w="2426494" h="557212" extrusionOk="0">
                <a:moveTo>
                  <a:pt x="964406" y="419100"/>
                </a:moveTo>
                <a:lnTo>
                  <a:pt x="640556" y="488156"/>
                </a:lnTo>
                <a:lnTo>
                  <a:pt x="559594" y="500062"/>
                </a:lnTo>
                <a:lnTo>
                  <a:pt x="461962" y="519112"/>
                </a:lnTo>
                <a:lnTo>
                  <a:pt x="340519" y="554831"/>
                </a:lnTo>
                <a:lnTo>
                  <a:pt x="314325" y="557212"/>
                </a:lnTo>
                <a:lnTo>
                  <a:pt x="242887" y="535781"/>
                </a:lnTo>
                <a:lnTo>
                  <a:pt x="183356" y="502444"/>
                </a:lnTo>
                <a:lnTo>
                  <a:pt x="123825" y="454819"/>
                </a:lnTo>
                <a:lnTo>
                  <a:pt x="71437" y="404812"/>
                </a:lnTo>
                <a:lnTo>
                  <a:pt x="35719" y="361950"/>
                </a:lnTo>
                <a:lnTo>
                  <a:pt x="9525" y="319087"/>
                </a:lnTo>
                <a:lnTo>
                  <a:pt x="0" y="292894"/>
                </a:lnTo>
                <a:lnTo>
                  <a:pt x="0" y="273844"/>
                </a:lnTo>
                <a:lnTo>
                  <a:pt x="19050" y="264319"/>
                </a:lnTo>
                <a:lnTo>
                  <a:pt x="50006" y="264319"/>
                </a:lnTo>
                <a:lnTo>
                  <a:pt x="73819" y="271462"/>
                </a:lnTo>
                <a:lnTo>
                  <a:pt x="111919" y="292894"/>
                </a:lnTo>
                <a:lnTo>
                  <a:pt x="150019" y="307181"/>
                </a:lnTo>
                <a:lnTo>
                  <a:pt x="190500" y="316706"/>
                </a:lnTo>
                <a:lnTo>
                  <a:pt x="252412" y="328612"/>
                </a:lnTo>
                <a:lnTo>
                  <a:pt x="311944" y="335756"/>
                </a:lnTo>
                <a:lnTo>
                  <a:pt x="354806" y="335756"/>
                </a:lnTo>
                <a:lnTo>
                  <a:pt x="454819" y="328612"/>
                </a:lnTo>
                <a:lnTo>
                  <a:pt x="647700" y="300037"/>
                </a:lnTo>
                <a:lnTo>
                  <a:pt x="1090612" y="226219"/>
                </a:lnTo>
                <a:lnTo>
                  <a:pt x="1321594" y="202406"/>
                </a:lnTo>
                <a:lnTo>
                  <a:pt x="1678781" y="138112"/>
                </a:lnTo>
                <a:lnTo>
                  <a:pt x="1871662" y="90487"/>
                </a:lnTo>
                <a:lnTo>
                  <a:pt x="1909762" y="76200"/>
                </a:lnTo>
                <a:lnTo>
                  <a:pt x="1969294" y="47625"/>
                </a:lnTo>
                <a:lnTo>
                  <a:pt x="2052637" y="0"/>
                </a:lnTo>
                <a:lnTo>
                  <a:pt x="2114550" y="9525"/>
                </a:lnTo>
                <a:lnTo>
                  <a:pt x="2197894" y="33337"/>
                </a:lnTo>
                <a:lnTo>
                  <a:pt x="2276475" y="66675"/>
                </a:lnTo>
                <a:lnTo>
                  <a:pt x="2333625" y="100012"/>
                </a:lnTo>
                <a:lnTo>
                  <a:pt x="2388394" y="135731"/>
                </a:lnTo>
                <a:lnTo>
                  <a:pt x="2416969" y="164306"/>
                </a:lnTo>
                <a:lnTo>
                  <a:pt x="2426494" y="183356"/>
                </a:lnTo>
                <a:lnTo>
                  <a:pt x="2424112" y="204787"/>
                </a:lnTo>
                <a:lnTo>
                  <a:pt x="2416969" y="221456"/>
                </a:lnTo>
                <a:lnTo>
                  <a:pt x="2397919" y="233362"/>
                </a:lnTo>
                <a:lnTo>
                  <a:pt x="2347912" y="250031"/>
                </a:lnTo>
                <a:lnTo>
                  <a:pt x="2293144" y="259556"/>
                </a:lnTo>
                <a:lnTo>
                  <a:pt x="2174081" y="266700"/>
                </a:lnTo>
                <a:lnTo>
                  <a:pt x="2074069" y="271462"/>
                </a:lnTo>
                <a:lnTo>
                  <a:pt x="1916906" y="288131"/>
                </a:lnTo>
                <a:lnTo>
                  <a:pt x="1578769" y="333375"/>
                </a:lnTo>
                <a:lnTo>
                  <a:pt x="1314450" y="385762"/>
                </a:lnTo>
                <a:lnTo>
                  <a:pt x="964406" y="4191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1" name="Google Shape;4281;p389"/>
          <p:cNvSpPr/>
          <p:nvPr/>
        </p:nvSpPr>
        <p:spPr>
          <a:xfrm>
            <a:off x="3925888" y="5105400"/>
            <a:ext cx="3455987" cy="596900"/>
          </a:xfrm>
          <a:custGeom>
            <a:avLst/>
            <a:gdLst/>
            <a:ahLst/>
            <a:cxnLst/>
            <a:rect l="l" t="t" r="r" b="b"/>
            <a:pathLst>
              <a:path w="3455682" h="597101" extrusionOk="0">
                <a:moveTo>
                  <a:pt x="1814378" y="325954"/>
                </a:moveTo>
                <a:lnTo>
                  <a:pt x="1520154" y="357684"/>
                </a:lnTo>
                <a:lnTo>
                  <a:pt x="1274968" y="392298"/>
                </a:lnTo>
                <a:lnTo>
                  <a:pt x="1041320" y="435566"/>
                </a:lnTo>
                <a:lnTo>
                  <a:pt x="784596" y="487488"/>
                </a:lnTo>
                <a:lnTo>
                  <a:pt x="582678" y="542294"/>
                </a:lnTo>
                <a:lnTo>
                  <a:pt x="516334" y="562486"/>
                </a:lnTo>
                <a:lnTo>
                  <a:pt x="447105" y="597101"/>
                </a:lnTo>
                <a:lnTo>
                  <a:pt x="403836" y="594216"/>
                </a:lnTo>
                <a:lnTo>
                  <a:pt x="323069" y="565371"/>
                </a:lnTo>
                <a:lnTo>
                  <a:pt x="250956" y="527872"/>
                </a:lnTo>
                <a:lnTo>
                  <a:pt x="184611" y="481719"/>
                </a:lnTo>
                <a:lnTo>
                  <a:pt x="129805" y="435566"/>
                </a:lnTo>
                <a:lnTo>
                  <a:pt x="80768" y="383645"/>
                </a:lnTo>
                <a:lnTo>
                  <a:pt x="25961" y="314416"/>
                </a:lnTo>
                <a:lnTo>
                  <a:pt x="2885" y="274032"/>
                </a:lnTo>
                <a:lnTo>
                  <a:pt x="0" y="256725"/>
                </a:lnTo>
                <a:lnTo>
                  <a:pt x="5770" y="233648"/>
                </a:lnTo>
                <a:lnTo>
                  <a:pt x="25961" y="227879"/>
                </a:lnTo>
                <a:lnTo>
                  <a:pt x="89421" y="253840"/>
                </a:lnTo>
                <a:lnTo>
                  <a:pt x="196149" y="294224"/>
                </a:lnTo>
                <a:lnTo>
                  <a:pt x="274032" y="314416"/>
                </a:lnTo>
                <a:lnTo>
                  <a:pt x="340376" y="325954"/>
                </a:lnTo>
                <a:lnTo>
                  <a:pt x="418259" y="334607"/>
                </a:lnTo>
                <a:lnTo>
                  <a:pt x="470181" y="334607"/>
                </a:lnTo>
                <a:lnTo>
                  <a:pt x="556717" y="320185"/>
                </a:lnTo>
                <a:lnTo>
                  <a:pt x="770173" y="285570"/>
                </a:lnTo>
                <a:lnTo>
                  <a:pt x="1064397" y="239417"/>
                </a:lnTo>
                <a:lnTo>
                  <a:pt x="1373043" y="190380"/>
                </a:lnTo>
                <a:lnTo>
                  <a:pt x="1595153" y="152881"/>
                </a:lnTo>
                <a:lnTo>
                  <a:pt x="1831685" y="129805"/>
                </a:lnTo>
                <a:lnTo>
                  <a:pt x="2258597" y="100959"/>
                </a:lnTo>
                <a:lnTo>
                  <a:pt x="2518206" y="83652"/>
                </a:lnTo>
                <a:lnTo>
                  <a:pt x="2671087" y="77883"/>
                </a:lnTo>
                <a:lnTo>
                  <a:pt x="2806660" y="63460"/>
                </a:lnTo>
                <a:lnTo>
                  <a:pt x="2907619" y="43269"/>
                </a:lnTo>
                <a:lnTo>
                  <a:pt x="3028770" y="0"/>
                </a:lnTo>
                <a:lnTo>
                  <a:pt x="3086461" y="5769"/>
                </a:lnTo>
                <a:lnTo>
                  <a:pt x="3175882" y="34615"/>
                </a:lnTo>
                <a:lnTo>
                  <a:pt x="3256649" y="72114"/>
                </a:lnTo>
                <a:lnTo>
                  <a:pt x="3348954" y="126920"/>
                </a:lnTo>
                <a:lnTo>
                  <a:pt x="3392223" y="158650"/>
                </a:lnTo>
                <a:lnTo>
                  <a:pt x="3435491" y="213457"/>
                </a:lnTo>
                <a:lnTo>
                  <a:pt x="3452798" y="245186"/>
                </a:lnTo>
                <a:lnTo>
                  <a:pt x="3455682" y="274032"/>
                </a:lnTo>
                <a:lnTo>
                  <a:pt x="3444144" y="302877"/>
                </a:lnTo>
                <a:lnTo>
                  <a:pt x="3412414" y="320185"/>
                </a:lnTo>
                <a:lnTo>
                  <a:pt x="3389338" y="331723"/>
                </a:lnTo>
                <a:lnTo>
                  <a:pt x="3337416" y="334607"/>
                </a:lnTo>
                <a:lnTo>
                  <a:pt x="3187420" y="311531"/>
                </a:lnTo>
                <a:lnTo>
                  <a:pt x="2913388" y="294224"/>
                </a:lnTo>
                <a:lnTo>
                  <a:pt x="2668202" y="288455"/>
                </a:lnTo>
                <a:lnTo>
                  <a:pt x="2411478" y="297108"/>
                </a:lnTo>
                <a:lnTo>
                  <a:pt x="2099947" y="311531"/>
                </a:lnTo>
                <a:lnTo>
                  <a:pt x="1814378" y="32595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91409FE-260A-F04A-A3A3-D33E67094C30}"/>
              </a:ext>
            </a:extLst>
          </p:cNvPr>
          <p:cNvGrpSpPr/>
          <p:nvPr/>
        </p:nvGrpSpPr>
        <p:grpSpPr>
          <a:xfrm>
            <a:off x="2428037" y="1678738"/>
            <a:ext cx="4949825" cy="4318000"/>
            <a:chOff x="2584450" y="1835150"/>
            <a:chExt cx="4949825" cy="4318000"/>
          </a:xfrm>
        </p:grpSpPr>
        <p:sp>
          <p:nvSpPr>
            <p:cNvPr id="10" name="Google Shape;4275;p389">
              <a:extLst>
                <a:ext uri="{FF2B5EF4-FFF2-40B4-BE49-F238E27FC236}">
                  <a16:creationId xmlns:a16="http://schemas.microsoft.com/office/drawing/2014/main" id="{7C340D0B-4400-1C43-AB89-7B1BA33CF1B7}"/>
                </a:ext>
              </a:extLst>
            </p:cNvPr>
            <p:cNvSpPr/>
            <p:nvPr/>
          </p:nvSpPr>
          <p:spPr>
            <a:xfrm>
              <a:off x="5075238" y="1970088"/>
              <a:ext cx="1009650" cy="704850"/>
            </a:xfrm>
            <a:custGeom>
              <a:avLst/>
              <a:gdLst/>
              <a:ahLst/>
              <a:cxnLst/>
              <a:rect l="l" t="t" r="r" b="b"/>
              <a:pathLst>
                <a:path w="1009650" h="704850" extrusionOk="0">
                  <a:moveTo>
                    <a:pt x="457200" y="381000"/>
                  </a:moveTo>
                  <a:lnTo>
                    <a:pt x="300037" y="261937"/>
                  </a:lnTo>
                  <a:lnTo>
                    <a:pt x="140494" y="142875"/>
                  </a:lnTo>
                  <a:lnTo>
                    <a:pt x="26194" y="57150"/>
                  </a:lnTo>
                  <a:lnTo>
                    <a:pt x="9525" y="42862"/>
                  </a:lnTo>
                  <a:lnTo>
                    <a:pt x="4762" y="33337"/>
                  </a:lnTo>
                  <a:lnTo>
                    <a:pt x="0" y="19050"/>
                  </a:lnTo>
                  <a:lnTo>
                    <a:pt x="2381" y="7144"/>
                  </a:lnTo>
                  <a:lnTo>
                    <a:pt x="11906" y="2381"/>
                  </a:lnTo>
                  <a:lnTo>
                    <a:pt x="26194" y="0"/>
                  </a:lnTo>
                  <a:lnTo>
                    <a:pt x="54769" y="0"/>
                  </a:lnTo>
                  <a:lnTo>
                    <a:pt x="278606" y="59531"/>
                  </a:lnTo>
                  <a:lnTo>
                    <a:pt x="452437" y="104775"/>
                  </a:lnTo>
                  <a:lnTo>
                    <a:pt x="692944" y="159544"/>
                  </a:lnTo>
                  <a:lnTo>
                    <a:pt x="728662" y="192881"/>
                  </a:lnTo>
                  <a:lnTo>
                    <a:pt x="812006" y="283369"/>
                  </a:lnTo>
                  <a:lnTo>
                    <a:pt x="881062" y="361950"/>
                  </a:lnTo>
                  <a:lnTo>
                    <a:pt x="950119" y="459581"/>
                  </a:lnTo>
                  <a:lnTo>
                    <a:pt x="983456" y="519112"/>
                  </a:lnTo>
                  <a:lnTo>
                    <a:pt x="1007269" y="578644"/>
                  </a:lnTo>
                  <a:lnTo>
                    <a:pt x="1009650" y="626269"/>
                  </a:lnTo>
                  <a:lnTo>
                    <a:pt x="1000125" y="664369"/>
                  </a:lnTo>
                  <a:lnTo>
                    <a:pt x="983456" y="690562"/>
                  </a:lnTo>
                  <a:lnTo>
                    <a:pt x="966787" y="700087"/>
                  </a:lnTo>
                  <a:lnTo>
                    <a:pt x="942975" y="704850"/>
                  </a:lnTo>
                  <a:lnTo>
                    <a:pt x="907256" y="700087"/>
                  </a:lnTo>
                  <a:lnTo>
                    <a:pt x="859631" y="678656"/>
                  </a:lnTo>
                  <a:lnTo>
                    <a:pt x="781050" y="633412"/>
                  </a:lnTo>
                  <a:lnTo>
                    <a:pt x="457200" y="3810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4276;p389">
              <a:extLst>
                <a:ext uri="{FF2B5EF4-FFF2-40B4-BE49-F238E27FC236}">
                  <a16:creationId xmlns:a16="http://schemas.microsoft.com/office/drawing/2014/main" id="{5B3AC2DA-5806-794E-9414-A64868BA3D08}"/>
                </a:ext>
              </a:extLst>
            </p:cNvPr>
            <p:cNvSpPr/>
            <p:nvPr/>
          </p:nvSpPr>
          <p:spPr>
            <a:xfrm>
              <a:off x="4460875" y="2890838"/>
              <a:ext cx="2609850" cy="596900"/>
            </a:xfrm>
            <a:custGeom>
              <a:avLst/>
              <a:gdLst/>
              <a:ahLst/>
              <a:cxnLst/>
              <a:rect l="l" t="t" r="r" b="b"/>
              <a:pathLst>
                <a:path w="2609850" h="597693" extrusionOk="0">
                  <a:moveTo>
                    <a:pt x="1445419" y="397668"/>
                  </a:moveTo>
                  <a:lnTo>
                    <a:pt x="1278732" y="423862"/>
                  </a:lnTo>
                  <a:lnTo>
                    <a:pt x="1031082" y="466725"/>
                  </a:lnTo>
                  <a:lnTo>
                    <a:pt x="754857" y="509587"/>
                  </a:lnTo>
                  <a:lnTo>
                    <a:pt x="621507" y="528637"/>
                  </a:lnTo>
                  <a:lnTo>
                    <a:pt x="466725" y="559593"/>
                  </a:lnTo>
                  <a:lnTo>
                    <a:pt x="392907" y="590550"/>
                  </a:lnTo>
                  <a:lnTo>
                    <a:pt x="366713" y="597693"/>
                  </a:lnTo>
                  <a:lnTo>
                    <a:pt x="321469" y="576262"/>
                  </a:lnTo>
                  <a:lnTo>
                    <a:pt x="259557" y="531018"/>
                  </a:lnTo>
                  <a:lnTo>
                    <a:pt x="202407" y="488156"/>
                  </a:lnTo>
                  <a:lnTo>
                    <a:pt x="147638" y="440531"/>
                  </a:lnTo>
                  <a:lnTo>
                    <a:pt x="92869" y="383381"/>
                  </a:lnTo>
                  <a:lnTo>
                    <a:pt x="38100" y="311943"/>
                  </a:lnTo>
                  <a:lnTo>
                    <a:pt x="4763" y="261937"/>
                  </a:lnTo>
                  <a:lnTo>
                    <a:pt x="0" y="240506"/>
                  </a:lnTo>
                  <a:lnTo>
                    <a:pt x="0" y="221456"/>
                  </a:lnTo>
                  <a:lnTo>
                    <a:pt x="2382" y="211931"/>
                  </a:lnTo>
                  <a:lnTo>
                    <a:pt x="9525" y="204787"/>
                  </a:lnTo>
                  <a:lnTo>
                    <a:pt x="26194" y="204787"/>
                  </a:lnTo>
                  <a:lnTo>
                    <a:pt x="52388" y="216693"/>
                  </a:lnTo>
                  <a:lnTo>
                    <a:pt x="92869" y="245268"/>
                  </a:lnTo>
                  <a:lnTo>
                    <a:pt x="150019" y="280987"/>
                  </a:lnTo>
                  <a:lnTo>
                    <a:pt x="197644" y="297656"/>
                  </a:lnTo>
                  <a:lnTo>
                    <a:pt x="259557" y="319087"/>
                  </a:lnTo>
                  <a:lnTo>
                    <a:pt x="335757" y="335756"/>
                  </a:lnTo>
                  <a:lnTo>
                    <a:pt x="392907" y="340518"/>
                  </a:lnTo>
                  <a:lnTo>
                    <a:pt x="442913" y="340518"/>
                  </a:lnTo>
                  <a:lnTo>
                    <a:pt x="695325" y="321468"/>
                  </a:lnTo>
                  <a:lnTo>
                    <a:pt x="1090613" y="266700"/>
                  </a:lnTo>
                  <a:lnTo>
                    <a:pt x="1528763" y="200025"/>
                  </a:lnTo>
                  <a:lnTo>
                    <a:pt x="1878807" y="135731"/>
                  </a:lnTo>
                  <a:lnTo>
                    <a:pt x="2016919" y="100012"/>
                  </a:lnTo>
                  <a:lnTo>
                    <a:pt x="2097882" y="66675"/>
                  </a:lnTo>
                  <a:lnTo>
                    <a:pt x="2176463" y="28575"/>
                  </a:lnTo>
                  <a:lnTo>
                    <a:pt x="2228850" y="0"/>
                  </a:lnTo>
                  <a:lnTo>
                    <a:pt x="2259807" y="2381"/>
                  </a:lnTo>
                  <a:lnTo>
                    <a:pt x="2333625" y="19050"/>
                  </a:lnTo>
                  <a:lnTo>
                    <a:pt x="2431257" y="57150"/>
                  </a:lnTo>
                  <a:lnTo>
                    <a:pt x="2509838" y="100012"/>
                  </a:lnTo>
                  <a:lnTo>
                    <a:pt x="2555082" y="133350"/>
                  </a:lnTo>
                  <a:lnTo>
                    <a:pt x="2574132" y="150018"/>
                  </a:lnTo>
                  <a:lnTo>
                    <a:pt x="2600325" y="185737"/>
                  </a:lnTo>
                  <a:lnTo>
                    <a:pt x="2609850" y="219075"/>
                  </a:lnTo>
                  <a:lnTo>
                    <a:pt x="2602707" y="245268"/>
                  </a:lnTo>
                  <a:lnTo>
                    <a:pt x="2586038" y="266700"/>
                  </a:lnTo>
                  <a:lnTo>
                    <a:pt x="2555082" y="280987"/>
                  </a:lnTo>
                  <a:lnTo>
                    <a:pt x="2478882" y="288131"/>
                  </a:lnTo>
                  <a:lnTo>
                    <a:pt x="2135982" y="314325"/>
                  </a:lnTo>
                  <a:lnTo>
                    <a:pt x="1835944" y="347662"/>
                  </a:lnTo>
                  <a:lnTo>
                    <a:pt x="1445419" y="3976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4277;p389">
              <a:extLst>
                <a:ext uri="{FF2B5EF4-FFF2-40B4-BE49-F238E27FC236}">
                  <a16:creationId xmlns:a16="http://schemas.microsoft.com/office/drawing/2014/main" id="{FC79C206-3BEE-2945-90E9-DE40AA63C2D4}"/>
                </a:ext>
              </a:extLst>
            </p:cNvPr>
            <p:cNvSpPr/>
            <p:nvPr/>
          </p:nvSpPr>
          <p:spPr>
            <a:xfrm rot="-5400000">
              <a:off x="2047081" y="2372519"/>
              <a:ext cx="2651125" cy="1576388"/>
            </a:xfrm>
            <a:custGeom>
              <a:avLst/>
              <a:gdLst/>
              <a:ahLst/>
              <a:cxnLst/>
              <a:rect l="l" t="t" r="r" b="b"/>
              <a:pathLst>
                <a:path w="2651522" h="1576387" extrusionOk="0">
                  <a:moveTo>
                    <a:pt x="1514475" y="869156"/>
                  </a:moveTo>
                  <a:lnTo>
                    <a:pt x="1790700" y="981075"/>
                  </a:lnTo>
                  <a:lnTo>
                    <a:pt x="2057400" y="1085850"/>
                  </a:lnTo>
                  <a:lnTo>
                    <a:pt x="2312193" y="1176337"/>
                  </a:lnTo>
                  <a:lnTo>
                    <a:pt x="2364581" y="1190625"/>
                  </a:lnTo>
                  <a:lnTo>
                    <a:pt x="2400300" y="1195387"/>
                  </a:lnTo>
                  <a:lnTo>
                    <a:pt x="2416968" y="1195387"/>
                  </a:lnTo>
                  <a:lnTo>
                    <a:pt x="2447925" y="1190625"/>
                  </a:lnTo>
                  <a:lnTo>
                    <a:pt x="2490787" y="1173956"/>
                  </a:lnTo>
                  <a:lnTo>
                    <a:pt x="2514600" y="1154906"/>
                  </a:lnTo>
                  <a:lnTo>
                    <a:pt x="2531268" y="1128712"/>
                  </a:lnTo>
                  <a:lnTo>
                    <a:pt x="2564606" y="1066800"/>
                  </a:lnTo>
                  <a:lnTo>
                    <a:pt x="2588418" y="1014412"/>
                  </a:lnTo>
                  <a:lnTo>
                    <a:pt x="2605087" y="992981"/>
                  </a:lnTo>
                  <a:lnTo>
                    <a:pt x="2624137" y="978693"/>
                  </a:lnTo>
                  <a:lnTo>
                    <a:pt x="2636043" y="981075"/>
                  </a:lnTo>
                  <a:lnTo>
                    <a:pt x="2647950" y="995362"/>
                  </a:lnTo>
                  <a:cubicBezTo>
                    <a:pt x="2648744" y="1014412"/>
                    <a:pt x="2651522" y="1025921"/>
                    <a:pt x="2650331" y="1052512"/>
                  </a:cubicBezTo>
                  <a:lnTo>
                    <a:pt x="2643187" y="1159668"/>
                  </a:lnTo>
                  <a:lnTo>
                    <a:pt x="2628900" y="1223962"/>
                  </a:lnTo>
                  <a:lnTo>
                    <a:pt x="2588418" y="1309687"/>
                  </a:lnTo>
                  <a:lnTo>
                    <a:pt x="2538412" y="1378743"/>
                  </a:lnTo>
                  <a:lnTo>
                    <a:pt x="2471737" y="1466850"/>
                  </a:lnTo>
                  <a:lnTo>
                    <a:pt x="2390775" y="1540668"/>
                  </a:lnTo>
                  <a:lnTo>
                    <a:pt x="2343150" y="1571625"/>
                  </a:lnTo>
                  <a:lnTo>
                    <a:pt x="2324100" y="1576387"/>
                  </a:lnTo>
                  <a:lnTo>
                    <a:pt x="2297906" y="1574006"/>
                  </a:lnTo>
                  <a:lnTo>
                    <a:pt x="2274093" y="1564481"/>
                  </a:lnTo>
                  <a:lnTo>
                    <a:pt x="2257425" y="1545431"/>
                  </a:lnTo>
                  <a:lnTo>
                    <a:pt x="2238375" y="1514475"/>
                  </a:lnTo>
                  <a:lnTo>
                    <a:pt x="2221706" y="1469231"/>
                  </a:lnTo>
                  <a:lnTo>
                    <a:pt x="2188368" y="1447800"/>
                  </a:lnTo>
                  <a:lnTo>
                    <a:pt x="1933575" y="1331118"/>
                  </a:lnTo>
                  <a:lnTo>
                    <a:pt x="1583531" y="1166812"/>
                  </a:lnTo>
                  <a:lnTo>
                    <a:pt x="1233487" y="995362"/>
                  </a:lnTo>
                  <a:lnTo>
                    <a:pt x="1052512" y="885825"/>
                  </a:lnTo>
                  <a:lnTo>
                    <a:pt x="850106" y="742950"/>
                  </a:lnTo>
                  <a:lnTo>
                    <a:pt x="664368" y="609600"/>
                  </a:lnTo>
                  <a:lnTo>
                    <a:pt x="431006" y="440531"/>
                  </a:lnTo>
                  <a:lnTo>
                    <a:pt x="316706" y="354806"/>
                  </a:lnTo>
                  <a:lnTo>
                    <a:pt x="192881" y="240506"/>
                  </a:lnTo>
                  <a:lnTo>
                    <a:pt x="80962" y="130968"/>
                  </a:lnTo>
                  <a:lnTo>
                    <a:pt x="14287" y="69056"/>
                  </a:lnTo>
                  <a:lnTo>
                    <a:pt x="2381" y="45243"/>
                  </a:lnTo>
                  <a:lnTo>
                    <a:pt x="0" y="28575"/>
                  </a:lnTo>
                  <a:lnTo>
                    <a:pt x="0" y="16668"/>
                  </a:lnTo>
                  <a:lnTo>
                    <a:pt x="2381" y="4762"/>
                  </a:lnTo>
                  <a:lnTo>
                    <a:pt x="19050" y="0"/>
                  </a:lnTo>
                  <a:lnTo>
                    <a:pt x="45243" y="4762"/>
                  </a:lnTo>
                  <a:lnTo>
                    <a:pt x="123825" y="57150"/>
                  </a:lnTo>
                  <a:lnTo>
                    <a:pt x="235743" y="135731"/>
                  </a:lnTo>
                  <a:lnTo>
                    <a:pt x="407193" y="250031"/>
                  </a:lnTo>
                  <a:lnTo>
                    <a:pt x="590550" y="366712"/>
                  </a:lnTo>
                  <a:lnTo>
                    <a:pt x="757237" y="469106"/>
                  </a:lnTo>
                  <a:lnTo>
                    <a:pt x="940593" y="578643"/>
                  </a:lnTo>
                  <a:lnTo>
                    <a:pt x="1150143" y="690562"/>
                  </a:lnTo>
                  <a:lnTo>
                    <a:pt x="1514475" y="8691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4278;p389">
              <a:extLst>
                <a:ext uri="{FF2B5EF4-FFF2-40B4-BE49-F238E27FC236}">
                  <a16:creationId xmlns:a16="http://schemas.microsoft.com/office/drawing/2014/main" id="{907A3763-5265-5B48-B8D8-EA1B1C23003E}"/>
                </a:ext>
              </a:extLst>
            </p:cNvPr>
            <p:cNvSpPr/>
            <p:nvPr/>
          </p:nvSpPr>
          <p:spPr>
            <a:xfrm rot="-5400000">
              <a:off x="2140745" y="4485481"/>
              <a:ext cx="2919412" cy="415925"/>
            </a:xfrm>
            <a:custGeom>
              <a:avLst/>
              <a:gdLst/>
              <a:ahLst/>
              <a:cxnLst/>
              <a:rect l="l" t="t" r="r" b="b"/>
              <a:pathLst>
                <a:path w="2919412" h="416719" extrusionOk="0">
                  <a:moveTo>
                    <a:pt x="1583531" y="138113"/>
                  </a:moveTo>
                  <a:lnTo>
                    <a:pt x="1978818" y="147638"/>
                  </a:lnTo>
                  <a:lnTo>
                    <a:pt x="2347912" y="161925"/>
                  </a:lnTo>
                  <a:lnTo>
                    <a:pt x="2543175" y="169069"/>
                  </a:lnTo>
                  <a:lnTo>
                    <a:pt x="2566987" y="166688"/>
                  </a:lnTo>
                  <a:lnTo>
                    <a:pt x="2586037" y="164307"/>
                  </a:lnTo>
                  <a:lnTo>
                    <a:pt x="2619375" y="159544"/>
                  </a:lnTo>
                  <a:lnTo>
                    <a:pt x="2645568" y="154782"/>
                  </a:lnTo>
                  <a:lnTo>
                    <a:pt x="2674143" y="142875"/>
                  </a:lnTo>
                  <a:lnTo>
                    <a:pt x="2695575" y="128588"/>
                  </a:lnTo>
                  <a:lnTo>
                    <a:pt x="2802731" y="0"/>
                  </a:lnTo>
                  <a:lnTo>
                    <a:pt x="2919412" y="130969"/>
                  </a:lnTo>
                  <a:lnTo>
                    <a:pt x="2897981" y="209550"/>
                  </a:lnTo>
                  <a:lnTo>
                    <a:pt x="2869406" y="273844"/>
                  </a:lnTo>
                  <a:lnTo>
                    <a:pt x="2836068" y="321469"/>
                  </a:lnTo>
                  <a:lnTo>
                    <a:pt x="2793206" y="352425"/>
                  </a:lnTo>
                  <a:lnTo>
                    <a:pt x="2712243" y="397669"/>
                  </a:lnTo>
                  <a:lnTo>
                    <a:pt x="2686050" y="411957"/>
                  </a:lnTo>
                  <a:lnTo>
                    <a:pt x="2650331" y="416719"/>
                  </a:lnTo>
                  <a:lnTo>
                    <a:pt x="2595562" y="411957"/>
                  </a:lnTo>
                  <a:lnTo>
                    <a:pt x="2526506" y="390525"/>
                  </a:lnTo>
                  <a:lnTo>
                    <a:pt x="2352675" y="381000"/>
                  </a:lnTo>
                  <a:lnTo>
                    <a:pt x="1807368" y="364332"/>
                  </a:lnTo>
                  <a:lnTo>
                    <a:pt x="1423987" y="354807"/>
                  </a:lnTo>
                  <a:lnTo>
                    <a:pt x="885825" y="347663"/>
                  </a:lnTo>
                  <a:lnTo>
                    <a:pt x="566737" y="345282"/>
                  </a:lnTo>
                  <a:lnTo>
                    <a:pt x="373856" y="345282"/>
                  </a:lnTo>
                  <a:lnTo>
                    <a:pt x="245268" y="345282"/>
                  </a:lnTo>
                  <a:lnTo>
                    <a:pt x="166687" y="330994"/>
                  </a:lnTo>
                  <a:lnTo>
                    <a:pt x="92868" y="307182"/>
                  </a:lnTo>
                  <a:lnTo>
                    <a:pt x="42862" y="280988"/>
                  </a:lnTo>
                  <a:lnTo>
                    <a:pt x="9525" y="250032"/>
                  </a:lnTo>
                  <a:lnTo>
                    <a:pt x="0" y="226219"/>
                  </a:lnTo>
                  <a:lnTo>
                    <a:pt x="4762" y="195263"/>
                  </a:lnTo>
                  <a:lnTo>
                    <a:pt x="23812" y="161925"/>
                  </a:lnTo>
                  <a:lnTo>
                    <a:pt x="69056" y="126207"/>
                  </a:lnTo>
                  <a:lnTo>
                    <a:pt x="133350" y="92869"/>
                  </a:lnTo>
                  <a:lnTo>
                    <a:pt x="209550" y="64294"/>
                  </a:lnTo>
                  <a:lnTo>
                    <a:pt x="321468" y="40482"/>
                  </a:lnTo>
                  <a:lnTo>
                    <a:pt x="426243" y="28575"/>
                  </a:lnTo>
                  <a:lnTo>
                    <a:pt x="561975" y="28575"/>
                  </a:lnTo>
                  <a:lnTo>
                    <a:pt x="604837" y="33338"/>
                  </a:lnTo>
                  <a:lnTo>
                    <a:pt x="719137" y="61913"/>
                  </a:lnTo>
                  <a:lnTo>
                    <a:pt x="950118" y="97632"/>
                  </a:lnTo>
                  <a:lnTo>
                    <a:pt x="1128712" y="121444"/>
                  </a:lnTo>
                  <a:lnTo>
                    <a:pt x="1352550" y="130969"/>
                  </a:lnTo>
                  <a:lnTo>
                    <a:pt x="1583531" y="13811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4279;p389">
              <a:extLst>
                <a:ext uri="{FF2B5EF4-FFF2-40B4-BE49-F238E27FC236}">
                  <a16:creationId xmlns:a16="http://schemas.microsoft.com/office/drawing/2014/main" id="{3470F79F-C79B-194C-99FB-84F774F743C2}"/>
                </a:ext>
              </a:extLst>
            </p:cNvPr>
            <p:cNvSpPr/>
            <p:nvPr/>
          </p:nvSpPr>
          <p:spPr>
            <a:xfrm rot="-5400000">
              <a:off x="4578350" y="4081463"/>
              <a:ext cx="2243138" cy="595312"/>
            </a:xfrm>
            <a:custGeom>
              <a:avLst/>
              <a:gdLst/>
              <a:ahLst/>
              <a:cxnLst/>
              <a:rect l="l" t="t" r="r" b="b"/>
              <a:pathLst>
                <a:path w="2243138" h="595608" extrusionOk="0">
                  <a:moveTo>
                    <a:pt x="909638" y="278607"/>
                  </a:moveTo>
                  <a:lnTo>
                    <a:pt x="1633538" y="278607"/>
                  </a:lnTo>
                  <a:lnTo>
                    <a:pt x="1876425" y="278607"/>
                  </a:lnTo>
                  <a:lnTo>
                    <a:pt x="1921669" y="276225"/>
                  </a:lnTo>
                  <a:lnTo>
                    <a:pt x="1959769" y="269082"/>
                  </a:lnTo>
                  <a:lnTo>
                    <a:pt x="1995488" y="254794"/>
                  </a:lnTo>
                  <a:lnTo>
                    <a:pt x="2031206" y="235744"/>
                  </a:lnTo>
                  <a:lnTo>
                    <a:pt x="2064544" y="207169"/>
                  </a:lnTo>
                  <a:lnTo>
                    <a:pt x="2093119" y="178594"/>
                  </a:lnTo>
                  <a:lnTo>
                    <a:pt x="2212181" y="0"/>
                  </a:lnTo>
                  <a:lnTo>
                    <a:pt x="2243138" y="271463"/>
                  </a:lnTo>
                  <a:lnTo>
                    <a:pt x="2128838" y="469107"/>
                  </a:lnTo>
                  <a:lnTo>
                    <a:pt x="2093119" y="535782"/>
                  </a:lnTo>
                  <a:lnTo>
                    <a:pt x="2066925" y="576263"/>
                  </a:lnTo>
                  <a:lnTo>
                    <a:pt x="2052638" y="590550"/>
                  </a:lnTo>
                  <a:cubicBezTo>
                    <a:pt x="2039994" y="595608"/>
                    <a:pt x="2045006" y="595313"/>
                    <a:pt x="2038350" y="595313"/>
                  </a:cubicBezTo>
                  <a:lnTo>
                    <a:pt x="2009775" y="590550"/>
                  </a:lnTo>
                  <a:lnTo>
                    <a:pt x="1978819" y="578644"/>
                  </a:lnTo>
                  <a:lnTo>
                    <a:pt x="1945481" y="561975"/>
                  </a:lnTo>
                  <a:lnTo>
                    <a:pt x="1888331" y="547688"/>
                  </a:lnTo>
                  <a:lnTo>
                    <a:pt x="1783556" y="531019"/>
                  </a:lnTo>
                  <a:lnTo>
                    <a:pt x="1669256" y="519113"/>
                  </a:lnTo>
                  <a:lnTo>
                    <a:pt x="1547813" y="509588"/>
                  </a:lnTo>
                  <a:lnTo>
                    <a:pt x="1309688" y="500063"/>
                  </a:lnTo>
                  <a:lnTo>
                    <a:pt x="1128713" y="500063"/>
                  </a:lnTo>
                  <a:lnTo>
                    <a:pt x="681038" y="500063"/>
                  </a:lnTo>
                  <a:lnTo>
                    <a:pt x="23813" y="500063"/>
                  </a:lnTo>
                  <a:lnTo>
                    <a:pt x="0" y="280988"/>
                  </a:lnTo>
                  <a:lnTo>
                    <a:pt x="909638" y="27860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4280;p389">
              <a:extLst>
                <a:ext uri="{FF2B5EF4-FFF2-40B4-BE49-F238E27FC236}">
                  <a16:creationId xmlns:a16="http://schemas.microsoft.com/office/drawing/2014/main" id="{77DAA44F-EC37-BB48-A39A-691DDBD6E1EE}"/>
                </a:ext>
              </a:extLst>
            </p:cNvPr>
            <p:cNvSpPr/>
            <p:nvPr/>
          </p:nvSpPr>
          <p:spPr>
            <a:xfrm>
              <a:off x="4589463" y="3960813"/>
              <a:ext cx="2425700" cy="555625"/>
            </a:xfrm>
            <a:custGeom>
              <a:avLst/>
              <a:gdLst/>
              <a:ahLst/>
              <a:cxnLst/>
              <a:rect l="l" t="t" r="r" b="b"/>
              <a:pathLst>
                <a:path w="2426494" h="557212" extrusionOk="0">
                  <a:moveTo>
                    <a:pt x="964406" y="419100"/>
                  </a:moveTo>
                  <a:lnTo>
                    <a:pt x="640556" y="488156"/>
                  </a:lnTo>
                  <a:lnTo>
                    <a:pt x="559594" y="500062"/>
                  </a:lnTo>
                  <a:lnTo>
                    <a:pt x="461962" y="519112"/>
                  </a:lnTo>
                  <a:lnTo>
                    <a:pt x="340519" y="554831"/>
                  </a:lnTo>
                  <a:lnTo>
                    <a:pt x="314325" y="557212"/>
                  </a:lnTo>
                  <a:lnTo>
                    <a:pt x="242887" y="535781"/>
                  </a:lnTo>
                  <a:lnTo>
                    <a:pt x="183356" y="502444"/>
                  </a:lnTo>
                  <a:lnTo>
                    <a:pt x="123825" y="454819"/>
                  </a:lnTo>
                  <a:lnTo>
                    <a:pt x="71437" y="404812"/>
                  </a:lnTo>
                  <a:lnTo>
                    <a:pt x="35719" y="361950"/>
                  </a:lnTo>
                  <a:lnTo>
                    <a:pt x="9525" y="319087"/>
                  </a:lnTo>
                  <a:lnTo>
                    <a:pt x="0" y="292894"/>
                  </a:lnTo>
                  <a:lnTo>
                    <a:pt x="0" y="273844"/>
                  </a:lnTo>
                  <a:lnTo>
                    <a:pt x="19050" y="264319"/>
                  </a:lnTo>
                  <a:lnTo>
                    <a:pt x="50006" y="264319"/>
                  </a:lnTo>
                  <a:lnTo>
                    <a:pt x="73819" y="271462"/>
                  </a:lnTo>
                  <a:lnTo>
                    <a:pt x="111919" y="292894"/>
                  </a:lnTo>
                  <a:lnTo>
                    <a:pt x="150019" y="307181"/>
                  </a:lnTo>
                  <a:lnTo>
                    <a:pt x="190500" y="316706"/>
                  </a:lnTo>
                  <a:lnTo>
                    <a:pt x="252412" y="328612"/>
                  </a:lnTo>
                  <a:lnTo>
                    <a:pt x="311944" y="335756"/>
                  </a:lnTo>
                  <a:lnTo>
                    <a:pt x="354806" y="335756"/>
                  </a:lnTo>
                  <a:lnTo>
                    <a:pt x="454819" y="328612"/>
                  </a:lnTo>
                  <a:lnTo>
                    <a:pt x="647700" y="300037"/>
                  </a:lnTo>
                  <a:lnTo>
                    <a:pt x="1090612" y="226219"/>
                  </a:lnTo>
                  <a:lnTo>
                    <a:pt x="1321594" y="202406"/>
                  </a:lnTo>
                  <a:lnTo>
                    <a:pt x="1678781" y="138112"/>
                  </a:lnTo>
                  <a:lnTo>
                    <a:pt x="1871662" y="90487"/>
                  </a:lnTo>
                  <a:lnTo>
                    <a:pt x="1909762" y="76200"/>
                  </a:lnTo>
                  <a:lnTo>
                    <a:pt x="1969294" y="47625"/>
                  </a:lnTo>
                  <a:lnTo>
                    <a:pt x="2052637" y="0"/>
                  </a:lnTo>
                  <a:lnTo>
                    <a:pt x="2114550" y="9525"/>
                  </a:lnTo>
                  <a:lnTo>
                    <a:pt x="2197894" y="33337"/>
                  </a:lnTo>
                  <a:lnTo>
                    <a:pt x="2276475" y="66675"/>
                  </a:lnTo>
                  <a:lnTo>
                    <a:pt x="2333625" y="100012"/>
                  </a:lnTo>
                  <a:lnTo>
                    <a:pt x="2388394" y="135731"/>
                  </a:lnTo>
                  <a:lnTo>
                    <a:pt x="2416969" y="164306"/>
                  </a:lnTo>
                  <a:lnTo>
                    <a:pt x="2426494" y="183356"/>
                  </a:lnTo>
                  <a:lnTo>
                    <a:pt x="2424112" y="204787"/>
                  </a:lnTo>
                  <a:lnTo>
                    <a:pt x="2416969" y="221456"/>
                  </a:lnTo>
                  <a:lnTo>
                    <a:pt x="2397919" y="233362"/>
                  </a:lnTo>
                  <a:lnTo>
                    <a:pt x="2347912" y="250031"/>
                  </a:lnTo>
                  <a:lnTo>
                    <a:pt x="2293144" y="259556"/>
                  </a:lnTo>
                  <a:lnTo>
                    <a:pt x="2174081" y="266700"/>
                  </a:lnTo>
                  <a:lnTo>
                    <a:pt x="2074069" y="271462"/>
                  </a:lnTo>
                  <a:lnTo>
                    <a:pt x="1916906" y="288131"/>
                  </a:lnTo>
                  <a:lnTo>
                    <a:pt x="1578769" y="333375"/>
                  </a:lnTo>
                  <a:lnTo>
                    <a:pt x="1314450" y="385762"/>
                  </a:lnTo>
                  <a:lnTo>
                    <a:pt x="964406" y="4191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4281;p389">
              <a:extLst>
                <a:ext uri="{FF2B5EF4-FFF2-40B4-BE49-F238E27FC236}">
                  <a16:creationId xmlns:a16="http://schemas.microsoft.com/office/drawing/2014/main" id="{48AB3EBA-178D-CF41-85B1-C0556BA73B33}"/>
                </a:ext>
              </a:extLst>
            </p:cNvPr>
            <p:cNvSpPr/>
            <p:nvPr/>
          </p:nvSpPr>
          <p:spPr>
            <a:xfrm>
              <a:off x="4078288" y="5257800"/>
              <a:ext cx="3455987" cy="596900"/>
            </a:xfrm>
            <a:custGeom>
              <a:avLst/>
              <a:gdLst/>
              <a:ahLst/>
              <a:cxnLst/>
              <a:rect l="l" t="t" r="r" b="b"/>
              <a:pathLst>
                <a:path w="3455682" h="597101" extrusionOk="0">
                  <a:moveTo>
                    <a:pt x="1814378" y="325954"/>
                  </a:moveTo>
                  <a:lnTo>
                    <a:pt x="1520154" y="357684"/>
                  </a:lnTo>
                  <a:lnTo>
                    <a:pt x="1274968" y="392298"/>
                  </a:lnTo>
                  <a:lnTo>
                    <a:pt x="1041320" y="435566"/>
                  </a:lnTo>
                  <a:lnTo>
                    <a:pt x="784596" y="487488"/>
                  </a:lnTo>
                  <a:lnTo>
                    <a:pt x="582678" y="542294"/>
                  </a:lnTo>
                  <a:lnTo>
                    <a:pt x="516334" y="562486"/>
                  </a:lnTo>
                  <a:lnTo>
                    <a:pt x="447105" y="597101"/>
                  </a:lnTo>
                  <a:lnTo>
                    <a:pt x="403836" y="594216"/>
                  </a:lnTo>
                  <a:lnTo>
                    <a:pt x="323069" y="565371"/>
                  </a:lnTo>
                  <a:lnTo>
                    <a:pt x="250956" y="527872"/>
                  </a:lnTo>
                  <a:lnTo>
                    <a:pt x="184611" y="481719"/>
                  </a:lnTo>
                  <a:lnTo>
                    <a:pt x="129805" y="435566"/>
                  </a:lnTo>
                  <a:lnTo>
                    <a:pt x="80768" y="383645"/>
                  </a:lnTo>
                  <a:lnTo>
                    <a:pt x="25961" y="314416"/>
                  </a:lnTo>
                  <a:lnTo>
                    <a:pt x="2885" y="274032"/>
                  </a:lnTo>
                  <a:lnTo>
                    <a:pt x="0" y="256725"/>
                  </a:lnTo>
                  <a:lnTo>
                    <a:pt x="5770" y="233648"/>
                  </a:lnTo>
                  <a:lnTo>
                    <a:pt x="25961" y="227879"/>
                  </a:lnTo>
                  <a:lnTo>
                    <a:pt x="89421" y="253840"/>
                  </a:lnTo>
                  <a:lnTo>
                    <a:pt x="196149" y="294224"/>
                  </a:lnTo>
                  <a:lnTo>
                    <a:pt x="274032" y="314416"/>
                  </a:lnTo>
                  <a:lnTo>
                    <a:pt x="340376" y="325954"/>
                  </a:lnTo>
                  <a:lnTo>
                    <a:pt x="418259" y="334607"/>
                  </a:lnTo>
                  <a:lnTo>
                    <a:pt x="470181" y="334607"/>
                  </a:lnTo>
                  <a:lnTo>
                    <a:pt x="556717" y="320185"/>
                  </a:lnTo>
                  <a:lnTo>
                    <a:pt x="770173" y="285570"/>
                  </a:lnTo>
                  <a:lnTo>
                    <a:pt x="1064397" y="239417"/>
                  </a:lnTo>
                  <a:lnTo>
                    <a:pt x="1373043" y="190380"/>
                  </a:lnTo>
                  <a:lnTo>
                    <a:pt x="1595153" y="152881"/>
                  </a:lnTo>
                  <a:lnTo>
                    <a:pt x="1831685" y="129805"/>
                  </a:lnTo>
                  <a:lnTo>
                    <a:pt x="2258597" y="100959"/>
                  </a:lnTo>
                  <a:lnTo>
                    <a:pt x="2518206" y="83652"/>
                  </a:lnTo>
                  <a:lnTo>
                    <a:pt x="2671087" y="77883"/>
                  </a:lnTo>
                  <a:lnTo>
                    <a:pt x="2806660" y="63460"/>
                  </a:lnTo>
                  <a:lnTo>
                    <a:pt x="2907619" y="43269"/>
                  </a:lnTo>
                  <a:lnTo>
                    <a:pt x="3028770" y="0"/>
                  </a:lnTo>
                  <a:lnTo>
                    <a:pt x="3086461" y="5769"/>
                  </a:lnTo>
                  <a:lnTo>
                    <a:pt x="3175882" y="34615"/>
                  </a:lnTo>
                  <a:lnTo>
                    <a:pt x="3256649" y="72114"/>
                  </a:lnTo>
                  <a:lnTo>
                    <a:pt x="3348954" y="126920"/>
                  </a:lnTo>
                  <a:lnTo>
                    <a:pt x="3392223" y="158650"/>
                  </a:lnTo>
                  <a:lnTo>
                    <a:pt x="3435491" y="213457"/>
                  </a:lnTo>
                  <a:lnTo>
                    <a:pt x="3452798" y="245186"/>
                  </a:lnTo>
                  <a:lnTo>
                    <a:pt x="3455682" y="274032"/>
                  </a:lnTo>
                  <a:lnTo>
                    <a:pt x="3444144" y="302877"/>
                  </a:lnTo>
                  <a:lnTo>
                    <a:pt x="3412414" y="320185"/>
                  </a:lnTo>
                  <a:lnTo>
                    <a:pt x="3389338" y="331723"/>
                  </a:lnTo>
                  <a:lnTo>
                    <a:pt x="3337416" y="334607"/>
                  </a:lnTo>
                  <a:lnTo>
                    <a:pt x="3187420" y="311531"/>
                  </a:lnTo>
                  <a:lnTo>
                    <a:pt x="2913388" y="294224"/>
                  </a:lnTo>
                  <a:lnTo>
                    <a:pt x="2668202" y="288455"/>
                  </a:lnTo>
                  <a:lnTo>
                    <a:pt x="2411478" y="297108"/>
                  </a:lnTo>
                  <a:lnTo>
                    <a:pt x="2099947" y="311531"/>
                  </a:lnTo>
                  <a:lnTo>
                    <a:pt x="1814378" y="3259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" name="Google Shape;4286;p390">
            <a:extLst>
              <a:ext uri="{FF2B5EF4-FFF2-40B4-BE49-F238E27FC236}">
                <a16:creationId xmlns:a16="http://schemas.microsoft.com/office/drawing/2014/main" id="{C303D9B9-A3D1-654A-BB91-446C7CB2A36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9960" y="1680664"/>
            <a:ext cx="4949825" cy="431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6" name="Google Shape;4286;p3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9960" y="1596442"/>
            <a:ext cx="4949825" cy="431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0" name="Google Shape;4210;p383"/>
          <p:cNvSpPr txBox="1"/>
          <p:nvPr/>
        </p:nvSpPr>
        <p:spPr>
          <a:xfrm>
            <a:off x="5817095" y="8253536"/>
            <a:ext cx="213630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酒</a:t>
            </a:r>
            <a:endParaRPr/>
          </a:p>
        </p:txBody>
      </p:sp>
      <p:sp>
        <p:nvSpPr>
          <p:cNvPr id="4211" name="Google Shape;4211;p383"/>
          <p:cNvSpPr/>
          <p:nvPr/>
        </p:nvSpPr>
        <p:spPr>
          <a:xfrm>
            <a:off x="2898775" y="1604963"/>
            <a:ext cx="852488" cy="663575"/>
          </a:xfrm>
          <a:custGeom>
            <a:avLst/>
            <a:gdLst/>
            <a:ahLst/>
            <a:cxnLst/>
            <a:rect l="l" t="t" r="r" b="b"/>
            <a:pathLst>
              <a:path w="852488" h="664368" extrusionOk="0">
                <a:moveTo>
                  <a:pt x="442913" y="507206"/>
                </a:moveTo>
                <a:lnTo>
                  <a:pt x="371475" y="438150"/>
                </a:lnTo>
                <a:lnTo>
                  <a:pt x="261938" y="326231"/>
                </a:lnTo>
                <a:lnTo>
                  <a:pt x="192882" y="252412"/>
                </a:lnTo>
                <a:lnTo>
                  <a:pt x="116682" y="173831"/>
                </a:lnTo>
                <a:lnTo>
                  <a:pt x="28575" y="80962"/>
                </a:lnTo>
                <a:lnTo>
                  <a:pt x="14288" y="64293"/>
                </a:lnTo>
                <a:lnTo>
                  <a:pt x="7144" y="50006"/>
                </a:lnTo>
                <a:lnTo>
                  <a:pt x="0" y="30956"/>
                </a:lnTo>
                <a:lnTo>
                  <a:pt x="0" y="14287"/>
                </a:lnTo>
                <a:lnTo>
                  <a:pt x="4763" y="2381"/>
                </a:lnTo>
                <a:lnTo>
                  <a:pt x="21432" y="0"/>
                </a:lnTo>
                <a:lnTo>
                  <a:pt x="42863" y="4762"/>
                </a:lnTo>
                <a:lnTo>
                  <a:pt x="135732" y="50006"/>
                </a:lnTo>
                <a:lnTo>
                  <a:pt x="226219" y="90487"/>
                </a:lnTo>
                <a:lnTo>
                  <a:pt x="359569" y="145256"/>
                </a:lnTo>
                <a:lnTo>
                  <a:pt x="464344" y="183356"/>
                </a:lnTo>
                <a:lnTo>
                  <a:pt x="611982" y="226218"/>
                </a:lnTo>
                <a:lnTo>
                  <a:pt x="669132" y="240506"/>
                </a:lnTo>
                <a:lnTo>
                  <a:pt x="719138" y="295275"/>
                </a:lnTo>
                <a:lnTo>
                  <a:pt x="764382" y="357187"/>
                </a:lnTo>
                <a:lnTo>
                  <a:pt x="804863" y="419100"/>
                </a:lnTo>
                <a:lnTo>
                  <a:pt x="828675" y="469106"/>
                </a:lnTo>
                <a:lnTo>
                  <a:pt x="845344" y="519112"/>
                </a:lnTo>
                <a:lnTo>
                  <a:pt x="852488" y="569118"/>
                </a:lnTo>
                <a:lnTo>
                  <a:pt x="852488" y="597693"/>
                </a:lnTo>
                <a:lnTo>
                  <a:pt x="847725" y="626268"/>
                </a:lnTo>
                <a:lnTo>
                  <a:pt x="838200" y="647700"/>
                </a:lnTo>
                <a:lnTo>
                  <a:pt x="823913" y="659606"/>
                </a:lnTo>
                <a:lnTo>
                  <a:pt x="800100" y="664368"/>
                </a:lnTo>
                <a:lnTo>
                  <a:pt x="752475" y="661987"/>
                </a:lnTo>
                <a:lnTo>
                  <a:pt x="702469" y="654843"/>
                </a:lnTo>
                <a:lnTo>
                  <a:pt x="640557" y="638175"/>
                </a:lnTo>
                <a:lnTo>
                  <a:pt x="564357" y="597693"/>
                </a:lnTo>
                <a:lnTo>
                  <a:pt x="442913" y="5072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2" name="Google Shape;4212;p383"/>
          <p:cNvSpPr/>
          <p:nvPr/>
        </p:nvSpPr>
        <p:spPr>
          <a:xfrm>
            <a:off x="2676525" y="2790825"/>
            <a:ext cx="738188" cy="617538"/>
          </a:xfrm>
          <a:custGeom>
            <a:avLst/>
            <a:gdLst/>
            <a:ahLst/>
            <a:cxnLst/>
            <a:rect l="l" t="t" r="r" b="b"/>
            <a:pathLst>
              <a:path w="738188" h="616744" extrusionOk="0">
                <a:moveTo>
                  <a:pt x="252413" y="388144"/>
                </a:moveTo>
                <a:lnTo>
                  <a:pt x="188119" y="323850"/>
                </a:lnTo>
                <a:lnTo>
                  <a:pt x="133350" y="257175"/>
                </a:lnTo>
                <a:lnTo>
                  <a:pt x="90488" y="195263"/>
                </a:lnTo>
                <a:lnTo>
                  <a:pt x="57150" y="140494"/>
                </a:lnTo>
                <a:lnTo>
                  <a:pt x="26194" y="88106"/>
                </a:lnTo>
                <a:lnTo>
                  <a:pt x="7144" y="50006"/>
                </a:lnTo>
                <a:lnTo>
                  <a:pt x="0" y="28575"/>
                </a:lnTo>
                <a:lnTo>
                  <a:pt x="0" y="11906"/>
                </a:lnTo>
                <a:lnTo>
                  <a:pt x="9525" y="2381"/>
                </a:lnTo>
                <a:lnTo>
                  <a:pt x="23813" y="0"/>
                </a:lnTo>
                <a:lnTo>
                  <a:pt x="38100" y="0"/>
                </a:lnTo>
                <a:lnTo>
                  <a:pt x="59531" y="9525"/>
                </a:lnTo>
                <a:lnTo>
                  <a:pt x="100013" y="47625"/>
                </a:lnTo>
                <a:lnTo>
                  <a:pt x="150019" y="92869"/>
                </a:lnTo>
                <a:lnTo>
                  <a:pt x="197644" y="126206"/>
                </a:lnTo>
                <a:lnTo>
                  <a:pt x="252413" y="154781"/>
                </a:lnTo>
                <a:lnTo>
                  <a:pt x="390525" y="214313"/>
                </a:lnTo>
                <a:lnTo>
                  <a:pt x="614363" y="302419"/>
                </a:lnTo>
                <a:lnTo>
                  <a:pt x="650081" y="326231"/>
                </a:lnTo>
                <a:lnTo>
                  <a:pt x="688181" y="361950"/>
                </a:lnTo>
                <a:lnTo>
                  <a:pt x="711994" y="395288"/>
                </a:lnTo>
                <a:lnTo>
                  <a:pt x="726281" y="428625"/>
                </a:lnTo>
                <a:lnTo>
                  <a:pt x="735806" y="464344"/>
                </a:lnTo>
                <a:lnTo>
                  <a:pt x="738188" y="497681"/>
                </a:lnTo>
                <a:lnTo>
                  <a:pt x="735806" y="528638"/>
                </a:lnTo>
                <a:lnTo>
                  <a:pt x="728663" y="557213"/>
                </a:lnTo>
                <a:lnTo>
                  <a:pt x="709613" y="590550"/>
                </a:lnTo>
                <a:lnTo>
                  <a:pt x="685800" y="609600"/>
                </a:lnTo>
                <a:lnTo>
                  <a:pt x="659606" y="616744"/>
                </a:lnTo>
                <a:lnTo>
                  <a:pt x="623888" y="616744"/>
                </a:lnTo>
                <a:lnTo>
                  <a:pt x="571500" y="600075"/>
                </a:lnTo>
                <a:lnTo>
                  <a:pt x="450056" y="535781"/>
                </a:lnTo>
                <a:lnTo>
                  <a:pt x="252413" y="3881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3" name="Google Shape;4213;p383"/>
          <p:cNvSpPr/>
          <p:nvPr/>
        </p:nvSpPr>
        <p:spPr>
          <a:xfrm>
            <a:off x="2571750" y="5113338"/>
            <a:ext cx="485775" cy="644525"/>
          </a:xfrm>
          <a:custGeom>
            <a:avLst/>
            <a:gdLst/>
            <a:ahLst/>
            <a:cxnLst/>
            <a:rect l="l" t="t" r="r" b="b"/>
            <a:pathLst>
              <a:path w="485775" h="645319" extrusionOk="0">
                <a:moveTo>
                  <a:pt x="159544" y="419100"/>
                </a:moveTo>
                <a:lnTo>
                  <a:pt x="95250" y="316706"/>
                </a:lnTo>
                <a:lnTo>
                  <a:pt x="64294" y="252412"/>
                </a:lnTo>
                <a:lnTo>
                  <a:pt x="40481" y="204787"/>
                </a:lnTo>
                <a:lnTo>
                  <a:pt x="21431" y="147637"/>
                </a:lnTo>
                <a:lnTo>
                  <a:pt x="4763" y="92869"/>
                </a:lnTo>
                <a:lnTo>
                  <a:pt x="0" y="50006"/>
                </a:lnTo>
                <a:lnTo>
                  <a:pt x="0" y="38100"/>
                </a:lnTo>
                <a:lnTo>
                  <a:pt x="2381" y="19050"/>
                </a:lnTo>
                <a:lnTo>
                  <a:pt x="9525" y="7144"/>
                </a:lnTo>
                <a:lnTo>
                  <a:pt x="21431" y="0"/>
                </a:lnTo>
                <a:lnTo>
                  <a:pt x="40481" y="4762"/>
                </a:lnTo>
                <a:lnTo>
                  <a:pt x="95250" y="52387"/>
                </a:lnTo>
                <a:lnTo>
                  <a:pt x="140494" y="95250"/>
                </a:lnTo>
                <a:lnTo>
                  <a:pt x="195263" y="128587"/>
                </a:lnTo>
                <a:lnTo>
                  <a:pt x="233363" y="145256"/>
                </a:lnTo>
                <a:lnTo>
                  <a:pt x="254794" y="145256"/>
                </a:lnTo>
                <a:lnTo>
                  <a:pt x="300038" y="133350"/>
                </a:lnTo>
                <a:lnTo>
                  <a:pt x="485775" y="433387"/>
                </a:lnTo>
                <a:lnTo>
                  <a:pt x="445294" y="571500"/>
                </a:lnTo>
                <a:lnTo>
                  <a:pt x="421481" y="621506"/>
                </a:lnTo>
                <a:lnTo>
                  <a:pt x="404813" y="640556"/>
                </a:lnTo>
                <a:lnTo>
                  <a:pt x="378619" y="645319"/>
                </a:lnTo>
                <a:lnTo>
                  <a:pt x="335756" y="626269"/>
                </a:lnTo>
                <a:lnTo>
                  <a:pt x="292894" y="592931"/>
                </a:lnTo>
                <a:lnTo>
                  <a:pt x="159544" y="4191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4" name="Google Shape;4214;p383"/>
          <p:cNvSpPr/>
          <p:nvPr/>
        </p:nvSpPr>
        <p:spPr>
          <a:xfrm>
            <a:off x="3900488" y="1689100"/>
            <a:ext cx="3033712" cy="557213"/>
          </a:xfrm>
          <a:custGeom>
            <a:avLst/>
            <a:gdLst/>
            <a:ahLst/>
            <a:cxnLst/>
            <a:rect l="l" t="t" r="r" b="b"/>
            <a:pathLst>
              <a:path w="3034262" h="556367" extrusionOk="0">
                <a:moveTo>
                  <a:pt x="1349706" y="378639"/>
                </a:moveTo>
                <a:lnTo>
                  <a:pt x="855157" y="445609"/>
                </a:lnTo>
                <a:lnTo>
                  <a:pt x="749550" y="473943"/>
                </a:lnTo>
                <a:lnTo>
                  <a:pt x="646519" y="494549"/>
                </a:lnTo>
                <a:lnTo>
                  <a:pt x="494549" y="548640"/>
                </a:lnTo>
                <a:lnTo>
                  <a:pt x="425003" y="556367"/>
                </a:lnTo>
                <a:lnTo>
                  <a:pt x="386366" y="556367"/>
                </a:lnTo>
                <a:lnTo>
                  <a:pt x="332275" y="543489"/>
                </a:lnTo>
                <a:lnTo>
                  <a:pt x="252426" y="499700"/>
                </a:lnTo>
                <a:lnTo>
                  <a:pt x="149395" y="430155"/>
                </a:lnTo>
                <a:lnTo>
                  <a:pt x="72122" y="360609"/>
                </a:lnTo>
                <a:lnTo>
                  <a:pt x="25758" y="306517"/>
                </a:lnTo>
                <a:lnTo>
                  <a:pt x="2576" y="273032"/>
                </a:lnTo>
                <a:lnTo>
                  <a:pt x="0" y="257578"/>
                </a:lnTo>
                <a:lnTo>
                  <a:pt x="5151" y="242123"/>
                </a:lnTo>
                <a:lnTo>
                  <a:pt x="23182" y="236971"/>
                </a:lnTo>
                <a:lnTo>
                  <a:pt x="56667" y="236971"/>
                </a:lnTo>
                <a:lnTo>
                  <a:pt x="149395" y="270457"/>
                </a:lnTo>
                <a:lnTo>
                  <a:pt x="242123" y="301366"/>
                </a:lnTo>
                <a:lnTo>
                  <a:pt x="352881" y="332275"/>
                </a:lnTo>
                <a:lnTo>
                  <a:pt x="394093" y="334851"/>
                </a:lnTo>
                <a:lnTo>
                  <a:pt x="471367" y="327124"/>
                </a:lnTo>
                <a:lnTo>
                  <a:pt x="674853" y="293638"/>
                </a:lnTo>
                <a:lnTo>
                  <a:pt x="1079249" y="229244"/>
                </a:lnTo>
                <a:lnTo>
                  <a:pt x="1530010" y="164850"/>
                </a:lnTo>
                <a:lnTo>
                  <a:pt x="2215166" y="92728"/>
                </a:lnTo>
                <a:lnTo>
                  <a:pt x="2519107" y="64395"/>
                </a:lnTo>
                <a:lnTo>
                  <a:pt x="2547441" y="54091"/>
                </a:lnTo>
                <a:lnTo>
                  <a:pt x="2606684" y="2576"/>
                </a:lnTo>
                <a:lnTo>
                  <a:pt x="2622138" y="0"/>
                </a:lnTo>
                <a:lnTo>
                  <a:pt x="2668502" y="7727"/>
                </a:lnTo>
                <a:lnTo>
                  <a:pt x="2779261" y="46364"/>
                </a:lnTo>
                <a:lnTo>
                  <a:pt x="2946686" y="118486"/>
                </a:lnTo>
                <a:lnTo>
                  <a:pt x="2975020" y="133940"/>
                </a:lnTo>
                <a:lnTo>
                  <a:pt x="2995626" y="154547"/>
                </a:lnTo>
                <a:lnTo>
                  <a:pt x="3018808" y="182880"/>
                </a:lnTo>
                <a:lnTo>
                  <a:pt x="3026535" y="200911"/>
                </a:lnTo>
                <a:lnTo>
                  <a:pt x="3034262" y="239547"/>
                </a:lnTo>
                <a:lnTo>
                  <a:pt x="3031687" y="270457"/>
                </a:lnTo>
                <a:lnTo>
                  <a:pt x="3026535" y="288487"/>
                </a:lnTo>
                <a:lnTo>
                  <a:pt x="3016232" y="298790"/>
                </a:lnTo>
                <a:lnTo>
                  <a:pt x="2995626" y="309093"/>
                </a:lnTo>
                <a:lnTo>
                  <a:pt x="2972444" y="311669"/>
                </a:lnTo>
                <a:lnTo>
                  <a:pt x="2895171" y="311669"/>
                </a:lnTo>
                <a:lnTo>
                  <a:pt x="2776685" y="298790"/>
                </a:lnTo>
                <a:lnTo>
                  <a:pt x="2632442" y="291063"/>
                </a:lnTo>
                <a:lnTo>
                  <a:pt x="2457289" y="288487"/>
                </a:lnTo>
                <a:lnTo>
                  <a:pt x="2191984" y="296214"/>
                </a:lnTo>
                <a:lnTo>
                  <a:pt x="1769557" y="327124"/>
                </a:lnTo>
                <a:lnTo>
                  <a:pt x="1349706" y="37863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5" name="Google Shape;4215;p383"/>
          <p:cNvSpPr/>
          <p:nvPr/>
        </p:nvSpPr>
        <p:spPr>
          <a:xfrm rot="-5400000">
            <a:off x="2717006" y="4155282"/>
            <a:ext cx="2862263" cy="349250"/>
          </a:xfrm>
          <a:custGeom>
            <a:avLst/>
            <a:gdLst/>
            <a:ahLst/>
            <a:cxnLst/>
            <a:rect l="l" t="t" r="r" b="b"/>
            <a:pathLst>
              <a:path w="2862262" h="350044" extrusionOk="0">
                <a:moveTo>
                  <a:pt x="1321594" y="347663"/>
                </a:moveTo>
                <a:lnTo>
                  <a:pt x="161925" y="345282"/>
                </a:lnTo>
                <a:lnTo>
                  <a:pt x="95250" y="323850"/>
                </a:lnTo>
                <a:lnTo>
                  <a:pt x="33337" y="292894"/>
                </a:lnTo>
                <a:lnTo>
                  <a:pt x="11906" y="271463"/>
                </a:lnTo>
                <a:lnTo>
                  <a:pt x="4762" y="257175"/>
                </a:lnTo>
                <a:lnTo>
                  <a:pt x="0" y="238125"/>
                </a:lnTo>
                <a:lnTo>
                  <a:pt x="4762" y="209550"/>
                </a:lnTo>
                <a:lnTo>
                  <a:pt x="26194" y="180975"/>
                </a:lnTo>
                <a:lnTo>
                  <a:pt x="54769" y="157163"/>
                </a:lnTo>
                <a:lnTo>
                  <a:pt x="95250" y="138113"/>
                </a:lnTo>
                <a:lnTo>
                  <a:pt x="219075" y="97632"/>
                </a:lnTo>
                <a:lnTo>
                  <a:pt x="302419" y="78582"/>
                </a:lnTo>
                <a:lnTo>
                  <a:pt x="478631" y="57150"/>
                </a:lnTo>
                <a:lnTo>
                  <a:pt x="528637" y="73819"/>
                </a:lnTo>
                <a:lnTo>
                  <a:pt x="576262" y="85725"/>
                </a:lnTo>
                <a:lnTo>
                  <a:pt x="661987" y="97632"/>
                </a:lnTo>
                <a:lnTo>
                  <a:pt x="816769" y="104775"/>
                </a:lnTo>
                <a:lnTo>
                  <a:pt x="1295400" y="107157"/>
                </a:lnTo>
                <a:lnTo>
                  <a:pt x="2090737" y="121444"/>
                </a:lnTo>
                <a:lnTo>
                  <a:pt x="2390775" y="126207"/>
                </a:lnTo>
                <a:lnTo>
                  <a:pt x="2476500" y="123825"/>
                </a:lnTo>
                <a:lnTo>
                  <a:pt x="2540794" y="119063"/>
                </a:lnTo>
                <a:lnTo>
                  <a:pt x="2586037" y="111919"/>
                </a:lnTo>
                <a:lnTo>
                  <a:pt x="2674144" y="88107"/>
                </a:lnTo>
                <a:lnTo>
                  <a:pt x="2726531" y="64294"/>
                </a:lnTo>
                <a:lnTo>
                  <a:pt x="2788444" y="23813"/>
                </a:lnTo>
                <a:lnTo>
                  <a:pt x="2814637" y="4763"/>
                </a:lnTo>
                <a:lnTo>
                  <a:pt x="2828925" y="0"/>
                </a:lnTo>
                <a:lnTo>
                  <a:pt x="2843212" y="0"/>
                </a:lnTo>
                <a:lnTo>
                  <a:pt x="2857500" y="7144"/>
                </a:lnTo>
                <a:lnTo>
                  <a:pt x="2862262" y="14288"/>
                </a:lnTo>
                <a:lnTo>
                  <a:pt x="2857500" y="40482"/>
                </a:lnTo>
                <a:lnTo>
                  <a:pt x="2836069" y="111919"/>
                </a:lnTo>
                <a:lnTo>
                  <a:pt x="2802731" y="219075"/>
                </a:lnTo>
                <a:lnTo>
                  <a:pt x="2745581" y="350044"/>
                </a:lnTo>
                <a:lnTo>
                  <a:pt x="2566987" y="347663"/>
                </a:lnTo>
                <a:lnTo>
                  <a:pt x="1624012" y="350044"/>
                </a:lnTo>
                <a:lnTo>
                  <a:pt x="1321594" y="3476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6" name="Google Shape;4216;p383"/>
          <p:cNvSpPr/>
          <p:nvPr/>
        </p:nvSpPr>
        <p:spPr>
          <a:xfrm>
            <a:off x="2846388" y="3867150"/>
            <a:ext cx="933450" cy="1709738"/>
          </a:xfrm>
          <a:custGeom>
            <a:avLst/>
            <a:gdLst/>
            <a:ahLst/>
            <a:cxnLst/>
            <a:rect l="l" t="t" r="r" b="b"/>
            <a:pathLst>
              <a:path w="933450" h="1709738" extrusionOk="0">
                <a:moveTo>
                  <a:pt x="383381" y="845344"/>
                </a:moveTo>
                <a:lnTo>
                  <a:pt x="207169" y="1126331"/>
                </a:lnTo>
                <a:lnTo>
                  <a:pt x="0" y="1409700"/>
                </a:lnTo>
                <a:lnTo>
                  <a:pt x="202406" y="1709738"/>
                </a:lnTo>
                <a:lnTo>
                  <a:pt x="233362" y="1609725"/>
                </a:lnTo>
                <a:lnTo>
                  <a:pt x="345281" y="1340644"/>
                </a:lnTo>
                <a:lnTo>
                  <a:pt x="483394" y="1057275"/>
                </a:lnTo>
                <a:lnTo>
                  <a:pt x="595312" y="819150"/>
                </a:lnTo>
                <a:lnTo>
                  <a:pt x="726281" y="526256"/>
                </a:lnTo>
                <a:lnTo>
                  <a:pt x="828675" y="297656"/>
                </a:lnTo>
                <a:lnTo>
                  <a:pt x="914400" y="116681"/>
                </a:lnTo>
                <a:lnTo>
                  <a:pt x="928687" y="71438"/>
                </a:lnTo>
                <a:lnTo>
                  <a:pt x="933450" y="47625"/>
                </a:lnTo>
                <a:lnTo>
                  <a:pt x="933450" y="26194"/>
                </a:lnTo>
                <a:lnTo>
                  <a:pt x="928687" y="7144"/>
                </a:lnTo>
                <a:lnTo>
                  <a:pt x="919162" y="0"/>
                </a:lnTo>
                <a:lnTo>
                  <a:pt x="907256" y="0"/>
                </a:lnTo>
                <a:lnTo>
                  <a:pt x="888206" y="11906"/>
                </a:lnTo>
                <a:lnTo>
                  <a:pt x="859631" y="45244"/>
                </a:lnTo>
                <a:lnTo>
                  <a:pt x="750094" y="242888"/>
                </a:lnTo>
                <a:lnTo>
                  <a:pt x="597694" y="500063"/>
                </a:lnTo>
                <a:lnTo>
                  <a:pt x="383381" y="8453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7" name="Google Shape;4217;p383"/>
          <p:cNvSpPr/>
          <p:nvPr/>
        </p:nvSpPr>
        <p:spPr>
          <a:xfrm rot="-5400000">
            <a:off x="3983037" y="2828926"/>
            <a:ext cx="3082925" cy="2717800"/>
          </a:xfrm>
          <a:custGeom>
            <a:avLst/>
            <a:gdLst/>
            <a:ahLst/>
            <a:cxnLst/>
            <a:rect l="l" t="t" r="r" b="b"/>
            <a:pathLst>
              <a:path w="3083356" h="2717597" extrusionOk="0">
                <a:moveTo>
                  <a:pt x="2600553" y="512064"/>
                </a:moveTo>
                <a:lnTo>
                  <a:pt x="2534716" y="84125"/>
                </a:lnTo>
                <a:lnTo>
                  <a:pt x="2702966" y="0"/>
                </a:lnTo>
                <a:lnTo>
                  <a:pt x="2724912" y="157277"/>
                </a:lnTo>
                <a:lnTo>
                  <a:pt x="2794406" y="738835"/>
                </a:lnTo>
                <a:lnTo>
                  <a:pt x="2907792" y="1433779"/>
                </a:lnTo>
                <a:lnTo>
                  <a:pt x="2926080" y="1642263"/>
                </a:lnTo>
                <a:lnTo>
                  <a:pt x="2966313" y="1901952"/>
                </a:lnTo>
                <a:lnTo>
                  <a:pt x="3010204" y="2209191"/>
                </a:lnTo>
                <a:lnTo>
                  <a:pt x="3024835" y="2275027"/>
                </a:lnTo>
                <a:lnTo>
                  <a:pt x="3083356" y="2410359"/>
                </a:lnTo>
                <a:lnTo>
                  <a:pt x="3083356" y="2435962"/>
                </a:lnTo>
                <a:lnTo>
                  <a:pt x="3024835" y="2538375"/>
                </a:lnTo>
                <a:lnTo>
                  <a:pt x="2896819" y="2681021"/>
                </a:lnTo>
                <a:lnTo>
                  <a:pt x="2871216" y="2706624"/>
                </a:lnTo>
                <a:lnTo>
                  <a:pt x="2860243" y="2713939"/>
                </a:lnTo>
                <a:lnTo>
                  <a:pt x="2830982" y="2717597"/>
                </a:lnTo>
                <a:lnTo>
                  <a:pt x="2783433" y="2702967"/>
                </a:lnTo>
                <a:lnTo>
                  <a:pt x="2765145" y="2688336"/>
                </a:lnTo>
                <a:lnTo>
                  <a:pt x="2739542" y="2677363"/>
                </a:lnTo>
                <a:lnTo>
                  <a:pt x="2699308" y="2662733"/>
                </a:lnTo>
                <a:lnTo>
                  <a:pt x="2611526" y="2655418"/>
                </a:lnTo>
                <a:lnTo>
                  <a:pt x="1609344" y="2655418"/>
                </a:lnTo>
                <a:lnTo>
                  <a:pt x="607161" y="2655418"/>
                </a:lnTo>
                <a:lnTo>
                  <a:pt x="416966" y="2666391"/>
                </a:lnTo>
                <a:lnTo>
                  <a:pt x="325526" y="2677363"/>
                </a:lnTo>
                <a:lnTo>
                  <a:pt x="256032" y="2670048"/>
                </a:lnTo>
                <a:lnTo>
                  <a:pt x="168249" y="2648103"/>
                </a:lnTo>
                <a:lnTo>
                  <a:pt x="95097" y="2622499"/>
                </a:lnTo>
                <a:lnTo>
                  <a:pt x="51206" y="2600554"/>
                </a:lnTo>
                <a:lnTo>
                  <a:pt x="14630" y="2567635"/>
                </a:lnTo>
                <a:lnTo>
                  <a:pt x="0" y="2523744"/>
                </a:lnTo>
                <a:lnTo>
                  <a:pt x="0" y="2494483"/>
                </a:lnTo>
                <a:lnTo>
                  <a:pt x="14630" y="2454250"/>
                </a:lnTo>
                <a:lnTo>
                  <a:pt x="36576" y="2435962"/>
                </a:lnTo>
                <a:lnTo>
                  <a:pt x="80467" y="2417674"/>
                </a:lnTo>
                <a:lnTo>
                  <a:pt x="223113" y="2384755"/>
                </a:lnTo>
                <a:lnTo>
                  <a:pt x="380390" y="2410359"/>
                </a:lnTo>
                <a:lnTo>
                  <a:pt x="738835" y="2410359"/>
                </a:lnTo>
                <a:lnTo>
                  <a:pt x="1419148" y="2410359"/>
                </a:lnTo>
                <a:lnTo>
                  <a:pt x="2223820" y="2414016"/>
                </a:lnTo>
                <a:lnTo>
                  <a:pt x="2768803" y="2410359"/>
                </a:lnTo>
                <a:lnTo>
                  <a:pt x="2801721" y="2399386"/>
                </a:lnTo>
                <a:lnTo>
                  <a:pt x="2816352" y="2377440"/>
                </a:lnTo>
                <a:lnTo>
                  <a:pt x="2830982" y="2355495"/>
                </a:lnTo>
                <a:lnTo>
                  <a:pt x="2838297" y="2315261"/>
                </a:lnTo>
                <a:lnTo>
                  <a:pt x="2838297" y="2253082"/>
                </a:lnTo>
                <a:lnTo>
                  <a:pt x="2823667" y="2106778"/>
                </a:lnTo>
                <a:lnTo>
                  <a:pt x="2768803" y="1642263"/>
                </a:lnTo>
                <a:lnTo>
                  <a:pt x="2677363" y="921715"/>
                </a:lnTo>
                <a:lnTo>
                  <a:pt x="2600553" y="51206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8" name="Google Shape;4218;p383"/>
          <p:cNvSpPr/>
          <p:nvPr/>
        </p:nvSpPr>
        <p:spPr>
          <a:xfrm rot="-5400000">
            <a:off x="3625057" y="2718594"/>
            <a:ext cx="2220912" cy="952500"/>
          </a:xfrm>
          <a:custGeom>
            <a:avLst/>
            <a:gdLst/>
            <a:ahLst/>
            <a:cxnLst/>
            <a:rect l="l" t="t" r="r" b="b"/>
            <a:pathLst>
              <a:path w="2221706" h="952500" extrusionOk="0">
                <a:moveTo>
                  <a:pt x="1488281" y="640557"/>
                </a:moveTo>
                <a:lnTo>
                  <a:pt x="1766887" y="642938"/>
                </a:lnTo>
                <a:lnTo>
                  <a:pt x="1821656" y="638175"/>
                </a:lnTo>
                <a:lnTo>
                  <a:pt x="1874043" y="628650"/>
                </a:lnTo>
                <a:lnTo>
                  <a:pt x="1919287" y="614363"/>
                </a:lnTo>
                <a:lnTo>
                  <a:pt x="1962150" y="595313"/>
                </a:lnTo>
                <a:lnTo>
                  <a:pt x="2009775" y="569119"/>
                </a:lnTo>
                <a:lnTo>
                  <a:pt x="2055018" y="538163"/>
                </a:lnTo>
                <a:lnTo>
                  <a:pt x="2097881" y="500063"/>
                </a:lnTo>
                <a:lnTo>
                  <a:pt x="2205037" y="373857"/>
                </a:lnTo>
                <a:lnTo>
                  <a:pt x="2221706" y="421482"/>
                </a:lnTo>
                <a:lnTo>
                  <a:pt x="2102643" y="652463"/>
                </a:lnTo>
                <a:lnTo>
                  <a:pt x="2038350" y="773907"/>
                </a:lnTo>
                <a:lnTo>
                  <a:pt x="1978818" y="876300"/>
                </a:lnTo>
                <a:lnTo>
                  <a:pt x="1952625" y="904875"/>
                </a:lnTo>
                <a:lnTo>
                  <a:pt x="1919287" y="935832"/>
                </a:lnTo>
                <a:lnTo>
                  <a:pt x="1890712" y="950119"/>
                </a:lnTo>
                <a:lnTo>
                  <a:pt x="1866900" y="952500"/>
                </a:lnTo>
                <a:lnTo>
                  <a:pt x="1840706" y="945357"/>
                </a:lnTo>
                <a:lnTo>
                  <a:pt x="1809750" y="931069"/>
                </a:lnTo>
                <a:lnTo>
                  <a:pt x="1769268" y="907257"/>
                </a:lnTo>
                <a:lnTo>
                  <a:pt x="1731168" y="892969"/>
                </a:lnTo>
                <a:lnTo>
                  <a:pt x="1690687" y="885825"/>
                </a:lnTo>
                <a:lnTo>
                  <a:pt x="1402556" y="864394"/>
                </a:lnTo>
                <a:lnTo>
                  <a:pt x="1247775" y="840582"/>
                </a:lnTo>
                <a:lnTo>
                  <a:pt x="1135856" y="812007"/>
                </a:lnTo>
                <a:lnTo>
                  <a:pt x="973931" y="759619"/>
                </a:lnTo>
                <a:lnTo>
                  <a:pt x="847725" y="714375"/>
                </a:lnTo>
                <a:lnTo>
                  <a:pt x="719137" y="659607"/>
                </a:lnTo>
                <a:lnTo>
                  <a:pt x="614362" y="600075"/>
                </a:lnTo>
                <a:lnTo>
                  <a:pt x="531018" y="540544"/>
                </a:lnTo>
                <a:lnTo>
                  <a:pt x="411956" y="440532"/>
                </a:lnTo>
                <a:lnTo>
                  <a:pt x="307181" y="342900"/>
                </a:lnTo>
                <a:lnTo>
                  <a:pt x="216693" y="254794"/>
                </a:lnTo>
                <a:lnTo>
                  <a:pt x="119062" y="145257"/>
                </a:lnTo>
                <a:lnTo>
                  <a:pt x="0" y="9525"/>
                </a:lnTo>
                <a:lnTo>
                  <a:pt x="123825" y="0"/>
                </a:lnTo>
                <a:lnTo>
                  <a:pt x="261937" y="133350"/>
                </a:lnTo>
                <a:lnTo>
                  <a:pt x="438150" y="276225"/>
                </a:lnTo>
                <a:lnTo>
                  <a:pt x="564356" y="361950"/>
                </a:lnTo>
                <a:lnTo>
                  <a:pt x="695325" y="442913"/>
                </a:lnTo>
                <a:lnTo>
                  <a:pt x="878681" y="526257"/>
                </a:lnTo>
                <a:lnTo>
                  <a:pt x="1059656" y="585788"/>
                </a:lnTo>
                <a:lnTo>
                  <a:pt x="1223962" y="628650"/>
                </a:lnTo>
                <a:lnTo>
                  <a:pt x="1488281" y="6405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9" name="Google Shape;4219;p383"/>
          <p:cNvSpPr/>
          <p:nvPr/>
        </p:nvSpPr>
        <p:spPr>
          <a:xfrm rot="-5400000">
            <a:off x="5114925" y="2257425"/>
            <a:ext cx="1890713" cy="1306513"/>
          </a:xfrm>
          <a:custGeom>
            <a:avLst/>
            <a:gdLst/>
            <a:ahLst/>
            <a:cxnLst/>
            <a:rect l="l" t="t" r="r" b="b"/>
            <a:pathLst>
              <a:path w="1890712" h="1307306" extrusionOk="0">
                <a:moveTo>
                  <a:pt x="1166812" y="183356"/>
                </a:moveTo>
                <a:lnTo>
                  <a:pt x="1593056" y="188119"/>
                </a:lnTo>
                <a:lnTo>
                  <a:pt x="1659731" y="183356"/>
                </a:lnTo>
                <a:lnTo>
                  <a:pt x="1697831" y="176212"/>
                </a:lnTo>
                <a:lnTo>
                  <a:pt x="1719262" y="166687"/>
                </a:lnTo>
                <a:lnTo>
                  <a:pt x="1747837" y="142875"/>
                </a:lnTo>
                <a:lnTo>
                  <a:pt x="1781175" y="107156"/>
                </a:lnTo>
                <a:lnTo>
                  <a:pt x="1852612" y="0"/>
                </a:lnTo>
                <a:lnTo>
                  <a:pt x="1890712" y="147637"/>
                </a:lnTo>
                <a:lnTo>
                  <a:pt x="1769269" y="361950"/>
                </a:lnTo>
                <a:lnTo>
                  <a:pt x="1664494" y="509587"/>
                </a:lnTo>
                <a:lnTo>
                  <a:pt x="1635919" y="531019"/>
                </a:lnTo>
                <a:lnTo>
                  <a:pt x="1621631" y="535781"/>
                </a:lnTo>
                <a:lnTo>
                  <a:pt x="1593056" y="533400"/>
                </a:lnTo>
                <a:lnTo>
                  <a:pt x="1559719" y="516731"/>
                </a:lnTo>
                <a:lnTo>
                  <a:pt x="1524000" y="485775"/>
                </a:lnTo>
                <a:lnTo>
                  <a:pt x="1493044" y="454819"/>
                </a:lnTo>
                <a:lnTo>
                  <a:pt x="1462087" y="433387"/>
                </a:lnTo>
                <a:lnTo>
                  <a:pt x="1412081" y="414337"/>
                </a:lnTo>
                <a:lnTo>
                  <a:pt x="1354931" y="409575"/>
                </a:lnTo>
                <a:lnTo>
                  <a:pt x="1057275" y="409575"/>
                </a:lnTo>
                <a:lnTo>
                  <a:pt x="890587" y="407194"/>
                </a:lnTo>
                <a:lnTo>
                  <a:pt x="573881" y="404812"/>
                </a:lnTo>
                <a:lnTo>
                  <a:pt x="438150" y="409575"/>
                </a:lnTo>
                <a:lnTo>
                  <a:pt x="359569" y="419100"/>
                </a:lnTo>
                <a:lnTo>
                  <a:pt x="307181" y="435769"/>
                </a:lnTo>
                <a:lnTo>
                  <a:pt x="271462" y="452437"/>
                </a:lnTo>
                <a:lnTo>
                  <a:pt x="242887" y="473869"/>
                </a:lnTo>
                <a:lnTo>
                  <a:pt x="223837" y="509587"/>
                </a:lnTo>
                <a:lnTo>
                  <a:pt x="209550" y="571500"/>
                </a:lnTo>
                <a:lnTo>
                  <a:pt x="200025" y="695325"/>
                </a:lnTo>
                <a:lnTo>
                  <a:pt x="204787" y="759619"/>
                </a:lnTo>
                <a:lnTo>
                  <a:pt x="226219" y="823912"/>
                </a:lnTo>
                <a:lnTo>
                  <a:pt x="240506" y="890587"/>
                </a:lnTo>
                <a:lnTo>
                  <a:pt x="247650" y="933450"/>
                </a:lnTo>
                <a:cubicBezTo>
                  <a:pt x="246856" y="958056"/>
                  <a:pt x="246063" y="982663"/>
                  <a:pt x="245269" y="1007269"/>
                </a:cubicBezTo>
                <a:lnTo>
                  <a:pt x="238125" y="1052512"/>
                </a:lnTo>
                <a:lnTo>
                  <a:pt x="161925" y="1307306"/>
                </a:lnTo>
                <a:lnTo>
                  <a:pt x="30956" y="1300162"/>
                </a:lnTo>
                <a:lnTo>
                  <a:pt x="11906" y="1059656"/>
                </a:lnTo>
                <a:lnTo>
                  <a:pt x="0" y="847725"/>
                </a:lnTo>
                <a:cubicBezTo>
                  <a:pt x="794" y="807244"/>
                  <a:pt x="1587" y="766762"/>
                  <a:pt x="2381" y="726281"/>
                </a:cubicBezTo>
                <a:lnTo>
                  <a:pt x="23812" y="540544"/>
                </a:lnTo>
                <a:lnTo>
                  <a:pt x="40481" y="442912"/>
                </a:lnTo>
                <a:lnTo>
                  <a:pt x="61912" y="388144"/>
                </a:lnTo>
                <a:lnTo>
                  <a:pt x="92869" y="330994"/>
                </a:lnTo>
                <a:lnTo>
                  <a:pt x="119062" y="304800"/>
                </a:lnTo>
                <a:lnTo>
                  <a:pt x="152400" y="280987"/>
                </a:lnTo>
                <a:lnTo>
                  <a:pt x="185737" y="261937"/>
                </a:lnTo>
                <a:lnTo>
                  <a:pt x="228600" y="245269"/>
                </a:lnTo>
                <a:lnTo>
                  <a:pt x="276225" y="233362"/>
                </a:lnTo>
                <a:lnTo>
                  <a:pt x="335756" y="219075"/>
                </a:lnTo>
                <a:lnTo>
                  <a:pt x="442912" y="202406"/>
                </a:lnTo>
                <a:lnTo>
                  <a:pt x="654844" y="192881"/>
                </a:lnTo>
                <a:lnTo>
                  <a:pt x="878681" y="183356"/>
                </a:lnTo>
                <a:lnTo>
                  <a:pt x="1166812" y="1833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0" name="Google Shape;4220;p383"/>
          <p:cNvSpPr/>
          <p:nvPr/>
        </p:nvSpPr>
        <p:spPr>
          <a:xfrm>
            <a:off x="4227513" y="4367213"/>
            <a:ext cx="2444750" cy="433387"/>
          </a:xfrm>
          <a:custGeom>
            <a:avLst/>
            <a:gdLst/>
            <a:ahLst/>
            <a:cxnLst/>
            <a:rect l="l" t="t" r="r" b="b"/>
            <a:pathLst>
              <a:path w="2445544" h="433387" extrusionOk="0">
                <a:moveTo>
                  <a:pt x="366712" y="414337"/>
                </a:moveTo>
                <a:lnTo>
                  <a:pt x="140494" y="423862"/>
                </a:lnTo>
                <a:lnTo>
                  <a:pt x="2381" y="433387"/>
                </a:lnTo>
                <a:cubicBezTo>
                  <a:pt x="1587" y="365125"/>
                  <a:pt x="794" y="296862"/>
                  <a:pt x="0" y="228600"/>
                </a:cubicBezTo>
                <a:lnTo>
                  <a:pt x="119062" y="252412"/>
                </a:lnTo>
                <a:lnTo>
                  <a:pt x="223837" y="252412"/>
                </a:lnTo>
                <a:lnTo>
                  <a:pt x="435769" y="240506"/>
                </a:lnTo>
                <a:lnTo>
                  <a:pt x="912019" y="195262"/>
                </a:lnTo>
                <a:lnTo>
                  <a:pt x="1388269" y="140493"/>
                </a:lnTo>
                <a:lnTo>
                  <a:pt x="1871662" y="80962"/>
                </a:lnTo>
                <a:lnTo>
                  <a:pt x="2357437" y="14287"/>
                </a:lnTo>
                <a:lnTo>
                  <a:pt x="2436019" y="0"/>
                </a:lnTo>
                <a:lnTo>
                  <a:pt x="2445544" y="216693"/>
                </a:lnTo>
                <a:lnTo>
                  <a:pt x="2200275" y="238125"/>
                </a:lnTo>
                <a:lnTo>
                  <a:pt x="1914525" y="271462"/>
                </a:lnTo>
                <a:lnTo>
                  <a:pt x="1550194" y="311943"/>
                </a:lnTo>
                <a:lnTo>
                  <a:pt x="1307306" y="333375"/>
                </a:lnTo>
                <a:lnTo>
                  <a:pt x="945356" y="369093"/>
                </a:lnTo>
                <a:lnTo>
                  <a:pt x="702469" y="390525"/>
                </a:lnTo>
                <a:lnTo>
                  <a:pt x="366712" y="4143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1" name="Google Shape;4221;p383"/>
          <p:cNvSpPr/>
          <p:nvPr/>
        </p:nvSpPr>
        <p:spPr>
          <a:xfrm>
            <a:off x="4251325" y="5256213"/>
            <a:ext cx="2405063" cy="342900"/>
          </a:xfrm>
          <a:custGeom>
            <a:avLst/>
            <a:gdLst/>
            <a:ahLst/>
            <a:cxnLst/>
            <a:rect l="l" t="t" r="r" b="b"/>
            <a:pathLst>
              <a:path w="2405063" h="342900" extrusionOk="0">
                <a:moveTo>
                  <a:pt x="483394" y="316706"/>
                </a:moveTo>
                <a:lnTo>
                  <a:pt x="71438" y="340519"/>
                </a:lnTo>
                <a:lnTo>
                  <a:pt x="9525" y="342900"/>
                </a:lnTo>
                <a:lnTo>
                  <a:pt x="0" y="164306"/>
                </a:lnTo>
                <a:lnTo>
                  <a:pt x="300038" y="157162"/>
                </a:lnTo>
                <a:lnTo>
                  <a:pt x="626269" y="138112"/>
                </a:lnTo>
                <a:lnTo>
                  <a:pt x="1207294" y="83344"/>
                </a:lnTo>
                <a:lnTo>
                  <a:pt x="1693069" y="30956"/>
                </a:lnTo>
                <a:lnTo>
                  <a:pt x="1950244" y="4762"/>
                </a:lnTo>
                <a:lnTo>
                  <a:pt x="2002632" y="0"/>
                </a:lnTo>
                <a:lnTo>
                  <a:pt x="2083594" y="9525"/>
                </a:lnTo>
                <a:lnTo>
                  <a:pt x="2174082" y="28575"/>
                </a:lnTo>
                <a:lnTo>
                  <a:pt x="2281238" y="66675"/>
                </a:lnTo>
                <a:lnTo>
                  <a:pt x="2402682" y="119062"/>
                </a:lnTo>
                <a:cubicBezTo>
                  <a:pt x="2403476" y="167481"/>
                  <a:pt x="2404269" y="215900"/>
                  <a:pt x="2405063" y="264319"/>
                </a:cubicBezTo>
                <a:lnTo>
                  <a:pt x="2226469" y="235744"/>
                </a:lnTo>
                <a:lnTo>
                  <a:pt x="2105025" y="216694"/>
                </a:lnTo>
                <a:lnTo>
                  <a:pt x="2033588" y="209550"/>
                </a:lnTo>
                <a:lnTo>
                  <a:pt x="1945482" y="204787"/>
                </a:lnTo>
                <a:lnTo>
                  <a:pt x="1907382" y="204787"/>
                </a:lnTo>
                <a:lnTo>
                  <a:pt x="1821657" y="214312"/>
                </a:lnTo>
                <a:lnTo>
                  <a:pt x="1678782" y="228600"/>
                </a:lnTo>
                <a:lnTo>
                  <a:pt x="1416844" y="250031"/>
                </a:lnTo>
                <a:lnTo>
                  <a:pt x="1066800" y="276225"/>
                </a:lnTo>
                <a:lnTo>
                  <a:pt x="483394" y="3167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1CCEDFF-7474-6C4C-862F-0FCA7C46EC0F}"/>
              </a:ext>
            </a:extLst>
          </p:cNvPr>
          <p:cNvGrpSpPr/>
          <p:nvPr/>
        </p:nvGrpSpPr>
        <p:grpSpPr>
          <a:xfrm>
            <a:off x="2579769" y="1612981"/>
            <a:ext cx="4362450" cy="4156075"/>
            <a:chOff x="2724150" y="1757363"/>
            <a:chExt cx="4362450" cy="4156075"/>
          </a:xfrm>
        </p:grpSpPr>
        <p:sp>
          <p:nvSpPr>
            <p:cNvPr id="14" name="Google Shape;4211;p383">
              <a:extLst>
                <a:ext uri="{FF2B5EF4-FFF2-40B4-BE49-F238E27FC236}">
                  <a16:creationId xmlns:a16="http://schemas.microsoft.com/office/drawing/2014/main" id="{212F7AAF-4A12-A74F-9406-ED31E36E8005}"/>
                </a:ext>
              </a:extLst>
            </p:cNvPr>
            <p:cNvSpPr/>
            <p:nvPr/>
          </p:nvSpPr>
          <p:spPr>
            <a:xfrm>
              <a:off x="3051175" y="1757363"/>
              <a:ext cx="852488" cy="663575"/>
            </a:xfrm>
            <a:custGeom>
              <a:avLst/>
              <a:gdLst/>
              <a:ahLst/>
              <a:cxnLst/>
              <a:rect l="l" t="t" r="r" b="b"/>
              <a:pathLst>
                <a:path w="852488" h="664368" extrusionOk="0">
                  <a:moveTo>
                    <a:pt x="442913" y="507206"/>
                  </a:moveTo>
                  <a:lnTo>
                    <a:pt x="371475" y="438150"/>
                  </a:lnTo>
                  <a:lnTo>
                    <a:pt x="261938" y="326231"/>
                  </a:lnTo>
                  <a:lnTo>
                    <a:pt x="192882" y="252412"/>
                  </a:lnTo>
                  <a:lnTo>
                    <a:pt x="116682" y="173831"/>
                  </a:lnTo>
                  <a:lnTo>
                    <a:pt x="28575" y="80962"/>
                  </a:lnTo>
                  <a:lnTo>
                    <a:pt x="14288" y="64293"/>
                  </a:lnTo>
                  <a:lnTo>
                    <a:pt x="7144" y="50006"/>
                  </a:lnTo>
                  <a:lnTo>
                    <a:pt x="0" y="30956"/>
                  </a:lnTo>
                  <a:lnTo>
                    <a:pt x="0" y="14287"/>
                  </a:lnTo>
                  <a:lnTo>
                    <a:pt x="4763" y="2381"/>
                  </a:lnTo>
                  <a:lnTo>
                    <a:pt x="21432" y="0"/>
                  </a:lnTo>
                  <a:lnTo>
                    <a:pt x="42863" y="4762"/>
                  </a:lnTo>
                  <a:lnTo>
                    <a:pt x="135732" y="50006"/>
                  </a:lnTo>
                  <a:lnTo>
                    <a:pt x="226219" y="90487"/>
                  </a:lnTo>
                  <a:lnTo>
                    <a:pt x="359569" y="145256"/>
                  </a:lnTo>
                  <a:lnTo>
                    <a:pt x="464344" y="183356"/>
                  </a:lnTo>
                  <a:lnTo>
                    <a:pt x="611982" y="226218"/>
                  </a:lnTo>
                  <a:lnTo>
                    <a:pt x="669132" y="240506"/>
                  </a:lnTo>
                  <a:lnTo>
                    <a:pt x="719138" y="295275"/>
                  </a:lnTo>
                  <a:lnTo>
                    <a:pt x="764382" y="357187"/>
                  </a:lnTo>
                  <a:lnTo>
                    <a:pt x="804863" y="419100"/>
                  </a:lnTo>
                  <a:lnTo>
                    <a:pt x="828675" y="469106"/>
                  </a:lnTo>
                  <a:lnTo>
                    <a:pt x="845344" y="519112"/>
                  </a:lnTo>
                  <a:lnTo>
                    <a:pt x="852488" y="569118"/>
                  </a:lnTo>
                  <a:lnTo>
                    <a:pt x="852488" y="597693"/>
                  </a:lnTo>
                  <a:lnTo>
                    <a:pt x="847725" y="626268"/>
                  </a:lnTo>
                  <a:lnTo>
                    <a:pt x="838200" y="647700"/>
                  </a:lnTo>
                  <a:lnTo>
                    <a:pt x="823913" y="659606"/>
                  </a:lnTo>
                  <a:lnTo>
                    <a:pt x="800100" y="664368"/>
                  </a:lnTo>
                  <a:lnTo>
                    <a:pt x="752475" y="661987"/>
                  </a:lnTo>
                  <a:lnTo>
                    <a:pt x="702469" y="654843"/>
                  </a:lnTo>
                  <a:lnTo>
                    <a:pt x="640557" y="638175"/>
                  </a:lnTo>
                  <a:lnTo>
                    <a:pt x="564357" y="597693"/>
                  </a:lnTo>
                  <a:lnTo>
                    <a:pt x="442913" y="5072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4212;p383">
              <a:extLst>
                <a:ext uri="{FF2B5EF4-FFF2-40B4-BE49-F238E27FC236}">
                  <a16:creationId xmlns:a16="http://schemas.microsoft.com/office/drawing/2014/main" id="{9FD10FE4-1BCC-8749-87AC-70EF2783C8C9}"/>
                </a:ext>
              </a:extLst>
            </p:cNvPr>
            <p:cNvSpPr/>
            <p:nvPr/>
          </p:nvSpPr>
          <p:spPr>
            <a:xfrm>
              <a:off x="2828925" y="2943225"/>
              <a:ext cx="738188" cy="617538"/>
            </a:xfrm>
            <a:custGeom>
              <a:avLst/>
              <a:gdLst/>
              <a:ahLst/>
              <a:cxnLst/>
              <a:rect l="l" t="t" r="r" b="b"/>
              <a:pathLst>
                <a:path w="738188" h="616744" extrusionOk="0">
                  <a:moveTo>
                    <a:pt x="252413" y="388144"/>
                  </a:moveTo>
                  <a:lnTo>
                    <a:pt x="188119" y="323850"/>
                  </a:lnTo>
                  <a:lnTo>
                    <a:pt x="133350" y="257175"/>
                  </a:lnTo>
                  <a:lnTo>
                    <a:pt x="90488" y="195263"/>
                  </a:lnTo>
                  <a:lnTo>
                    <a:pt x="57150" y="140494"/>
                  </a:lnTo>
                  <a:lnTo>
                    <a:pt x="26194" y="88106"/>
                  </a:lnTo>
                  <a:lnTo>
                    <a:pt x="7144" y="50006"/>
                  </a:lnTo>
                  <a:lnTo>
                    <a:pt x="0" y="28575"/>
                  </a:lnTo>
                  <a:lnTo>
                    <a:pt x="0" y="11906"/>
                  </a:lnTo>
                  <a:lnTo>
                    <a:pt x="9525" y="2381"/>
                  </a:lnTo>
                  <a:lnTo>
                    <a:pt x="23813" y="0"/>
                  </a:lnTo>
                  <a:lnTo>
                    <a:pt x="38100" y="0"/>
                  </a:lnTo>
                  <a:lnTo>
                    <a:pt x="59531" y="9525"/>
                  </a:lnTo>
                  <a:lnTo>
                    <a:pt x="100013" y="47625"/>
                  </a:lnTo>
                  <a:lnTo>
                    <a:pt x="150019" y="92869"/>
                  </a:lnTo>
                  <a:lnTo>
                    <a:pt x="197644" y="126206"/>
                  </a:lnTo>
                  <a:lnTo>
                    <a:pt x="252413" y="154781"/>
                  </a:lnTo>
                  <a:lnTo>
                    <a:pt x="390525" y="214313"/>
                  </a:lnTo>
                  <a:lnTo>
                    <a:pt x="614363" y="302419"/>
                  </a:lnTo>
                  <a:lnTo>
                    <a:pt x="650081" y="326231"/>
                  </a:lnTo>
                  <a:lnTo>
                    <a:pt x="688181" y="361950"/>
                  </a:lnTo>
                  <a:lnTo>
                    <a:pt x="711994" y="395288"/>
                  </a:lnTo>
                  <a:lnTo>
                    <a:pt x="726281" y="428625"/>
                  </a:lnTo>
                  <a:lnTo>
                    <a:pt x="735806" y="464344"/>
                  </a:lnTo>
                  <a:lnTo>
                    <a:pt x="738188" y="497681"/>
                  </a:lnTo>
                  <a:lnTo>
                    <a:pt x="735806" y="528638"/>
                  </a:lnTo>
                  <a:lnTo>
                    <a:pt x="728663" y="557213"/>
                  </a:lnTo>
                  <a:lnTo>
                    <a:pt x="709613" y="590550"/>
                  </a:lnTo>
                  <a:lnTo>
                    <a:pt x="685800" y="609600"/>
                  </a:lnTo>
                  <a:lnTo>
                    <a:pt x="659606" y="616744"/>
                  </a:lnTo>
                  <a:lnTo>
                    <a:pt x="623888" y="616744"/>
                  </a:lnTo>
                  <a:lnTo>
                    <a:pt x="571500" y="600075"/>
                  </a:lnTo>
                  <a:lnTo>
                    <a:pt x="450056" y="535781"/>
                  </a:lnTo>
                  <a:lnTo>
                    <a:pt x="252413" y="3881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4213;p383">
              <a:extLst>
                <a:ext uri="{FF2B5EF4-FFF2-40B4-BE49-F238E27FC236}">
                  <a16:creationId xmlns:a16="http://schemas.microsoft.com/office/drawing/2014/main" id="{80A017FF-96B2-ED4B-8626-2991B53750F8}"/>
                </a:ext>
              </a:extLst>
            </p:cNvPr>
            <p:cNvSpPr/>
            <p:nvPr/>
          </p:nvSpPr>
          <p:spPr>
            <a:xfrm>
              <a:off x="2724150" y="5265738"/>
              <a:ext cx="485775" cy="644525"/>
            </a:xfrm>
            <a:custGeom>
              <a:avLst/>
              <a:gdLst/>
              <a:ahLst/>
              <a:cxnLst/>
              <a:rect l="l" t="t" r="r" b="b"/>
              <a:pathLst>
                <a:path w="485775" h="645319" extrusionOk="0">
                  <a:moveTo>
                    <a:pt x="159544" y="419100"/>
                  </a:moveTo>
                  <a:lnTo>
                    <a:pt x="95250" y="316706"/>
                  </a:lnTo>
                  <a:lnTo>
                    <a:pt x="64294" y="252412"/>
                  </a:lnTo>
                  <a:lnTo>
                    <a:pt x="40481" y="204787"/>
                  </a:lnTo>
                  <a:lnTo>
                    <a:pt x="21431" y="147637"/>
                  </a:lnTo>
                  <a:lnTo>
                    <a:pt x="4763" y="92869"/>
                  </a:lnTo>
                  <a:lnTo>
                    <a:pt x="0" y="50006"/>
                  </a:lnTo>
                  <a:lnTo>
                    <a:pt x="0" y="38100"/>
                  </a:lnTo>
                  <a:lnTo>
                    <a:pt x="2381" y="19050"/>
                  </a:lnTo>
                  <a:lnTo>
                    <a:pt x="9525" y="7144"/>
                  </a:lnTo>
                  <a:lnTo>
                    <a:pt x="21431" y="0"/>
                  </a:lnTo>
                  <a:lnTo>
                    <a:pt x="40481" y="4762"/>
                  </a:lnTo>
                  <a:lnTo>
                    <a:pt x="95250" y="52387"/>
                  </a:lnTo>
                  <a:lnTo>
                    <a:pt x="140494" y="95250"/>
                  </a:lnTo>
                  <a:lnTo>
                    <a:pt x="195263" y="128587"/>
                  </a:lnTo>
                  <a:lnTo>
                    <a:pt x="233363" y="145256"/>
                  </a:lnTo>
                  <a:lnTo>
                    <a:pt x="254794" y="145256"/>
                  </a:lnTo>
                  <a:lnTo>
                    <a:pt x="300038" y="133350"/>
                  </a:lnTo>
                  <a:lnTo>
                    <a:pt x="485775" y="433387"/>
                  </a:lnTo>
                  <a:lnTo>
                    <a:pt x="445294" y="571500"/>
                  </a:lnTo>
                  <a:lnTo>
                    <a:pt x="421481" y="621506"/>
                  </a:lnTo>
                  <a:lnTo>
                    <a:pt x="404813" y="640556"/>
                  </a:lnTo>
                  <a:lnTo>
                    <a:pt x="378619" y="645319"/>
                  </a:lnTo>
                  <a:lnTo>
                    <a:pt x="335756" y="626269"/>
                  </a:lnTo>
                  <a:lnTo>
                    <a:pt x="292894" y="592931"/>
                  </a:lnTo>
                  <a:lnTo>
                    <a:pt x="159544" y="4191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214;p383">
              <a:extLst>
                <a:ext uri="{FF2B5EF4-FFF2-40B4-BE49-F238E27FC236}">
                  <a16:creationId xmlns:a16="http://schemas.microsoft.com/office/drawing/2014/main" id="{CB8BC8F6-12FF-3446-BEE8-62BC86C49B1E}"/>
                </a:ext>
              </a:extLst>
            </p:cNvPr>
            <p:cNvSpPr/>
            <p:nvPr/>
          </p:nvSpPr>
          <p:spPr>
            <a:xfrm>
              <a:off x="4052888" y="1841500"/>
              <a:ext cx="3033712" cy="557213"/>
            </a:xfrm>
            <a:custGeom>
              <a:avLst/>
              <a:gdLst/>
              <a:ahLst/>
              <a:cxnLst/>
              <a:rect l="l" t="t" r="r" b="b"/>
              <a:pathLst>
                <a:path w="3034262" h="556367" extrusionOk="0">
                  <a:moveTo>
                    <a:pt x="1349706" y="378639"/>
                  </a:moveTo>
                  <a:lnTo>
                    <a:pt x="855157" y="445609"/>
                  </a:lnTo>
                  <a:lnTo>
                    <a:pt x="749550" y="473943"/>
                  </a:lnTo>
                  <a:lnTo>
                    <a:pt x="646519" y="494549"/>
                  </a:lnTo>
                  <a:lnTo>
                    <a:pt x="494549" y="548640"/>
                  </a:lnTo>
                  <a:lnTo>
                    <a:pt x="425003" y="556367"/>
                  </a:lnTo>
                  <a:lnTo>
                    <a:pt x="386366" y="556367"/>
                  </a:lnTo>
                  <a:lnTo>
                    <a:pt x="332275" y="543489"/>
                  </a:lnTo>
                  <a:lnTo>
                    <a:pt x="252426" y="499700"/>
                  </a:lnTo>
                  <a:lnTo>
                    <a:pt x="149395" y="430155"/>
                  </a:lnTo>
                  <a:lnTo>
                    <a:pt x="72122" y="360609"/>
                  </a:lnTo>
                  <a:lnTo>
                    <a:pt x="25758" y="306517"/>
                  </a:lnTo>
                  <a:lnTo>
                    <a:pt x="2576" y="273032"/>
                  </a:lnTo>
                  <a:lnTo>
                    <a:pt x="0" y="257578"/>
                  </a:lnTo>
                  <a:lnTo>
                    <a:pt x="5151" y="242123"/>
                  </a:lnTo>
                  <a:lnTo>
                    <a:pt x="23182" y="236971"/>
                  </a:lnTo>
                  <a:lnTo>
                    <a:pt x="56667" y="236971"/>
                  </a:lnTo>
                  <a:lnTo>
                    <a:pt x="149395" y="270457"/>
                  </a:lnTo>
                  <a:lnTo>
                    <a:pt x="242123" y="301366"/>
                  </a:lnTo>
                  <a:lnTo>
                    <a:pt x="352881" y="332275"/>
                  </a:lnTo>
                  <a:lnTo>
                    <a:pt x="394093" y="334851"/>
                  </a:lnTo>
                  <a:lnTo>
                    <a:pt x="471367" y="327124"/>
                  </a:lnTo>
                  <a:lnTo>
                    <a:pt x="674853" y="293638"/>
                  </a:lnTo>
                  <a:lnTo>
                    <a:pt x="1079249" y="229244"/>
                  </a:lnTo>
                  <a:lnTo>
                    <a:pt x="1530010" y="164850"/>
                  </a:lnTo>
                  <a:lnTo>
                    <a:pt x="2215166" y="92728"/>
                  </a:lnTo>
                  <a:lnTo>
                    <a:pt x="2519107" y="64395"/>
                  </a:lnTo>
                  <a:lnTo>
                    <a:pt x="2547441" y="54091"/>
                  </a:lnTo>
                  <a:lnTo>
                    <a:pt x="2606684" y="2576"/>
                  </a:lnTo>
                  <a:lnTo>
                    <a:pt x="2622138" y="0"/>
                  </a:lnTo>
                  <a:lnTo>
                    <a:pt x="2668502" y="7727"/>
                  </a:lnTo>
                  <a:lnTo>
                    <a:pt x="2779261" y="46364"/>
                  </a:lnTo>
                  <a:lnTo>
                    <a:pt x="2946686" y="118486"/>
                  </a:lnTo>
                  <a:lnTo>
                    <a:pt x="2975020" y="133940"/>
                  </a:lnTo>
                  <a:lnTo>
                    <a:pt x="2995626" y="154547"/>
                  </a:lnTo>
                  <a:lnTo>
                    <a:pt x="3018808" y="182880"/>
                  </a:lnTo>
                  <a:lnTo>
                    <a:pt x="3026535" y="200911"/>
                  </a:lnTo>
                  <a:lnTo>
                    <a:pt x="3034262" y="239547"/>
                  </a:lnTo>
                  <a:lnTo>
                    <a:pt x="3031687" y="270457"/>
                  </a:lnTo>
                  <a:lnTo>
                    <a:pt x="3026535" y="288487"/>
                  </a:lnTo>
                  <a:lnTo>
                    <a:pt x="3016232" y="298790"/>
                  </a:lnTo>
                  <a:lnTo>
                    <a:pt x="2995626" y="309093"/>
                  </a:lnTo>
                  <a:lnTo>
                    <a:pt x="2972444" y="311669"/>
                  </a:lnTo>
                  <a:lnTo>
                    <a:pt x="2895171" y="311669"/>
                  </a:lnTo>
                  <a:lnTo>
                    <a:pt x="2776685" y="298790"/>
                  </a:lnTo>
                  <a:lnTo>
                    <a:pt x="2632442" y="291063"/>
                  </a:lnTo>
                  <a:lnTo>
                    <a:pt x="2457289" y="288487"/>
                  </a:lnTo>
                  <a:lnTo>
                    <a:pt x="2191984" y="296214"/>
                  </a:lnTo>
                  <a:lnTo>
                    <a:pt x="1769557" y="327124"/>
                  </a:lnTo>
                  <a:lnTo>
                    <a:pt x="1349706" y="37863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215;p383">
              <a:extLst>
                <a:ext uri="{FF2B5EF4-FFF2-40B4-BE49-F238E27FC236}">
                  <a16:creationId xmlns:a16="http://schemas.microsoft.com/office/drawing/2014/main" id="{1182FB35-2C87-0C44-B58A-4BFECA0D8F0C}"/>
                </a:ext>
              </a:extLst>
            </p:cNvPr>
            <p:cNvSpPr/>
            <p:nvPr/>
          </p:nvSpPr>
          <p:spPr>
            <a:xfrm rot="-5400000">
              <a:off x="2869406" y="4307682"/>
              <a:ext cx="2862263" cy="349250"/>
            </a:xfrm>
            <a:custGeom>
              <a:avLst/>
              <a:gdLst/>
              <a:ahLst/>
              <a:cxnLst/>
              <a:rect l="l" t="t" r="r" b="b"/>
              <a:pathLst>
                <a:path w="2862262" h="350044" extrusionOk="0">
                  <a:moveTo>
                    <a:pt x="1321594" y="347663"/>
                  </a:moveTo>
                  <a:lnTo>
                    <a:pt x="161925" y="345282"/>
                  </a:lnTo>
                  <a:lnTo>
                    <a:pt x="95250" y="323850"/>
                  </a:lnTo>
                  <a:lnTo>
                    <a:pt x="33337" y="292894"/>
                  </a:lnTo>
                  <a:lnTo>
                    <a:pt x="11906" y="271463"/>
                  </a:lnTo>
                  <a:lnTo>
                    <a:pt x="4762" y="257175"/>
                  </a:lnTo>
                  <a:lnTo>
                    <a:pt x="0" y="238125"/>
                  </a:lnTo>
                  <a:lnTo>
                    <a:pt x="4762" y="209550"/>
                  </a:lnTo>
                  <a:lnTo>
                    <a:pt x="26194" y="180975"/>
                  </a:lnTo>
                  <a:lnTo>
                    <a:pt x="54769" y="157163"/>
                  </a:lnTo>
                  <a:lnTo>
                    <a:pt x="95250" y="138113"/>
                  </a:lnTo>
                  <a:lnTo>
                    <a:pt x="219075" y="97632"/>
                  </a:lnTo>
                  <a:lnTo>
                    <a:pt x="302419" y="78582"/>
                  </a:lnTo>
                  <a:lnTo>
                    <a:pt x="478631" y="57150"/>
                  </a:lnTo>
                  <a:lnTo>
                    <a:pt x="528637" y="73819"/>
                  </a:lnTo>
                  <a:lnTo>
                    <a:pt x="576262" y="85725"/>
                  </a:lnTo>
                  <a:lnTo>
                    <a:pt x="661987" y="97632"/>
                  </a:lnTo>
                  <a:lnTo>
                    <a:pt x="816769" y="104775"/>
                  </a:lnTo>
                  <a:lnTo>
                    <a:pt x="1295400" y="107157"/>
                  </a:lnTo>
                  <a:lnTo>
                    <a:pt x="2090737" y="121444"/>
                  </a:lnTo>
                  <a:lnTo>
                    <a:pt x="2390775" y="126207"/>
                  </a:lnTo>
                  <a:lnTo>
                    <a:pt x="2476500" y="123825"/>
                  </a:lnTo>
                  <a:lnTo>
                    <a:pt x="2540794" y="119063"/>
                  </a:lnTo>
                  <a:lnTo>
                    <a:pt x="2586037" y="111919"/>
                  </a:lnTo>
                  <a:lnTo>
                    <a:pt x="2674144" y="88107"/>
                  </a:lnTo>
                  <a:lnTo>
                    <a:pt x="2726531" y="64294"/>
                  </a:lnTo>
                  <a:lnTo>
                    <a:pt x="2788444" y="23813"/>
                  </a:lnTo>
                  <a:lnTo>
                    <a:pt x="2814637" y="4763"/>
                  </a:lnTo>
                  <a:lnTo>
                    <a:pt x="2828925" y="0"/>
                  </a:lnTo>
                  <a:lnTo>
                    <a:pt x="2843212" y="0"/>
                  </a:lnTo>
                  <a:lnTo>
                    <a:pt x="2857500" y="7144"/>
                  </a:lnTo>
                  <a:lnTo>
                    <a:pt x="2862262" y="14288"/>
                  </a:lnTo>
                  <a:lnTo>
                    <a:pt x="2857500" y="40482"/>
                  </a:lnTo>
                  <a:lnTo>
                    <a:pt x="2836069" y="111919"/>
                  </a:lnTo>
                  <a:lnTo>
                    <a:pt x="2802731" y="219075"/>
                  </a:lnTo>
                  <a:lnTo>
                    <a:pt x="2745581" y="350044"/>
                  </a:lnTo>
                  <a:lnTo>
                    <a:pt x="2566987" y="347663"/>
                  </a:lnTo>
                  <a:lnTo>
                    <a:pt x="1624012" y="350044"/>
                  </a:lnTo>
                  <a:lnTo>
                    <a:pt x="1321594" y="3476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216;p383">
              <a:extLst>
                <a:ext uri="{FF2B5EF4-FFF2-40B4-BE49-F238E27FC236}">
                  <a16:creationId xmlns:a16="http://schemas.microsoft.com/office/drawing/2014/main" id="{404D7C61-F9D1-CB41-90AC-B633F4A89CD2}"/>
                </a:ext>
              </a:extLst>
            </p:cNvPr>
            <p:cNvSpPr/>
            <p:nvPr/>
          </p:nvSpPr>
          <p:spPr>
            <a:xfrm>
              <a:off x="2998788" y="4019550"/>
              <a:ext cx="933450" cy="1709738"/>
            </a:xfrm>
            <a:custGeom>
              <a:avLst/>
              <a:gdLst/>
              <a:ahLst/>
              <a:cxnLst/>
              <a:rect l="l" t="t" r="r" b="b"/>
              <a:pathLst>
                <a:path w="933450" h="1709738" extrusionOk="0">
                  <a:moveTo>
                    <a:pt x="383381" y="845344"/>
                  </a:moveTo>
                  <a:lnTo>
                    <a:pt x="207169" y="1126331"/>
                  </a:lnTo>
                  <a:lnTo>
                    <a:pt x="0" y="1409700"/>
                  </a:lnTo>
                  <a:lnTo>
                    <a:pt x="202406" y="1709738"/>
                  </a:lnTo>
                  <a:lnTo>
                    <a:pt x="233362" y="1609725"/>
                  </a:lnTo>
                  <a:lnTo>
                    <a:pt x="345281" y="1340644"/>
                  </a:lnTo>
                  <a:lnTo>
                    <a:pt x="483394" y="1057275"/>
                  </a:lnTo>
                  <a:lnTo>
                    <a:pt x="595312" y="819150"/>
                  </a:lnTo>
                  <a:lnTo>
                    <a:pt x="726281" y="526256"/>
                  </a:lnTo>
                  <a:lnTo>
                    <a:pt x="828675" y="297656"/>
                  </a:lnTo>
                  <a:lnTo>
                    <a:pt x="914400" y="116681"/>
                  </a:lnTo>
                  <a:lnTo>
                    <a:pt x="928687" y="71438"/>
                  </a:lnTo>
                  <a:lnTo>
                    <a:pt x="933450" y="47625"/>
                  </a:lnTo>
                  <a:lnTo>
                    <a:pt x="933450" y="26194"/>
                  </a:lnTo>
                  <a:lnTo>
                    <a:pt x="928687" y="7144"/>
                  </a:lnTo>
                  <a:lnTo>
                    <a:pt x="919162" y="0"/>
                  </a:lnTo>
                  <a:lnTo>
                    <a:pt x="907256" y="0"/>
                  </a:lnTo>
                  <a:lnTo>
                    <a:pt x="888206" y="11906"/>
                  </a:lnTo>
                  <a:lnTo>
                    <a:pt x="859631" y="45244"/>
                  </a:lnTo>
                  <a:lnTo>
                    <a:pt x="750094" y="242888"/>
                  </a:lnTo>
                  <a:lnTo>
                    <a:pt x="597694" y="500063"/>
                  </a:lnTo>
                  <a:lnTo>
                    <a:pt x="383381" y="8453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217;p383">
              <a:extLst>
                <a:ext uri="{FF2B5EF4-FFF2-40B4-BE49-F238E27FC236}">
                  <a16:creationId xmlns:a16="http://schemas.microsoft.com/office/drawing/2014/main" id="{A39BD5D7-DBFC-0640-B4FA-C6F6330F73BB}"/>
                </a:ext>
              </a:extLst>
            </p:cNvPr>
            <p:cNvSpPr/>
            <p:nvPr/>
          </p:nvSpPr>
          <p:spPr>
            <a:xfrm rot="-5400000">
              <a:off x="4135437" y="2981326"/>
              <a:ext cx="3082925" cy="2717800"/>
            </a:xfrm>
            <a:custGeom>
              <a:avLst/>
              <a:gdLst/>
              <a:ahLst/>
              <a:cxnLst/>
              <a:rect l="l" t="t" r="r" b="b"/>
              <a:pathLst>
                <a:path w="3083356" h="2717597" extrusionOk="0">
                  <a:moveTo>
                    <a:pt x="2600553" y="512064"/>
                  </a:moveTo>
                  <a:lnTo>
                    <a:pt x="2534716" y="84125"/>
                  </a:lnTo>
                  <a:lnTo>
                    <a:pt x="2702966" y="0"/>
                  </a:lnTo>
                  <a:lnTo>
                    <a:pt x="2724912" y="157277"/>
                  </a:lnTo>
                  <a:lnTo>
                    <a:pt x="2794406" y="738835"/>
                  </a:lnTo>
                  <a:lnTo>
                    <a:pt x="2907792" y="1433779"/>
                  </a:lnTo>
                  <a:lnTo>
                    <a:pt x="2926080" y="1642263"/>
                  </a:lnTo>
                  <a:lnTo>
                    <a:pt x="2966313" y="1901952"/>
                  </a:lnTo>
                  <a:lnTo>
                    <a:pt x="3010204" y="2209191"/>
                  </a:lnTo>
                  <a:lnTo>
                    <a:pt x="3024835" y="2275027"/>
                  </a:lnTo>
                  <a:lnTo>
                    <a:pt x="3083356" y="2410359"/>
                  </a:lnTo>
                  <a:lnTo>
                    <a:pt x="3083356" y="2435962"/>
                  </a:lnTo>
                  <a:lnTo>
                    <a:pt x="3024835" y="2538375"/>
                  </a:lnTo>
                  <a:lnTo>
                    <a:pt x="2896819" y="2681021"/>
                  </a:lnTo>
                  <a:lnTo>
                    <a:pt x="2871216" y="2706624"/>
                  </a:lnTo>
                  <a:lnTo>
                    <a:pt x="2860243" y="2713939"/>
                  </a:lnTo>
                  <a:lnTo>
                    <a:pt x="2830982" y="2717597"/>
                  </a:lnTo>
                  <a:lnTo>
                    <a:pt x="2783433" y="2702967"/>
                  </a:lnTo>
                  <a:lnTo>
                    <a:pt x="2765145" y="2688336"/>
                  </a:lnTo>
                  <a:lnTo>
                    <a:pt x="2739542" y="2677363"/>
                  </a:lnTo>
                  <a:lnTo>
                    <a:pt x="2699308" y="2662733"/>
                  </a:lnTo>
                  <a:lnTo>
                    <a:pt x="2611526" y="2655418"/>
                  </a:lnTo>
                  <a:lnTo>
                    <a:pt x="1609344" y="2655418"/>
                  </a:lnTo>
                  <a:lnTo>
                    <a:pt x="607161" y="2655418"/>
                  </a:lnTo>
                  <a:lnTo>
                    <a:pt x="416966" y="2666391"/>
                  </a:lnTo>
                  <a:lnTo>
                    <a:pt x="325526" y="2677363"/>
                  </a:lnTo>
                  <a:lnTo>
                    <a:pt x="256032" y="2670048"/>
                  </a:lnTo>
                  <a:lnTo>
                    <a:pt x="168249" y="2648103"/>
                  </a:lnTo>
                  <a:lnTo>
                    <a:pt x="95097" y="2622499"/>
                  </a:lnTo>
                  <a:lnTo>
                    <a:pt x="51206" y="2600554"/>
                  </a:lnTo>
                  <a:lnTo>
                    <a:pt x="14630" y="2567635"/>
                  </a:lnTo>
                  <a:lnTo>
                    <a:pt x="0" y="2523744"/>
                  </a:lnTo>
                  <a:lnTo>
                    <a:pt x="0" y="2494483"/>
                  </a:lnTo>
                  <a:lnTo>
                    <a:pt x="14630" y="2454250"/>
                  </a:lnTo>
                  <a:lnTo>
                    <a:pt x="36576" y="2435962"/>
                  </a:lnTo>
                  <a:lnTo>
                    <a:pt x="80467" y="2417674"/>
                  </a:lnTo>
                  <a:lnTo>
                    <a:pt x="223113" y="2384755"/>
                  </a:lnTo>
                  <a:lnTo>
                    <a:pt x="380390" y="2410359"/>
                  </a:lnTo>
                  <a:lnTo>
                    <a:pt x="738835" y="2410359"/>
                  </a:lnTo>
                  <a:lnTo>
                    <a:pt x="1419148" y="2410359"/>
                  </a:lnTo>
                  <a:lnTo>
                    <a:pt x="2223820" y="2414016"/>
                  </a:lnTo>
                  <a:lnTo>
                    <a:pt x="2768803" y="2410359"/>
                  </a:lnTo>
                  <a:lnTo>
                    <a:pt x="2801721" y="2399386"/>
                  </a:lnTo>
                  <a:lnTo>
                    <a:pt x="2816352" y="2377440"/>
                  </a:lnTo>
                  <a:lnTo>
                    <a:pt x="2830982" y="2355495"/>
                  </a:lnTo>
                  <a:lnTo>
                    <a:pt x="2838297" y="2315261"/>
                  </a:lnTo>
                  <a:lnTo>
                    <a:pt x="2838297" y="2253082"/>
                  </a:lnTo>
                  <a:lnTo>
                    <a:pt x="2823667" y="2106778"/>
                  </a:lnTo>
                  <a:lnTo>
                    <a:pt x="2768803" y="1642263"/>
                  </a:lnTo>
                  <a:lnTo>
                    <a:pt x="2677363" y="921715"/>
                  </a:lnTo>
                  <a:lnTo>
                    <a:pt x="2600553" y="51206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218;p383">
              <a:extLst>
                <a:ext uri="{FF2B5EF4-FFF2-40B4-BE49-F238E27FC236}">
                  <a16:creationId xmlns:a16="http://schemas.microsoft.com/office/drawing/2014/main" id="{D9203AF9-2028-AC41-9FEB-858B1D14BD17}"/>
                </a:ext>
              </a:extLst>
            </p:cNvPr>
            <p:cNvSpPr/>
            <p:nvPr/>
          </p:nvSpPr>
          <p:spPr>
            <a:xfrm rot="-5400000">
              <a:off x="3777457" y="2870994"/>
              <a:ext cx="2220912" cy="952500"/>
            </a:xfrm>
            <a:custGeom>
              <a:avLst/>
              <a:gdLst/>
              <a:ahLst/>
              <a:cxnLst/>
              <a:rect l="l" t="t" r="r" b="b"/>
              <a:pathLst>
                <a:path w="2221706" h="952500" extrusionOk="0">
                  <a:moveTo>
                    <a:pt x="1488281" y="640557"/>
                  </a:moveTo>
                  <a:lnTo>
                    <a:pt x="1766887" y="642938"/>
                  </a:lnTo>
                  <a:lnTo>
                    <a:pt x="1821656" y="638175"/>
                  </a:lnTo>
                  <a:lnTo>
                    <a:pt x="1874043" y="628650"/>
                  </a:lnTo>
                  <a:lnTo>
                    <a:pt x="1919287" y="614363"/>
                  </a:lnTo>
                  <a:lnTo>
                    <a:pt x="1962150" y="595313"/>
                  </a:lnTo>
                  <a:lnTo>
                    <a:pt x="2009775" y="569119"/>
                  </a:lnTo>
                  <a:lnTo>
                    <a:pt x="2055018" y="538163"/>
                  </a:lnTo>
                  <a:lnTo>
                    <a:pt x="2097881" y="500063"/>
                  </a:lnTo>
                  <a:lnTo>
                    <a:pt x="2205037" y="373857"/>
                  </a:lnTo>
                  <a:lnTo>
                    <a:pt x="2221706" y="421482"/>
                  </a:lnTo>
                  <a:lnTo>
                    <a:pt x="2102643" y="652463"/>
                  </a:lnTo>
                  <a:lnTo>
                    <a:pt x="2038350" y="773907"/>
                  </a:lnTo>
                  <a:lnTo>
                    <a:pt x="1978818" y="876300"/>
                  </a:lnTo>
                  <a:lnTo>
                    <a:pt x="1952625" y="904875"/>
                  </a:lnTo>
                  <a:lnTo>
                    <a:pt x="1919287" y="935832"/>
                  </a:lnTo>
                  <a:lnTo>
                    <a:pt x="1890712" y="950119"/>
                  </a:lnTo>
                  <a:lnTo>
                    <a:pt x="1866900" y="952500"/>
                  </a:lnTo>
                  <a:lnTo>
                    <a:pt x="1840706" y="945357"/>
                  </a:lnTo>
                  <a:lnTo>
                    <a:pt x="1809750" y="931069"/>
                  </a:lnTo>
                  <a:lnTo>
                    <a:pt x="1769268" y="907257"/>
                  </a:lnTo>
                  <a:lnTo>
                    <a:pt x="1731168" y="892969"/>
                  </a:lnTo>
                  <a:lnTo>
                    <a:pt x="1690687" y="885825"/>
                  </a:lnTo>
                  <a:lnTo>
                    <a:pt x="1402556" y="864394"/>
                  </a:lnTo>
                  <a:lnTo>
                    <a:pt x="1247775" y="840582"/>
                  </a:lnTo>
                  <a:lnTo>
                    <a:pt x="1135856" y="812007"/>
                  </a:lnTo>
                  <a:lnTo>
                    <a:pt x="973931" y="759619"/>
                  </a:lnTo>
                  <a:lnTo>
                    <a:pt x="847725" y="714375"/>
                  </a:lnTo>
                  <a:lnTo>
                    <a:pt x="719137" y="659607"/>
                  </a:lnTo>
                  <a:lnTo>
                    <a:pt x="614362" y="600075"/>
                  </a:lnTo>
                  <a:lnTo>
                    <a:pt x="531018" y="540544"/>
                  </a:lnTo>
                  <a:lnTo>
                    <a:pt x="411956" y="440532"/>
                  </a:lnTo>
                  <a:lnTo>
                    <a:pt x="307181" y="342900"/>
                  </a:lnTo>
                  <a:lnTo>
                    <a:pt x="216693" y="254794"/>
                  </a:lnTo>
                  <a:lnTo>
                    <a:pt x="119062" y="145257"/>
                  </a:lnTo>
                  <a:lnTo>
                    <a:pt x="0" y="9525"/>
                  </a:lnTo>
                  <a:lnTo>
                    <a:pt x="123825" y="0"/>
                  </a:lnTo>
                  <a:lnTo>
                    <a:pt x="261937" y="133350"/>
                  </a:lnTo>
                  <a:lnTo>
                    <a:pt x="438150" y="276225"/>
                  </a:lnTo>
                  <a:lnTo>
                    <a:pt x="564356" y="361950"/>
                  </a:lnTo>
                  <a:lnTo>
                    <a:pt x="695325" y="442913"/>
                  </a:lnTo>
                  <a:lnTo>
                    <a:pt x="878681" y="526257"/>
                  </a:lnTo>
                  <a:lnTo>
                    <a:pt x="1059656" y="585788"/>
                  </a:lnTo>
                  <a:lnTo>
                    <a:pt x="1223962" y="628650"/>
                  </a:lnTo>
                  <a:lnTo>
                    <a:pt x="1488281" y="6405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219;p383">
              <a:extLst>
                <a:ext uri="{FF2B5EF4-FFF2-40B4-BE49-F238E27FC236}">
                  <a16:creationId xmlns:a16="http://schemas.microsoft.com/office/drawing/2014/main" id="{7CA81DFD-F397-4B4C-A629-12032115849C}"/>
                </a:ext>
              </a:extLst>
            </p:cNvPr>
            <p:cNvSpPr/>
            <p:nvPr/>
          </p:nvSpPr>
          <p:spPr>
            <a:xfrm rot="-5400000">
              <a:off x="5267325" y="2409825"/>
              <a:ext cx="1890713" cy="1306513"/>
            </a:xfrm>
            <a:custGeom>
              <a:avLst/>
              <a:gdLst/>
              <a:ahLst/>
              <a:cxnLst/>
              <a:rect l="l" t="t" r="r" b="b"/>
              <a:pathLst>
                <a:path w="1890712" h="1307306" extrusionOk="0">
                  <a:moveTo>
                    <a:pt x="1166812" y="183356"/>
                  </a:moveTo>
                  <a:lnTo>
                    <a:pt x="1593056" y="188119"/>
                  </a:lnTo>
                  <a:lnTo>
                    <a:pt x="1659731" y="183356"/>
                  </a:lnTo>
                  <a:lnTo>
                    <a:pt x="1697831" y="176212"/>
                  </a:lnTo>
                  <a:lnTo>
                    <a:pt x="1719262" y="166687"/>
                  </a:lnTo>
                  <a:lnTo>
                    <a:pt x="1747837" y="142875"/>
                  </a:lnTo>
                  <a:lnTo>
                    <a:pt x="1781175" y="107156"/>
                  </a:lnTo>
                  <a:lnTo>
                    <a:pt x="1852612" y="0"/>
                  </a:lnTo>
                  <a:lnTo>
                    <a:pt x="1890712" y="147637"/>
                  </a:lnTo>
                  <a:lnTo>
                    <a:pt x="1769269" y="361950"/>
                  </a:lnTo>
                  <a:lnTo>
                    <a:pt x="1664494" y="509587"/>
                  </a:lnTo>
                  <a:lnTo>
                    <a:pt x="1635919" y="531019"/>
                  </a:lnTo>
                  <a:lnTo>
                    <a:pt x="1621631" y="535781"/>
                  </a:lnTo>
                  <a:lnTo>
                    <a:pt x="1593056" y="533400"/>
                  </a:lnTo>
                  <a:lnTo>
                    <a:pt x="1559719" y="516731"/>
                  </a:lnTo>
                  <a:lnTo>
                    <a:pt x="1524000" y="485775"/>
                  </a:lnTo>
                  <a:lnTo>
                    <a:pt x="1493044" y="454819"/>
                  </a:lnTo>
                  <a:lnTo>
                    <a:pt x="1462087" y="433387"/>
                  </a:lnTo>
                  <a:lnTo>
                    <a:pt x="1412081" y="414337"/>
                  </a:lnTo>
                  <a:lnTo>
                    <a:pt x="1354931" y="409575"/>
                  </a:lnTo>
                  <a:lnTo>
                    <a:pt x="1057275" y="409575"/>
                  </a:lnTo>
                  <a:lnTo>
                    <a:pt x="890587" y="407194"/>
                  </a:lnTo>
                  <a:lnTo>
                    <a:pt x="573881" y="404812"/>
                  </a:lnTo>
                  <a:lnTo>
                    <a:pt x="438150" y="409575"/>
                  </a:lnTo>
                  <a:lnTo>
                    <a:pt x="359569" y="419100"/>
                  </a:lnTo>
                  <a:lnTo>
                    <a:pt x="307181" y="435769"/>
                  </a:lnTo>
                  <a:lnTo>
                    <a:pt x="271462" y="452437"/>
                  </a:lnTo>
                  <a:lnTo>
                    <a:pt x="242887" y="473869"/>
                  </a:lnTo>
                  <a:lnTo>
                    <a:pt x="223837" y="509587"/>
                  </a:lnTo>
                  <a:lnTo>
                    <a:pt x="209550" y="571500"/>
                  </a:lnTo>
                  <a:lnTo>
                    <a:pt x="200025" y="695325"/>
                  </a:lnTo>
                  <a:lnTo>
                    <a:pt x="204787" y="759619"/>
                  </a:lnTo>
                  <a:lnTo>
                    <a:pt x="226219" y="823912"/>
                  </a:lnTo>
                  <a:lnTo>
                    <a:pt x="240506" y="890587"/>
                  </a:lnTo>
                  <a:lnTo>
                    <a:pt x="247650" y="933450"/>
                  </a:lnTo>
                  <a:cubicBezTo>
                    <a:pt x="246856" y="958056"/>
                    <a:pt x="246063" y="982663"/>
                    <a:pt x="245269" y="1007269"/>
                  </a:cubicBezTo>
                  <a:lnTo>
                    <a:pt x="238125" y="1052512"/>
                  </a:lnTo>
                  <a:lnTo>
                    <a:pt x="161925" y="1307306"/>
                  </a:lnTo>
                  <a:lnTo>
                    <a:pt x="30956" y="1300162"/>
                  </a:lnTo>
                  <a:lnTo>
                    <a:pt x="11906" y="1059656"/>
                  </a:lnTo>
                  <a:lnTo>
                    <a:pt x="0" y="847725"/>
                  </a:lnTo>
                  <a:cubicBezTo>
                    <a:pt x="794" y="807244"/>
                    <a:pt x="1587" y="766762"/>
                    <a:pt x="2381" y="726281"/>
                  </a:cubicBezTo>
                  <a:lnTo>
                    <a:pt x="23812" y="540544"/>
                  </a:lnTo>
                  <a:lnTo>
                    <a:pt x="40481" y="442912"/>
                  </a:lnTo>
                  <a:lnTo>
                    <a:pt x="61912" y="388144"/>
                  </a:lnTo>
                  <a:lnTo>
                    <a:pt x="92869" y="330994"/>
                  </a:lnTo>
                  <a:lnTo>
                    <a:pt x="119062" y="304800"/>
                  </a:lnTo>
                  <a:lnTo>
                    <a:pt x="152400" y="280987"/>
                  </a:lnTo>
                  <a:lnTo>
                    <a:pt x="185737" y="261937"/>
                  </a:lnTo>
                  <a:lnTo>
                    <a:pt x="228600" y="245269"/>
                  </a:lnTo>
                  <a:lnTo>
                    <a:pt x="276225" y="233362"/>
                  </a:lnTo>
                  <a:lnTo>
                    <a:pt x="335756" y="219075"/>
                  </a:lnTo>
                  <a:lnTo>
                    <a:pt x="442912" y="202406"/>
                  </a:lnTo>
                  <a:lnTo>
                    <a:pt x="654844" y="192881"/>
                  </a:lnTo>
                  <a:lnTo>
                    <a:pt x="878681" y="183356"/>
                  </a:lnTo>
                  <a:lnTo>
                    <a:pt x="1166812" y="1833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220;p383">
              <a:extLst>
                <a:ext uri="{FF2B5EF4-FFF2-40B4-BE49-F238E27FC236}">
                  <a16:creationId xmlns:a16="http://schemas.microsoft.com/office/drawing/2014/main" id="{C77950EC-1DAF-4F41-9DB2-9AF2D2FD68E8}"/>
                </a:ext>
              </a:extLst>
            </p:cNvPr>
            <p:cNvSpPr/>
            <p:nvPr/>
          </p:nvSpPr>
          <p:spPr>
            <a:xfrm>
              <a:off x="4379913" y="4519613"/>
              <a:ext cx="2444750" cy="433387"/>
            </a:xfrm>
            <a:custGeom>
              <a:avLst/>
              <a:gdLst/>
              <a:ahLst/>
              <a:cxnLst/>
              <a:rect l="l" t="t" r="r" b="b"/>
              <a:pathLst>
                <a:path w="2445544" h="433387" extrusionOk="0">
                  <a:moveTo>
                    <a:pt x="366712" y="414337"/>
                  </a:moveTo>
                  <a:lnTo>
                    <a:pt x="140494" y="423862"/>
                  </a:lnTo>
                  <a:lnTo>
                    <a:pt x="2381" y="433387"/>
                  </a:lnTo>
                  <a:cubicBezTo>
                    <a:pt x="1587" y="365125"/>
                    <a:pt x="794" y="296862"/>
                    <a:pt x="0" y="228600"/>
                  </a:cubicBezTo>
                  <a:lnTo>
                    <a:pt x="119062" y="252412"/>
                  </a:lnTo>
                  <a:lnTo>
                    <a:pt x="223837" y="252412"/>
                  </a:lnTo>
                  <a:lnTo>
                    <a:pt x="435769" y="240506"/>
                  </a:lnTo>
                  <a:lnTo>
                    <a:pt x="912019" y="195262"/>
                  </a:lnTo>
                  <a:lnTo>
                    <a:pt x="1388269" y="140493"/>
                  </a:lnTo>
                  <a:lnTo>
                    <a:pt x="1871662" y="80962"/>
                  </a:lnTo>
                  <a:lnTo>
                    <a:pt x="2357437" y="14287"/>
                  </a:lnTo>
                  <a:lnTo>
                    <a:pt x="2436019" y="0"/>
                  </a:lnTo>
                  <a:lnTo>
                    <a:pt x="2445544" y="216693"/>
                  </a:lnTo>
                  <a:lnTo>
                    <a:pt x="2200275" y="238125"/>
                  </a:lnTo>
                  <a:lnTo>
                    <a:pt x="1914525" y="271462"/>
                  </a:lnTo>
                  <a:lnTo>
                    <a:pt x="1550194" y="311943"/>
                  </a:lnTo>
                  <a:lnTo>
                    <a:pt x="1307306" y="333375"/>
                  </a:lnTo>
                  <a:lnTo>
                    <a:pt x="945356" y="369093"/>
                  </a:lnTo>
                  <a:lnTo>
                    <a:pt x="702469" y="390525"/>
                  </a:lnTo>
                  <a:lnTo>
                    <a:pt x="366712" y="4143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221;p383">
              <a:extLst>
                <a:ext uri="{FF2B5EF4-FFF2-40B4-BE49-F238E27FC236}">
                  <a16:creationId xmlns:a16="http://schemas.microsoft.com/office/drawing/2014/main" id="{CD2DB071-7F38-FC4E-AEEE-C563261998C7}"/>
                </a:ext>
              </a:extLst>
            </p:cNvPr>
            <p:cNvSpPr/>
            <p:nvPr/>
          </p:nvSpPr>
          <p:spPr>
            <a:xfrm>
              <a:off x="4403725" y="5408613"/>
              <a:ext cx="2405063" cy="342900"/>
            </a:xfrm>
            <a:custGeom>
              <a:avLst/>
              <a:gdLst/>
              <a:ahLst/>
              <a:cxnLst/>
              <a:rect l="l" t="t" r="r" b="b"/>
              <a:pathLst>
                <a:path w="2405063" h="342900" extrusionOk="0">
                  <a:moveTo>
                    <a:pt x="483394" y="316706"/>
                  </a:moveTo>
                  <a:lnTo>
                    <a:pt x="71438" y="340519"/>
                  </a:lnTo>
                  <a:lnTo>
                    <a:pt x="9525" y="342900"/>
                  </a:lnTo>
                  <a:lnTo>
                    <a:pt x="0" y="164306"/>
                  </a:lnTo>
                  <a:lnTo>
                    <a:pt x="300038" y="157162"/>
                  </a:lnTo>
                  <a:lnTo>
                    <a:pt x="626269" y="138112"/>
                  </a:lnTo>
                  <a:lnTo>
                    <a:pt x="1207294" y="83344"/>
                  </a:lnTo>
                  <a:lnTo>
                    <a:pt x="1693069" y="30956"/>
                  </a:lnTo>
                  <a:lnTo>
                    <a:pt x="1950244" y="4762"/>
                  </a:lnTo>
                  <a:lnTo>
                    <a:pt x="2002632" y="0"/>
                  </a:lnTo>
                  <a:lnTo>
                    <a:pt x="2083594" y="9525"/>
                  </a:lnTo>
                  <a:lnTo>
                    <a:pt x="2174082" y="28575"/>
                  </a:lnTo>
                  <a:lnTo>
                    <a:pt x="2281238" y="66675"/>
                  </a:lnTo>
                  <a:lnTo>
                    <a:pt x="2402682" y="119062"/>
                  </a:lnTo>
                  <a:cubicBezTo>
                    <a:pt x="2403476" y="167481"/>
                    <a:pt x="2404269" y="215900"/>
                    <a:pt x="2405063" y="264319"/>
                  </a:cubicBezTo>
                  <a:lnTo>
                    <a:pt x="2226469" y="235744"/>
                  </a:lnTo>
                  <a:lnTo>
                    <a:pt x="2105025" y="216694"/>
                  </a:lnTo>
                  <a:lnTo>
                    <a:pt x="2033588" y="209550"/>
                  </a:lnTo>
                  <a:lnTo>
                    <a:pt x="1945482" y="204787"/>
                  </a:lnTo>
                  <a:lnTo>
                    <a:pt x="1907382" y="204787"/>
                  </a:lnTo>
                  <a:lnTo>
                    <a:pt x="1821657" y="214312"/>
                  </a:lnTo>
                  <a:lnTo>
                    <a:pt x="1678782" y="228600"/>
                  </a:lnTo>
                  <a:lnTo>
                    <a:pt x="1416844" y="250031"/>
                  </a:lnTo>
                  <a:lnTo>
                    <a:pt x="1066800" y="276225"/>
                  </a:lnTo>
                  <a:lnTo>
                    <a:pt x="483394" y="3167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58F50877-A6B3-B24C-BBA3-A330348E7D70}"/>
              </a:ext>
            </a:extLst>
          </p:cNvPr>
          <p:cNvGrpSpPr/>
          <p:nvPr/>
        </p:nvGrpSpPr>
        <p:grpSpPr>
          <a:xfrm>
            <a:off x="2567739" y="1600949"/>
            <a:ext cx="4370469" cy="4164093"/>
            <a:chOff x="2724150" y="1757363"/>
            <a:chExt cx="4370469" cy="4164093"/>
          </a:xfrm>
        </p:grpSpPr>
        <p:sp>
          <p:nvSpPr>
            <p:cNvPr id="26" name="Google Shape;4211;p383">
              <a:extLst>
                <a:ext uri="{FF2B5EF4-FFF2-40B4-BE49-F238E27FC236}">
                  <a16:creationId xmlns:a16="http://schemas.microsoft.com/office/drawing/2014/main" id="{20DAFC97-0D89-0F42-B5B0-B8F5B99717B7}"/>
                </a:ext>
              </a:extLst>
            </p:cNvPr>
            <p:cNvSpPr/>
            <p:nvPr/>
          </p:nvSpPr>
          <p:spPr>
            <a:xfrm>
              <a:off x="3051175" y="1757363"/>
              <a:ext cx="852488" cy="663575"/>
            </a:xfrm>
            <a:custGeom>
              <a:avLst/>
              <a:gdLst/>
              <a:ahLst/>
              <a:cxnLst/>
              <a:rect l="l" t="t" r="r" b="b"/>
              <a:pathLst>
                <a:path w="852488" h="664368" extrusionOk="0">
                  <a:moveTo>
                    <a:pt x="442913" y="507206"/>
                  </a:moveTo>
                  <a:lnTo>
                    <a:pt x="371475" y="438150"/>
                  </a:lnTo>
                  <a:lnTo>
                    <a:pt x="261938" y="326231"/>
                  </a:lnTo>
                  <a:lnTo>
                    <a:pt x="192882" y="252412"/>
                  </a:lnTo>
                  <a:lnTo>
                    <a:pt x="116682" y="173831"/>
                  </a:lnTo>
                  <a:lnTo>
                    <a:pt x="28575" y="80962"/>
                  </a:lnTo>
                  <a:lnTo>
                    <a:pt x="14288" y="64293"/>
                  </a:lnTo>
                  <a:lnTo>
                    <a:pt x="7144" y="50006"/>
                  </a:lnTo>
                  <a:lnTo>
                    <a:pt x="0" y="30956"/>
                  </a:lnTo>
                  <a:lnTo>
                    <a:pt x="0" y="14287"/>
                  </a:lnTo>
                  <a:lnTo>
                    <a:pt x="4763" y="2381"/>
                  </a:lnTo>
                  <a:lnTo>
                    <a:pt x="21432" y="0"/>
                  </a:lnTo>
                  <a:lnTo>
                    <a:pt x="42863" y="4762"/>
                  </a:lnTo>
                  <a:lnTo>
                    <a:pt x="135732" y="50006"/>
                  </a:lnTo>
                  <a:lnTo>
                    <a:pt x="226219" y="90487"/>
                  </a:lnTo>
                  <a:lnTo>
                    <a:pt x="359569" y="145256"/>
                  </a:lnTo>
                  <a:lnTo>
                    <a:pt x="464344" y="183356"/>
                  </a:lnTo>
                  <a:lnTo>
                    <a:pt x="611982" y="226218"/>
                  </a:lnTo>
                  <a:lnTo>
                    <a:pt x="669132" y="240506"/>
                  </a:lnTo>
                  <a:lnTo>
                    <a:pt x="719138" y="295275"/>
                  </a:lnTo>
                  <a:lnTo>
                    <a:pt x="764382" y="357187"/>
                  </a:lnTo>
                  <a:lnTo>
                    <a:pt x="804863" y="419100"/>
                  </a:lnTo>
                  <a:lnTo>
                    <a:pt x="828675" y="469106"/>
                  </a:lnTo>
                  <a:lnTo>
                    <a:pt x="845344" y="519112"/>
                  </a:lnTo>
                  <a:lnTo>
                    <a:pt x="852488" y="569118"/>
                  </a:lnTo>
                  <a:lnTo>
                    <a:pt x="852488" y="597693"/>
                  </a:lnTo>
                  <a:lnTo>
                    <a:pt x="847725" y="626268"/>
                  </a:lnTo>
                  <a:lnTo>
                    <a:pt x="838200" y="647700"/>
                  </a:lnTo>
                  <a:lnTo>
                    <a:pt x="823913" y="659606"/>
                  </a:lnTo>
                  <a:lnTo>
                    <a:pt x="800100" y="664368"/>
                  </a:lnTo>
                  <a:lnTo>
                    <a:pt x="752475" y="661987"/>
                  </a:lnTo>
                  <a:lnTo>
                    <a:pt x="702469" y="654843"/>
                  </a:lnTo>
                  <a:lnTo>
                    <a:pt x="640557" y="638175"/>
                  </a:lnTo>
                  <a:lnTo>
                    <a:pt x="564357" y="597693"/>
                  </a:lnTo>
                  <a:lnTo>
                    <a:pt x="442913" y="5072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4212;p383">
              <a:extLst>
                <a:ext uri="{FF2B5EF4-FFF2-40B4-BE49-F238E27FC236}">
                  <a16:creationId xmlns:a16="http://schemas.microsoft.com/office/drawing/2014/main" id="{AD98CC43-39AE-D944-B77A-9AC8DEE5A31F}"/>
                </a:ext>
              </a:extLst>
            </p:cNvPr>
            <p:cNvSpPr/>
            <p:nvPr/>
          </p:nvSpPr>
          <p:spPr>
            <a:xfrm>
              <a:off x="2828925" y="2943225"/>
              <a:ext cx="738188" cy="617538"/>
            </a:xfrm>
            <a:custGeom>
              <a:avLst/>
              <a:gdLst/>
              <a:ahLst/>
              <a:cxnLst/>
              <a:rect l="l" t="t" r="r" b="b"/>
              <a:pathLst>
                <a:path w="738188" h="616744" extrusionOk="0">
                  <a:moveTo>
                    <a:pt x="252413" y="388144"/>
                  </a:moveTo>
                  <a:lnTo>
                    <a:pt x="188119" y="323850"/>
                  </a:lnTo>
                  <a:lnTo>
                    <a:pt x="133350" y="257175"/>
                  </a:lnTo>
                  <a:lnTo>
                    <a:pt x="90488" y="195263"/>
                  </a:lnTo>
                  <a:lnTo>
                    <a:pt x="57150" y="140494"/>
                  </a:lnTo>
                  <a:lnTo>
                    <a:pt x="26194" y="88106"/>
                  </a:lnTo>
                  <a:lnTo>
                    <a:pt x="7144" y="50006"/>
                  </a:lnTo>
                  <a:lnTo>
                    <a:pt x="0" y="28575"/>
                  </a:lnTo>
                  <a:lnTo>
                    <a:pt x="0" y="11906"/>
                  </a:lnTo>
                  <a:lnTo>
                    <a:pt x="9525" y="2381"/>
                  </a:lnTo>
                  <a:lnTo>
                    <a:pt x="23813" y="0"/>
                  </a:lnTo>
                  <a:lnTo>
                    <a:pt x="38100" y="0"/>
                  </a:lnTo>
                  <a:lnTo>
                    <a:pt x="59531" y="9525"/>
                  </a:lnTo>
                  <a:lnTo>
                    <a:pt x="100013" y="47625"/>
                  </a:lnTo>
                  <a:lnTo>
                    <a:pt x="150019" y="92869"/>
                  </a:lnTo>
                  <a:lnTo>
                    <a:pt x="197644" y="126206"/>
                  </a:lnTo>
                  <a:lnTo>
                    <a:pt x="252413" y="154781"/>
                  </a:lnTo>
                  <a:lnTo>
                    <a:pt x="390525" y="214313"/>
                  </a:lnTo>
                  <a:lnTo>
                    <a:pt x="614363" y="302419"/>
                  </a:lnTo>
                  <a:lnTo>
                    <a:pt x="650081" y="326231"/>
                  </a:lnTo>
                  <a:lnTo>
                    <a:pt x="688181" y="361950"/>
                  </a:lnTo>
                  <a:lnTo>
                    <a:pt x="711994" y="395288"/>
                  </a:lnTo>
                  <a:lnTo>
                    <a:pt x="726281" y="428625"/>
                  </a:lnTo>
                  <a:lnTo>
                    <a:pt x="735806" y="464344"/>
                  </a:lnTo>
                  <a:lnTo>
                    <a:pt x="738188" y="497681"/>
                  </a:lnTo>
                  <a:lnTo>
                    <a:pt x="735806" y="528638"/>
                  </a:lnTo>
                  <a:lnTo>
                    <a:pt x="728663" y="557213"/>
                  </a:lnTo>
                  <a:lnTo>
                    <a:pt x="709613" y="590550"/>
                  </a:lnTo>
                  <a:lnTo>
                    <a:pt x="685800" y="609600"/>
                  </a:lnTo>
                  <a:lnTo>
                    <a:pt x="659606" y="616744"/>
                  </a:lnTo>
                  <a:lnTo>
                    <a:pt x="623888" y="616744"/>
                  </a:lnTo>
                  <a:lnTo>
                    <a:pt x="571500" y="600075"/>
                  </a:lnTo>
                  <a:lnTo>
                    <a:pt x="450056" y="535781"/>
                  </a:lnTo>
                  <a:lnTo>
                    <a:pt x="252413" y="3881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4213;p383">
              <a:extLst>
                <a:ext uri="{FF2B5EF4-FFF2-40B4-BE49-F238E27FC236}">
                  <a16:creationId xmlns:a16="http://schemas.microsoft.com/office/drawing/2014/main" id="{332685E5-CD12-674B-BF7C-61C557B2C013}"/>
                </a:ext>
              </a:extLst>
            </p:cNvPr>
            <p:cNvSpPr/>
            <p:nvPr/>
          </p:nvSpPr>
          <p:spPr>
            <a:xfrm>
              <a:off x="2724150" y="5265738"/>
              <a:ext cx="485775" cy="644525"/>
            </a:xfrm>
            <a:custGeom>
              <a:avLst/>
              <a:gdLst/>
              <a:ahLst/>
              <a:cxnLst/>
              <a:rect l="l" t="t" r="r" b="b"/>
              <a:pathLst>
                <a:path w="485775" h="645319" extrusionOk="0">
                  <a:moveTo>
                    <a:pt x="159544" y="419100"/>
                  </a:moveTo>
                  <a:lnTo>
                    <a:pt x="95250" y="316706"/>
                  </a:lnTo>
                  <a:lnTo>
                    <a:pt x="64294" y="252412"/>
                  </a:lnTo>
                  <a:lnTo>
                    <a:pt x="40481" y="204787"/>
                  </a:lnTo>
                  <a:lnTo>
                    <a:pt x="21431" y="147637"/>
                  </a:lnTo>
                  <a:lnTo>
                    <a:pt x="4763" y="92869"/>
                  </a:lnTo>
                  <a:lnTo>
                    <a:pt x="0" y="50006"/>
                  </a:lnTo>
                  <a:lnTo>
                    <a:pt x="0" y="38100"/>
                  </a:lnTo>
                  <a:lnTo>
                    <a:pt x="2381" y="19050"/>
                  </a:lnTo>
                  <a:lnTo>
                    <a:pt x="9525" y="7144"/>
                  </a:lnTo>
                  <a:lnTo>
                    <a:pt x="21431" y="0"/>
                  </a:lnTo>
                  <a:lnTo>
                    <a:pt x="40481" y="4762"/>
                  </a:lnTo>
                  <a:lnTo>
                    <a:pt x="95250" y="52387"/>
                  </a:lnTo>
                  <a:lnTo>
                    <a:pt x="140494" y="95250"/>
                  </a:lnTo>
                  <a:lnTo>
                    <a:pt x="195263" y="128587"/>
                  </a:lnTo>
                  <a:lnTo>
                    <a:pt x="233363" y="145256"/>
                  </a:lnTo>
                  <a:lnTo>
                    <a:pt x="254794" y="145256"/>
                  </a:lnTo>
                  <a:lnTo>
                    <a:pt x="300038" y="133350"/>
                  </a:lnTo>
                  <a:lnTo>
                    <a:pt x="485775" y="433387"/>
                  </a:lnTo>
                  <a:lnTo>
                    <a:pt x="445294" y="571500"/>
                  </a:lnTo>
                  <a:lnTo>
                    <a:pt x="421481" y="621506"/>
                  </a:lnTo>
                  <a:lnTo>
                    <a:pt x="404813" y="640556"/>
                  </a:lnTo>
                  <a:lnTo>
                    <a:pt x="378619" y="645319"/>
                  </a:lnTo>
                  <a:lnTo>
                    <a:pt x="335756" y="626269"/>
                  </a:lnTo>
                  <a:lnTo>
                    <a:pt x="292894" y="592931"/>
                  </a:lnTo>
                  <a:lnTo>
                    <a:pt x="159544" y="4191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4214;p383">
              <a:extLst>
                <a:ext uri="{FF2B5EF4-FFF2-40B4-BE49-F238E27FC236}">
                  <a16:creationId xmlns:a16="http://schemas.microsoft.com/office/drawing/2014/main" id="{3DE27BF5-8C60-3840-8139-EE4995674120}"/>
                </a:ext>
              </a:extLst>
            </p:cNvPr>
            <p:cNvSpPr/>
            <p:nvPr/>
          </p:nvSpPr>
          <p:spPr>
            <a:xfrm>
              <a:off x="4052888" y="1841500"/>
              <a:ext cx="3033712" cy="557213"/>
            </a:xfrm>
            <a:custGeom>
              <a:avLst/>
              <a:gdLst/>
              <a:ahLst/>
              <a:cxnLst/>
              <a:rect l="l" t="t" r="r" b="b"/>
              <a:pathLst>
                <a:path w="3034262" h="556367" extrusionOk="0">
                  <a:moveTo>
                    <a:pt x="1349706" y="378639"/>
                  </a:moveTo>
                  <a:lnTo>
                    <a:pt x="855157" y="445609"/>
                  </a:lnTo>
                  <a:lnTo>
                    <a:pt x="749550" y="473943"/>
                  </a:lnTo>
                  <a:lnTo>
                    <a:pt x="646519" y="494549"/>
                  </a:lnTo>
                  <a:lnTo>
                    <a:pt x="494549" y="548640"/>
                  </a:lnTo>
                  <a:lnTo>
                    <a:pt x="425003" y="556367"/>
                  </a:lnTo>
                  <a:lnTo>
                    <a:pt x="386366" y="556367"/>
                  </a:lnTo>
                  <a:lnTo>
                    <a:pt x="332275" y="543489"/>
                  </a:lnTo>
                  <a:lnTo>
                    <a:pt x="252426" y="499700"/>
                  </a:lnTo>
                  <a:lnTo>
                    <a:pt x="149395" y="430155"/>
                  </a:lnTo>
                  <a:lnTo>
                    <a:pt x="72122" y="360609"/>
                  </a:lnTo>
                  <a:lnTo>
                    <a:pt x="25758" y="306517"/>
                  </a:lnTo>
                  <a:lnTo>
                    <a:pt x="2576" y="273032"/>
                  </a:lnTo>
                  <a:lnTo>
                    <a:pt x="0" y="257578"/>
                  </a:lnTo>
                  <a:lnTo>
                    <a:pt x="5151" y="242123"/>
                  </a:lnTo>
                  <a:lnTo>
                    <a:pt x="23182" y="236971"/>
                  </a:lnTo>
                  <a:lnTo>
                    <a:pt x="56667" y="236971"/>
                  </a:lnTo>
                  <a:lnTo>
                    <a:pt x="149395" y="270457"/>
                  </a:lnTo>
                  <a:lnTo>
                    <a:pt x="242123" y="301366"/>
                  </a:lnTo>
                  <a:lnTo>
                    <a:pt x="352881" y="332275"/>
                  </a:lnTo>
                  <a:lnTo>
                    <a:pt x="394093" y="334851"/>
                  </a:lnTo>
                  <a:lnTo>
                    <a:pt x="471367" y="327124"/>
                  </a:lnTo>
                  <a:lnTo>
                    <a:pt x="674853" y="293638"/>
                  </a:lnTo>
                  <a:lnTo>
                    <a:pt x="1079249" y="229244"/>
                  </a:lnTo>
                  <a:lnTo>
                    <a:pt x="1530010" y="164850"/>
                  </a:lnTo>
                  <a:lnTo>
                    <a:pt x="2215166" y="92728"/>
                  </a:lnTo>
                  <a:lnTo>
                    <a:pt x="2519107" y="64395"/>
                  </a:lnTo>
                  <a:lnTo>
                    <a:pt x="2547441" y="54091"/>
                  </a:lnTo>
                  <a:lnTo>
                    <a:pt x="2606684" y="2576"/>
                  </a:lnTo>
                  <a:lnTo>
                    <a:pt x="2622138" y="0"/>
                  </a:lnTo>
                  <a:lnTo>
                    <a:pt x="2668502" y="7727"/>
                  </a:lnTo>
                  <a:lnTo>
                    <a:pt x="2779261" y="46364"/>
                  </a:lnTo>
                  <a:lnTo>
                    <a:pt x="2946686" y="118486"/>
                  </a:lnTo>
                  <a:lnTo>
                    <a:pt x="2975020" y="133940"/>
                  </a:lnTo>
                  <a:lnTo>
                    <a:pt x="2995626" y="154547"/>
                  </a:lnTo>
                  <a:lnTo>
                    <a:pt x="3018808" y="182880"/>
                  </a:lnTo>
                  <a:lnTo>
                    <a:pt x="3026535" y="200911"/>
                  </a:lnTo>
                  <a:lnTo>
                    <a:pt x="3034262" y="239547"/>
                  </a:lnTo>
                  <a:lnTo>
                    <a:pt x="3031687" y="270457"/>
                  </a:lnTo>
                  <a:lnTo>
                    <a:pt x="3026535" y="288487"/>
                  </a:lnTo>
                  <a:lnTo>
                    <a:pt x="3016232" y="298790"/>
                  </a:lnTo>
                  <a:lnTo>
                    <a:pt x="2995626" y="309093"/>
                  </a:lnTo>
                  <a:lnTo>
                    <a:pt x="2972444" y="311669"/>
                  </a:lnTo>
                  <a:lnTo>
                    <a:pt x="2895171" y="311669"/>
                  </a:lnTo>
                  <a:lnTo>
                    <a:pt x="2776685" y="298790"/>
                  </a:lnTo>
                  <a:lnTo>
                    <a:pt x="2632442" y="291063"/>
                  </a:lnTo>
                  <a:lnTo>
                    <a:pt x="2457289" y="288487"/>
                  </a:lnTo>
                  <a:lnTo>
                    <a:pt x="2191984" y="296214"/>
                  </a:lnTo>
                  <a:lnTo>
                    <a:pt x="1769557" y="327124"/>
                  </a:lnTo>
                  <a:lnTo>
                    <a:pt x="1349706" y="37863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4215;p383">
              <a:extLst>
                <a:ext uri="{FF2B5EF4-FFF2-40B4-BE49-F238E27FC236}">
                  <a16:creationId xmlns:a16="http://schemas.microsoft.com/office/drawing/2014/main" id="{EA9F9C38-F5AE-F246-927B-6F385031D265}"/>
                </a:ext>
              </a:extLst>
            </p:cNvPr>
            <p:cNvSpPr/>
            <p:nvPr/>
          </p:nvSpPr>
          <p:spPr>
            <a:xfrm rot="-5400000">
              <a:off x="2869406" y="4307682"/>
              <a:ext cx="2862263" cy="349250"/>
            </a:xfrm>
            <a:custGeom>
              <a:avLst/>
              <a:gdLst/>
              <a:ahLst/>
              <a:cxnLst/>
              <a:rect l="l" t="t" r="r" b="b"/>
              <a:pathLst>
                <a:path w="2862262" h="350044" extrusionOk="0">
                  <a:moveTo>
                    <a:pt x="1321594" y="347663"/>
                  </a:moveTo>
                  <a:lnTo>
                    <a:pt x="161925" y="345282"/>
                  </a:lnTo>
                  <a:lnTo>
                    <a:pt x="95250" y="323850"/>
                  </a:lnTo>
                  <a:lnTo>
                    <a:pt x="33337" y="292894"/>
                  </a:lnTo>
                  <a:lnTo>
                    <a:pt x="11906" y="271463"/>
                  </a:lnTo>
                  <a:lnTo>
                    <a:pt x="4762" y="257175"/>
                  </a:lnTo>
                  <a:lnTo>
                    <a:pt x="0" y="238125"/>
                  </a:lnTo>
                  <a:lnTo>
                    <a:pt x="4762" y="209550"/>
                  </a:lnTo>
                  <a:lnTo>
                    <a:pt x="26194" y="180975"/>
                  </a:lnTo>
                  <a:lnTo>
                    <a:pt x="54769" y="157163"/>
                  </a:lnTo>
                  <a:lnTo>
                    <a:pt x="95250" y="138113"/>
                  </a:lnTo>
                  <a:lnTo>
                    <a:pt x="219075" y="97632"/>
                  </a:lnTo>
                  <a:lnTo>
                    <a:pt x="302419" y="78582"/>
                  </a:lnTo>
                  <a:lnTo>
                    <a:pt x="478631" y="57150"/>
                  </a:lnTo>
                  <a:lnTo>
                    <a:pt x="528637" y="73819"/>
                  </a:lnTo>
                  <a:lnTo>
                    <a:pt x="576262" y="85725"/>
                  </a:lnTo>
                  <a:lnTo>
                    <a:pt x="661987" y="97632"/>
                  </a:lnTo>
                  <a:lnTo>
                    <a:pt x="816769" y="104775"/>
                  </a:lnTo>
                  <a:lnTo>
                    <a:pt x="1295400" y="107157"/>
                  </a:lnTo>
                  <a:lnTo>
                    <a:pt x="2090737" y="121444"/>
                  </a:lnTo>
                  <a:lnTo>
                    <a:pt x="2390775" y="126207"/>
                  </a:lnTo>
                  <a:lnTo>
                    <a:pt x="2476500" y="123825"/>
                  </a:lnTo>
                  <a:lnTo>
                    <a:pt x="2540794" y="119063"/>
                  </a:lnTo>
                  <a:lnTo>
                    <a:pt x="2586037" y="111919"/>
                  </a:lnTo>
                  <a:lnTo>
                    <a:pt x="2674144" y="88107"/>
                  </a:lnTo>
                  <a:lnTo>
                    <a:pt x="2726531" y="64294"/>
                  </a:lnTo>
                  <a:lnTo>
                    <a:pt x="2788444" y="23813"/>
                  </a:lnTo>
                  <a:lnTo>
                    <a:pt x="2814637" y="4763"/>
                  </a:lnTo>
                  <a:lnTo>
                    <a:pt x="2828925" y="0"/>
                  </a:lnTo>
                  <a:lnTo>
                    <a:pt x="2843212" y="0"/>
                  </a:lnTo>
                  <a:lnTo>
                    <a:pt x="2857500" y="7144"/>
                  </a:lnTo>
                  <a:lnTo>
                    <a:pt x="2862262" y="14288"/>
                  </a:lnTo>
                  <a:lnTo>
                    <a:pt x="2857500" y="40482"/>
                  </a:lnTo>
                  <a:lnTo>
                    <a:pt x="2836069" y="111919"/>
                  </a:lnTo>
                  <a:lnTo>
                    <a:pt x="2802731" y="219075"/>
                  </a:lnTo>
                  <a:lnTo>
                    <a:pt x="2745581" y="350044"/>
                  </a:lnTo>
                  <a:lnTo>
                    <a:pt x="2566987" y="347663"/>
                  </a:lnTo>
                  <a:lnTo>
                    <a:pt x="1624012" y="350044"/>
                  </a:lnTo>
                  <a:lnTo>
                    <a:pt x="1321594" y="3476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4216;p383">
              <a:extLst>
                <a:ext uri="{FF2B5EF4-FFF2-40B4-BE49-F238E27FC236}">
                  <a16:creationId xmlns:a16="http://schemas.microsoft.com/office/drawing/2014/main" id="{58E895B3-C336-404F-B32E-FB6546C1244C}"/>
                </a:ext>
              </a:extLst>
            </p:cNvPr>
            <p:cNvSpPr/>
            <p:nvPr/>
          </p:nvSpPr>
          <p:spPr>
            <a:xfrm>
              <a:off x="2998788" y="4019550"/>
              <a:ext cx="933450" cy="1709738"/>
            </a:xfrm>
            <a:custGeom>
              <a:avLst/>
              <a:gdLst/>
              <a:ahLst/>
              <a:cxnLst/>
              <a:rect l="l" t="t" r="r" b="b"/>
              <a:pathLst>
                <a:path w="933450" h="1709738" extrusionOk="0">
                  <a:moveTo>
                    <a:pt x="383381" y="845344"/>
                  </a:moveTo>
                  <a:lnTo>
                    <a:pt x="207169" y="1126331"/>
                  </a:lnTo>
                  <a:lnTo>
                    <a:pt x="0" y="1409700"/>
                  </a:lnTo>
                  <a:lnTo>
                    <a:pt x="202406" y="1709738"/>
                  </a:lnTo>
                  <a:lnTo>
                    <a:pt x="233362" y="1609725"/>
                  </a:lnTo>
                  <a:lnTo>
                    <a:pt x="345281" y="1340644"/>
                  </a:lnTo>
                  <a:lnTo>
                    <a:pt x="483394" y="1057275"/>
                  </a:lnTo>
                  <a:lnTo>
                    <a:pt x="595312" y="819150"/>
                  </a:lnTo>
                  <a:lnTo>
                    <a:pt x="726281" y="526256"/>
                  </a:lnTo>
                  <a:lnTo>
                    <a:pt x="828675" y="297656"/>
                  </a:lnTo>
                  <a:lnTo>
                    <a:pt x="914400" y="116681"/>
                  </a:lnTo>
                  <a:lnTo>
                    <a:pt x="928687" y="71438"/>
                  </a:lnTo>
                  <a:lnTo>
                    <a:pt x="933450" y="47625"/>
                  </a:lnTo>
                  <a:lnTo>
                    <a:pt x="933450" y="26194"/>
                  </a:lnTo>
                  <a:lnTo>
                    <a:pt x="928687" y="7144"/>
                  </a:lnTo>
                  <a:lnTo>
                    <a:pt x="919162" y="0"/>
                  </a:lnTo>
                  <a:lnTo>
                    <a:pt x="907256" y="0"/>
                  </a:lnTo>
                  <a:lnTo>
                    <a:pt x="888206" y="11906"/>
                  </a:lnTo>
                  <a:lnTo>
                    <a:pt x="859631" y="45244"/>
                  </a:lnTo>
                  <a:lnTo>
                    <a:pt x="750094" y="242888"/>
                  </a:lnTo>
                  <a:lnTo>
                    <a:pt x="597694" y="500063"/>
                  </a:lnTo>
                  <a:lnTo>
                    <a:pt x="383381" y="8453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4217;p383">
              <a:extLst>
                <a:ext uri="{FF2B5EF4-FFF2-40B4-BE49-F238E27FC236}">
                  <a16:creationId xmlns:a16="http://schemas.microsoft.com/office/drawing/2014/main" id="{D6DD2A16-3556-0F4C-9712-110A11387430}"/>
                </a:ext>
              </a:extLst>
            </p:cNvPr>
            <p:cNvSpPr/>
            <p:nvPr/>
          </p:nvSpPr>
          <p:spPr>
            <a:xfrm rot="-5400000">
              <a:off x="4135437" y="2981326"/>
              <a:ext cx="3082925" cy="2717800"/>
            </a:xfrm>
            <a:custGeom>
              <a:avLst/>
              <a:gdLst/>
              <a:ahLst/>
              <a:cxnLst/>
              <a:rect l="l" t="t" r="r" b="b"/>
              <a:pathLst>
                <a:path w="3083356" h="2717597" extrusionOk="0">
                  <a:moveTo>
                    <a:pt x="2600553" y="512064"/>
                  </a:moveTo>
                  <a:lnTo>
                    <a:pt x="2534716" y="84125"/>
                  </a:lnTo>
                  <a:lnTo>
                    <a:pt x="2702966" y="0"/>
                  </a:lnTo>
                  <a:lnTo>
                    <a:pt x="2724912" y="157277"/>
                  </a:lnTo>
                  <a:lnTo>
                    <a:pt x="2794406" y="738835"/>
                  </a:lnTo>
                  <a:lnTo>
                    <a:pt x="2907792" y="1433779"/>
                  </a:lnTo>
                  <a:lnTo>
                    <a:pt x="2926080" y="1642263"/>
                  </a:lnTo>
                  <a:lnTo>
                    <a:pt x="2966313" y="1901952"/>
                  </a:lnTo>
                  <a:lnTo>
                    <a:pt x="3010204" y="2209191"/>
                  </a:lnTo>
                  <a:lnTo>
                    <a:pt x="3024835" y="2275027"/>
                  </a:lnTo>
                  <a:lnTo>
                    <a:pt x="3083356" y="2410359"/>
                  </a:lnTo>
                  <a:lnTo>
                    <a:pt x="3083356" y="2435962"/>
                  </a:lnTo>
                  <a:lnTo>
                    <a:pt x="3024835" y="2538375"/>
                  </a:lnTo>
                  <a:lnTo>
                    <a:pt x="2896819" y="2681021"/>
                  </a:lnTo>
                  <a:lnTo>
                    <a:pt x="2871216" y="2706624"/>
                  </a:lnTo>
                  <a:lnTo>
                    <a:pt x="2860243" y="2713939"/>
                  </a:lnTo>
                  <a:lnTo>
                    <a:pt x="2830982" y="2717597"/>
                  </a:lnTo>
                  <a:lnTo>
                    <a:pt x="2783433" y="2702967"/>
                  </a:lnTo>
                  <a:lnTo>
                    <a:pt x="2765145" y="2688336"/>
                  </a:lnTo>
                  <a:lnTo>
                    <a:pt x="2739542" y="2677363"/>
                  </a:lnTo>
                  <a:lnTo>
                    <a:pt x="2699308" y="2662733"/>
                  </a:lnTo>
                  <a:lnTo>
                    <a:pt x="2611526" y="2655418"/>
                  </a:lnTo>
                  <a:lnTo>
                    <a:pt x="1609344" y="2655418"/>
                  </a:lnTo>
                  <a:lnTo>
                    <a:pt x="607161" y="2655418"/>
                  </a:lnTo>
                  <a:lnTo>
                    <a:pt x="416966" y="2666391"/>
                  </a:lnTo>
                  <a:lnTo>
                    <a:pt x="325526" y="2677363"/>
                  </a:lnTo>
                  <a:lnTo>
                    <a:pt x="256032" y="2670048"/>
                  </a:lnTo>
                  <a:lnTo>
                    <a:pt x="168249" y="2648103"/>
                  </a:lnTo>
                  <a:lnTo>
                    <a:pt x="95097" y="2622499"/>
                  </a:lnTo>
                  <a:lnTo>
                    <a:pt x="51206" y="2600554"/>
                  </a:lnTo>
                  <a:lnTo>
                    <a:pt x="14630" y="2567635"/>
                  </a:lnTo>
                  <a:lnTo>
                    <a:pt x="0" y="2523744"/>
                  </a:lnTo>
                  <a:lnTo>
                    <a:pt x="0" y="2494483"/>
                  </a:lnTo>
                  <a:lnTo>
                    <a:pt x="14630" y="2454250"/>
                  </a:lnTo>
                  <a:lnTo>
                    <a:pt x="36576" y="2435962"/>
                  </a:lnTo>
                  <a:lnTo>
                    <a:pt x="80467" y="2417674"/>
                  </a:lnTo>
                  <a:lnTo>
                    <a:pt x="223113" y="2384755"/>
                  </a:lnTo>
                  <a:lnTo>
                    <a:pt x="380390" y="2410359"/>
                  </a:lnTo>
                  <a:lnTo>
                    <a:pt x="738835" y="2410359"/>
                  </a:lnTo>
                  <a:lnTo>
                    <a:pt x="1419148" y="2410359"/>
                  </a:lnTo>
                  <a:lnTo>
                    <a:pt x="2223820" y="2414016"/>
                  </a:lnTo>
                  <a:lnTo>
                    <a:pt x="2768803" y="2410359"/>
                  </a:lnTo>
                  <a:lnTo>
                    <a:pt x="2801721" y="2399386"/>
                  </a:lnTo>
                  <a:lnTo>
                    <a:pt x="2816352" y="2377440"/>
                  </a:lnTo>
                  <a:lnTo>
                    <a:pt x="2830982" y="2355495"/>
                  </a:lnTo>
                  <a:lnTo>
                    <a:pt x="2838297" y="2315261"/>
                  </a:lnTo>
                  <a:lnTo>
                    <a:pt x="2838297" y="2253082"/>
                  </a:lnTo>
                  <a:lnTo>
                    <a:pt x="2823667" y="2106778"/>
                  </a:lnTo>
                  <a:lnTo>
                    <a:pt x="2768803" y="1642263"/>
                  </a:lnTo>
                  <a:lnTo>
                    <a:pt x="2677363" y="921715"/>
                  </a:lnTo>
                  <a:lnTo>
                    <a:pt x="2600553" y="51206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4218;p383">
              <a:extLst>
                <a:ext uri="{FF2B5EF4-FFF2-40B4-BE49-F238E27FC236}">
                  <a16:creationId xmlns:a16="http://schemas.microsoft.com/office/drawing/2014/main" id="{D60709ED-1D34-4F4A-B581-F1EED826664C}"/>
                </a:ext>
              </a:extLst>
            </p:cNvPr>
            <p:cNvSpPr/>
            <p:nvPr/>
          </p:nvSpPr>
          <p:spPr>
            <a:xfrm rot="-5400000">
              <a:off x="3777457" y="2870994"/>
              <a:ext cx="2220912" cy="952500"/>
            </a:xfrm>
            <a:custGeom>
              <a:avLst/>
              <a:gdLst/>
              <a:ahLst/>
              <a:cxnLst/>
              <a:rect l="l" t="t" r="r" b="b"/>
              <a:pathLst>
                <a:path w="2221706" h="952500" extrusionOk="0">
                  <a:moveTo>
                    <a:pt x="1488281" y="640557"/>
                  </a:moveTo>
                  <a:lnTo>
                    <a:pt x="1766887" y="642938"/>
                  </a:lnTo>
                  <a:lnTo>
                    <a:pt x="1821656" y="638175"/>
                  </a:lnTo>
                  <a:lnTo>
                    <a:pt x="1874043" y="628650"/>
                  </a:lnTo>
                  <a:lnTo>
                    <a:pt x="1919287" y="614363"/>
                  </a:lnTo>
                  <a:lnTo>
                    <a:pt x="1962150" y="595313"/>
                  </a:lnTo>
                  <a:lnTo>
                    <a:pt x="2009775" y="569119"/>
                  </a:lnTo>
                  <a:lnTo>
                    <a:pt x="2055018" y="538163"/>
                  </a:lnTo>
                  <a:lnTo>
                    <a:pt x="2097881" y="500063"/>
                  </a:lnTo>
                  <a:lnTo>
                    <a:pt x="2205037" y="373857"/>
                  </a:lnTo>
                  <a:lnTo>
                    <a:pt x="2221706" y="421482"/>
                  </a:lnTo>
                  <a:lnTo>
                    <a:pt x="2102643" y="652463"/>
                  </a:lnTo>
                  <a:lnTo>
                    <a:pt x="2038350" y="773907"/>
                  </a:lnTo>
                  <a:lnTo>
                    <a:pt x="1978818" y="876300"/>
                  </a:lnTo>
                  <a:lnTo>
                    <a:pt x="1952625" y="904875"/>
                  </a:lnTo>
                  <a:lnTo>
                    <a:pt x="1919287" y="935832"/>
                  </a:lnTo>
                  <a:lnTo>
                    <a:pt x="1890712" y="950119"/>
                  </a:lnTo>
                  <a:lnTo>
                    <a:pt x="1866900" y="952500"/>
                  </a:lnTo>
                  <a:lnTo>
                    <a:pt x="1840706" y="945357"/>
                  </a:lnTo>
                  <a:lnTo>
                    <a:pt x="1809750" y="931069"/>
                  </a:lnTo>
                  <a:lnTo>
                    <a:pt x="1769268" y="907257"/>
                  </a:lnTo>
                  <a:lnTo>
                    <a:pt x="1731168" y="892969"/>
                  </a:lnTo>
                  <a:lnTo>
                    <a:pt x="1690687" y="885825"/>
                  </a:lnTo>
                  <a:lnTo>
                    <a:pt x="1402556" y="864394"/>
                  </a:lnTo>
                  <a:lnTo>
                    <a:pt x="1247775" y="840582"/>
                  </a:lnTo>
                  <a:lnTo>
                    <a:pt x="1135856" y="812007"/>
                  </a:lnTo>
                  <a:lnTo>
                    <a:pt x="973931" y="759619"/>
                  </a:lnTo>
                  <a:lnTo>
                    <a:pt x="847725" y="714375"/>
                  </a:lnTo>
                  <a:lnTo>
                    <a:pt x="719137" y="659607"/>
                  </a:lnTo>
                  <a:lnTo>
                    <a:pt x="614362" y="600075"/>
                  </a:lnTo>
                  <a:lnTo>
                    <a:pt x="531018" y="540544"/>
                  </a:lnTo>
                  <a:lnTo>
                    <a:pt x="411956" y="440532"/>
                  </a:lnTo>
                  <a:lnTo>
                    <a:pt x="307181" y="342900"/>
                  </a:lnTo>
                  <a:lnTo>
                    <a:pt x="216693" y="254794"/>
                  </a:lnTo>
                  <a:lnTo>
                    <a:pt x="119062" y="145257"/>
                  </a:lnTo>
                  <a:lnTo>
                    <a:pt x="0" y="9525"/>
                  </a:lnTo>
                  <a:lnTo>
                    <a:pt x="123825" y="0"/>
                  </a:lnTo>
                  <a:lnTo>
                    <a:pt x="261937" y="133350"/>
                  </a:lnTo>
                  <a:lnTo>
                    <a:pt x="438150" y="276225"/>
                  </a:lnTo>
                  <a:lnTo>
                    <a:pt x="564356" y="361950"/>
                  </a:lnTo>
                  <a:lnTo>
                    <a:pt x="695325" y="442913"/>
                  </a:lnTo>
                  <a:lnTo>
                    <a:pt x="878681" y="526257"/>
                  </a:lnTo>
                  <a:lnTo>
                    <a:pt x="1059656" y="585788"/>
                  </a:lnTo>
                  <a:lnTo>
                    <a:pt x="1223962" y="628650"/>
                  </a:lnTo>
                  <a:lnTo>
                    <a:pt x="1488281" y="6405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4219;p383">
              <a:extLst>
                <a:ext uri="{FF2B5EF4-FFF2-40B4-BE49-F238E27FC236}">
                  <a16:creationId xmlns:a16="http://schemas.microsoft.com/office/drawing/2014/main" id="{A98333C1-0CB9-CA48-A8E3-F407C4D13ED3}"/>
                </a:ext>
              </a:extLst>
            </p:cNvPr>
            <p:cNvSpPr/>
            <p:nvPr/>
          </p:nvSpPr>
          <p:spPr>
            <a:xfrm rot="-5400000">
              <a:off x="5267325" y="2409825"/>
              <a:ext cx="1890713" cy="1306513"/>
            </a:xfrm>
            <a:custGeom>
              <a:avLst/>
              <a:gdLst/>
              <a:ahLst/>
              <a:cxnLst/>
              <a:rect l="l" t="t" r="r" b="b"/>
              <a:pathLst>
                <a:path w="1890712" h="1307306" extrusionOk="0">
                  <a:moveTo>
                    <a:pt x="1166812" y="183356"/>
                  </a:moveTo>
                  <a:lnTo>
                    <a:pt x="1593056" y="188119"/>
                  </a:lnTo>
                  <a:lnTo>
                    <a:pt x="1659731" y="183356"/>
                  </a:lnTo>
                  <a:lnTo>
                    <a:pt x="1697831" y="176212"/>
                  </a:lnTo>
                  <a:lnTo>
                    <a:pt x="1719262" y="166687"/>
                  </a:lnTo>
                  <a:lnTo>
                    <a:pt x="1747837" y="142875"/>
                  </a:lnTo>
                  <a:lnTo>
                    <a:pt x="1781175" y="107156"/>
                  </a:lnTo>
                  <a:lnTo>
                    <a:pt x="1852612" y="0"/>
                  </a:lnTo>
                  <a:lnTo>
                    <a:pt x="1890712" y="147637"/>
                  </a:lnTo>
                  <a:lnTo>
                    <a:pt x="1769269" y="361950"/>
                  </a:lnTo>
                  <a:lnTo>
                    <a:pt x="1664494" y="509587"/>
                  </a:lnTo>
                  <a:lnTo>
                    <a:pt x="1635919" y="531019"/>
                  </a:lnTo>
                  <a:lnTo>
                    <a:pt x="1621631" y="535781"/>
                  </a:lnTo>
                  <a:lnTo>
                    <a:pt x="1593056" y="533400"/>
                  </a:lnTo>
                  <a:lnTo>
                    <a:pt x="1559719" y="516731"/>
                  </a:lnTo>
                  <a:lnTo>
                    <a:pt x="1524000" y="485775"/>
                  </a:lnTo>
                  <a:lnTo>
                    <a:pt x="1493044" y="454819"/>
                  </a:lnTo>
                  <a:lnTo>
                    <a:pt x="1462087" y="433387"/>
                  </a:lnTo>
                  <a:lnTo>
                    <a:pt x="1412081" y="414337"/>
                  </a:lnTo>
                  <a:lnTo>
                    <a:pt x="1354931" y="409575"/>
                  </a:lnTo>
                  <a:lnTo>
                    <a:pt x="1057275" y="409575"/>
                  </a:lnTo>
                  <a:lnTo>
                    <a:pt x="890587" y="407194"/>
                  </a:lnTo>
                  <a:lnTo>
                    <a:pt x="573881" y="404812"/>
                  </a:lnTo>
                  <a:lnTo>
                    <a:pt x="438150" y="409575"/>
                  </a:lnTo>
                  <a:lnTo>
                    <a:pt x="359569" y="419100"/>
                  </a:lnTo>
                  <a:lnTo>
                    <a:pt x="307181" y="435769"/>
                  </a:lnTo>
                  <a:lnTo>
                    <a:pt x="271462" y="452437"/>
                  </a:lnTo>
                  <a:lnTo>
                    <a:pt x="242887" y="473869"/>
                  </a:lnTo>
                  <a:lnTo>
                    <a:pt x="223837" y="509587"/>
                  </a:lnTo>
                  <a:lnTo>
                    <a:pt x="209550" y="571500"/>
                  </a:lnTo>
                  <a:lnTo>
                    <a:pt x="200025" y="695325"/>
                  </a:lnTo>
                  <a:lnTo>
                    <a:pt x="204787" y="759619"/>
                  </a:lnTo>
                  <a:lnTo>
                    <a:pt x="226219" y="823912"/>
                  </a:lnTo>
                  <a:lnTo>
                    <a:pt x="240506" y="890587"/>
                  </a:lnTo>
                  <a:lnTo>
                    <a:pt x="247650" y="933450"/>
                  </a:lnTo>
                  <a:cubicBezTo>
                    <a:pt x="246856" y="958056"/>
                    <a:pt x="246063" y="982663"/>
                    <a:pt x="245269" y="1007269"/>
                  </a:cubicBezTo>
                  <a:lnTo>
                    <a:pt x="238125" y="1052512"/>
                  </a:lnTo>
                  <a:lnTo>
                    <a:pt x="161925" y="1307306"/>
                  </a:lnTo>
                  <a:lnTo>
                    <a:pt x="30956" y="1300162"/>
                  </a:lnTo>
                  <a:lnTo>
                    <a:pt x="11906" y="1059656"/>
                  </a:lnTo>
                  <a:lnTo>
                    <a:pt x="0" y="847725"/>
                  </a:lnTo>
                  <a:cubicBezTo>
                    <a:pt x="794" y="807244"/>
                    <a:pt x="1587" y="766762"/>
                    <a:pt x="2381" y="726281"/>
                  </a:cubicBezTo>
                  <a:lnTo>
                    <a:pt x="23812" y="540544"/>
                  </a:lnTo>
                  <a:lnTo>
                    <a:pt x="40481" y="442912"/>
                  </a:lnTo>
                  <a:lnTo>
                    <a:pt x="61912" y="388144"/>
                  </a:lnTo>
                  <a:lnTo>
                    <a:pt x="92869" y="330994"/>
                  </a:lnTo>
                  <a:lnTo>
                    <a:pt x="119062" y="304800"/>
                  </a:lnTo>
                  <a:lnTo>
                    <a:pt x="152400" y="280987"/>
                  </a:lnTo>
                  <a:lnTo>
                    <a:pt x="185737" y="261937"/>
                  </a:lnTo>
                  <a:lnTo>
                    <a:pt x="228600" y="245269"/>
                  </a:lnTo>
                  <a:lnTo>
                    <a:pt x="276225" y="233362"/>
                  </a:lnTo>
                  <a:lnTo>
                    <a:pt x="335756" y="219075"/>
                  </a:lnTo>
                  <a:lnTo>
                    <a:pt x="442912" y="202406"/>
                  </a:lnTo>
                  <a:lnTo>
                    <a:pt x="654844" y="192881"/>
                  </a:lnTo>
                  <a:lnTo>
                    <a:pt x="878681" y="183356"/>
                  </a:lnTo>
                  <a:lnTo>
                    <a:pt x="1166812" y="1833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4220;p383">
              <a:extLst>
                <a:ext uri="{FF2B5EF4-FFF2-40B4-BE49-F238E27FC236}">
                  <a16:creationId xmlns:a16="http://schemas.microsoft.com/office/drawing/2014/main" id="{5638A8D1-7A1F-094D-BA72-A7E27367E61A}"/>
                </a:ext>
              </a:extLst>
            </p:cNvPr>
            <p:cNvSpPr/>
            <p:nvPr/>
          </p:nvSpPr>
          <p:spPr>
            <a:xfrm>
              <a:off x="4379913" y="4519613"/>
              <a:ext cx="2444750" cy="433387"/>
            </a:xfrm>
            <a:custGeom>
              <a:avLst/>
              <a:gdLst/>
              <a:ahLst/>
              <a:cxnLst/>
              <a:rect l="l" t="t" r="r" b="b"/>
              <a:pathLst>
                <a:path w="2445544" h="433387" extrusionOk="0">
                  <a:moveTo>
                    <a:pt x="366712" y="414337"/>
                  </a:moveTo>
                  <a:lnTo>
                    <a:pt x="140494" y="423862"/>
                  </a:lnTo>
                  <a:lnTo>
                    <a:pt x="2381" y="433387"/>
                  </a:lnTo>
                  <a:cubicBezTo>
                    <a:pt x="1587" y="365125"/>
                    <a:pt x="794" y="296862"/>
                    <a:pt x="0" y="228600"/>
                  </a:cubicBezTo>
                  <a:lnTo>
                    <a:pt x="119062" y="252412"/>
                  </a:lnTo>
                  <a:lnTo>
                    <a:pt x="223837" y="252412"/>
                  </a:lnTo>
                  <a:lnTo>
                    <a:pt x="435769" y="240506"/>
                  </a:lnTo>
                  <a:lnTo>
                    <a:pt x="912019" y="195262"/>
                  </a:lnTo>
                  <a:lnTo>
                    <a:pt x="1388269" y="140493"/>
                  </a:lnTo>
                  <a:lnTo>
                    <a:pt x="1871662" y="80962"/>
                  </a:lnTo>
                  <a:lnTo>
                    <a:pt x="2357437" y="14287"/>
                  </a:lnTo>
                  <a:lnTo>
                    <a:pt x="2436019" y="0"/>
                  </a:lnTo>
                  <a:lnTo>
                    <a:pt x="2445544" y="216693"/>
                  </a:lnTo>
                  <a:lnTo>
                    <a:pt x="2200275" y="238125"/>
                  </a:lnTo>
                  <a:lnTo>
                    <a:pt x="1914525" y="271462"/>
                  </a:lnTo>
                  <a:lnTo>
                    <a:pt x="1550194" y="311943"/>
                  </a:lnTo>
                  <a:lnTo>
                    <a:pt x="1307306" y="333375"/>
                  </a:lnTo>
                  <a:lnTo>
                    <a:pt x="945356" y="369093"/>
                  </a:lnTo>
                  <a:lnTo>
                    <a:pt x="702469" y="390525"/>
                  </a:lnTo>
                  <a:lnTo>
                    <a:pt x="366712" y="4143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4221;p383">
              <a:extLst>
                <a:ext uri="{FF2B5EF4-FFF2-40B4-BE49-F238E27FC236}">
                  <a16:creationId xmlns:a16="http://schemas.microsoft.com/office/drawing/2014/main" id="{0C1FD438-B7B3-FA4A-B761-7BF001E7D56E}"/>
                </a:ext>
              </a:extLst>
            </p:cNvPr>
            <p:cNvSpPr/>
            <p:nvPr/>
          </p:nvSpPr>
          <p:spPr>
            <a:xfrm>
              <a:off x="4403725" y="5408613"/>
              <a:ext cx="2405063" cy="342900"/>
            </a:xfrm>
            <a:custGeom>
              <a:avLst/>
              <a:gdLst/>
              <a:ahLst/>
              <a:cxnLst/>
              <a:rect l="l" t="t" r="r" b="b"/>
              <a:pathLst>
                <a:path w="2405063" h="342900" extrusionOk="0">
                  <a:moveTo>
                    <a:pt x="483394" y="316706"/>
                  </a:moveTo>
                  <a:lnTo>
                    <a:pt x="71438" y="340519"/>
                  </a:lnTo>
                  <a:lnTo>
                    <a:pt x="9525" y="342900"/>
                  </a:lnTo>
                  <a:lnTo>
                    <a:pt x="0" y="164306"/>
                  </a:lnTo>
                  <a:lnTo>
                    <a:pt x="300038" y="157162"/>
                  </a:lnTo>
                  <a:lnTo>
                    <a:pt x="626269" y="138112"/>
                  </a:lnTo>
                  <a:lnTo>
                    <a:pt x="1207294" y="83344"/>
                  </a:lnTo>
                  <a:lnTo>
                    <a:pt x="1693069" y="30956"/>
                  </a:lnTo>
                  <a:lnTo>
                    <a:pt x="1950244" y="4762"/>
                  </a:lnTo>
                  <a:lnTo>
                    <a:pt x="2002632" y="0"/>
                  </a:lnTo>
                  <a:lnTo>
                    <a:pt x="2083594" y="9525"/>
                  </a:lnTo>
                  <a:lnTo>
                    <a:pt x="2174082" y="28575"/>
                  </a:lnTo>
                  <a:lnTo>
                    <a:pt x="2281238" y="66675"/>
                  </a:lnTo>
                  <a:lnTo>
                    <a:pt x="2402682" y="119062"/>
                  </a:lnTo>
                  <a:cubicBezTo>
                    <a:pt x="2403476" y="167481"/>
                    <a:pt x="2404269" y="215900"/>
                    <a:pt x="2405063" y="264319"/>
                  </a:cubicBezTo>
                  <a:lnTo>
                    <a:pt x="2226469" y="235744"/>
                  </a:lnTo>
                  <a:lnTo>
                    <a:pt x="2105025" y="216694"/>
                  </a:lnTo>
                  <a:lnTo>
                    <a:pt x="2033588" y="209550"/>
                  </a:lnTo>
                  <a:lnTo>
                    <a:pt x="1945482" y="204787"/>
                  </a:lnTo>
                  <a:lnTo>
                    <a:pt x="1907382" y="204787"/>
                  </a:lnTo>
                  <a:lnTo>
                    <a:pt x="1821657" y="214312"/>
                  </a:lnTo>
                  <a:lnTo>
                    <a:pt x="1678782" y="228600"/>
                  </a:lnTo>
                  <a:lnTo>
                    <a:pt x="1416844" y="250031"/>
                  </a:lnTo>
                  <a:lnTo>
                    <a:pt x="1066800" y="276225"/>
                  </a:lnTo>
                  <a:lnTo>
                    <a:pt x="483394" y="3167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70028BCD-76A2-854F-BF67-E0C9D259E7CC}"/>
                </a:ext>
              </a:extLst>
            </p:cNvPr>
            <p:cNvGrpSpPr/>
            <p:nvPr/>
          </p:nvGrpSpPr>
          <p:grpSpPr>
            <a:xfrm>
              <a:off x="2732169" y="1765381"/>
              <a:ext cx="4362450" cy="4156075"/>
              <a:chOff x="2724150" y="1757363"/>
              <a:chExt cx="4362450" cy="4156075"/>
            </a:xfrm>
          </p:grpSpPr>
          <p:sp>
            <p:nvSpPr>
              <p:cNvPr id="38" name="Google Shape;4211;p383">
                <a:extLst>
                  <a:ext uri="{FF2B5EF4-FFF2-40B4-BE49-F238E27FC236}">
                    <a16:creationId xmlns:a16="http://schemas.microsoft.com/office/drawing/2014/main" id="{606585C7-80EB-C949-BF83-AB6269FA645E}"/>
                  </a:ext>
                </a:extLst>
              </p:cNvPr>
              <p:cNvSpPr/>
              <p:nvPr/>
            </p:nvSpPr>
            <p:spPr>
              <a:xfrm>
                <a:off x="3051175" y="1757363"/>
                <a:ext cx="852488" cy="663575"/>
              </a:xfrm>
              <a:custGeom>
                <a:avLst/>
                <a:gdLst/>
                <a:ahLst/>
                <a:cxnLst/>
                <a:rect l="l" t="t" r="r" b="b"/>
                <a:pathLst>
                  <a:path w="852488" h="664368" extrusionOk="0">
                    <a:moveTo>
                      <a:pt x="442913" y="507206"/>
                    </a:moveTo>
                    <a:lnTo>
                      <a:pt x="371475" y="438150"/>
                    </a:lnTo>
                    <a:lnTo>
                      <a:pt x="261938" y="326231"/>
                    </a:lnTo>
                    <a:lnTo>
                      <a:pt x="192882" y="252412"/>
                    </a:lnTo>
                    <a:lnTo>
                      <a:pt x="116682" y="173831"/>
                    </a:lnTo>
                    <a:lnTo>
                      <a:pt x="28575" y="80962"/>
                    </a:lnTo>
                    <a:lnTo>
                      <a:pt x="14288" y="64293"/>
                    </a:lnTo>
                    <a:lnTo>
                      <a:pt x="7144" y="50006"/>
                    </a:lnTo>
                    <a:lnTo>
                      <a:pt x="0" y="30956"/>
                    </a:lnTo>
                    <a:lnTo>
                      <a:pt x="0" y="14287"/>
                    </a:lnTo>
                    <a:lnTo>
                      <a:pt x="4763" y="2381"/>
                    </a:lnTo>
                    <a:lnTo>
                      <a:pt x="21432" y="0"/>
                    </a:lnTo>
                    <a:lnTo>
                      <a:pt x="42863" y="4762"/>
                    </a:lnTo>
                    <a:lnTo>
                      <a:pt x="135732" y="50006"/>
                    </a:lnTo>
                    <a:lnTo>
                      <a:pt x="226219" y="90487"/>
                    </a:lnTo>
                    <a:lnTo>
                      <a:pt x="359569" y="145256"/>
                    </a:lnTo>
                    <a:lnTo>
                      <a:pt x="464344" y="183356"/>
                    </a:lnTo>
                    <a:lnTo>
                      <a:pt x="611982" y="226218"/>
                    </a:lnTo>
                    <a:lnTo>
                      <a:pt x="669132" y="240506"/>
                    </a:lnTo>
                    <a:lnTo>
                      <a:pt x="719138" y="295275"/>
                    </a:lnTo>
                    <a:lnTo>
                      <a:pt x="764382" y="357187"/>
                    </a:lnTo>
                    <a:lnTo>
                      <a:pt x="804863" y="419100"/>
                    </a:lnTo>
                    <a:lnTo>
                      <a:pt x="828675" y="469106"/>
                    </a:lnTo>
                    <a:lnTo>
                      <a:pt x="845344" y="519112"/>
                    </a:lnTo>
                    <a:lnTo>
                      <a:pt x="852488" y="569118"/>
                    </a:lnTo>
                    <a:lnTo>
                      <a:pt x="852488" y="597693"/>
                    </a:lnTo>
                    <a:lnTo>
                      <a:pt x="847725" y="626268"/>
                    </a:lnTo>
                    <a:lnTo>
                      <a:pt x="838200" y="647700"/>
                    </a:lnTo>
                    <a:lnTo>
                      <a:pt x="823913" y="659606"/>
                    </a:lnTo>
                    <a:lnTo>
                      <a:pt x="800100" y="664368"/>
                    </a:lnTo>
                    <a:lnTo>
                      <a:pt x="752475" y="661987"/>
                    </a:lnTo>
                    <a:lnTo>
                      <a:pt x="702469" y="654843"/>
                    </a:lnTo>
                    <a:lnTo>
                      <a:pt x="640557" y="638175"/>
                    </a:lnTo>
                    <a:lnTo>
                      <a:pt x="564357" y="597693"/>
                    </a:lnTo>
                    <a:lnTo>
                      <a:pt x="442913" y="507206"/>
                    </a:lnTo>
                    <a:close/>
                  </a:path>
                </a:pathLst>
              </a:custGeom>
              <a:solidFill>
                <a:srgbClr val="1F497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4212;p383">
                <a:extLst>
                  <a:ext uri="{FF2B5EF4-FFF2-40B4-BE49-F238E27FC236}">
                    <a16:creationId xmlns:a16="http://schemas.microsoft.com/office/drawing/2014/main" id="{F1301676-2271-6941-8DA3-33ACF4B25A6C}"/>
                  </a:ext>
                </a:extLst>
              </p:cNvPr>
              <p:cNvSpPr/>
              <p:nvPr/>
            </p:nvSpPr>
            <p:spPr>
              <a:xfrm>
                <a:off x="2828925" y="2943225"/>
                <a:ext cx="738188" cy="617538"/>
              </a:xfrm>
              <a:custGeom>
                <a:avLst/>
                <a:gdLst/>
                <a:ahLst/>
                <a:cxnLst/>
                <a:rect l="l" t="t" r="r" b="b"/>
                <a:pathLst>
                  <a:path w="738188" h="616744" extrusionOk="0">
                    <a:moveTo>
                      <a:pt x="252413" y="388144"/>
                    </a:moveTo>
                    <a:lnTo>
                      <a:pt x="188119" y="323850"/>
                    </a:lnTo>
                    <a:lnTo>
                      <a:pt x="133350" y="257175"/>
                    </a:lnTo>
                    <a:lnTo>
                      <a:pt x="90488" y="195263"/>
                    </a:lnTo>
                    <a:lnTo>
                      <a:pt x="57150" y="140494"/>
                    </a:lnTo>
                    <a:lnTo>
                      <a:pt x="26194" y="88106"/>
                    </a:lnTo>
                    <a:lnTo>
                      <a:pt x="7144" y="50006"/>
                    </a:lnTo>
                    <a:lnTo>
                      <a:pt x="0" y="28575"/>
                    </a:lnTo>
                    <a:lnTo>
                      <a:pt x="0" y="11906"/>
                    </a:lnTo>
                    <a:lnTo>
                      <a:pt x="9525" y="2381"/>
                    </a:lnTo>
                    <a:lnTo>
                      <a:pt x="23813" y="0"/>
                    </a:lnTo>
                    <a:lnTo>
                      <a:pt x="38100" y="0"/>
                    </a:lnTo>
                    <a:lnTo>
                      <a:pt x="59531" y="9525"/>
                    </a:lnTo>
                    <a:lnTo>
                      <a:pt x="100013" y="47625"/>
                    </a:lnTo>
                    <a:lnTo>
                      <a:pt x="150019" y="92869"/>
                    </a:lnTo>
                    <a:lnTo>
                      <a:pt x="197644" y="126206"/>
                    </a:lnTo>
                    <a:lnTo>
                      <a:pt x="252413" y="154781"/>
                    </a:lnTo>
                    <a:lnTo>
                      <a:pt x="390525" y="214313"/>
                    </a:lnTo>
                    <a:lnTo>
                      <a:pt x="614363" y="302419"/>
                    </a:lnTo>
                    <a:lnTo>
                      <a:pt x="650081" y="326231"/>
                    </a:lnTo>
                    <a:lnTo>
                      <a:pt x="688181" y="361950"/>
                    </a:lnTo>
                    <a:lnTo>
                      <a:pt x="711994" y="395288"/>
                    </a:lnTo>
                    <a:lnTo>
                      <a:pt x="726281" y="428625"/>
                    </a:lnTo>
                    <a:lnTo>
                      <a:pt x="735806" y="464344"/>
                    </a:lnTo>
                    <a:lnTo>
                      <a:pt x="738188" y="497681"/>
                    </a:lnTo>
                    <a:lnTo>
                      <a:pt x="735806" y="528638"/>
                    </a:lnTo>
                    <a:lnTo>
                      <a:pt x="728663" y="557213"/>
                    </a:lnTo>
                    <a:lnTo>
                      <a:pt x="709613" y="590550"/>
                    </a:lnTo>
                    <a:lnTo>
                      <a:pt x="685800" y="609600"/>
                    </a:lnTo>
                    <a:lnTo>
                      <a:pt x="659606" y="616744"/>
                    </a:lnTo>
                    <a:lnTo>
                      <a:pt x="623888" y="616744"/>
                    </a:lnTo>
                    <a:lnTo>
                      <a:pt x="571500" y="600075"/>
                    </a:lnTo>
                    <a:lnTo>
                      <a:pt x="450056" y="535781"/>
                    </a:lnTo>
                    <a:lnTo>
                      <a:pt x="252413" y="388144"/>
                    </a:lnTo>
                    <a:close/>
                  </a:path>
                </a:pathLst>
              </a:custGeom>
              <a:solidFill>
                <a:srgbClr val="1F497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213;p383">
                <a:extLst>
                  <a:ext uri="{FF2B5EF4-FFF2-40B4-BE49-F238E27FC236}">
                    <a16:creationId xmlns:a16="http://schemas.microsoft.com/office/drawing/2014/main" id="{48EE784D-5D71-F849-B28E-3B0EEDB78874}"/>
                  </a:ext>
                </a:extLst>
              </p:cNvPr>
              <p:cNvSpPr/>
              <p:nvPr/>
            </p:nvSpPr>
            <p:spPr>
              <a:xfrm>
                <a:off x="2724150" y="5265738"/>
                <a:ext cx="485775" cy="644525"/>
              </a:xfrm>
              <a:custGeom>
                <a:avLst/>
                <a:gdLst/>
                <a:ahLst/>
                <a:cxnLst/>
                <a:rect l="l" t="t" r="r" b="b"/>
                <a:pathLst>
                  <a:path w="485775" h="645319" extrusionOk="0">
                    <a:moveTo>
                      <a:pt x="159544" y="419100"/>
                    </a:moveTo>
                    <a:lnTo>
                      <a:pt x="95250" y="316706"/>
                    </a:lnTo>
                    <a:lnTo>
                      <a:pt x="64294" y="252412"/>
                    </a:lnTo>
                    <a:lnTo>
                      <a:pt x="40481" y="204787"/>
                    </a:lnTo>
                    <a:lnTo>
                      <a:pt x="21431" y="147637"/>
                    </a:lnTo>
                    <a:lnTo>
                      <a:pt x="4763" y="92869"/>
                    </a:lnTo>
                    <a:lnTo>
                      <a:pt x="0" y="50006"/>
                    </a:lnTo>
                    <a:lnTo>
                      <a:pt x="0" y="38100"/>
                    </a:lnTo>
                    <a:lnTo>
                      <a:pt x="2381" y="19050"/>
                    </a:lnTo>
                    <a:lnTo>
                      <a:pt x="9525" y="7144"/>
                    </a:lnTo>
                    <a:lnTo>
                      <a:pt x="21431" y="0"/>
                    </a:lnTo>
                    <a:lnTo>
                      <a:pt x="40481" y="4762"/>
                    </a:lnTo>
                    <a:lnTo>
                      <a:pt x="95250" y="52387"/>
                    </a:lnTo>
                    <a:lnTo>
                      <a:pt x="140494" y="95250"/>
                    </a:lnTo>
                    <a:lnTo>
                      <a:pt x="195263" y="128587"/>
                    </a:lnTo>
                    <a:lnTo>
                      <a:pt x="233363" y="145256"/>
                    </a:lnTo>
                    <a:lnTo>
                      <a:pt x="254794" y="145256"/>
                    </a:lnTo>
                    <a:lnTo>
                      <a:pt x="300038" y="133350"/>
                    </a:lnTo>
                    <a:lnTo>
                      <a:pt x="485775" y="433387"/>
                    </a:lnTo>
                    <a:lnTo>
                      <a:pt x="445294" y="571500"/>
                    </a:lnTo>
                    <a:lnTo>
                      <a:pt x="421481" y="621506"/>
                    </a:lnTo>
                    <a:lnTo>
                      <a:pt x="404813" y="640556"/>
                    </a:lnTo>
                    <a:lnTo>
                      <a:pt x="378619" y="645319"/>
                    </a:lnTo>
                    <a:lnTo>
                      <a:pt x="335756" y="626269"/>
                    </a:lnTo>
                    <a:lnTo>
                      <a:pt x="292894" y="592931"/>
                    </a:lnTo>
                    <a:lnTo>
                      <a:pt x="159544" y="419100"/>
                    </a:lnTo>
                    <a:close/>
                  </a:path>
                </a:pathLst>
              </a:custGeom>
              <a:solidFill>
                <a:srgbClr val="1F497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214;p383">
                <a:extLst>
                  <a:ext uri="{FF2B5EF4-FFF2-40B4-BE49-F238E27FC236}">
                    <a16:creationId xmlns:a16="http://schemas.microsoft.com/office/drawing/2014/main" id="{5238C408-E442-3F4F-9003-858C67E24ED2}"/>
                  </a:ext>
                </a:extLst>
              </p:cNvPr>
              <p:cNvSpPr/>
              <p:nvPr/>
            </p:nvSpPr>
            <p:spPr>
              <a:xfrm>
                <a:off x="4052888" y="1841500"/>
                <a:ext cx="3033712" cy="557213"/>
              </a:xfrm>
              <a:custGeom>
                <a:avLst/>
                <a:gdLst/>
                <a:ahLst/>
                <a:cxnLst/>
                <a:rect l="l" t="t" r="r" b="b"/>
                <a:pathLst>
                  <a:path w="3034262" h="556367" extrusionOk="0">
                    <a:moveTo>
                      <a:pt x="1349706" y="378639"/>
                    </a:moveTo>
                    <a:lnTo>
                      <a:pt x="855157" y="445609"/>
                    </a:lnTo>
                    <a:lnTo>
                      <a:pt x="749550" y="473943"/>
                    </a:lnTo>
                    <a:lnTo>
                      <a:pt x="646519" y="494549"/>
                    </a:lnTo>
                    <a:lnTo>
                      <a:pt x="494549" y="548640"/>
                    </a:lnTo>
                    <a:lnTo>
                      <a:pt x="425003" y="556367"/>
                    </a:lnTo>
                    <a:lnTo>
                      <a:pt x="386366" y="556367"/>
                    </a:lnTo>
                    <a:lnTo>
                      <a:pt x="332275" y="543489"/>
                    </a:lnTo>
                    <a:lnTo>
                      <a:pt x="252426" y="499700"/>
                    </a:lnTo>
                    <a:lnTo>
                      <a:pt x="149395" y="430155"/>
                    </a:lnTo>
                    <a:lnTo>
                      <a:pt x="72122" y="360609"/>
                    </a:lnTo>
                    <a:lnTo>
                      <a:pt x="25758" y="306517"/>
                    </a:lnTo>
                    <a:lnTo>
                      <a:pt x="2576" y="273032"/>
                    </a:lnTo>
                    <a:lnTo>
                      <a:pt x="0" y="257578"/>
                    </a:lnTo>
                    <a:lnTo>
                      <a:pt x="5151" y="242123"/>
                    </a:lnTo>
                    <a:lnTo>
                      <a:pt x="23182" y="236971"/>
                    </a:lnTo>
                    <a:lnTo>
                      <a:pt x="56667" y="236971"/>
                    </a:lnTo>
                    <a:lnTo>
                      <a:pt x="149395" y="270457"/>
                    </a:lnTo>
                    <a:lnTo>
                      <a:pt x="242123" y="301366"/>
                    </a:lnTo>
                    <a:lnTo>
                      <a:pt x="352881" y="332275"/>
                    </a:lnTo>
                    <a:lnTo>
                      <a:pt x="394093" y="334851"/>
                    </a:lnTo>
                    <a:lnTo>
                      <a:pt x="471367" y="327124"/>
                    </a:lnTo>
                    <a:lnTo>
                      <a:pt x="674853" y="293638"/>
                    </a:lnTo>
                    <a:lnTo>
                      <a:pt x="1079249" y="229244"/>
                    </a:lnTo>
                    <a:lnTo>
                      <a:pt x="1530010" y="164850"/>
                    </a:lnTo>
                    <a:lnTo>
                      <a:pt x="2215166" y="92728"/>
                    </a:lnTo>
                    <a:lnTo>
                      <a:pt x="2519107" y="64395"/>
                    </a:lnTo>
                    <a:lnTo>
                      <a:pt x="2547441" y="54091"/>
                    </a:lnTo>
                    <a:lnTo>
                      <a:pt x="2606684" y="2576"/>
                    </a:lnTo>
                    <a:lnTo>
                      <a:pt x="2622138" y="0"/>
                    </a:lnTo>
                    <a:lnTo>
                      <a:pt x="2668502" y="7727"/>
                    </a:lnTo>
                    <a:lnTo>
                      <a:pt x="2779261" y="46364"/>
                    </a:lnTo>
                    <a:lnTo>
                      <a:pt x="2946686" y="118486"/>
                    </a:lnTo>
                    <a:lnTo>
                      <a:pt x="2975020" y="133940"/>
                    </a:lnTo>
                    <a:lnTo>
                      <a:pt x="2995626" y="154547"/>
                    </a:lnTo>
                    <a:lnTo>
                      <a:pt x="3018808" y="182880"/>
                    </a:lnTo>
                    <a:lnTo>
                      <a:pt x="3026535" y="200911"/>
                    </a:lnTo>
                    <a:lnTo>
                      <a:pt x="3034262" y="239547"/>
                    </a:lnTo>
                    <a:lnTo>
                      <a:pt x="3031687" y="270457"/>
                    </a:lnTo>
                    <a:lnTo>
                      <a:pt x="3026535" y="288487"/>
                    </a:lnTo>
                    <a:lnTo>
                      <a:pt x="3016232" y="298790"/>
                    </a:lnTo>
                    <a:lnTo>
                      <a:pt x="2995626" y="309093"/>
                    </a:lnTo>
                    <a:lnTo>
                      <a:pt x="2972444" y="311669"/>
                    </a:lnTo>
                    <a:lnTo>
                      <a:pt x="2895171" y="311669"/>
                    </a:lnTo>
                    <a:lnTo>
                      <a:pt x="2776685" y="298790"/>
                    </a:lnTo>
                    <a:lnTo>
                      <a:pt x="2632442" y="291063"/>
                    </a:lnTo>
                    <a:lnTo>
                      <a:pt x="2457289" y="288487"/>
                    </a:lnTo>
                    <a:lnTo>
                      <a:pt x="2191984" y="296214"/>
                    </a:lnTo>
                    <a:lnTo>
                      <a:pt x="1769557" y="327124"/>
                    </a:lnTo>
                    <a:lnTo>
                      <a:pt x="1349706" y="37863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15;p383">
                <a:extLst>
                  <a:ext uri="{FF2B5EF4-FFF2-40B4-BE49-F238E27FC236}">
                    <a16:creationId xmlns:a16="http://schemas.microsoft.com/office/drawing/2014/main" id="{9B180BD8-383F-AD48-AEB1-87C4ADE96BC0}"/>
                  </a:ext>
                </a:extLst>
              </p:cNvPr>
              <p:cNvSpPr/>
              <p:nvPr/>
            </p:nvSpPr>
            <p:spPr>
              <a:xfrm rot="-5400000">
                <a:off x="2869406" y="4307682"/>
                <a:ext cx="2862263" cy="349250"/>
              </a:xfrm>
              <a:custGeom>
                <a:avLst/>
                <a:gdLst/>
                <a:ahLst/>
                <a:cxnLst/>
                <a:rect l="l" t="t" r="r" b="b"/>
                <a:pathLst>
                  <a:path w="2862262" h="350044" extrusionOk="0">
                    <a:moveTo>
                      <a:pt x="1321594" y="347663"/>
                    </a:moveTo>
                    <a:lnTo>
                      <a:pt x="161925" y="345282"/>
                    </a:lnTo>
                    <a:lnTo>
                      <a:pt x="95250" y="323850"/>
                    </a:lnTo>
                    <a:lnTo>
                      <a:pt x="33337" y="292894"/>
                    </a:lnTo>
                    <a:lnTo>
                      <a:pt x="11906" y="271463"/>
                    </a:lnTo>
                    <a:lnTo>
                      <a:pt x="4762" y="257175"/>
                    </a:lnTo>
                    <a:lnTo>
                      <a:pt x="0" y="238125"/>
                    </a:lnTo>
                    <a:lnTo>
                      <a:pt x="4762" y="209550"/>
                    </a:lnTo>
                    <a:lnTo>
                      <a:pt x="26194" y="180975"/>
                    </a:lnTo>
                    <a:lnTo>
                      <a:pt x="54769" y="157163"/>
                    </a:lnTo>
                    <a:lnTo>
                      <a:pt x="95250" y="138113"/>
                    </a:lnTo>
                    <a:lnTo>
                      <a:pt x="219075" y="97632"/>
                    </a:lnTo>
                    <a:lnTo>
                      <a:pt x="302419" y="78582"/>
                    </a:lnTo>
                    <a:lnTo>
                      <a:pt x="478631" y="57150"/>
                    </a:lnTo>
                    <a:lnTo>
                      <a:pt x="528637" y="73819"/>
                    </a:lnTo>
                    <a:lnTo>
                      <a:pt x="576262" y="85725"/>
                    </a:lnTo>
                    <a:lnTo>
                      <a:pt x="661987" y="97632"/>
                    </a:lnTo>
                    <a:lnTo>
                      <a:pt x="816769" y="104775"/>
                    </a:lnTo>
                    <a:lnTo>
                      <a:pt x="1295400" y="107157"/>
                    </a:lnTo>
                    <a:lnTo>
                      <a:pt x="2090737" y="121444"/>
                    </a:lnTo>
                    <a:lnTo>
                      <a:pt x="2390775" y="126207"/>
                    </a:lnTo>
                    <a:lnTo>
                      <a:pt x="2476500" y="123825"/>
                    </a:lnTo>
                    <a:lnTo>
                      <a:pt x="2540794" y="119063"/>
                    </a:lnTo>
                    <a:lnTo>
                      <a:pt x="2586037" y="111919"/>
                    </a:lnTo>
                    <a:lnTo>
                      <a:pt x="2674144" y="88107"/>
                    </a:lnTo>
                    <a:lnTo>
                      <a:pt x="2726531" y="64294"/>
                    </a:lnTo>
                    <a:lnTo>
                      <a:pt x="2788444" y="23813"/>
                    </a:lnTo>
                    <a:lnTo>
                      <a:pt x="2814637" y="4763"/>
                    </a:lnTo>
                    <a:lnTo>
                      <a:pt x="2828925" y="0"/>
                    </a:lnTo>
                    <a:lnTo>
                      <a:pt x="2843212" y="0"/>
                    </a:lnTo>
                    <a:lnTo>
                      <a:pt x="2857500" y="7144"/>
                    </a:lnTo>
                    <a:lnTo>
                      <a:pt x="2862262" y="14288"/>
                    </a:lnTo>
                    <a:lnTo>
                      <a:pt x="2857500" y="40482"/>
                    </a:lnTo>
                    <a:lnTo>
                      <a:pt x="2836069" y="111919"/>
                    </a:lnTo>
                    <a:lnTo>
                      <a:pt x="2802731" y="219075"/>
                    </a:lnTo>
                    <a:lnTo>
                      <a:pt x="2745581" y="350044"/>
                    </a:lnTo>
                    <a:lnTo>
                      <a:pt x="2566987" y="347663"/>
                    </a:lnTo>
                    <a:lnTo>
                      <a:pt x="1624012" y="350044"/>
                    </a:lnTo>
                    <a:lnTo>
                      <a:pt x="1321594" y="34766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216;p383">
                <a:extLst>
                  <a:ext uri="{FF2B5EF4-FFF2-40B4-BE49-F238E27FC236}">
                    <a16:creationId xmlns:a16="http://schemas.microsoft.com/office/drawing/2014/main" id="{1911A9F0-CC04-0E42-9968-985B04961C3A}"/>
                  </a:ext>
                </a:extLst>
              </p:cNvPr>
              <p:cNvSpPr/>
              <p:nvPr/>
            </p:nvSpPr>
            <p:spPr>
              <a:xfrm>
                <a:off x="2998788" y="4019550"/>
                <a:ext cx="933450" cy="1709738"/>
              </a:xfrm>
              <a:custGeom>
                <a:avLst/>
                <a:gdLst/>
                <a:ahLst/>
                <a:cxnLst/>
                <a:rect l="l" t="t" r="r" b="b"/>
                <a:pathLst>
                  <a:path w="933450" h="1709738" extrusionOk="0">
                    <a:moveTo>
                      <a:pt x="383381" y="845344"/>
                    </a:moveTo>
                    <a:lnTo>
                      <a:pt x="207169" y="1126331"/>
                    </a:lnTo>
                    <a:lnTo>
                      <a:pt x="0" y="1409700"/>
                    </a:lnTo>
                    <a:lnTo>
                      <a:pt x="202406" y="1709738"/>
                    </a:lnTo>
                    <a:lnTo>
                      <a:pt x="233362" y="1609725"/>
                    </a:lnTo>
                    <a:lnTo>
                      <a:pt x="345281" y="1340644"/>
                    </a:lnTo>
                    <a:lnTo>
                      <a:pt x="483394" y="1057275"/>
                    </a:lnTo>
                    <a:lnTo>
                      <a:pt x="595312" y="819150"/>
                    </a:lnTo>
                    <a:lnTo>
                      <a:pt x="726281" y="526256"/>
                    </a:lnTo>
                    <a:lnTo>
                      <a:pt x="828675" y="297656"/>
                    </a:lnTo>
                    <a:lnTo>
                      <a:pt x="914400" y="116681"/>
                    </a:lnTo>
                    <a:lnTo>
                      <a:pt x="928687" y="71438"/>
                    </a:lnTo>
                    <a:lnTo>
                      <a:pt x="933450" y="47625"/>
                    </a:lnTo>
                    <a:lnTo>
                      <a:pt x="933450" y="26194"/>
                    </a:lnTo>
                    <a:lnTo>
                      <a:pt x="928687" y="7144"/>
                    </a:lnTo>
                    <a:lnTo>
                      <a:pt x="919162" y="0"/>
                    </a:lnTo>
                    <a:lnTo>
                      <a:pt x="907256" y="0"/>
                    </a:lnTo>
                    <a:lnTo>
                      <a:pt x="888206" y="11906"/>
                    </a:lnTo>
                    <a:lnTo>
                      <a:pt x="859631" y="45244"/>
                    </a:lnTo>
                    <a:lnTo>
                      <a:pt x="750094" y="242888"/>
                    </a:lnTo>
                    <a:lnTo>
                      <a:pt x="597694" y="500063"/>
                    </a:lnTo>
                    <a:lnTo>
                      <a:pt x="383381" y="845344"/>
                    </a:lnTo>
                    <a:close/>
                  </a:path>
                </a:pathLst>
              </a:custGeom>
              <a:solidFill>
                <a:srgbClr val="1F497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217;p383">
                <a:extLst>
                  <a:ext uri="{FF2B5EF4-FFF2-40B4-BE49-F238E27FC236}">
                    <a16:creationId xmlns:a16="http://schemas.microsoft.com/office/drawing/2014/main" id="{884D8A10-1B4C-3448-A7EE-663140D65160}"/>
                  </a:ext>
                </a:extLst>
              </p:cNvPr>
              <p:cNvSpPr/>
              <p:nvPr/>
            </p:nvSpPr>
            <p:spPr>
              <a:xfrm rot="-5400000">
                <a:off x="4135437" y="2981326"/>
                <a:ext cx="3082925" cy="2717800"/>
              </a:xfrm>
              <a:custGeom>
                <a:avLst/>
                <a:gdLst/>
                <a:ahLst/>
                <a:cxnLst/>
                <a:rect l="l" t="t" r="r" b="b"/>
                <a:pathLst>
                  <a:path w="3083356" h="2717597" extrusionOk="0">
                    <a:moveTo>
                      <a:pt x="2600553" y="512064"/>
                    </a:moveTo>
                    <a:lnTo>
                      <a:pt x="2534716" y="84125"/>
                    </a:lnTo>
                    <a:lnTo>
                      <a:pt x="2702966" y="0"/>
                    </a:lnTo>
                    <a:lnTo>
                      <a:pt x="2724912" y="157277"/>
                    </a:lnTo>
                    <a:lnTo>
                      <a:pt x="2794406" y="738835"/>
                    </a:lnTo>
                    <a:lnTo>
                      <a:pt x="2907792" y="1433779"/>
                    </a:lnTo>
                    <a:lnTo>
                      <a:pt x="2926080" y="1642263"/>
                    </a:lnTo>
                    <a:lnTo>
                      <a:pt x="2966313" y="1901952"/>
                    </a:lnTo>
                    <a:lnTo>
                      <a:pt x="3010204" y="2209191"/>
                    </a:lnTo>
                    <a:lnTo>
                      <a:pt x="3024835" y="2275027"/>
                    </a:lnTo>
                    <a:lnTo>
                      <a:pt x="3083356" y="2410359"/>
                    </a:lnTo>
                    <a:lnTo>
                      <a:pt x="3083356" y="2435962"/>
                    </a:lnTo>
                    <a:lnTo>
                      <a:pt x="3024835" y="2538375"/>
                    </a:lnTo>
                    <a:lnTo>
                      <a:pt x="2896819" y="2681021"/>
                    </a:lnTo>
                    <a:lnTo>
                      <a:pt x="2871216" y="2706624"/>
                    </a:lnTo>
                    <a:lnTo>
                      <a:pt x="2860243" y="2713939"/>
                    </a:lnTo>
                    <a:lnTo>
                      <a:pt x="2830982" y="2717597"/>
                    </a:lnTo>
                    <a:lnTo>
                      <a:pt x="2783433" y="2702967"/>
                    </a:lnTo>
                    <a:lnTo>
                      <a:pt x="2765145" y="2688336"/>
                    </a:lnTo>
                    <a:lnTo>
                      <a:pt x="2739542" y="2677363"/>
                    </a:lnTo>
                    <a:lnTo>
                      <a:pt x="2699308" y="2662733"/>
                    </a:lnTo>
                    <a:lnTo>
                      <a:pt x="2611526" y="2655418"/>
                    </a:lnTo>
                    <a:lnTo>
                      <a:pt x="1609344" y="2655418"/>
                    </a:lnTo>
                    <a:lnTo>
                      <a:pt x="607161" y="2655418"/>
                    </a:lnTo>
                    <a:lnTo>
                      <a:pt x="416966" y="2666391"/>
                    </a:lnTo>
                    <a:lnTo>
                      <a:pt x="325526" y="2677363"/>
                    </a:lnTo>
                    <a:lnTo>
                      <a:pt x="256032" y="2670048"/>
                    </a:lnTo>
                    <a:lnTo>
                      <a:pt x="168249" y="2648103"/>
                    </a:lnTo>
                    <a:lnTo>
                      <a:pt x="95097" y="2622499"/>
                    </a:lnTo>
                    <a:lnTo>
                      <a:pt x="51206" y="2600554"/>
                    </a:lnTo>
                    <a:lnTo>
                      <a:pt x="14630" y="2567635"/>
                    </a:lnTo>
                    <a:lnTo>
                      <a:pt x="0" y="2523744"/>
                    </a:lnTo>
                    <a:lnTo>
                      <a:pt x="0" y="2494483"/>
                    </a:lnTo>
                    <a:lnTo>
                      <a:pt x="14630" y="2454250"/>
                    </a:lnTo>
                    <a:lnTo>
                      <a:pt x="36576" y="2435962"/>
                    </a:lnTo>
                    <a:lnTo>
                      <a:pt x="80467" y="2417674"/>
                    </a:lnTo>
                    <a:lnTo>
                      <a:pt x="223113" y="2384755"/>
                    </a:lnTo>
                    <a:lnTo>
                      <a:pt x="380390" y="2410359"/>
                    </a:lnTo>
                    <a:lnTo>
                      <a:pt x="738835" y="2410359"/>
                    </a:lnTo>
                    <a:lnTo>
                      <a:pt x="1419148" y="2410359"/>
                    </a:lnTo>
                    <a:lnTo>
                      <a:pt x="2223820" y="2414016"/>
                    </a:lnTo>
                    <a:lnTo>
                      <a:pt x="2768803" y="2410359"/>
                    </a:lnTo>
                    <a:lnTo>
                      <a:pt x="2801721" y="2399386"/>
                    </a:lnTo>
                    <a:lnTo>
                      <a:pt x="2816352" y="2377440"/>
                    </a:lnTo>
                    <a:lnTo>
                      <a:pt x="2830982" y="2355495"/>
                    </a:lnTo>
                    <a:lnTo>
                      <a:pt x="2838297" y="2315261"/>
                    </a:lnTo>
                    <a:lnTo>
                      <a:pt x="2838297" y="2253082"/>
                    </a:lnTo>
                    <a:lnTo>
                      <a:pt x="2823667" y="2106778"/>
                    </a:lnTo>
                    <a:lnTo>
                      <a:pt x="2768803" y="1642263"/>
                    </a:lnTo>
                    <a:lnTo>
                      <a:pt x="2677363" y="921715"/>
                    </a:lnTo>
                    <a:lnTo>
                      <a:pt x="2600553" y="51206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218;p383">
                <a:extLst>
                  <a:ext uri="{FF2B5EF4-FFF2-40B4-BE49-F238E27FC236}">
                    <a16:creationId xmlns:a16="http://schemas.microsoft.com/office/drawing/2014/main" id="{FE089192-E518-B84E-89CE-A49885DCE9B2}"/>
                  </a:ext>
                </a:extLst>
              </p:cNvPr>
              <p:cNvSpPr/>
              <p:nvPr/>
            </p:nvSpPr>
            <p:spPr>
              <a:xfrm rot="-5400000">
                <a:off x="3777457" y="2870994"/>
                <a:ext cx="2220912" cy="952500"/>
              </a:xfrm>
              <a:custGeom>
                <a:avLst/>
                <a:gdLst/>
                <a:ahLst/>
                <a:cxnLst/>
                <a:rect l="l" t="t" r="r" b="b"/>
                <a:pathLst>
                  <a:path w="2221706" h="952500" extrusionOk="0">
                    <a:moveTo>
                      <a:pt x="1488281" y="640557"/>
                    </a:moveTo>
                    <a:lnTo>
                      <a:pt x="1766887" y="642938"/>
                    </a:lnTo>
                    <a:lnTo>
                      <a:pt x="1821656" y="638175"/>
                    </a:lnTo>
                    <a:lnTo>
                      <a:pt x="1874043" y="628650"/>
                    </a:lnTo>
                    <a:lnTo>
                      <a:pt x="1919287" y="614363"/>
                    </a:lnTo>
                    <a:lnTo>
                      <a:pt x="1962150" y="595313"/>
                    </a:lnTo>
                    <a:lnTo>
                      <a:pt x="2009775" y="569119"/>
                    </a:lnTo>
                    <a:lnTo>
                      <a:pt x="2055018" y="538163"/>
                    </a:lnTo>
                    <a:lnTo>
                      <a:pt x="2097881" y="500063"/>
                    </a:lnTo>
                    <a:lnTo>
                      <a:pt x="2205037" y="373857"/>
                    </a:lnTo>
                    <a:lnTo>
                      <a:pt x="2221706" y="421482"/>
                    </a:lnTo>
                    <a:lnTo>
                      <a:pt x="2102643" y="652463"/>
                    </a:lnTo>
                    <a:lnTo>
                      <a:pt x="2038350" y="773907"/>
                    </a:lnTo>
                    <a:lnTo>
                      <a:pt x="1978818" y="876300"/>
                    </a:lnTo>
                    <a:lnTo>
                      <a:pt x="1952625" y="904875"/>
                    </a:lnTo>
                    <a:lnTo>
                      <a:pt x="1919287" y="935832"/>
                    </a:lnTo>
                    <a:lnTo>
                      <a:pt x="1890712" y="950119"/>
                    </a:lnTo>
                    <a:lnTo>
                      <a:pt x="1866900" y="952500"/>
                    </a:lnTo>
                    <a:lnTo>
                      <a:pt x="1840706" y="945357"/>
                    </a:lnTo>
                    <a:lnTo>
                      <a:pt x="1809750" y="931069"/>
                    </a:lnTo>
                    <a:lnTo>
                      <a:pt x="1769268" y="907257"/>
                    </a:lnTo>
                    <a:lnTo>
                      <a:pt x="1731168" y="892969"/>
                    </a:lnTo>
                    <a:lnTo>
                      <a:pt x="1690687" y="885825"/>
                    </a:lnTo>
                    <a:lnTo>
                      <a:pt x="1402556" y="864394"/>
                    </a:lnTo>
                    <a:lnTo>
                      <a:pt x="1247775" y="840582"/>
                    </a:lnTo>
                    <a:lnTo>
                      <a:pt x="1135856" y="812007"/>
                    </a:lnTo>
                    <a:lnTo>
                      <a:pt x="973931" y="759619"/>
                    </a:lnTo>
                    <a:lnTo>
                      <a:pt x="847725" y="714375"/>
                    </a:lnTo>
                    <a:lnTo>
                      <a:pt x="719137" y="659607"/>
                    </a:lnTo>
                    <a:lnTo>
                      <a:pt x="614362" y="600075"/>
                    </a:lnTo>
                    <a:lnTo>
                      <a:pt x="531018" y="540544"/>
                    </a:lnTo>
                    <a:lnTo>
                      <a:pt x="411956" y="440532"/>
                    </a:lnTo>
                    <a:lnTo>
                      <a:pt x="307181" y="342900"/>
                    </a:lnTo>
                    <a:lnTo>
                      <a:pt x="216693" y="254794"/>
                    </a:lnTo>
                    <a:lnTo>
                      <a:pt x="119062" y="145257"/>
                    </a:lnTo>
                    <a:lnTo>
                      <a:pt x="0" y="9525"/>
                    </a:lnTo>
                    <a:lnTo>
                      <a:pt x="123825" y="0"/>
                    </a:lnTo>
                    <a:lnTo>
                      <a:pt x="261937" y="133350"/>
                    </a:lnTo>
                    <a:lnTo>
                      <a:pt x="438150" y="276225"/>
                    </a:lnTo>
                    <a:lnTo>
                      <a:pt x="564356" y="361950"/>
                    </a:lnTo>
                    <a:lnTo>
                      <a:pt x="695325" y="442913"/>
                    </a:lnTo>
                    <a:lnTo>
                      <a:pt x="878681" y="526257"/>
                    </a:lnTo>
                    <a:lnTo>
                      <a:pt x="1059656" y="585788"/>
                    </a:lnTo>
                    <a:lnTo>
                      <a:pt x="1223962" y="628650"/>
                    </a:lnTo>
                    <a:lnTo>
                      <a:pt x="1488281" y="64055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219;p383">
                <a:extLst>
                  <a:ext uri="{FF2B5EF4-FFF2-40B4-BE49-F238E27FC236}">
                    <a16:creationId xmlns:a16="http://schemas.microsoft.com/office/drawing/2014/main" id="{4B9A7F5C-58A4-FC4B-8303-9205D340C2A4}"/>
                  </a:ext>
                </a:extLst>
              </p:cNvPr>
              <p:cNvSpPr/>
              <p:nvPr/>
            </p:nvSpPr>
            <p:spPr>
              <a:xfrm rot="-5400000">
                <a:off x="5267325" y="2409825"/>
                <a:ext cx="1890713" cy="1306513"/>
              </a:xfrm>
              <a:custGeom>
                <a:avLst/>
                <a:gdLst/>
                <a:ahLst/>
                <a:cxnLst/>
                <a:rect l="l" t="t" r="r" b="b"/>
                <a:pathLst>
                  <a:path w="1890712" h="1307306" extrusionOk="0">
                    <a:moveTo>
                      <a:pt x="1166812" y="183356"/>
                    </a:moveTo>
                    <a:lnTo>
                      <a:pt x="1593056" y="188119"/>
                    </a:lnTo>
                    <a:lnTo>
                      <a:pt x="1659731" y="183356"/>
                    </a:lnTo>
                    <a:lnTo>
                      <a:pt x="1697831" y="176212"/>
                    </a:lnTo>
                    <a:lnTo>
                      <a:pt x="1719262" y="166687"/>
                    </a:lnTo>
                    <a:lnTo>
                      <a:pt x="1747837" y="142875"/>
                    </a:lnTo>
                    <a:lnTo>
                      <a:pt x="1781175" y="107156"/>
                    </a:lnTo>
                    <a:lnTo>
                      <a:pt x="1852612" y="0"/>
                    </a:lnTo>
                    <a:lnTo>
                      <a:pt x="1890712" y="147637"/>
                    </a:lnTo>
                    <a:lnTo>
                      <a:pt x="1769269" y="361950"/>
                    </a:lnTo>
                    <a:lnTo>
                      <a:pt x="1664494" y="509587"/>
                    </a:lnTo>
                    <a:lnTo>
                      <a:pt x="1635919" y="531019"/>
                    </a:lnTo>
                    <a:lnTo>
                      <a:pt x="1621631" y="535781"/>
                    </a:lnTo>
                    <a:lnTo>
                      <a:pt x="1593056" y="533400"/>
                    </a:lnTo>
                    <a:lnTo>
                      <a:pt x="1559719" y="516731"/>
                    </a:lnTo>
                    <a:lnTo>
                      <a:pt x="1524000" y="485775"/>
                    </a:lnTo>
                    <a:lnTo>
                      <a:pt x="1493044" y="454819"/>
                    </a:lnTo>
                    <a:lnTo>
                      <a:pt x="1462087" y="433387"/>
                    </a:lnTo>
                    <a:lnTo>
                      <a:pt x="1412081" y="414337"/>
                    </a:lnTo>
                    <a:lnTo>
                      <a:pt x="1354931" y="409575"/>
                    </a:lnTo>
                    <a:lnTo>
                      <a:pt x="1057275" y="409575"/>
                    </a:lnTo>
                    <a:lnTo>
                      <a:pt x="890587" y="407194"/>
                    </a:lnTo>
                    <a:lnTo>
                      <a:pt x="573881" y="404812"/>
                    </a:lnTo>
                    <a:lnTo>
                      <a:pt x="438150" y="409575"/>
                    </a:lnTo>
                    <a:lnTo>
                      <a:pt x="359569" y="419100"/>
                    </a:lnTo>
                    <a:lnTo>
                      <a:pt x="307181" y="435769"/>
                    </a:lnTo>
                    <a:lnTo>
                      <a:pt x="271462" y="452437"/>
                    </a:lnTo>
                    <a:lnTo>
                      <a:pt x="242887" y="473869"/>
                    </a:lnTo>
                    <a:lnTo>
                      <a:pt x="223837" y="509587"/>
                    </a:lnTo>
                    <a:lnTo>
                      <a:pt x="209550" y="571500"/>
                    </a:lnTo>
                    <a:lnTo>
                      <a:pt x="200025" y="695325"/>
                    </a:lnTo>
                    <a:lnTo>
                      <a:pt x="204787" y="759619"/>
                    </a:lnTo>
                    <a:lnTo>
                      <a:pt x="226219" y="823912"/>
                    </a:lnTo>
                    <a:lnTo>
                      <a:pt x="240506" y="890587"/>
                    </a:lnTo>
                    <a:lnTo>
                      <a:pt x="247650" y="933450"/>
                    </a:lnTo>
                    <a:cubicBezTo>
                      <a:pt x="246856" y="958056"/>
                      <a:pt x="246063" y="982663"/>
                      <a:pt x="245269" y="1007269"/>
                    </a:cubicBezTo>
                    <a:lnTo>
                      <a:pt x="238125" y="1052512"/>
                    </a:lnTo>
                    <a:lnTo>
                      <a:pt x="161925" y="1307306"/>
                    </a:lnTo>
                    <a:lnTo>
                      <a:pt x="30956" y="1300162"/>
                    </a:lnTo>
                    <a:lnTo>
                      <a:pt x="11906" y="1059656"/>
                    </a:lnTo>
                    <a:lnTo>
                      <a:pt x="0" y="847725"/>
                    </a:lnTo>
                    <a:cubicBezTo>
                      <a:pt x="794" y="807244"/>
                      <a:pt x="1587" y="766762"/>
                      <a:pt x="2381" y="726281"/>
                    </a:cubicBezTo>
                    <a:lnTo>
                      <a:pt x="23812" y="540544"/>
                    </a:lnTo>
                    <a:lnTo>
                      <a:pt x="40481" y="442912"/>
                    </a:lnTo>
                    <a:lnTo>
                      <a:pt x="61912" y="388144"/>
                    </a:lnTo>
                    <a:lnTo>
                      <a:pt x="92869" y="330994"/>
                    </a:lnTo>
                    <a:lnTo>
                      <a:pt x="119062" y="304800"/>
                    </a:lnTo>
                    <a:lnTo>
                      <a:pt x="152400" y="280987"/>
                    </a:lnTo>
                    <a:lnTo>
                      <a:pt x="185737" y="261937"/>
                    </a:lnTo>
                    <a:lnTo>
                      <a:pt x="228600" y="245269"/>
                    </a:lnTo>
                    <a:lnTo>
                      <a:pt x="276225" y="233362"/>
                    </a:lnTo>
                    <a:lnTo>
                      <a:pt x="335756" y="219075"/>
                    </a:lnTo>
                    <a:lnTo>
                      <a:pt x="442912" y="202406"/>
                    </a:lnTo>
                    <a:lnTo>
                      <a:pt x="654844" y="192881"/>
                    </a:lnTo>
                    <a:lnTo>
                      <a:pt x="878681" y="183356"/>
                    </a:lnTo>
                    <a:lnTo>
                      <a:pt x="1166812" y="18335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220;p383">
                <a:extLst>
                  <a:ext uri="{FF2B5EF4-FFF2-40B4-BE49-F238E27FC236}">
                    <a16:creationId xmlns:a16="http://schemas.microsoft.com/office/drawing/2014/main" id="{97B3EA3C-4538-054A-8A18-3E5DC2221AB1}"/>
                  </a:ext>
                </a:extLst>
              </p:cNvPr>
              <p:cNvSpPr/>
              <p:nvPr/>
            </p:nvSpPr>
            <p:spPr>
              <a:xfrm>
                <a:off x="4379913" y="4519613"/>
                <a:ext cx="2444750" cy="433387"/>
              </a:xfrm>
              <a:custGeom>
                <a:avLst/>
                <a:gdLst/>
                <a:ahLst/>
                <a:cxnLst/>
                <a:rect l="l" t="t" r="r" b="b"/>
                <a:pathLst>
                  <a:path w="2445544" h="433387" extrusionOk="0">
                    <a:moveTo>
                      <a:pt x="366712" y="414337"/>
                    </a:moveTo>
                    <a:lnTo>
                      <a:pt x="140494" y="423862"/>
                    </a:lnTo>
                    <a:lnTo>
                      <a:pt x="2381" y="433387"/>
                    </a:lnTo>
                    <a:cubicBezTo>
                      <a:pt x="1587" y="365125"/>
                      <a:pt x="794" y="296862"/>
                      <a:pt x="0" y="228600"/>
                    </a:cubicBezTo>
                    <a:lnTo>
                      <a:pt x="119062" y="252412"/>
                    </a:lnTo>
                    <a:lnTo>
                      <a:pt x="223837" y="252412"/>
                    </a:lnTo>
                    <a:lnTo>
                      <a:pt x="435769" y="240506"/>
                    </a:lnTo>
                    <a:lnTo>
                      <a:pt x="912019" y="195262"/>
                    </a:lnTo>
                    <a:lnTo>
                      <a:pt x="1388269" y="140493"/>
                    </a:lnTo>
                    <a:lnTo>
                      <a:pt x="1871662" y="80962"/>
                    </a:lnTo>
                    <a:lnTo>
                      <a:pt x="2357437" y="14287"/>
                    </a:lnTo>
                    <a:lnTo>
                      <a:pt x="2436019" y="0"/>
                    </a:lnTo>
                    <a:lnTo>
                      <a:pt x="2445544" y="216693"/>
                    </a:lnTo>
                    <a:lnTo>
                      <a:pt x="2200275" y="238125"/>
                    </a:lnTo>
                    <a:lnTo>
                      <a:pt x="1914525" y="271462"/>
                    </a:lnTo>
                    <a:lnTo>
                      <a:pt x="1550194" y="311943"/>
                    </a:lnTo>
                    <a:lnTo>
                      <a:pt x="1307306" y="333375"/>
                    </a:lnTo>
                    <a:lnTo>
                      <a:pt x="945356" y="369093"/>
                    </a:lnTo>
                    <a:lnTo>
                      <a:pt x="702469" y="390525"/>
                    </a:lnTo>
                    <a:lnTo>
                      <a:pt x="366712" y="41433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221;p383">
                <a:extLst>
                  <a:ext uri="{FF2B5EF4-FFF2-40B4-BE49-F238E27FC236}">
                    <a16:creationId xmlns:a16="http://schemas.microsoft.com/office/drawing/2014/main" id="{15A5A4DA-1BC8-3E4F-8C7C-B4E51C22CE2D}"/>
                  </a:ext>
                </a:extLst>
              </p:cNvPr>
              <p:cNvSpPr/>
              <p:nvPr/>
            </p:nvSpPr>
            <p:spPr>
              <a:xfrm>
                <a:off x="4403725" y="5408613"/>
                <a:ext cx="2405063" cy="342900"/>
              </a:xfrm>
              <a:custGeom>
                <a:avLst/>
                <a:gdLst/>
                <a:ahLst/>
                <a:cxnLst/>
                <a:rect l="l" t="t" r="r" b="b"/>
                <a:pathLst>
                  <a:path w="2405063" h="342900" extrusionOk="0">
                    <a:moveTo>
                      <a:pt x="483394" y="316706"/>
                    </a:moveTo>
                    <a:lnTo>
                      <a:pt x="71438" y="340519"/>
                    </a:lnTo>
                    <a:lnTo>
                      <a:pt x="9525" y="342900"/>
                    </a:lnTo>
                    <a:lnTo>
                      <a:pt x="0" y="164306"/>
                    </a:lnTo>
                    <a:lnTo>
                      <a:pt x="300038" y="157162"/>
                    </a:lnTo>
                    <a:lnTo>
                      <a:pt x="626269" y="138112"/>
                    </a:lnTo>
                    <a:lnTo>
                      <a:pt x="1207294" y="83344"/>
                    </a:lnTo>
                    <a:lnTo>
                      <a:pt x="1693069" y="30956"/>
                    </a:lnTo>
                    <a:lnTo>
                      <a:pt x="1950244" y="4762"/>
                    </a:lnTo>
                    <a:lnTo>
                      <a:pt x="2002632" y="0"/>
                    </a:lnTo>
                    <a:lnTo>
                      <a:pt x="2083594" y="9525"/>
                    </a:lnTo>
                    <a:lnTo>
                      <a:pt x="2174082" y="28575"/>
                    </a:lnTo>
                    <a:lnTo>
                      <a:pt x="2281238" y="66675"/>
                    </a:lnTo>
                    <a:lnTo>
                      <a:pt x="2402682" y="119062"/>
                    </a:lnTo>
                    <a:cubicBezTo>
                      <a:pt x="2403476" y="167481"/>
                      <a:pt x="2404269" y="215900"/>
                      <a:pt x="2405063" y="264319"/>
                    </a:cubicBezTo>
                    <a:lnTo>
                      <a:pt x="2226469" y="235744"/>
                    </a:lnTo>
                    <a:lnTo>
                      <a:pt x="2105025" y="216694"/>
                    </a:lnTo>
                    <a:lnTo>
                      <a:pt x="2033588" y="209550"/>
                    </a:lnTo>
                    <a:lnTo>
                      <a:pt x="1945482" y="204787"/>
                    </a:lnTo>
                    <a:lnTo>
                      <a:pt x="1907382" y="204787"/>
                    </a:lnTo>
                    <a:lnTo>
                      <a:pt x="1821657" y="214312"/>
                    </a:lnTo>
                    <a:lnTo>
                      <a:pt x="1678782" y="228600"/>
                    </a:lnTo>
                    <a:lnTo>
                      <a:pt x="1416844" y="250031"/>
                    </a:lnTo>
                    <a:lnTo>
                      <a:pt x="1066800" y="276225"/>
                    </a:lnTo>
                    <a:lnTo>
                      <a:pt x="483394" y="31670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0" name="Google Shape;4226;p384">
            <a:extLst>
              <a:ext uri="{FF2B5EF4-FFF2-40B4-BE49-F238E27FC236}">
                <a16:creationId xmlns:a16="http://schemas.microsoft.com/office/drawing/2014/main" id="{A02F5E05-1D23-BC4B-9369-B1D1AF3B496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7681" y="1614074"/>
            <a:ext cx="4365625" cy="415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6" name="Google Shape;4226;p3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7839" y="1541882"/>
            <a:ext cx="4365625" cy="415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581" y="2875658"/>
            <a:ext cx="6841331" cy="5533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3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調べて書こう、わたしのレポート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4581" y="3479305"/>
            <a:ext cx="6841331" cy="33278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由 庭 路 整 研 究 油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32146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3"/>
          <p:cNvSpPr txBox="1"/>
          <p:nvPr/>
        </p:nvSpPr>
        <p:spPr>
          <a:xfrm>
            <a:off x="4953000" y="7893496"/>
            <a:ext cx="300039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由</a:t>
            </a:r>
            <a:endParaRPr/>
          </a:p>
        </p:txBody>
      </p:sp>
      <p:sp>
        <p:nvSpPr>
          <p:cNvPr id="442" name="Google Shape;442;p33"/>
          <p:cNvSpPr/>
          <p:nvPr/>
        </p:nvSpPr>
        <p:spPr>
          <a:xfrm>
            <a:off x="2862263" y="2870200"/>
            <a:ext cx="663575" cy="2986088"/>
          </a:xfrm>
          <a:custGeom>
            <a:avLst/>
            <a:gdLst/>
            <a:ahLst/>
            <a:cxnLst/>
            <a:rect l="l" t="t" r="r" b="b"/>
            <a:pathLst>
              <a:path w="663933" h="2985715" extrusionOk="0">
                <a:moveTo>
                  <a:pt x="572493" y="727544"/>
                </a:moveTo>
                <a:lnTo>
                  <a:pt x="560567" y="337930"/>
                </a:lnTo>
                <a:lnTo>
                  <a:pt x="540688" y="242515"/>
                </a:lnTo>
                <a:lnTo>
                  <a:pt x="496956" y="139148"/>
                </a:lnTo>
                <a:lnTo>
                  <a:pt x="437321" y="103367"/>
                </a:lnTo>
                <a:lnTo>
                  <a:pt x="333954" y="59635"/>
                </a:lnTo>
                <a:lnTo>
                  <a:pt x="238539" y="23854"/>
                </a:lnTo>
                <a:lnTo>
                  <a:pt x="155050" y="3976"/>
                </a:lnTo>
                <a:lnTo>
                  <a:pt x="87464" y="0"/>
                </a:lnTo>
                <a:lnTo>
                  <a:pt x="27829" y="3976"/>
                </a:lnTo>
                <a:lnTo>
                  <a:pt x="0" y="15902"/>
                </a:lnTo>
                <a:lnTo>
                  <a:pt x="0" y="35781"/>
                </a:lnTo>
                <a:lnTo>
                  <a:pt x="11927" y="51683"/>
                </a:lnTo>
                <a:lnTo>
                  <a:pt x="43732" y="75537"/>
                </a:lnTo>
                <a:lnTo>
                  <a:pt x="79513" y="95416"/>
                </a:lnTo>
                <a:lnTo>
                  <a:pt x="111318" y="119269"/>
                </a:lnTo>
                <a:lnTo>
                  <a:pt x="147099" y="163002"/>
                </a:lnTo>
                <a:lnTo>
                  <a:pt x="190831" y="246490"/>
                </a:lnTo>
                <a:lnTo>
                  <a:pt x="238539" y="357809"/>
                </a:lnTo>
                <a:lnTo>
                  <a:pt x="274320" y="473102"/>
                </a:lnTo>
                <a:lnTo>
                  <a:pt x="302149" y="1005840"/>
                </a:lnTo>
                <a:lnTo>
                  <a:pt x="341906" y="1737360"/>
                </a:lnTo>
                <a:lnTo>
                  <a:pt x="365760" y="2186609"/>
                </a:lnTo>
                <a:lnTo>
                  <a:pt x="361784" y="2321781"/>
                </a:lnTo>
                <a:lnTo>
                  <a:pt x="345881" y="2524539"/>
                </a:lnTo>
                <a:lnTo>
                  <a:pt x="345881" y="2556344"/>
                </a:lnTo>
                <a:lnTo>
                  <a:pt x="361784" y="2615979"/>
                </a:lnTo>
                <a:lnTo>
                  <a:pt x="425394" y="2802835"/>
                </a:lnTo>
                <a:lnTo>
                  <a:pt x="473102" y="2910177"/>
                </a:lnTo>
                <a:lnTo>
                  <a:pt x="492980" y="2941982"/>
                </a:lnTo>
                <a:lnTo>
                  <a:pt x="512859" y="2965836"/>
                </a:lnTo>
                <a:lnTo>
                  <a:pt x="548640" y="2985715"/>
                </a:lnTo>
                <a:lnTo>
                  <a:pt x="568518" y="2985715"/>
                </a:lnTo>
                <a:lnTo>
                  <a:pt x="604299" y="2969812"/>
                </a:lnTo>
                <a:lnTo>
                  <a:pt x="632128" y="2934031"/>
                </a:lnTo>
                <a:lnTo>
                  <a:pt x="648031" y="2818737"/>
                </a:lnTo>
                <a:lnTo>
                  <a:pt x="663933" y="2516588"/>
                </a:lnTo>
                <a:lnTo>
                  <a:pt x="640080" y="2234316"/>
                </a:lnTo>
                <a:lnTo>
                  <a:pt x="620201" y="1665798"/>
                </a:lnTo>
                <a:lnTo>
                  <a:pt x="592372" y="1296062"/>
                </a:lnTo>
                <a:lnTo>
                  <a:pt x="572493" y="72754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33"/>
          <p:cNvSpPr/>
          <p:nvPr/>
        </p:nvSpPr>
        <p:spPr>
          <a:xfrm>
            <a:off x="3116263" y="2708275"/>
            <a:ext cx="3905250" cy="2908300"/>
          </a:xfrm>
          <a:custGeom>
            <a:avLst/>
            <a:gdLst/>
            <a:ahLst/>
            <a:cxnLst/>
            <a:rect l="l" t="t" r="r" b="b"/>
            <a:pathLst>
              <a:path w="3905250" h="2907030" extrusionOk="0">
                <a:moveTo>
                  <a:pt x="1535430" y="133350"/>
                </a:moveTo>
                <a:lnTo>
                  <a:pt x="1211580" y="167640"/>
                </a:lnTo>
                <a:lnTo>
                  <a:pt x="834390" y="213360"/>
                </a:lnTo>
                <a:lnTo>
                  <a:pt x="438150" y="266700"/>
                </a:lnTo>
                <a:lnTo>
                  <a:pt x="217170" y="304800"/>
                </a:lnTo>
                <a:lnTo>
                  <a:pt x="0" y="361950"/>
                </a:lnTo>
                <a:lnTo>
                  <a:pt x="293370" y="525780"/>
                </a:lnTo>
                <a:lnTo>
                  <a:pt x="487680" y="487680"/>
                </a:lnTo>
                <a:lnTo>
                  <a:pt x="735330" y="438150"/>
                </a:lnTo>
                <a:lnTo>
                  <a:pt x="1143000" y="373380"/>
                </a:lnTo>
                <a:lnTo>
                  <a:pt x="1466850" y="335280"/>
                </a:lnTo>
                <a:lnTo>
                  <a:pt x="1703070" y="320040"/>
                </a:lnTo>
                <a:lnTo>
                  <a:pt x="1958340" y="297180"/>
                </a:lnTo>
                <a:lnTo>
                  <a:pt x="2316480" y="293370"/>
                </a:lnTo>
                <a:lnTo>
                  <a:pt x="2766060" y="285750"/>
                </a:lnTo>
                <a:lnTo>
                  <a:pt x="3196590" y="278130"/>
                </a:lnTo>
                <a:lnTo>
                  <a:pt x="3413760" y="278130"/>
                </a:lnTo>
                <a:lnTo>
                  <a:pt x="3440430" y="278130"/>
                </a:lnTo>
                <a:lnTo>
                  <a:pt x="3459480" y="289560"/>
                </a:lnTo>
                <a:lnTo>
                  <a:pt x="3470910" y="304800"/>
                </a:lnTo>
                <a:lnTo>
                  <a:pt x="3478530" y="331470"/>
                </a:lnTo>
                <a:lnTo>
                  <a:pt x="3474720" y="415290"/>
                </a:lnTo>
                <a:lnTo>
                  <a:pt x="3387090" y="1238250"/>
                </a:lnTo>
                <a:lnTo>
                  <a:pt x="3326130" y="1844040"/>
                </a:lnTo>
                <a:lnTo>
                  <a:pt x="3249930" y="2571750"/>
                </a:lnTo>
                <a:lnTo>
                  <a:pt x="3238500" y="2739390"/>
                </a:lnTo>
                <a:lnTo>
                  <a:pt x="3257550" y="2777490"/>
                </a:lnTo>
                <a:lnTo>
                  <a:pt x="3291840" y="2830830"/>
                </a:lnTo>
                <a:lnTo>
                  <a:pt x="3318510" y="2865120"/>
                </a:lnTo>
                <a:lnTo>
                  <a:pt x="3333750" y="2880360"/>
                </a:lnTo>
                <a:lnTo>
                  <a:pt x="3371850" y="2903220"/>
                </a:lnTo>
                <a:lnTo>
                  <a:pt x="3390900" y="2907030"/>
                </a:lnTo>
                <a:lnTo>
                  <a:pt x="3429000" y="2903220"/>
                </a:lnTo>
                <a:lnTo>
                  <a:pt x="3463290" y="2887980"/>
                </a:lnTo>
                <a:lnTo>
                  <a:pt x="3486150" y="2861310"/>
                </a:lnTo>
                <a:lnTo>
                  <a:pt x="3501390" y="2819400"/>
                </a:lnTo>
                <a:lnTo>
                  <a:pt x="3509010" y="2773680"/>
                </a:lnTo>
                <a:lnTo>
                  <a:pt x="3554730" y="2423160"/>
                </a:lnTo>
                <a:lnTo>
                  <a:pt x="3623310" y="1905000"/>
                </a:lnTo>
                <a:lnTo>
                  <a:pt x="3695700" y="1344930"/>
                </a:lnTo>
                <a:lnTo>
                  <a:pt x="3775710" y="762000"/>
                </a:lnTo>
                <a:lnTo>
                  <a:pt x="3817620" y="453390"/>
                </a:lnTo>
                <a:lnTo>
                  <a:pt x="3829050" y="400050"/>
                </a:lnTo>
                <a:lnTo>
                  <a:pt x="3859530" y="346710"/>
                </a:lnTo>
                <a:lnTo>
                  <a:pt x="3890010" y="304800"/>
                </a:lnTo>
                <a:lnTo>
                  <a:pt x="3905250" y="270510"/>
                </a:lnTo>
                <a:lnTo>
                  <a:pt x="3905250" y="243840"/>
                </a:lnTo>
                <a:lnTo>
                  <a:pt x="3893820" y="217170"/>
                </a:lnTo>
                <a:lnTo>
                  <a:pt x="3859530" y="186690"/>
                </a:lnTo>
                <a:lnTo>
                  <a:pt x="3768090" y="110490"/>
                </a:lnTo>
                <a:lnTo>
                  <a:pt x="3680460" y="45720"/>
                </a:lnTo>
                <a:lnTo>
                  <a:pt x="3615690" y="15240"/>
                </a:lnTo>
                <a:lnTo>
                  <a:pt x="3566160" y="0"/>
                </a:lnTo>
                <a:lnTo>
                  <a:pt x="3539490" y="3810"/>
                </a:lnTo>
                <a:lnTo>
                  <a:pt x="3478530" y="22860"/>
                </a:lnTo>
                <a:lnTo>
                  <a:pt x="3390900" y="53340"/>
                </a:lnTo>
                <a:lnTo>
                  <a:pt x="3227070" y="57150"/>
                </a:lnTo>
                <a:lnTo>
                  <a:pt x="2663190" y="72390"/>
                </a:lnTo>
                <a:lnTo>
                  <a:pt x="2011680" y="95250"/>
                </a:lnTo>
                <a:lnTo>
                  <a:pt x="1642110" y="125730"/>
                </a:lnTo>
                <a:lnTo>
                  <a:pt x="1535430" y="1333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33"/>
          <p:cNvSpPr/>
          <p:nvPr/>
        </p:nvSpPr>
        <p:spPr>
          <a:xfrm>
            <a:off x="4537075" y="1422400"/>
            <a:ext cx="668338" cy="4008438"/>
          </a:xfrm>
          <a:custGeom>
            <a:avLst/>
            <a:gdLst/>
            <a:ahLst/>
            <a:cxnLst/>
            <a:rect l="l" t="t" r="r" b="b"/>
            <a:pathLst>
              <a:path w="668215" h="4009292" extrusionOk="0">
                <a:moveTo>
                  <a:pt x="276329" y="1210826"/>
                </a:moveTo>
                <a:lnTo>
                  <a:pt x="276329" y="3883688"/>
                </a:lnTo>
                <a:lnTo>
                  <a:pt x="422031" y="4009292"/>
                </a:lnTo>
                <a:lnTo>
                  <a:pt x="542611" y="3853543"/>
                </a:lnTo>
                <a:lnTo>
                  <a:pt x="542611" y="3034602"/>
                </a:lnTo>
                <a:cubicBezTo>
                  <a:pt x="544286" y="2542233"/>
                  <a:pt x="545960" y="2049863"/>
                  <a:pt x="547635" y="1557494"/>
                </a:cubicBezTo>
                <a:lnTo>
                  <a:pt x="542611" y="1391696"/>
                </a:lnTo>
                <a:lnTo>
                  <a:pt x="562707" y="753626"/>
                </a:lnTo>
                <a:lnTo>
                  <a:pt x="567732" y="567732"/>
                </a:lnTo>
                <a:lnTo>
                  <a:pt x="572756" y="517490"/>
                </a:lnTo>
                <a:lnTo>
                  <a:pt x="592853" y="442127"/>
                </a:lnTo>
                <a:lnTo>
                  <a:pt x="607925" y="396910"/>
                </a:lnTo>
                <a:lnTo>
                  <a:pt x="638070" y="346668"/>
                </a:lnTo>
                <a:lnTo>
                  <a:pt x="668215" y="301450"/>
                </a:lnTo>
                <a:lnTo>
                  <a:pt x="668215" y="276329"/>
                </a:lnTo>
                <a:lnTo>
                  <a:pt x="653143" y="236136"/>
                </a:lnTo>
                <a:lnTo>
                  <a:pt x="597877" y="185894"/>
                </a:lnTo>
                <a:lnTo>
                  <a:pt x="477296" y="105507"/>
                </a:lnTo>
                <a:lnTo>
                  <a:pt x="351692" y="35169"/>
                </a:lnTo>
                <a:lnTo>
                  <a:pt x="286378" y="5024"/>
                </a:lnTo>
                <a:lnTo>
                  <a:pt x="231112" y="0"/>
                </a:lnTo>
                <a:lnTo>
                  <a:pt x="100483" y="0"/>
                </a:lnTo>
                <a:lnTo>
                  <a:pt x="30145" y="0"/>
                </a:lnTo>
                <a:lnTo>
                  <a:pt x="0" y="10048"/>
                </a:lnTo>
                <a:lnTo>
                  <a:pt x="5024" y="30145"/>
                </a:lnTo>
                <a:lnTo>
                  <a:pt x="30145" y="65314"/>
                </a:lnTo>
                <a:lnTo>
                  <a:pt x="85411" y="95459"/>
                </a:lnTo>
                <a:lnTo>
                  <a:pt x="150725" y="135653"/>
                </a:lnTo>
                <a:lnTo>
                  <a:pt x="200967" y="170822"/>
                </a:lnTo>
                <a:lnTo>
                  <a:pt x="226088" y="195943"/>
                </a:lnTo>
                <a:lnTo>
                  <a:pt x="256233" y="236136"/>
                </a:lnTo>
                <a:lnTo>
                  <a:pt x="266281" y="276329"/>
                </a:lnTo>
                <a:lnTo>
                  <a:pt x="276329" y="356716"/>
                </a:lnTo>
                <a:lnTo>
                  <a:pt x="276329" y="121082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33"/>
          <p:cNvSpPr/>
          <p:nvPr/>
        </p:nvSpPr>
        <p:spPr>
          <a:xfrm>
            <a:off x="3219450" y="3905250"/>
            <a:ext cx="3521075" cy="488950"/>
          </a:xfrm>
          <a:custGeom>
            <a:avLst/>
            <a:gdLst/>
            <a:ahLst/>
            <a:cxnLst/>
            <a:rect l="l" t="t" r="r" b="b"/>
            <a:pathLst>
              <a:path w="3521075" h="488950" extrusionOk="0">
                <a:moveTo>
                  <a:pt x="1425575" y="98425"/>
                </a:moveTo>
                <a:lnTo>
                  <a:pt x="977900" y="149225"/>
                </a:lnTo>
                <a:lnTo>
                  <a:pt x="606425" y="209550"/>
                </a:lnTo>
                <a:lnTo>
                  <a:pt x="422275" y="241300"/>
                </a:lnTo>
                <a:lnTo>
                  <a:pt x="212725" y="285750"/>
                </a:lnTo>
                <a:lnTo>
                  <a:pt x="0" y="349250"/>
                </a:lnTo>
                <a:lnTo>
                  <a:pt x="234950" y="488950"/>
                </a:lnTo>
                <a:lnTo>
                  <a:pt x="431800" y="450850"/>
                </a:lnTo>
                <a:lnTo>
                  <a:pt x="654050" y="409575"/>
                </a:lnTo>
                <a:lnTo>
                  <a:pt x="949325" y="361950"/>
                </a:lnTo>
                <a:lnTo>
                  <a:pt x="1216025" y="323850"/>
                </a:lnTo>
                <a:lnTo>
                  <a:pt x="1581150" y="282575"/>
                </a:lnTo>
                <a:lnTo>
                  <a:pt x="1857375" y="260350"/>
                </a:lnTo>
                <a:lnTo>
                  <a:pt x="2197100" y="241300"/>
                </a:lnTo>
                <a:lnTo>
                  <a:pt x="2501900" y="228600"/>
                </a:lnTo>
                <a:lnTo>
                  <a:pt x="2701925" y="222250"/>
                </a:lnTo>
                <a:lnTo>
                  <a:pt x="3000375" y="219075"/>
                </a:lnTo>
                <a:lnTo>
                  <a:pt x="3292475" y="219075"/>
                </a:lnTo>
                <a:lnTo>
                  <a:pt x="3521075" y="165100"/>
                </a:lnTo>
                <a:lnTo>
                  <a:pt x="3311525" y="0"/>
                </a:lnTo>
                <a:lnTo>
                  <a:pt x="3082925" y="3175"/>
                </a:lnTo>
                <a:lnTo>
                  <a:pt x="2543175" y="28575"/>
                </a:lnTo>
                <a:lnTo>
                  <a:pt x="2085975" y="50800"/>
                </a:lnTo>
                <a:lnTo>
                  <a:pt x="1568450" y="85725"/>
                </a:lnTo>
                <a:lnTo>
                  <a:pt x="1425575" y="984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33"/>
          <p:cNvSpPr/>
          <p:nvPr/>
        </p:nvSpPr>
        <p:spPr>
          <a:xfrm>
            <a:off x="3273425" y="5222875"/>
            <a:ext cx="3292475" cy="374650"/>
          </a:xfrm>
          <a:custGeom>
            <a:avLst/>
            <a:gdLst/>
            <a:ahLst/>
            <a:cxnLst/>
            <a:rect l="l" t="t" r="r" b="b"/>
            <a:pathLst>
              <a:path w="3292475" h="374650" extrusionOk="0">
                <a:moveTo>
                  <a:pt x="1403350" y="69850"/>
                </a:moveTo>
                <a:lnTo>
                  <a:pt x="949325" y="107950"/>
                </a:lnTo>
                <a:lnTo>
                  <a:pt x="577850" y="139700"/>
                </a:lnTo>
                <a:lnTo>
                  <a:pt x="215900" y="174625"/>
                </a:lnTo>
                <a:lnTo>
                  <a:pt x="0" y="215900"/>
                </a:lnTo>
                <a:lnTo>
                  <a:pt x="219075" y="374650"/>
                </a:lnTo>
                <a:lnTo>
                  <a:pt x="441325" y="352425"/>
                </a:lnTo>
                <a:lnTo>
                  <a:pt x="784225" y="314325"/>
                </a:lnTo>
                <a:lnTo>
                  <a:pt x="1181100" y="282575"/>
                </a:lnTo>
                <a:lnTo>
                  <a:pt x="1657350" y="250825"/>
                </a:lnTo>
                <a:lnTo>
                  <a:pt x="2000250" y="231775"/>
                </a:lnTo>
                <a:lnTo>
                  <a:pt x="2406650" y="219075"/>
                </a:lnTo>
                <a:lnTo>
                  <a:pt x="2759075" y="212725"/>
                </a:lnTo>
                <a:lnTo>
                  <a:pt x="3124200" y="219075"/>
                </a:lnTo>
                <a:lnTo>
                  <a:pt x="3292475" y="149225"/>
                </a:lnTo>
                <a:lnTo>
                  <a:pt x="3121025" y="0"/>
                </a:lnTo>
                <a:lnTo>
                  <a:pt x="2997200" y="0"/>
                </a:lnTo>
                <a:lnTo>
                  <a:pt x="2578100" y="12700"/>
                </a:lnTo>
                <a:lnTo>
                  <a:pt x="2124075" y="28575"/>
                </a:lnTo>
                <a:lnTo>
                  <a:pt x="1749425" y="41275"/>
                </a:lnTo>
                <a:lnTo>
                  <a:pt x="1504950" y="63500"/>
                </a:lnTo>
                <a:lnTo>
                  <a:pt x="1403350" y="698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B8125EA-4AE3-504E-8AE7-4F47EA944CC0}"/>
              </a:ext>
            </a:extLst>
          </p:cNvPr>
          <p:cNvGrpSpPr/>
          <p:nvPr/>
        </p:nvGrpSpPr>
        <p:grpSpPr>
          <a:xfrm>
            <a:off x="2858247" y="1418384"/>
            <a:ext cx="4159250" cy="4433888"/>
            <a:chOff x="3014663" y="1574800"/>
            <a:chExt cx="4159250" cy="4433888"/>
          </a:xfrm>
        </p:grpSpPr>
        <p:sp>
          <p:nvSpPr>
            <p:cNvPr id="8" name="Google Shape;442;p33">
              <a:extLst>
                <a:ext uri="{FF2B5EF4-FFF2-40B4-BE49-F238E27FC236}">
                  <a16:creationId xmlns:a16="http://schemas.microsoft.com/office/drawing/2014/main" id="{016B3431-49CA-9A4D-8F12-056BCD89DB4A}"/>
                </a:ext>
              </a:extLst>
            </p:cNvPr>
            <p:cNvSpPr/>
            <p:nvPr/>
          </p:nvSpPr>
          <p:spPr>
            <a:xfrm>
              <a:off x="3014663" y="3022600"/>
              <a:ext cx="663575" cy="2986088"/>
            </a:xfrm>
            <a:custGeom>
              <a:avLst/>
              <a:gdLst/>
              <a:ahLst/>
              <a:cxnLst/>
              <a:rect l="l" t="t" r="r" b="b"/>
              <a:pathLst>
                <a:path w="663933" h="2985715" extrusionOk="0">
                  <a:moveTo>
                    <a:pt x="572493" y="727544"/>
                  </a:moveTo>
                  <a:lnTo>
                    <a:pt x="560567" y="337930"/>
                  </a:lnTo>
                  <a:lnTo>
                    <a:pt x="540688" y="242515"/>
                  </a:lnTo>
                  <a:lnTo>
                    <a:pt x="496956" y="139148"/>
                  </a:lnTo>
                  <a:lnTo>
                    <a:pt x="437321" y="103367"/>
                  </a:lnTo>
                  <a:lnTo>
                    <a:pt x="333954" y="59635"/>
                  </a:lnTo>
                  <a:lnTo>
                    <a:pt x="238539" y="23854"/>
                  </a:lnTo>
                  <a:lnTo>
                    <a:pt x="155050" y="3976"/>
                  </a:lnTo>
                  <a:lnTo>
                    <a:pt x="87464" y="0"/>
                  </a:lnTo>
                  <a:lnTo>
                    <a:pt x="27829" y="3976"/>
                  </a:lnTo>
                  <a:lnTo>
                    <a:pt x="0" y="15902"/>
                  </a:lnTo>
                  <a:lnTo>
                    <a:pt x="0" y="35781"/>
                  </a:lnTo>
                  <a:lnTo>
                    <a:pt x="11927" y="51683"/>
                  </a:lnTo>
                  <a:lnTo>
                    <a:pt x="43732" y="75537"/>
                  </a:lnTo>
                  <a:lnTo>
                    <a:pt x="79513" y="95416"/>
                  </a:lnTo>
                  <a:lnTo>
                    <a:pt x="111318" y="119269"/>
                  </a:lnTo>
                  <a:lnTo>
                    <a:pt x="147099" y="163002"/>
                  </a:lnTo>
                  <a:lnTo>
                    <a:pt x="190831" y="246490"/>
                  </a:lnTo>
                  <a:lnTo>
                    <a:pt x="238539" y="357809"/>
                  </a:lnTo>
                  <a:lnTo>
                    <a:pt x="274320" y="473102"/>
                  </a:lnTo>
                  <a:lnTo>
                    <a:pt x="302149" y="1005840"/>
                  </a:lnTo>
                  <a:lnTo>
                    <a:pt x="341906" y="1737360"/>
                  </a:lnTo>
                  <a:lnTo>
                    <a:pt x="365760" y="2186609"/>
                  </a:lnTo>
                  <a:lnTo>
                    <a:pt x="361784" y="2321781"/>
                  </a:lnTo>
                  <a:lnTo>
                    <a:pt x="345881" y="2524539"/>
                  </a:lnTo>
                  <a:lnTo>
                    <a:pt x="345881" y="2556344"/>
                  </a:lnTo>
                  <a:lnTo>
                    <a:pt x="361784" y="2615979"/>
                  </a:lnTo>
                  <a:lnTo>
                    <a:pt x="425394" y="2802835"/>
                  </a:lnTo>
                  <a:lnTo>
                    <a:pt x="473102" y="2910177"/>
                  </a:lnTo>
                  <a:lnTo>
                    <a:pt x="492980" y="2941982"/>
                  </a:lnTo>
                  <a:lnTo>
                    <a:pt x="512859" y="2965836"/>
                  </a:lnTo>
                  <a:lnTo>
                    <a:pt x="548640" y="2985715"/>
                  </a:lnTo>
                  <a:lnTo>
                    <a:pt x="568518" y="2985715"/>
                  </a:lnTo>
                  <a:lnTo>
                    <a:pt x="604299" y="2969812"/>
                  </a:lnTo>
                  <a:lnTo>
                    <a:pt x="632128" y="2934031"/>
                  </a:lnTo>
                  <a:lnTo>
                    <a:pt x="648031" y="2818737"/>
                  </a:lnTo>
                  <a:lnTo>
                    <a:pt x="663933" y="2516588"/>
                  </a:lnTo>
                  <a:lnTo>
                    <a:pt x="640080" y="2234316"/>
                  </a:lnTo>
                  <a:lnTo>
                    <a:pt x="620201" y="1665798"/>
                  </a:lnTo>
                  <a:lnTo>
                    <a:pt x="592372" y="1296062"/>
                  </a:lnTo>
                  <a:lnTo>
                    <a:pt x="572493" y="72754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443;p33">
              <a:extLst>
                <a:ext uri="{FF2B5EF4-FFF2-40B4-BE49-F238E27FC236}">
                  <a16:creationId xmlns:a16="http://schemas.microsoft.com/office/drawing/2014/main" id="{1FC2F01D-9DD1-E04F-A81E-267E67E7839E}"/>
                </a:ext>
              </a:extLst>
            </p:cNvPr>
            <p:cNvSpPr/>
            <p:nvPr/>
          </p:nvSpPr>
          <p:spPr>
            <a:xfrm>
              <a:off x="3268663" y="2860675"/>
              <a:ext cx="3905250" cy="2908300"/>
            </a:xfrm>
            <a:custGeom>
              <a:avLst/>
              <a:gdLst/>
              <a:ahLst/>
              <a:cxnLst/>
              <a:rect l="l" t="t" r="r" b="b"/>
              <a:pathLst>
                <a:path w="3905250" h="2907030" extrusionOk="0">
                  <a:moveTo>
                    <a:pt x="1535430" y="133350"/>
                  </a:moveTo>
                  <a:lnTo>
                    <a:pt x="1211580" y="167640"/>
                  </a:lnTo>
                  <a:lnTo>
                    <a:pt x="834390" y="213360"/>
                  </a:lnTo>
                  <a:lnTo>
                    <a:pt x="438150" y="266700"/>
                  </a:lnTo>
                  <a:lnTo>
                    <a:pt x="217170" y="304800"/>
                  </a:lnTo>
                  <a:lnTo>
                    <a:pt x="0" y="361950"/>
                  </a:lnTo>
                  <a:lnTo>
                    <a:pt x="293370" y="525780"/>
                  </a:lnTo>
                  <a:lnTo>
                    <a:pt x="487680" y="487680"/>
                  </a:lnTo>
                  <a:lnTo>
                    <a:pt x="735330" y="438150"/>
                  </a:lnTo>
                  <a:lnTo>
                    <a:pt x="1143000" y="373380"/>
                  </a:lnTo>
                  <a:lnTo>
                    <a:pt x="1466850" y="335280"/>
                  </a:lnTo>
                  <a:lnTo>
                    <a:pt x="1703070" y="320040"/>
                  </a:lnTo>
                  <a:lnTo>
                    <a:pt x="1958340" y="297180"/>
                  </a:lnTo>
                  <a:lnTo>
                    <a:pt x="2316480" y="293370"/>
                  </a:lnTo>
                  <a:lnTo>
                    <a:pt x="2766060" y="285750"/>
                  </a:lnTo>
                  <a:lnTo>
                    <a:pt x="3196590" y="278130"/>
                  </a:lnTo>
                  <a:lnTo>
                    <a:pt x="3413760" y="278130"/>
                  </a:lnTo>
                  <a:lnTo>
                    <a:pt x="3440430" y="278130"/>
                  </a:lnTo>
                  <a:lnTo>
                    <a:pt x="3459480" y="289560"/>
                  </a:lnTo>
                  <a:lnTo>
                    <a:pt x="3470910" y="304800"/>
                  </a:lnTo>
                  <a:lnTo>
                    <a:pt x="3478530" y="331470"/>
                  </a:lnTo>
                  <a:lnTo>
                    <a:pt x="3474720" y="415290"/>
                  </a:lnTo>
                  <a:lnTo>
                    <a:pt x="3387090" y="1238250"/>
                  </a:lnTo>
                  <a:lnTo>
                    <a:pt x="3326130" y="1844040"/>
                  </a:lnTo>
                  <a:lnTo>
                    <a:pt x="3249930" y="2571750"/>
                  </a:lnTo>
                  <a:lnTo>
                    <a:pt x="3238500" y="2739390"/>
                  </a:lnTo>
                  <a:lnTo>
                    <a:pt x="3257550" y="2777490"/>
                  </a:lnTo>
                  <a:lnTo>
                    <a:pt x="3291840" y="2830830"/>
                  </a:lnTo>
                  <a:lnTo>
                    <a:pt x="3318510" y="2865120"/>
                  </a:lnTo>
                  <a:lnTo>
                    <a:pt x="3333750" y="2880360"/>
                  </a:lnTo>
                  <a:lnTo>
                    <a:pt x="3371850" y="2903220"/>
                  </a:lnTo>
                  <a:lnTo>
                    <a:pt x="3390900" y="2907030"/>
                  </a:lnTo>
                  <a:lnTo>
                    <a:pt x="3429000" y="2903220"/>
                  </a:lnTo>
                  <a:lnTo>
                    <a:pt x="3463290" y="2887980"/>
                  </a:lnTo>
                  <a:lnTo>
                    <a:pt x="3486150" y="2861310"/>
                  </a:lnTo>
                  <a:lnTo>
                    <a:pt x="3501390" y="2819400"/>
                  </a:lnTo>
                  <a:lnTo>
                    <a:pt x="3509010" y="2773680"/>
                  </a:lnTo>
                  <a:lnTo>
                    <a:pt x="3554730" y="2423160"/>
                  </a:lnTo>
                  <a:lnTo>
                    <a:pt x="3623310" y="1905000"/>
                  </a:lnTo>
                  <a:lnTo>
                    <a:pt x="3695700" y="1344930"/>
                  </a:lnTo>
                  <a:lnTo>
                    <a:pt x="3775710" y="762000"/>
                  </a:lnTo>
                  <a:lnTo>
                    <a:pt x="3817620" y="453390"/>
                  </a:lnTo>
                  <a:lnTo>
                    <a:pt x="3829050" y="400050"/>
                  </a:lnTo>
                  <a:lnTo>
                    <a:pt x="3859530" y="346710"/>
                  </a:lnTo>
                  <a:lnTo>
                    <a:pt x="3890010" y="304800"/>
                  </a:lnTo>
                  <a:lnTo>
                    <a:pt x="3905250" y="270510"/>
                  </a:lnTo>
                  <a:lnTo>
                    <a:pt x="3905250" y="243840"/>
                  </a:lnTo>
                  <a:lnTo>
                    <a:pt x="3893820" y="217170"/>
                  </a:lnTo>
                  <a:lnTo>
                    <a:pt x="3859530" y="186690"/>
                  </a:lnTo>
                  <a:lnTo>
                    <a:pt x="3768090" y="110490"/>
                  </a:lnTo>
                  <a:lnTo>
                    <a:pt x="3680460" y="45720"/>
                  </a:lnTo>
                  <a:lnTo>
                    <a:pt x="3615690" y="15240"/>
                  </a:lnTo>
                  <a:lnTo>
                    <a:pt x="3566160" y="0"/>
                  </a:lnTo>
                  <a:lnTo>
                    <a:pt x="3539490" y="3810"/>
                  </a:lnTo>
                  <a:lnTo>
                    <a:pt x="3478530" y="22860"/>
                  </a:lnTo>
                  <a:lnTo>
                    <a:pt x="3390900" y="53340"/>
                  </a:lnTo>
                  <a:lnTo>
                    <a:pt x="3227070" y="57150"/>
                  </a:lnTo>
                  <a:lnTo>
                    <a:pt x="2663190" y="72390"/>
                  </a:lnTo>
                  <a:lnTo>
                    <a:pt x="2011680" y="95250"/>
                  </a:lnTo>
                  <a:lnTo>
                    <a:pt x="1642110" y="125730"/>
                  </a:lnTo>
                  <a:lnTo>
                    <a:pt x="1535430" y="1333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444;p33">
              <a:extLst>
                <a:ext uri="{FF2B5EF4-FFF2-40B4-BE49-F238E27FC236}">
                  <a16:creationId xmlns:a16="http://schemas.microsoft.com/office/drawing/2014/main" id="{CF881A4A-B298-CF49-9618-885E6987A89B}"/>
                </a:ext>
              </a:extLst>
            </p:cNvPr>
            <p:cNvSpPr/>
            <p:nvPr/>
          </p:nvSpPr>
          <p:spPr>
            <a:xfrm>
              <a:off x="4689475" y="1574800"/>
              <a:ext cx="668338" cy="4008438"/>
            </a:xfrm>
            <a:custGeom>
              <a:avLst/>
              <a:gdLst/>
              <a:ahLst/>
              <a:cxnLst/>
              <a:rect l="l" t="t" r="r" b="b"/>
              <a:pathLst>
                <a:path w="668215" h="4009292" extrusionOk="0">
                  <a:moveTo>
                    <a:pt x="276329" y="1210826"/>
                  </a:moveTo>
                  <a:lnTo>
                    <a:pt x="276329" y="3883688"/>
                  </a:lnTo>
                  <a:lnTo>
                    <a:pt x="422031" y="4009292"/>
                  </a:lnTo>
                  <a:lnTo>
                    <a:pt x="542611" y="3853543"/>
                  </a:lnTo>
                  <a:lnTo>
                    <a:pt x="542611" y="3034602"/>
                  </a:lnTo>
                  <a:cubicBezTo>
                    <a:pt x="544286" y="2542233"/>
                    <a:pt x="545960" y="2049863"/>
                    <a:pt x="547635" y="1557494"/>
                  </a:cubicBezTo>
                  <a:lnTo>
                    <a:pt x="542611" y="1391696"/>
                  </a:lnTo>
                  <a:lnTo>
                    <a:pt x="562707" y="753626"/>
                  </a:lnTo>
                  <a:lnTo>
                    <a:pt x="567732" y="567732"/>
                  </a:lnTo>
                  <a:lnTo>
                    <a:pt x="572756" y="517490"/>
                  </a:lnTo>
                  <a:lnTo>
                    <a:pt x="592853" y="442127"/>
                  </a:lnTo>
                  <a:lnTo>
                    <a:pt x="607925" y="396910"/>
                  </a:lnTo>
                  <a:lnTo>
                    <a:pt x="638070" y="346668"/>
                  </a:lnTo>
                  <a:lnTo>
                    <a:pt x="668215" y="301450"/>
                  </a:lnTo>
                  <a:lnTo>
                    <a:pt x="668215" y="276329"/>
                  </a:lnTo>
                  <a:lnTo>
                    <a:pt x="653143" y="236136"/>
                  </a:lnTo>
                  <a:lnTo>
                    <a:pt x="597877" y="185894"/>
                  </a:lnTo>
                  <a:lnTo>
                    <a:pt x="477296" y="105507"/>
                  </a:lnTo>
                  <a:lnTo>
                    <a:pt x="351692" y="35169"/>
                  </a:lnTo>
                  <a:lnTo>
                    <a:pt x="286378" y="5024"/>
                  </a:lnTo>
                  <a:lnTo>
                    <a:pt x="231112" y="0"/>
                  </a:lnTo>
                  <a:lnTo>
                    <a:pt x="100483" y="0"/>
                  </a:lnTo>
                  <a:lnTo>
                    <a:pt x="30145" y="0"/>
                  </a:lnTo>
                  <a:lnTo>
                    <a:pt x="0" y="10048"/>
                  </a:lnTo>
                  <a:lnTo>
                    <a:pt x="5024" y="30145"/>
                  </a:lnTo>
                  <a:lnTo>
                    <a:pt x="30145" y="65314"/>
                  </a:lnTo>
                  <a:lnTo>
                    <a:pt x="85411" y="95459"/>
                  </a:lnTo>
                  <a:lnTo>
                    <a:pt x="150725" y="135653"/>
                  </a:lnTo>
                  <a:lnTo>
                    <a:pt x="200967" y="170822"/>
                  </a:lnTo>
                  <a:lnTo>
                    <a:pt x="226088" y="195943"/>
                  </a:lnTo>
                  <a:lnTo>
                    <a:pt x="256233" y="236136"/>
                  </a:lnTo>
                  <a:lnTo>
                    <a:pt x="266281" y="276329"/>
                  </a:lnTo>
                  <a:lnTo>
                    <a:pt x="276329" y="356716"/>
                  </a:lnTo>
                  <a:lnTo>
                    <a:pt x="276329" y="121082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445;p33">
              <a:extLst>
                <a:ext uri="{FF2B5EF4-FFF2-40B4-BE49-F238E27FC236}">
                  <a16:creationId xmlns:a16="http://schemas.microsoft.com/office/drawing/2014/main" id="{AD1A16A3-9D89-BC4F-8D57-C2F2236E1C14}"/>
                </a:ext>
              </a:extLst>
            </p:cNvPr>
            <p:cNvSpPr/>
            <p:nvPr/>
          </p:nvSpPr>
          <p:spPr>
            <a:xfrm>
              <a:off x="3371850" y="4057650"/>
              <a:ext cx="3521075" cy="488950"/>
            </a:xfrm>
            <a:custGeom>
              <a:avLst/>
              <a:gdLst/>
              <a:ahLst/>
              <a:cxnLst/>
              <a:rect l="l" t="t" r="r" b="b"/>
              <a:pathLst>
                <a:path w="3521075" h="488950" extrusionOk="0">
                  <a:moveTo>
                    <a:pt x="1425575" y="98425"/>
                  </a:moveTo>
                  <a:lnTo>
                    <a:pt x="977900" y="149225"/>
                  </a:lnTo>
                  <a:lnTo>
                    <a:pt x="606425" y="209550"/>
                  </a:lnTo>
                  <a:lnTo>
                    <a:pt x="422275" y="241300"/>
                  </a:lnTo>
                  <a:lnTo>
                    <a:pt x="212725" y="285750"/>
                  </a:lnTo>
                  <a:lnTo>
                    <a:pt x="0" y="349250"/>
                  </a:lnTo>
                  <a:lnTo>
                    <a:pt x="234950" y="488950"/>
                  </a:lnTo>
                  <a:lnTo>
                    <a:pt x="431800" y="450850"/>
                  </a:lnTo>
                  <a:lnTo>
                    <a:pt x="654050" y="409575"/>
                  </a:lnTo>
                  <a:lnTo>
                    <a:pt x="949325" y="361950"/>
                  </a:lnTo>
                  <a:lnTo>
                    <a:pt x="1216025" y="323850"/>
                  </a:lnTo>
                  <a:lnTo>
                    <a:pt x="1581150" y="282575"/>
                  </a:lnTo>
                  <a:lnTo>
                    <a:pt x="1857375" y="260350"/>
                  </a:lnTo>
                  <a:lnTo>
                    <a:pt x="2197100" y="241300"/>
                  </a:lnTo>
                  <a:lnTo>
                    <a:pt x="2501900" y="228600"/>
                  </a:lnTo>
                  <a:lnTo>
                    <a:pt x="2701925" y="222250"/>
                  </a:lnTo>
                  <a:lnTo>
                    <a:pt x="3000375" y="219075"/>
                  </a:lnTo>
                  <a:lnTo>
                    <a:pt x="3292475" y="219075"/>
                  </a:lnTo>
                  <a:lnTo>
                    <a:pt x="3521075" y="165100"/>
                  </a:lnTo>
                  <a:lnTo>
                    <a:pt x="3311525" y="0"/>
                  </a:lnTo>
                  <a:lnTo>
                    <a:pt x="3082925" y="3175"/>
                  </a:lnTo>
                  <a:lnTo>
                    <a:pt x="2543175" y="28575"/>
                  </a:lnTo>
                  <a:lnTo>
                    <a:pt x="2085975" y="50800"/>
                  </a:lnTo>
                  <a:lnTo>
                    <a:pt x="1568450" y="85725"/>
                  </a:lnTo>
                  <a:lnTo>
                    <a:pt x="1425575" y="984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446;p33">
              <a:extLst>
                <a:ext uri="{FF2B5EF4-FFF2-40B4-BE49-F238E27FC236}">
                  <a16:creationId xmlns:a16="http://schemas.microsoft.com/office/drawing/2014/main" id="{0808E6E7-8EC7-C04F-9339-A20ECD977A53}"/>
                </a:ext>
              </a:extLst>
            </p:cNvPr>
            <p:cNvSpPr/>
            <p:nvPr/>
          </p:nvSpPr>
          <p:spPr>
            <a:xfrm>
              <a:off x="3425825" y="5375275"/>
              <a:ext cx="3292475" cy="374650"/>
            </a:xfrm>
            <a:custGeom>
              <a:avLst/>
              <a:gdLst/>
              <a:ahLst/>
              <a:cxnLst/>
              <a:rect l="l" t="t" r="r" b="b"/>
              <a:pathLst>
                <a:path w="3292475" h="374650" extrusionOk="0">
                  <a:moveTo>
                    <a:pt x="1403350" y="69850"/>
                  </a:moveTo>
                  <a:lnTo>
                    <a:pt x="949325" y="107950"/>
                  </a:lnTo>
                  <a:lnTo>
                    <a:pt x="577850" y="139700"/>
                  </a:lnTo>
                  <a:lnTo>
                    <a:pt x="215900" y="174625"/>
                  </a:lnTo>
                  <a:lnTo>
                    <a:pt x="0" y="215900"/>
                  </a:lnTo>
                  <a:lnTo>
                    <a:pt x="219075" y="374650"/>
                  </a:lnTo>
                  <a:lnTo>
                    <a:pt x="441325" y="352425"/>
                  </a:lnTo>
                  <a:lnTo>
                    <a:pt x="784225" y="314325"/>
                  </a:lnTo>
                  <a:lnTo>
                    <a:pt x="1181100" y="282575"/>
                  </a:lnTo>
                  <a:lnTo>
                    <a:pt x="1657350" y="250825"/>
                  </a:lnTo>
                  <a:lnTo>
                    <a:pt x="2000250" y="231775"/>
                  </a:lnTo>
                  <a:lnTo>
                    <a:pt x="2406650" y="219075"/>
                  </a:lnTo>
                  <a:lnTo>
                    <a:pt x="2759075" y="212725"/>
                  </a:lnTo>
                  <a:lnTo>
                    <a:pt x="3124200" y="219075"/>
                  </a:lnTo>
                  <a:lnTo>
                    <a:pt x="3292475" y="149225"/>
                  </a:lnTo>
                  <a:lnTo>
                    <a:pt x="3121025" y="0"/>
                  </a:lnTo>
                  <a:lnTo>
                    <a:pt x="2997200" y="0"/>
                  </a:lnTo>
                  <a:lnTo>
                    <a:pt x="2578100" y="12700"/>
                  </a:lnTo>
                  <a:lnTo>
                    <a:pt x="2124075" y="28575"/>
                  </a:lnTo>
                  <a:lnTo>
                    <a:pt x="1749425" y="41275"/>
                  </a:lnTo>
                  <a:lnTo>
                    <a:pt x="1504950" y="63500"/>
                  </a:lnTo>
                  <a:lnTo>
                    <a:pt x="1403350" y="698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" name="Google Shape;451;p34">
            <a:extLst>
              <a:ext uri="{FF2B5EF4-FFF2-40B4-BE49-F238E27FC236}">
                <a16:creationId xmlns:a16="http://schemas.microsoft.com/office/drawing/2014/main" id="{9A21B9DB-0536-0D4E-B50E-94447CF86A3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3375" y="1414219"/>
            <a:ext cx="4159250" cy="443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Google Shape;45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3375" y="1329995"/>
            <a:ext cx="4159250" cy="443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125"/>
          <p:cNvSpPr txBox="1"/>
          <p:nvPr/>
        </p:nvSpPr>
        <p:spPr>
          <a:xfrm>
            <a:off x="5241032" y="6741368"/>
            <a:ext cx="2712366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庭</a:t>
            </a:r>
            <a:endParaRPr/>
          </a:p>
        </p:txBody>
      </p:sp>
      <p:sp>
        <p:nvSpPr>
          <p:cNvPr id="1450" name="Google Shape;1450;p125"/>
          <p:cNvSpPr/>
          <p:nvPr/>
        </p:nvSpPr>
        <p:spPr>
          <a:xfrm>
            <a:off x="4595813" y="1400175"/>
            <a:ext cx="557212" cy="817563"/>
          </a:xfrm>
          <a:custGeom>
            <a:avLst/>
            <a:gdLst/>
            <a:ahLst/>
            <a:cxnLst/>
            <a:rect l="l" t="t" r="r" b="b"/>
            <a:pathLst>
              <a:path w="557212" h="816769" extrusionOk="0">
                <a:moveTo>
                  <a:pt x="485775" y="428625"/>
                </a:moveTo>
                <a:lnTo>
                  <a:pt x="485775" y="345281"/>
                </a:lnTo>
                <a:lnTo>
                  <a:pt x="488156" y="319088"/>
                </a:lnTo>
                <a:lnTo>
                  <a:pt x="495300" y="292894"/>
                </a:lnTo>
                <a:lnTo>
                  <a:pt x="509587" y="269081"/>
                </a:lnTo>
                <a:lnTo>
                  <a:pt x="531018" y="242888"/>
                </a:lnTo>
                <a:lnTo>
                  <a:pt x="545306" y="228600"/>
                </a:lnTo>
                <a:lnTo>
                  <a:pt x="552450" y="214313"/>
                </a:lnTo>
                <a:lnTo>
                  <a:pt x="557212" y="200025"/>
                </a:lnTo>
                <a:lnTo>
                  <a:pt x="557212" y="180975"/>
                </a:lnTo>
                <a:lnTo>
                  <a:pt x="550068" y="159544"/>
                </a:lnTo>
                <a:lnTo>
                  <a:pt x="526256" y="135731"/>
                </a:lnTo>
                <a:lnTo>
                  <a:pt x="488156" y="109538"/>
                </a:lnTo>
                <a:lnTo>
                  <a:pt x="435768" y="80963"/>
                </a:lnTo>
                <a:lnTo>
                  <a:pt x="369093" y="57150"/>
                </a:lnTo>
                <a:lnTo>
                  <a:pt x="276225" y="33338"/>
                </a:lnTo>
                <a:lnTo>
                  <a:pt x="157162" y="9525"/>
                </a:lnTo>
                <a:lnTo>
                  <a:pt x="78581" y="0"/>
                </a:lnTo>
                <a:lnTo>
                  <a:pt x="35718" y="0"/>
                </a:lnTo>
                <a:lnTo>
                  <a:pt x="7143" y="4763"/>
                </a:lnTo>
                <a:lnTo>
                  <a:pt x="0" y="11906"/>
                </a:lnTo>
                <a:lnTo>
                  <a:pt x="4762" y="33338"/>
                </a:lnTo>
                <a:lnTo>
                  <a:pt x="21431" y="52388"/>
                </a:lnTo>
                <a:lnTo>
                  <a:pt x="85725" y="95250"/>
                </a:lnTo>
                <a:lnTo>
                  <a:pt x="152400" y="147638"/>
                </a:lnTo>
                <a:lnTo>
                  <a:pt x="188118" y="185738"/>
                </a:lnTo>
                <a:lnTo>
                  <a:pt x="207168" y="219075"/>
                </a:lnTo>
                <a:lnTo>
                  <a:pt x="216693" y="250031"/>
                </a:lnTo>
                <a:lnTo>
                  <a:pt x="216693" y="397669"/>
                </a:lnTo>
                <a:lnTo>
                  <a:pt x="216693" y="740569"/>
                </a:lnTo>
                <a:lnTo>
                  <a:pt x="340518" y="816769"/>
                </a:lnTo>
                <a:lnTo>
                  <a:pt x="483393" y="711994"/>
                </a:lnTo>
                <a:lnTo>
                  <a:pt x="485775" y="42862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1" name="Google Shape;1451;p125"/>
          <p:cNvSpPr/>
          <p:nvPr/>
        </p:nvSpPr>
        <p:spPr>
          <a:xfrm>
            <a:off x="4905375" y="2468563"/>
            <a:ext cx="1466850" cy="758825"/>
          </a:xfrm>
          <a:custGeom>
            <a:avLst/>
            <a:gdLst/>
            <a:ahLst/>
            <a:cxnLst/>
            <a:rect l="l" t="t" r="r" b="b"/>
            <a:pathLst>
              <a:path w="1466850" h="757238" extrusionOk="0">
                <a:moveTo>
                  <a:pt x="631031" y="419100"/>
                </a:moveTo>
                <a:lnTo>
                  <a:pt x="842963" y="292894"/>
                </a:lnTo>
                <a:lnTo>
                  <a:pt x="926306" y="242888"/>
                </a:lnTo>
                <a:lnTo>
                  <a:pt x="950119" y="228600"/>
                </a:lnTo>
                <a:lnTo>
                  <a:pt x="959644" y="219075"/>
                </a:lnTo>
                <a:lnTo>
                  <a:pt x="962025" y="202407"/>
                </a:lnTo>
                <a:lnTo>
                  <a:pt x="957263" y="171450"/>
                </a:lnTo>
                <a:lnTo>
                  <a:pt x="947738" y="140494"/>
                </a:lnTo>
                <a:lnTo>
                  <a:pt x="933450" y="116682"/>
                </a:lnTo>
                <a:lnTo>
                  <a:pt x="907256" y="85725"/>
                </a:lnTo>
                <a:lnTo>
                  <a:pt x="883444" y="64294"/>
                </a:lnTo>
                <a:lnTo>
                  <a:pt x="869156" y="50007"/>
                </a:lnTo>
                <a:lnTo>
                  <a:pt x="852488" y="30957"/>
                </a:lnTo>
                <a:lnTo>
                  <a:pt x="854869" y="16669"/>
                </a:lnTo>
                <a:lnTo>
                  <a:pt x="876300" y="4763"/>
                </a:lnTo>
                <a:lnTo>
                  <a:pt x="914400" y="0"/>
                </a:lnTo>
                <a:lnTo>
                  <a:pt x="952500" y="4763"/>
                </a:lnTo>
                <a:lnTo>
                  <a:pt x="1002506" y="14288"/>
                </a:lnTo>
                <a:lnTo>
                  <a:pt x="1076325" y="35719"/>
                </a:lnTo>
                <a:lnTo>
                  <a:pt x="1150144" y="59532"/>
                </a:lnTo>
                <a:lnTo>
                  <a:pt x="1216819" y="88107"/>
                </a:lnTo>
                <a:lnTo>
                  <a:pt x="1276350" y="119063"/>
                </a:lnTo>
                <a:lnTo>
                  <a:pt x="1321594" y="147638"/>
                </a:lnTo>
                <a:lnTo>
                  <a:pt x="1381125" y="185738"/>
                </a:lnTo>
                <a:lnTo>
                  <a:pt x="1419225" y="211932"/>
                </a:lnTo>
                <a:lnTo>
                  <a:pt x="1447800" y="238125"/>
                </a:lnTo>
                <a:lnTo>
                  <a:pt x="1462088" y="261938"/>
                </a:lnTo>
                <a:lnTo>
                  <a:pt x="1466850" y="278607"/>
                </a:lnTo>
                <a:lnTo>
                  <a:pt x="1464469" y="297657"/>
                </a:lnTo>
                <a:lnTo>
                  <a:pt x="1452563" y="311944"/>
                </a:lnTo>
                <a:lnTo>
                  <a:pt x="1423988" y="328613"/>
                </a:lnTo>
                <a:lnTo>
                  <a:pt x="1347788" y="350044"/>
                </a:lnTo>
                <a:lnTo>
                  <a:pt x="1252538" y="381000"/>
                </a:lnTo>
                <a:lnTo>
                  <a:pt x="1092994" y="442913"/>
                </a:lnTo>
                <a:lnTo>
                  <a:pt x="973931" y="483394"/>
                </a:lnTo>
                <a:lnTo>
                  <a:pt x="850106" y="521494"/>
                </a:lnTo>
                <a:lnTo>
                  <a:pt x="692944" y="561975"/>
                </a:lnTo>
                <a:lnTo>
                  <a:pt x="595313" y="604838"/>
                </a:lnTo>
                <a:lnTo>
                  <a:pt x="461963" y="645319"/>
                </a:lnTo>
                <a:lnTo>
                  <a:pt x="285750" y="695325"/>
                </a:lnTo>
                <a:lnTo>
                  <a:pt x="73819" y="752475"/>
                </a:lnTo>
                <a:lnTo>
                  <a:pt x="47625" y="757238"/>
                </a:lnTo>
                <a:lnTo>
                  <a:pt x="30956" y="757238"/>
                </a:lnTo>
                <a:lnTo>
                  <a:pt x="9525" y="747713"/>
                </a:lnTo>
                <a:lnTo>
                  <a:pt x="0" y="735807"/>
                </a:lnTo>
                <a:lnTo>
                  <a:pt x="0" y="721519"/>
                </a:lnTo>
                <a:lnTo>
                  <a:pt x="4763" y="704850"/>
                </a:lnTo>
                <a:lnTo>
                  <a:pt x="19050" y="688182"/>
                </a:lnTo>
                <a:lnTo>
                  <a:pt x="50006" y="676275"/>
                </a:lnTo>
                <a:lnTo>
                  <a:pt x="171450" y="623888"/>
                </a:lnTo>
                <a:lnTo>
                  <a:pt x="302419" y="566738"/>
                </a:lnTo>
                <a:lnTo>
                  <a:pt x="459581" y="500063"/>
                </a:lnTo>
                <a:lnTo>
                  <a:pt x="526256" y="473869"/>
                </a:lnTo>
                <a:lnTo>
                  <a:pt x="631031" y="4191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2" name="Google Shape;1452;p125"/>
          <p:cNvSpPr/>
          <p:nvPr/>
        </p:nvSpPr>
        <p:spPr>
          <a:xfrm>
            <a:off x="4852988" y="3471863"/>
            <a:ext cx="2000250" cy="428625"/>
          </a:xfrm>
          <a:custGeom>
            <a:avLst/>
            <a:gdLst/>
            <a:ahLst/>
            <a:cxnLst/>
            <a:rect l="l" t="t" r="r" b="b"/>
            <a:pathLst>
              <a:path w="2000250" h="428625" extrusionOk="0">
                <a:moveTo>
                  <a:pt x="654843" y="185737"/>
                </a:moveTo>
                <a:lnTo>
                  <a:pt x="845343" y="152400"/>
                </a:lnTo>
                <a:lnTo>
                  <a:pt x="1009650" y="119062"/>
                </a:lnTo>
                <a:lnTo>
                  <a:pt x="1404937" y="80962"/>
                </a:lnTo>
                <a:lnTo>
                  <a:pt x="1512093" y="66675"/>
                </a:lnTo>
                <a:lnTo>
                  <a:pt x="1574006" y="47625"/>
                </a:lnTo>
                <a:lnTo>
                  <a:pt x="1616868" y="23812"/>
                </a:lnTo>
                <a:lnTo>
                  <a:pt x="1643062" y="4762"/>
                </a:lnTo>
                <a:lnTo>
                  <a:pt x="1659731" y="0"/>
                </a:lnTo>
                <a:lnTo>
                  <a:pt x="1724025" y="9525"/>
                </a:lnTo>
                <a:lnTo>
                  <a:pt x="1785937" y="21431"/>
                </a:lnTo>
                <a:lnTo>
                  <a:pt x="1859756" y="42862"/>
                </a:lnTo>
                <a:lnTo>
                  <a:pt x="1928812" y="69056"/>
                </a:lnTo>
                <a:lnTo>
                  <a:pt x="1969293" y="90487"/>
                </a:lnTo>
                <a:lnTo>
                  <a:pt x="1988343" y="107156"/>
                </a:lnTo>
                <a:lnTo>
                  <a:pt x="1997868" y="126206"/>
                </a:lnTo>
                <a:lnTo>
                  <a:pt x="2000250" y="145256"/>
                </a:lnTo>
                <a:lnTo>
                  <a:pt x="1997868" y="166687"/>
                </a:lnTo>
                <a:lnTo>
                  <a:pt x="1983581" y="190500"/>
                </a:lnTo>
                <a:lnTo>
                  <a:pt x="1955006" y="209550"/>
                </a:lnTo>
                <a:lnTo>
                  <a:pt x="1912143" y="226218"/>
                </a:lnTo>
                <a:lnTo>
                  <a:pt x="1871662" y="230981"/>
                </a:lnTo>
                <a:lnTo>
                  <a:pt x="1716881" y="238125"/>
                </a:lnTo>
                <a:lnTo>
                  <a:pt x="1488281" y="252412"/>
                </a:lnTo>
                <a:lnTo>
                  <a:pt x="1185862" y="276225"/>
                </a:lnTo>
                <a:lnTo>
                  <a:pt x="1004887" y="297656"/>
                </a:lnTo>
                <a:lnTo>
                  <a:pt x="807243" y="338137"/>
                </a:lnTo>
                <a:lnTo>
                  <a:pt x="654843" y="366712"/>
                </a:lnTo>
                <a:lnTo>
                  <a:pt x="411956" y="409575"/>
                </a:lnTo>
                <a:lnTo>
                  <a:pt x="302418" y="428625"/>
                </a:lnTo>
                <a:lnTo>
                  <a:pt x="259556" y="426243"/>
                </a:lnTo>
                <a:lnTo>
                  <a:pt x="219075" y="416718"/>
                </a:lnTo>
                <a:lnTo>
                  <a:pt x="188118" y="404812"/>
                </a:lnTo>
                <a:lnTo>
                  <a:pt x="145256" y="378618"/>
                </a:lnTo>
                <a:lnTo>
                  <a:pt x="95250" y="340518"/>
                </a:lnTo>
                <a:lnTo>
                  <a:pt x="40481" y="292893"/>
                </a:lnTo>
                <a:lnTo>
                  <a:pt x="11906" y="257175"/>
                </a:lnTo>
                <a:lnTo>
                  <a:pt x="2381" y="245268"/>
                </a:lnTo>
                <a:lnTo>
                  <a:pt x="0" y="219075"/>
                </a:lnTo>
                <a:lnTo>
                  <a:pt x="0" y="207168"/>
                </a:lnTo>
                <a:lnTo>
                  <a:pt x="9525" y="200025"/>
                </a:lnTo>
                <a:lnTo>
                  <a:pt x="19050" y="200025"/>
                </a:lnTo>
                <a:lnTo>
                  <a:pt x="35718" y="200025"/>
                </a:lnTo>
                <a:lnTo>
                  <a:pt x="69056" y="211931"/>
                </a:lnTo>
                <a:lnTo>
                  <a:pt x="145256" y="230981"/>
                </a:lnTo>
                <a:lnTo>
                  <a:pt x="204787" y="242887"/>
                </a:lnTo>
                <a:lnTo>
                  <a:pt x="266700" y="250031"/>
                </a:lnTo>
                <a:lnTo>
                  <a:pt x="323850" y="245268"/>
                </a:lnTo>
                <a:lnTo>
                  <a:pt x="485775" y="216693"/>
                </a:lnTo>
                <a:lnTo>
                  <a:pt x="654843" y="18573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3" name="Google Shape;1453;p125"/>
          <p:cNvSpPr/>
          <p:nvPr/>
        </p:nvSpPr>
        <p:spPr>
          <a:xfrm>
            <a:off x="3662363" y="2887663"/>
            <a:ext cx="990600" cy="396875"/>
          </a:xfrm>
          <a:custGeom>
            <a:avLst/>
            <a:gdLst/>
            <a:ahLst/>
            <a:cxnLst/>
            <a:rect l="l" t="t" r="r" b="b"/>
            <a:pathLst>
              <a:path w="990600" h="395288" extrusionOk="0">
                <a:moveTo>
                  <a:pt x="385762" y="178594"/>
                </a:moveTo>
                <a:lnTo>
                  <a:pt x="276225" y="214313"/>
                </a:lnTo>
                <a:lnTo>
                  <a:pt x="219075" y="228600"/>
                </a:lnTo>
                <a:lnTo>
                  <a:pt x="195262" y="230982"/>
                </a:lnTo>
                <a:lnTo>
                  <a:pt x="83343" y="228600"/>
                </a:lnTo>
                <a:lnTo>
                  <a:pt x="30956" y="228600"/>
                </a:lnTo>
                <a:lnTo>
                  <a:pt x="11906" y="228600"/>
                </a:lnTo>
                <a:lnTo>
                  <a:pt x="0" y="233363"/>
                </a:lnTo>
                <a:lnTo>
                  <a:pt x="2381" y="250032"/>
                </a:lnTo>
                <a:lnTo>
                  <a:pt x="19050" y="273844"/>
                </a:lnTo>
                <a:lnTo>
                  <a:pt x="57150" y="307182"/>
                </a:lnTo>
                <a:lnTo>
                  <a:pt x="104775" y="340519"/>
                </a:lnTo>
                <a:lnTo>
                  <a:pt x="145256" y="364332"/>
                </a:lnTo>
                <a:lnTo>
                  <a:pt x="180975" y="381000"/>
                </a:lnTo>
                <a:lnTo>
                  <a:pt x="209550" y="388144"/>
                </a:lnTo>
                <a:lnTo>
                  <a:pt x="245268" y="395288"/>
                </a:lnTo>
                <a:lnTo>
                  <a:pt x="278606" y="390525"/>
                </a:lnTo>
                <a:lnTo>
                  <a:pt x="314325" y="378619"/>
                </a:lnTo>
                <a:lnTo>
                  <a:pt x="352425" y="354807"/>
                </a:lnTo>
                <a:lnTo>
                  <a:pt x="378618" y="335757"/>
                </a:lnTo>
                <a:lnTo>
                  <a:pt x="497681" y="292894"/>
                </a:lnTo>
                <a:lnTo>
                  <a:pt x="602456" y="266700"/>
                </a:lnTo>
                <a:lnTo>
                  <a:pt x="864393" y="323850"/>
                </a:lnTo>
                <a:lnTo>
                  <a:pt x="892968" y="297657"/>
                </a:lnTo>
                <a:lnTo>
                  <a:pt x="921543" y="276225"/>
                </a:lnTo>
                <a:lnTo>
                  <a:pt x="952500" y="252413"/>
                </a:lnTo>
                <a:lnTo>
                  <a:pt x="976312" y="230982"/>
                </a:lnTo>
                <a:lnTo>
                  <a:pt x="985837" y="214313"/>
                </a:lnTo>
                <a:lnTo>
                  <a:pt x="990600" y="200025"/>
                </a:lnTo>
                <a:lnTo>
                  <a:pt x="990600" y="190500"/>
                </a:lnTo>
                <a:lnTo>
                  <a:pt x="985837" y="164307"/>
                </a:lnTo>
                <a:lnTo>
                  <a:pt x="976312" y="145257"/>
                </a:lnTo>
                <a:lnTo>
                  <a:pt x="959643" y="130969"/>
                </a:lnTo>
                <a:lnTo>
                  <a:pt x="933450" y="111919"/>
                </a:lnTo>
                <a:lnTo>
                  <a:pt x="892968" y="90488"/>
                </a:lnTo>
                <a:lnTo>
                  <a:pt x="838200" y="54769"/>
                </a:lnTo>
                <a:lnTo>
                  <a:pt x="802481" y="26194"/>
                </a:lnTo>
                <a:lnTo>
                  <a:pt x="781050" y="9525"/>
                </a:lnTo>
                <a:lnTo>
                  <a:pt x="757237" y="0"/>
                </a:lnTo>
                <a:lnTo>
                  <a:pt x="735806" y="0"/>
                </a:lnTo>
                <a:lnTo>
                  <a:pt x="709612" y="7144"/>
                </a:lnTo>
                <a:lnTo>
                  <a:pt x="685800" y="19050"/>
                </a:lnTo>
                <a:lnTo>
                  <a:pt x="661987" y="42863"/>
                </a:lnTo>
                <a:lnTo>
                  <a:pt x="638175" y="69057"/>
                </a:lnTo>
                <a:lnTo>
                  <a:pt x="619125" y="83344"/>
                </a:lnTo>
                <a:lnTo>
                  <a:pt x="385762" y="17859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125"/>
          <p:cNvSpPr/>
          <p:nvPr/>
        </p:nvSpPr>
        <p:spPr>
          <a:xfrm>
            <a:off x="3386138" y="1912938"/>
            <a:ext cx="3357562" cy="636587"/>
          </a:xfrm>
          <a:custGeom>
            <a:avLst/>
            <a:gdLst/>
            <a:ahLst/>
            <a:cxnLst/>
            <a:rect l="l" t="t" r="r" b="b"/>
            <a:pathLst>
              <a:path w="3356772" h="637602" extrusionOk="0">
                <a:moveTo>
                  <a:pt x="1882413" y="157861"/>
                </a:moveTo>
                <a:lnTo>
                  <a:pt x="1667961" y="181689"/>
                </a:lnTo>
                <a:lnTo>
                  <a:pt x="1435638" y="199560"/>
                </a:lnTo>
                <a:lnTo>
                  <a:pt x="1286713" y="223388"/>
                </a:lnTo>
                <a:lnTo>
                  <a:pt x="1021626" y="268065"/>
                </a:lnTo>
                <a:lnTo>
                  <a:pt x="670163" y="324657"/>
                </a:lnTo>
                <a:lnTo>
                  <a:pt x="452733" y="360399"/>
                </a:lnTo>
                <a:lnTo>
                  <a:pt x="184667" y="402098"/>
                </a:lnTo>
                <a:lnTo>
                  <a:pt x="0" y="431883"/>
                </a:lnTo>
                <a:lnTo>
                  <a:pt x="56444" y="637602"/>
                </a:lnTo>
                <a:lnTo>
                  <a:pt x="128076" y="628464"/>
                </a:lnTo>
                <a:lnTo>
                  <a:pt x="303808" y="580808"/>
                </a:lnTo>
                <a:lnTo>
                  <a:pt x="571873" y="521238"/>
                </a:lnTo>
                <a:lnTo>
                  <a:pt x="753561" y="482517"/>
                </a:lnTo>
                <a:lnTo>
                  <a:pt x="979927" y="440818"/>
                </a:lnTo>
                <a:lnTo>
                  <a:pt x="1230122" y="399119"/>
                </a:lnTo>
                <a:lnTo>
                  <a:pt x="1414789" y="375291"/>
                </a:lnTo>
                <a:lnTo>
                  <a:pt x="1644133" y="348485"/>
                </a:lnTo>
                <a:lnTo>
                  <a:pt x="1939005" y="321678"/>
                </a:lnTo>
                <a:lnTo>
                  <a:pt x="2266640" y="291893"/>
                </a:lnTo>
                <a:lnTo>
                  <a:pt x="2543641" y="277001"/>
                </a:lnTo>
                <a:lnTo>
                  <a:pt x="2725329" y="268065"/>
                </a:lnTo>
                <a:lnTo>
                  <a:pt x="2993394" y="268065"/>
                </a:lnTo>
                <a:lnTo>
                  <a:pt x="3172105" y="265087"/>
                </a:lnTo>
                <a:lnTo>
                  <a:pt x="3249546" y="268065"/>
                </a:lnTo>
                <a:lnTo>
                  <a:pt x="3291245" y="265087"/>
                </a:lnTo>
                <a:lnTo>
                  <a:pt x="3318051" y="259130"/>
                </a:lnTo>
                <a:lnTo>
                  <a:pt x="3341879" y="244237"/>
                </a:lnTo>
                <a:lnTo>
                  <a:pt x="3356772" y="226366"/>
                </a:lnTo>
                <a:lnTo>
                  <a:pt x="3356772" y="208495"/>
                </a:lnTo>
                <a:lnTo>
                  <a:pt x="3338901" y="175732"/>
                </a:lnTo>
                <a:lnTo>
                  <a:pt x="3315073" y="145947"/>
                </a:lnTo>
                <a:lnTo>
                  <a:pt x="3288266" y="128076"/>
                </a:lnTo>
                <a:lnTo>
                  <a:pt x="3201890" y="86377"/>
                </a:lnTo>
                <a:lnTo>
                  <a:pt x="3085728" y="35742"/>
                </a:lnTo>
                <a:lnTo>
                  <a:pt x="3002330" y="8936"/>
                </a:lnTo>
                <a:lnTo>
                  <a:pt x="2963609" y="2979"/>
                </a:lnTo>
                <a:lnTo>
                  <a:pt x="2936803" y="0"/>
                </a:lnTo>
                <a:lnTo>
                  <a:pt x="2904039" y="5957"/>
                </a:lnTo>
                <a:lnTo>
                  <a:pt x="2868297" y="23828"/>
                </a:lnTo>
                <a:lnTo>
                  <a:pt x="2817663" y="53613"/>
                </a:lnTo>
                <a:lnTo>
                  <a:pt x="2781921" y="68506"/>
                </a:lnTo>
                <a:lnTo>
                  <a:pt x="2656824" y="80420"/>
                </a:lnTo>
                <a:lnTo>
                  <a:pt x="2367909" y="110205"/>
                </a:lnTo>
                <a:lnTo>
                  <a:pt x="2052188" y="142968"/>
                </a:lnTo>
                <a:lnTo>
                  <a:pt x="1882413" y="157861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5" name="Google Shape;1455;p125"/>
          <p:cNvSpPr/>
          <p:nvPr/>
        </p:nvSpPr>
        <p:spPr>
          <a:xfrm>
            <a:off x="2513013" y="2187575"/>
            <a:ext cx="1050925" cy="3405188"/>
          </a:xfrm>
          <a:custGeom>
            <a:avLst/>
            <a:gdLst/>
            <a:ahLst/>
            <a:cxnLst/>
            <a:rect l="l" t="t" r="r" b="b"/>
            <a:pathLst>
              <a:path w="1052003" h="3404586" extrusionOk="0">
                <a:moveTo>
                  <a:pt x="745724" y="798990"/>
                </a:moveTo>
                <a:lnTo>
                  <a:pt x="754602" y="643631"/>
                </a:lnTo>
                <a:lnTo>
                  <a:pt x="759040" y="510466"/>
                </a:lnTo>
                <a:lnTo>
                  <a:pt x="759040" y="408372"/>
                </a:lnTo>
                <a:lnTo>
                  <a:pt x="754602" y="350668"/>
                </a:lnTo>
                <a:lnTo>
                  <a:pt x="745724" y="306279"/>
                </a:lnTo>
                <a:lnTo>
                  <a:pt x="723530" y="253013"/>
                </a:lnTo>
                <a:lnTo>
                  <a:pt x="674702" y="177553"/>
                </a:lnTo>
                <a:lnTo>
                  <a:pt x="621436" y="106532"/>
                </a:lnTo>
                <a:lnTo>
                  <a:pt x="599242" y="75460"/>
                </a:lnTo>
                <a:lnTo>
                  <a:pt x="590365" y="35510"/>
                </a:lnTo>
                <a:lnTo>
                  <a:pt x="594803" y="8877"/>
                </a:lnTo>
                <a:lnTo>
                  <a:pt x="603681" y="0"/>
                </a:lnTo>
                <a:lnTo>
                  <a:pt x="616998" y="0"/>
                </a:lnTo>
                <a:lnTo>
                  <a:pt x="661386" y="8877"/>
                </a:lnTo>
                <a:lnTo>
                  <a:pt x="741285" y="48827"/>
                </a:lnTo>
                <a:lnTo>
                  <a:pt x="847817" y="110971"/>
                </a:lnTo>
                <a:lnTo>
                  <a:pt x="932155" y="164237"/>
                </a:lnTo>
                <a:lnTo>
                  <a:pt x="1020932" y="377301"/>
                </a:lnTo>
                <a:lnTo>
                  <a:pt x="1043126" y="417250"/>
                </a:lnTo>
                <a:lnTo>
                  <a:pt x="1052003" y="439444"/>
                </a:lnTo>
                <a:lnTo>
                  <a:pt x="1043126" y="528221"/>
                </a:lnTo>
                <a:lnTo>
                  <a:pt x="1016493" y="794551"/>
                </a:lnTo>
                <a:lnTo>
                  <a:pt x="967666" y="1145219"/>
                </a:lnTo>
                <a:lnTo>
                  <a:pt x="936594" y="1327211"/>
                </a:lnTo>
                <a:lnTo>
                  <a:pt x="901083" y="1500326"/>
                </a:lnTo>
                <a:lnTo>
                  <a:pt x="852256" y="1713390"/>
                </a:lnTo>
                <a:lnTo>
                  <a:pt x="803429" y="1890943"/>
                </a:lnTo>
                <a:lnTo>
                  <a:pt x="727969" y="2121763"/>
                </a:lnTo>
                <a:lnTo>
                  <a:pt x="648069" y="2330388"/>
                </a:lnTo>
                <a:lnTo>
                  <a:pt x="568170" y="2512380"/>
                </a:lnTo>
                <a:lnTo>
                  <a:pt x="461638" y="2729883"/>
                </a:lnTo>
                <a:lnTo>
                  <a:pt x="324035" y="2982897"/>
                </a:lnTo>
                <a:lnTo>
                  <a:pt x="181992" y="3209277"/>
                </a:lnTo>
                <a:lnTo>
                  <a:pt x="88776" y="3355759"/>
                </a:lnTo>
                <a:lnTo>
                  <a:pt x="62143" y="3391270"/>
                </a:lnTo>
                <a:lnTo>
                  <a:pt x="31071" y="3404586"/>
                </a:lnTo>
                <a:lnTo>
                  <a:pt x="17755" y="3404586"/>
                </a:lnTo>
                <a:lnTo>
                  <a:pt x="4438" y="3395708"/>
                </a:lnTo>
                <a:lnTo>
                  <a:pt x="0" y="3377953"/>
                </a:lnTo>
                <a:lnTo>
                  <a:pt x="0" y="3351320"/>
                </a:lnTo>
                <a:lnTo>
                  <a:pt x="35510" y="3284737"/>
                </a:lnTo>
                <a:lnTo>
                  <a:pt x="119848" y="3124939"/>
                </a:lnTo>
                <a:lnTo>
                  <a:pt x="221941" y="2911875"/>
                </a:lnTo>
                <a:lnTo>
                  <a:pt x="284085" y="2769833"/>
                </a:lnTo>
                <a:lnTo>
                  <a:pt x="381739" y="2516819"/>
                </a:lnTo>
                <a:lnTo>
                  <a:pt x="448322" y="2317071"/>
                </a:lnTo>
                <a:lnTo>
                  <a:pt x="510466" y="2130640"/>
                </a:lnTo>
                <a:lnTo>
                  <a:pt x="563732" y="1948648"/>
                </a:lnTo>
                <a:lnTo>
                  <a:pt x="603681" y="1779972"/>
                </a:lnTo>
                <a:lnTo>
                  <a:pt x="643631" y="1575786"/>
                </a:lnTo>
                <a:lnTo>
                  <a:pt x="674702" y="1407110"/>
                </a:lnTo>
                <a:lnTo>
                  <a:pt x="701336" y="1216240"/>
                </a:lnTo>
                <a:lnTo>
                  <a:pt x="727969" y="1020932"/>
                </a:lnTo>
                <a:lnTo>
                  <a:pt x="745724" y="79899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6" name="Google Shape;1456;p125"/>
          <p:cNvSpPr/>
          <p:nvPr/>
        </p:nvSpPr>
        <p:spPr>
          <a:xfrm>
            <a:off x="5468938" y="3014663"/>
            <a:ext cx="465137" cy="1690687"/>
          </a:xfrm>
          <a:custGeom>
            <a:avLst/>
            <a:gdLst/>
            <a:ahLst/>
            <a:cxnLst/>
            <a:rect l="l" t="t" r="r" b="b"/>
            <a:pathLst>
              <a:path w="464344" h="1690631" extrusionOk="0">
                <a:moveTo>
                  <a:pt x="190500" y="554831"/>
                </a:moveTo>
                <a:cubicBezTo>
                  <a:pt x="189706" y="450850"/>
                  <a:pt x="194072" y="309562"/>
                  <a:pt x="188119" y="242887"/>
                </a:cubicBezTo>
                <a:lnTo>
                  <a:pt x="185738" y="221456"/>
                </a:lnTo>
                <a:lnTo>
                  <a:pt x="173832" y="192881"/>
                </a:lnTo>
                <a:lnTo>
                  <a:pt x="152400" y="154781"/>
                </a:lnTo>
                <a:lnTo>
                  <a:pt x="133350" y="128587"/>
                </a:lnTo>
                <a:lnTo>
                  <a:pt x="109538" y="104775"/>
                </a:lnTo>
                <a:lnTo>
                  <a:pt x="78582" y="80962"/>
                </a:lnTo>
                <a:lnTo>
                  <a:pt x="47625" y="59531"/>
                </a:lnTo>
                <a:lnTo>
                  <a:pt x="0" y="28575"/>
                </a:lnTo>
                <a:lnTo>
                  <a:pt x="116682" y="0"/>
                </a:lnTo>
                <a:lnTo>
                  <a:pt x="216694" y="45243"/>
                </a:lnTo>
                <a:lnTo>
                  <a:pt x="357188" y="107156"/>
                </a:lnTo>
                <a:lnTo>
                  <a:pt x="433388" y="142875"/>
                </a:lnTo>
                <a:lnTo>
                  <a:pt x="445294" y="154781"/>
                </a:lnTo>
                <a:lnTo>
                  <a:pt x="454819" y="173831"/>
                </a:lnTo>
                <a:lnTo>
                  <a:pt x="461963" y="202406"/>
                </a:lnTo>
                <a:lnTo>
                  <a:pt x="464344" y="242887"/>
                </a:lnTo>
                <a:lnTo>
                  <a:pt x="454819" y="292893"/>
                </a:lnTo>
                <a:lnTo>
                  <a:pt x="433388" y="378618"/>
                </a:lnTo>
                <a:lnTo>
                  <a:pt x="419100" y="464343"/>
                </a:lnTo>
                <a:lnTo>
                  <a:pt x="411957" y="595312"/>
                </a:lnTo>
                <a:cubicBezTo>
                  <a:pt x="413544" y="931068"/>
                  <a:pt x="415132" y="1338206"/>
                  <a:pt x="416719" y="1673962"/>
                </a:cubicBezTo>
                <a:lnTo>
                  <a:pt x="192883" y="1690631"/>
                </a:lnTo>
                <a:cubicBezTo>
                  <a:pt x="192089" y="1312031"/>
                  <a:pt x="191294" y="933431"/>
                  <a:pt x="190500" y="55483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7" name="Google Shape;1457;p125"/>
          <p:cNvSpPr/>
          <p:nvPr/>
        </p:nvSpPr>
        <p:spPr>
          <a:xfrm>
            <a:off x="4872038" y="4500563"/>
            <a:ext cx="1995487" cy="349250"/>
          </a:xfrm>
          <a:custGeom>
            <a:avLst/>
            <a:gdLst/>
            <a:ahLst/>
            <a:cxnLst/>
            <a:rect l="l" t="t" r="r" b="b"/>
            <a:pathLst>
              <a:path w="1995487" h="350043" extrusionOk="0">
                <a:moveTo>
                  <a:pt x="1121568" y="80962"/>
                </a:moveTo>
                <a:lnTo>
                  <a:pt x="1397793" y="52387"/>
                </a:lnTo>
                <a:lnTo>
                  <a:pt x="1454943" y="45243"/>
                </a:lnTo>
                <a:lnTo>
                  <a:pt x="1504950" y="28575"/>
                </a:lnTo>
                <a:lnTo>
                  <a:pt x="1602581" y="4762"/>
                </a:lnTo>
                <a:lnTo>
                  <a:pt x="1645443" y="0"/>
                </a:lnTo>
                <a:lnTo>
                  <a:pt x="1666875" y="2381"/>
                </a:lnTo>
                <a:lnTo>
                  <a:pt x="1714500" y="16668"/>
                </a:lnTo>
                <a:lnTo>
                  <a:pt x="1793081" y="40481"/>
                </a:lnTo>
                <a:lnTo>
                  <a:pt x="1866900" y="69056"/>
                </a:lnTo>
                <a:lnTo>
                  <a:pt x="1928812" y="97631"/>
                </a:lnTo>
                <a:lnTo>
                  <a:pt x="1952625" y="111918"/>
                </a:lnTo>
                <a:lnTo>
                  <a:pt x="1971675" y="128587"/>
                </a:lnTo>
                <a:lnTo>
                  <a:pt x="1981200" y="140493"/>
                </a:lnTo>
                <a:lnTo>
                  <a:pt x="1990725" y="157162"/>
                </a:lnTo>
                <a:lnTo>
                  <a:pt x="1995487" y="169068"/>
                </a:lnTo>
                <a:lnTo>
                  <a:pt x="1995487" y="185737"/>
                </a:lnTo>
                <a:lnTo>
                  <a:pt x="1978818" y="209550"/>
                </a:lnTo>
                <a:lnTo>
                  <a:pt x="1950243" y="226218"/>
                </a:lnTo>
                <a:lnTo>
                  <a:pt x="1897856" y="233362"/>
                </a:lnTo>
                <a:lnTo>
                  <a:pt x="1824037" y="235743"/>
                </a:lnTo>
                <a:lnTo>
                  <a:pt x="1721643" y="230981"/>
                </a:lnTo>
                <a:lnTo>
                  <a:pt x="1643062" y="221456"/>
                </a:lnTo>
                <a:lnTo>
                  <a:pt x="1488281" y="228600"/>
                </a:lnTo>
                <a:lnTo>
                  <a:pt x="1247775" y="240506"/>
                </a:lnTo>
                <a:lnTo>
                  <a:pt x="931068" y="269081"/>
                </a:lnTo>
                <a:lnTo>
                  <a:pt x="523875" y="311943"/>
                </a:lnTo>
                <a:lnTo>
                  <a:pt x="500062" y="316706"/>
                </a:lnTo>
                <a:lnTo>
                  <a:pt x="454818" y="330993"/>
                </a:lnTo>
                <a:lnTo>
                  <a:pt x="411956" y="342900"/>
                </a:lnTo>
                <a:lnTo>
                  <a:pt x="371475" y="350043"/>
                </a:lnTo>
                <a:lnTo>
                  <a:pt x="340518" y="350043"/>
                </a:lnTo>
                <a:lnTo>
                  <a:pt x="283368" y="342900"/>
                </a:lnTo>
                <a:lnTo>
                  <a:pt x="228600" y="323850"/>
                </a:lnTo>
                <a:lnTo>
                  <a:pt x="169068" y="295275"/>
                </a:lnTo>
                <a:lnTo>
                  <a:pt x="128587" y="273843"/>
                </a:lnTo>
                <a:lnTo>
                  <a:pt x="83343" y="238125"/>
                </a:lnTo>
                <a:lnTo>
                  <a:pt x="45243" y="200025"/>
                </a:lnTo>
                <a:lnTo>
                  <a:pt x="26193" y="178593"/>
                </a:lnTo>
                <a:lnTo>
                  <a:pt x="14287" y="157162"/>
                </a:lnTo>
                <a:lnTo>
                  <a:pt x="2381" y="133350"/>
                </a:lnTo>
                <a:lnTo>
                  <a:pt x="0" y="121443"/>
                </a:lnTo>
                <a:lnTo>
                  <a:pt x="4762" y="109537"/>
                </a:lnTo>
                <a:lnTo>
                  <a:pt x="26193" y="109537"/>
                </a:lnTo>
                <a:lnTo>
                  <a:pt x="52387" y="116681"/>
                </a:lnTo>
                <a:lnTo>
                  <a:pt x="119062" y="142875"/>
                </a:lnTo>
                <a:lnTo>
                  <a:pt x="202406" y="166687"/>
                </a:lnTo>
                <a:lnTo>
                  <a:pt x="269081" y="178593"/>
                </a:lnTo>
                <a:lnTo>
                  <a:pt x="321468" y="176212"/>
                </a:lnTo>
                <a:lnTo>
                  <a:pt x="495300" y="154781"/>
                </a:lnTo>
                <a:lnTo>
                  <a:pt x="802481" y="114300"/>
                </a:lnTo>
                <a:lnTo>
                  <a:pt x="1021556" y="90487"/>
                </a:lnTo>
                <a:lnTo>
                  <a:pt x="1121568" y="8096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8" name="Google Shape;1458;p125"/>
          <p:cNvSpPr/>
          <p:nvPr/>
        </p:nvSpPr>
        <p:spPr>
          <a:xfrm>
            <a:off x="3973513" y="3138488"/>
            <a:ext cx="584200" cy="914400"/>
          </a:xfrm>
          <a:custGeom>
            <a:avLst/>
            <a:gdLst/>
            <a:ahLst/>
            <a:cxnLst/>
            <a:rect l="l" t="t" r="r" b="b"/>
            <a:pathLst>
              <a:path w="583407" h="914400" extrusionOk="0">
                <a:moveTo>
                  <a:pt x="428625" y="316706"/>
                </a:moveTo>
                <a:lnTo>
                  <a:pt x="459582" y="254793"/>
                </a:lnTo>
                <a:lnTo>
                  <a:pt x="492919" y="180975"/>
                </a:lnTo>
                <a:lnTo>
                  <a:pt x="523875" y="116681"/>
                </a:lnTo>
                <a:lnTo>
                  <a:pt x="542925" y="85725"/>
                </a:lnTo>
                <a:lnTo>
                  <a:pt x="552450" y="71437"/>
                </a:lnTo>
                <a:lnTo>
                  <a:pt x="583407" y="42862"/>
                </a:lnTo>
                <a:lnTo>
                  <a:pt x="240507" y="0"/>
                </a:lnTo>
                <a:lnTo>
                  <a:pt x="259557" y="35718"/>
                </a:lnTo>
                <a:lnTo>
                  <a:pt x="261938" y="57150"/>
                </a:lnTo>
                <a:lnTo>
                  <a:pt x="259557" y="97631"/>
                </a:lnTo>
                <a:lnTo>
                  <a:pt x="245269" y="159543"/>
                </a:lnTo>
                <a:lnTo>
                  <a:pt x="216694" y="245268"/>
                </a:lnTo>
                <a:lnTo>
                  <a:pt x="171450" y="364331"/>
                </a:lnTo>
                <a:lnTo>
                  <a:pt x="100013" y="531018"/>
                </a:lnTo>
                <a:lnTo>
                  <a:pt x="40482" y="654843"/>
                </a:lnTo>
                <a:lnTo>
                  <a:pt x="14288" y="707231"/>
                </a:lnTo>
                <a:lnTo>
                  <a:pt x="2382" y="742950"/>
                </a:lnTo>
                <a:lnTo>
                  <a:pt x="0" y="769143"/>
                </a:lnTo>
                <a:lnTo>
                  <a:pt x="2382" y="802481"/>
                </a:lnTo>
                <a:lnTo>
                  <a:pt x="9525" y="826293"/>
                </a:lnTo>
                <a:lnTo>
                  <a:pt x="21432" y="850106"/>
                </a:lnTo>
                <a:lnTo>
                  <a:pt x="45244" y="878681"/>
                </a:lnTo>
                <a:lnTo>
                  <a:pt x="73819" y="900112"/>
                </a:lnTo>
                <a:lnTo>
                  <a:pt x="95250" y="912018"/>
                </a:lnTo>
                <a:lnTo>
                  <a:pt x="104775" y="914400"/>
                </a:lnTo>
                <a:lnTo>
                  <a:pt x="138113" y="902493"/>
                </a:lnTo>
                <a:lnTo>
                  <a:pt x="185738" y="881062"/>
                </a:lnTo>
                <a:lnTo>
                  <a:pt x="226219" y="854868"/>
                </a:lnTo>
                <a:lnTo>
                  <a:pt x="240507" y="685800"/>
                </a:lnTo>
                <a:lnTo>
                  <a:pt x="428625" y="31670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9" name="Google Shape;1459;p125"/>
          <p:cNvSpPr/>
          <p:nvPr/>
        </p:nvSpPr>
        <p:spPr>
          <a:xfrm>
            <a:off x="4187825" y="3752850"/>
            <a:ext cx="555625" cy="288925"/>
          </a:xfrm>
          <a:custGeom>
            <a:avLst/>
            <a:gdLst/>
            <a:ahLst/>
            <a:cxnLst/>
            <a:rect l="l" t="t" r="r" b="b"/>
            <a:pathLst>
              <a:path w="555625" h="288925" extrusionOk="0">
                <a:moveTo>
                  <a:pt x="92075" y="60325"/>
                </a:moveTo>
                <a:lnTo>
                  <a:pt x="177800" y="38100"/>
                </a:lnTo>
                <a:lnTo>
                  <a:pt x="228600" y="19050"/>
                </a:lnTo>
                <a:lnTo>
                  <a:pt x="257175" y="9525"/>
                </a:lnTo>
                <a:lnTo>
                  <a:pt x="285750" y="0"/>
                </a:lnTo>
                <a:lnTo>
                  <a:pt x="327025" y="0"/>
                </a:lnTo>
                <a:lnTo>
                  <a:pt x="349250" y="6350"/>
                </a:lnTo>
                <a:lnTo>
                  <a:pt x="396875" y="38100"/>
                </a:lnTo>
                <a:lnTo>
                  <a:pt x="476250" y="104775"/>
                </a:lnTo>
                <a:lnTo>
                  <a:pt x="514350" y="146050"/>
                </a:lnTo>
                <a:lnTo>
                  <a:pt x="552450" y="209550"/>
                </a:lnTo>
                <a:lnTo>
                  <a:pt x="555625" y="250825"/>
                </a:lnTo>
                <a:lnTo>
                  <a:pt x="542925" y="288925"/>
                </a:lnTo>
                <a:lnTo>
                  <a:pt x="279400" y="234950"/>
                </a:lnTo>
                <a:lnTo>
                  <a:pt x="266700" y="203200"/>
                </a:lnTo>
                <a:lnTo>
                  <a:pt x="250825" y="193675"/>
                </a:lnTo>
                <a:lnTo>
                  <a:pt x="225425" y="190500"/>
                </a:lnTo>
                <a:lnTo>
                  <a:pt x="196850" y="193675"/>
                </a:lnTo>
                <a:lnTo>
                  <a:pt x="101600" y="215900"/>
                </a:lnTo>
                <a:lnTo>
                  <a:pt x="0" y="247650"/>
                </a:lnTo>
                <a:lnTo>
                  <a:pt x="19050" y="69850"/>
                </a:lnTo>
                <a:lnTo>
                  <a:pt x="92075" y="603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125"/>
          <p:cNvSpPr/>
          <p:nvPr/>
        </p:nvSpPr>
        <p:spPr>
          <a:xfrm>
            <a:off x="3275013" y="3943350"/>
            <a:ext cx="1468437" cy="1790700"/>
          </a:xfrm>
          <a:custGeom>
            <a:avLst/>
            <a:gdLst/>
            <a:ahLst/>
            <a:cxnLst/>
            <a:rect l="l" t="t" r="r" b="b"/>
            <a:pathLst>
              <a:path w="1469382" h="1791801" extrusionOk="0">
                <a:moveTo>
                  <a:pt x="1046538" y="531197"/>
                </a:moveTo>
                <a:lnTo>
                  <a:pt x="1070323" y="480985"/>
                </a:lnTo>
                <a:lnTo>
                  <a:pt x="1096751" y="414915"/>
                </a:lnTo>
                <a:lnTo>
                  <a:pt x="1125822" y="343560"/>
                </a:lnTo>
                <a:lnTo>
                  <a:pt x="1139036" y="295990"/>
                </a:lnTo>
                <a:lnTo>
                  <a:pt x="1154892" y="240492"/>
                </a:lnTo>
                <a:lnTo>
                  <a:pt x="1170749" y="174423"/>
                </a:lnTo>
                <a:lnTo>
                  <a:pt x="1186605" y="113639"/>
                </a:lnTo>
                <a:lnTo>
                  <a:pt x="1191891" y="79283"/>
                </a:lnTo>
                <a:lnTo>
                  <a:pt x="1191891" y="50212"/>
                </a:lnTo>
                <a:lnTo>
                  <a:pt x="1186605" y="26427"/>
                </a:lnTo>
                <a:lnTo>
                  <a:pt x="1178677" y="0"/>
                </a:lnTo>
                <a:lnTo>
                  <a:pt x="1469382" y="58141"/>
                </a:lnTo>
                <a:lnTo>
                  <a:pt x="1464097" y="89854"/>
                </a:lnTo>
                <a:lnTo>
                  <a:pt x="1392742" y="290705"/>
                </a:lnTo>
                <a:lnTo>
                  <a:pt x="1368957" y="359417"/>
                </a:lnTo>
                <a:lnTo>
                  <a:pt x="1353100" y="414915"/>
                </a:lnTo>
                <a:lnTo>
                  <a:pt x="1302888" y="528555"/>
                </a:lnTo>
                <a:lnTo>
                  <a:pt x="1223604" y="687121"/>
                </a:lnTo>
                <a:lnTo>
                  <a:pt x="1144321" y="827188"/>
                </a:lnTo>
                <a:lnTo>
                  <a:pt x="1094108" y="935542"/>
                </a:lnTo>
                <a:lnTo>
                  <a:pt x="1022753" y="1038610"/>
                </a:lnTo>
                <a:lnTo>
                  <a:pt x="906471" y="1181320"/>
                </a:lnTo>
                <a:lnTo>
                  <a:pt x="806046" y="1294959"/>
                </a:lnTo>
                <a:lnTo>
                  <a:pt x="737334" y="1363671"/>
                </a:lnTo>
                <a:lnTo>
                  <a:pt x="628980" y="1456168"/>
                </a:lnTo>
                <a:lnTo>
                  <a:pt x="510055" y="1540737"/>
                </a:lnTo>
                <a:lnTo>
                  <a:pt x="396416" y="1612092"/>
                </a:lnTo>
                <a:lnTo>
                  <a:pt x="290705" y="1672876"/>
                </a:lnTo>
                <a:lnTo>
                  <a:pt x="158566" y="1741588"/>
                </a:lnTo>
                <a:lnTo>
                  <a:pt x="89854" y="1775944"/>
                </a:lnTo>
                <a:lnTo>
                  <a:pt x="58141" y="1786515"/>
                </a:lnTo>
                <a:lnTo>
                  <a:pt x="23785" y="1791801"/>
                </a:lnTo>
                <a:lnTo>
                  <a:pt x="5285" y="1786515"/>
                </a:lnTo>
                <a:lnTo>
                  <a:pt x="0" y="1773301"/>
                </a:lnTo>
                <a:lnTo>
                  <a:pt x="7928" y="1752159"/>
                </a:lnTo>
                <a:lnTo>
                  <a:pt x="42284" y="1725731"/>
                </a:lnTo>
                <a:lnTo>
                  <a:pt x="105711" y="1688733"/>
                </a:lnTo>
                <a:lnTo>
                  <a:pt x="214064" y="1612092"/>
                </a:lnTo>
                <a:lnTo>
                  <a:pt x="295990" y="1551308"/>
                </a:lnTo>
                <a:lnTo>
                  <a:pt x="393773" y="1469382"/>
                </a:lnTo>
                <a:lnTo>
                  <a:pt x="504770" y="1363671"/>
                </a:lnTo>
                <a:lnTo>
                  <a:pt x="597267" y="1265889"/>
                </a:lnTo>
                <a:lnTo>
                  <a:pt x="695049" y="1144321"/>
                </a:lnTo>
                <a:lnTo>
                  <a:pt x="792832" y="1014825"/>
                </a:lnTo>
                <a:lnTo>
                  <a:pt x="890615" y="869472"/>
                </a:lnTo>
                <a:lnTo>
                  <a:pt x="922328" y="808689"/>
                </a:lnTo>
                <a:lnTo>
                  <a:pt x="959327" y="692407"/>
                </a:lnTo>
                <a:lnTo>
                  <a:pt x="988397" y="644837"/>
                </a:lnTo>
                <a:lnTo>
                  <a:pt x="1046538" y="53119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1" name="Google Shape;1461;p125"/>
          <p:cNvSpPr/>
          <p:nvPr/>
        </p:nvSpPr>
        <p:spPr>
          <a:xfrm>
            <a:off x="3568700" y="4319588"/>
            <a:ext cx="3627438" cy="1682750"/>
          </a:xfrm>
          <a:custGeom>
            <a:avLst/>
            <a:gdLst/>
            <a:ahLst/>
            <a:cxnLst/>
            <a:rect l="l" t="t" r="r" b="b"/>
            <a:pathLst>
              <a:path w="3627815" h="1682854" extrusionOk="0">
                <a:moveTo>
                  <a:pt x="434861" y="330614"/>
                </a:moveTo>
                <a:lnTo>
                  <a:pt x="294872" y="244237"/>
                </a:lnTo>
                <a:lnTo>
                  <a:pt x="217431" y="199560"/>
                </a:lnTo>
                <a:lnTo>
                  <a:pt x="128076" y="151904"/>
                </a:lnTo>
                <a:lnTo>
                  <a:pt x="44677" y="110205"/>
                </a:lnTo>
                <a:lnTo>
                  <a:pt x="11914" y="98291"/>
                </a:lnTo>
                <a:lnTo>
                  <a:pt x="0" y="89355"/>
                </a:lnTo>
                <a:lnTo>
                  <a:pt x="5957" y="74463"/>
                </a:lnTo>
                <a:lnTo>
                  <a:pt x="23828" y="47656"/>
                </a:lnTo>
                <a:lnTo>
                  <a:pt x="53613" y="20850"/>
                </a:lnTo>
                <a:lnTo>
                  <a:pt x="74462" y="11914"/>
                </a:lnTo>
                <a:lnTo>
                  <a:pt x="110205" y="2979"/>
                </a:lnTo>
                <a:lnTo>
                  <a:pt x="160839" y="0"/>
                </a:lnTo>
                <a:lnTo>
                  <a:pt x="190624" y="5957"/>
                </a:lnTo>
                <a:lnTo>
                  <a:pt x="220409" y="14893"/>
                </a:lnTo>
                <a:lnTo>
                  <a:pt x="244237" y="32764"/>
                </a:lnTo>
                <a:lnTo>
                  <a:pt x="271044" y="53613"/>
                </a:lnTo>
                <a:lnTo>
                  <a:pt x="375291" y="113183"/>
                </a:lnTo>
                <a:lnTo>
                  <a:pt x="551023" y="229345"/>
                </a:lnTo>
                <a:lnTo>
                  <a:pt x="693991" y="339550"/>
                </a:lnTo>
                <a:lnTo>
                  <a:pt x="857808" y="428905"/>
                </a:lnTo>
                <a:lnTo>
                  <a:pt x="982905" y="524217"/>
                </a:lnTo>
                <a:lnTo>
                  <a:pt x="1146723" y="637400"/>
                </a:lnTo>
                <a:lnTo>
                  <a:pt x="1328412" y="753561"/>
                </a:lnTo>
                <a:lnTo>
                  <a:pt x="1539885" y="872701"/>
                </a:lnTo>
                <a:lnTo>
                  <a:pt x="1685832" y="947164"/>
                </a:lnTo>
                <a:lnTo>
                  <a:pt x="1807950" y="1006734"/>
                </a:lnTo>
                <a:lnTo>
                  <a:pt x="1941983" y="1066304"/>
                </a:lnTo>
                <a:lnTo>
                  <a:pt x="2076016" y="1122895"/>
                </a:lnTo>
                <a:lnTo>
                  <a:pt x="2248769" y="1206294"/>
                </a:lnTo>
                <a:lnTo>
                  <a:pt x="2442371" y="1280756"/>
                </a:lnTo>
                <a:lnTo>
                  <a:pt x="2632995" y="1346283"/>
                </a:lnTo>
                <a:lnTo>
                  <a:pt x="2778942" y="1390961"/>
                </a:lnTo>
                <a:lnTo>
                  <a:pt x="2939781" y="1435638"/>
                </a:lnTo>
                <a:lnTo>
                  <a:pt x="3094663" y="1474359"/>
                </a:lnTo>
                <a:lnTo>
                  <a:pt x="3288266" y="1522015"/>
                </a:lnTo>
                <a:lnTo>
                  <a:pt x="3523567" y="1575628"/>
                </a:lnTo>
                <a:lnTo>
                  <a:pt x="3598030" y="1593499"/>
                </a:lnTo>
                <a:lnTo>
                  <a:pt x="3612922" y="1605413"/>
                </a:lnTo>
                <a:lnTo>
                  <a:pt x="3624836" y="1626262"/>
                </a:lnTo>
                <a:lnTo>
                  <a:pt x="3627815" y="1644133"/>
                </a:lnTo>
                <a:lnTo>
                  <a:pt x="3618879" y="1659026"/>
                </a:lnTo>
                <a:lnTo>
                  <a:pt x="3595051" y="1673918"/>
                </a:lnTo>
                <a:lnTo>
                  <a:pt x="3526546" y="1679875"/>
                </a:lnTo>
                <a:lnTo>
                  <a:pt x="3389535" y="1682854"/>
                </a:lnTo>
                <a:lnTo>
                  <a:pt x="3052964" y="1679875"/>
                </a:lnTo>
                <a:lnTo>
                  <a:pt x="2749157" y="1682854"/>
                </a:lnTo>
                <a:lnTo>
                  <a:pt x="2609167" y="1679875"/>
                </a:lnTo>
                <a:lnTo>
                  <a:pt x="2552576" y="1673918"/>
                </a:lnTo>
                <a:lnTo>
                  <a:pt x="2504920" y="1664983"/>
                </a:lnTo>
                <a:lnTo>
                  <a:pt x="2424500" y="1635198"/>
                </a:lnTo>
                <a:lnTo>
                  <a:pt x="2305360" y="1578606"/>
                </a:lnTo>
                <a:lnTo>
                  <a:pt x="2177285" y="1510101"/>
                </a:lnTo>
                <a:lnTo>
                  <a:pt x="2052188" y="1441595"/>
                </a:lnTo>
                <a:lnTo>
                  <a:pt x="1941983" y="1373090"/>
                </a:lnTo>
                <a:lnTo>
                  <a:pt x="1796036" y="1283735"/>
                </a:lnTo>
                <a:lnTo>
                  <a:pt x="1659025" y="1194380"/>
                </a:lnTo>
                <a:lnTo>
                  <a:pt x="1399896" y="1012691"/>
                </a:lnTo>
                <a:lnTo>
                  <a:pt x="1236078" y="893551"/>
                </a:lnTo>
                <a:lnTo>
                  <a:pt x="1060347" y="765475"/>
                </a:lnTo>
                <a:lnTo>
                  <a:pt x="860787" y="613572"/>
                </a:lnTo>
                <a:lnTo>
                  <a:pt x="783346" y="556980"/>
                </a:lnTo>
                <a:lnTo>
                  <a:pt x="619528" y="452733"/>
                </a:lnTo>
                <a:lnTo>
                  <a:pt x="434861" y="33061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2EBFA97-003F-034D-8917-093545C6437D}"/>
              </a:ext>
            </a:extLst>
          </p:cNvPr>
          <p:cNvGrpSpPr/>
          <p:nvPr/>
        </p:nvGrpSpPr>
        <p:grpSpPr>
          <a:xfrm>
            <a:off x="2521031" y="1396163"/>
            <a:ext cx="4683125" cy="4602163"/>
            <a:chOff x="2665413" y="1552575"/>
            <a:chExt cx="4683125" cy="4602163"/>
          </a:xfrm>
        </p:grpSpPr>
        <p:sp>
          <p:nvSpPr>
            <p:cNvPr id="15" name="Google Shape;1450;p125">
              <a:extLst>
                <a:ext uri="{FF2B5EF4-FFF2-40B4-BE49-F238E27FC236}">
                  <a16:creationId xmlns:a16="http://schemas.microsoft.com/office/drawing/2014/main" id="{88B9D103-E28E-1B4C-B51C-3EEC34DA7F0E}"/>
                </a:ext>
              </a:extLst>
            </p:cNvPr>
            <p:cNvSpPr/>
            <p:nvPr/>
          </p:nvSpPr>
          <p:spPr>
            <a:xfrm>
              <a:off x="4748213" y="1552575"/>
              <a:ext cx="557212" cy="817563"/>
            </a:xfrm>
            <a:custGeom>
              <a:avLst/>
              <a:gdLst/>
              <a:ahLst/>
              <a:cxnLst/>
              <a:rect l="l" t="t" r="r" b="b"/>
              <a:pathLst>
                <a:path w="557212" h="816769" extrusionOk="0">
                  <a:moveTo>
                    <a:pt x="485775" y="428625"/>
                  </a:moveTo>
                  <a:lnTo>
                    <a:pt x="485775" y="345281"/>
                  </a:lnTo>
                  <a:lnTo>
                    <a:pt x="488156" y="319088"/>
                  </a:lnTo>
                  <a:lnTo>
                    <a:pt x="495300" y="292894"/>
                  </a:lnTo>
                  <a:lnTo>
                    <a:pt x="509587" y="269081"/>
                  </a:lnTo>
                  <a:lnTo>
                    <a:pt x="531018" y="242888"/>
                  </a:lnTo>
                  <a:lnTo>
                    <a:pt x="545306" y="228600"/>
                  </a:lnTo>
                  <a:lnTo>
                    <a:pt x="552450" y="214313"/>
                  </a:lnTo>
                  <a:lnTo>
                    <a:pt x="557212" y="200025"/>
                  </a:lnTo>
                  <a:lnTo>
                    <a:pt x="557212" y="180975"/>
                  </a:lnTo>
                  <a:lnTo>
                    <a:pt x="550068" y="159544"/>
                  </a:lnTo>
                  <a:lnTo>
                    <a:pt x="526256" y="135731"/>
                  </a:lnTo>
                  <a:lnTo>
                    <a:pt x="488156" y="109538"/>
                  </a:lnTo>
                  <a:lnTo>
                    <a:pt x="435768" y="80963"/>
                  </a:lnTo>
                  <a:lnTo>
                    <a:pt x="369093" y="57150"/>
                  </a:lnTo>
                  <a:lnTo>
                    <a:pt x="276225" y="33338"/>
                  </a:lnTo>
                  <a:lnTo>
                    <a:pt x="157162" y="9525"/>
                  </a:lnTo>
                  <a:lnTo>
                    <a:pt x="78581" y="0"/>
                  </a:lnTo>
                  <a:lnTo>
                    <a:pt x="35718" y="0"/>
                  </a:lnTo>
                  <a:lnTo>
                    <a:pt x="7143" y="4763"/>
                  </a:lnTo>
                  <a:lnTo>
                    <a:pt x="0" y="11906"/>
                  </a:lnTo>
                  <a:lnTo>
                    <a:pt x="4762" y="33338"/>
                  </a:lnTo>
                  <a:lnTo>
                    <a:pt x="21431" y="52388"/>
                  </a:lnTo>
                  <a:lnTo>
                    <a:pt x="85725" y="95250"/>
                  </a:lnTo>
                  <a:lnTo>
                    <a:pt x="152400" y="147638"/>
                  </a:lnTo>
                  <a:lnTo>
                    <a:pt x="188118" y="185738"/>
                  </a:lnTo>
                  <a:lnTo>
                    <a:pt x="207168" y="219075"/>
                  </a:lnTo>
                  <a:lnTo>
                    <a:pt x="216693" y="250031"/>
                  </a:lnTo>
                  <a:lnTo>
                    <a:pt x="216693" y="397669"/>
                  </a:lnTo>
                  <a:lnTo>
                    <a:pt x="216693" y="740569"/>
                  </a:lnTo>
                  <a:lnTo>
                    <a:pt x="340518" y="816769"/>
                  </a:lnTo>
                  <a:lnTo>
                    <a:pt x="483393" y="711994"/>
                  </a:lnTo>
                  <a:lnTo>
                    <a:pt x="485775" y="428625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451;p125">
              <a:extLst>
                <a:ext uri="{FF2B5EF4-FFF2-40B4-BE49-F238E27FC236}">
                  <a16:creationId xmlns:a16="http://schemas.microsoft.com/office/drawing/2014/main" id="{D04D342F-DA28-884C-8E6C-B9A1972BF288}"/>
                </a:ext>
              </a:extLst>
            </p:cNvPr>
            <p:cNvSpPr/>
            <p:nvPr/>
          </p:nvSpPr>
          <p:spPr>
            <a:xfrm>
              <a:off x="5057775" y="2620963"/>
              <a:ext cx="1466850" cy="758825"/>
            </a:xfrm>
            <a:custGeom>
              <a:avLst/>
              <a:gdLst/>
              <a:ahLst/>
              <a:cxnLst/>
              <a:rect l="l" t="t" r="r" b="b"/>
              <a:pathLst>
                <a:path w="1466850" h="757238" extrusionOk="0">
                  <a:moveTo>
                    <a:pt x="631031" y="419100"/>
                  </a:moveTo>
                  <a:lnTo>
                    <a:pt x="842963" y="292894"/>
                  </a:lnTo>
                  <a:lnTo>
                    <a:pt x="926306" y="242888"/>
                  </a:lnTo>
                  <a:lnTo>
                    <a:pt x="950119" y="228600"/>
                  </a:lnTo>
                  <a:lnTo>
                    <a:pt x="959644" y="219075"/>
                  </a:lnTo>
                  <a:lnTo>
                    <a:pt x="962025" y="202407"/>
                  </a:lnTo>
                  <a:lnTo>
                    <a:pt x="957263" y="171450"/>
                  </a:lnTo>
                  <a:lnTo>
                    <a:pt x="947738" y="140494"/>
                  </a:lnTo>
                  <a:lnTo>
                    <a:pt x="933450" y="116682"/>
                  </a:lnTo>
                  <a:lnTo>
                    <a:pt x="907256" y="85725"/>
                  </a:lnTo>
                  <a:lnTo>
                    <a:pt x="883444" y="64294"/>
                  </a:lnTo>
                  <a:lnTo>
                    <a:pt x="869156" y="50007"/>
                  </a:lnTo>
                  <a:lnTo>
                    <a:pt x="852488" y="30957"/>
                  </a:lnTo>
                  <a:lnTo>
                    <a:pt x="854869" y="16669"/>
                  </a:lnTo>
                  <a:lnTo>
                    <a:pt x="876300" y="4763"/>
                  </a:lnTo>
                  <a:lnTo>
                    <a:pt x="914400" y="0"/>
                  </a:lnTo>
                  <a:lnTo>
                    <a:pt x="952500" y="4763"/>
                  </a:lnTo>
                  <a:lnTo>
                    <a:pt x="1002506" y="14288"/>
                  </a:lnTo>
                  <a:lnTo>
                    <a:pt x="1076325" y="35719"/>
                  </a:lnTo>
                  <a:lnTo>
                    <a:pt x="1150144" y="59532"/>
                  </a:lnTo>
                  <a:lnTo>
                    <a:pt x="1216819" y="88107"/>
                  </a:lnTo>
                  <a:lnTo>
                    <a:pt x="1276350" y="119063"/>
                  </a:lnTo>
                  <a:lnTo>
                    <a:pt x="1321594" y="147638"/>
                  </a:lnTo>
                  <a:lnTo>
                    <a:pt x="1381125" y="185738"/>
                  </a:lnTo>
                  <a:lnTo>
                    <a:pt x="1419225" y="211932"/>
                  </a:lnTo>
                  <a:lnTo>
                    <a:pt x="1447800" y="238125"/>
                  </a:lnTo>
                  <a:lnTo>
                    <a:pt x="1462088" y="261938"/>
                  </a:lnTo>
                  <a:lnTo>
                    <a:pt x="1466850" y="278607"/>
                  </a:lnTo>
                  <a:lnTo>
                    <a:pt x="1464469" y="297657"/>
                  </a:lnTo>
                  <a:lnTo>
                    <a:pt x="1452563" y="311944"/>
                  </a:lnTo>
                  <a:lnTo>
                    <a:pt x="1423988" y="328613"/>
                  </a:lnTo>
                  <a:lnTo>
                    <a:pt x="1347788" y="350044"/>
                  </a:lnTo>
                  <a:lnTo>
                    <a:pt x="1252538" y="381000"/>
                  </a:lnTo>
                  <a:lnTo>
                    <a:pt x="1092994" y="442913"/>
                  </a:lnTo>
                  <a:lnTo>
                    <a:pt x="973931" y="483394"/>
                  </a:lnTo>
                  <a:lnTo>
                    <a:pt x="850106" y="521494"/>
                  </a:lnTo>
                  <a:lnTo>
                    <a:pt x="692944" y="561975"/>
                  </a:lnTo>
                  <a:lnTo>
                    <a:pt x="595313" y="604838"/>
                  </a:lnTo>
                  <a:lnTo>
                    <a:pt x="461963" y="645319"/>
                  </a:lnTo>
                  <a:lnTo>
                    <a:pt x="285750" y="695325"/>
                  </a:lnTo>
                  <a:lnTo>
                    <a:pt x="73819" y="752475"/>
                  </a:lnTo>
                  <a:lnTo>
                    <a:pt x="47625" y="757238"/>
                  </a:lnTo>
                  <a:lnTo>
                    <a:pt x="30956" y="757238"/>
                  </a:lnTo>
                  <a:lnTo>
                    <a:pt x="9525" y="747713"/>
                  </a:lnTo>
                  <a:lnTo>
                    <a:pt x="0" y="735807"/>
                  </a:lnTo>
                  <a:lnTo>
                    <a:pt x="0" y="721519"/>
                  </a:lnTo>
                  <a:lnTo>
                    <a:pt x="4763" y="704850"/>
                  </a:lnTo>
                  <a:lnTo>
                    <a:pt x="19050" y="688182"/>
                  </a:lnTo>
                  <a:lnTo>
                    <a:pt x="50006" y="676275"/>
                  </a:lnTo>
                  <a:lnTo>
                    <a:pt x="171450" y="623888"/>
                  </a:lnTo>
                  <a:lnTo>
                    <a:pt x="302419" y="566738"/>
                  </a:lnTo>
                  <a:lnTo>
                    <a:pt x="459581" y="500063"/>
                  </a:lnTo>
                  <a:lnTo>
                    <a:pt x="526256" y="473869"/>
                  </a:lnTo>
                  <a:lnTo>
                    <a:pt x="631031" y="4191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452;p125">
              <a:extLst>
                <a:ext uri="{FF2B5EF4-FFF2-40B4-BE49-F238E27FC236}">
                  <a16:creationId xmlns:a16="http://schemas.microsoft.com/office/drawing/2014/main" id="{8015AAC3-D368-1342-A06E-9505BDAF11DA}"/>
                </a:ext>
              </a:extLst>
            </p:cNvPr>
            <p:cNvSpPr/>
            <p:nvPr/>
          </p:nvSpPr>
          <p:spPr>
            <a:xfrm>
              <a:off x="5005388" y="3624263"/>
              <a:ext cx="2000250" cy="428625"/>
            </a:xfrm>
            <a:custGeom>
              <a:avLst/>
              <a:gdLst/>
              <a:ahLst/>
              <a:cxnLst/>
              <a:rect l="l" t="t" r="r" b="b"/>
              <a:pathLst>
                <a:path w="2000250" h="428625" extrusionOk="0">
                  <a:moveTo>
                    <a:pt x="654843" y="185737"/>
                  </a:moveTo>
                  <a:lnTo>
                    <a:pt x="845343" y="152400"/>
                  </a:lnTo>
                  <a:lnTo>
                    <a:pt x="1009650" y="119062"/>
                  </a:lnTo>
                  <a:lnTo>
                    <a:pt x="1404937" y="80962"/>
                  </a:lnTo>
                  <a:lnTo>
                    <a:pt x="1512093" y="66675"/>
                  </a:lnTo>
                  <a:lnTo>
                    <a:pt x="1574006" y="47625"/>
                  </a:lnTo>
                  <a:lnTo>
                    <a:pt x="1616868" y="23812"/>
                  </a:lnTo>
                  <a:lnTo>
                    <a:pt x="1643062" y="4762"/>
                  </a:lnTo>
                  <a:lnTo>
                    <a:pt x="1659731" y="0"/>
                  </a:lnTo>
                  <a:lnTo>
                    <a:pt x="1724025" y="9525"/>
                  </a:lnTo>
                  <a:lnTo>
                    <a:pt x="1785937" y="21431"/>
                  </a:lnTo>
                  <a:lnTo>
                    <a:pt x="1859756" y="42862"/>
                  </a:lnTo>
                  <a:lnTo>
                    <a:pt x="1928812" y="69056"/>
                  </a:lnTo>
                  <a:lnTo>
                    <a:pt x="1969293" y="90487"/>
                  </a:lnTo>
                  <a:lnTo>
                    <a:pt x="1988343" y="107156"/>
                  </a:lnTo>
                  <a:lnTo>
                    <a:pt x="1997868" y="126206"/>
                  </a:lnTo>
                  <a:lnTo>
                    <a:pt x="2000250" y="145256"/>
                  </a:lnTo>
                  <a:lnTo>
                    <a:pt x="1997868" y="166687"/>
                  </a:lnTo>
                  <a:lnTo>
                    <a:pt x="1983581" y="190500"/>
                  </a:lnTo>
                  <a:lnTo>
                    <a:pt x="1955006" y="209550"/>
                  </a:lnTo>
                  <a:lnTo>
                    <a:pt x="1912143" y="226218"/>
                  </a:lnTo>
                  <a:lnTo>
                    <a:pt x="1871662" y="230981"/>
                  </a:lnTo>
                  <a:lnTo>
                    <a:pt x="1716881" y="238125"/>
                  </a:lnTo>
                  <a:lnTo>
                    <a:pt x="1488281" y="252412"/>
                  </a:lnTo>
                  <a:lnTo>
                    <a:pt x="1185862" y="276225"/>
                  </a:lnTo>
                  <a:lnTo>
                    <a:pt x="1004887" y="297656"/>
                  </a:lnTo>
                  <a:lnTo>
                    <a:pt x="807243" y="338137"/>
                  </a:lnTo>
                  <a:lnTo>
                    <a:pt x="654843" y="366712"/>
                  </a:lnTo>
                  <a:lnTo>
                    <a:pt x="411956" y="409575"/>
                  </a:lnTo>
                  <a:lnTo>
                    <a:pt x="302418" y="428625"/>
                  </a:lnTo>
                  <a:lnTo>
                    <a:pt x="259556" y="426243"/>
                  </a:lnTo>
                  <a:lnTo>
                    <a:pt x="219075" y="416718"/>
                  </a:lnTo>
                  <a:lnTo>
                    <a:pt x="188118" y="404812"/>
                  </a:lnTo>
                  <a:lnTo>
                    <a:pt x="145256" y="378618"/>
                  </a:lnTo>
                  <a:lnTo>
                    <a:pt x="95250" y="340518"/>
                  </a:lnTo>
                  <a:lnTo>
                    <a:pt x="40481" y="292893"/>
                  </a:lnTo>
                  <a:lnTo>
                    <a:pt x="11906" y="257175"/>
                  </a:lnTo>
                  <a:lnTo>
                    <a:pt x="2381" y="245268"/>
                  </a:lnTo>
                  <a:lnTo>
                    <a:pt x="0" y="219075"/>
                  </a:lnTo>
                  <a:lnTo>
                    <a:pt x="0" y="207168"/>
                  </a:lnTo>
                  <a:lnTo>
                    <a:pt x="9525" y="200025"/>
                  </a:lnTo>
                  <a:lnTo>
                    <a:pt x="19050" y="200025"/>
                  </a:lnTo>
                  <a:lnTo>
                    <a:pt x="35718" y="200025"/>
                  </a:lnTo>
                  <a:lnTo>
                    <a:pt x="69056" y="211931"/>
                  </a:lnTo>
                  <a:lnTo>
                    <a:pt x="145256" y="230981"/>
                  </a:lnTo>
                  <a:lnTo>
                    <a:pt x="204787" y="242887"/>
                  </a:lnTo>
                  <a:lnTo>
                    <a:pt x="266700" y="250031"/>
                  </a:lnTo>
                  <a:lnTo>
                    <a:pt x="323850" y="245268"/>
                  </a:lnTo>
                  <a:lnTo>
                    <a:pt x="485775" y="216693"/>
                  </a:lnTo>
                  <a:lnTo>
                    <a:pt x="654843" y="18573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453;p125">
              <a:extLst>
                <a:ext uri="{FF2B5EF4-FFF2-40B4-BE49-F238E27FC236}">
                  <a16:creationId xmlns:a16="http://schemas.microsoft.com/office/drawing/2014/main" id="{A8A4C630-A22F-BB4F-A764-F35270F159AE}"/>
                </a:ext>
              </a:extLst>
            </p:cNvPr>
            <p:cNvSpPr/>
            <p:nvPr/>
          </p:nvSpPr>
          <p:spPr>
            <a:xfrm>
              <a:off x="3814763" y="3040063"/>
              <a:ext cx="990600" cy="396875"/>
            </a:xfrm>
            <a:custGeom>
              <a:avLst/>
              <a:gdLst/>
              <a:ahLst/>
              <a:cxnLst/>
              <a:rect l="l" t="t" r="r" b="b"/>
              <a:pathLst>
                <a:path w="990600" h="395288" extrusionOk="0">
                  <a:moveTo>
                    <a:pt x="385762" y="178594"/>
                  </a:moveTo>
                  <a:lnTo>
                    <a:pt x="276225" y="214313"/>
                  </a:lnTo>
                  <a:lnTo>
                    <a:pt x="219075" y="228600"/>
                  </a:lnTo>
                  <a:lnTo>
                    <a:pt x="195262" y="230982"/>
                  </a:lnTo>
                  <a:lnTo>
                    <a:pt x="83343" y="228600"/>
                  </a:lnTo>
                  <a:lnTo>
                    <a:pt x="30956" y="228600"/>
                  </a:lnTo>
                  <a:lnTo>
                    <a:pt x="11906" y="228600"/>
                  </a:lnTo>
                  <a:lnTo>
                    <a:pt x="0" y="233363"/>
                  </a:lnTo>
                  <a:lnTo>
                    <a:pt x="2381" y="250032"/>
                  </a:lnTo>
                  <a:lnTo>
                    <a:pt x="19050" y="273844"/>
                  </a:lnTo>
                  <a:lnTo>
                    <a:pt x="57150" y="307182"/>
                  </a:lnTo>
                  <a:lnTo>
                    <a:pt x="104775" y="340519"/>
                  </a:lnTo>
                  <a:lnTo>
                    <a:pt x="145256" y="364332"/>
                  </a:lnTo>
                  <a:lnTo>
                    <a:pt x="180975" y="381000"/>
                  </a:lnTo>
                  <a:lnTo>
                    <a:pt x="209550" y="388144"/>
                  </a:lnTo>
                  <a:lnTo>
                    <a:pt x="245268" y="395288"/>
                  </a:lnTo>
                  <a:lnTo>
                    <a:pt x="278606" y="390525"/>
                  </a:lnTo>
                  <a:lnTo>
                    <a:pt x="314325" y="378619"/>
                  </a:lnTo>
                  <a:lnTo>
                    <a:pt x="352425" y="354807"/>
                  </a:lnTo>
                  <a:lnTo>
                    <a:pt x="378618" y="335757"/>
                  </a:lnTo>
                  <a:lnTo>
                    <a:pt x="497681" y="292894"/>
                  </a:lnTo>
                  <a:lnTo>
                    <a:pt x="602456" y="266700"/>
                  </a:lnTo>
                  <a:lnTo>
                    <a:pt x="864393" y="323850"/>
                  </a:lnTo>
                  <a:lnTo>
                    <a:pt x="892968" y="297657"/>
                  </a:lnTo>
                  <a:lnTo>
                    <a:pt x="921543" y="276225"/>
                  </a:lnTo>
                  <a:lnTo>
                    <a:pt x="952500" y="252413"/>
                  </a:lnTo>
                  <a:lnTo>
                    <a:pt x="976312" y="230982"/>
                  </a:lnTo>
                  <a:lnTo>
                    <a:pt x="985837" y="214313"/>
                  </a:lnTo>
                  <a:lnTo>
                    <a:pt x="990600" y="200025"/>
                  </a:lnTo>
                  <a:lnTo>
                    <a:pt x="990600" y="190500"/>
                  </a:lnTo>
                  <a:lnTo>
                    <a:pt x="985837" y="164307"/>
                  </a:lnTo>
                  <a:lnTo>
                    <a:pt x="976312" y="145257"/>
                  </a:lnTo>
                  <a:lnTo>
                    <a:pt x="959643" y="130969"/>
                  </a:lnTo>
                  <a:lnTo>
                    <a:pt x="933450" y="111919"/>
                  </a:lnTo>
                  <a:lnTo>
                    <a:pt x="892968" y="90488"/>
                  </a:lnTo>
                  <a:lnTo>
                    <a:pt x="838200" y="54769"/>
                  </a:lnTo>
                  <a:lnTo>
                    <a:pt x="802481" y="26194"/>
                  </a:lnTo>
                  <a:lnTo>
                    <a:pt x="781050" y="9525"/>
                  </a:lnTo>
                  <a:lnTo>
                    <a:pt x="757237" y="0"/>
                  </a:lnTo>
                  <a:lnTo>
                    <a:pt x="735806" y="0"/>
                  </a:lnTo>
                  <a:lnTo>
                    <a:pt x="709612" y="7144"/>
                  </a:lnTo>
                  <a:lnTo>
                    <a:pt x="685800" y="19050"/>
                  </a:lnTo>
                  <a:lnTo>
                    <a:pt x="661987" y="42863"/>
                  </a:lnTo>
                  <a:lnTo>
                    <a:pt x="638175" y="69057"/>
                  </a:lnTo>
                  <a:lnTo>
                    <a:pt x="619125" y="83344"/>
                  </a:lnTo>
                  <a:lnTo>
                    <a:pt x="385762" y="17859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454;p125">
              <a:extLst>
                <a:ext uri="{FF2B5EF4-FFF2-40B4-BE49-F238E27FC236}">
                  <a16:creationId xmlns:a16="http://schemas.microsoft.com/office/drawing/2014/main" id="{72841481-147E-4343-B3CF-2E800A35C590}"/>
                </a:ext>
              </a:extLst>
            </p:cNvPr>
            <p:cNvSpPr/>
            <p:nvPr/>
          </p:nvSpPr>
          <p:spPr>
            <a:xfrm>
              <a:off x="3538538" y="2065338"/>
              <a:ext cx="3357562" cy="636587"/>
            </a:xfrm>
            <a:custGeom>
              <a:avLst/>
              <a:gdLst/>
              <a:ahLst/>
              <a:cxnLst/>
              <a:rect l="l" t="t" r="r" b="b"/>
              <a:pathLst>
                <a:path w="3356772" h="637602" extrusionOk="0">
                  <a:moveTo>
                    <a:pt x="1882413" y="157861"/>
                  </a:moveTo>
                  <a:lnTo>
                    <a:pt x="1667961" y="181689"/>
                  </a:lnTo>
                  <a:lnTo>
                    <a:pt x="1435638" y="199560"/>
                  </a:lnTo>
                  <a:lnTo>
                    <a:pt x="1286713" y="223388"/>
                  </a:lnTo>
                  <a:lnTo>
                    <a:pt x="1021626" y="268065"/>
                  </a:lnTo>
                  <a:lnTo>
                    <a:pt x="670163" y="324657"/>
                  </a:lnTo>
                  <a:lnTo>
                    <a:pt x="452733" y="360399"/>
                  </a:lnTo>
                  <a:lnTo>
                    <a:pt x="184667" y="402098"/>
                  </a:lnTo>
                  <a:lnTo>
                    <a:pt x="0" y="431883"/>
                  </a:lnTo>
                  <a:lnTo>
                    <a:pt x="56444" y="637602"/>
                  </a:lnTo>
                  <a:lnTo>
                    <a:pt x="128076" y="628464"/>
                  </a:lnTo>
                  <a:lnTo>
                    <a:pt x="303808" y="580808"/>
                  </a:lnTo>
                  <a:lnTo>
                    <a:pt x="571873" y="521238"/>
                  </a:lnTo>
                  <a:lnTo>
                    <a:pt x="753561" y="482517"/>
                  </a:lnTo>
                  <a:lnTo>
                    <a:pt x="979927" y="440818"/>
                  </a:lnTo>
                  <a:lnTo>
                    <a:pt x="1230122" y="399119"/>
                  </a:lnTo>
                  <a:lnTo>
                    <a:pt x="1414789" y="375291"/>
                  </a:lnTo>
                  <a:lnTo>
                    <a:pt x="1644133" y="348485"/>
                  </a:lnTo>
                  <a:lnTo>
                    <a:pt x="1939005" y="321678"/>
                  </a:lnTo>
                  <a:lnTo>
                    <a:pt x="2266640" y="291893"/>
                  </a:lnTo>
                  <a:lnTo>
                    <a:pt x="2543641" y="277001"/>
                  </a:lnTo>
                  <a:lnTo>
                    <a:pt x="2725329" y="268065"/>
                  </a:lnTo>
                  <a:lnTo>
                    <a:pt x="2993394" y="268065"/>
                  </a:lnTo>
                  <a:lnTo>
                    <a:pt x="3172105" y="265087"/>
                  </a:lnTo>
                  <a:lnTo>
                    <a:pt x="3249546" y="268065"/>
                  </a:lnTo>
                  <a:lnTo>
                    <a:pt x="3291245" y="265087"/>
                  </a:lnTo>
                  <a:lnTo>
                    <a:pt x="3318051" y="259130"/>
                  </a:lnTo>
                  <a:lnTo>
                    <a:pt x="3341879" y="244237"/>
                  </a:lnTo>
                  <a:lnTo>
                    <a:pt x="3356772" y="226366"/>
                  </a:lnTo>
                  <a:lnTo>
                    <a:pt x="3356772" y="208495"/>
                  </a:lnTo>
                  <a:lnTo>
                    <a:pt x="3338901" y="175732"/>
                  </a:lnTo>
                  <a:lnTo>
                    <a:pt x="3315073" y="145947"/>
                  </a:lnTo>
                  <a:lnTo>
                    <a:pt x="3288266" y="128076"/>
                  </a:lnTo>
                  <a:lnTo>
                    <a:pt x="3201890" y="86377"/>
                  </a:lnTo>
                  <a:lnTo>
                    <a:pt x="3085728" y="35742"/>
                  </a:lnTo>
                  <a:lnTo>
                    <a:pt x="3002330" y="8936"/>
                  </a:lnTo>
                  <a:lnTo>
                    <a:pt x="2963609" y="2979"/>
                  </a:lnTo>
                  <a:lnTo>
                    <a:pt x="2936803" y="0"/>
                  </a:lnTo>
                  <a:lnTo>
                    <a:pt x="2904039" y="5957"/>
                  </a:lnTo>
                  <a:lnTo>
                    <a:pt x="2868297" y="23828"/>
                  </a:lnTo>
                  <a:lnTo>
                    <a:pt x="2817663" y="53613"/>
                  </a:lnTo>
                  <a:lnTo>
                    <a:pt x="2781921" y="68506"/>
                  </a:lnTo>
                  <a:lnTo>
                    <a:pt x="2656824" y="80420"/>
                  </a:lnTo>
                  <a:lnTo>
                    <a:pt x="2367909" y="110205"/>
                  </a:lnTo>
                  <a:lnTo>
                    <a:pt x="2052188" y="142968"/>
                  </a:lnTo>
                  <a:lnTo>
                    <a:pt x="1882413" y="157861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455;p125">
              <a:extLst>
                <a:ext uri="{FF2B5EF4-FFF2-40B4-BE49-F238E27FC236}">
                  <a16:creationId xmlns:a16="http://schemas.microsoft.com/office/drawing/2014/main" id="{B18D1D97-5A2C-A941-80D9-04902FF174FE}"/>
                </a:ext>
              </a:extLst>
            </p:cNvPr>
            <p:cNvSpPr/>
            <p:nvPr/>
          </p:nvSpPr>
          <p:spPr>
            <a:xfrm>
              <a:off x="2665413" y="2339975"/>
              <a:ext cx="1050925" cy="3405188"/>
            </a:xfrm>
            <a:custGeom>
              <a:avLst/>
              <a:gdLst/>
              <a:ahLst/>
              <a:cxnLst/>
              <a:rect l="l" t="t" r="r" b="b"/>
              <a:pathLst>
                <a:path w="1052003" h="3404586" extrusionOk="0">
                  <a:moveTo>
                    <a:pt x="745724" y="798990"/>
                  </a:moveTo>
                  <a:lnTo>
                    <a:pt x="754602" y="643631"/>
                  </a:lnTo>
                  <a:lnTo>
                    <a:pt x="759040" y="510466"/>
                  </a:lnTo>
                  <a:lnTo>
                    <a:pt x="759040" y="408372"/>
                  </a:lnTo>
                  <a:lnTo>
                    <a:pt x="754602" y="350668"/>
                  </a:lnTo>
                  <a:lnTo>
                    <a:pt x="745724" y="306279"/>
                  </a:lnTo>
                  <a:lnTo>
                    <a:pt x="723530" y="253013"/>
                  </a:lnTo>
                  <a:lnTo>
                    <a:pt x="674702" y="177553"/>
                  </a:lnTo>
                  <a:lnTo>
                    <a:pt x="621436" y="106532"/>
                  </a:lnTo>
                  <a:lnTo>
                    <a:pt x="599242" y="75460"/>
                  </a:lnTo>
                  <a:lnTo>
                    <a:pt x="590365" y="35510"/>
                  </a:lnTo>
                  <a:lnTo>
                    <a:pt x="594803" y="8877"/>
                  </a:lnTo>
                  <a:lnTo>
                    <a:pt x="603681" y="0"/>
                  </a:lnTo>
                  <a:lnTo>
                    <a:pt x="616998" y="0"/>
                  </a:lnTo>
                  <a:lnTo>
                    <a:pt x="661386" y="8877"/>
                  </a:lnTo>
                  <a:lnTo>
                    <a:pt x="741285" y="48827"/>
                  </a:lnTo>
                  <a:lnTo>
                    <a:pt x="847817" y="110971"/>
                  </a:lnTo>
                  <a:lnTo>
                    <a:pt x="932155" y="164237"/>
                  </a:lnTo>
                  <a:lnTo>
                    <a:pt x="1020932" y="377301"/>
                  </a:lnTo>
                  <a:lnTo>
                    <a:pt x="1043126" y="417250"/>
                  </a:lnTo>
                  <a:lnTo>
                    <a:pt x="1052003" y="439444"/>
                  </a:lnTo>
                  <a:lnTo>
                    <a:pt x="1043126" y="528221"/>
                  </a:lnTo>
                  <a:lnTo>
                    <a:pt x="1016493" y="794551"/>
                  </a:lnTo>
                  <a:lnTo>
                    <a:pt x="967666" y="1145219"/>
                  </a:lnTo>
                  <a:lnTo>
                    <a:pt x="936594" y="1327211"/>
                  </a:lnTo>
                  <a:lnTo>
                    <a:pt x="901083" y="1500326"/>
                  </a:lnTo>
                  <a:lnTo>
                    <a:pt x="852256" y="1713390"/>
                  </a:lnTo>
                  <a:lnTo>
                    <a:pt x="803429" y="1890943"/>
                  </a:lnTo>
                  <a:lnTo>
                    <a:pt x="727969" y="2121763"/>
                  </a:lnTo>
                  <a:lnTo>
                    <a:pt x="648069" y="2330388"/>
                  </a:lnTo>
                  <a:lnTo>
                    <a:pt x="568170" y="2512380"/>
                  </a:lnTo>
                  <a:lnTo>
                    <a:pt x="461638" y="2729883"/>
                  </a:lnTo>
                  <a:lnTo>
                    <a:pt x="324035" y="2982897"/>
                  </a:lnTo>
                  <a:lnTo>
                    <a:pt x="181992" y="3209277"/>
                  </a:lnTo>
                  <a:lnTo>
                    <a:pt x="88776" y="3355759"/>
                  </a:lnTo>
                  <a:lnTo>
                    <a:pt x="62143" y="3391270"/>
                  </a:lnTo>
                  <a:lnTo>
                    <a:pt x="31071" y="3404586"/>
                  </a:lnTo>
                  <a:lnTo>
                    <a:pt x="17755" y="3404586"/>
                  </a:lnTo>
                  <a:lnTo>
                    <a:pt x="4438" y="3395708"/>
                  </a:lnTo>
                  <a:lnTo>
                    <a:pt x="0" y="3377953"/>
                  </a:lnTo>
                  <a:lnTo>
                    <a:pt x="0" y="3351320"/>
                  </a:lnTo>
                  <a:lnTo>
                    <a:pt x="35510" y="3284737"/>
                  </a:lnTo>
                  <a:lnTo>
                    <a:pt x="119848" y="3124939"/>
                  </a:lnTo>
                  <a:lnTo>
                    <a:pt x="221941" y="2911875"/>
                  </a:lnTo>
                  <a:lnTo>
                    <a:pt x="284085" y="2769833"/>
                  </a:lnTo>
                  <a:lnTo>
                    <a:pt x="381739" y="2516819"/>
                  </a:lnTo>
                  <a:lnTo>
                    <a:pt x="448322" y="2317071"/>
                  </a:lnTo>
                  <a:lnTo>
                    <a:pt x="510466" y="2130640"/>
                  </a:lnTo>
                  <a:lnTo>
                    <a:pt x="563732" y="1948648"/>
                  </a:lnTo>
                  <a:lnTo>
                    <a:pt x="603681" y="1779972"/>
                  </a:lnTo>
                  <a:lnTo>
                    <a:pt x="643631" y="1575786"/>
                  </a:lnTo>
                  <a:lnTo>
                    <a:pt x="674702" y="1407110"/>
                  </a:lnTo>
                  <a:lnTo>
                    <a:pt x="701336" y="1216240"/>
                  </a:lnTo>
                  <a:lnTo>
                    <a:pt x="727969" y="1020932"/>
                  </a:lnTo>
                  <a:lnTo>
                    <a:pt x="745724" y="79899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456;p125">
              <a:extLst>
                <a:ext uri="{FF2B5EF4-FFF2-40B4-BE49-F238E27FC236}">
                  <a16:creationId xmlns:a16="http://schemas.microsoft.com/office/drawing/2014/main" id="{7C84B7A7-7831-6B4E-8542-3D6B96B6FB01}"/>
                </a:ext>
              </a:extLst>
            </p:cNvPr>
            <p:cNvSpPr/>
            <p:nvPr/>
          </p:nvSpPr>
          <p:spPr>
            <a:xfrm>
              <a:off x="5621338" y="3167063"/>
              <a:ext cx="465137" cy="1690687"/>
            </a:xfrm>
            <a:custGeom>
              <a:avLst/>
              <a:gdLst/>
              <a:ahLst/>
              <a:cxnLst/>
              <a:rect l="l" t="t" r="r" b="b"/>
              <a:pathLst>
                <a:path w="464344" h="1690631" extrusionOk="0">
                  <a:moveTo>
                    <a:pt x="190500" y="554831"/>
                  </a:moveTo>
                  <a:cubicBezTo>
                    <a:pt x="189706" y="450850"/>
                    <a:pt x="194072" y="309562"/>
                    <a:pt x="188119" y="242887"/>
                  </a:cubicBezTo>
                  <a:lnTo>
                    <a:pt x="185738" y="221456"/>
                  </a:lnTo>
                  <a:lnTo>
                    <a:pt x="173832" y="192881"/>
                  </a:lnTo>
                  <a:lnTo>
                    <a:pt x="152400" y="154781"/>
                  </a:lnTo>
                  <a:lnTo>
                    <a:pt x="133350" y="128587"/>
                  </a:lnTo>
                  <a:lnTo>
                    <a:pt x="109538" y="104775"/>
                  </a:lnTo>
                  <a:lnTo>
                    <a:pt x="78582" y="80962"/>
                  </a:lnTo>
                  <a:lnTo>
                    <a:pt x="47625" y="59531"/>
                  </a:lnTo>
                  <a:lnTo>
                    <a:pt x="0" y="28575"/>
                  </a:lnTo>
                  <a:lnTo>
                    <a:pt x="116682" y="0"/>
                  </a:lnTo>
                  <a:lnTo>
                    <a:pt x="216694" y="45243"/>
                  </a:lnTo>
                  <a:lnTo>
                    <a:pt x="357188" y="107156"/>
                  </a:lnTo>
                  <a:lnTo>
                    <a:pt x="433388" y="142875"/>
                  </a:lnTo>
                  <a:lnTo>
                    <a:pt x="445294" y="154781"/>
                  </a:lnTo>
                  <a:lnTo>
                    <a:pt x="454819" y="173831"/>
                  </a:lnTo>
                  <a:lnTo>
                    <a:pt x="461963" y="202406"/>
                  </a:lnTo>
                  <a:lnTo>
                    <a:pt x="464344" y="242887"/>
                  </a:lnTo>
                  <a:lnTo>
                    <a:pt x="454819" y="292893"/>
                  </a:lnTo>
                  <a:lnTo>
                    <a:pt x="433388" y="378618"/>
                  </a:lnTo>
                  <a:lnTo>
                    <a:pt x="419100" y="464343"/>
                  </a:lnTo>
                  <a:lnTo>
                    <a:pt x="411957" y="595312"/>
                  </a:lnTo>
                  <a:cubicBezTo>
                    <a:pt x="413544" y="931068"/>
                    <a:pt x="415132" y="1338206"/>
                    <a:pt x="416719" y="1673962"/>
                  </a:cubicBezTo>
                  <a:lnTo>
                    <a:pt x="192883" y="1690631"/>
                  </a:lnTo>
                  <a:cubicBezTo>
                    <a:pt x="192089" y="1312031"/>
                    <a:pt x="191294" y="933431"/>
                    <a:pt x="190500" y="554831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457;p125">
              <a:extLst>
                <a:ext uri="{FF2B5EF4-FFF2-40B4-BE49-F238E27FC236}">
                  <a16:creationId xmlns:a16="http://schemas.microsoft.com/office/drawing/2014/main" id="{01BFCFF9-92E9-3F4A-A39B-4641F9DDCE12}"/>
                </a:ext>
              </a:extLst>
            </p:cNvPr>
            <p:cNvSpPr/>
            <p:nvPr/>
          </p:nvSpPr>
          <p:spPr>
            <a:xfrm>
              <a:off x="5024438" y="4652963"/>
              <a:ext cx="1995487" cy="349250"/>
            </a:xfrm>
            <a:custGeom>
              <a:avLst/>
              <a:gdLst/>
              <a:ahLst/>
              <a:cxnLst/>
              <a:rect l="l" t="t" r="r" b="b"/>
              <a:pathLst>
                <a:path w="1995487" h="350043" extrusionOk="0">
                  <a:moveTo>
                    <a:pt x="1121568" y="80962"/>
                  </a:moveTo>
                  <a:lnTo>
                    <a:pt x="1397793" y="52387"/>
                  </a:lnTo>
                  <a:lnTo>
                    <a:pt x="1454943" y="45243"/>
                  </a:lnTo>
                  <a:lnTo>
                    <a:pt x="1504950" y="28575"/>
                  </a:lnTo>
                  <a:lnTo>
                    <a:pt x="1602581" y="4762"/>
                  </a:lnTo>
                  <a:lnTo>
                    <a:pt x="1645443" y="0"/>
                  </a:lnTo>
                  <a:lnTo>
                    <a:pt x="1666875" y="2381"/>
                  </a:lnTo>
                  <a:lnTo>
                    <a:pt x="1714500" y="16668"/>
                  </a:lnTo>
                  <a:lnTo>
                    <a:pt x="1793081" y="40481"/>
                  </a:lnTo>
                  <a:lnTo>
                    <a:pt x="1866900" y="69056"/>
                  </a:lnTo>
                  <a:lnTo>
                    <a:pt x="1928812" y="97631"/>
                  </a:lnTo>
                  <a:lnTo>
                    <a:pt x="1952625" y="111918"/>
                  </a:lnTo>
                  <a:lnTo>
                    <a:pt x="1971675" y="128587"/>
                  </a:lnTo>
                  <a:lnTo>
                    <a:pt x="1981200" y="140493"/>
                  </a:lnTo>
                  <a:lnTo>
                    <a:pt x="1990725" y="157162"/>
                  </a:lnTo>
                  <a:lnTo>
                    <a:pt x="1995487" y="169068"/>
                  </a:lnTo>
                  <a:lnTo>
                    <a:pt x="1995487" y="185737"/>
                  </a:lnTo>
                  <a:lnTo>
                    <a:pt x="1978818" y="209550"/>
                  </a:lnTo>
                  <a:lnTo>
                    <a:pt x="1950243" y="226218"/>
                  </a:lnTo>
                  <a:lnTo>
                    <a:pt x="1897856" y="233362"/>
                  </a:lnTo>
                  <a:lnTo>
                    <a:pt x="1824037" y="235743"/>
                  </a:lnTo>
                  <a:lnTo>
                    <a:pt x="1721643" y="230981"/>
                  </a:lnTo>
                  <a:lnTo>
                    <a:pt x="1643062" y="221456"/>
                  </a:lnTo>
                  <a:lnTo>
                    <a:pt x="1488281" y="228600"/>
                  </a:lnTo>
                  <a:lnTo>
                    <a:pt x="1247775" y="240506"/>
                  </a:lnTo>
                  <a:lnTo>
                    <a:pt x="931068" y="269081"/>
                  </a:lnTo>
                  <a:lnTo>
                    <a:pt x="523875" y="311943"/>
                  </a:lnTo>
                  <a:lnTo>
                    <a:pt x="500062" y="316706"/>
                  </a:lnTo>
                  <a:lnTo>
                    <a:pt x="454818" y="330993"/>
                  </a:lnTo>
                  <a:lnTo>
                    <a:pt x="411956" y="342900"/>
                  </a:lnTo>
                  <a:lnTo>
                    <a:pt x="371475" y="350043"/>
                  </a:lnTo>
                  <a:lnTo>
                    <a:pt x="340518" y="350043"/>
                  </a:lnTo>
                  <a:lnTo>
                    <a:pt x="283368" y="342900"/>
                  </a:lnTo>
                  <a:lnTo>
                    <a:pt x="228600" y="323850"/>
                  </a:lnTo>
                  <a:lnTo>
                    <a:pt x="169068" y="295275"/>
                  </a:lnTo>
                  <a:lnTo>
                    <a:pt x="128587" y="273843"/>
                  </a:lnTo>
                  <a:lnTo>
                    <a:pt x="83343" y="238125"/>
                  </a:lnTo>
                  <a:lnTo>
                    <a:pt x="45243" y="200025"/>
                  </a:lnTo>
                  <a:lnTo>
                    <a:pt x="26193" y="178593"/>
                  </a:lnTo>
                  <a:lnTo>
                    <a:pt x="14287" y="157162"/>
                  </a:lnTo>
                  <a:lnTo>
                    <a:pt x="2381" y="133350"/>
                  </a:lnTo>
                  <a:lnTo>
                    <a:pt x="0" y="121443"/>
                  </a:lnTo>
                  <a:lnTo>
                    <a:pt x="4762" y="109537"/>
                  </a:lnTo>
                  <a:lnTo>
                    <a:pt x="26193" y="109537"/>
                  </a:lnTo>
                  <a:lnTo>
                    <a:pt x="52387" y="116681"/>
                  </a:lnTo>
                  <a:lnTo>
                    <a:pt x="119062" y="142875"/>
                  </a:lnTo>
                  <a:lnTo>
                    <a:pt x="202406" y="166687"/>
                  </a:lnTo>
                  <a:lnTo>
                    <a:pt x="269081" y="178593"/>
                  </a:lnTo>
                  <a:lnTo>
                    <a:pt x="321468" y="176212"/>
                  </a:lnTo>
                  <a:lnTo>
                    <a:pt x="495300" y="154781"/>
                  </a:lnTo>
                  <a:lnTo>
                    <a:pt x="802481" y="114300"/>
                  </a:lnTo>
                  <a:lnTo>
                    <a:pt x="1021556" y="90487"/>
                  </a:lnTo>
                  <a:lnTo>
                    <a:pt x="1121568" y="80962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458;p125">
              <a:extLst>
                <a:ext uri="{FF2B5EF4-FFF2-40B4-BE49-F238E27FC236}">
                  <a16:creationId xmlns:a16="http://schemas.microsoft.com/office/drawing/2014/main" id="{59275F9A-69F4-FA46-93B7-2280ED258956}"/>
                </a:ext>
              </a:extLst>
            </p:cNvPr>
            <p:cNvSpPr/>
            <p:nvPr/>
          </p:nvSpPr>
          <p:spPr>
            <a:xfrm>
              <a:off x="4125913" y="3290888"/>
              <a:ext cx="584200" cy="914400"/>
            </a:xfrm>
            <a:custGeom>
              <a:avLst/>
              <a:gdLst/>
              <a:ahLst/>
              <a:cxnLst/>
              <a:rect l="l" t="t" r="r" b="b"/>
              <a:pathLst>
                <a:path w="583407" h="914400" extrusionOk="0">
                  <a:moveTo>
                    <a:pt x="428625" y="316706"/>
                  </a:moveTo>
                  <a:lnTo>
                    <a:pt x="459582" y="254793"/>
                  </a:lnTo>
                  <a:lnTo>
                    <a:pt x="492919" y="180975"/>
                  </a:lnTo>
                  <a:lnTo>
                    <a:pt x="523875" y="116681"/>
                  </a:lnTo>
                  <a:lnTo>
                    <a:pt x="542925" y="85725"/>
                  </a:lnTo>
                  <a:lnTo>
                    <a:pt x="552450" y="71437"/>
                  </a:lnTo>
                  <a:lnTo>
                    <a:pt x="583407" y="42862"/>
                  </a:lnTo>
                  <a:lnTo>
                    <a:pt x="240507" y="0"/>
                  </a:lnTo>
                  <a:lnTo>
                    <a:pt x="259557" y="35718"/>
                  </a:lnTo>
                  <a:lnTo>
                    <a:pt x="261938" y="57150"/>
                  </a:lnTo>
                  <a:lnTo>
                    <a:pt x="259557" y="97631"/>
                  </a:lnTo>
                  <a:lnTo>
                    <a:pt x="245269" y="159543"/>
                  </a:lnTo>
                  <a:lnTo>
                    <a:pt x="216694" y="245268"/>
                  </a:lnTo>
                  <a:lnTo>
                    <a:pt x="171450" y="364331"/>
                  </a:lnTo>
                  <a:lnTo>
                    <a:pt x="100013" y="531018"/>
                  </a:lnTo>
                  <a:lnTo>
                    <a:pt x="40482" y="654843"/>
                  </a:lnTo>
                  <a:lnTo>
                    <a:pt x="14288" y="707231"/>
                  </a:lnTo>
                  <a:lnTo>
                    <a:pt x="2382" y="742950"/>
                  </a:lnTo>
                  <a:lnTo>
                    <a:pt x="0" y="769143"/>
                  </a:lnTo>
                  <a:lnTo>
                    <a:pt x="2382" y="802481"/>
                  </a:lnTo>
                  <a:lnTo>
                    <a:pt x="9525" y="826293"/>
                  </a:lnTo>
                  <a:lnTo>
                    <a:pt x="21432" y="850106"/>
                  </a:lnTo>
                  <a:lnTo>
                    <a:pt x="45244" y="878681"/>
                  </a:lnTo>
                  <a:lnTo>
                    <a:pt x="73819" y="900112"/>
                  </a:lnTo>
                  <a:lnTo>
                    <a:pt x="95250" y="912018"/>
                  </a:lnTo>
                  <a:lnTo>
                    <a:pt x="104775" y="914400"/>
                  </a:lnTo>
                  <a:lnTo>
                    <a:pt x="138113" y="902493"/>
                  </a:lnTo>
                  <a:lnTo>
                    <a:pt x="185738" y="881062"/>
                  </a:lnTo>
                  <a:lnTo>
                    <a:pt x="226219" y="854868"/>
                  </a:lnTo>
                  <a:lnTo>
                    <a:pt x="240507" y="685800"/>
                  </a:lnTo>
                  <a:lnTo>
                    <a:pt x="428625" y="31670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459;p125">
              <a:extLst>
                <a:ext uri="{FF2B5EF4-FFF2-40B4-BE49-F238E27FC236}">
                  <a16:creationId xmlns:a16="http://schemas.microsoft.com/office/drawing/2014/main" id="{4E8DB805-2FE1-7E4E-B3AF-BE6F240FB16E}"/>
                </a:ext>
              </a:extLst>
            </p:cNvPr>
            <p:cNvSpPr/>
            <p:nvPr/>
          </p:nvSpPr>
          <p:spPr>
            <a:xfrm>
              <a:off x="4340225" y="3905250"/>
              <a:ext cx="555625" cy="288925"/>
            </a:xfrm>
            <a:custGeom>
              <a:avLst/>
              <a:gdLst/>
              <a:ahLst/>
              <a:cxnLst/>
              <a:rect l="l" t="t" r="r" b="b"/>
              <a:pathLst>
                <a:path w="555625" h="288925" extrusionOk="0">
                  <a:moveTo>
                    <a:pt x="92075" y="60325"/>
                  </a:moveTo>
                  <a:lnTo>
                    <a:pt x="177800" y="38100"/>
                  </a:lnTo>
                  <a:lnTo>
                    <a:pt x="228600" y="19050"/>
                  </a:lnTo>
                  <a:lnTo>
                    <a:pt x="257175" y="9525"/>
                  </a:lnTo>
                  <a:lnTo>
                    <a:pt x="285750" y="0"/>
                  </a:lnTo>
                  <a:lnTo>
                    <a:pt x="327025" y="0"/>
                  </a:lnTo>
                  <a:lnTo>
                    <a:pt x="349250" y="6350"/>
                  </a:lnTo>
                  <a:lnTo>
                    <a:pt x="396875" y="38100"/>
                  </a:lnTo>
                  <a:lnTo>
                    <a:pt x="476250" y="104775"/>
                  </a:lnTo>
                  <a:lnTo>
                    <a:pt x="514350" y="146050"/>
                  </a:lnTo>
                  <a:lnTo>
                    <a:pt x="552450" y="209550"/>
                  </a:lnTo>
                  <a:lnTo>
                    <a:pt x="555625" y="250825"/>
                  </a:lnTo>
                  <a:lnTo>
                    <a:pt x="542925" y="288925"/>
                  </a:lnTo>
                  <a:lnTo>
                    <a:pt x="279400" y="234950"/>
                  </a:lnTo>
                  <a:lnTo>
                    <a:pt x="266700" y="203200"/>
                  </a:lnTo>
                  <a:lnTo>
                    <a:pt x="250825" y="193675"/>
                  </a:lnTo>
                  <a:lnTo>
                    <a:pt x="225425" y="190500"/>
                  </a:lnTo>
                  <a:lnTo>
                    <a:pt x="196850" y="193675"/>
                  </a:lnTo>
                  <a:lnTo>
                    <a:pt x="101600" y="215900"/>
                  </a:lnTo>
                  <a:lnTo>
                    <a:pt x="0" y="247650"/>
                  </a:lnTo>
                  <a:lnTo>
                    <a:pt x="19050" y="69850"/>
                  </a:lnTo>
                  <a:lnTo>
                    <a:pt x="92075" y="603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460;p125">
              <a:extLst>
                <a:ext uri="{FF2B5EF4-FFF2-40B4-BE49-F238E27FC236}">
                  <a16:creationId xmlns:a16="http://schemas.microsoft.com/office/drawing/2014/main" id="{5B576B3E-3F39-1D46-96FC-1F4C1ED5F27C}"/>
                </a:ext>
              </a:extLst>
            </p:cNvPr>
            <p:cNvSpPr/>
            <p:nvPr/>
          </p:nvSpPr>
          <p:spPr>
            <a:xfrm>
              <a:off x="3427413" y="4095750"/>
              <a:ext cx="1468437" cy="1790700"/>
            </a:xfrm>
            <a:custGeom>
              <a:avLst/>
              <a:gdLst/>
              <a:ahLst/>
              <a:cxnLst/>
              <a:rect l="l" t="t" r="r" b="b"/>
              <a:pathLst>
                <a:path w="1469382" h="1791801" extrusionOk="0">
                  <a:moveTo>
                    <a:pt x="1046538" y="531197"/>
                  </a:moveTo>
                  <a:lnTo>
                    <a:pt x="1070323" y="480985"/>
                  </a:lnTo>
                  <a:lnTo>
                    <a:pt x="1096751" y="414915"/>
                  </a:lnTo>
                  <a:lnTo>
                    <a:pt x="1125822" y="343560"/>
                  </a:lnTo>
                  <a:lnTo>
                    <a:pt x="1139036" y="295990"/>
                  </a:lnTo>
                  <a:lnTo>
                    <a:pt x="1154892" y="240492"/>
                  </a:lnTo>
                  <a:lnTo>
                    <a:pt x="1170749" y="174423"/>
                  </a:lnTo>
                  <a:lnTo>
                    <a:pt x="1186605" y="113639"/>
                  </a:lnTo>
                  <a:lnTo>
                    <a:pt x="1191891" y="79283"/>
                  </a:lnTo>
                  <a:lnTo>
                    <a:pt x="1191891" y="50212"/>
                  </a:lnTo>
                  <a:lnTo>
                    <a:pt x="1186605" y="26427"/>
                  </a:lnTo>
                  <a:lnTo>
                    <a:pt x="1178677" y="0"/>
                  </a:lnTo>
                  <a:lnTo>
                    <a:pt x="1469382" y="58141"/>
                  </a:lnTo>
                  <a:lnTo>
                    <a:pt x="1464097" y="89854"/>
                  </a:lnTo>
                  <a:lnTo>
                    <a:pt x="1392742" y="290705"/>
                  </a:lnTo>
                  <a:lnTo>
                    <a:pt x="1368957" y="359417"/>
                  </a:lnTo>
                  <a:lnTo>
                    <a:pt x="1353100" y="414915"/>
                  </a:lnTo>
                  <a:lnTo>
                    <a:pt x="1302888" y="528555"/>
                  </a:lnTo>
                  <a:lnTo>
                    <a:pt x="1223604" y="687121"/>
                  </a:lnTo>
                  <a:lnTo>
                    <a:pt x="1144321" y="827188"/>
                  </a:lnTo>
                  <a:lnTo>
                    <a:pt x="1094108" y="935542"/>
                  </a:lnTo>
                  <a:lnTo>
                    <a:pt x="1022753" y="1038610"/>
                  </a:lnTo>
                  <a:lnTo>
                    <a:pt x="906471" y="1181320"/>
                  </a:lnTo>
                  <a:lnTo>
                    <a:pt x="806046" y="1294959"/>
                  </a:lnTo>
                  <a:lnTo>
                    <a:pt x="737334" y="1363671"/>
                  </a:lnTo>
                  <a:lnTo>
                    <a:pt x="628980" y="1456168"/>
                  </a:lnTo>
                  <a:lnTo>
                    <a:pt x="510055" y="1540737"/>
                  </a:lnTo>
                  <a:lnTo>
                    <a:pt x="396416" y="1612092"/>
                  </a:lnTo>
                  <a:lnTo>
                    <a:pt x="290705" y="1672876"/>
                  </a:lnTo>
                  <a:lnTo>
                    <a:pt x="158566" y="1741588"/>
                  </a:lnTo>
                  <a:lnTo>
                    <a:pt x="89854" y="1775944"/>
                  </a:lnTo>
                  <a:lnTo>
                    <a:pt x="58141" y="1786515"/>
                  </a:lnTo>
                  <a:lnTo>
                    <a:pt x="23785" y="1791801"/>
                  </a:lnTo>
                  <a:lnTo>
                    <a:pt x="5285" y="1786515"/>
                  </a:lnTo>
                  <a:lnTo>
                    <a:pt x="0" y="1773301"/>
                  </a:lnTo>
                  <a:lnTo>
                    <a:pt x="7928" y="1752159"/>
                  </a:lnTo>
                  <a:lnTo>
                    <a:pt x="42284" y="1725731"/>
                  </a:lnTo>
                  <a:lnTo>
                    <a:pt x="105711" y="1688733"/>
                  </a:lnTo>
                  <a:lnTo>
                    <a:pt x="214064" y="1612092"/>
                  </a:lnTo>
                  <a:lnTo>
                    <a:pt x="295990" y="1551308"/>
                  </a:lnTo>
                  <a:lnTo>
                    <a:pt x="393773" y="1469382"/>
                  </a:lnTo>
                  <a:lnTo>
                    <a:pt x="504770" y="1363671"/>
                  </a:lnTo>
                  <a:lnTo>
                    <a:pt x="597267" y="1265889"/>
                  </a:lnTo>
                  <a:lnTo>
                    <a:pt x="695049" y="1144321"/>
                  </a:lnTo>
                  <a:lnTo>
                    <a:pt x="792832" y="1014825"/>
                  </a:lnTo>
                  <a:lnTo>
                    <a:pt x="890615" y="869472"/>
                  </a:lnTo>
                  <a:lnTo>
                    <a:pt x="922328" y="808689"/>
                  </a:lnTo>
                  <a:lnTo>
                    <a:pt x="959327" y="692407"/>
                  </a:lnTo>
                  <a:lnTo>
                    <a:pt x="988397" y="644837"/>
                  </a:lnTo>
                  <a:lnTo>
                    <a:pt x="1046538" y="53119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461;p125">
              <a:extLst>
                <a:ext uri="{FF2B5EF4-FFF2-40B4-BE49-F238E27FC236}">
                  <a16:creationId xmlns:a16="http://schemas.microsoft.com/office/drawing/2014/main" id="{5622BC48-5462-5042-B7DB-1D23A6B9BAA7}"/>
                </a:ext>
              </a:extLst>
            </p:cNvPr>
            <p:cNvSpPr/>
            <p:nvPr/>
          </p:nvSpPr>
          <p:spPr>
            <a:xfrm>
              <a:off x="3721100" y="4471988"/>
              <a:ext cx="3627438" cy="1682750"/>
            </a:xfrm>
            <a:custGeom>
              <a:avLst/>
              <a:gdLst/>
              <a:ahLst/>
              <a:cxnLst/>
              <a:rect l="l" t="t" r="r" b="b"/>
              <a:pathLst>
                <a:path w="3627815" h="1682854" extrusionOk="0">
                  <a:moveTo>
                    <a:pt x="434861" y="330614"/>
                  </a:moveTo>
                  <a:lnTo>
                    <a:pt x="294872" y="244237"/>
                  </a:lnTo>
                  <a:lnTo>
                    <a:pt x="217431" y="199560"/>
                  </a:lnTo>
                  <a:lnTo>
                    <a:pt x="128076" y="151904"/>
                  </a:lnTo>
                  <a:lnTo>
                    <a:pt x="44677" y="110205"/>
                  </a:lnTo>
                  <a:lnTo>
                    <a:pt x="11914" y="98291"/>
                  </a:lnTo>
                  <a:lnTo>
                    <a:pt x="0" y="89355"/>
                  </a:lnTo>
                  <a:lnTo>
                    <a:pt x="5957" y="74463"/>
                  </a:lnTo>
                  <a:lnTo>
                    <a:pt x="23828" y="47656"/>
                  </a:lnTo>
                  <a:lnTo>
                    <a:pt x="53613" y="20850"/>
                  </a:lnTo>
                  <a:lnTo>
                    <a:pt x="74462" y="11914"/>
                  </a:lnTo>
                  <a:lnTo>
                    <a:pt x="110205" y="2979"/>
                  </a:lnTo>
                  <a:lnTo>
                    <a:pt x="160839" y="0"/>
                  </a:lnTo>
                  <a:lnTo>
                    <a:pt x="190624" y="5957"/>
                  </a:lnTo>
                  <a:lnTo>
                    <a:pt x="220409" y="14893"/>
                  </a:lnTo>
                  <a:lnTo>
                    <a:pt x="244237" y="32764"/>
                  </a:lnTo>
                  <a:lnTo>
                    <a:pt x="271044" y="53613"/>
                  </a:lnTo>
                  <a:lnTo>
                    <a:pt x="375291" y="113183"/>
                  </a:lnTo>
                  <a:lnTo>
                    <a:pt x="551023" y="229345"/>
                  </a:lnTo>
                  <a:lnTo>
                    <a:pt x="693991" y="339550"/>
                  </a:lnTo>
                  <a:lnTo>
                    <a:pt x="857808" y="428905"/>
                  </a:lnTo>
                  <a:lnTo>
                    <a:pt x="982905" y="524217"/>
                  </a:lnTo>
                  <a:lnTo>
                    <a:pt x="1146723" y="637400"/>
                  </a:lnTo>
                  <a:lnTo>
                    <a:pt x="1328412" y="753561"/>
                  </a:lnTo>
                  <a:lnTo>
                    <a:pt x="1539885" y="872701"/>
                  </a:lnTo>
                  <a:lnTo>
                    <a:pt x="1685832" y="947164"/>
                  </a:lnTo>
                  <a:lnTo>
                    <a:pt x="1807950" y="1006734"/>
                  </a:lnTo>
                  <a:lnTo>
                    <a:pt x="1941983" y="1066304"/>
                  </a:lnTo>
                  <a:lnTo>
                    <a:pt x="2076016" y="1122895"/>
                  </a:lnTo>
                  <a:lnTo>
                    <a:pt x="2248769" y="1206294"/>
                  </a:lnTo>
                  <a:lnTo>
                    <a:pt x="2442371" y="1280756"/>
                  </a:lnTo>
                  <a:lnTo>
                    <a:pt x="2632995" y="1346283"/>
                  </a:lnTo>
                  <a:lnTo>
                    <a:pt x="2778942" y="1390961"/>
                  </a:lnTo>
                  <a:lnTo>
                    <a:pt x="2939781" y="1435638"/>
                  </a:lnTo>
                  <a:lnTo>
                    <a:pt x="3094663" y="1474359"/>
                  </a:lnTo>
                  <a:lnTo>
                    <a:pt x="3288266" y="1522015"/>
                  </a:lnTo>
                  <a:lnTo>
                    <a:pt x="3523567" y="1575628"/>
                  </a:lnTo>
                  <a:lnTo>
                    <a:pt x="3598030" y="1593499"/>
                  </a:lnTo>
                  <a:lnTo>
                    <a:pt x="3612922" y="1605413"/>
                  </a:lnTo>
                  <a:lnTo>
                    <a:pt x="3624836" y="1626262"/>
                  </a:lnTo>
                  <a:lnTo>
                    <a:pt x="3627815" y="1644133"/>
                  </a:lnTo>
                  <a:lnTo>
                    <a:pt x="3618879" y="1659026"/>
                  </a:lnTo>
                  <a:lnTo>
                    <a:pt x="3595051" y="1673918"/>
                  </a:lnTo>
                  <a:lnTo>
                    <a:pt x="3526546" y="1679875"/>
                  </a:lnTo>
                  <a:lnTo>
                    <a:pt x="3389535" y="1682854"/>
                  </a:lnTo>
                  <a:lnTo>
                    <a:pt x="3052964" y="1679875"/>
                  </a:lnTo>
                  <a:lnTo>
                    <a:pt x="2749157" y="1682854"/>
                  </a:lnTo>
                  <a:lnTo>
                    <a:pt x="2609167" y="1679875"/>
                  </a:lnTo>
                  <a:lnTo>
                    <a:pt x="2552576" y="1673918"/>
                  </a:lnTo>
                  <a:lnTo>
                    <a:pt x="2504920" y="1664983"/>
                  </a:lnTo>
                  <a:lnTo>
                    <a:pt x="2424500" y="1635198"/>
                  </a:lnTo>
                  <a:lnTo>
                    <a:pt x="2305360" y="1578606"/>
                  </a:lnTo>
                  <a:lnTo>
                    <a:pt x="2177285" y="1510101"/>
                  </a:lnTo>
                  <a:lnTo>
                    <a:pt x="2052188" y="1441595"/>
                  </a:lnTo>
                  <a:lnTo>
                    <a:pt x="1941983" y="1373090"/>
                  </a:lnTo>
                  <a:lnTo>
                    <a:pt x="1796036" y="1283735"/>
                  </a:lnTo>
                  <a:lnTo>
                    <a:pt x="1659025" y="1194380"/>
                  </a:lnTo>
                  <a:lnTo>
                    <a:pt x="1399896" y="1012691"/>
                  </a:lnTo>
                  <a:lnTo>
                    <a:pt x="1236078" y="893551"/>
                  </a:lnTo>
                  <a:lnTo>
                    <a:pt x="1060347" y="765475"/>
                  </a:lnTo>
                  <a:lnTo>
                    <a:pt x="860787" y="613572"/>
                  </a:lnTo>
                  <a:lnTo>
                    <a:pt x="783346" y="556980"/>
                  </a:lnTo>
                  <a:lnTo>
                    <a:pt x="619528" y="452733"/>
                  </a:lnTo>
                  <a:lnTo>
                    <a:pt x="434861" y="33061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1466;p126">
            <a:extLst>
              <a:ext uri="{FF2B5EF4-FFF2-40B4-BE49-F238E27FC236}">
                <a16:creationId xmlns:a16="http://schemas.microsoft.com/office/drawing/2014/main" id="{C4DBE506-3888-B244-BD9F-7BC28DFEE8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183" y="1403851"/>
            <a:ext cx="4683125" cy="460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5762" y="1451979"/>
            <a:ext cx="4591050" cy="460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6" name="Google Shape;1466;p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3310" y="1451979"/>
            <a:ext cx="4683125" cy="460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7" name="Google Shape;3967;p361"/>
          <p:cNvSpPr txBox="1"/>
          <p:nvPr/>
        </p:nvSpPr>
        <p:spPr>
          <a:xfrm>
            <a:off x="3595688" y="6697662"/>
            <a:ext cx="435770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路</a:t>
            </a:r>
            <a:endParaRPr/>
          </a:p>
        </p:txBody>
      </p:sp>
      <p:sp>
        <p:nvSpPr>
          <p:cNvPr id="3968" name="Google Shape;3968;p361"/>
          <p:cNvSpPr/>
          <p:nvPr/>
        </p:nvSpPr>
        <p:spPr>
          <a:xfrm>
            <a:off x="2620963" y="1973263"/>
            <a:ext cx="565150" cy="1292225"/>
          </a:xfrm>
          <a:custGeom>
            <a:avLst/>
            <a:gdLst/>
            <a:ahLst/>
            <a:cxnLst/>
            <a:rect l="l" t="t" r="r" b="b"/>
            <a:pathLst>
              <a:path w="564357" h="1290638" extrusionOk="0">
                <a:moveTo>
                  <a:pt x="435769" y="414338"/>
                </a:moveTo>
                <a:lnTo>
                  <a:pt x="400050" y="228600"/>
                </a:lnTo>
                <a:lnTo>
                  <a:pt x="376238" y="159544"/>
                </a:lnTo>
                <a:lnTo>
                  <a:pt x="328613" y="71438"/>
                </a:lnTo>
                <a:lnTo>
                  <a:pt x="276225" y="50007"/>
                </a:lnTo>
                <a:lnTo>
                  <a:pt x="173832" y="21432"/>
                </a:lnTo>
                <a:lnTo>
                  <a:pt x="90488" y="4763"/>
                </a:lnTo>
                <a:lnTo>
                  <a:pt x="50007" y="4763"/>
                </a:lnTo>
                <a:lnTo>
                  <a:pt x="19050" y="0"/>
                </a:lnTo>
                <a:lnTo>
                  <a:pt x="0" y="4763"/>
                </a:lnTo>
                <a:lnTo>
                  <a:pt x="0" y="21432"/>
                </a:lnTo>
                <a:lnTo>
                  <a:pt x="11907" y="40482"/>
                </a:lnTo>
                <a:lnTo>
                  <a:pt x="28575" y="54769"/>
                </a:lnTo>
                <a:lnTo>
                  <a:pt x="52388" y="71438"/>
                </a:lnTo>
                <a:lnTo>
                  <a:pt x="85725" y="100013"/>
                </a:lnTo>
                <a:lnTo>
                  <a:pt x="121444" y="147638"/>
                </a:lnTo>
                <a:lnTo>
                  <a:pt x="152400" y="200025"/>
                </a:lnTo>
                <a:lnTo>
                  <a:pt x="197644" y="316707"/>
                </a:lnTo>
                <a:lnTo>
                  <a:pt x="209550" y="373857"/>
                </a:lnTo>
                <a:lnTo>
                  <a:pt x="266700" y="769144"/>
                </a:lnTo>
                <a:lnTo>
                  <a:pt x="266700" y="838200"/>
                </a:lnTo>
                <a:lnTo>
                  <a:pt x="271463" y="997744"/>
                </a:lnTo>
                <a:lnTo>
                  <a:pt x="273844" y="1021557"/>
                </a:lnTo>
                <a:lnTo>
                  <a:pt x="288132" y="1064419"/>
                </a:lnTo>
                <a:lnTo>
                  <a:pt x="326232" y="1152525"/>
                </a:lnTo>
                <a:lnTo>
                  <a:pt x="361950" y="1204913"/>
                </a:lnTo>
                <a:lnTo>
                  <a:pt x="392907" y="1247775"/>
                </a:lnTo>
                <a:lnTo>
                  <a:pt x="419100" y="1271588"/>
                </a:lnTo>
                <a:lnTo>
                  <a:pt x="433388" y="1281113"/>
                </a:lnTo>
                <a:lnTo>
                  <a:pt x="452438" y="1290638"/>
                </a:lnTo>
                <a:lnTo>
                  <a:pt x="471488" y="1290638"/>
                </a:lnTo>
                <a:lnTo>
                  <a:pt x="492919" y="1285875"/>
                </a:lnTo>
                <a:lnTo>
                  <a:pt x="511969" y="1271588"/>
                </a:lnTo>
                <a:lnTo>
                  <a:pt x="526257" y="1252538"/>
                </a:lnTo>
                <a:lnTo>
                  <a:pt x="540544" y="1212057"/>
                </a:lnTo>
                <a:lnTo>
                  <a:pt x="552450" y="1157288"/>
                </a:lnTo>
                <a:lnTo>
                  <a:pt x="564357" y="1100138"/>
                </a:lnTo>
                <a:lnTo>
                  <a:pt x="540544" y="957263"/>
                </a:lnTo>
                <a:lnTo>
                  <a:pt x="435769" y="414338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9" name="Google Shape;3969;p361"/>
          <p:cNvSpPr/>
          <p:nvPr/>
        </p:nvSpPr>
        <p:spPr>
          <a:xfrm>
            <a:off x="2606675" y="3811588"/>
            <a:ext cx="481013" cy="1466850"/>
          </a:xfrm>
          <a:custGeom>
            <a:avLst/>
            <a:gdLst/>
            <a:ahLst/>
            <a:cxnLst/>
            <a:rect l="l" t="t" r="r" b="b"/>
            <a:pathLst>
              <a:path w="481670" h="1465616" extrusionOk="0">
                <a:moveTo>
                  <a:pt x="443033" y="638793"/>
                </a:moveTo>
                <a:cubicBezTo>
                  <a:pt x="443892" y="871471"/>
                  <a:pt x="444750" y="1104150"/>
                  <a:pt x="445609" y="1336828"/>
                </a:cubicBezTo>
                <a:lnTo>
                  <a:pt x="306517" y="1465616"/>
                </a:lnTo>
                <a:lnTo>
                  <a:pt x="193183" y="1403798"/>
                </a:lnTo>
                <a:lnTo>
                  <a:pt x="208638" y="891219"/>
                </a:lnTo>
                <a:lnTo>
                  <a:pt x="216365" y="440458"/>
                </a:lnTo>
                <a:lnTo>
                  <a:pt x="216365" y="373488"/>
                </a:lnTo>
                <a:lnTo>
                  <a:pt x="213789" y="324548"/>
                </a:lnTo>
                <a:lnTo>
                  <a:pt x="203486" y="275608"/>
                </a:lnTo>
                <a:lnTo>
                  <a:pt x="175153" y="208638"/>
                </a:lnTo>
                <a:lnTo>
                  <a:pt x="131364" y="144244"/>
                </a:lnTo>
                <a:lnTo>
                  <a:pt x="79849" y="92728"/>
                </a:lnTo>
                <a:lnTo>
                  <a:pt x="28333" y="43789"/>
                </a:lnTo>
                <a:lnTo>
                  <a:pt x="7727" y="28334"/>
                </a:lnTo>
                <a:lnTo>
                  <a:pt x="0" y="10304"/>
                </a:lnTo>
                <a:lnTo>
                  <a:pt x="12879" y="0"/>
                </a:lnTo>
                <a:lnTo>
                  <a:pt x="38637" y="0"/>
                </a:lnTo>
                <a:lnTo>
                  <a:pt x="79849" y="7728"/>
                </a:lnTo>
                <a:lnTo>
                  <a:pt x="162274" y="36061"/>
                </a:lnTo>
                <a:lnTo>
                  <a:pt x="242123" y="69546"/>
                </a:lnTo>
                <a:lnTo>
                  <a:pt x="368336" y="136517"/>
                </a:lnTo>
                <a:lnTo>
                  <a:pt x="432730" y="180305"/>
                </a:lnTo>
                <a:lnTo>
                  <a:pt x="468791" y="206062"/>
                </a:lnTo>
                <a:lnTo>
                  <a:pt x="479094" y="229244"/>
                </a:lnTo>
                <a:lnTo>
                  <a:pt x="481670" y="247275"/>
                </a:lnTo>
                <a:lnTo>
                  <a:pt x="476518" y="283336"/>
                </a:lnTo>
                <a:lnTo>
                  <a:pt x="455912" y="340003"/>
                </a:lnTo>
                <a:lnTo>
                  <a:pt x="445609" y="396670"/>
                </a:lnTo>
                <a:lnTo>
                  <a:pt x="440457" y="515155"/>
                </a:lnTo>
                <a:cubicBezTo>
                  <a:pt x="441316" y="551216"/>
                  <a:pt x="442174" y="587277"/>
                  <a:pt x="443033" y="63879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0" name="Google Shape;3970;p361"/>
          <p:cNvSpPr/>
          <p:nvPr/>
        </p:nvSpPr>
        <p:spPr>
          <a:xfrm>
            <a:off x="4170363" y="1681163"/>
            <a:ext cx="1260475" cy="1565275"/>
          </a:xfrm>
          <a:custGeom>
            <a:avLst/>
            <a:gdLst/>
            <a:ahLst/>
            <a:cxnLst/>
            <a:rect l="l" t="t" r="r" b="b"/>
            <a:pathLst>
              <a:path w="1262062" h="1564481" extrusionOk="0">
                <a:moveTo>
                  <a:pt x="1066800" y="588168"/>
                </a:moveTo>
                <a:lnTo>
                  <a:pt x="852487" y="876300"/>
                </a:lnTo>
                <a:lnTo>
                  <a:pt x="726281" y="1019175"/>
                </a:lnTo>
                <a:lnTo>
                  <a:pt x="600075" y="1143000"/>
                </a:lnTo>
                <a:lnTo>
                  <a:pt x="466725" y="1262062"/>
                </a:lnTo>
                <a:lnTo>
                  <a:pt x="285750" y="1400175"/>
                </a:lnTo>
                <a:lnTo>
                  <a:pt x="164306" y="1483518"/>
                </a:lnTo>
                <a:lnTo>
                  <a:pt x="50006" y="1557337"/>
                </a:lnTo>
                <a:lnTo>
                  <a:pt x="21431" y="1564481"/>
                </a:lnTo>
                <a:lnTo>
                  <a:pt x="7144" y="1559718"/>
                </a:lnTo>
                <a:lnTo>
                  <a:pt x="0" y="1540668"/>
                </a:lnTo>
                <a:lnTo>
                  <a:pt x="7144" y="1516856"/>
                </a:lnTo>
                <a:lnTo>
                  <a:pt x="26194" y="1493043"/>
                </a:lnTo>
                <a:lnTo>
                  <a:pt x="119062" y="1409700"/>
                </a:lnTo>
                <a:lnTo>
                  <a:pt x="283369" y="1252537"/>
                </a:lnTo>
                <a:lnTo>
                  <a:pt x="445294" y="1069181"/>
                </a:lnTo>
                <a:lnTo>
                  <a:pt x="631031" y="833437"/>
                </a:lnTo>
                <a:lnTo>
                  <a:pt x="831056" y="523875"/>
                </a:lnTo>
                <a:lnTo>
                  <a:pt x="916781" y="340518"/>
                </a:lnTo>
                <a:lnTo>
                  <a:pt x="933450" y="278606"/>
                </a:lnTo>
                <a:lnTo>
                  <a:pt x="935831" y="240506"/>
                </a:lnTo>
                <a:lnTo>
                  <a:pt x="931069" y="197643"/>
                </a:lnTo>
                <a:lnTo>
                  <a:pt x="907256" y="145256"/>
                </a:lnTo>
                <a:lnTo>
                  <a:pt x="859631" y="69056"/>
                </a:lnTo>
                <a:lnTo>
                  <a:pt x="840581" y="40481"/>
                </a:lnTo>
                <a:lnTo>
                  <a:pt x="835819" y="19050"/>
                </a:lnTo>
                <a:lnTo>
                  <a:pt x="840581" y="7143"/>
                </a:lnTo>
                <a:lnTo>
                  <a:pt x="857250" y="0"/>
                </a:lnTo>
                <a:lnTo>
                  <a:pt x="895350" y="4762"/>
                </a:lnTo>
                <a:lnTo>
                  <a:pt x="973931" y="28575"/>
                </a:lnTo>
                <a:lnTo>
                  <a:pt x="1045369" y="57150"/>
                </a:lnTo>
                <a:lnTo>
                  <a:pt x="1095375" y="85725"/>
                </a:lnTo>
                <a:lnTo>
                  <a:pt x="1159669" y="128587"/>
                </a:lnTo>
                <a:lnTo>
                  <a:pt x="1200150" y="161925"/>
                </a:lnTo>
                <a:lnTo>
                  <a:pt x="1233487" y="195262"/>
                </a:lnTo>
                <a:lnTo>
                  <a:pt x="1262062" y="228600"/>
                </a:lnTo>
                <a:lnTo>
                  <a:pt x="1233487" y="335756"/>
                </a:lnTo>
                <a:lnTo>
                  <a:pt x="1154906" y="464343"/>
                </a:lnTo>
                <a:lnTo>
                  <a:pt x="1066800" y="58816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1" name="Google Shape;3971;p361"/>
          <p:cNvSpPr/>
          <p:nvPr/>
        </p:nvSpPr>
        <p:spPr>
          <a:xfrm>
            <a:off x="4491038" y="4386263"/>
            <a:ext cx="546100" cy="1473200"/>
          </a:xfrm>
          <a:custGeom>
            <a:avLst/>
            <a:gdLst/>
            <a:ahLst/>
            <a:cxnLst/>
            <a:rect l="l" t="t" r="r" b="b"/>
            <a:pathLst>
              <a:path w="545306" h="1473993" extrusionOk="0">
                <a:moveTo>
                  <a:pt x="440531" y="438150"/>
                </a:moveTo>
                <a:lnTo>
                  <a:pt x="428625" y="316706"/>
                </a:lnTo>
                <a:lnTo>
                  <a:pt x="407193" y="135731"/>
                </a:lnTo>
                <a:lnTo>
                  <a:pt x="333375" y="102393"/>
                </a:lnTo>
                <a:lnTo>
                  <a:pt x="192881" y="45243"/>
                </a:lnTo>
                <a:lnTo>
                  <a:pt x="119062" y="23812"/>
                </a:lnTo>
                <a:lnTo>
                  <a:pt x="40481" y="0"/>
                </a:lnTo>
                <a:lnTo>
                  <a:pt x="21431" y="0"/>
                </a:lnTo>
                <a:lnTo>
                  <a:pt x="4762" y="7143"/>
                </a:lnTo>
                <a:lnTo>
                  <a:pt x="0" y="28575"/>
                </a:lnTo>
                <a:lnTo>
                  <a:pt x="9525" y="50006"/>
                </a:lnTo>
                <a:lnTo>
                  <a:pt x="40481" y="78581"/>
                </a:lnTo>
                <a:lnTo>
                  <a:pt x="90487" y="123825"/>
                </a:lnTo>
                <a:lnTo>
                  <a:pt x="130968" y="169068"/>
                </a:lnTo>
                <a:lnTo>
                  <a:pt x="157162" y="209550"/>
                </a:lnTo>
                <a:lnTo>
                  <a:pt x="195262" y="278606"/>
                </a:lnTo>
                <a:lnTo>
                  <a:pt x="219075" y="347662"/>
                </a:lnTo>
                <a:lnTo>
                  <a:pt x="230981" y="428625"/>
                </a:lnTo>
                <a:lnTo>
                  <a:pt x="250031" y="697706"/>
                </a:lnTo>
                <a:lnTo>
                  <a:pt x="273843" y="1114425"/>
                </a:lnTo>
                <a:lnTo>
                  <a:pt x="283368" y="1304925"/>
                </a:lnTo>
                <a:lnTo>
                  <a:pt x="290512" y="1369218"/>
                </a:lnTo>
                <a:lnTo>
                  <a:pt x="297656" y="1409700"/>
                </a:lnTo>
                <a:lnTo>
                  <a:pt x="311943" y="1438275"/>
                </a:lnTo>
                <a:lnTo>
                  <a:pt x="330993" y="1452562"/>
                </a:lnTo>
                <a:lnTo>
                  <a:pt x="354806" y="1462087"/>
                </a:lnTo>
                <a:lnTo>
                  <a:pt x="397668" y="1473993"/>
                </a:lnTo>
                <a:lnTo>
                  <a:pt x="416718" y="1473993"/>
                </a:lnTo>
                <a:lnTo>
                  <a:pt x="435768" y="1469231"/>
                </a:lnTo>
                <a:lnTo>
                  <a:pt x="450056" y="1452562"/>
                </a:lnTo>
                <a:lnTo>
                  <a:pt x="469106" y="1421606"/>
                </a:lnTo>
                <a:lnTo>
                  <a:pt x="533400" y="1319212"/>
                </a:lnTo>
                <a:lnTo>
                  <a:pt x="545306" y="1278731"/>
                </a:lnTo>
                <a:lnTo>
                  <a:pt x="507206" y="1171575"/>
                </a:lnTo>
                <a:lnTo>
                  <a:pt x="497681" y="1135856"/>
                </a:lnTo>
                <a:lnTo>
                  <a:pt x="457200" y="623887"/>
                </a:lnTo>
                <a:lnTo>
                  <a:pt x="440531" y="4381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2" name="Google Shape;3972;p361"/>
          <p:cNvSpPr/>
          <p:nvPr/>
        </p:nvSpPr>
        <p:spPr>
          <a:xfrm>
            <a:off x="2801938" y="1820863"/>
            <a:ext cx="1565275" cy="1177925"/>
          </a:xfrm>
          <a:custGeom>
            <a:avLst/>
            <a:gdLst/>
            <a:ahLst/>
            <a:cxnLst/>
            <a:rect l="l" t="t" r="r" b="b"/>
            <a:pathLst>
              <a:path w="1564482" h="1176338" extrusionOk="0">
                <a:moveTo>
                  <a:pt x="673894" y="140494"/>
                </a:moveTo>
                <a:lnTo>
                  <a:pt x="426244" y="178594"/>
                </a:lnTo>
                <a:lnTo>
                  <a:pt x="204788" y="219075"/>
                </a:lnTo>
                <a:lnTo>
                  <a:pt x="102394" y="230982"/>
                </a:lnTo>
                <a:lnTo>
                  <a:pt x="0" y="302419"/>
                </a:lnTo>
                <a:lnTo>
                  <a:pt x="209550" y="404813"/>
                </a:lnTo>
                <a:lnTo>
                  <a:pt x="423863" y="364332"/>
                </a:lnTo>
                <a:lnTo>
                  <a:pt x="740569" y="300038"/>
                </a:lnTo>
                <a:lnTo>
                  <a:pt x="1078707" y="233363"/>
                </a:lnTo>
                <a:lnTo>
                  <a:pt x="1138238" y="223838"/>
                </a:lnTo>
                <a:lnTo>
                  <a:pt x="1154907" y="223838"/>
                </a:lnTo>
                <a:lnTo>
                  <a:pt x="1178719" y="228600"/>
                </a:lnTo>
                <a:lnTo>
                  <a:pt x="1190625" y="240507"/>
                </a:lnTo>
                <a:lnTo>
                  <a:pt x="1202532" y="261938"/>
                </a:lnTo>
                <a:lnTo>
                  <a:pt x="1207294" y="280988"/>
                </a:lnTo>
                <a:lnTo>
                  <a:pt x="1181100" y="681038"/>
                </a:lnTo>
                <a:lnTo>
                  <a:pt x="1159669" y="976313"/>
                </a:lnTo>
                <a:lnTo>
                  <a:pt x="1176338" y="1062038"/>
                </a:lnTo>
                <a:lnTo>
                  <a:pt x="1231107" y="1171575"/>
                </a:lnTo>
                <a:lnTo>
                  <a:pt x="1259682" y="1176338"/>
                </a:lnTo>
                <a:lnTo>
                  <a:pt x="1288257" y="1164432"/>
                </a:lnTo>
                <a:lnTo>
                  <a:pt x="1312069" y="1143000"/>
                </a:lnTo>
                <a:lnTo>
                  <a:pt x="1333500" y="1092994"/>
                </a:lnTo>
                <a:lnTo>
                  <a:pt x="1364457" y="921544"/>
                </a:lnTo>
                <a:lnTo>
                  <a:pt x="1414463" y="640557"/>
                </a:lnTo>
                <a:lnTo>
                  <a:pt x="1447800" y="466725"/>
                </a:lnTo>
                <a:lnTo>
                  <a:pt x="1459707" y="431007"/>
                </a:lnTo>
                <a:lnTo>
                  <a:pt x="1493044" y="357188"/>
                </a:lnTo>
                <a:lnTo>
                  <a:pt x="1528763" y="302419"/>
                </a:lnTo>
                <a:lnTo>
                  <a:pt x="1554957" y="273844"/>
                </a:lnTo>
                <a:lnTo>
                  <a:pt x="1562100" y="257175"/>
                </a:lnTo>
                <a:lnTo>
                  <a:pt x="1564482" y="233363"/>
                </a:lnTo>
                <a:lnTo>
                  <a:pt x="1559719" y="204788"/>
                </a:lnTo>
                <a:lnTo>
                  <a:pt x="1526382" y="152400"/>
                </a:lnTo>
                <a:lnTo>
                  <a:pt x="1476375" y="102394"/>
                </a:lnTo>
                <a:lnTo>
                  <a:pt x="1373982" y="38100"/>
                </a:lnTo>
                <a:lnTo>
                  <a:pt x="1307307" y="2382"/>
                </a:lnTo>
                <a:lnTo>
                  <a:pt x="1290638" y="0"/>
                </a:lnTo>
                <a:lnTo>
                  <a:pt x="1238250" y="4763"/>
                </a:lnTo>
                <a:lnTo>
                  <a:pt x="1171575" y="23813"/>
                </a:lnTo>
                <a:lnTo>
                  <a:pt x="1100138" y="64294"/>
                </a:lnTo>
                <a:lnTo>
                  <a:pt x="1040607" y="78582"/>
                </a:lnTo>
                <a:lnTo>
                  <a:pt x="673894" y="140494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3" name="Google Shape;3973;p361"/>
          <p:cNvSpPr/>
          <p:nvPr/>
        </p:nvSpPr>
        <p:spPr>
          <a:xfrm>
            <a:off x="2986088" y="2781300"/>
            <a:ext cx="1130300" cy="315913"/>
          </a:xfrm>
          <a:custGeom>
            <a:avLst/>
            <a:gdLst/>
            <a:ahLst/>
            <a:cxnLst/>
            <a:rect l="l" t="t" r="r" b="b"/>
            <a:pathLst>
              <a:path w="1131093" h="316706" extrusionOk="0">
                <a:moveTo>
                  <a:pt x="683418" y="50006"/>
                </a:moveTo>
                <a:lnTo>
                  <a:pt x="409575" y="104775"/>
                </a:lnTo>
                <a:lnTo>
                  <a:pt x="190500" y="152400"/>
                </a:lnTo>
                <a:lnTo>
                  <a:pt x="145256" y="161925"/>
                </a:lnTo>
                <a:lnTo>
                  <a:pt x="0" y="233363"/>
                </a:lnTo>
                <a:lnTo>
                  <a:pt x="185737" y="316706"/>
                </a:lnTo>
                <a:lnTo>
                  <a:pt x="369093" y="273844"/>
                </a:lnTo>
                <a:lnTo>
                  <a:pt x="585787" y="216694"/>
                </a:lnTo>
                <a:lnTo>
                  <a:pt x="807243" y="166688"/>
                </a:lnTo>
                <a:lnTo>
                  <a:pt x="871537" y="154781"/>
                </a:lnTo>
                <a:lnTo>
                  <a:pt x="890587" y="154781"/>
                </a:lnTo>
                <a:lnTo>
                  <a:pt x="931068" y="161925"/>
                </a:lnTo>
                <a:lnTo>
                  <a:pt x="976312" y="178594"/>
                </a:lnTo>
                <a:lnTo>
                  <a:pt x="1007268" y="192881"/>
                </a:lnTo>
                <a:lnTo>
                  <a:pt x="1026318" y="200025"/>
                </a:lnTo>
                <a:lnTo>
                  <a:pt x="1054893" y="214313"/>
                </a:lnTo>
                <a:lnTo>
                  <a:pt x="1083468" y="211931"/>
                </a:lnTo>
                <a:lnTo>
                  <a:pt x="1131093" y="107156"/>
                </a:lnTo>
                <a:lnTo>
                  <a:pt x="983456" y="0"/>
                </a:lnTo>
                <a:lnTo>
                  <a:pt x="683418" y="5000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4" name="Google Shape;3974;p361"/>
          <p:cNvSpPr/>
          <p:nvPr/>
        </p:nvSpPr>
        <p:spPr>
          <a:xfrm>
            <a:off x="3348038" y="2967038"/>
            <a:ext cx="458787" cy="2022475"/>
          </a:xfrm>
          <a:custGeom>
            <a:avLst/>
            <a:gdLst/>
            <a:ahLst/>
            <a:cxnLst/>
            <a:rect l="l" t="t" r="r" b="b"/>
            <a:pathLst>
              <a:path w="458488" h="2021983" extrusionOk="0">
                <a:moveTo>
                  <a:pt x="167425" y="538337"/>
                </a:moveTo>
                <a:cubicBezTo>
                  <a:pt x="168284" y="456771"/>
                  <a:pt x="169142" y="375205"/>
                  <a:pt x="170001" y="293639"/>
                </a:cubicBezTo>
                <a:lnTo>
                  <a:pt x="164850" y="247275"/>
                </a:lnTo>
                <a:lnTo>
                  <a:pt x="151971" y="200911"/>
                </a:lnTo>
                <a:lnTo>
                  <a:pt x="123637" y="159698"/>
                </a:lnTo>
                <a:lnTo>
                  <a:pt x="66970" y="103031"/>
                </a:lnTo>
                <a:lnTo>
                  <a:pt x="12879" y="59243"/>
                </a:lnTo>
                <a:lnTo>
                  <a:pt x="0" y="0"/>
                </a:lnTo>
                <a:lnTo>
                  <a:pt x="188032" y="30910"/>
                </a:lnTo>
                <a:lnTo>
                  <a:pt x="347730" y="180305"/>
                </a:lnTo>
                <a:lnTo>
                  <a:pt x="448185" y="285911"/>
                </a:lnTo>
                <a:lnTo>
                  <a:pt x="458488" y="306518"/>
                </a:lnTo>
                <a:lnTo>
                  <a:pt x="453336" y="332275"/>
                </a:lnTo>
                <a:lnTo>
                  <a:pt x="425003" y="491973"/>
                </a:lnTo>
                <a:lnTo>
                  <a:pt x="417276" y="533186"/>
                </a:lnTo>
                <a:lnTo>
                  <a:pt x="417276" y="576974"/>
                </a:lnTo>
                <a:cubicBezTo>
                  <a:pt x="416417" y="650813"/>
                  <a:pt x="415559" y="724652"/>
                  <a:pt x="414700" y="798491"/>
                </a:cubicBezTo>
                <a:lnTo>
                  <a:pt x="394094" y="976219"/>
                </a:lnTo>
                <a:lnTo>
                  <a:pt x="386366" y="1267282"/>
                </a:lnTo>
                <a:lnTo>
                  <a:pt x="368336" y="1916377"/>
                </a:lnTo>
                <a:lnTo>
                  <a:pt x="283335" y="2021983"/>
                </a:lnTo>
                <a:lnTo>
                  <a:pt x="149395" y="2001377"/>
                </a:lnTo>
                <a:cubicBezTo>
                  <a:pt x="150254" y="1869154"/>
                  <a:pt x="151112" y="1736931"/>
                  <a:pt x="151971" y="1604708"/>
                </a:cubicBezTo>
                <a:lnTo>
                  <a:pt x="167425" y="5383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5" name="Google Shape;3975;p361"/>
          <p:cNvSpPr/>
          <p:nvPr/>
        </p:nvSpPr>
        <p:spPr>
          <a:xfrm>
            <a:off x="3595688" y="3611563"/>
            <a:ext cx="835025" cy="328612"/>
          </a:xfrm>
          <a:custGeom>
            <a:avLst/>
            <a:gdLst/>
            <a:ahLst/>
            <a:cxnLst/>
            <a:rect l="l" t="t" r="r" b="b"/>
            <a:pathLst>
              <a:path w="834551" h="329699" extrusionOk="0">
                <a:moveTo>
                  <a:pt x="401821" y="92728"/>
                </a:moveTo>
                <a:lnTo>
                  <a:pt x="298790" y="118486"/>
                </a:lnTo>
                <a:lnTo>
                  <a:pt x="195759" y="133940"/>
                </a:lnTo>
                <a:lnTo>
                  <a:pt x="149395" y="136516"/>
                </a:lnTo>
                <a:lnTo>
                  <a:pt x="0" y="188032"/>
                </a:lnTo>
                <a:lnTo>
                  <a:pt x="136516" y="329699"/>
                </a:lnTo>
                <a:lnTo>
                  <a:pt x="200911" y="324548"/>
                </a:lnTo>
                <a:lnTo>
                  <a:pt x="327124" y="303941"/>
                </a:lnTo>
                <a:lnTo>
                  <a:pt x="448185" y="275608"/>
                </a:lnTo>
                <a:lnTo>
                  <a:pt x="569247" y="239547"/>
                </a:lnTo>
                <a:lnTo>
                  <a:pt x="710914" y="190607"/>
                </a:lnTo>
                <a:lnTo>
                  <a:pt x="803642" y="149395"/>
                </a:lnTo>
                <a:lnTo>
                  <a:pt x="816521" y="133940"/>
                </a:lnTo>
                <a:lnTo>
                  <a:pt x="831976" y="113334"/>
                </a:lnTo>
                <a:lnTo>
                  <a:pt x="834551" y="100455"/>
                </a:lnTo>
                <a:lnTo>
                  <a:pt x="831976" y="85001"/>
                </a:lnTo>
                <a:lnTo>
                  <a:pt x="824248" y="72122"/>
                </a:lnTo>
                <a:lnTo>
                  <a:pt x="806218" y="51516"/>
                </a:lnTo>
                <a:lnTo>
                  <a:pt x="752127" y="20606"/>
                </a:lnTo>
                <a:lnTo>
                  <a:pt x="698035" y="0"/>
                </a:lnTo>
                <a:lnTo>
                  <a:pt x="682581" y="0"/>
                </a:lnTo>
                <a:lnTo>
                  <a:pt x="654247" y="0"/>
                </a:lnTo>
                <a:lnTo>
                  <a:pt x="569247" y="36061"/>
                </a:lnTo>
                <a:lnTo>
                  <a:pt x="494549" y="66970"/>
                </a:lnTo>
                <a:lnTo>
                  <a:pt x="401821" y="9272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6" name="Google Shape;3976;p361"/>
          <p:cNvSpPr/>
          <p:nvPr/>
        </p:nvSpPr>
        <p:spPr>
          <a:xfrm>
            <a:off x="2493963" y="4605338"/>
            <a:ext cx="1820862" cy="904875"/>
          </a:xfrm>
          <a:custGeom>
            <a:avLst/>
            <a:gdLst/>
            <a:ahLst/>
            <a:cxnLst/>
            <a:rect l="l" t="t" r="r" b="b"/>
            <a:pathLst>
              <a:path w="1821073" h="904097" extrusionOk="0">
                <a:moveTo>
                  <a:pt x="821672" y="417276"/>
                </a:moveTo>
                <a:lnTo>
                  <a:pt x="1017431" y="337427"/>
                </a:lnTo>
                <a:lnTo>
                  <a:pt x="1303342" y="218941"/>
                </a:lnTo>
                <a:lnTo>
                  <a:pt x="1607283" y="74698"/>
                </a:lnTo>
                <a:lnTo>
                  <a:pt x="1751527" y="12879"/>
                </a:lnTo>
                <a:lnTo>
                  <a:pt x="1787587" y="0"/>
                </a:lnTo>
                <a:lnTo>
                  <a:pt x="1800466" y="0"/>
                </a:lnTo>
                <a:lnTo>
                  <a:pt x="1810769" y="2576"/>
                </a:lnTo>
                <a:lnTo>
                  <a:pt x="1821073" y="12879"/>
                </a:lnTo>
                <a:lnTo>
                  <a:pt x="1821073" y="28334"/>
                </a:lnTo>
                <a:lnTo>
                  <a:pt x="1805618" y="48940"/>
                </a:lnTo>
                <a:lnTo>
                  <a:pt x="1774709" y="74698"/>
                </a:lnTo>
                <a:lnTo>
                  <a:pt x="1604707" y="175153"/>
                </a:lnTo>
                <a:lnTo>
                  <a:pt x="1241523" y="388942"/>
                </a:lnTo>
                <a:lnTo>
                  <a:pt x="906673" y="582125"/>
                </a:lnTo>
                <a:lnTo>
                  <a:pt x="553791" y="783036"/>
                </a:lnTo>
                <a:lnTo>
                  <a:pt x="350305" y="893794"/>
                </a:lnTo>
                <a:lnTo>
                  <a:pt x="324547" y="904097"/>
                </a:lnTo>
                <a:lnTo>
                  <a:pt x="306517" y="904097"/>
                </a:lnTo>
                <a:lnTo>
                  <a:pt x="280759" y="893794"/>
                </a:lnTo>
                <a:lnTo>
                  <a:pt x="244698" y="865460"/>
                </a:lnTo>
                <a:lnTo>
                  <a:pt x="200910" y="813945"/>
                </a:lnTo>
                <a:lnTo>
                  <a:pt x="126213" y="734096"/>
                </a:lnTo>
                <a:lnTo>
                  <a:pt x="61818" y="664550"/>
                </a:lnTo>
                <a:lnTo>
                  <a:pt x="23182" y="605307"/>
                </a:lnTo>
                <a:lnTo>
                  <a:pt x="0" y="558943"/>
                </a:lnTo>
                <a:lnTo>
                  <a:pt x="0" y="538337"/>
                </a:lnTo>
                <a:lnTo>
                  <a:pt x="12879" y="533185"/>
                </a:lnTo>
                <a:lnTo>
                  <a:pt x="36061" y="540913"/>
                </a:lnTo>
                <a:lnTo>
                  <a:pt x="59243" y="551216"/>
                </a:lnTo>
                <a:lnTo>
                  <a:pt x="90152" y="569246"/>
                </a:lnTo>
                <a:lnTo>
                  <a:pt x="128789" y="582125"/>
                </a:lnTo>
                <a:lnTo>
                  <a:pt x="167425" y="587277"/>
                </a:lnTo>
                <a:lnTo>
                  <a:pt x="221516" y="587277"/>
                </a:lnTo>
                <a:lnTo>
                  <a:pt x="311669" y="584701"/>
                </a:lnTo>
                <a:lnTo>
                  <a:pt x="551216" y="522882"/>
                </a:lnTo>
                <a:lnTo>
                  <a:pt x="821672" y="41727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7" name="Google Shape;3977;p361"/>
          <p:cNvSpPr/>
          <p:nvPr/>
        </p:nvSpPr>
        <p:spPr>
          <a:xfrm>
            <a:off x="5183188" y="1814513"/>
            <a:ext cx="1379537" cy="298450"/>
          </a:xfrm>
          <a:custGeom>
            <a:avLst/>
            <a:gdLst/>
            <a:ahLst/>
            <a:cxnLst/>
            <a:rect l="l" t="t" r="r" b="b"/>
            <a:pathLst>
              <a:path w="1378744" h="297656" extrusionOk="0">
                <a:moveTo>
                  <a:pt x="628650" y="59531"/>
                </a:moveTo>
                <a:lnTo>
                  <a:pt x="435769" y="78581"/>
                </a:lnTo>
                <a:lnTo>
                  <a:pt x="257175" y="95250"/>
                </a:lnTo>
                <a:lnTo>
                  <a:pt x="157163" y="104775"/>
                </a:lnTo>
                <a:lnTo>
                  <a:pt x="0" y="150018"/>
                </a:lnTo>
                <a:lnTo>
                  <a:pt x="150019" y="297656"/>
                </a:lnTo>
                <a:lnTo>
                  <a:pt x="350044" y="273843"/>
                </a:lnTo>
                <a:lnTo>
                  <a:pt x="688182" y="226218"/>
                </a:lnTo>
                <a:lnTo>
                  <a:pt x="816769" y="211931"/>
                </a:lnTo>
                <a:lnTo>
                  <a:pt x="873919" y="214312"/>
                </a:lnTo>
                <a:lnTo>
                  <a:pt x="1269207" y="295275"/>
                </a:lnTo>
                <a:lnTo>
                  <a:pt x="1302544" y="273843"/>
                </a:lnTo>
                <a:lnTo>
                  <a:pt x="1323975" y="261937"/>
                </a:lnTo>
                <a:lnTo>
                  <a:pt x="1347788" y="252412"/>
                </a:lnTo>
                <a:lnTo>
                  <a:pt x="1359694" y="238125"/>
                </a:lnTo>
                <a:lnTo>
                  <a:pt x="1371600" y="221456"/>
                </a:lnTo>
                <a:lnTo>
                  <a:pt x="1378744" y="200025"/>
                </a:lnTo>
                <a:lnTo>
                  <a:pt x="1376363" y="173831"/>
                </a:lnTo>
                <a:lnTo>
                  <a:pt x="1364457" y="152400"/>
                </a:lnTo>
                <a:lnTo>
                  <a:pt x="1352550" y="140493"/>
                </a:lnTo>
                <a:lnTo>
                  <a:pt x="1321594" y="119062"/>
                </a:lnTo>
                <a:lnTo>
                  <a:pt x="1216819" y="69056"/>
                </a:lnTo>
                <a:lnTo>
                  <a:pt x="1097757" y="23812"/>
                </a:lnTo>
                <a:lnTo>
                  <a:pt x="1045369" y="4762"/>
                </a:lnTo>
                <a:lnTo>
                  <a:pt x="1026319" y="0"/>
                </a:lnTo>
                <a:lnTo>
                  <a:pt x="1000125" y="2381"/>
                </a:lnTo>
                <a:lnTo>
                  <a:pt x="976313" y="7143"/>
                </a:lnTo>
                <a:lnTo>
                  <a:pt x="933450" y="21431"/>
                </a:lnTo>
                <a:lnTo>
                  <a:pt x="907257" y="30956"/>
                </a:lnTo>
                <a:lnTo>
                  <a:pt x="873919" y="35718"/>
                </a:lnTo>
                <a:lnTo>
                  <a:pt x="726282" y="52387"/>
                </a:lnTo>
                <a:lnTo>
                  <a:pt x="628650" y="5953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8" name="Google Shape;3978;p361"/>
          <p:cNvSpPr/>
          <p:nvPr/>
        </p:nvSpPr>
        <p:spPr>
          <a:xfrm>
            <a:off x="4048125" y="2003425"/>
            <a:ext cx="2419350" cy="2320925"/>
          </a:xfrm>
          <a:custGeom>
            <a:avLst/>
            <a:gdLst/>
            <a:ahLst/>
            <a:cxnLst/>
            <a:rect l="l" t="t" r="r" b="b"/>
            <a:pathLst>
              <a:path w="2419350" h="2320925" extrusionOk="0">
                <a:moveTo>
                  <a:pt x="1701800" y="663575"/>
                </a:moveTo>
                <a:lnTo>
                  <a:pt x="1870075" y="419100"/>
                </a:lnTo>
                <a:lnTo>
                  <a:pt x="1968500" y="263525"/>
                </a:lnTo>
                <a:lnTo>
                  <a:pt x="2041525" y="142875"/>
                </a:lnTo>
                <a:lnTo>
                  <a:pt x="2054225" y="111125"/>
                </a:lnTo>
                <a:lnTo>
                  <a:pt x="2054225" y="82550"/>
                </a:lnTo>
                <a:lnTo>
                  <a:pt x="2047875" y="53975"/>
                </a:lnTo>
                <a:lnTo>
                  <a:pt x="2006600" y="0"/>
                </a:lnTo>
                <a:lnTo>
                  <a:pt x="2419350" y="92075"/>
                </a:lnTo>
                <a:lnTo>
                  <a:pt x="2384425" y="133350"/>
                </a:lnTo>
                <a:lnTo>
                  <a:pt x="2219325" y="371475"/>
                </a:lnTo>
                <a:lnTo>
                  <a:pt x="1882775" y="828675"/>
                </a:lnTo>
                <a:lnTo>
                  <a:pt x="1635125" y="1162050"/>
                </a:lnTo>
                <a:lnTo>
                  <a:pt x="1495425" y="1317625"/>
                </a:lnTo>
                <a:lnTo>
                  <a:pt x="1219200" y="1584325"/>
                </a:lnTo>
                <a:lnTo>
                  <a:pt x="923925" y="1835150"/>
                </a:lnTo>
                <a:lnTo>
                  <a:pt x="685800" y="2003425"/>
                </a:lnTo>
                <a:lnTo>
                  <a:pt x="412750" y="2152650"/>
                </a:lnTo>
                <a:lnTo>
                  <a:pt x="146050" y="2279650"/>
                </a:lnTo>
                <a:lnTo>
                  <a:pt x="47625" y="2320925"/>
                </a:lnTo>
                <a:lnTo>
                  <a:pt x="31750" y="2320925"/>
                </a:lnTo>
                <a:lnTo>
                  <a:pt x="12700" y="2314575"/>
                </a:lnTo>
                <a:lnTo>
                  <a:pt x="0" y="2298700"/>
                </a:lnTo>
                <a:lnTo>
                  <a:pt x="9525" y="2273300"/>
                </a:lnTo>
                <a:lnTo>
                  <a:pt x="25400" y="2251075"/>
                </a:lnTo>
                <a:lnTo>
                  <a:pt x="111125" y="2203450"/>
                </a:lnTo>
                <a:lnTo>
                  <a:pt x="358775" y="2047875"/>
                </a:lnTo>
                <a:lnTo>
                  <a:pt x="688975" y="1806575"/>
                </a:lnTo>
                <a:lnTo>
                  <a:pt x="882650" y="1638300"/>
                </a:lnTo>
                <a:lnTo>
                  <a:pt x="1041400" y="1489075"/>
                </a:lnTo>
                <a:lnTo>
                  <a:pt x="1212850" y="1308100"/>
                </a:lnTo>
                <a:lnTo>
                  <a:pt x="1381125" y="1092200"/>
                </a:lnTo>
                <a:lnTo>
                  <a:pt x="1543050" y="901700"/>
                </a:lnTo>
                <a:lnTo>
                  <a:pt x="1701800" y="6635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9" name="Google Shape;3979;p361"/>
          <p:cNvSpPr/>
          <p:nvPr/>
        </p:nvSpPr>
        <p:spPr>
          <a:xfrm>
            <a:off x="4848225" y="2559050"/>
            <a:ext cx="2597150" cy="1673225"/>
          </a:xfrm>
          <a:custGeom>
            <a:avLst/>
            <a:gdLst/>
            <a:ahLst/>
            <a:cxnLst/>
            <a:rect l="l" t="t" r="r" b="b"/>
            <a:pathLst>
              <a:path w="2597150" h="1673225" extrusionOk="0">
                <a:moveTo>
                  <a:pt x="508000" y="301625"/>
                </a:moveTo>
                <a:lnTo>
                  <a:pt x="371475" y="200025"/>
                </a:lnTo>
                <a:lnTo>
                  <a:pt x="247650" y="114300"/>
                </a:lnTo>
                <a:lnTo>
                  <a:pt x="133350" y="34925"/>
                </a:lnTo>
                <a:lnTo>
                  <a:pt x="0" y="0"/>
                </a:lnTo>
                <a:lnTo>
                  <a:pt x="69850" y="107950"/>
                </a:lnTo>
                <a:lnTo>
                  <a:pt x="152400" y="171450"/>
                </a:lnTo>
                <a:lnTo>
                  <a:pt x="314325" y="314325"/>
                </a:lnTo>
                <a:lnTo>
                  <a:pt x="568325" y="555625"/>
                </a:lnTo>
                <a:lnTo>
                  <a:pt x="714375" y="730250"/>
                </a:lnTo>
                <a:lnTo>
                  <a:pt x="847725" y="844550"/>
                </a:lnTo>
                <a:lnTo>
                  <a:pt x="1044575" y="1022350"/>
                </a:lnTo>
                <a:lnTo>
                  <a:pt x="1228725" y="1174750"/>
                </a:lnTo>
                <a:lnTo>
                  <a:pt x="1355725" y="1270000"/>
                </a:lnTo>
                <a:lnTo>
                  <a:pt x="1530350" y="1393825"/>
                </a:lnTo>
                <a:lnTo>
                  <a:pt x="1717675" y="1536700"/>
                </a:lnTo>
                <a:lnTo>
                  <a:pt x="1838325" y="1628775"/>
                </a:lnTo>
                <a:lnTo>
                  <a:pt x="1876425" y="1644650"/>
                </a:lnTo>
                <a:lnTo>
                  <a:pt x="1968500" y="1673225"/>
                </a:lnTo>
                <a:lnTo>
                  <a:pt x="2038350" y="1670050"/>
                </a:lnTo>
                <a:lnTo>
                  <a:pt x="2244725" y="1651000"/>
                </a:lnTo>
                <a:lnTo>
                  <a:pt x="2486025" y="1635125"/>
                </a:lnTo>
                <a:lnTo>
                  <a:pt x="2571750" y="1622425"/>
                </a:lnTo>
                <a:lnTo>
                  <a:pt x="2590800" y="1612900"/>
                </a:lnTo>
                <a:lnTo>
                  <a:pt x="2597150" y="1603375"/>
                </a:lnTo>
                <a:lnTo>
                  <a:pt x="2597150" y="1590675"/>
                </a:lnTo>
                <a:lnTo>
                  <a:pt x="2584450" y="1581150"/>
                </a:lnTo>
                <a:lnTo>
                  <a:pt x="2540000" y="1562100"/>
                </a:lnTo>
                <a:lnTo>
                  <a:pt x="2352675" y="1492250"/>
                </a:lnTo>
                <a:lnTo>
                  <a:pt x="2082800" y="1377950"/>
                </a:lnTo>
                <a:lnTo>
                  <a:pt x="1831975" y="1244600"/>
                </a:lnTo>
                <a:lnTo>
                  <a:pt x="1590675" y="1095375"/>
                </a:lnTo>
                <a:lnTo>
                  <a:pt x="1368425" y="946150"/>
                </a:lnTo>
                <a:lnTo>
                  <a:pt x="981075" y="676275"/>
                </a:lnTo>
                <a:lnTo>
                  <a:pt x="815975" y="552450"/>
                </a:lnTo>
                <a:lnTo>
                  <a:pt x="682625" y="428625"/>
                </a:lnTo>
                <a:lnTo>
                  <a:pt x="508000" y="3016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0" name="Google Shape;3980;p361"/>
          <p:cNvSpPr/>
          <p:nvPr/>
        </p:nvSpPr>
        <p:spPr>
          <a:xfrm>
            <a:off x="4724400" y="4351338"/>
            <a:ext cx="1943100" cy="1397000"/>
          </a:xfrm>
          <a:custGeom>
            <a:avLst/>
            <a:gdLst/>
            <a:ahLst/>
            <a:cxnLst/>
            <a:rect l="l" t="t" r="r" b="b"/>
            <a:pathLst>
              <a:path w="1943100" h="1397794" extrusionOk="0">
                <a:moveTo>
                  <a:pt x="571500" y="140494"/>
                </a:moveTo>
                <a:lnTo>
                  <a:pt x="338138" y="159544"/>
                </a:lnTo>
                <a:lnTo>
                  <a:pt x="204788" y="169069"/>
                </a:lnTo>
                <a:lnTo>
                  <a:pt x="130969" y="173831"/>
                </a:lnTo>
                <a:lnTo>
                  <a:pt x="0" y="221456"/>
                </a:lnTo>
                <a:lnTo>
                  <a:pt x="180975" y="376237"/>
                </a:lnTo>
                <a:lnTo>
                  <a:pt x="330994" y="340519"/>
                </a:lnTo>
                <a:lnTo>
                  <a:pt x="569119" y="297656"/>
                </a:lnTo>
                <a:lnTo>
                  <a:pt x="745331" y="276225"/>
                </a:lnTo>
                <a:lnTo>
                  <a:pt x="990600" y="259556"/>
                </a:lnTo>
                <a:lnTo>
                  <a:pt x="1245394" y="245269"/>
                </a:lnTo>
                <a:lnTo>
                  <a:pt x="1493044" y="245269"/>
                </a:lnTo>
                <a:lnTo>
                  <a:pt x="1514475" y="247650"/>
                </a:lnTo>
                <a:lnTo>
                  <a:pt x="1533525" y="257175"/>
                </a:lnTo>
                <a:lnTo>
                  <a:pt x="1547813" y="271462"/>
                </a:lnTo>
                <a:lnTo>
                  <a:pt x="1557338" y="288131"/>
                </a:lnTo>
                <a:lnTo>
                  <a:pt x="1562100" y="316706"/>
                </a:lnTo>
                <a:lnTo>
                  <a:pt x="1550194" y="385762"/>
                </a:lnTo>
                <a:lnTo>
                  <a:pt x="1516856" y="597694"/>
                </a:lnTo>
                <a:lnTo>
                  <a:pt x="1485900" y="845344"/>
                </a:lnTo>
                <a:lnTo>
                  <a:pt x="1471613" y="1069181"/>
                </a:lnTo>
                <a:lnTo>
                  <a:pt x="1433513" y="1254919"/>
                </a:lnTo>
                <a:lnTo>
                  <a:pt x="1433513" y="1276350"/>
                </a:lnTo>
                <a:lnTo>
                  <a:pt x="1443038" y="1304925"/>
                </a:lnTo>
                <a:lnTo>
                  <a:pt x="1462088" y="1331119"/>
                </a:lnTo>
                <a:lnTo>
                  <a:pt x="1481138" y="1347787"/>
                </a:lnTo>
                <a:lnTo>
                  <a:pt x="1509713" y="1364456"/>
                </a:lnTo>
                <a:lnTo>
                  <a:pt x="1554956" y="1385887"/>
                </a:lnTo>
                <a:lnTo>
                  <a:pt x="1590675" y="1395412"/>
                </a:lnTo>
                <a:lnTo>
                  <a:pt x="1616869" y="1397794"/>
                </a:lnTo>
                <a:lnTo>
                  <a:pt x="1640681" y="1393031"/>
                </a:lnTo>
                <a:lnTo>
                  <a:pt x="1662113" y="1378744"/>
                </a:lnTo>
                <a:lnTo>
                  <a:pt x="1674019" y="1354931"/>
                </a:lnTo>
                <a:lnTo>
                  <a:pt x="1683544" y="1335881"/>
                </a:lnTo>
                <a:lnTo>
                  <a:pt x="1695450" y="1290637"/>
                </a:lnTo>
                <a:lnTo>
                  <a:pt x="1731169" y="1083469"/>
                </a:lnTo>
                <a:lnTo>
                  <a:pt x="1781175" y="762000"/>
                </a:lnTo>
                <a:lnTo>
                  <a:pt x="1816894" y="547687"/>
                </a:lnTo>
                <a:lnTo>
                  <a:pt x="1826419" y="483394"/>
                </a:lnTo>
                <a:lnTo>
                  <a:pt x="1835944" y="447675"/>
                </a:lnTo>
                <a:lnTo>
                  <a:pt x="1864519" y="378619"/>
                </a:lnTo>
                <a:lnTo>
                  <a:pt x="1912144" y="290512"/>
                </a:lnTo>
                <a:lnTo>
                  <a:pt x="1928813" y="264319"/>
                </a:lnTo>
                <a:lnTo>
                  <a:pt x="1940719" y="245269"/>
                </a:lnTo>
                <a:lnTo>
                  <a:pt x="1943100" y="221456"/>
                </a:lnTo>
                <a:lnTo>
                  <a:pt x="1935956" y="200025"/>
                </a:lnTo>
                <a:lnTo>
                  <a:pt x="1924050" y="180975"/>
                </a:lnTo>
                <a:lnTo>
                  <a:pt x="1876425" y="138112"/>
                </a:lnTo>
                <a:lnTo>
                  <a:pt x="1766888" y="59531"/>
                </a:lnTo>
                <a:lnTo>
                  <a:pt x="1664494" y="0"/>
                </a:lnTo>
                <a:lnTo>
                  <a:pt x="1647825" y="0"/>
                </a:lnTo>
                <a:lnTo>
                  <a:pt x="1616869" y="0"/>
                </a:lnTo>
                <a:lnTo>
                  <a:pt x="1531144" y="14287"/>
                </a:lnTo>
                <a:lnTo>
                  <a:pt x="1357313" y="54769"/>
                </a:lnTo>
                <a:lnTo>
                  <a:pt x="1307306" y="66675"/>
                </a:lnTo>
                <a:lnTo>
                  <a:pt x="1107281" y="88106"/>
                </a:lnTo>
                <a:lnTo>
                  <a:pt x="885825" y="111919"/>
                </a:lnTo>
                <a:lnTo>
                  <a:pt x="666750" y="133350"/>
                </a:lnTo>
                <a:lnTo>
                  <a:pt x="571500" y="14049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1" name="Google Shape;3981;p361"/>
          <p:cNvSpPr/>
          <p:nvPr/>
        </p:nvSpPr>
        <p:spPr>
          <a:xfrm>
            <a:off x="4865688" y="5399088"/>
            <a:ext cx="1498600" cy="285750"/>
          </a:xfrm>
          <a:custGeom>
            <a:avLst/>
            <a:gdLst/>
            <a:ahLst/>
            <a:cxnLst/>
            <a:rect l="l" t="t" r="r" b="b"/>
            <a:pathLst>
              <a:path w="1500187" h="285750" extrusionOk="0">
                <a:moveTo>
                  <a:pt x="878681" y="47625"/>
                </a:moveTo>
                <a:lnTo>
                  <a:pt x="1109662" y="19050"/>
                </a:lnTo>
                <a:lnTo>
                  <a:pt x="1297781" y="0"/>
                </a:lnTo>
                <a:lnTo>
                  <a:pt x="1345406" y="0"/>
                </a:lnTo>
                <a:lnTo>
                  <a:pt x="1500187" y="114300"/>
                </a:lnTo>
                <a:lnTo>
                  <a:pt x="1304925" y="200025"/>
                </a:lnTo>
                <a:lnTo>
                  <a:pt x="1047750" y="219075"/>
                </a:lnTo>
                <a:lnTo>
                  <a:pt x="614362" y="252412"/>
                </a:lnTo>
                <a:lnTo>
                  <a:pt x="207169" y="283369"/>
                </a:lnTo>
                <a:lnTo>
                  <a:pt x="147637" y="285750"/>
                </a:lnTo>
                <a:lnTo>
                  <a:pt x="0" y="226219"/>
                </a:lnTo>
                <a:lnTo>
                  <a:pt x="16669" y="173831"/>
                </a:lnTo>
                <a:lnTo>
                  <a:pt x="173831" y="150019"/>
                </a:lnTo>
                <a:lnTo>
                  <a:pt x="371475" y="116681"/>
                </a:lnTo>
                <a:lnTo>
                  <a:pt x="685800" y="71437"/>
                </a:lnTo>
                <a:lnTo>
                  <a:pt x="878681" y="4762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D822E3D-3209-F343-B770-DFEF158D1AA2}"/>
              </a:ext>
            </a:extLst>
          </p:cNvPr>
          <p:cNvGrpSpPr/>
          <p:nvPr/>
        </p:nvGrpSpPr>
        <p:grpSpPr>
          <a:xfrm>
            <a:off x="2489950" y="1677151"/>
            <a:ext cx="4951412" cy="4178300"/>
            <a:chOff x="2646363" y="1833563"/>
            <a:chExt cx="4951412" cy="4178300"/>
          </a:xfrm>
        </p:grpSpPr>
        <p:sp>
          <p:nvSpPr>
            <p:cNvPr id="17" name="Google Shape;3968;p361">
              <a:extLst>
                <a:ext uri="{FF2B5EF4-FFF2-40B4-BE49-F238E27FC236}">
                  <a16:creationId xmlns:a16="http://schemas.microsoft.com/office/drawing/2014/main" id="{4B1D19CE-F51D-CF4F-9D09-7E4B98BD3628}"/>
                </a:ext>
              </a:extLst>
            </p:cNvPr>
            <p:cNvSpPr/>
            <p:nvPr/>
          </p:nvSpPr>
          <p:spPr>
            <a:xfrm>
              <a:off x="2773363" y="2125663"/>
              <a:ext cx="565150" cy="1292225"/>
            </a:xfrm>
            <a:custGeom>
              <a:avLst/>
              <a:gdLst/>
              <a:ahLst/>
              <a:cxnLst/>
              <a:rect l="l" t="t" r="r" b="b"/>
              <a:pathLst>
                <a:path w="564357" h="1290638" extrusionOk="0">
                  <a:moveTo>
                    <a:pt x="435769" y="414338"/>
                  </a:moveTo>
                  <a:lnTo>
                    <a:pt x="400050" y="228600"/>
                  </a:lnTo>
                  <a:lnTo>
                    <a:pt x="376238" y="159544"/>
                  </a:lnTo>
                  <a:lnTo>
                    <a:pt x="328613" y="71438"/>
                  </a:lnTo>
                  <a:lnTo>
                    <a:pt x="276225" y="50007"/>
                  </a:lnTo>
                  <a:lnTo>
                    <a:pt x="173832" y="21432"/>
                  </a:lnTo>
                  <a:lnTo>
                    <a:pt x="90488" y="4763"/>
                  </a:lnTo>
                  <a:lnTo>
                    <a:pt x="50007" y="4763"/>
                  </a:lnTo>
                  <a:lnTo>
                    <a:pt x="19050" y="0"/>
                  </a:lnTo>
                  <a:lnTo>
                    <a:pt x="0" y="4763"/>
                  </a:lnTo>
                  <a:lnTo>
                    <a:pt x="0" y="21432"/>
                  </a:lnTo>
                  <a:lnTo>
                    <a:pt x="11907" y="40482"/>
                  </a:lnTo>
                  <a:lnTo>
                    <a:pt x="28575" y="54769"/>
                  </a:lnTo>
                  <a:lnTo>
                    <a:pt x="52388" y="71438"/>
                  </a:lnTo>
                  <a:lnTo>
                    <a:pt x="85725" y="100013"/>
                  </a:lnTo>
                  <a:lnTo>
                    <a:pt x="121444" y="147638"/>
                  </a:lnTo>
                  <a:lnTo>
                    <a:pt x="152400" y="200025"/>
                  </a:lnTo>
                  <a:lnTo>
                    <a:pt x="197644" y="316707"/>
                  </a:lnTo>
                  <a:lnTo>
                    <a:pt x="209550" y="373857"/>
                  </a:lnTo>
                  <a:lnTo>
                    <a:pt x="266700" y="769144"/>
                  </a:lnTo>
                  <a:lnTo>
                    <a:pt x="266700" y="838200"/>
                  </a:lnTo>
                  <a:lnTo>
                    <a:pt x="271463" y="997744"/>
                  </a:lnTo>
                  <a:lnTo>
                    <a:pt x="273844" y="1021557"/>
                  </a:lnTo>
                  <a:lnTo>
                    <a:pt x="288132" y="1064419"/>
                  </a:lnTo>
                  <a:lnTo>
                    <a:pt x="326232" y="1152525"/>
                  </a:lnTo>
                  <a:lnTo>
                    <a:pt x="361950" y="1204913"/>
                  </a:lnTo>
                  <a:lnTo>
                    <a:pt x="392907" y="1247775"/>
                  </a:lnTo>
                  <a:lnTo>
                    <a:pt x="419100" y="1271588"/>
                  </a:lnTo>
                  <a:lnTo>
                    <a:pt x="433388" y="1281113"/>
                  </a:lnTo>
                  <a:lnTo>
                    <a:pt x="452438" y="1290638"/>
                  </a:lnTo>
                  <a:lnTo>
                    <a:pt x="471488" y="1290638"/>
                  </a:lnTo>
                  <a:lnTo>
                    <a:pt x="492919" y="1285875"/>
                  </a:lnTo>
                  <a:lnTo>
                    <a:pt x="511969" y="1271588"/>
                  </a:lnTo>
                  <a:lnTo>
                    <a:pt x="526257" y="1252538"/>
                  </a:lnTo>
                  <a:lnTo>
                    <a:pt x="540544" y="1212057"/>
                  </a:lnTo>
                  <a:lnTo>
                    <a:pt x="552450" y="1157288"/>
                  </a:lnTo>
                  <a:lnTo>
                    <a:pt x="564357" y="1100138"/>
                  </a:lnTo>
                  <a:lnTo>
                    <a:pt x="540544" y="957263"/>
                  </a:lnTo>
                  <a:lnTo>
                    <a:pt x="435769" y="414338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969;p361">
              <a:extLst>
                <a:ext uri="{FF2B5EF4-FFF2-40B4-BE49-F238E27FC236}">
                  <a16:creationId xmlns:a16="http://schemas.microsoft.com/office/drawing/2014/main" id="{A4463155-0CF2-874B-BC42-E438A6DAF643}"/>
                </a:ext>
              </a:extLst>
            </p:cNvPr>
            <p:cNvSpPr/>
            <p:nvPr/>
          </p:nvSpPr>
          <p:spPr>
            <a:xfrm>
              <a:off x="2759075" y="3963988"/>
              <a:ext cx="481013" cy="1466850"/>
            </a:xfrm>
            <a:custGeom>
              <a:avLst/>
              <a:gdLst/>
              <a:ahLst/>
              <a:cxnLst/>
              <a:rect l="l" t="t" r="r" b="b"/>
              <a:pathLst>
                <a:path w="481670" h="1465616" extrusionOk="0">
                  <a:moveTo>
                    <a:pt x="443033" y="638793"/>
                  </a:moveTo>
                  <a:cubicBezTo>
                    <a:pt x="443892" y="871471"/>
                    <a:pt x="444750" y="1104150"/>
                    <a:pt x="445609" y="1336828"/>
                  </a:cubicBezTo>
                  <a:lnTo>
                    <a:pt x="306517" y="1465616"/>
                  </a:lnTo>
                  <a:lnTo>
                    <a:pt x="193183" y="1403798"/>
                  </a:lnTo>
                  <a:lnTo>
                    <a:pt x="208638" y="891219"/>
                  </a:lnTo>
                  <a:lnTo>
                    <a:pt x="216365" y="440458"/>
                  </a:lnTo>
                  <a:lnTo>
                    <a:pt x="216365" y="373488"/>
                  </a:lnTo>
                  <a:lnTo>
                    <a:pt x="213789" y="324548"/>
                  </a:lnTo>
                  <a:lnTo>
                    <a:pt x="203486" y="275608"/>
                  </a:lnTo>
                  <a:lnTo>
                    <a:pt x="175153" y="208638"/>
                  </a:lnTo>
                  <a:lnTo>
                    <a:pt x="131364" y="144244"/>
                  </a:lnTo>
                  <a:lnTo>
                    <a:pt x="79849" y="92728"/>
                  </a:lnTo>
                  <a:lnTo>
                    <a:pt x="28333" y="43789"/>
                  </a:lnTo>
                  <a:lnTo>
                    <a:pt x="7727" y="28334"/>
                  </a:lnTo>
                  <a:lnTo>
                    <a:pt x="0" y="10304"/>
                  </a:lnTo>
                  <a:lnTo>
                    <a:pt x="12879" y="0"/>
                  </a:lnTo>
                  <a:lnTo>
                    <a:pt x="38637" y="0"/>
                  </a:lnTo>
                  <a:lnTo>
                    <a:pt x="79849" y="7728"/>
                  </a:lnTo>
                  <a:lnTo>
                    <a:pt x="162274" y="36061"/>
                  </a:lnTo>
                  <a:lnTo>
                    <a:pt x="242123" y="69546"/>
                  </a:lnTo>
                  <a:lnTo>
                    <a:pt x="368336" y="136517"/>
                  </a:lnTo>
                  <a:lnTo>
                    <a:pt x="432730" y="180305"/>
                  </a:lnTo>
                  <a:lnTo>
                    <a:pt x="468791" y="206062"/>
                  </a:lnTo>
                  <a:lnTo>
                    <a:pt x="479094" y="229244"/>
                  </a:lnTo>
                  <a:lnTo>
                    <a:pt x="481670" y="247275"/>
                  </a:lnTo>
                  <a:lnTo>
                    <a:pt x="476518" y="283336"/>
                  </a:lnTo>
                  <a:lnTo>
                    <a:pt x="455912" y="340003"/>
                  </a:lnTo>
                  <a:lnTo>
                    <a:pt x="445609" y="396670"/>
                  </a:lnTo>
                  <a:lnTo>
                    <a:pt x="440457" y="515155"/>
                  </a:lnTo>
                  <a:cubicBezTo>
                    <a:pt x="441316" y="551216"/>
                    <a:pt x="442174" y="587277"/>
                    <a:pt x="443033" y="63879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970;p361">
              <a:extLst>
                <a:ext uri="{FF2B5EF4-FFF2-40B4-BE49-F238E27FC236}">
                  <a16:creationId xmlns:a16="http://schemas.microsoft.com/office/drawing/2014/main" id="{E6A1FD14-9B2B-4341-9AFF-B0E16C9037C5}"/>
                </a:ext>
              </a:extLst>
            </p:cNvPr>
            <p:cNvSpPr/>
            <p:nvPr/>
          </p:nvSpPr>
          <p:spPr>
            <a:xfrm>
              <a:off x="4322763" y="1833563"/>
              <a:ext cx="1260475" cy="1565275"/>
            </a:xfrm>
            <a:custGeom>
              <a:avLst/>
              <a:gdLst/>
              <a:ahLst/>
              <a:cxnLst/>
              <a:rect l="l" t="t" r="r" b="b"/>
              <a:pathLst>
                <a:path w="1262062" h="1564481" extrusionOk="0">
                  <a:moveTo>
                    <a:pt x="1066800" y="588168"/>
                  </a:moveTo>
                  <a:lnTo>
                    <a:pt x="852487" y="876300"/>
                  </a:lnTo>
                  <a:lnTo>
                    <a:pt x="726281" y="1019175"/>
                  </a:lnTo>
                  <a:lnTo>
                    <a:pt x="600075" y="1143000"/>
                  </a:lnTo>
                  <a:lnTo>
                    <a:pt x="466725" y="1262062"/>
                  </a:lnTo>
                  <a:lnTo>
                    <a:pt x="285750" y="1400175"/>
                  </a:lnTo>
                  <a:lnTo>
                    <a:pt x="164306" y="1483518"/>
                  </a:lnTo>
                  <a:lnTo>
                    <a:pt x="50006" y="1557337"/>
                  </a:lnTo>
                  <a:lnTo>
                    <a:pt x="21431" y="1564481"/>
                  </a:lnTo>
                  <a:lnTo>
                    <a:pt x="7144" y="1559718"/>
                  </a:lnTo>
                  <a:lnTo>
                    <a:pt x="0" y="1540668"/>
                  </a:lnTo>
                  <a:lnTo>
                    <a:pt x="7144" y="1516856"/>
                  </a:lnTo>
                  <a:lnTo>
                    <a:pt x="26194" y="1493043"/>
                  </a:lnTo>
                  <a:lnTo>
                    <a:pt x="119062" y="1409700"/>
                  </a:lnTo>
                  <a:lnTo>
                    <a:pt x="283369" y="1252537"/>
                  </a:lnTo>
                  <a:lnTo>
                    <a:pt x="445294" y="1069181"/>
                  </a:lnTo>
                  <a:lnTo>
                    <a:pt x="631031" y="833437"/>
                  </a:lnTo>
                  <a:lnTo>
                    <a:pt x="831056" y="523875"/>
                  </a:lnTo>
                  <a:lnTo>
                    <a:pt x="916781" y="340518"/>
                  </a:lnTo>
                  <a:lnTo>
                    <a:pt x="933450" y="278606"/>
                  </a:lnTo>
                  <a:lnTo>
                    <a:pt x="935831" y="240506"/>
                  </a:lnTo>
                  <a:lnTo>
                    <a:pt x="931069" y="197643"/>
                  </a:lnTo>
                  <a:lnTo>
                    <a:pt x="907256" y="145256"/>
                  </a:lnTo>
                  <a:lnTo>
                    <a:pt x="859631" y="69056"/>
                  </a:lnTo>
                  <a:lnTo>
                    <a:pt x="840581" y="40481"/>
                  </a:lnTo>
                  <a:lnTo>
                    <a:pt x="835819" y="19050"/>
                  </a:lnTo>
                  <a:lnTo>
                    <a:pt x="840581" y="7143"/>
                  </a:lnTo>
                  <a:lnTo>
                    <a:pt x="857250" y="0"/>
                  </a:lnTo>
                  <a:lnTo>
                    <a:pt x="895350" y="4762"/>
                  </a:lnTo>
                  <a:lnTo>
                    <a:pt x="973931" y="28575"/>
                  </a:lnTo>
                  <a:lnTo>
                    <a:pt x="1045369" y="57150"/>
                  </a:lnTo>
                  <a:lnTo>
                    <a:pt x="1095375" y="85725"/>
                  </a:lnTo>
                  <a:lnTo>
                    <a:pt x="1159669" y="128587"/>
                  </a:lnTo>
                  <a:lnTo>
                    <a:pt x="1200150" y="161925"/>
                  </a:lnTo>
                  <a:lnTo>
                    <a:pt x="1233487" y="195262"/>
                  </a:lnTo>
                  <a:lnTo>
                    <a:pt x="1262062" y="228600"/>
                  </a:lnTo>
                  <a:lnTo>
                    <a:pt x="1233487" y="335756"/>
                  </a:lnTo>
                  <a:lnTo>
                    <a:pt x="1154906" y="464343"/>
                  </a:lnTo>
                  <a:lnTo>
                    <a:pt x="1066800" y="58816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971;p361">
              <a:extLst>
                <a:ext uri="{FF2B5EF4-FFF2-40B4-BE49-F238E27FC236}">
                  <a16:creationId xmlns:a16="http://schemas.microsoft.com/office/drawing/2014/main" id="{25066CA5-971F-3948-AFCB-4C4F36D7445D}"/>
                </a:ext>
              </a:extLst>
            </p:cNvPr>
            <p:cNvSpPr/>
            <p:nvPr/>
          </p:nvSpPr>
          <p:spPr>
            <a:xfrm>
              <a:off x="4643438" y="4538663"/>
              <a:ext cx="546100" cy="1473200"/>
            </a:xfrm>
            <a:custGeom>
              <a:avLst/>
              <a:gdLst/>
              <a:ahLst/>
              <a:cxnLst/>
              <a:rect l="l" t="t" r="r" b="b"/>
              <a:pathLst>
                <a:path w="545306" h="1473993" extrusionOk="0">
                  <a:moveTo>
                    <a:pt x="440531" y="438150"/>
                  </a:moveTo>
                  <a:lnTo>
                    <a:pt x="428625" y="316706"/>
                  </a:lnTo>
                  <a:lnTo>
                    <a:pt x="407193" y="135731"/>
                  </a:lnTo>
                  <a:lnTo>
                    <a:pt x="333375" y="102393"/>
                  </a:lnTo>
                  <a:lnTo>
                    <a:pt x="192881" y="45243"/>
                  </a:lnTo>
                  <a:lnTo>
                    <a:pt x="119062" y="23812"/>
                  </a:lnTo>
                  <a:lnTo>
                    <a:pt x="40481" y="0"/>
                  </a:lnTo>
                  <a:lnTo>
                    <a:pt x="21431" y="0"/>
                  </a:lnTo>
                  <a:lnTo>
                    <a:pt x="4762" y="7143"/>
                  </a:lnTo>
                  <a:lnTo>
                    <a:pt x="0" y="28575"/>
                  </a:lnTo>
                  <a:lnTo>
                    <a:pt x="9525" y="50006"/>
                  </a:lnTo>
                  <a:lnTo>
                    <a:pt x="40481" y="78581"/>
                  </a:lnTo>
                  <a:lnTo>
                    <a:pt x="90487" y="123825"/>
                  </a:lnTo>
                  <a:lnTo>
                    <a:pt x="130968" y="169068"/>
                  </a:lnTo>
                  <a:lnTo>
                    <a:pt x="157162" y="209550"/>
                  </a:lnTo>
                  <a:lnTo>
                    <a:pt x="195262" y="278606"/>
                  </a:lnTo>
                  <a:lnTo>
                    <a:pt x="219075" y="347662"/>
                  </a:lnTo>
                  <a:lnTo>
                    <a:pt x="230981" y="428625"/>
                  </a:lnTo>
                  <a:lnTo>
                    <a:pt x="250031" y="697706"/>
                  </a:lnTo>
                  <a:lnTo>
                    <a:pt x="273843" y="1114425"/>
                  </a:lnTo>
                  <a:lnTo>
                    <a:pt x="283368" y="1304925"/>
                  </a:lnTo>
                  <a:lnTo>
                    <a:pt x="290512" y="1369218"/>
                  </a:lnTo>
                  <a:lnTo>
                    <a:pt x="297656" y="1409700"/>
                  </a:lnTo>
                  <a:lnTo>
                    <a:pt x="311943" y="1438275"/>
                  </a:lnTo>
                  <a:lnTo>
                    <a:pt x="330993" y="1452562"/>
                  </a:lnTo>
                  <a:lnTo>
                    <a:pt x="354806" y="1462087"/>
                  </a:lnTo>
                  <a:lnTo>
                    <a:pt x="397668" y="1473993"/>
                  </a:lnTo>
                  <a:lnTo>
                    <a:pt x="416718" y="1473993"/>
                  </a:lnTo>
                  <a:lnTo>
                    <a:pt x="435768" y="1469231"/>
                  </a:lnTo>
                  <a:lnTo>
                    <a:pt x="450056" y="1452562"/>
                  </a:lnTo>
                  <a:lnTo>
                    <a:pt x="469106" y="1421606"/>
                  </a:lnTo>
                  <a:lnTo>
                    <a:pt x="533400" y="1319212"/>
                  </a:lnTo>
                  <a:lnTo>
                    <a:pt x="545306" y="1278731"/>
                  </a:lnTo>
                  <a:lnTo>
                    <a:pt x="507206" y="1171575"/>
                  </a:lnTo>
                  <a:lnTo>
                    <a:pt x="497681" y="1135856"/>
                  </a:lnTo>
                  <a:lnTo>
                    <a:pt x="457200" y="623887"/>
                  </a:lnTo>
                  <a:lnTo>
                    <a:pt x="440531" y="43815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972;p361">
              <a:extLst>
                <a:ext uri="{FF2B5EF4-FFF2-40B4-BE49-F238E27FC236}">
                  <a16:creationId xmlns:a16="http://schemas.microsoft.com/office/drawing/2014/main" id="{FD3C1522-5B3F-ED4E-95BD-EAFB54D3340B}"/>
                </a:ext>
              </a:extLst>
            </p:cNvPr>
            <p:cNvSpPr/>
            <p:nvPr/>
          </p:nvSpPr>
          <p:spPr>
            <a:xfrm>
              <a:off x="2954338" y="1973263"/>
              <a:ext cx="1565275" cy="1177925"/>
            </a:xfrm>
            <a:custGeom>
              <a:avLst/>
              <a:gdLst/>
              <a:ahLst/>
              <a:cxnLst/>
              <a:rect l="l" t="t" r="r" b="b"/>
              <a:pathLst>
                <a:path w="1564482" h="1176338" extrusionOk="0">
                  <a:moveTo>
                    <a:pt x="673894" y="140494"/>
                  </a:moveTo>
                  <a:lnTo>
                    <a:pt x="426244" y="178594"/>
                  </a:lnTo>
                  <a:lnTo>
                    <a:pt x="204788" y="219075"/>
                  </a:lnTo>
                  <a:lnTo>
                    <a:pt x="102394" y="230982"/>
                  </a:lnTo>
                  <a:lnTo>
                    <a:pt x="0" y="302419"/>
                  </a:lnTo>
                  <a:lnTo>
                    <a:pt x="209550" y="404813"/>
                  </a:lnTo>
                  <a:lnTo>
                    <a:pt x="423863" y="364332"/>
                  </a:lnTo>
                  <a:lnTo>
                    <a:pt x="740569" y="300038"/>
                  </a:lnTo>
                  <a:lnTo>
                    <a:pt x="1078707" y="233363"/>
                  </a:lnTo>
                  <a:lnTo>
                    <a:pt x="1138238" y="223838"/>
                  </a:lnTo>
                  <a:lnTo>
                    <a:pt x="1154907" y="223838"/>
                  </a:lnTo>
                  <a:lnTo>
                    <a:pt x="1178719" y="228600"/>
                  </a:lnTo>
                  <a:lnTo>
                    <a:pt x="1190625" y="240507"/>
                  </a:lnTo>
                  <a:lnTo>
                    <a:pt x="1202532" y="261938"/>
                  </a:lnTo>
                  <a:lnTo>
                    <a:pt x="1207294" y="280988"/>
                  </a:lnTo>
                  <a:lnTo>
                    <a:pt x="1181100" y="681038"/>
                  </a:lnTo>
                  <a:lnTo>
                    <a:pt x="1159669" y="976313"/>
                  </a:lnTo>
                  <a:lnTo>
                    <a:pt x="1176338" y="1062038"/>
                  </a:lnTo>
                  <a:lnTo>
                    <a:pt x="1231107" y="1171575"/>
                  </a:lnTo>
                  <a:lnTo>
                    <a:pt x="1259682" y="1176338"/>
                  </a:lnTo>
                  <a:lnTo>
                    <a:pt x="1288257" y="1164432"/>
                  </a:lnTo>
                  <a:lnTo>
                    <a:pt x="1312069" y="1143000"/>
                  </a:lnTo>
                  <a:lnTo>
                    <a:pt x="1333500" y="1092994"/>
                  </a:lnTo>
                  <a:lnTo>
                    <a:pt x="1364457" y="921544"/>
                  </a:lnTo>
                  <a:lnTo>
                    <a:pt x="1414463" y="640557"/>
                  </a:lnTo>
                  <a:lnTo>
                    <a:pt x="1447800" y="466725"/>
                  </a:lnTo>
                  <a:lnTo>
                    <a:pt x="1459707" y="431007"/>
                  </a:lnTo>
                  <a:lnTo>
                    <a:pt x="1493044" y="357188"/>
                  </a:lnTo>
                  <a:lnTo>
                    <a:pt x="1528763" y="302419"/>
                  </a:lnTo>
                  <a:lnTo>
                    <a:pt x="1554957" y="273844"/>
                  </a:lnTo>
                  <a:lnTo>
                    <a:pt x="1562100" y="257175"/>
                  </a:lnTo>
                  <a:lnTo>
                    <a:pt x="1564482" y="233363"/>
                  </a:lnTo>
                  <a:lnTo>
                    <a:pt x="1559719" y="204788"/>
                  </a:lnTo>
                  <a:lnTo>
                    <a:pt x="1526382" y="152400"/>
                  </a:lnTo>
                  <a:lnTo>
                    <a:pt x="1476375" y="102394"/>
                  </a:lnTo>
                  <a:lnTo>
                    <a:pt x="1373982" y="38100"/>
                  </a:lnTo>
                  <a:lnTo>
                    <a:pt x="1307307" y="2382"/>
                  </a:lnTo>
                  <a:lnTo>
                    <a:pt x="1290638" y="0"/>
                  </a:lnTo>
                  <a:lnTo>
                    <a:pt x="1238250" y="4763"/>
                  </a:lnTo>
                  <a:lnTo>
                    <a:pt x="1171575" y="23813"/>
                  </a:lnTo>
                  <a:lnTo>
                    <a:pt x="1100138" y="64294"/>
                  </a:lnTo>
                  <a:lnTo>
                    <a:pt x="1040607" y="78582"/>
                  </a:lnTo>
                  <a:lnTo>
                    <a:pt x="673894" y="140494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973;p361">
              <a:extLst>
                <a:ext uri="{FF2B5EF4-FFF2-40B4-BE49-F238E27FC236}">
                  <a16:creationId xmlns:a16="http://schemas.microsoft.com/office/drawing/2014/main" id="{AE7E59C3-C851-7F45-A841-573C7F7C6EBD}"/>
                </a:ext>
              </a:extLst>
            </p:cNvPr>
            <p:cNvSpPr/>
            <p:nvPr/>
          </p:nvSpPr>
          <p:spPr>
            <a:xfrm>
              <a:off x="3138488" y="2933700"/>
              <a:ext cx="1130300" cy="315913"/>
            </a:xfrm>
            <a:custGeom>
              <a:avLst/>
              <a:gdLst/>
              <a:ahLst/>
              <a:cxnLst/>
              <a:rect l="l" t="t" r="r" b="b"/>
              <a:pathLst>
                <a:path w="1131093" h="316706" extrusionOk="0">
                  <a:moveTo>
                    <a:pt x="683418" y="50006"/>
                  </a:moveTo>
                  <a:lnTo>
                    <a:pt x="409575" y="104775"/>
                  </a:lnTo>
                  <a:lnTo>
                    <a:pt x="190500" y="152400"/>
                  </a:lnTo>
                  <a:lnTo>
                    <a:pt x="145256" y="161925"/>
                  </a:lnTo>
                  <a:lnTo>
                    <a:pt x="0" y="233363"/>
                  </a:lnTo>
                  <a:lnTo>
                    <a:pt x="185737" y="316706"/>
                  </a:lnTo>
                  <a:lnTo>
                    <a:pt x="369093" y="273844"/>
                  </a:lnTo>
                  <a:lnTo>
                    <a:pt x="585787" y="216694"/>
                  </a:lnTo>
                  <a:lnTo>
                    <a:pt x="807243" y="166688"/>
                  </a:lnTo>
                  <a:lnTo>
                    <a:pt x="871537" y="154781"/>
                  </a:lnTo>
                  <a:lnTo>
                    <a:pt x="890587" y="154781"/>
                  </a:lnTo>
                  <a:lnTo>
                    <a:pt x="931068" y="161925"/>
                  </a:lnTo>
                  <a:lnTo>
                    <a:pt x="976312" y="178594"/>
                  </a:lnTo>
                  <a:lnTo>
                    <a:pt x="1007268" y="192881"/>
                  </a:lnTo>
                  <a:lnTo>
                    <a:pt x="1026318" y="200025"/>
                  </a:lnTo>
                  <a:lnTo>
                    <a:pt x="1054893" y="214313"/>
                  </a:lnTo>
                  <a:lnTo>
                    <a:pt x="1083468" y="211931"/>
                  </a:lnTo>
                  <a:lnTo>
                    <a:pt x="1131093" y="107156"/>
                  </a:lnTo>
                  <a:lnTo>
                    <a:pt x="983456" y="0"/>
                  </a:lnTo>
                  <a:lnTo>
                    <a:pt x="683418" y="50006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974;p361">
              <a:extLst>
                <a:ext uri="{FF2B5EF4-FFF2-40B4-BE49-F238E27FC236}">
                  <a16:creationId xmlns:a16="http://schemas.microsoft.com/office/drawing/2014/main" id="{D754D59E-B277-6446-B5B1-ED5252A5CCA6}"/>
                </a:ext>
              </a:extLst>
            </p:cNvPr>
            <p:cNvSpPr/>
            <p:nvPr/>
          </p:nvSpPr>
          <p:spPr>
            <a:xfrm>
              <a:off x="3500438" y="3119438"/>
              <a:ext cx="458787" cy="2022475"/>
            </a:xfrm>
            <a:custGeom>
              <a:avLst/>
              <a:gdLst/>
              <a:ahLst/>
              <a:cxnLst/>
              <a:rect l="l" t="t" r="r" b="b"/>
              <a:pathLst>
                <a:path w="458488" h="2021983" extrusionOk="0">
                  <a:moveTo>
                    <a:pt x="167425" y="538337"/>
                  </a:moveTo>
                  <a:cubicBezTo>
                    <a:pt x="168284" y="456771"/>
                    <a:pt x="169142" y="375205"/>
                    <a:pt x="170001" y="293639"/>
                  </a:cubicBezTo>
                  <a:lnTo>
                    <a:pt x="164850" y="247275"/>
                  </a:lnTo>
                  <a:lnTo>
                    <a:pt x="151971" y="200911"/>
                  </a:lnTo>
                  <a:lnTo>
                    <a:pt x="123637" y="159698"/>
                  </a:lnTo>
                  <a:lnTo>
                    <a:pt x="66970" y="103031"/>
                  </a:lnTo>
                  <a:lnTo>
                    <a:pt x="12879" y="59243"/>
                  </a:lnTo>
                  <a:lnTo>
                    <a:pt x="0" y="0"/>
                  </a:lnTo>
                  <a:lnTo>
                    <a:pt x="188032" y="30910"/>
                  </a:lnTo>
                  <a:lnTo>
                    <a:pt x="347730" y="180305"/>
                  </a:lnTo>
                  <a:lnTo>
                    <a:pt x="448185" y="285911"/>
                  </a:lnTo>
                  <a:lnTo>
                    <a:pt x="458488" y="306518"/>
                  </a:lnTo>
                  <a:lnTo>
                    <a:pt x="453336" y="332275"/>
                  </a:lnTo>
                  <a:lnTo>
                    <a:pt x="425003" y="491973"/>
                  </a:lnTo>
                  <a:lnTo>
                    <a:pt x="417276" y="533186"/>
                  </a:lnTo>
                  <a:lnTo>
                    <a:pt x="417276" y="576974"/>
                  </a:lnTo>
                  <a:cubicBezTo>
                    <a:pt x="416417" y="650813"/>
                    <a:pt x="415559" y="724652"/>
                    <a:pt x="414700" y="798491"/>
                  </a:cubicBezTo>
                  <a:lnTo>
                    <a:pt x="394094" y="976219"/>
                  </a:lnTo>
                  <a:lnTo>
                    <a:pt x="386366" y="1267282"/>
                  </a:lnTo>
                  <a:lnTo>
                    <a:pt x="368336" y="1916377"/>
                  </a:lnTo>
                  <a:lnTo>
                    <a:pt x="283335" y="2021983"/>
                  </a:lnTo>
                  <a:lnTo>
                    <a:pt x="149395" y="2001377"/>
                  </a:lnTo>
                  <a:cubicBezTo>
                    <a:pt x="150254" y="1869154"/>
                    <a:pt x="151112" y="1736931"/>
                    <a:pt x="151971" y="1604708"/>
                  </a:cubicBezTo>
                  <a:lnTo>
                    <a:pt x="167425" y="5383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975;p361">
              <a:extLst>
                <a:ext uri="{FF2B5EF4-FFF2-40B4-BE49-F238E27FC236}">
                  <a16:creationId xmlns:a16="http://schemas.microsoft.com/office/drawing/2014/main" id="{61CD3B97-EBDE-EC4D-9F66-F8DB31C02F65}"/>
                </a:ext>
              </a:extLst>
            </p:cNvPr>
            <p:cNvSpPr/>
            <p:nvPr/>
          </p:nvSpPr>
          <p:spPr>
            <a:xfrm>
              <a:off x="3748088" y="3763963"/>
              <a:ext cx="835025" cy="328612"/>
            </a:xfrm>
            <a:custGeom>
              <a:avLst/>
              <a:gdLst/>
              <a:ahLst/>
              <a:cxnLst/>
              <a:rect l="l" t="t" r="r" b="b"/>
              <a:pathLst>
                <a:path w="834551" h="329699" extrusionOk="0">
                  <a:moveTo>
                    <a:pt x="401821" y="92728"/>
                  </a:moveTo>
                  <a:lnTo>
                    <a:pt x="298790" y="118486"/>
                  </a:lnTo>
                  <a:lnTo>
                    <a:pt x="195759" y="133940"/>
                  </a:lnTo>
                  <a:lnTo>
                    <a:pt x="149395" y="136516"/>
                  </a:lnTo>
                  <a:lnTo>
                    <a:pt x="0" y="188032"/>
                  </a:lnTo>
                  <a:lnTo>
                    <a:pt x="136516" y="329699"/>
                  </a:lnTo>
                  <a:lnTo>
                    <a:pt x="200911" y="324548"/>
                  </a:lnTo>
                  <a:lnTo>
                    <a:pt x="327124" y="303941"/>
                  </a:lnTo>
                  <a:lnTo>
                    <a:pt x="448185" y="275608"/>
                  </a:lnTo>
                  <a:lnTo>
                    <a:pt x="569247" y="239547"/>
                  </a:lnTo>
                  <a:lnTo>
                    <a:pt x="710914" y="190607"/>
                  </a:lnTo>
                  <a:lnTo>
                    <a:pt x="803642" y="149395"/>
                  </a:lnTo>
                  <a:lnTo>
                    <a:pt x="816521" y="133940"/>
                  </a:lnTo>
                  <a:lnTo>
                    <a:pt x="831976" y="113334"/>
                  </a:lnTo>
                  <a:lnTo>
                    <a:pt x="834551" y="100455"/>
                  </a:lnTo>
                  <a:lnTo>
                    <a:pt x="831976" y="85001"/>
                  </a:lnTo>
                  <a:lnTo>
                    <a:pt x="824248" y="72122"/>
                  </a:lnTo>
                  <a:lnTo>
                    <a:pt x="806218" y="51516"/>
                  </a:lnTo>
                  <a:lnTo>
                    <a:pt x="752127" y="20606"/>
                  </a:lnTo>
                  <a:lnTo>
                    <a:pt x="698035" y="0"/>
                  </a:lnTo>
                  <a:lnTo>
                    <a:pt x="682581" y="0"/>
                  </a:lnTo>
                  <a:lnTo>
                    <a:pt x="654247" y="0"/>
                  </a:lnTo>
                  <a:lnTo>
                    <a:pt x="569247" y="36061"/>
                  </a:lnTo>
                  <a:lnTo>
                    <a:pt x="494549" y="66970"/>
                  </a:lnTo>
                  <a:lnTo>
                    <a:pt x="401821" y="927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976;p361">
              <a:extLst>
                <a:ext uri="{FF2B5EF4-FFF2-40B4-BE49-F238E27FC236}">
                  <a16:creationId xmlns:a16="http://schemas.microsoft.com/office/drawing/2014/main" id="{48903F52-C013-CB42-BD2C-79E295CB7BAE}"/>
                </a:ext>
              </a:extLst>
            </p:cNvPr>
            <p:cNvSpPr/>
            <p:nvPr/>
          </p:nvSpPr>
          <p:spPr>
            <a:xfrm>
              <a:off x="2646363" y="4757738"/>
              <a:ext cx="1820862" cy="904875"/>
            </a:xfrm>
            <a:custGeom>
              <a:avLst/>
              <a:gdLst/>
              <a:ahLst/>
              <a:cxnLst/>
              <a:rect l="l" t="t" r="r" b="b"/>
              <a:pathLst>
                <a:path w="1821073" h="904097" extrusionOk="0">
                  <a:moveTo>
                    <a:pt x="821672" y="417276"/>
                  </a:moveTo>
                  <a:lnTo>
                    <a:pt x="1017431" y="337427"/>
                  </a:lnTo>
                  <a:lnTo>
                    <a:pt x="1303342" y="218941"/>
                  </a:lnTo>
                  <a:lnTo>
                    <a:pt x="1607283" y="74698"/>
                  </a:lnTo>
                  <a:lnTo>
                    <a:pt x="1751527" y="12879"/>
                  </a:lnTo>
                  <a:lnTo>
                    <a:pt x="1787587" y="0"/>
                  </a:lnTo>
                  <a:lnTo>
                    <a:pt x="1800466" y="0"/>
                  </a:lnTo>
                  <a:lnTo>
                    <a:pt x="1810769" y="2576"/>
                  </a:lnTo>
                  <a:lnTo>
                    <a:pt x="1821073" y="12879"/>
                  </a:lnTo>
                  <a:lnTo>
                    <a:pt x="1821073" y="28334"/>
                  </a:lnTo>
                  <a:lnTo>
                    <a:pt x="1805618" y="48940"/>
                  </a:lnTo>
                  <a:lnTo>
                    <a:pt x="1774709" y="74698"/>
                  </a:lnTo>
                  <a:lnTo>
                    <a:pt x="1604707" y="175153"/>
                  </a:lnTo>
                  <a:lnTo>
                    <a:pt x="1241523" y="388942"/>
                  </a:lnTo>
                  <a:lnTo>
                    <a:pt x="906673" y="582125"/>
                  </a:lnTo>
                  <a:lnTo>
                    <a:pt x="553791" y="783036"/>
                  </a:lnTo>
                  <a:lnTo>
                    <a:pt x="350305" y="893794"/>
                  </a:lnTo>
                  <a:lnTo>
                    <a:pt x="324547" y="904097"/>
                  </a:lnTo>
                  <a:lnTo>
                    <a:pt x="306517" y="904097"/>
                  </a:lnTo>
                  <a:lnTo>
                    <a:pt x="280759" y="893794"/>
                  </a:lnTo>
                  <a:lnTo>
                    <a:pt x="244698" y="865460"/>
                  </a:lnTo>
                  <a:lnTo>
                    <a:pt x="200910" y="813945"/>
                  </a:lnTo>
                  <a:lnTo>
                    <a:pt x="126213" y="734096"/>
                  </a:lnTo>
                  <a:lnTo>
                    <a:pt x="61818" y="664550"/>
                  </a:lnTo>
                  <a:lnTo>
                    <a:pt x="23182" y="605307"/>
                  </a:lnTo>
                  <a:lnTo>
                    <a:pt x="0" y="558943"/>
                  </a:lnTo>
                  <a:lnTo>
                    <a:pt x="0" y="538337"/>
                  </a:lnTo>
                  <a:lnTo>
                    <a:pt x="12879" y="533185"/>
                  </a:lnTo>
                  <a:lnTo>
                    <a:pt x="36061" y="540913"/>
                  </a:lnTo>
                  <a:lnTo>
                    <a:pt x="59243" y="551216"/>
                  </a:lnTo>
                  <a:lnTo>
                    <a:pt x="90152" y="569246"/>
                  </a:lnTo>
                  <a:lnTo>
                    <a:pt x="128789" y="582125"/>
                  </a:lnTo>
                  <a:lnTo>
                    <a:pt x="167425" y="587277"/>
                  </a:lnTo>
                  <a:lnTo>
                    <a:pt x="221516" y="587277"/>
                  </a:lnTo>
                  <a:lnTo>
                    <a:pt x="311669" y="584701"/>
                  </a:lnTo>
                  <a:lnTo>
                    <a:pt x="551216" y="522882"/>
                  </a:lnTo>
                  <a:lnTo>
                    <a:pt x="821672" y="41727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977;p361">
              <a:extLst>
                <a:ext uri="{FF2B5EF4-FFF2-40B4-BE49-F238E27FC236}">
                  <a16:creationId xmlns:a16="http://schemas.microsoft.com/office/drawing/2014/main" id="{E7063777-3289-374C-99B3-B6E2CACDE3CF}"/>
                </a:ext>
              </a:extLst>
            </p:cNvPr>
            <p:cNvSpPr/>
            <p:nvPr/>
          </p:nvSpPr>
          <p:spPr>
            <a:xfrm>
              <a:off x="5335588" y="1966913"/>
              <a:ext cx="1379537" cy="298450"/>
            </a:xfrm>
            <a:custGeom>
              <a:avLst/>
              <a:gdLst/>
              <a:ahLst/>
              <a:cxnLst/>
              <a:rect l="l" t="t" r="r" b="b"/>
              <a:pathLst>
                <a:path w="1378744" h="297656" extrusionOk="0">
                  <a:moveTo>
                    <a:pt x="628650" y="59531"/>
                  </a:moveTo>
                  <a:lnTo>
                    <a:pt x="435769" y="78581"/>
                  </a:lnTo>
                  <a:lnTo>
                    <a:pt x="257175" y="95250"/>
                  </a:lnTo>
                  <a:lnTo>
                    <a:pt x="157163" y="104775"/>
                  </a:lnTo>
                  <a:lnTo>
                    <a:pt x="0" y="150018"/>
                  </a:lnTo>
                  <a:lnTo>
                    <a:pt x="150019" y="297656"/>
                  </a:lnTo>
                  <a:lnTo>
                    <a:pt x="350044" y="273843"/>
                  </a:lnTo>
                  <a:lnTo>
                    <a:pt x="688182" y="226218"/>
                  </a:lnTo>
                  <a:lnTo>
                    <a:pt x="816769" y="211931"/>
                  </a:lnTo>
                  <a:lnTo>
                    <a:pt x="873919" y="214312"/>
                  </a:lnTo>
                  <a:lnTo>
                    <a:pt x="1269207" y="295275"/>
                  </a:lnTo>
                  <a:lnTo>
                    <a:pt x="1302544" y="273843"/>
                  </a:lnTo>
                  <a:lnTo>
                    <a:pt x="1323975" y="261937"/>
                  </a:lnTo>
                  <a:lnTo>
                    <a:pt x="1347788" y="252412"/>
                  </a:lnTo>
                  <a:lnTo>
                    <a:pt x="1359694" y="238125"/>
                  </a:lnTo>
                  <a:lnTo>
                    <a:pt x="1371600" y="221456"/>
                  </a:lnTo>
                  <a:lnTo>
                    <a:pt x="1378744" y="200025"/>
                  </a:lnTo>
                  <a:lnTo>
                    <a:pt x="1376363" y="173831"/>
                  </a:lnTo>
                  <a:lnTo>
                    <a:pt x="1364457" y="152400"/>
                  </a:lnTo>
                  <a:lnTo>
                    <a:pt x="1352550" y="140493"/>
                  </a:lnTo>
                  <a:lnTo>
                    <a:pt x="1321594" y="119062"/>
                  </a:lnTo>
                  <a:lnTo>
                    <a:pt x="1216819" y="69056"/>
                  </a:lnTo>
                  <a:lnTo>
                    <a:pt x="1097757" y="23812"/>
                  </a:lnTo>
                  <a:lnTo>
                    <a:pt x="1045369" y="4762"/>
                  </a:lnTo>
                  <a:lnTo>
                    <a:pt x="1026319" y="0"/>
                  </a:lnTo>
                  <a:lnTo>
                    <a:pt x="1000125" y="2381"/>
                  </a:lnTo>
                  <a:lnTo>
                    <a:pt x="976313" y="7143"/>
                  </a:lnTo>
                  <a:lnTo>
                    <a:pt x="933450" y="21431"/>
                  </a:lnTo>
                  <a:lnTo>
                    <a:pt x="907257" y="30956"/>
                  </a:lnTo>
                  <a:lnTo>
                    <a:pt x="873919" y="35718"/>
                  </a:lnTo>
                  <a:lnTo>
                    <a:pt x="726282" y="52387"/>
                  </a:lnTo>
                  <a:lnTo>
                    <a:pt x="628650" y="5953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978;p361">
              <a:extLst>
                <a:ext uri="{FF2B5EF4-FFF2-40B4-BE49-F238E27FC236}">
                  <a16:creationId xmlns:a16="http://schemas.microsoft.com/office/drawing/2014/main" id="{6AC3E537-3747-FE4B-914B-8142F1B3753F}"/>
                </a:ext>
              </a:extLst>
            </p:cNvPr>
            <p:cNvSpPr/>
            <p:nvPr/>
          </p:nvSpPr>
          <p:spPr>
            <a:xfrm>
              <a:off x="4200525" y="2155825"/>
              <a:ext cx="2419350" cy="2320925"/>
            </a:xfrm>
            <a:custGeom>
              <a:avLst/>
              <a:gdLst/>
              <a:ahLst/>
              <a:cxnLst/>
              <a:rect l="l" t="t" r="r" b="b"/>
              <a:pathLst>
                <a:path w="2419350" h="2320925" extrusionOk="0">
                  <a:moveTo>
                    <a:pt x="1701800" y="663575"/>
                  </a:moveTo>
                  <a:lnTo>
                    <a:pt x="1870075" y="419100"/>
                  </a:lnTo>
                  <a:lnTo>
                    <a:pt x="1968500" y="263525"/>
                  </a:lnTo>
                  <a:lnTo>
                    <a:pt x="2041525" y="142875"/>
                  </a:lnTo>
                  <a:lnTo>
                    <a:pt x="2054225" y="111125"/>
                  </a:lnTo>
                  <a:lnTo>
                    <a:pt x="2054225" y="82550"/>
                  </a:lnTo>
                  <a:lnTo>
                    <a:pt x="2047875" y="53975"/>
                  </a:lnTo>
                  <a:lnTo>
                    <a:pt x="2006600" y="0"/>
                  </a:lnTo>
                  <a:lnTo>
                    <a:pt x="2419350" y="92075"/>
                  </a:lnTo>
                  <a:lnTo>
                    <a:pt x="2384425" y="133350"/>
                  </a:lnTo>
                  <a:lnTo>
                    <a:pt x="2219325" y="371475"/>
                  </a:lnTo>
                  <a:lnTo>
                    <a:pt x="1882775" y="828675"/>
                  </a:lnTo>
                  <a:lnTo>
                    <a:pt x="1635125" y="1162050"/>
                  </a:lnTo>
                  <a:lnTo>
                    <a:pt x="1495425" y="1317625"/>
                  </a:lnTo>
                  <a:lnTo>
                    <a:pt x="1219200" y="1584325"/>
                  </a:lnTo>
                  <a:lnTo>
                    <a:pt x="923925" y="1835150"/>
                  </a:lnTo>
                  <a:lnTo>
                    <a:pt x="685800" y="2003425"/>
                  </a:lnTo>
                  <a:lnTo>
                    <a:pt x="412750" y="2152650"/>
                  </a:lnTo>
                  <a:lnTo>
                    <a:pt x="146050" y="2279650"/>
                  </a:lnTo>
                  <a:lnTo>
                    <a:pt x="47625" y="2320925"/>
                  </a:lnTo>
                  <a:lnTo>
                    <a:pt x="31750" y="2320925"/>
                  </a:lnTo>
                  <a:lnTo>
                    <a:pt x="12700" y="2314575"/>
                  </a:lnTo>
                  <a:lnTo>
                    <a:pt x="0" y="2298700"/>
                  </a:lnTo>
                  <a:lnTo>
                    <a:pt x="9525" y="2273300"/>
                  </a:lnTo>
                  <a:lnTo>
                    <a:pt x="25400" y="2251075"/>
                  </a:lnTo>
                  <a:lnTo>
                    <a:pt x="111125" y="2203450"/>
                  </a:lnTo>
                  <a:lnTo>
                    <a:pt x="358775" y="2047875"/>
                  </a:lnTo>
                  <a:lnTo>
                    <a:pt x="688975" y="1806575"/>
                  </a:lnTo>
                  <a:lnTo>
                    <a:pt x="882650" y="1638300"/>
                  </a:lnTo>
                  <a:lnTo>
                    <a:pt x="1041400" y="1489075"/>
                  </a:lnTo>
                  <a:lnTo>
                    <a:pt x="1212850" y="1308100"/>
                  </a:lnTo>
                  <a:lnTo>
                    <a:pt x="1381125" y="1092200"/>
                  </a:lnTo>
                  <a:lnTo>
                    <a:pt x="1543050" y="901700"/>
                  </a:lnTo>
                  <a:lnTo>
                    <a:pt x="1701800" y="6635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979;p361">
              <a:extLst>
                <a:ext uri="{FF2B5EF4-FFF2-40B4-BE49-F238E27FC236}">
                  <a16:creationId xmlns:a16="http://schemas.microsoft.com/office/drawing/2014/main" id="{6B2A01CE-EB6B-CB42-827E-48C61190F342}"/>
                </a:ext>
              </a:extLst>
            </p:cNvPr>
            <p:cNvSpPr/>
            <p:nvPr/>
          </p:nvSpPr>
          <p:spPr>
            <a:xfrm>
              <a:off x="5000625" y="2711450"/>
              <a:ext cx="2597150" cy="1673225"/>
            </a:xfrm>
            <a:custGeom>
              <a:avLst/>
              <a:gdLst/>
              <a:ahLst/>
              <a:cxnLst/>
              <a:rect l="l" t="t" r="r" b="b"/>
              <a:pathLst>
                <a:path w="2597150" h="1673225" extrusionOk="0">
                  <a:moveTo>
                    <a:pt x="508000" y="301625"/>
                  </a:moveTo>
                  <a:lnTo>
                    <a:pt x="371475" y="200025"/>
                  </a:lnTo>
                  <a:lnTo>
                    <a:pt x="247650" y="114300"/>
                  </a:lnTo>
                  <a:lnTo>
                    <a:pt x="133350" y="34925"/>
                  </a:lnTo>
                  <a:lnTo>
                    <a:pt x="0" y="0"/>
                  </a:lnTo>
                  <a:lnTo>
                    <a:pt x="69850" y="107950"/>
                  </a:lnTo>
                  <a:lnTo>
                    <a:pt x="152400" y="171450"/>
                  </a:lnTo>
                  <a:lnTo>
                    <a:pt x="314325" y="314325"/>
                  </a:lnTo>
                  <a:lnTo>
                    <a:pt x="568325" y="555625"/>
                  </a:lnTo>
                  <a:lnTo>
                    <a:pt x="714375" y="730250"/>
                  </a:lnTo>
                  <a:lnTo>
                    <a:pt x="847725" y="844550"/>
                  </a:lnTo>
                  <a:lnTo>
                    <a:pt x="1044575" y="1022350"/>
                  </a:lnTo>
                  <a:lnTo>
                    <a:pt x="1228725" y="1174750"/>
                  </a:lnTo>
                  <a:lnTo>
                    <a:pt x="1355725" y="1270000"/>
                  </a:lnTo>
                  <a:lnTo>
                    <a:pt x="1530350" y="1393825"/>
                  </a:lnTo>
                  <a:lnTo>
                    <a:pt x="1717675" y="1536700"/>
                  </a:lnTo>
                  <a:lnTo>
                    <a:pt x="1838325" y="1628775"/>
                  </a:lnTo>
                  <a:lnTo>
                    <a:pt x="1876425" y="1644650"/>
                  </a:lnTo>
                  <a:lnTo>
                    <a:pt x="1968500" y="1673225"/>
                  </a:lnTo>
                  <a:lnTo>
                    <a:pt x="2038350" y="1670050"/>
                  </a:lnTo>
                  <a:lnTo>
                    <a:pt x="2244725" y="1651000"/>
                  </a:lnTo>
                  <a:lnTo>
                    <a:pt x="2486025" y="1635125"/>
                  </a:lnTo>
                  <a:lnTo>
                    <a:pt x="2571750" y="1622425"/>
                  </a:lnTo>
                  <a:lnTo>
                    <a:pt x="2590800" y="1612900"/>
                  </a:lnTo>
                  <a:lnTo>
                    <a:pt x="2597150" y="1603375"/>
                  </a:lnTo>
                  <a:lnTo>
                    <a:pt x="2597150" y="1590675"/>
                  </a:lnTo>
                  <a:lnTo>
                    <a:pt x="2584450" y="1581150"/>
                  </a:lnTo>
                  <a:lnTo>
                    <a:pt x="2540000" y="1562100"/>
                  </a:lnTo>
                  <a:lnTo>
                    <a:pt x="2352675" y="1492250"/>
                  </a:lnTo>
                  <a:lnTo>
                    <a:pt x="2082800" y="1377950"/>
                  </a:lnTo>
                  <a:lnTo>
                    <a:pt x="1831975" y="1244600"/>
                  </a:lnTo>
                  <a:lnTo>
                    <a:pt x="1590675" y="1095375"/>
                  </a:lnTo>
                  <a:lnTo>
                    <a:pt x="1368425" y="946150"/>
                  </a:lnTo>
                  <a:lnTo>
                    <a:pt x="981075" y="676275"/>
                  </a:lnTo>
                  <a:lnTo>
                    <a:pt x="815975" y="552450"/>
                  </a:lnTo>
                  <a:lnTo>
                    <a:pt x="682625" y="428625"/>
                  </a:lnTo>
                  <a:lnTo>
                    <a:pt x="508000" y="3016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3980;p361">
              <a:extLst>
                <a:ext uri="{FF2B5EF4-FFF2-40B4-BE49-F238E27FC236}">
                  <a16:creationId xmlns:a16="http://schemas.microsoft.com/office/drawing/2014/main" id="{3D755BA4-D4FF-8E4F-9E4C-043BBB2E13FB}"/>
                </a:ext>
              </a:extLst>
            </p:cNvPr>
            <p:cNvSpPr/>
            <p:nvPr/>
          </p:nvSpPr>
          <p:spPr>
            <a:xfrm>
              <a:off x="4876800" y="4503738"/>
              <a:ext cx="1943100" cy="1397000"/>
            </a:xfrm>
            <a:custGeom>
              <a:avLst/>
              <a:gdLst/>
              <a:ahLst/>
              <a:cxnLst/>
              <a:rect l="l" t="t" r="r" b="b"/>
              <a:pathLst>
                <a:path w="1943100" h="1397794" extrusionOk="0">
                  <a:moveTo>
                    <a:pt x="571500" y="140494"/>
                  </a:moveTo>
                  <a:lnTo>
                    <a:pt x="338138" y="159544"/>
                  </a:lnTo>
                  <a:lnTo>
                    <a:pt x="204788" y="169069"/>
                  </a:lnTo>
                  <a:lnTo>
                    <a:pt x="130969" y="173831"/>
                  </a:lnTo>
                  <a:lnTo>
                    <a:pt x="0" y="221456"/>
                  </a:lnTo>
                  <a:lnTo>
                    <a:pt x="180975" y="376237"/>
                  </a:lnTo>
                  <a:lnTo>
                    <a:pt x="330994" y="340519"/>
                  </a:lnTo>
                  <a:lnTo>
                    <a:pt x="569119" y="297656"/>
                  </a:lnTo>
                  <a:lnTo>
                    <a:pt x="745331" y="276225"/>
                  </a:lnTo>
                  <a:lnTo>
                    <a:pt x="990600" y="259556"/>
                  </a:lnTo>
                  <a:lnTo>
                    <a:pt x="1245394" y="245269"/>
                  </a:lnTo>
                  <a:lnTo>
                    <a:pt x="1493044" y="245269"/>
                  </a:lnTo>
                  <a:lnTo>
                    <a:pt x="1514475" y="247650"/>
                  </a:lnTo>
                  <a:lnTo>
                    <a:pt x="1533525" y="257175"/>
                  </a:lnTo>
                  <a:lnTo>
                    <a:pt x="1547813" y="271462"/>
                  </a:lnTo>
                  <a:lnTo>
                    <a:pt x="1557338" y="288131"/>
                  </a:lnTo>
                  <a:lnTo>
                    <a:pt x="1562100" y="316706"/>
                  </a:lnTo>
                  <a:lnTo>
                    <a:pt x="1550194" y="385762"/>
                  </a:lnTo>
                  <a:lnTo>
                    <a:pt x="1516856" y="597694"/>
                  </a:lnTo>
                  <a:lnTo>
                    <a:pt x="1485900" y="845344"/>
                  </a:lnTo>
                  <a:lnTo>
                    <a:pt x="1471613" y="1069181"/>
                  </a:lnTo>
                  <a:lnTo>
                    <a:pt x="1433513" y="1254919"/>
                  </a:lnTo>
                  <a:lnTo>
                    <a:pt x="1433513" y="1276350"/>
                  </a:lnTo>
                  <a:lnTo>
                    <a:pt x="1443038" y="1304925"/>
                  </a:lnTo>
                  <a:lnTo>
                    <a:pt x="1462088" y="1331119"/>
                  </a:lnTo>
                  <a:lnTo>
                    <a:pt x="1481138" y="1347787"/>
                  </a:lnTo>
                  <a:lnTo>
                    <a:pt x="1509713" y="1364456"/>
                  </a:lnTo>
                  <a:lnTo>
                    <a:pt x="1554956" y="1385887"/>
                  </a:lnTo>
                  <a:lnTo>
                    <a:pt x="1590675" y="1395412"/>
                  </a:lnTo>
                  <a:lnTo>
                    <a:pt x="1616869" y="1397794"/>
                  </a:lnTo>
                  <a:lnTo>
                    <a:pt x="1640681" y="1393031"/>
                  </a:lnTo>
                  <a:lnTo>
                    <a:pt x="1662113" y="1378744"/>
                  </a:lnTo>
                  <a:lnTo>
                    <a:pt x="1674019" y="1354931"/>
                  </a:lnTo>
                  <a:lnTo>
                    <a:pt x="1683544" y="1335881"/>
                  </a:lnTo>
                  <a:lnTo>
                    <a:pt x="1695450" y="1290637"/>
                  </a:lnTo>
                  <a:lnTo>
                    <a:pt x="1731169" y="1083469"/>
                  </a:lnTo>
                  <a:lnTo>
                    <a:pt x="1781175" y="762000"/>
                  </a:lnTo>
                  <a:lnTo>
                    <a:pt x="1816894" y="547687"/>
                  </a:lnTo>
                  <a:lnTo>
                    <a:pt x="1826419" y="483394"/>
                  </a:lnTo>
                  <a:lnTo>
                    <a:pt x="1835944" y="447675"/>
                  </a:lnTo>
                  <a:lnTo>
                    <a:pt x="1864519" y="378619"/>
                  </a:lnTo>
                  <a:lnTo>
                    <a:pt x="1912144" y="290512"/>
                  </a:lnTo>
                  <a:lnTo>
                    <a:pt x="1928813" y="264319"/>
                  </a:lnTo>
                  <a:lnTo>
                    <a:pt x="1940719" y="245269"/>
                  </a:lnTo>
                  <a:lnTo>
                    <a:pt x="1943100" y="221456"/>
                  </a:lnTo>
                  <a:lnTo>
                    <a:pt x="1935956" y="200025"/>
                  </a:lnTo>
                  <a:lnTo>
                    <a:pt x="1924050" y="180975"/>
                  </a:lnTo>
                  <a:lnTo>
                    <a:pt x="1876425" y="138112"/>
                  </a:lnTo>
                  <a:lnTo>
                    <a:pt x="1766888" y="59531"/>
                  </a:lnTo>
                  <a:lnTo>
                    <a:pt x="1664494" y="0"/>
                  </a:lnTo>
                  <a:lnTo>
                    <a:pt x="1647825" y="0"/>
                  </a:lnTo>
                  <a:lnTo>
                    <a:pt x="1616869" y="0"/>
                  </a:lnTo>
                  <a:lnTo>
                    <a:pt x="1531144" y="14287"/>
                  </a:lnTo>
                  <a:lnTo>
                    <a:pt x="1357313" y="54769"/>
                  </a:lnTo>
                  <a:lnTo>
                    <a:pt x="1307306" y="66675"/>
                  </a:lnTo>
                  <a:lnTo>
                    <a:pt x="1107281" y="88106"/>
                  </a:lnTo>
                  <a:lnTo>
                    <a:pt x="885825" y="111919"/>
                  </a:lnTo>
                  <a:lnTo>
                    <a:pt x="666750" y="133350"/>
                  </a:lnTo>
                  <a:lnTo>
                    <a:pt x="571500" y="14049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981;p361">
              <a:extLst>
                <a:ext uri="{FF2B5EF4-FFF2-40B4-BE49-F238E27FC236}">
                  <a16:creationId xmlns:a16="http://schemas.microsoft.com/office/drawing/2014/main" id="{95D597A5-E9DF-5443-B6EC-F4890E27A083}"/>
                </a:ext>
              </a:extLst>
            </p:cNvPr>
            <p:cNvSpPr/>
            <p:nvPr/>
          </p:nvSpPr>
          <p:spPr>
            <a:xfrm>
              <a:off x="5018088" y="5551488"/>
              <a:ext cx="1498600" cy="285750"/>
            </a:xfrm>
            <a:custGeom>
              <a:avLst/>
              <a:gdLst/>
              <a:ahLst/>
              <a:cxnLst/>
              <a:rect l="l" t="t" r="r" b="b"/>
              <a:pathLst>
                <a:path w="1500187" h="285750" extrusionOk="0">
                  <a:moveTo>
                    <a:pt x="878681" y="47625"/>
                  </a:moveTo>
                  <a:lnTo>
                    <a:pt x="1109662" y="19050"/>
                  </a:lnTo>
                  <a:lnTo>
                    <a:pt x="1297781" y="0"/>
                  </a:lnTo>
                  <a:lnTo>
                    <a:pt x="1345406" y="0"/>
                  </a:lnTo>
                  <a:lnTo>
                    <a:pt x="1500187" y="114300"/>
                  </a:lnTo>
                  <a:lnTo>
                    <a:pt x="1304925" y="200025"/>
                  </a:lnTo>
                  <a:lnTo>
                    <a:pt x="1047750" y="219075"/>
                  </a:lnTo>
                  <a:lnTo>
                    <a:pt x="614362" y="252412"/>
                  </a:lnTo>
                  <a:lnTo>
                    <a:pt x="207169" y="283369"/>
                  </a:lnTo>
                  <a:lnTo>
                    <a:pt x="147637" y="285750"/>
                  </a:lnTo>
                  <a:lnTo>
                    <a:pt x="0" y="226219"/>
                  </a:lnTo>
                  <a:lnTo>
                    <a:pt x="16669" y="173831"/>
                  </a:lnTo>
                  <a:lnTo>
                    <a:pt x="173831" y="150019"/>
                  </a:lnTo>
                  <a:lnTo>
                    <a:pt x="371475" y="116681"/>
                  </a:lnTo>
                  <a:lnTo>
                    <a:pt x="685800" y="71437"/>
                  </a:lnTo>
                  <a:lnTo>
                    <a:pt x="878681" y="4762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" name="Google Shape;3986;p362">
            <a:extLst>
              <a:ext uri="{FF2B5EF4-FFF2-40B4-BE49-F238E27FC236}">
                <a16:creationId xmlns:a16="http://schemas.microsoft.com/office/drawing/2014/main" id="{4FCFEBB9-F836-544D-A585-1BBE9F3FEDC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0120" y="1690354"/>
            <a:ext cx="4949825" cy="417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6" name="Google Shape;3986;p3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8088" y="1714418"/>
            <a:ext cx="4949825" cy="417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" name="Google Shape;2938;p267"/>
          <p:cNvSpPr txBox="1"/>
          <p:nvPr/>
        </p:nvSpPr>
        <p:spPr>
          <a:xfrm>
            <a:off x="5673080" y="7605464"/>
            <a:ext cx="228032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整</a:t>
            </a:r>
            <a:endParaRPr/>
          </a:p>
        </p:txBody>
      </p:sp>
      <p:sp>
        <p:nvSpPr>
          <p:cNvPr id="2939" name="Google Shape;2939;p267"/>
          <p:cNvSpPr/>
          <p:nvPr/>
        </p:nvSpPr>
        <p:spPr>
          <a:xfrm>
            <a:off x="2963863" y="1827213"/>
            <a:ext cx="2000250" cy="460375"/>
          </a:xfrm>
          <a:custGeom>
            <a:avLst/>
            <a:gdLst/>
            <a:ahLst/>
            <a:cxnLst/>
            <a:rect l="l" t="t" r="r" b="b"/>
            <a:pathLst>
              <a:path w="2000250" h="461962" extrusionOk="0">
                <a:moveTo>
                  <a:pt x="812007" y="161925"/>
                </a:moveTo>
                <a:lnTo>
                  <a:pt x="1031082" y="126206"/>
                </a:lnTo>
                <a:lnTo>
                  <a:pt x="1235869" y="83344"/>
                </a:lnTo>
                <a:lnTo>
                  <a:pt x="1481138" y="47625"/>
                </a:lnTo>
                <a:lnTo>
                  <a:pt x="1528763" y="40481"/>
                </a:lnTo>
                <a:lnTo>
                  <a:pt x="1566863" y="38100"/>
                </a:lnTo>
                <a:lnTo>
                  <a:pt x="1600200" y="28575"/>
                </a:lnTo>
                <a:lnTo>
                  <a:pt x="1643063" y="9525"/>
                </a:lnTo>
                <a:lnTo>
                  <a:pt x="1671638" y="0"/>
                </a:lnTo>
                <a:lnTo>
                  <a:pt x="1693069" y="0"/>
                </a:lnTo>
                <a:lnTo>
                  <a:pt x="1719263" y="2381"/>
                </a:lnTo>
                <a:lnTo>
                  <a:pt x="1824038" y="28575"/>
                </a:lnTo>
                <a:lnTo>
                  <a:pt x="1890713" y="52387"/>
                </a:lnTo>
                <a:lnTo>
                  <a:pt x="1935957" y="73819"/>
                </a:lnTo>
                <a:lnTo>
                  <a:pt x="1969294" y="92869"/>
                </a:lnTo>
                <a:lnTo>
                  <a:pt x="1983582" y="104775"/>
                </a:lnTo>
                <a:lnTo>
                  <a:pt x="1995488" y="123825"/>
                </a:lnTo>
                <a:lnTo>
                  <a:pt x="2000250" y="135731"/>
                </a:lnTo>
                <a:lnTo>
                  <a:pt x="1997869" y="154781"/>
                </a:lnTo>
                <a:lnTo>
                  <a:pt x="1978819" y="185737"/>
                </a:lnTo>
                <a:lnTo>
                  <a:pt x="1952625" y="200025"/>
                </a:lnTo>
                <a:lnTo>
                  <a:pt x="1909763" y="209550"/>
                </a:lnTo>
                <a:lnTo>
                  <a:pt x="1847850" y="216694"/>
                </a:lnTo>
                <a:lnTo>
                  <a:pt x="1709738" y="219075"/>
                </a:lnTo>
                <a:lnTo>
                  <a:pt x="1624013" y="219075"/>
                </a:lnTo>
                <a:lnTo>
                  <a:pt x="1488282" y="226219"/>
                </a:lnTo>
                <a:lnTo>
                  <a:pt x="1307307" y="247650"/>
                </a:lnTo>
                <a:lnTo>
                  <a:pt x="1193007" y="266700"/>
                </a:lnTo>
                <a:lnTo>
                  <a:pt x="916782" y="326231"/>
                </a:lnTo>
                <a:lnTo>
                  <a:pt x="685800" y="378619"/>
                </a:lnTo>
                <a:lnTo>
                  <a:pt x="571500" y="404812"/>
                </a:lnTo>
                <a:lnTo>
                  <a:pt x="473869" y="431006"/>
                </a:lnTo>
                <a:lnTo>
                  <a:pt x="392907" y="457200"/>
                </a:lnTo>
                <a:lnTo>
                  <a:pt x="371475" y="461962"/>
                </a:lnTo>
                <a:lnTo>
                  <a:pt x="350044" y="457200"/>
                </a:lnTo>
                <a:lnTo>
                  <a:pt x="319088" y="440531"/>
                </a:lnTo>
                <a:lnTo>
                  <a:pt x="250032" y="397669"/>
                </a:lnTo>
                <a:lnTo>
                  <a:pt x="197644" y="359569"/>
                </a:lnTo>
                <a:lnTo>
                  <a:pt x="142875" y="311944"/>
                </a:lnTo>
                <a:lnTo>
                  <a:pt x="97632" y="269081"/>
                </a:lnTo>
                <a:lnTo>
                  <a:pt x="64294" y="235744"/>
                </a:lnTo>
                <a:lnTo>
                  <a:pt x="28575" y="192881"/>
                </a:lnTo>
                <a:lnTo>
                  <a:pt x="16669" y="176212"/>
                </a:lnTo>
                <a:lnTo>
                  <a:pt x="7144" y="159544"/>
                </a:lnTo>
                <a:lnTo>
                  <a:pt x="0" y="140494"/>
                </a:lnTo>
                <a:lnTo>
                  <a:pt x="0" y="126206"/>
                </a:lnTo>
                <a:lnTo>
                  <a:pt x="4763" y="116681"/>
                </a:lnTo>
                <a:lnTo>
                  <a:pt x="19050" y="114300"/>
                </a:lnTo>
                <a:lnTo>
                  <a:pt x="33338" y="116681"/>
                </a:lnTo>
                <a:lnTo>
                  <a:pt x="71438" y="138112"/>
                </a:lnTo>
                <a:lnTo>
                  <a:pt x="114300" y="166687"/>
                </a:lnTo>
                <a:lnTo>
                  <a:pt x="145257" y="183356"/>
                </a:lnTo>
                <a:lnTo>
                  <a:pt x="178594" y="195262"/>
                </a:lnTo>
                <a:lnTo>
                  <a:pt x="219075" y="207169"/>
                </a:lnTo>
                <a:lnTo>
                  <a:pt x="273844" y="219075"/>
                </a:lnTo>
                <a:lnTo>
                  <a:pt x="352425" y="221456"/>
                </a:lnTo>
                <a:lnTo>
                  <a:pt x="445294" y="221456"/>
                </a:lnTo>
                <a:lnTo>
                  <a:pt x="619125" y="195262"/>
                </a:lnTo>
                <a:lnTo>
                  <a:pt x="812007" y="1619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0" name="Google Shape;2940;p267"/>
          <p:cNvSpPr/>
          <p:nvPr/>
        </p:nvSpPr>
        <p:spPr>
          <a:xfrm>
            <a:off x="2909888" y="2562225"/>
            <a:ext cx="539750" cy="847725"/>
          </a:xfrm>
          <a:custGeom>
            <a:avLst/>
            <a:gdLst/>
            <a:ahLst/>
            <a:cxnLst/>
            <a:rect l="l" t="t" r="r" b="b"/>
            <a:pathLst>
              <a:path w="540543" h="847725" extrusionOk="0">
                <a:moveTo>
                  <a:pt x="440531" y="221456"/>
                </a:moveTo>
                <a:lnTo>
                  <a:pt x="426243" y="128588"/>
                </a:lnTo>
                <a:lnTo>
                  <a:pt x="366712" y="19050"/>
                </a:lnTo>
                <a:lnTo>
                  <a:pt x="297656" y="19050"/>
                </a:lnTo>
                <a:lnTo>
                  <a:pt x="219075" y="14288"/>
                </a:lnTo>
                <a:lnTo>
                  <a:pt x="135731" y="7144"/>
                </a:lnTo>
                <a:lnTo>
                  <a:pt x="59531" y="0"/>
                </a:lnTo>
                <a:lnTo>
                  <a:pt x="16668" y="0"/>
                </a:lnTo>
                <a:lnTo>
                  <a:pt x="7143" y="4763"/>
                </a:lnTo>
                <a:lnTo>
                  <a:pt x="0" y="9525"/>
                </a:lnTo>
                <a:lnTo>
                  <a:pt x="0" y="28575"/>
                </a:lnTo>
                <a:lnTo>
                  <a:pt x="21431" y="59531"/>
                </a:lnTo>
                <a:lnTo>
                  <a:pt x="40481" y="71438"/>
                </a:lnTo>
                <a:lnTo>
                  <a:pt x="64293" y="85725"/>
                </a:lnTo>
                <a:lnTo>
                  <a:pt x="97631" y="119063"/>
                </a:lnTo>
                <a:lnTo>
                  <a:pt x="138112" y="171450"/>
                </a:lnTo>
                <a:lnTo>
                  <a:pt x="178593" y="240506"/>
                </a:lnTo>
                <a:lnTo>
                  <a:pt x="223837" y="352425"/>
                </a:lnTo>
                <a:lnTo>
                  <a:pt x="252412" y="445294"/>
                </a:lnTo>
                <a:lnTo>
                  <a:pt x="280987" y="540544"/>
                </a:lnTo>
                <a:lnTo>
                  <a:pt x="297656" y="616744"/>
                </a:lnTo>
                <a:lnTo>
                  <a:pt x="314325" y="697706"/>
                </a:lnTo>
                <a:lnTo>
                  <a:pt x="328612" y="742950"/>
                </a:lnTo>
                <a:lnTo>
                  <a:pt x="350043" y="783431"/>
                </a:lnTo>
                <a:lnTo>
                  <a:pt x="359568" y="797719"/>
                </a:lnTo>
                <a:lnTo>
                  <a:pt x="376237" y="819150"/>
                </a:lnTo>
                <a:lnTo>
                  <a:pt x="390525" y="828675"/>
                </a:lnTo>
                <a:lnTo>
                  <a:pt x="411956" y="838200"/>
                </a:lnTo>
                <a:lnTo>
                  <a:pt x="431006" y="845344"/>
                </a:lnTo>
                <a:lnTo>
                  <a:pt x="450056" y="847725"/>
                </a:lnTo>
                <a:lnTo>
                  <a:pt x="476250" y="842963"/>
                </a:lnTo>
                <a:lnTo>
                  <a:pt x="504825" y="831056"/>
                </a:lnTo>
                <a:lnTo>
                  <a:pt x="521493" y="812006"/>
                </a:lnTo>
                <a:lnTo>
                  <a:pt x="531018" y="788194"/>
                </a:lnTo>
                <a:lnTo>
                  <a:pt x="538162" y="759619"/>
                </a:lnTo>
                <a:lnTo>
                  <a:pt x="540543" y="733425"/>
                </a:lnTo>
                <a:lnTo>
                  <a:pt x="538162" y="690563"/>
                </a:lnTo>
                <a:lnTo>
                  <a:pt x="497681" y="557213"/>
                </a:lnTo>
                <a:lnTo>
                  <a:pt x="481012" y="454819"/>
                </a:lnTo>
                <a:lnTo>
                  <a:pt x="440531" y="2214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1" name="Google Shape;2941;p267"/>
          <p:cNvSpPr/>
          <p:nvPr/>
        </p:nvSpPr>
        <p:spPr>
          <a:xfrm>
            <a:off x="3554413" y="4811713"/>
            <a:ext cx="558800" cy="990600"/>
          </a:xfrm>
          <a:custGeom>
            <a:avLst/>
            <a:gdLst/>
            <a:ahLst/>
            <a:cxnLst/>
            <a:rect l="l" t="t" r="r" b="b"/>
            <a:pathLst>
              <a:path w="557213" h="990600" extrusionOk="0">
                <a:moveTo>
                  <a:pt x="476250" y="388144"/>
                </a:moveTo>
                <a:lnTo>
                  <a:pt x="476250" y="316707"/>
                </a:lnTo>
                <a:lnTo>
                  <a:pt x="509588" y="288132"/>
                </a:lnTo>
                <a:lnTo>
                  <a:pt x="538163" y="261938"/>
                </a:lnTo>
                <a:lnTo>
                  <a:pt x="554832" y="240507"/>
                </a:lnTo>
                <a:lnTo>
                  <a:pt x="557213" y="223838"/>
                </a:lnTo>
                <a:lnTo>
                  <a:pt x="557213" y="202407"/>
                </a:lnTo>
                <a:lnTo>
                  <a:pt x="550069" y="183357"/>
                </a:lnTo>
                <a:lnTo>
                  <a:pt x="526257" y="159544"/>
                </a:lnTo>
                <a:lnTo>
                  <a:pt x="469107" y="121444"/>
                </a:lnTo>
                <a:lnTo>
                  <a:pt x="411957" y="90488"/>
                </a:lnTo>
                <a:lnTo>
                  <a:pt x="347663" y="61913"/>
                </a:lnTo>
                <a:lnTo>
                  <a:pt x="285750" y="40482"/>
                </a:lnTo>
                <a:lnTo>
                  <a:pt x="221457" y="19050"/>
                </a:lnTo>
                <a:lnTo>
                  <a:pt x="140494" y="4763"/>
                </a:lnTo>
                <a:lnTo>
                  <a:pt x="78582" y="0"/>
                </a:lnTo>
                <a:lnTo>
                  <a:pt x="45244" y="0"/>
                </a:lnTo>
                <a:lnTo>
                  <a:pt x="26194" y="0"/>
                </a:lnTo>
                <a:lnTo>
                  <a:pt x="9525" y="4763"/>
                </a:lnTo>
                <a:lnTo>
                  <a:pt x="0" y="16669"/>
                </a:lnTo>
                <a:lnTo>
                  <a:pt x="4763" y="35719"/>
                </a:lnTo>
                <a:lnTo>
                  <a:pt x="26194" y="66675"/>
                </a:lnTo>
                <a:lnTo>
                  <a:pt x="45244" y="78582"/>
                </a:lnTo>
                <a:lnTo>
                  <a:pt x="83344" y="97632"/>
                </a:lnTo>
                <a:lnTo>
                  <a:pt x="111919" y="116682"/>
                </a:lnTo>
                <a:lnTo>
                  <a:pt x="159544" y="152400"/>
                </a:lnTo>
                <a:lnTo>
                  <a:pt x="202407" y="195263"/>
                </a:lnTo>
                <a:lnTo>
                  <a:pt x="226219" y="235744"/>
                </a:lnTo>
                <a:lnTo>
                  <a:pt x="247650" y="288132"/>
                </a:lnTo>
                <a:lnTo>
                  <a:pt x="250032" y="333375"/>
                </a:lnTo>
                <a:cubicBezTo>
                  <a:pt x="251619" y="535781"/>
                  <a:pt x="253207" y="738188"/>
                  <a:pt x="254794" y="940594"/>
                </a:cubicBezTo>
                <a:lnTo>
                  <a:pt x="254794" y="990600"/>
                </a:lnTo>
                <a:lnTo>
                  <a:pt x="473869" y="957263"/>
                </a:lnTo>
                <a:cubicBezTo>
                  <a:pt x="474663" y="773907"/>
                  <a:pt x="475456" y="590550"/>
                  <a:pt x="476250" y="38814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2" name="Google Shape;2942;p267"/>
          <p:cNvSpPr/>
          <p:nvPr/>
        </p:nvSpPr>
        <p:spPr>
          <a:xfrm>
            <a:off x="3211513" y="2295525"/>
            <a:ext cx="1806575" cy="925513"/>
          </a:xfrm>
          <a:custGeom>
            <a:avLst/>
            <a:gdLst/>
            <a:ahLst/>
            <a:cxnLst/>
            <a:rect l="l" t="t" r="r" b="b"/>
            <a:pathLst>
              <a:path w="1804988" h="926306" extrusionOk="0">
                <a:moveTo>
                  <a:pt x="490538" y="216694"/>
                </a:moveTo>
                <a:lnTo>
                  <a:pt x="166688" y="269081"/>
                </a:lnTo>
                <a:lnTo>
                  <a:pt x="0" y="300038"/>
                </a:lnTo>
                <a:lnTo>
                  <a:pt x="54769" y="431006"/>
                </a:lnTo>
                <a:lnTo>
                  <a:pt x="354807" y="378619"/>
                </a:lnTo>
                <a:lnTo>
                  <a:pt x="640557" y="328613"/>
                </a:lnTo>
                <a:lnTo>
                  <a:pt x="771525" y="304800"/>
                </a:lnTo>
                <a:lnTo>
                  <a:pt x="933450" y="290513"/>
                </a:lnTo>
                <a:lnTo>
                  <a:pt x="1214438" y="238125"/>
                </a:lnTo>
                <a:lnTo>
                  <a:pt x="1431132" y="200025"/>
                </a:lnTo>
                <a:lnTo>
                  <a:pt x="1440657" y="200025"/>
                </a:lnTo>
                <a:lnTo>
                  <a:pt x="1450182" y="202406"/>
                </a:lnTo>
                <a:lnTo>
                  <a:pt x="1473994" y="235744"/>
                </a:lnTo>
                <a:lnTo>
                  <a:pt x="1485900" y="264319"/>
                </a:lnTo>
                <a:lnTo>
                  <a:pt x="1471613" y="359569"/>
                </a:lnTo>
                <a:lnTo>
                  <a:pt x="1419225" y="647700"/>
                </a:lnTo>
                <a:lnTo>
                  <a:pt x="1376363" y="783431"/>
                </a:lnTo>
                <a:lnTo>
                  <a:pt x="1381125" y="831056"/>
                </a:lnTo>
                <a:lnTo>
                  <a:pt x="1388269" y="859631"/>
                </a:lnTo>
                <a:lnTo>
                  <a:pt x="1402557" y="888206"/>
                </a:lnTo>
                <a:lnTo>
                  <a:pt x="1419225" y="900113"/>
                </a:lnTo>
                <a:lnTo>
                  <a:pt x="1440657" y="912019"/>
                </a:lnTo>
                <a:lnTo>
                  <a:pt x="1473994" y="921544"/>
                </a:lnTo>
                <a:lnTo>
                  <a:pt x="1509713" y="926306"/>
                </a:lnTo>
                <a:lnTo>
                  <a:pt x="1538288" y="921544"/>
                </a:lnTo>
                <a:lnTo>
                  <a:pt x="1554957" y="914400"/>
                </a:lnTo>
                <a:lnTo>
                  <a:pt x="1566863" y="897731"/>
                </a:lnTo>
                <a:lnTo>
                  <a:pt x="1585913" y="838200"/>
                </a:lnTo>
                <a:lnTo>
                  <a:pt x="1650207" y="638175"/>
                </a:lnTo>
                <a:lnTo>
                  <a:pt x="1716882" y="407194"/>
                </a:lnTo>
                <a:lnTo>
                  <a:pt x="1735932" y="347663"/>
                </a:lnTo>
                <a:lnTo>
                  <a:pt x="1747838" y="335756"/>
                </a:lnTo>
                <a:lnTo>
                  <a:pt x="1769269" y="314325"/>
                </a:lnTo>
                <a:lnTo>
                  <a:pt x="1783557" y="297656"/>
                </a:lnTo>
                <a:lnTo>
                  <a:pt x="1793082" y="276225"/>
                </a:lnTo>
                <a:lnTo>
                  <a:pt x="1800225" y="259556"/>
                </a:lnTo>
                <a:lnTo>
                  <a:pt x="1804988" y="230981"/>
                </a:lnTo>
                <a:lnTo>
                  <a:pt x="1804988" y="211931"/>
                </a:lnTo>
                <a:lnTo>
                  <a:pt x="1800225" y="192881"/>
                </a:lnTo>
                <a:lnTo>
                  <a:pt x="1759744" y="157163"/>
                </a:lnTo>
                <a:lnTo>
                  <a:pt x="1683544" y="90488"/>
                </a:lnTo>
                <a:lnTo>
                  <a:pt x="1588294" y="19050"/>
                </a:lnTo>
                <a:lnTo>
                  <a:pt x="1557338" y="0"/>
                </a:lnTo>
                <a:lnTo>
                  <a:pt x="1540669" y="0"/>
                </a:lnTo>
                <a:lnTo>
                  <a:pt x="1495425" y="21431"/>
                </a:lnTo>
                <a:lnTo>
                  <a:pt x="1378744" y="61913"/>
                </a:lnTo>
                <a:lnTo>
                  <a:pt x="1045369" y="114300"/>
                </a:lnTo>
                <a:lnTo>
                  <a:pt x="907257" y="135731"/>
                </a:lnTo>
                <a:lnTo>
                  <a:pt x="752475" y="173831"/>
                </a:lnTo>
                <a:lnTo>
                  <a:pt x="490538" y="2166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3" name="Google Shape;2943;p267"/>
          <p:cNvSpPr/>
          <p:nvPr/>
        </p:nvSpPr>
        <p:spPr>
          <a:xfrm>
            <a:off x="3357563" y="2905125"/>
            <a:ext cx="1349375" cy="379413"/>
          </a:xfrm>
          <a:custGeom>
            <a:avLst/>
            <a:gdLst/>
            <a:ahLst/>
            <a:cxnLst/>
            <a:rect l="l" t="t" r="r" b="b"/>
            <a:pathLst>
              <a:path w="1350168" h="378619" extrusionOk="0">
                <a:moveTo>
                  <a:pt x="252412" y="188119"/>
                </a:moveTo>
                <a:lnTo>
                  <a:pt x="635793" y="142875"/>
                </a:lnTo>
                <a:lnTo>
                  <a:pt x="783431" y="80963"/>
                </a:lnTo>
                <a:lnTo>
                  <a:pt x="1350168" y="0"/>
                </a:lnTo>
                <a:lnTo>
                  <a:pt x="1312068" y="157163"/>
                </a:lnTo>
                <a:lnTo>
                  <a:pt x="1021556" y="200025"/>
                </a:lnTo>
                <a:lnTo>
                  <a:pt x="776287" y="240506"/>
                </a:lnTo>
                <a:lnTo>
                  <a:pt x="469106" y="304800"/>
                </a:lnTo>
                <a:lnTo>
                  <a:pt x="216693" y="347663"/>
                </a:lnTo>
                <a:lnTo>
                  <a:pt x="23812" y="378619"/>
                </a:lnTo>
                <a:lnTo>
                  <a:pt x="0" y="219075"/>
                </a:lnTo>
                <a:lnTo>
                  <a:pt x="252412" y="1881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4" name="Google Shape;2944;p267"/>
          <p:cNvSpPr/>
          <p:nvPr/>
        </p:nvSpPr>
        <p:spPr>
          <a:xfrm>
            <a:off x="3694113" y="1422400"/>
            <a:ext cx="587375" cy="2852738"/>
          </a:xfrm>
          <a:custGeom>
            <a:avLst/>
            <a:gdLst/>
            <a:ahLst/>
            <a:cxnLst/>
            <a:rect l="l" t="t" r="r" b="b"/>
            <a:pathLst>
              <a:path w="587828" h="2852057" extrusionOk="0">
                <a:moveTo>
                  <a:pt x="268514" y="1371600"/>
                </a:moveTo>
                <a:cubicBezTo>
                  <a:pt x="268514" y="1156305"/>
                  <a:pt x="270933" y="919238"/>
                  <a:pt x="272143" y="693057"/>
                </a:cubicBezTo>
                <a:cubicBezTo>
                  <a:pt x="270933" y="621695"/>
                  <a:pt x="269724" y="550333"/>
                  <a:pt x="268514" y="478971"/>
                </a:cubicBezTo>
                <a:lnTo>
                  <a:pt x="264885" y="424543"/>
                </a:lnTo>
                <a:lnTo>
                  <a:pt x="257628" y="362857"/>
                </a:lnTo>
                <a:lnTo>
                  <a:pt x="239485" y="283029"/>
                </a:lnTo>
                <a:lnTo>
                  <a:pt x="214085" y="221343"/>
                </a:lnTo>
                <a:lnTo>
                  <a:pt x="192314" y="185057"/>
                </a:lnTo>
                <a:lnTo>
                  <a:pt x="170543" y="159657"/>
                </a:lnTo>
                <a:lnTo>
                  <a:pt x="148771" y="137886"/>
                </a:lnTo>
                <a:lnTo>
                  <a:pt x="119743" y="112486"/>
                </a:lnTo>
                <a:lnTo>
                  <a:pt x="65314" y="83457"/>
                </a:lnTo>
                <a:lnTo>
                  <a:pt x="43543" y="72571"/>
                </a:lnTo>
                <a:lnTo>
                  <a:pt x="21771" y="61686"/>
                </a:lnTo>
                <a:lnTo>
                  <a:pt x="10885" y="47171"/>
                </a:lnTo>
                <a:lnTo>
                  <a:pt x="0" y="25400"/>
                </a:lnTo>
                <a:lnTo>
                  <a:pt x="3628" y="10886"/>
                </a:lnTo>
                <a:lnTo>
                  <a:pt x="18143" y="0"/>
                </a:lnTo>
                <a:lnTo>
                  <a:pt x="83457" y="0"/>
                </a:lnTo>
                <a:lnTo>
                  <a:pt x="181428" y="7257"/>
                </a:lnTo>
                <a:lnTo>
                  <a:pt x="250371" y="21771"/>
                </a:lnTo>
                <a:lnTo>
                  <a:pt x="348343" y="54429"/>
                </a:lnTo>
                <a:lnTo>
                  <a:pt x="428171" y="87086"/>
                </a:lnTo>
                <a:lnTo>
                  <a:pt x="515257" y="137886"/>
                </a:lnTo>
                <a:lnTo>
                  <a:pt x="558800" y="166914"/>
                </a:lnTo>
                <a:lnTo>
                  <a:pt x="573314" y="185057"/>
                </a:lnTo>
                <a:lnTo>
                  <a:pt x="584200" y="203200"/>
                </a:lnTo>
                <a:lnTo>
                  <a:pt x="587828" y="224971"/>
                </a:lnTo>
                <a:lnTo>
                  <a:pt x="584200" y="254000"/>
                </a:lnTo>
                <a:lnTo>
                  <a:pt x="562428" y="301171"/>
                </a:lnTo>
                <a:lnTo>
                  <a:pt x="533400" y="337457"/>
                </a:lnTo>
                <a:lnTo>
                  <a:pt x="515257" y="359229"/>
                </a:lnTo>
                <a:lnTo>
                  <a:pt x="493485" y="504371"/>
                </a:lnTo>
                <a:lnTo>
                  <a:pt x="493485" y="653143"/>
                </a:lnTo>
                <a:lnTo>
                  <a:pt x="478971" y="787400"/>
                </a:lnTo>
                <a:lnTo>
                  <a:pt x="468085" y="1019629"/>
                </a:lnTo>
                <a:cubicBezTo>
                  <a:pt x="469295" y="1426029"/>
                  <a:pt x="470504" y="1832429"/>
                  <a:pt x="471714" y="2238829"/>
                </a:cubicBezTo>
                <a:lnTo>
                  <a:pt x="471714" y="2648857"/>
                </a:lnTo>
                <a:lnTo>
                  <a:pt x="449943" y="2725057"/>
                </a:lnTo>
                <a:lnTo>
                  <a:pt x="428171" y="2819400"/>
                </a:lnTo>
                <a:lnTo>
                  <a:pt x="413657" y="2844800"/>
                </a:lnTo>
                <a:lnTo>
                  <a:pt x="388257" y="2852057"/>
                </a:lnTo>
                <a:lnTo>
                  <a:pt x="366485" y="2852057"/>
                </a:lnTo>
                <a:lnTo>
                  <a:pt x="341085" y="2837543"/>
                </a:lnTo>
                <a:lnTo>
                  <a:pt x="312057" y="2823029"/>
                </a:lnTo>
                <a:lnTo>
                  <a:pt x="290285" y="2812143"/>
                </a:lnTo>
                <a:lnTo>
                  <a:pt x="275771" y="2794000"/>
                </a:lnTo>
                <a:lnTo>
                  <a:pt x="264885" y="2772229"/>
                </a:lnTo>
                <a:lnTo>
                  <a:pt x="250371" y="2735943"/>
                </a:lnTo>
                <a:lnTo>
                  <a:pt x="246743" y="2692400"/>
                </a:lnTo>
                <a:lnTo>
                  <a:pt x="246743" y="2605314"/>
                </a:lnTo>
                <a:lnTo>
                  <a:pt x="250371" y="2503714"/>
                </a:lnTo>
                <a:lnTo>
                  <a:pt x="257628" y="2445657"/>
                </a:lnTo>
                <a:lnTo>
                  <a:pt x="272143" y="1984829"/>
                </a:lnTo>
                <a:cubicBezTo>
                  <a:pt x="270933" y="1786467"/>
                  <a:pt x="268514" y="1586895"/>
                  <a:pt x="268514" y="13716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5" name="Google Shape;2945;p267"/>
          <p:cNvSpPr/>
          <p:nvPr/>
        </p:nvSpPr>
        <p:spPr>
          <a:xfrm>
            <a:off x="2905125" y="3122613"/>
            <a:ext cx="1090613" cy="1146175"/>
          </a:xfrm>
          <a:custGeom>
            <a:avLst/>
            <a:gdLst/>
            <a:ahLst/>
            <a:cxnLst/>
            <a:rect l="l" t="t" r="r" b="b"/>
            <a:pathLst>
              <a:path w="1090613" h="1147762" extrusionOk="0">
                <a:moveTo>
                  <a:pt x="604838" y="504825"/>
                </a:moveTo>
                <a:lnTo>
                  <a:pt x="735806" y="347662"/>
                </a:lnTo>
                <a:lnTo>
                  <a:pt x="881063" y="171450"/>
                </a:lnTo>
                <a:lnTo>
                  <a:pt x="981075" y="40481"/>
                </a:lnTo>
                <a:lnTo>
                  <a:pt x="1090613" y="0"/>
                </a:lnTo>
                <a:lnTo>
                  <a:pt x="1081088" y="280987"/>
                </a:lnTo>
                <a:lnTo>
                  <a:pt x="928688" y="447675"/>
                </a:lnTo>
                <a:lnTo>
                  <a:pt x="814388" y="559594"/>
                </a:lnTo>
                <a:lnTo>
                  <a:pt x="671513" y="690562"/>
                </a:lnTo>
                <a:lnTo>
                  <a:pt x="461963" y="862012"/>
                </a:lnTo>
                <a:lnTo>
                  <a:pt x="223838" y="1038225"/>
                </a:lnTo>
                <a:lnTo>
                  <a:pt x="83344" y="1131094"/>
                </a:lnTo>
                <a:lnTo>
                  <a:pt x="59531" y="1140619"/>
                </a:lnTo>
                <a:lnTo>
                  <a:pt x="33338" y="1145381"/>
                </a:lnTo>
                <a:lnTo>
                  <a:pt x="14288" y="1147762"/>
                </a:lnTo>
                <a:lnTo>
                  <a:pt x="0" y="1138237"/>
                </a:lnTo>
                <a:lnTo>
                  <a:pt x="2381" y="1121569"/>
                </a:lnTo>
                <a:lnTo>
                  <a:pt x="16669" y="1100137"/>
                </a:lnTo>
                <a:lnTo>
                  <a:pt x="69056" y="1052512"/>
                </a:lnTo>
                <a:lnTo>
                  <a:pt x="200025" y="931069"/>
                </a:lnTo>
                <a:lnTo>
                  <a:pt x="335756" y="795337"/>
                </a:lnTo>
                <a:lnTo>
                  <a:pt x="473869" y="654844"/>
                </a:lnTo>
                <a:lnTo>
                  <a:pt x="604838" y="5048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6" name="Google Shape;2946;p267"/>
          <p:cNvSpPr/>
          <p:nvPr/>
        </p:nvSpPr>
        <p:spPr>
          <a:xfrm>
            <a:off x="4129088" y="3192463"/>
            <a:ext cx="681037" cy="631825"/>
          </a:xfrm>
          <a:custGeom>
            <a:avLst/>
            <a:gdLst/>
            <a:ahLst/>
            <a:cxnLst/>
            <a:rect l="l" t="t" r="r" b="b"/>
            <a:pathLst>
              <a:path w="681037" h="631032" extrusionOk="0">
                <a:moveTo>
                  <a:pt x="240506" y="102394"/>
                </a:moveTo>
                <a:lnTo>
                  <a:pt x="364331" y="157163"/>
                </a:lnTo>
                <a:lnTo>
                  <a:pt x="457200" y="204788"/>
                </a:lnTo>
                <a:lnTo>
                  <a:pt x="488156" y="223838"/>
                </a:lnTo>
                <a:lnTo>
                  <a:pt x="531018" y="254794"/>
                </a:lnTo>
                <a:lnTo>
                  <a:pt x="564356" y="288132"/>
                </a:lnTo>
                <a:lnTo>
                  <a:pt x="609600" y="342900"/>
                </a:lnTo>
                <a:lnTo>
                  <a:pt x="654843" y="409575"/>
                </a:lnTo>
                <a:lnTo>
                  <a:pt x="661987" y="421482"/>
                </a:lnTo>
                <a:lnTo>
                  <a:pt x="671512" y="450057"/>
                </a:lnTo>
                <a:lnTo>
                  <a:pt x="681037" y="495300"/>
                </a:lnTo>
                <a:lnTo>
                  <a:pt x="681037" y="533400"/>
                </a:lnTo>
                <a:lnTo>
                  <a:pt x="678656" y="569119"/>
                </a:lnTo>
                <a:lnTo>
                  <a:pt x="666750" y="609600"/>
                </a:lnTo>
                <a:lnTo>
                  <a:pt x="645318" y="628650"/>
                </a:lnTo>
                <a:lnTo>
                  <a:pt x="623887" y="631032"/>
                </a:lnTo>
                <a:lnTo>
                  <a:pt x="581025" y="623888"/>
                </a:lnTo>
                <a:lnTo>
                  <a:pt x="552450" y="611982"/>
                </a:lnTo>
                <a:lnTo>
                  <a:pt x="528637" y="595313"/>
                </a:lnTo>
                <a:lnTo>
                  <a:pt x="502443" y="571500"/>
                </a:lnTo>
                <a:lnTo>
                  <a:pt x="404812" y="471488"/>
                </a:lnTo>
                <a:lnTo>
                  <a:pt x="285750" y="352425"/>
                </a:lnTo>
                <a:lnTo>
                  <a:pt x="133350" y="200025"/>
                </a:lnTo>
                <a:lnTo>
                  <a:pt x="4762" y="76200"/>
                </a:lnTo>
                <a:lnTo>
                  <a:pt x="0" y="0"/>
                </a:lnTo>
                <a:lnTo>
                  <a:pt x="240506" y="1023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7" name="Google Shape;2947;p267"/>
          <p:cNvSpPr/>
          <p:nvPr/>
        </p:nvSpPr>
        <p:spPr>
          <a:xfrm>
            <a:off x="4905375" y="1465263"/>
            <a:ext cx="1004888" cy="1477962"/>
          </a:xfrm>
          <a:custGeom>
            <a:avLst/>
            <a:gdLst/>
            <a:ahLst/>
            <a:cxnLst/>
            <a:rect l="l" t="t" r="r" b="b"/>
            <a:pathLst>
              <a:path w="1004888" h="1478756" extrusionOk="0">
                <a:moveTo>
                  <a:pt x="826294" y="481012"/>
                </a:moveTo>
                <a:lnTo>
                  <a:pt x="931069" y="319087"/>
                </a:lnTo>
                <a:lnTo>
                  <a:pt x="940594" y="309562"/>
                </a:lnTo>
                <a:lnTo>
                  <a:pt x="971550" y="295275"/>
                </a:lnTo>
                <a:lnTo>
                  <a:pt x="990600" y="283369"/>
                </a:lnTo>
                <a:lnTo>
                  <a:pt x="1002506" y="269081"/>
                </a:lnTo>
                <a:lnTo>
                  <a:pt x="1004888" y="247650"/>
                </a:lnTo>
                <a:lnTo>
                  <a:pt x="1002506" y="233362"/>
                </a:lnTo>
                <a:lnTo>
                  <a:pt x="992981" y="211931"/>
                </a:lnTo>
                <a:lnTo>
                  <a:pt x="935831" y="161925"/>
                </a:lnTo>
                <a:lnTo>
                  <a:pt x="852488" y="100012"/>
                </a:lnTo>
                <a:lnTo>
                  <a:pt x="797719" y="61912"/>
                </a:lnTo>
                <a:lnTo>
                  <a:pt x="728663" y="26194"/>
                </a:lnTo>
                <a:lnTo>
                  <a:pt x="681038" y="9525"/>
                </a:lnTo>
                <a:lnTo>
                  <a:pt x="635794" y="0"/>
                </a:lnTo>
                <a:lnTo>
                  <a:pt x="609600" y="0"/>
                </a:lnTo>
                <a:lnTo>
                  <a:pt x="581025" y="7144"/>
                </a:lnTo>
                <a:lnTo>
                  <a:pt x="573881" y="11906"/>
                </a:lnTo>
                <a:lnTo>
                  <a:pt x="569119" y="21431"/>
                </a:lnTo>
                <a:lnTo>
                  <a:pt x="571500" y="33337"/>
                </a:lnTo>
                <a:lnTo>
                  <a:pt x="585788" y="50006"/>
                </a:lnTo>
                <a:lnTo>
                  <a:pt x="604838" y="71437"/>
                </a:lnTo>
                <a:lnTo>
                  <a:pt x="621506" y="90487"/>
                </a:lnTo>
                <a:lnTo>
                  <a:pt x="642938" y="140494"/>
                </a:lnTo>
                <a:lnTo>
                  <a:pt x="657225" y="197644"/>
                </a:lnTo>
                <a:lnTo>
                  <a:pt x="664369" y="240506"/>
                </a:lnTo>
                <a:lnTo>
                  <a:pt x="657225" y="273844"/>
                </a:lnTo>
                <a:lnTo>
                  <a:pt x="616744" y="383381"/>
                </a:lnTo>
                <a:lnTo>
                  <a:pt x="526256" y="590550"/>
                </a:lnTo>
                <a:lnTo>
                  <a:pt x="478631" y="683419"/>
                </a:lnTo>
                <a:lnTo>
                  <a:pt x="283369" y="1002506"/>
                </a:lnTo>
                <a:lnTo>
                  <a:pt x="73819" y="1323975"/>
                </a:lnTo>
                <a:lnTo>
                  <a:pt x="19050" y="1407319"/>
                </a:lnTo>
                <a:lnTo>
                  <a:pt x="7144" y="1433512"/>
                </a:lnTo>
                <a:lnTo>
                  <a:pt x="0" y="1457325"/>
                </a:lnTo>
                <a:lnTo>
                  <a:pt x="4763" y="1471612"/>
                </a:lnTo>
                <a:lnTo>
                  <a:pt x="14288" y="1478756"/>
                </a:lnTo>
                <a:lnTo>
                  <a:pt x="26194" y="1478756"/>
                </a:lnTo>
                <a:lnTo>
                  <a:pt x="45244" y="1469231"/>
                </a:lnTo>
                <a:lnTo>
                  <a:pt x="142875" y="1376362"/>
                </a:lnTo>
                <a:lnTo>
                  <a:pt x="200025" y="1316831"/>
                </a:lnTo>
                <a:lnTo>
                  <a:pt x="364331" y="1150144"/>
                </a:lnTo>
                <a:lnTo>
                  <a:pt x="371475" y="1126331"/>
                </a:lnTo>
                <a:lnTo>
                  <a:pt x="533400" y="933450"/>
                </a:lnTo>
                <a:lnTo>
                  <a:pt x="690563" y="697706"/>
                </a:lnTo>
                <a:lnTo>
                  <a:pt x="826294" y="48101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8" name="Google Shape;2948;p267"/>
          <p:cNvSpPr/>
          <p:nvPr/>
        </p:nvSpPr>
        <p:spPr>
          <a:xfrm>
            <a:off x="5370513" y="1979613"/>
            <a:ext cx="1619250" cy="468312"/>
          </a:xfrm>
          <a:custGeom>
            <a:avLst/>
            <a:gdLst/>
            <a:ahLst/>
            <a:cxnLst/>
            <a:rect l="l" t="t" r="r" b="b"/>
            <a:pathLst>
              <a:path w="1619250" h="469106" extrusionOk="0">
                <a:moveTo>
                  <a:pt x="695325" y="173831"/>
                </a:moveTo>
                <a:lnTo>
                  <a:pt x="892969" y="116681"/>
                </a:lnTo>
                <a:lnTo>
                  <a:pt x="1181100" y="26194"/>
                </a:lnTo>
                <a:lnTo>
                  <a:pt x="1247775" y="0"/>
                </a:lnTo>
                <a:lnTo>
                  <a:pt x="1266825" y="0"/>
                </a:lnTo>
                <a:lnTo>
                  <a:pt x="1343025" y="4762"/>
                </a:lnTo>
                <a:lnTo>
                  <a:pt x="1414462" y="14287"/>
                </a:lnTo>
                <a:lnTo>
                  <a:pt x="1457325" y="21431"/>
                </a:lnTo>
                <a:lnTo>
                  <a:pt x="1502569" y="38100"/>
                </a:lnTo>
                <a:lnTo>
                  <a:pt x="1547812" y="57150"/>
                </a:lnTo>
                <a:lnTo>
                  <a:pt x="1588294" y="80962"/>
                </a:lnTo>
                <a:lnTo>
                  <a:pt x="1607344" y="100012"/>
                </a:lnTo>
                <a:lnTo>
                  <a:pt x="1619250" y="119062"/>
                </a:lnTo>
                <a:lnTo>
                  <a:pt x="1619250" y="130969"/>
                </a:lnTo>
                <a:lnTo>
                  <a:pt x="1609725" y="157162"/>
                </a:lnTo>
                <a:lnTo>
                  <a:pt x="1590675" y="180975"/>
                </a:lnTo>
                <a:lnTo>
                  <a:pt x="1559719" y="202406"/>
                </a:lnTo>
                <a:lnTo>
                  <a:pt x="1524000" y="211931"/>
                </a:lnTo>
                <a:lnTo>
                  <a:pt x="1383506" y="230981"/>
                </a:lnTo>
                <a:lnTo>
                  <a:pt x="1200150" y="245269"/>
                </a:lnTo>
                <a:lnTo>
                  <a:pt x="964406" y="280987"/>
                </a:lnTo>
                <a:lnTo>
                  <a:pt x="776287" y="319087"/>
                </a:lnTo>
                <a:lnTo>
                  <a:pt x="673894" y="335756"/>
                </a:lnTo>
                <a:lnTo>
                  <a:pt x="481012" y="381000"/>
                </a:lnTo>
                <a:lnTo>
                  <a:pt x="238125" y="442912"/>
                </a:lnTo>
                <a:lnTo>
                  <a:pt x="176212" y="459581"/>
                </a:lnTo>
                <a:lnTo>
                  <a:pt x="123825" y="469106"/>
                </a:lnTo>
                <a:lnTo>
                  <a:pt x="90487" y="469106"/>
                </a:lnTo>
                <a:lnTo>
                  <a:pt x="64294" y="459581"/>
                </a:lnTo>
                <a:lnTo>
                  <a:pt x="0" y="416719"/>
                </a:lnTo>
                <a:lnTo>
                  <a:pt x="61912" y="304800"/>
                </a:lnTo>
                <a:lnTo>
                  <a:pt x="295275" y="264319"/>
                </a:lnTo>
                <a:lnTo>
                  <a:pt x="516731" y="219075"/>
                </a:lnTo>
                <a:lnTo>
                  <a:pt x="695325" y="1738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9" name="Google Shape;2949;p267"/>
          <p:cNvSpPr/>
          <p:nvPr/>
        </p:nvSpPr>
        <p:spPr>
          <a:xfrm>
            <a:off x="4757738" y="2262188"/>
            <a:ext cx="1797050" cy="1854200"/>
          </a:xfrm>
          <a:custGeom>
            <a:avLst/>
            <a:gdLst/>
            <a:ahLst/>
            <a:cxnLst/>
            <a:rect l="l" t="t" r="r" b="b"/>
            <a:pathLst>
              <a:path w="1797843" h="1854993" extrusionOk="0">
                <a:moveTo>
                  <a:pt x="1438275" y="788193"/>
                </a:moveTo>
                <a:lnTo>
                  <a:pt x="1514475" y="695325"/>
                </a:lnTo>
                <a:lnTo>
                  <a:pt x="1593056" y="585787"/>
                </a:lnTo>
                <a:lnTo>
                  <a:pt x="1688306" y="447675"/>
                </a:lnTo>
                <a:lnTo>
                  <a:pt x="1731168" y="385762"/>
                </a:lnTo>
                <a:lnTo>
                  <a:pt x="1759743" y="369093"/>
                </a:lnTo>
                <a:lnTo>
                  <a:pt x="1781175" y="347662"/>
                </a:lnTo>
                <a:lnTo>
                  <a:pt x="1793081" y="326231"/>
                </a:lnTo>
                <a:lnTo>
                  <a:pt x="1797843" y="300037"/>
                </a:lnTo>
                <a:lnTo>
                  <a:pt x="1795462" y="278606"/>
                </a:lnTo>
                <a:lnTo>
                  <a:pt x="1785937" y="264318"/>
                </a:lnTo>
                <a:lnTo>
                  <a:pt x="1764506" y="242887"/>
                </a:lnTo>
                <a:lnTo>
                  <a:pt x="1709737" y="197643"/>
                </a:lnTo>
                <a:lnTo>
                  <a:pt x="1650206" y="154781"/>
                </a:lnTo>
                <a:lnTo>
                  <a:pt x="1554956" y="95250"/>
                </a:lnTo>
                <a:lnTo>
                  <a:pt x="1452562" y="40481"/>
                </a:lnTo>
                <a:lnTo>
                  <a:pt x="1343025" y="0"/>
                </a:lnTo>
                <a:lnTo>
                  <a:pt x="1235868" y="19050"/>
                </a:lnTo>
                <a:lnTo>
                  <a:pt x="1331118" y="66675"/>
                </a:lnTo>
                <a:lnTo>
                  <a:pt x="1364456" y="88106"/>
                </a:lnTo>
                <a:lnTo>
                  <a:pt x="1390650" y="111918"/>
                </a:lnTo>
                <a:lnTo>
                  <a:pt x="1407318" y="133350"/>
                </a:lnTo>
                <a:lnTo>
                  <a:pt x="1421606" y="161925"/>
                </a:lnTo>
                <a:lnTo>
                  <a:pt x="1431131" y="190500"/>
                </a:lnTo>
                <a:lnTo>
                  <a:pt x="1435893" y="216693"/>
                </a:lnTo>
                <a:lnTo>
                  <a:pt x="1438275" y="240506"/>
                </a:lnTo>
                <a:lnTo>
                  <a:pt x="1435893" y="285750"/>
                </a:lnTo>
                <a:lnTo>
                  <a:pt x="1431131" y="326231"/>
                </a:lnTo>
                <a:lnTo>
                  <a:pt x="1421606" y="369093"/>
                </a:lnTo>
                <a:lnTo>
                  <a:pt x="1404937" y="426243"/>
                </a:lnTo>
                <a:lnTo>
                  <a:pt x="1364456" y="516731"/>
                </a:lnTo>
                <a:lnTo>
                  <a:pt x="1328737" y="581025"/>
                </a:lnTo>
                <a:lnTo>
                  <a:pt x="1243012" y="700087"/>
                </a:lnTo>
                <a:lnTo>
                  <a:pt x="1133475" y="833437"/>
                </a:lnTo>
                <a:lnTo>
                  <a:pt x="950118" y="1040606"/>
                </a:lnTo>
                <a:lnTo>
                  <a:pt x="735806" y="1247775"/>
                </a:lnTo>
                <a:lnTo>
                  <a:pt x="502443" y="1447800"/>
                </a:lnTo>
                <a:lnTo>
                  <a:pt x="354806" y="1559718"/>
                </a:lnTo>
                <a:lnTo>
                  <a:pt x="164306" y="1693068"/>
                </a:lnTo>
                <a:lnTo>
                  <a:pt x="23812" y="1783556"/>
                </a:lnTo>
                <a:lnTo>
                  <a:pt x="9525" y="1797843"/>
                </a:lnTo>
                <a:lnTo>
                  <a:pt x="2381" y="1814512"/>
                </a:lnTo>
                <a:lnTo>
                  <a:pt x="0" y="1826418"/>
                </a:lnTo>
                <a:lnTo>
                  <a:pt x="2381" y="1843087"/>
                </a:lnTo>
                <a:lnTo>
                  <a:pt x="9525" y="1852612"/>
                </a:lnTo>
                <a:lnTo>
                  <a:pt x="26193" y="1854993"/>
                </a:lnTo>
                <a:lnTo>
                  <a:pt x="100012" y="1831181"/>
                </a:lnTo>
                <a:lnTo>
                  <a:pt x="276225" y="1745456"/>
                </a:lnTo>
                <a:lnTo>
                  <a:pt x="457200" y="1640681"/>
                </a:lnTo>
                <a:lnTo>
                  <a:pt x="609600" y="1545431"/>
                </a:lnTo>
                <a:lnTo>
                  <a:pt x="769143" y="1431131"/>
                </a:lnTo>
                <a:lnTo>
                  <a:pt x="942975" y="1295400"/>
                </a:lnTo>
                <a:lnTo>
                  <a:pt x="1128712" y="1138237"/>
                </a:lnTo>
                <a:lnTo>
                  <a:pt x="1183481" y="1083468"/>
                </a:lnTo>
                <a:lnTo>
                  <a:pt x="1390650" y="845343"/>
                </a:lnTo>
                <a:lnTo>
                  <a:pt x="1438275" y="78819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0" name="Google Shape;2950;p267"/>
          <p:cNvSpPr/>
          <p:nvPr/>
        </p:nvSpPr>
        <p:spPr>
          <a:xfrm>
            <a:off x="5221288" y="2557463"/>
            <a:ext cx="2136775" cy="1498600"/>
          </a:xfrm>
          <a:custGeom>
            <a:avLst/>
            <a:gdLst/>
            <a:ahLst/>
            <a:cxnLst/>
            <a:rect l="l" t="t" r="r" b="b"/>
            <a:pathLst>
              <a:path w="2135982" h="1497806" extrusionOk="0">
                <a:moveTo>
                  <a:pt x="497682" y="369093"/>
                </a:moveTo>
                <a:lnTo>
                  <a:pt x="316707" y="226218"/>
                </a:lnTo>
                <a:lnTo>
                  <a:pt x="161925" y="104775"/>
                </a:lnTo>
                <a:lnTo>
                  <a:pt x="28575" y="0"/>
                </a:lnTo>
                <a:lnTo>
                  <a:pt x="0" y="28575"/>
                </a:lnTo>
                <a:lnTo>
                  <a:pt x="130969" y="171450"/>
                </a:lnTo>
                <a:lnTo>
                  <a:pt x="273844" y="328612"/>
                </a:lnTo>
                <a:lnTo>
                  <a:pt x="519113" y="592931"/>
                </a:lnTo>
                <a:lnTo>
                  <a:pt x="578644" y="657225"/>
                </a:lnTo>
                <a:lnTo>
                  <a:pt x="728663" y="831056"/>
                </a:lnTo>
                <a:lnTo>
                  <a:pt x="909638" y="1016793"/>
                </a:lnTo>
                <a:lnTo>
                  <a:pt x="1081088" y="1195387"/>
                </a:lnTo>
                <a:lnTo>
                  <a:pt x="1216819" y="1335881"/>
                </a:lnTo>
                <a:lnTo>
                  <a:pt x="1293019" y="1416843"/>
                </a:lnTo>
                <a:lnTo>
                  <a:pt x="1333500" y="1452562"/>
                </a:lnTo>
                <a:lnTo>
                  <a:pt x="1369219" y="1476375"/>
                </a:lnTo>
                <a:lnTo>
                  <a:pt x="1395413" y="1488281"/>
                </a:lnTo>
                <a:lnTo>
                  <a:pt x="1416844" y="1493043"/>
                </a:lnTo>
                <a:lnTo>
                  <a:pt x="1483519" y="1497806"/>
                </a:lnTo>
                <a:lnTo>
                  <a:pt x="1685925" y="1495425"/>
                </a:lnTo>
                <a:lnTo>
                  <a:pt x="1964532" y="1497806"/>
                </a:lnTo>
                <a:lnTo>
                  <a:pt x="2059782" y="1495425"/>
                </a:lnTo>
                <a:lnTo>
                  <a:pt x="2083594" y="1490662"/>
                </a:lnTo>
                <a:lnTo>
                  <a:pt x="2114550" y="1481137"/>
                </a:lnTo>
                <a:lnTo>
                  <a:pt x="2128838" y="1469231"/>
                </a:lnTo>
                <a:lnTo>
                  <a:pt x="2135982" y="1454943"/>
                </a:lnTo>
                <a:lnTo>
                  <a:pt x="2135982" y="1447800"/>
                </a:lnTo>
                <a:lnTo>
                  <a:pt x="2128838" y="1438275"/>
                </a:lnTo>
                <a:lnTo>
                  <a:pt x="2095500" y="1419225"/>
                </a:lnTo>
                <a:lnTo>
                  <a:pt x="2014538" y="1393031"/>
                </a:lnTo>
                <a:lnTo>
                  <a:pt x="1935957" y="1369218"/>
                </a:lnTo>
                <a:lnTo>
                  <a:pt x="1840707" y="1335881"/>
                </a:lnTo>
                <a:lnTo>
                  <a:pt x="1747838" y="1297781"/>
                </a:lnTo>
                <a:lnTo>
                  <a:pt x="1650207" y="1247775"/>
                </a:lnTo>
                <a:lnTo>
                  <a:pt x="1526382" y="1162050"/>
                </a:lnTo>
                <a:lnTo>
                  <a:pt x="1354932" y="1035843"/>
                </a:lnTo>
                <a:lnTo>
                  <a:pt x="1145382" y="878681"/>
                </a:lnTo>
                <a:lnTo>
                  <a:pt x="892969" y="690562"/>
                </a:lnTo>
                <a:lnTo>
                  <a:pt x="616744" y="461962"/>
                </a:lnTo>
                <a:lnTo>
                  <a:pt x="497682" y="36909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1" name="Google Shape;2951;p267"/>
          <p:cNvSpPr/>
          <p:nvPr/>
        </p:nvSpPr>
        <p:spPr>
          <a:xfrm>
            <a:off x="3614738" y="4010025"/>
            <a:ext cx="2606675" cy="534988"/>
          </a:xfrm>
          <a:custGeom>
            <a:avLst/>
            <a:gdLst/>
            <a:ahLst/>
            <a:cxnLst/>
            <a:rect l="l" t="t" r="r" b="b"/>
            <a:pathLst>
              <a:path w="2607468" h="535781" extrusionOk="0">
                <a:moveTo>
                  <a:pt x="1062037" y="219075"/>
                </a:moveTo>
                <a:lnTo>
                  <a:pt x="1545431" y="142875"/>
                </a:lnTo>
                <a:lnTo>
                  <a:pt x="1909762" y="85725"/>
                </a:lnTo>
                <a:lnTo>
                  <a:pt x="2045493" y="64294"/>
                </a:lnTo>
                <a:lnTo>
                  <a:pt x="2116931" y="45244"/>
                </a:lnTo>
                <a:lnTo>
                  <a:pt x="2166937" y="28575"/>
                </a:lnTo>
                <a:lnTo>
                  <a:pt x="2188368" y="14288"/>
                </a:lnTo>
                <a:lnTo>
                  <a:pt x="2212181" y="2381"/>
                </a:lnTo>
                <a:lnTo>
                  <a:pt x="2240756" y="0"/>
                </a:lnTo>
                <a:lnTo>
                  <a:pt x="2278856" y="0"/>
                </a:lnTo>
                <a:lnTo>
                  <a:pt x="2321718" y="9525"/>
                </a:lnTo>
                <a:lnTo>
                  <a:pt x="2395537" y="38100"/>
                </a:lnTo>
                <a:lnTo>
                  <a:pt x="2462212" y="66675"/>
                </a:lnTo>
                <a:lnTo>
                  <a:pt x="2531268" y="102394"/>
                </a:lnTo>
                <a:lnTo>
                  <a:pt x="2566987" y="121444"/>
                </a:lnTo>
                <a:lnTo>
                  <a:pt x="2588418" y="140494"/>
                </a:lnTo>
                <a:lnTo>
                  <a:pt x="2595562" y="147638"/>
                </a:lnTo>
                <a:lnTo>
                  <a:pt x="2602706" y="169069"/>
                </a:lnTo>
                <a:lnTo>
                  <a:pt x="2607468" y="190500"/>
                </a:lnTo>
                <a:lnTo>
                  <a:pt x="2602706" y="214313"/>
                </a:lnTo>
                <a:lnTo>
                  <a:pt x="2588418" y="235744"/>
                </a:lnTo>
                <a:lnTo>
                  <a:pt x="2566987" y="254794"/>
                </a:lnTo>
                <a:lnTo>
                  <a:pt x="2540793" y="266700"/>
                </a:lnTo>
                <a:lnTo>
                  <a:pt x="2512218" y="266700"/>
                </a:lnTo>
                <a:lnTo>
                  <a:pt x="2416968" y="259556"/>
                </a:lnTo>
                <a:lnTo>
                  <a:pt x="2278856" y="254794"/>
                </a:lnTo>
                <a:lnTo>
                  <a:pt x="2116931" y="264319"/>
                </a:lnTo>
                <a:lnTo>
                  <a:pt x="1704975" y="302419"/>
                </a:lnTo>
                <a:lnTo>
                  <a:pt x="1414462" y="338138"/>
                </a:lnTo>
                <a:lnTo>
                  <a:pt x="1138237" y="388144"/>
                </a:lnTo>
                <a:lnTo>
                  <a:pt x="959643" y="421481"/>
                </a:lnTo>
                <a:lnTo>
                  <a:pt x="661987" y="476250"/>
                </a:lnTo>
                <a:lnTo>
                  <a:pt x="569118" y="492919"/>
                </a:lnTo>
                <a:lnTo>
                  <a:pt x="488156" y="519113"/>
                </a:lnTo>
                <a:lnTo>
                  <a:pt x="433387" y="535781"/>
                </a:lnTo>
                <a:lnTo>
                  <a:pt x="411956" y="535781"/>
                </a:lnTo>
                <a:lnTo>
                  <a:pt x="338137" y="514350"/>
                </a:lnTo>
                <a:lnTo>
                  <a:pt x="259556" y="473869"/>
                </a:lnTo>
                <a:lnTo>
                  <a:pt x="202406" y="433388"/>
                </a:lnTo>
                <a:lnTo>
                  <a:pt x="135731" y="378619"/>
                </a:lnTo>
                <a:lnTo>
                  <a:pt x="97631" y="340519"/>
                </a:lnTo>
                <a:lnTo>
                  <a:pt x="57150" y="297656"/>
                </a:lnTo>
                <a:lnTo>
                  <a:pt x="23812" y="259556"/>
                </a:lnTo>
                <a:lnTo>
                  <a:pt x="11906" y="245269"/>
                </a:lnTo>
                <a:lnTo>
                  <a:pt x="2381" y="221456"/>
                </a:lnTo>
                <a:lnTo>
                  <a:pt x="0" y="202406"/>
                </a:lnTo>
                <a:lnTo>
                  <a:pt x="9525" y="185738"/>
                </a:lnTo>
                <a:lnTo>
                  <a:pt x="19050" y="185738"/>
                </a:lnTo>
                <a:lnTo>
                  <a:pt x="50006" y="195263"/>
                </a:lnTo>
                <a:lnTo>
                  <a:pt x="80962" y="216694"/>
                </a:lnTo>
                <a:lnTo>
                  <a:pt x="111918" y="242888"/>
                </a:lnTo>
                <a:lnTo>
                  <a:pt x="140493" y="259556"/>
                </a:lnTo>
                <a:lnTo>
                  <a:pt x="173831" y="276225"/>
                </a:lnTo>
                <a:lnTo>
                  <a:pt x="209550" y="288131"/>
                </a:lnTo>
                <a:lnTo>
                  <a:pt x="264318" y="304800"/>
                </a:lnTo>
                <a:lnTo>
                  <a:pt x="326231" y="311944"/>
                </a:lnTo>
                <a:lnTo>
                  <a:pt x="440531" y="307181"/>
                </a:lnTo>
                <a:lnTo>
                  <a:pt x="602456" y="292894"/>
                </a:lnTo>
                <a:lnTo>
                  <a:pt x="711993" y="276225"/>
                </a:lnTo>
                <a:lnTo>
                  <a:pt x="1062037" y="2190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2" name="Google Shape;2952;p267"/>
          <p:cNvSpPr/>
          <p:nvPr/>
        </p:nvSpPr>
        <p:spPr>
          <a:xfrm>
            <a:off x="4811713" y="4294188"/>
            <a:ext cx="246062" cy="1406525"/>
          </a:xfrm>
          <a:custGeom>
            <a:avLst/>
            <a:gdLst/>
            <a:ahLst/>
            <a:cxnLst/>
            <a:rect l="l" t="t" r="r" b="b"/>
            <a:pathLst>
              <a:path w="245269" h="1407319" extrusionOk="0">
                <a:moveTo>
                  <a:pt x="0" y="714375"/>
                </a:moveTo>
                <a:lnTo>
                  <a:pt x="0" y="30956"/>
                </a:lnTo>
                <a:lnTo>
                  <a:pt x="245269" y="0"/>
                </a:lnTo>
                <a:lnTo>
                  <a:pt x="230982" y="433387"/>
                </a:lnTo>
                <a:lnTo>
                  <a:pt x="223838" y="640556"/>
                </a:lnTo>
                <a:lnTo>
                  <a:pt x="223838" y="1385887"/>
                </a:lnTo>
                <a:lnTo>
                  <a:pt x="4763" y="1407319"/>
                </a:lnTo>
                <a:cubicBezTo>
                  <a:pt x="3175" y="1182688"/>
                  <a:pt x="1588" y="958056"/>
                  <a:pt x="0" y="71437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3" name="Google Shape;2953;p267"/>
          <p:cNvSpPr/>
          <p:nvPr/>
        </p:nvSpPr>
        <p:spPr>
          <a:xfrm>
            <a:off x="4983163" y="4724400"/>
            <a:ext cx="1193800" cy="342900"/>
          </a:xfrm>
          <a:custGeom>
            <a:avLst/>
            <a:gdLst/>
            <a:ahLst/>
            <a:cxnLst/>
            <a:rect l="l" t="t" r="r" b="b"/>
            <a:pathLst>
              <a:path w="1193007" h="342900" extrusionOk="0">
                <a:moveTo>
                  <a:pt x="257175" y="314325"/>
                </a:moveTo>
                <a:lnTo>
                  <a:pt x="0" y="342900"/>
                </a:lnTo>
                <a:lnTo>
                  <a:pt x="0" y="183356"/>
                </a:lnTo>
                <a:lnTo>
                  <a:pt x="176213" y="169069"/>
                </a:lnTo>
                <a:lnTo>
                  <a:pt x="283369" y="152400"/>
                </a:lnTo>
                <a:lnTo>
                  <a:pt x="381000" y="138113"/>
                </a:lnTo>
                <a:lnTo>
                  <a:pt x="483394" y="114300"/>
                </a:lnTo>
                <a:lnTo>
                  <a:pt x="635794" y="76200"/>
                </a:lnTo>
                <a:lnTo>
                  <a:pt x="795338" y="28575"/>
                </a:lnTo>
                <a:lnTo>
                  <a:pt x="876300" y="0"/>
                </a:lnTo>
                <a:lnTo>
                  <a:pt x="916782" y="4763"/>
                </a:lnTo>
                <a:lnTo>
                  <a:pt x="971550" y="11906"/>
                </a:lnTo>
                <a:lnTo>
                  <a:pt x="1042988" y="26194"/>
                </a:lnTo>
                <a:lnTo>
                  <a:pt x="1078707" y="35719"/>
                </a:lnTo>
                <a:lnTo>
                  <a:pt x="1121569" y="54769"/>
                </a:lnTo>
                <a:lnTo>
                  <a:pt x="1152525" y="73819"/>
                </a:lnTo>
                <a:lnTo>
                  <a:pt x="1169194" y="88106"/>
                </a:lnTo>
                <a:lnTo>
                  <a:pt x="1181100" y="104775"/>
                </a:lnTo>
                <a:lnTo>
                  <a:pt x="1190625" y="121444"/>
                </a:lnTo>
                <a:lnTo>
                  <a:pt x="1193007" y="135731"/>
                </a:lnTo>
                <a:lnTo>
                  <a:pt x="1185863" y="154781"/>
                </a:lnTo>
                <a:lnTo>
                  <a:pt x="1169194" y="176213"/>
                </a:lnTo>
                <a:lnTo>
                  <a:pt x="1135857" y="197644"/>
                </a:lnTo>
                <a:lnTo>
                  <a:pt x="1076325" y="214313"/>
                </a:lnTo>
                <a:lnTo>
                  <a:pt x="978694" y="230981"/>
                </a:lnTo>
                <a:lnTo>
                  <a:pt x="781050" y="254794"/>
                </a:lnTo>
                <a:lnTo>
                  <a:pt x="509588" y="288131"/>
                </a:lnTo>
                <a:lnTo>
                  <a:pt x="257175" y="3143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4" name="Google Shape;2954;p267"/>
          <p:cNvSpPr/>
          <p:nvPr/>
        </p:nvSpPr>
        <p:spPr>
          <a:xfrm>
            <a:off x="2909888" y="5495925"/>
            <a:ext cx="4133850" cy="547688"/>
          </a:xfrm>
          <a:custGeom>
            <a:avLst/>
            <a:gdLst/>
            <a:ahLst/>
            <a:cxnLst/>
            <a:rect l="l" t="t" r="r" b="b"/>
            <a:pathLst>
              <a:path w="4133495" h="547280" extrusionOk="0">
                <a:moveTo>
                  <a:pt x="2253707" y="95179"/>
                </a:moveTo>
                <a:lnTo>
                  <a:pt x="2104139" y="98578"/>
                </a:lnTo>
                <a:lnTo>
                  <a:pt x="1913781" y="146168"/>
                </a:lnTo>
                <a:lnTo>
                  <a:pt x="1686031" y="163164"/>
                </a:lnTo>
                <a:lnTo>
                  <a:pt x="1325710" y="193757"/>
                </a:lnTo>
                <a:lnTo>
                  <a:pt x="1077564" y="217552"/>
                </a:lnTo>
                <a:lnTo>
                  <a:pt x="741037" y="248145"/>
                </a:lnTo>
                <a:lnTo>
                  <a:pt x="458899" y="278739"/>
                </a:lnTo>
                <a:lnTo>
                  <a:pt x="384116" y="278739"/>
                </a:lnTo>
                <a:lnTo>
                  <a:pt x="268541" y="271940"/>
                </a:lnTo>
                <a:lnTo>
                  <a:pt x="207354" y="265142"/>
                </a:lnTo>
                <a:lnTo>
                  <a:pt x="105377" y="224351"/>
                </a:lnTo>
                <a:lnTo>
                  <a:pt x="37391" y="200556"/>
                </a:lnTo>
                <a:lnTo>
                  <a:pt x="10197" y="193757"/>
                </a:lnTo>
                <a:lnTo>
                  <a:pt x="6798" y="193757"/>
                </a:lnTo>
                <a:lnTo>
                  <a:pt x="0" y="203955"/>
                </a:lnTo>
                <a:lnTo>
                  <a:pt x="3399" y="237948"/>
                </a:lnTo>
                <a:lnTo>
                  <a:pt x="10197" y="258343"/>
                </a:lnTo>
                <a:lnTo>
                  <a:pt x="27194" y="288937"/>
                </a:lnTo>
                <a:lnTo>
                  <a:pt x="67985" y="336526"/>
                </a:lnTo>
                <a:lnTo>
                  <a:pt x="142768" y="397713"/>
                </a:lnTo>
                <a:lnTo>
                  <a:pt x="224350" y="462299"/>
                </a:lnTo>
                <a:lnTo>
                  <a:pt x="268541" y="489493"/>
                </a:lnTo>
                <a:lnTo>
                  <a:pt x="316130" y="516687"/>
                </a:lnTo>
                <a:lnTo>
                  <a:pt x="353522" y="533683"/>
                </a:lnTo>
                <a:lnTo>
                  <a:pt x="401112" y="543881"/>
                </a:lnTo>
                <a:lnTo>
                  <a:pt x="424907" y="547280"/>
                </a:lnTo>
                <a:lnTo>
                  <a:pt x="526884" y="523485"/>
                </a:lnTo>
                <a:lnTo>
                  <a:pt x="764832" y="475896"/>
                </a:lnTo>
                <a:lnTo>
                  <a:pt x="1029974" y="428306"/>
                </a:lnTo>
                <a:lnTo>
                  <a:pt x="1176142" y="401112"/>
                </a:lnTo>
                <a:lnTo>
                  <a:pt x="1424288" y="367119"/>
                </a:lnTo>
                <a:lnTo>
                  <a:pt x="1764214" y="333127"/>
                </a:lnTo>
                <a:lnTo>
                  <a:pt x="2036154" y="312731"/>
                </a:lnTo>
                <a:lnTo>
                  <a:pt x="2376080" y="288937"/>
                </a:lnTo>
                <a:lnTo>
                  <a:pt x="2641222" y="278739"/>
                </a:lnTo>
                <a:lnTo>
                  <a:pt x="2889368" y="271940"/>
                </a:lnTo>
                <a:lnTo>
                  <a:pt x="3093323" y="275340"/>
                </a:lnTo>
                <a:lnTo>
                  <a:pt x="3225894" y="278739"/>
                </a:lnTo>
                <a:lnTo>
                  <a:pt x="3378861" y="292336"/>
                </a:lnTo>
                <a:lnTo>
                  <a:pt x="3572618" y="305933"/>
                </a:lnTo>
                <a:lnTo>
                  <a:pt x="3766376" y="316131"/>
                </a:lnTo>
                <a:lnTo>
                  <a:pt x="3932939" y="322929"/>
                </a:lnTo>
                <a:lnTo>
                  <a:pt x="4011122" y="322929"/>
                </a:lnTo>
                <a:lnTo>
                  <a:pt x="4072309" y="316131"/>
                </a:lnTo>
                <a:lnTo>
                  <a:pt x="4106301" y="299134"/>
                </a:lnTo>
                <a:lnTo>
                  <a:pt x="4123298" y="285537"/>
                </a:lnTo>
                <a:lnTo>
                  <a:pt x="4133495" y="265142"/>
                </a:lnTo>
                <a:lnTo>
                  <a:pt x="4133495" y="237948"/>
                </a:lnTo>
                <a:lnTo>
                  <a:pt x="4113100" y="207354"/>
                </a:lnTo>
                <a:lnTo>
                  <a:pt x="4068910" y="176761"/>
                </a:lnTo>
                <a:lnTo>
                  <a:pt x="3990727" y="129172"/>
                </a:lnTo>
                <a:lnTo>
                  <a:pt x="3912544" y="88380"/>
                </a:lnTo>
                <a:lnTo>
                  <a:pt x="3847958" y="61186"/>
                </a:lnTo>
                <a:lnTo>
                  <a:pt x="3759577" y="27194"/>
                </a:lnTo>
                <a:lnTo>
                  <a:pt x="3684794" y="6798"/>
                </a:lnTo>
                <a:lnTo>
                  <a:pt x="3633805" y="0"/>
                </a:lnTo>
                <a:lnTo>
                  <a:pt x="3576017" y="13597"/>
                </a:lnTo>
                <a:lnTo>
                  <a:pt x="3440047" y="57787"/>
                </a:lnTo>
                <a:lnTo>
                  <a:pt x="3310875" y="57787"/>
                </a:lnTo>
                <a:lnTo>
                  <a:pt x="3018539" y="67985"/>
                </a:lnTo>
                <a:lnTo>
                  <a:pt x="2614028" y="81582"/>
                </a:lnTo>
                <a:lnTo>
                  <a:pt x="2253707" y="9517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4ECBE93-30E9-E14E-A932-E5D6BCECBAF4}"/>
              </a:ext>
            </a:extLst>
          </p:cNvPr>
          <p:cNvGrpSpPr/>
          <p:nvPr/>
        </p:nvGrpSpPr>
        <p:grpSpPr>
          <a:xfrm>
            <a:off x="2913145" y="1430416"/>
            <a:ext cx="4452938" cy="4621213"/>
            <a:chOff x="3057525" y="1574800"/>
            <a:chExt cx="4452938" cy="4621213"/>
          </a:xfrm>
        </p:grpSpPr>
        <p:sp>
          <p:nvSpPr>
            <p:cNvPr id="19" name="Google Shape;2939;p267">
              <a:extLst>
                <a:ext uri="{FF2B5EF4-FFF2-40B4-BE49-F238E27FC236}">
                  <a16:creationId xmlns:a16="http://schemas.microsoft.com/office/drawing/2014/main" id="{CFD24D40-19F4-2241-A086-5578516FEF2F}"/>
                </a:ext>
              </a:extLst>
            </p:cNvPr>
            <p:cNvSpPr/>
            <p:nvPr/>
          </p:nvSpPr>
          <p:spPr>
            <a:xfrm>
              <a:off x="3116263" y="1979613"/>
              <a:ext cx="2000250" cy="460375"/>
            </a:xfrm>
            <a:custGeom>
              <a:avLst/>
              <a:gdLst/>
              <a:ahLst/>
              <a:cxnLst/>
              <a:rect l="l" t="t" r="r" b="b"/>
              <a:pathLst>
                <a:path w="2000250" h="461962" extrusionOk="0">
                  <a:moveTo>
                    <a:pt x="812007" y="161925"/>
                  </a:moveTo>
                  <a:lnTo>
                    <a:pt x="1031082" y="126206"/>
                  </a:lnTo>
                  <a:lnTo>
                    <a:pt x="1235869" y="83344"/>
                  </a:lnTo>
                  <a:lnTo>
                    <a:pt x="1481138" y="47625"/>
                  </a:lnTo>
                  <a:lnTo>
                    <a:pt x="1528763" y="40481"/>
                  </a:lnTo>
                  <a:lnTo>
                    <a:pt x="1566863" y="38100"/>
                  </a:lnTo>
                  <a:lnTo>
                    <a:pt x="1600200" y="28575"/>
                  </a:lnTo>
                  <a:lnTo>
                    <a:pt x="1643063" y="9525"/>
                  </a:lnTo>
                  <a:lnTo>
                    <a:pt x="1671638" y="0"/>
                  </a:lnTo>
                  <a:lnTo>
                    <a:pt x="1693069" y="0"/>
                  </a:lnTo>
                  <a:lnTo>
                    <a:pt x="1719263" y="2381"/>
                  </a:lnTo>
                  <a:lnTo>
                    <a:pt x="1824038" y="28575"/>
                  </a:lnTo>
                  <a:lnTo>
                    <a:pt x="1890713" y="52387"/>
                  </a:lnTo>
                  <a:lnTo>
                    <a:pt x="1935957" y="73819"/>
                  </a:lnTo>
                  <a:lnTo>
                    <a:pt x="1969294" y="92869"/>
                  </a:lnTo>
                  <a:lnTo>
                    <a:pt x="1983582" y="104775"/>
                  </a:lnTo>
                  <a:lnTo>
                    <a:pt x="1995488" y="123825"/>
                  </a:lnTo>
                  <a:lnTo>
                    <a:pt x="2000250" y="135731"/>
                  </a:lnTo>
                  <a:lnTo>
                    <a:pt x="1997869" y="154781"/>
                  </a:lnTo>
                  <a:lnTo>
                    <a:pt x="1978819" y="185737"/>
                  </a:lnTo>
                  <a:lnTo>
                    <a:pt x="1952625" y="200025"/>
                  </a:lnTo>
                  <a:lnTo>
                    <a:pt x="1909763" y="209550"/>
                  </a:lnTo>
                  <a:lnTo>
                    <a:pt x="1847850" y="216694"/>
                  </a:lnTo>
                  <a:lnTo>
                    <a:pt x="1709738" y="219075"/>
                  </a:lnTo>
                  <a:lnTo>
                    <a:pt x="1624013" y="219075"/>
                  </a:lnTo>
                  <a:lnTo>
                    <a:pt x="1488282" y="226219"/>
                  </a:lnTo>
                  <a:lnTo>
                    <a:pt x="1307307" y="247650"/>
                  </a:lnTo>
                  <a:lnTo>
                    <a:pt x="1193007" y="266700"/>
                  </a:lnTo>
                  <a:lnTo>
                    <a:pt x="916782" y="326231"/>
                  </a:lnTo>
                  <a:lnTo>
                    <a:pt x="685800" y="378619"/>
                  </a:lnTo>
                  <a:lnTo>
                    <a:pt x="571500" y="404812"/>
                  </a:lnTo>
                  <a:lnTo>
                    <a:pt x="473869" y="431006"/>
                  </a:lnTo>
                  <a:lnTo>
                    <a:pt x="392907" y="457200"/>
                  </a:lnTo>
                  <a:lnTo>
                    <a:pt x="371475" y="461962"/>
                  </a:lnTo>
                  <a:lnTo>
                    <a:pt x="350044" y="457200"/>
                  </a:lnTo>
                  <a:lnTo>
                    <a:pt x="319088" y="440531"/>
                  </a:lnTo>
                  <a:lnTo>
                    <a:pt x="250032" y="397669"/>
                  </a:lnTo>
                  <a:lnTo>
                    <a:pt x="197644" y="359569"/>
                  </a:lnTo>
                  <a:lnTo>
                    <a:pt x="142875" y="311944"/>
                  </a:lnTo>
                  <a:lnTo>
                    <a:pt x="97632" y="269081"/>
                  </a:lnTo>
                  <a:lnTo>
                    <a:pt x="64294" y="235744"/>
                  </a:lnTo>
                  <a:lnTo>
                    <a:pt x="28575" y="192881"/>
                  </a:lnTo>
                  <a:lnTo>
                    <a:pt x="16669" y="176212"/>
                  </a:lnTo>
                  <a:lnTo>
                    <a:pt x="7144" y="159544"/>
                  </a:lnTo>
                  <a:lnTo>
                    <a:pt x="0" y="140494"/>
                  </a:lnTo>
                  <a:lnTo>
                    <a:pt x="0" y="126206"/>
                  </a:lnTo>
                  <a:lnTo>
                    <a:pt x="4763" y="116681"/>
                  </a:lnTo>
                  <a:lnTo>
                    <a:pt x="19050" y="114300"/>
                  </a:lnTo>
                  <a:lnTo>
                    <a:pt x="33338" y="116681"/>
                  </a:lnTo>
                  <a:lnTo>
                    <a:pt x="71438" y="138112"/>
                  </a:lnTo>
                  <a:lnTo>
                    <a:pt x="114300" y="166687"/>
                  </a:lnTo>
                  <a:lnTo>
                    <a:pt x="145257" y="183356"/>
                  </a:lnTo>
                  <a:lnTo>
                    <a:pt x="178594" y="195262"/>
                  </a:lnTo>
                  <a:lnTo>
                    <a:pt x="219075" y="207169"/>
                  </a:lnTo>
                  <a:lnTo>
                    <a:pt x="273844" y="219075"/>
                  </a:lnTo>
                  <a:lnTo>
                    <a:pt x="352425" y="221456"/>
                  </a:lnTo>
                  <a:lnTo>
                    <a:pt x="445294" y="221456"/>
                  </a:lnTo>
                  <a:lnTo>
                    <a:pt x="619125" y="195262"/>
                  </a:lnTo>
                  <a:lnTo>
                    <a:pt x="812007" y="1619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940;p267">
              <a:extLst>
                <a:ext uri="{FF2B5EF4-FFF2-40B4-BE49-F238E27FC236}">
                  <a16:creationId xmlns:a16="http://schemas.microsoft.com/office/drawing/2014/main" id="{942DF51E-AD97-EE45-BB26-C2BEF4C470A6}"/>
                </a:ext>
              </a:extLst>
            </p:cNvPr>
            <p:cNvSpPr/>
            <p:nvPr/>
          </p:nvSpPr>
          <p:spPr>
            <a:xfrm>
              <a:off x="3062288" y="2714625"/>
              <a:ext cx="539750" cy="847725"/>
            </a:xfrm>
            <a:custGeom>
              <a:avLst/>
              <a:gdLst/>
              <a:ahLst/>
              <a:cxnLst/>
              <a:rect l="l" t="t" r="r" b="b"/>
              <a:pathLst>
                <a:path w="540543" h="847725" extrusionOk="0">
                  <a:moveTo>
                    <a:pt x="440531" y="221456"/>
                  </a:moveTo>
                  <a:lnTo>
                    <a:pt x="426243" y="128588"/>
                  </a:lnTo>
                  <a:lnTo>
                    <a:pt x="366712" y="19050"/>
                  </a:lnTo>
                  <a:lnTo>
                    <a:pt x="297656" y="19050"/>
                  </a:lnTo>
                  <a:lnTo>
                    <a:pt x="219075" y="14288"/>
                  </a:lnTo>
                  <a:lnTo>
                    <a:pt x="135731" y="7144"/>
                  </a:lnTo>
                  <a:lnTo>
                    <a:pt x="59531" y="0"/>
                  </a:lnTo>
                  <a:lnTo>
                    <a:pt x="16668" y="0"/>
                  </a:lnTo>
                  <a:lnTo>
                    <a:pt x="7143" y="4763"/>
                  </a:lnTo>
                  <a:lnTo>
                    <a:pt x="0" y="9525"/>
                  </a:lnTo>
                  <a:lnTo>
                    <a:pt x="0" y="28575"/>
                  </a:lnTo>
                  <a:lnTo>
                    <a:pt x="21431" y="59531"/>
                  </a:lnTo>
                  <a:lnTo>
                    <a:pt x="40481" y="71438"/>
                  </a:lnTo>
                  <a:lnTo>
                    <a:pt x="64293" y="85725"/>
                  </a:lnTo>
                  <a:lnTo>
                    <a:pt x="97631" y="119063"/>
                  </a:lnTo>
                  <a:lnTo>
                    <a:pt x="138112" y="171450"/>
                  </a:lnTo>
                  <a:lnTo>
                    <a:pt x="178593" y="240506"/>
                  </a:lnTo>
                  <a:lnTo>
                    <a:pt x="223837" y="352425"/>
                  </a:lnTo>
                  <a:lnTo>
                    <a:pt x="252412" y="445294"/>
                  </a:lnTo>
                  <a:lnTo>
                    <a:pt x="280987" y="540544"/>
                  </a:lnTo>
                  <a:lnTo>
                    <a:pt x="297656" y="616744"/>
                  </a:lnTo>
                  <a:lnTo>
                    <a:pt x="314325" y="697706"/>
                  </a:lnTo>
                  <a:lnTo>
                    <a:pt x="328612" y="742950"/>
                  </a:lnTo>
                  <a:lnTo>
                    <a:pt x="350043" y="783431"/>
                  </a:lnTo>
                  <a:lnTo>
                    <a:pt x="359568" y="797719"/>
                  </a:lnTo>
                  <a:lnTo>
                    <a:pt x="376237" y="819150"/>
                  </a:lnTo>
                  <a:lnTo>
                    <a:pt x="390525" y="828675"/>
                  </a:lnTo>
                  <a:lnTo>
                    <a:pt x="411956" y="838200"/>
                  </a:lnTo>
                  <a:lnTo>
                    <a:pt x="431006" y="845344"/>
                  </a:lnTo>
                  <a:lnTo>
                    <a:pt x="450056" y="847725"/>
                  </a:lnTo>
                  <a:lnTo>
                    <a:pt x="476250" y="842963"/>
                  </a:lnTo>
                  <a:lnTo>
                    <a:pt x="504825" y="831056"/>
                  </a:lnTo>
                  <a:lnTo>
                    <a:pt x="521493" y="812006"/>
                  </a:lnTo>
                  <a:lnTo>
                    <a:pt x="531018" y="788194"/>
                  </a:lnTo>
                  <a:lnTo>
                    <a:pt x="538162" y="759619"/>
                  </a:lnTo>
                  <a:lnTo>
                    <a:pt x="540543" y="733425"/>
                  </a:lnTo>
                  <a:lnTo>
                    <a:pt x="538162" y="690563"/>
                  </a:lnTo>
                  <a:lnTo>
                    <a:pt x="497681" y="557213"/>
                  </a:lnTo>
                  <a:lnTo>
                    <a:pt x="481012" y="454819"/>
                  </a:lnTo>
                  <a:lnTo>
                    <a:pt x="440531" y="2214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941;p267">
              <a:extLst>
                <a:ext uri="{FF2B5EF4-FFF2-40B4-BE49-F238E27FC236}">
                  <a16:creationId xmlns:a16="http://schemas.microsoft.com/office/drawing/2014/main" id="{426915DC-DA08-514F-939A-CE7E51F4ADD4}"/>
                </a:ext>
              </a:extLst>
            </p:cNvPr>
            <p:cNvSpPr/>
            <p:nvPr/>
          </p:nvSpPr>
          <p:spPr>
            <a:xfrm>
              <a:off x="3706813" y="4964113"/>
              <a:ext cx="558800" cy="990600"/>
            </a:xfrm>
            <a:custGeom>
              <a:avLst/>
              <a:gdLst/>
              <a:ahLst/>
              <a:cxnLst/>
              <a:rect l="l" t="t" r="r" b="b"/>
              <a:pathLst>
                <a:path w="557213" h="990600" extrusionOk="0">
                  <a:moveTo>
                    <a:pt x="476250" y="388144"/>
                  </a:moveTo>
                  <a:lnTo>
                    <a:pt x="476250" y="316707"/>
                  </a:lnTo>
                  <a:lnTo>
                    <a:pt x="509588" y="288132"/>
                  </a:lnTo>
                  <a:lnTo>
                    <a:pt x="538163" y="261938"/>
                  </a:lnTo>
                  <a:lnTo>
                    <a:pt x="554832" y="240507"/>
                  </a:lnTo>
                  <a:lnTo>
                    <a:pt x="557213" y="223838"/>
                  </a:lnTo>
                  <a:lnTo>
                    <a:pt x="557213" y="202407"/>
                  </a:lnTo>
                  <a:lnTo>
                    <a:pt x="550069" y="183357"/>
                  </a:lnTo>
                  <a:lnTo>
                    <a:pt x="526257" y="159544"/>
                  </a:lnTo>
                  <a:lnTo>
                    <a:pt x="469107" y="121444"/>
                  </a:lnTo>
                  <a:lnTo>
                    <a:pt x="411957" y="90488"/>
                  </a:lnTo>
                  <a:lnTo>
                    <a:pt x="347663" y="61913"/>
                  </a:lnTo>
                  <a:lnTo>
                    <a:pt x="285750" y="40482"/>
                  </a:lnTo>
                  <a:lnTo>
                    <a:pt x="221457" y="19050"/>
                  </a:lnTo>
                  <a:lnTo>
                    <a:pt x="140494" y="4763"/>
                  </a:lnTo>
                  <a:lnTo>
                    <a:pt x="78582" y="0"/>
                  </a:lnTo>
                  <a:lnTo>
                    <a:pt x="45244" y="0"/>
                  </a:lnTo>
                  <a:lnTo>
                    <a:pt x="26194" y="0"/>
                  </a:lnTo>
                  <a:lnTo>
                    <a:pt x="9525" y="4763"/>
                  </a:lnTo>
                  <a:lnTo>
                    <a:pt x="0" y="16669"/>
                  </a:lnTo>
                  <a:lnTo>
                    <a:pt x="4763" y="35719"/>
                  </a:lnTo>
                  <a:lnTo>
                    <a:pt x="26194" y="66675"/>
                  </a:lnTo>
                  <a:lnTo>
                    <a:pt x="45244" y="78582"/>
                  </a:lnTo>
                  <a:lnTo>
                    <a:pt x="83344" y="97632"/>
                  </a:lnTo>
                  <a:lnTo>
                    <a:pt x="111919" y="116682"/>
                  </a:lnTo>
                  <a:lnTo>
                    <a:pt x="159544" y="152400"/>
                  </a:lnTo>
                  <a:lnTo>
                    <a:pt x="202407" y="195263"/>
                  </a:lnTo>
                  <a:lnTo>
                    <a:pt x="226219" y="235744"/>
                  </a:lnTo>
                  <a:lnTo>
                    <a:pt x="247650" y="288132"/>
                  </a:lnTo>
                  <a:lnTo>
                    <a:pt x="250032" y="333375"/>
                  </a:lnTo>
                  <a:cubicBezTo>
                    <a:pt x="251619" y="535781"/>
                    <a:pt x="253207" y="738188"/>
                    <a:pt x="254794" y="940594"/>
                  </a:cubicBezTo>
                  <a:lnTo>
                    <a:pt x="254794" y="990600"/>
                  </a:lnTo>
                  <a:lnTo>
                    <a:pt x="473869" y="957263"/>
                  </a:lnTo>
                  <a:cubicBezTo>
                    <a:pt x="474663" y="773907"/>
                    <a:pt x="475456" y="590550"/>
                    <a:pt x="476250" y="388144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942;p267">
              <a:extLst>
                <a:ext uri="{FF2B5EF4-FFF2-40B4-BE49-F238E27FC236}">
                  <a16:creationId xmlns:a16="http://schemas.microsoft.com/office/drawing/2014/main" id="{229354D6-35B2-694E-819D-77862A388BF8}"/>
                </a:ext>
              </a:extLst>
            </p:cNvPr>
            <p:cNvSpPr/>
            <p:nvPr/>
          </p:nvSpPr>
          <p:spPr>
            <a:xfrm>
              <a:off x="3363913" y="2447925"/>
              <a:ext cx="1806575" cy="925513"/>
            </a:xfrm>
            <a:custGeom>
              <a:avLst/>
              <a:gdLst/>
              <a:ahLst/>
              <a:cxnLst/>
              <a:rect l="l" t="t" r="r" b="b"/>
              <a:pathLst>
                <a:path w="1804988" h="926306" extrusionOk="0">
                  <a:moveTo>
                    <a:pt x="490538" y="216694"/>
                  </a:moveTo>
                  <a:lnTo>
                    <a:pt x="166688" y="269081"/>
                  </a:lnTo>
                  <a:lnTo>
                    <a:pt x="0" y="300038"/>
                  </a:lnTo>
                  <a:lnTo>
                    <a:pt x="54769" y="431006"/>
                  </a:lnTo>
                  <a:lnTo>
                    <a:pt x="354807" y="378619"/>
                  </a:lnTo>
                  <a:lnTo>
                    <a:pt x="640557" y="328613"/>
                  </a:lnTo>
                  <a:lnTo>
                    <a:pt x="771525" y="304800"/>
                  </a:lnTo>
                  <a:lnTo>
                    <a:pt x="933450" y="290513"/>
                  </a:lnTo>
                  <a:lnTo>
                    <a:pt x="1214438" y="238125"/>
                  </a:lnTo>
                  <a:lnTo>
                    <a:pt x="1431132" y="200025"/>
                  </a:lnTo>
                  <a:lnTo>
                    <a:pt x="1440657" y="200025"/>
                  </a:lnTo>
                  <a:lnTo>
                    <a:pt x="1450182" y="202406"/>
                  </a:lnTo>
                  <a:lnTo>
                    <a:pt x="1473994" y="235744"/>
                  </a:lnTo>
                  <a:lnTo>
                    <a:pt x="1485900" y="264319"/>
                  </a:lnTo>
                  <a:lnTo>
                    <a:pt x="1471613" y="359569"/>
                  </a:lnTo>
                  <a:lnTo>
                    <a:pt x="1419225" y="647700"/>
                  </a:lnTo>
                  <a:lnTo>
                    <a:pt x="1376363" y="783431"/>
                  </a:lnTo>
                  <a:lnTo>
                    <a:pt x="1381125" y="831056"/>
                  </a:lnTo>
                  <a:lnTo>
                    <a:pt x="1388269" y="859631"/>
                  </a:lnTo>
                  <a:lnTo>
                    <a:pt x="1402557" y="888206"/>
                  </a:lnTo>
                  <a:lnTo>
                    <a:pt x="1419225" y="900113"/>
                  </a:lnTo>
                  <a:lnTo>
                    <a:pt x="1440657" y="912019"/>
                  </a:lnTo>
                  <a:lnTo>
                    <a:pt x="1473994" y="921544"/>
                  </a:lnTo>
                  <a:lnTo>
                    <a:pt x="1509713" y="926306"/>
                  </a:lnTo>
                  <a:lnTo>
                    <a:pt x="1538288" y="921544"/>
                  </a:lnTo>
                  <a:lnTo>
                    <a:pt x="1554957" y="914400"/>
                  </a:lnTo>
                  <a:lnTo>
                    <a:pt x="1566863" y="897731"/>
                  </a:lnTo>
                  <a:lnTo>
                    <a:pt x="1585913" y="838200"/>
                  </a:lnTo>
                  <a:lnTo>
                    <a:pt x="1650207" y="638175"/>
                  </a:lnTo>
                  <a:lnTo>
                    <a:pt x="1716882" y="407194"/>
                  </a:lnTo>
                  <a:lnTo>
                    <a:pt x="1735932" y="347663"/>
                  </a:lnTo>
                  <a:lnTo>
                    <a:pt x="1747838" y="335756"/>
                  </a:lnTo>
                  <a:lnTo>
                    <a:pt x="1769269" y="314325"/>
                  </a:lnTo>
                  <a:lnTo>
                    <a:pt x="1783557" y="297656"/>
                  </a:lnTo>
                  <a:lnTo>
                    <a:pt x="1793082" y="276225"/>
                  </a:lnTo>
                  <a:lnTo>
                    <a:pt x="1800225" y="259556"/>
                  </a:lnTo>
                  <a:lnTo>
                    <a:pt x="1804988" y="230981"/>
                  </a:lnTo>
                  <a:lnTo>
                    <a:pt x="1804988" y="211931"/>
                  </a:lnTo>
                  <a:lnTo>
                    <a:pt x="1800225" y="192881"/>
                  </a:lnTo>
                  <a:lnTo>
                    <a:pt x="1759744" y="157163"/>
                  </a:lnTo>
                  <a:lnTo>
                    <a:pt x="1683544" y="90488"/>
                  </a:lnTo>
                  <a:lnTo>
                    <a:pt x="1588294" y="19050"/>
                  </a:lnTo>
                  <a:lnTo>
                    <a:pt x="1557338" y="0"/>
                  </a:lnTo>
                  <a:lnTo>
                    <a:pt x="1540669" y="0"/>
                  </a:lnTo>
                  <a:lnTo>
                    <a:pt x="1495425" y="21431"/>
                  </a:lnTo>
                  <a:lnTo>
                    <a:pt x="1378744" y="61913"/>
                  </a:lnTo>
                  <a:lnTo>
                    <a:pt x="1045369" y="114300"/>
                  </a:lnTo>
                  <a:lnTo>
                    <a:pt x="907257" y="135731"/>
                  </a:lnTo>
                  <a:lnTo>
                    <a:pt x="752475" y="173831"/>
                  </a:lnTo>
                  <a:lnTo>
                    <a:pt x="490538" y="21669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943;p267">
              <a:extLst>
                <a:ext uri="{FF2B5EF4-FFF2-40B4-BE49-F238E27FC236}">
                  <a16:creationId xmlns:a16="http://schemas.microsoft.com/office/drawing/2014/main" id="{31E686EF-6099-AE44-A552-7EB48F0CEB71}"/>
                </a:ext>
              </a:extLst>
            </p:cNvPr>
            <p:cNvSpPr/>
            <p:nvPr/>
          </p:nvSpPr>
          <p:spPr>
            <a:xfrm>
              <a:off x="3509963" y="3057525"/>
              <a:ext cx="1349375" cy="379413"/>
            </a:xfrm>
            <a:custGeom>
              <a:avLst/>
              <a:gdLst/>
              <a:ahLst/>
              <a:cxnLst/>
              <a:rect l="l" t="t" r="r" b="b"/>
              <a:pathLst>
                <a:path w="1350168" h="378619" extrusionOk="0">
                  <a:moveTo>
                    <a:pt x="252412" y="188119"/>
                  </a:moveTo>
                  <a:lnTo>
                    <a:pt x="635793" y="142875"/>
                  </a:lnTo>
                  <a:lnTo>
                    <a:pt x="783431" y="80963"/>
                  </a:lnTo>
                  <a:lnTo>
                    <a:pt x="1350168" y="0"/>
                  </a:lnTo>
                  <a:lnTo>
                    <a:pt x="1312068" y="157163"/>
                  </a:lnTo>
                  <a:lnTo>
                    <a:pt x="1021556" y="200025"/>
                  </a:lnTo>
                  <a:lnTo>
                    <a:pt x="776287" y="240506"/>
                  </a:lnTo>
                  <a:lnTo>
                    <a:pt x="469106" y="304800"/>
                  </a:lnTo>
                  <a:lnTo>
                    <a:pt x="216693" y="347663"/>
                  </a:lnTo>
                  <a:lnTo>
                    <a:pt x="23812" y="378619"/>
                  </a:lnTo>
                  <a:lnTo>
                    <a:pt x="0" y="219075"/>
                  </a:lnTo>
                  <a:lnTo>
                    <a:pt x="252412" y="1881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944;p267">
              <a:extLst>
                <a:ext uri="{FF2B5EF4-FFF2-40B4-BE49-F238E27FC236}">
                  <a16:creationId xmlns:a16="http://schemas.microsoft.com/office/drawing/2014/main" id="{4FFAE91A-4CF0-0D49-B8C6-18B43A8A328A}"/>
                </a:ext>
              </a:extLst>
            </p:cNvPr>
            <p:cNvSpPr/>
            <p:nvPr/>
          </p:nvSpPr>
          <p:spPr>
            <a:xfrm>
              <a:off x="3846513" y="1574800"/>
              <a:ext cx="587375" cy="2852738"/>
            </a:xfrm>
            <a:custGeom>
              <a:avLst/>
              <a:gdLst/>
              <a:ahLst/>
              <a:cxnLst/>
              <a:rect l="l" t="t" r="r" b="b"/>
              <a:pathLst>
                <a:path w="587828" h="2852057" extrusionOk="0">
                  <a:moveTo>
                    <a:pt x="268514" y="1371600"/>
                  </a:moveTo>
                  <a:cubicBezTo>
                    <a:pt x="268514" y="1156305"/>
                    <a:pt x="270933" y="919238"/>
                    <a:pt x="272143" y="693057"/>
                  </a:cubicBezTo>
                  <a:cubicBezTo>
                    <a:pt x="270933" y="621695"/>
                    <a:pt x="269724" y="550333"/>
                    <a:pt x="268514" y="478971"/>
                  </a:cubicBezTo>
                  <a:lnTo>
                    <a:pt x="264885" y="424543"/>
                  </a:lnTo>
                  <a:lnTo>
                    <a:pt x="257628" y="362857"/>
                  </a:lnTo>
                  <a:lnTo>
                    <a:pt x="239485" y="283029"/>
                  </a:lnTo>
                  <a:lnTo>
                    <a:pt x="214085" y="221343"/>
                  </a:lnTo>
                  <a:lnTo>
                    <a:pt x="192314" y="185057"/>
                  </a:lnTo>
                  <a:lnTo>
                    <a:pt x="170543" y="159657"/>
                  </a:lnTo>
                  <a:lnTo>
                    <a:pt x="148771" y="137886"/>
                  </a:lnTo>
                  <a:lnTo>
                    <a:pt x="119743" y="112486"/>
                  </a:lnTo>
                  <a:lnTo>
                    <a:pt x="65314" y="83457"/>
                  </a:lnTo>
                  <a:lnTo>
                    <a:pt x="43543" y="72571"/>
                  </a:lnTo>
                  <a:lnTo>
                    <a:pt x="21771" y="61686"/>
                  </a:lnTo>
                  <a:lnTo>
                    <a:pt x="10885" y="47171"/>
                  </a:lnTo>
                  <a:lnTo>
                    <a:pt x="0" y="25400"/>
                  </a:lnTo>
                  <a:lnTo>
                    <a:pt x="3628" y="10886"/>
                  </a:lnTo>
                  <a:lnTo>
                    <a:pt x="18143" y="0"/>
                  </a:lnTo>
                  <a:lnTo>
                    <a:pt x="83457" y="0"/>
                  </a:lnTo>
                  <a:lnTo>
                    <a:pt x="181428" y="7257"/>
                  </a:lnTo>
                  <a:lnTo>
                    <a:pt x="250371" y="21771"/>
                  </a:lnTo>
                  <a:lnTo>
                    <a:pt x="348343" y="54429"/>
                  </a:lnTo>
                  <a:lnTo>
                    <a:pt x="428171" y="87086"/>
                  </a:lnTo>
                  <a:lnTo>
                    <a:pt x="515257" y="137886"/>
                  </a:lnTo>
                  <a:lnTo>
                    <a:pt x="558800" y="166914"/>
                  </a:lnTo>
                  <a:lnTo>
                    <a:pt x="573314" y="185057"/>
                  </a:lnTo>
                  <a:lnTo>
                    <a:pt x="584200" y="203200"/>
                  </a:lnTo>
                  <a:lnTo>
                    <a:pt x="587828" y="224971"/>
                  </a:lnTo>
                  <a:lnTo>
                    <a:pt x="584200" y="254000"/>
                  </a:lnTo>
                  <a:lnTo>
                    <a:pt x="562428" y="301171"/>
                  </a:lnTo>
                  <a:lnTo>
                    <a:pt x="533400" y="337457"/>
                  </a:lnTo>
                  <a:lnTo>
                    <a:pt x="515257" y="359229"/>
                  </a:lnTo>
                  <a:lnTo>
                    <a:pt x="493485" y="504371"/>
                  </a:lnTo>
                  <a:lnTo>
                    <a:pt x="493485" y="653143"/>
                  </a:lnTo>
                  <a:lnTo>
                    <a:pt x="478971" y="787400"/>
                  </a:lnTo>
                  <a:lnTo>
                    <a:pt x="468085" y="1019629"/>
                  </a:lnTo>
                  <a:cubicBezTo>
                    <a:pt x="469295" y="1426029"/>
                    <a:pt x="470504" y="1832429"/>
                    <a:pt x="471714" y="2238829"/>
                  </a:cubicBezTo>
                  <a:lnTo>
                    <a:pt x="471714" y="2648857"/>
                  </a:lnTo>
                  <a:lnTo>
                    <a:pt x="449943" y="2725057"/>
                  </a:lnTo>
                  <a:lnTo>
                    <a:pt x="428171" y="2819400"/>
                  </a:lnTo>
                  <a:lnTo>
                    <a:pt x="413657" y="2844800"/>
                  </a:lnTo>
                  <a:lnTo>
                    <a:pt x="388257" y="2852057"/>
                  </a:lnTo>
                  <a:lnTo>
                    <a:pt x="366485" y="2852057"/>
                  </a:lnTo>
                  <a:lnTo>
                    <a:pt x="341085" y="2837543"/>
                  </a:lnTo>
                  <a:lnTo>
                    <a:pt x="312057" y="2823029"/>
                  </a:lnTo>
                  <a:lnTo>
                    <a:pt x="290285" y="2812143"/>
                  </a:lnTo>
                  <a:lnTo>
                    <a:pt x="275771" y="2794000"/>
                  </a:lnTo>
                  <a:lnTo>
                    <a:pt x="264885" y="2772229"/>
                  </a:lnTo>
                  <a:lnTo>
                    <a:pt x="250371" y="2735943"/>
                  </a:lnTo>
                  <a:lnTo>
                    <a:pt x="246743" y="2692400"/>
                  </a:lnTo>
                  <a:lnTo>
                    <a:pt x="246743" y="2605314"/>
                  </a:lnTo>
                  <a:lnTo>
                    <a:pt x="250371" y="2503714"/>
                  </a:lnTo>
                  <a:lnTo>
                    <a:pt x="257628" y="2445657"/>
                  </a:lnTo>
                  <a:lnTo>
                    <a:pt x="272143" y="1984829"/>
                  </a:lnTo>
                  <a:cubicBezTo>
                    <a:pt x="270933" y="1786467"/>
                    <a:pt x="268514" y="1586895"/>
                    <a:pt x="268514" y="13716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945;p267">
              <a:extLst>
                <a:ext uri="{FF2B5EF4-FFF2-40B4-BE49-F238E27FC236}">
                  <a16:creationId xmlns:a16="http://schemas.microsoft.com/office/drawing/2014/main" id="{3DC41405-2DB2-EC46-8351-D51557A2F9ED}"/>
                </a:ext>
              </a:extLst>
            </p:cNvPr>
            <p:cNvSpPr/>
            <p:nvPr/>
          </p:nvSpPr>
          <p:spPr>
            <a:xfrm>
              <a:off x="3057525" y="3275013"/>
              <a:ext cx="1090613" cy="1146175"/>
            </a:xfrm>
            <a:custGeom>
              <a:avLst/>
              <a:gdLst/>
              <a:ahLst/>
              <a:cxnLst/>
              <a:rect l="l" t="t" r="r" b="b"/>
              <a:pathLst>
                <a:path w="1090613" h="1147762" extrusionOk="0">
                  <a:moveTo>
                    <a:pt x="604838" y="504825"/>
                  </a:moveTo>
                  <a:lnTo>
                    <a:pt x="735806" y="347662"/>
                  </a:lnTo>
                  <a:lnTo>
                    <a:pt x="881063" y="171450"/>
                  </a:lnTo>
                  <a:lnTo>
                    <a:pt x="981075" y="40481"/>
                  </a:lnTo>
                  <a:lnTo>
                    <a:pt x="1090613" y="0"/>
                  </a:lnTo>
                  <a:lnTo>
                    <a:pt x="1081088" y="280987"/>
                  </a:lnTo>
                  <a:lnTo>
                    <a:pt x="928688" y="447675"/>
                  </a:lnTo>
                  <a:lnTo>
                    <a:pt x="814388" y="559594"/>
                  </a:lnTo>
                  <a:lnTo>
                    <a:pt x="671513" y="690562"/>
                  </a:lnTo>
                  <a:lnTo>
                    <a:pt x="461963" y="862012"/>
                  </a:lnTo>
                  <a:lnTo>
                    <a:pt x="223838" y="1038225"/>
                  </a:lnTo>
                  <a:lnTo>
                    <a:pt x="83344" y="1131094"/>
                  </a:lnTo>
                  <a:lnTo>
                    <a:pt x="59531" y="1140619"/>
                  </a:lnTo>
                  <a:lnTo>
                    <a:pt x="33338" y="1145381"/>
                  </a:lnTo>
                  <a:lnTo>
                    <a:pt x="14288" y="1147762"/>
                  </a:lnTo>
                  <a:lnTo>
                    <a:pt x="0" y="1138237"/>
                  </a:lnTo>
                  <a:lnTo>
                    <a:pt x="2381" y="1121569"/>
                  </a:lnTo>
                  <a:lnTo>
                    <a:pt x="16669" y="1100137"/>
                  </a:lnTo>
                  <a:lnTo>
                    <a:pt x="69056" y="1052512"/>
                  </a:lnTo>
                  <a:lnTo>
                    <a:pt x="200025" y="931069"/>
                  </a:lnTo>
                  <a:lnTo>
                    <a:pt x="335756" y="795337"/>
                  </a:lnTo>
                  <a:lnTo>
                    <a:pt x="473869" y="654844"/>
                  </a:lnTo>
                  <a:lnTo>
                    <a:pt x="604838" y="5048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946;p267">
              <a:extLst>
                <a:ext uri="{FF2B5EF4-FFF2-40B4-BE49-F238E27FC236}">
                  <a16:creationId xmlns:a16="http://schemas.microsoft.com/office/drawing/2014/main" id="{41FFCB18-78D2-B347-8EA9-53C25BDF390C}"/>
                </a:ext>
              </a:extLst>
            </p:cNvPr>
            <p:cNvSpPr/>
            <p:nvPr/>
          </p:nvSpPr>
          <p:spPr>
            <a:xfrm>
              <a:off x="4281488" y="3344863"/>
              <a:ext cx="681037" cy="631825"/>
            </a:xfrm>
            <a:custGeom>
              <a:avLst/>
              <a:gdLst/>
              <a:ahLst/>
              <a:cxnLst/>
              <a:rect l="l" t="t" r="r" b="b"/>
              <a:pathLst>
                <a:path w="681037" h="631032" extrusionOk="0">
                  <a:moveTo>
                    <a:pt x="240506" y="102394"/>
                  </a:moveTo>
                  <a:lnTo>
                    <a:pt x="364331" y="157163"/>
                  </a:lnTo>
                  <a:lnTo>
                    <a:pt x="457200" y="204788"/>
                  </a:lnTo>
                  <a:lnTo>
                    <a:pt x="488156" y="223838"/>
                  </a:lnTo>
                  <a:lnTo>
                    <a:pt x="531018" y="254794"/>
                  </a:lnTo>
                  <a:lnTo>
                    <a:pt x="564356" y="288132"/>
                  </a:lnTo>
                  <a:lnTo>
                    <a:pt x="609600" y="342900"/>
                  </a:lnTo>
                  <a:lnTo>
                    <a:pt x="654843" y="409575"/>
                  </a:lnTo>
                  <a:lnTo>
                    <a:pt x="661987" y="421482"/>
                  </a:lnTo>
                  <a:lnTo>
                    <a:pt x="671512" y="450057"/>
                  </a:lnTo>
                  <a:lnTo>
                    <a:pt x="681037" y="495300"/>
                  </a:lnTo>
                  <a:lnTo>
                    <a:pt x="681037" y="533400"/>
                  </a:lnTo>
                  <a:lnTo>
                    <a:pt x="678656" y="569119"/>
                  </a:lnTo>
                  <a:lnTo>
                    <a:pt x="666750" y="609600"/>
                  </a:lnTo>
                  <a:lnTo>
                    <a:pt x="645318" y="628650"/>
                  </a:lnTo>
                  <a:lnTo>
                    <a:pt x="623887" y="631032"/>
                  </a:lnTo>
                  <a:lnTo>
                    <a:pt x="581025" y="623888"/>
                  </a:lnTo>
                  <a:lnTo>
                    <a:pt x="552450" y="611982"/>
                  </a:lnTo>
                  <a:lnTo>
                    <a:pt x="528637" y="595313"/>
                  </a:lnTo>
                  <a:lnTo>
                    <a:pt x="502443" y="571500"/>
                  </a:lnTo>
                  <a:lnTo>
                    <a:pt x="404812" y="471488"/>
                  </a:lnTo>
                  <a:lnTo>
                    <a:pt x="285750" y="352425"/>
                  </a:lnTo>
                  <a:lnTo>
                    <a:pt x="133350" y="200025"/>
                  </a:lnTo>
                  <a:lnTo>
                    <a:pt x="4762" y="76200"/>
                  </a:lnTo>
                  <a:lnTo>
                    <a:pt x="0" y="0"/>
                  </a:lnTo>
                  <a:lnTo>
                    <a:pt x="240506" y="10239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947;p267">
              <a:extLst>
                <a:ext uri="{FF2B5EF4-FFF2-40B4-BE49-F238E27FC236}">
                  <a16:creationId xmlns:a16="http://schemas.microsoft.com/office/drawing/2014/main" id="{7E3C0A23-C0B2-3D4F-BFFD-C79A22EAA6CC}"/>
                </a:ext>
              </a:extLst>
            </p:cNvPr>
            <p:cNvSpPr/>
            <p:nvPr/>
          </p:nvSpPr>
          <p:spPr>
            <a:xfrm>
              <a:off x="5057775" y="1617663"/>
              <a:ext cx="1004888" cy="1477962"/>
            </a:xfrm>
            <a:custGeom>
              <a:avLst/>
              <a:gdLst/>
              <a:ahLst/>
              <a:cxnLst/>
              <a:rect l="l" t="t" r="r" b="b"/>
              <a:pathLst>
                <a:path w="1004888" h="1478756" extrusionOk="0">
                  <a:moveTo>
                    <a:pt x="826294" y="481012"/>
                  </a:moveTo>
                  <a:lnTo>
                    <a:pt x="931069" y="319087"/>
                  </a:lnTo>
                  <a:lnTo>
                    <a:pt x="940594" y="309562"/>
                  </a:lnTo>
                  <a:lnTo>
                    <a:pt x="971550" y="295275"/>
                  </a:lnTo>
                  <a:lnTo>
                    <a:pt x="990600" y="283369"/>
                  </a:lnTo>
                  <a:lnTo>
                    <a:pt x="1002506" y="269081"/>
                  </a:lnTo>
                  <a:lnTo>
                    <a:pt x="1004888" y="247650"/>
                  </a:lnTo>
                  <a:lnTo>
                    <a:pt x="1002506" y="233362"/>
                  </a:lnTo>
                  <a:lnTo>
                    <a:pt x="992981" y="211931"/>
                  </a:lnTo>
                  <a:lnTo>
                    <a:pt x="935831" y="161925"/>
                  </a:lnTo>
                  <a:lnTo>
                    <a:pt x="852488" y="100012"/>
                  </a:lnTo>
                  <a:lnTo>
                    <a:pt x="797719" y="61912"/>
                  </a:lnTo>
                  <a:lnTo>
                    <a:pt x="728663" y="26194"/>
                  </a:lnTo>
                  <a:lnTo>
                    <a:pt x="681038" y="9525"/>
                  </a:lnTo>
                  <a:lnTo>
                    <a:pt x="635794" y="0"/>
                  </a:lnTo>
                  <a:lnTo>
                    <a:pt x="609600" y="0"/>
                  </a:lnTo>
                  <a:lnTo>
                    <a:pt x="581025" y="7144"/>
                  </a:lnTo>
                  <a:lnTo>
                    <a:pt x="573881" y="11906"/>
                  </a:lnTo>
                  <a:lnTo>
                    <a:pt x="569119" y="21431"/>
                  </a:lnTo>
                  <a:lnTo>
                    <a:pt x="571500" y="33337"/>
                  </a:lnTo>
                  <a:lnTo>
                    <a:pt x="585788" y="50006"/>
                  </a:lnTo>
                  <a:lnTo>
                    <a:pt x="604838" y="71437"/>
                  </a:lnTo>
                  <a:lnTo>
                    <a:pt x="621506" y="90487"/>
                  </a:lnTo>
                  <a:lnTo>
                    <a:pt x="642938" y="140494"/>
                  </a:lnTo>
                  <a:lnTo>
                    <a:pt x="657225" y="197644"/>
                  </a:lnTo>
                  <a:lnTo>
                    <a:pt x="664369" y="240506"/>
                  </a:lnTo>
                  <a:lnTo>
                    <a:pt x="657225" y="273844"/>
                  </a:lnTo>
                  <a:lnTo>
                    <a:pt x="616744" y="383381"/>
                  </a:lnTo>
                  <a:lnTo>
                    <a:pt x="526256" y="590550"/>
                  </a:lnTo>
                  <a:lnTo>
                    <a:pt x="478631" y="683419"/>
                  </a:lnTo>
                  <a:lnTo>
                    <a:pt x="283369" y="1002506"/>
                  </a:lnTo>
                  <a:lnTo>
                    <a:pt x="73819" y="1323975"/>
                  </a:lnTo>
                  <a:lnTo>
                    <a:pt x="19050" y="1407319"/>
                  </a:lnTo>
                  <a:lnTo>
                    <a:pt x="7144" y="1433512"/>
                  </a:lnTo>
                  <a:lnTo>
                    <a:pt x="0" y="1457325"/>
                  </a:lnTo>
                  <a:lnTo>
                    <a:pt x="4763" y="1471612"/>
                  </a:lnTo>
                  <a:lnTo>
                    <a:pt x="14288" y="1478756"/>
                  </a:lnTo>
                  <a:lnTo>
                    <a:pt x="26194" y="1478756"/>
                  </a:lnTo>
                  <a:lnTo>
                    <a:pt x="45244" y="1469231"/>
                  </a:lnTo>
                  <a:lnTo>
                    <a:pt x="142875" y="1376362"/>
                  </a:lnTo>
                  <a:lnTo>
                    <a:pt x="200025" y="1316831"/>
                  </a:lnTo>
                  <a:lnTo>
                    <a:pt x="364331" y="1150144"/>
                  </a:lnTo>
                  <a:lnTo>
                    <a:pt x="371475" y="1126331"/>
                  </a:lnTo>
                  <a:lnTo>
                    <a:pt x="533400" y="933450"/>
                  </a:lnTo>
                  <a:lnTo>
                    <a:pt x="690563" y="697706"/>
                  </a:lnTo>
                  <a:lnTo>
                    <a:pt x="826294" y="48101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948;p267">
              <a:extLst>
                <a:ext uri="{FF2B5EF4-FFF2-40B4-BE49-F238E27FC236}">
                  <a16:creationId xmlns:a16="http://schemas.microsoft.com/office/drawing/2014/main" id="{C4498D36-4E6E-5246-BF09-6A19AFC76FBA}"/>
                </a:ext>
              </a:extLst>
            </p:cNvPr>
            <p:cNvSpPr/>
            <p:nvPr/>
          </p:nvSpPr>
          <p:spPr>
            <a:xfrm>
              <a:off x="5522913" y="2132013"/>
              <a:ext cx="1619250" cy="468312"/>
            </a:xfrm>
            <a:custGeom>
              <a:avLst/>
              <a:gdLst/>
              <a:ahLst/>
              <a:cxnLst/>
              <a:rect l="l" t="t" r="r" b="b"/>
              <a:pathLst>
                <a:path w="1619250" h="469106" extrusionOk="0">
                  <a:moveTo>
                    <a:pt x="695325" y="173831"/>
                  </a:moveTo>
                  <a:lnTo>
                    <a:pt x="892969" y="116681"/>
                  </a:lnTo>
                  <a:lnTo>
                    <a:pt x="1181100" y="26194"/>
                  </a:lnTo>
                  <a:lnTo>
                    <a:pt x="1247775" y="0"/>
                  </a:lnTo>
                  <a:lnTo>
                    <a:pt x="1266825" y="0"/>
                  </a:lnTo>
                  <a:lnTo>
                    <a:pt x="1343025" y="4762"/>
                  </a:lnTo>
                  <a:lnTo>
                    <a:pt x="1414462" y="14287"/>
                  </a:lnTo>
                  <a:lnTo>
                    <a:pt x="1457325" y="21431"/>
                  </a:lnTo>
                  <a:lnTo>
                    <a:pt x="1502569" y="38100"/>
                  </a:lnTo>
                  <a:lnTo>
                    <a:pt x="1547812" y="57150"/>
                  </a:lnTo>
                  <a:lnTo>
                    <a:pt x="1588294" y="80962"/>
                  </a:lnTo>
                  <a:lnTo>
                    <a:pt x="1607344" y="100012"/>
                  </a:lnTo>
                  <a:lnTo>
                    <a:pt x="1619250" y="119062"/>
                  </a:lnTo>
                  <a:lnTo>
                    <a:pt x="1619250" y="130969"/>
                  </a:lnTo>
                  <a:lnTo>
                    <a:pt x="1609725" y="157162"/>
                  </a:lnTo>
                  <a:lnTo>
                    <a:pt x="1590675" y="180975"/>
                  </a:lnTo>
                  <a:lnTo>
                    <a:pt x="1559719" y="202406"/>
                  </a:lnTo>
                  <a:lnTo>
                    <a:pt x="1524000" y="211931"/>
                  </a:lnTo>
                  <a:lnTo>
                    <a:pt x="1383506" y="230981"/>
                  </a:lnTo>
                  <a:lnTo>
                    <a:pt x="1200150" y="245269"/>
                  </a:lnTo>
                  <a:lnTo>
                    <a:pt x="964406" y="280987"/>
                  </a:lnTo>
                  <a:lnTo>
                    <a:pt x="776287" y="319087"/>
                  </a:lnTo>
                  <a:lnTo>
                    <a:pt x="673894" y="335756"/>
                  </a:lnTo>
                  <a:lnTo>
                    <a:pt x="481012" y="381000"/>
                  </a:lnTo>
                  <a:lnTo>
                    <a:pt x="238125" y="442912"/>
                  </a:lnTo>
                  <a:lnTo>
                    <a:pt x="176212" y="459581"/>
                  </a:lnTo>
                  <a:lnTo>
                    <a:pt x="123825" y="469106"/>
                  </a:lnTo>
                  <a:lnTo>
                    <a:pt x="90487" y="469106"/>
                  </a:lnTo>
                  <a:lnTo>
                    <a:pt x="64294" y="459581"/>
                  </a:lnTo>
                  <a:lnTo>
                    <a:pt x="0" y="416719"/>
                  </a:lnTo>
                  <a:lnTo>
                    <a:pt x="61912" y="304800"/>
                  </a:lnTo>
                  <a:lnTo>
                    <a:pt x="295275" y="264319"/>
                  </a:lnTo>
                  <a:lnTo>
                    <a:pt x="516731" y="219075"/>
                  </a:lnTo>
                  <a:lnTo>
                    <a:pt x="695325" y="1738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49;p267">
              <a:extLst>
                <a:ext uri="{FF2B5EF4-FFF2-40B4-BE49-F238E27FC236}">
                  <a16:creationId xmlns:a16="http://schemas.microsoft.com/office/drawing/2014/main" id="{FB6551D6-1D3F-F349-A25F-5E44A4EC7790}"/>
                </a:ext>
              </a:extLst>
            </p:cNvPr>
            <p:cNvSpPr/>
            <p:nvPr/>
          </p:nvSpPr>
          <p:spPr>
            <a:xfrm>
              <a:off x="4910138" y="2414588"/>
              <a:ext cx="1797050" cy="1854200"/>
            </a:xfrm>
            <a:custGeom>
              <a:avLst/>
              <a:gdLst/>
              <a:ahLst/>
              <a:cxnLst/>
              <a:rect l="l" t="t" r="r" b="b"/>
              <a:pathLst>
                <a:path w="1797843" h="1854993" extrusionOk="0">
                  <a:moveTo>
                    <a:pt x="1438275" y="788193"/>
                  </a:moveTo>
                  <a:lnTo>
                    <a:pt x="1514475" y="695325"/>
                  </a:lnTo>
                  <a:lnTo>
                    <a:pt x="1593056" y="585787"/>
                  </a:lnTo>
                  <a:lnTo>
                    <a:pt x="1688306" y="447675"/>
                  </a:lnTo>
                  <a:lnTo>
                    <a:pt x="1731168" y="385762"/>
                  </a:lnTo>
                  <a:lnTo>
                    <a:pt x="1759743" y="369093"/>
                  </a:lnTo>
                  <a:lnTo>
                    <a:pt x="1781175" y="347662"/>
                  </a:lnTo>
                  <a:lnTo>
                    <a:pt x="1793081" y="326231"/>
                  </a:lnTo>
                  <a:lnTo>
                    <a:pt x="1797843" y="300037"/>
                  </a:lnTo>
                  <a:lnTo>
                    <a:pt x="1795462" y="278606"/>
                  </a:lnTo>
                  <a:lnTo>
                    <a:pt x="1785937" y="264318"/>
                  </a:lnTo>
                  <a:lnTo>
                    <a:pt x="1764506" y="242887"/>
                  </a:lnTo>
                  <a:lnTo>
                    <a:pt x="1709737" y="197643"/>
                  </a:lnTo>
                  <a:lnTo>
                    <a:pt x="1650206" y="154781"/>
                  </a:lnTo>
                  <a:lnTo>
                    <a:pt x="1554956" y="95250"/>
                  </a:lnTo>
                  <a:lnTo>
                    <a:pt x="1452562" y="40481"/>
                  </a:lnTo>
                  <a:lnTo>
                    <a:pt x="1343025" y="0"/>
                  </a:lnTo>
                  <a:lnTo>
                    <a:pt x="1235868" y="19050"/>
                  </a:lnTo>
                  <a:lnTo>
                    <a:pt x="1331118" y="66675"/>
                  </a:lnTo>
                  <a:lnTo>
                    <a:pt x="1364456" y="88106"/>
                  </a:lnTo>
                  <a:lnTo>
                    <a:pt x="1390650" y="111918"/>
                  </a:lnTo>
                  <a:lnTo>
                    <a:pt x="1407318" y="133350"/>
                  </a:lnTo>
                  <a:lnTo>
                    <a:pt x="1421606" y="161925"/>
                  </a:lnTo>
                  <a:lnTo>
                    <a:pt x="1431131" y="190500"/>
                  </a:lnTo>
                  <a:lnTo>
                    <a:pt x="1435893" y="216693"/>
                  </a:lnTo>
                  <a:lnTo>
                    <a:pt x="1438275" y="240506"/>
                  </a:lnTo>
                  <a:lnTo>
                    <a:pt x="1435893" y="285750"/>
                  </a:lnTo>
                  <a:lnTo>
                    <a:pt x="1431131" y="326231"/>
                  </a:lnTo>
                  <a:lnTo>
                    <a:pt x="1421606" y="369093"/>
                  </a:lnTo>
                  <a:lnTo>
                    <a:pt x="1404937" y="426243"/>
                  </a:lnTo>
                  <a:lnTo>
                    <a:pt x="1364456" y="516731"/>
                  </a:lnTo>
                  <a:lnTo>
                    <a:pt x="1328737" y="581025"/>
                  </a:lnTo>
                  <a:lnTo>
                    <a:pt x="1243012" y="700087"/>
                  </a:lnTo>
                  <a:lnTo>
                    <a:pt x="1133475" y="833437"/>
                  </a:lnTo>
                  <a:lnTo>
                    <a:pt x="950118" y="1040606"/>
                  </a:lnTo>
                  <a:lnTo>
                    <a:pt x="735806" y="1247775"/>
                  </a:lnTo>
                  <a:lnTo>
                    <a:pt x="502443" y="1447800"/>
                  </a:lnTo>
                  <a:lnTo>
                    <a:pt x="354806" y="1559718"/>
                  </a:lnTo>
                  <a:lnTo>
                    <a:pt x="164306" y="1693068"/>
                  </a:lnTo>
                  <a:lnTo>
                    <a:pt x="23812" y="1783556"/>
                  </a:lnTo>
                  <a:lnTo>
                    <a:pt x="9525" y="1797843"/>
                  </a:lnTo>
                  <a:lnTo>
                    <a:pt x="2381" y="1814512"/>
                  </a:lnTo>
                  <a:lnTo>
                    <a:pt x="0" y="1826418"/>
                  </a:lnTo>
                  <a:lnTo>
                    <a:pt x="2381" y="1843087"/>
                  </a:lnTo>
                  <a:lnTo>
                    <a:pt x="9525" y="1852612"/>
                  </a:lnTo>
                  <a:lnTo>
                    <a:pt x="26193" y="1854993"/>
                  </a:lnTo>
                  <a:lnTo>
                    <a:pt x="100012" y="1831181"/>
                  </a:lnTo>
                  <a:lnTo>
                    <a:pt x="276225" y="1745456"/>
                  </a:lnTo>
                  <a:lnTo>
                    <a:pt x="457200" y="1640681"/>
                  </a:lnTo>
                  <a:lnTo>
                    <a:pt x="609600" y="1545431"/>
                  </a:lnTo>
                  <a:lnTo>
                    <a:pt x="769143" y="1431131"/>
                  </a:lnTo>
                  <a:lnTo>
                    <a:pt x="942975" y="1295400"/>
                  </a:lnTo>
                  <a:lnTo>
                    <a:pt x="1128712" y="1138237"/>
                  </a:lnTo>
                  <a:lnTo>
                    <a:pt x="1183481" y="1083468"/>
                  </a:lnTo>
                  <a:lnTo>
                    <a:pt x="1390650" y="845343"/>
                  </a:lnTo>
                  <a:lnTo>
                    <a:pt x="1438275" y="78819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950;p267">
              <a:extLst>
                <a:ext uri="{FF2B5EF4-FFF2-40B4-BE49-F238E27FC236}">
                  <a16:creationId xmlns:a16="http://schemas.microsoft.com/office/drawing/2014/main" id="{065E53A3-FAEE-264E-960C-4E014421D075}"/>
                </a:ext>
              </a:extLst>
            </p:cNvPr>
            <p:cNvSpPr/>
            <p:nvPr/>
          </p:nvSpPr>
          <p:spPr>
            <a:xfrm>
              <a:off x="5373688" y="2709863"/>
              <a:ext cx="2136775" cy="1498600"/>
            </a:xfrm>
            <a:custGeom>
              <a:avLst/>
              <a:gdLst/>
              <a:ahLst/>
              <a:cxnLst/>
              <a:rect l="l" t="t" r="r" b="b"/>
              <a:pathLst>
                <a:path w="2135982" h="1497806" extrusionOk="0">
                  <a:moveTo>
                    <a:pt x="497682" y="369093"/>
                  </a:moveTo>
                  <a:lnTo>
                    <a:pt x="316707" y="226218"/>
                  </a:lnTo>
                  <a:lnTo>
                    <a:pt x="161925" y="104775"/>
                  </a:lnTo>
                  <a:lnTo>
                    <a:pt x="28575" y="0"/>
                  </a:lnTo>
                  <a:lnTo>
                    <a:pt x="0" y="28575"/>
                  </a:lnTo>
                  <a:lnTo>
                    <a:pt x="130969" y="171450"/>
                  </a:lnTo>
                  <a:lnTo>
                    <a:pt x="273844" y="328612"/>
                  </a:lnTo>
                  <a:lnTo>
                    <a:pt x="519113" y="592931"/>
                  </a:lnTo>
                  <a:lnTo>
                    <a:pt x="578644" y="657225"/>
                  </a:lnTo>
                  <a:lnTo>
                    <a:pt x="728663" y="831056"/>
                  </a:lnTo>
                  <a:lnTo>
                    <a:pt x="909638" y="1016793"/>
                  </a:lnTo>
                  <a:lnTo>
                    <a:pt x="1081088" y="1195387"/>
                  </a:lnTo>
                  <a:lnTo>
                    <a:pt x="1216819" y="1335881"/>
                  </a:lnTo>
                  <a:lnTo>
                    <a:pt x="1293019" y="1416843"/>
                  </a:lnTo>
                  <a:lnTo>
                    <a:pt x="1333500" y="1452562"/>
                  </a:lnTo>
                  <a:lnTo>
                    <a:pt x="1369219" y="1476375"/>
                  </a:lnTo>
                  <a:lnTo>
                    <a:pt x="1395413" y="1488281"/>
                  </a:lnTo>
                  <a:lnTo>
                    <a:pt x="1416844" y="1493043"/>
                  </a:lnTo>
                  <a:lnTo>
                    <a:pt x="1483519" y="1497806"/>
                  </a:lnTo>
                  <a:lnTo>
                    <a:pt x="1685925" y="1495425"/>
                  </a:lnTo>
                  <a:lnTo>
                    <a:pt x="1964532" y="1497806"/>
                  </a:lnTo>
                  <a:lnTo>
                    <a:pt x="2059782" y="1495425"/>
                  </a:lnTo>
                  <a:lnTo>
                    <a:pt x="2083594" y="1490662"/>
                  </a:lnTo>
                  <a:lnTo>
                    <a:pt x="2114550" y="1481137"/>
                  </a:lnTo>
                  <a:lnTo>
                    <a:pt x="2128838" y="1469231"/>
                  </a:lnTo>
                  <a:lnTo>
                    <a:pt x="2135982" y="1454943"/>
                  </a:lnTo>
                  <a:lnTo>
                    <a:pt x="2135982" y="1447800"/>
                  </a:lnTo>
                  <a:lnTo>
                    <a:pt x="2128838" y="1438275"/>
                  </a:lnTo>
                  <a:lnTo>
                    <a:pt x="2095500" y="1419225"/>
                  </a:lnTo>
                  <a:lnTo>
                    <a:pt x="2014538" y="1393031"/>
                  </a:lnTo>
                  <a:lnTo>
                    <a:pt x="1935957" y="1369218"/>
                  </a:lnTo>
                  <a:lnTo>
                    <a:pt x="1840707" y="1335881"/>
                  </a:lnTo>
                  <a:lnTo>
                    <a:pt x="1747838" y="1297781"/>
                  </a:lnTo>
                  <a:lnTo>
                    <a:pt x="1650207" y="1247775"/>
                  </a:lnTo>
                  <a:lnTo>
                    <a:pt x="1526382" y="1162050"/>
                  </a:lnTo>
                  <a:lnTo>
                    <a:pt x="1354932" y="1035843"/>
                  </a:lnTo>
                  <a:lnTo>
                    <a:pt x="1145382" y="878681"/>
                  </a:lnTo>
                  <a:lnTo>
                    <a:pt x="892969" y="690562"/>
                  </a:lnTo>
                  <a:lnTo>
                    <a:pt x="616744" y="461962"/>
                  </a:lnTo>
                  <a:lnTo>
                    <a:pt x="497682" y="36909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951;p267">
              <a:extLst>
                <a:ext uri="{FF2B5EF4-FFF2-40B4-BE49-F238E27FC236}">
                  <a16:creationId xmlns:a16="http://schemas.microsoft.com/office/drawing/2014/main" id="{A111ECDD-91F6-3244-88D2-4CCFCE65CAC9}"/>
                </a:ext>
              </a:extLst>
            </p:cNvPr>
            <p:cNvSpPr/>
            <p:nvPr/>
          </p:nvSpPr>
          <p:spPr>
            <a:xfrm>
              <a:off x="3767138" y="4162425"/>
              <a:ext cx="2606675" cy="534988"/>
            </a:xfrm>
            <a:custGeom>
              <a:avLst/>
              <a:gdLst/>
              <a:ahLst/>
              <a:cxnLst/>
              <a:rect l="l" t="t" r="r" b="b"/>
              <a:pathLst>
                <a:path w="2607468" h="535781" extrusionOk="0">
                  <a:moveTo>
                    <a:pt x="1062037" y="219075"/>
                  </a:moveTo>
                  <a:lnTo>
                    <a:pt x="1545431" y="142875"/>
                  </a:lnTo>
                  <a:lnTo>
                    <a:pt x="1909762" y="85725"/>
                  </a:lnTo>
                  <a:lnTo>
                    <a:pt x="2045493" y="64294"/>
                  </a:lnTo>
                  <a:lnTo>
                    <a:pt x="2116931" y="45244"/>
                  </a:lnTo>
                  <a:lnTo>
                    <a:pt x="2166937" y="28575"/>
                  </a:lnTo>
                  <a:lnTo>
                    <a:pt x="2188368" y="14288"/>
                  </a:lnTo>
                  <a:lnTo>
                    <a:pt x="2212181" y="2381"/>
                  </a:lnTo>
                  <a:lnTo>
                    <a:pt x="2240756" y="0"/>
                  </a:lnTo>
                  <a:lnTo>
                    <a:pt x="2278856" y="0"/>
                  </a:lnTo>
                  <a:lnTo>
                    <a:pt x="2321718" y="9525"/>
                  </a:lnTo>
                  <a:lnTo>
                    <a:pt x="2395537" y="38100"/>
                  </a:lnTo>
                  <a:lnTo>
                    <a:pt x="2462212" y="66675"/>
                  </a:lnTo>
                  <a:lnTo>
                    <a:pt x="2531268" y="102394"/>
                  </a:lnTo>
                  <a:lnTo>
                    <a:pt x="2566987" y="121444"/>
                  </a:lnTo>
                  <a:lnTo>
                    <a:pt x="2588418" y="140494"/>
                  </a:lnTo>
                  <a:lnTo>
                    <a:pt x="2595562" y="147638"/>
                  </a:lnTo>
                  <a:lnTo>
                    <a:pt x="2602706" y="169069"/>
                  </a:lnTo>
                  <a:lnTo>
                    <a:pt x="2607468" y="190500"/>
                  </a:lnTo>
                  <a:lnTo>
                    <a:pt x="2602706" y="214313"/>
                  </a:lnTo>
                  <a:lnTo>
                    <a:pt x="2588418" y="235744"/>
                  </a:lnTo>
                  <a:lnTo>
                    <a:pt x="2566987" y="254794"/>
                  </a:lnTo>
                  <a:lnTo>
                    <a:pt x="2540793" y="266700"/>
                  </a:lnTo>
                  <a:lnTo>
                    <a:pt x="2512218" y="266700"/>
                  </a:lnTo>
                  <a:lnTo>
                    <a:pt x="2416968" y="259556"/>
                  </a:lnTo>
                  <a:lnTo>
                    <a:pt x="2278856" y="254794"/>
                  </a:lnTo>
                  <a:lnTo>
                    <a:pt x="2116931" y="264319"/>
                  </a:lnTo>
                  <a:lnTo>
                    <a:pt x="1704975" y="302419"/>
                  </a:lnTo>
                  <a:lnTo>
                    <a:pt x="1414462" y="338138"/>
                  </a:lnTo>
                  <a:lnTo>
                    <a:pt x="1138237" y="388144"/>
                  </a:lnTo>
                  <a:lnTo>
                    <a:pt x="959643" y="421481"/>
                  </a:lnTo>
                  <a:lnTo>
                    <a:pt x="661987" y="476250"/>
                  </a:lnTo>
                  <a:lnTo>
                    <a:pt x="569118" y="492919"/>
                  </a:lnTo>
                  <a:lnTo>
                    <a:pt x="488156" y="519113"/>
                  </a:lnTo>
                  <a:lnTo>
                    <a:pt x="433387" y="535781"/>
                  </a:lnTo>
                  <a:lnTo>
                    <a:pt x="411956" y="535781"/>
                  </a:lnTo>
                  <a:lnTo>
                    <a:pt x="338137" y="514350"/>
                  </a:lnTo>
                  <a:lnTo>
                    <a:pt x="259556" y="473869"/>
                  </a:lnTo>
                  <a:lnTo>
                    <a:pt x="202406" y="433388"/>
                  </a:lnTo>
                  <a:lnTo>
                    <a:pt x="135731" y="378619"/>
                  </a:lnTo>
                  <a:lnTo>
                    <a:pt x="97631" y="340519"/>
                  </a:lnTo>
                  <a:lnTo>
                    <a:pt x="57150" y="297656"/>
                  </a:lnTo>
                  <a:lnTo>
                    <a:pt x="23812" y="259556"/>
                  </a:lnTo>
                  <a:lnTo>
                    <a:pt x="11906" y="245269"/>
                  </a:lnTo>
                  <a:lnTo>
                    <a:pt x="2381" y="221456"/>
                  </a:lnTo>
                  <a:lnTo>
                    <a:pt x="0" y="202406"/>
                  </a:lnTo>
                  <a:lnTo>
                    <a:pt x="9525" y="185738"/>
                  </a:lnTo>
                  <a:lnTo>
                    <a:pt x="19050" y="185738"/>
                  </a:lnTo>
                  <a:lnTo>
                    <a:pt x="50006" y="195263"/>
                  </a:lnTo>
                  <a:lnTo>
                    <a:pt x="80962" y="216694"/>
                  </a:lnTo>
                  <a:lnTo>
                    <a:pt x="111918" y="242888"/>
                  </a:lnTo>
                  <a:lnTo>
                    <a:pt x="140493" y="259556"/>
                  </a:lnTo>
                  <a:lnTo>
                    <a:pt x="173831" y="276225"/>
                  </a:lnTo>
                  <a:lnTo>
                    <a:pt x="209550" y="288131"/>
                  </a:lnTo>
                  <a:lnTo>
                    <a:pt x="264318" y="304800"/>
                  </a:lnTo>
                  <a:lnTo>
                    <a:pt x="326231" y="311944"/>
                  </a:lnTo>
                  <a:lnTo>
                    <a:pt x="440531" y="307181"/>
                  </a:lnTo>
                  <a:lnTo>
                    <a:pt x="602456" y="292894"/>
                  </a:lnTo>
                  <a:lnTo>
                    <a:pt x="711993" y="276225"/>
                  </a:lnTo>
                  <a:lnTo>
                    <a:pt x="1062037" y="2190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952;p267">
              <a:extLst>
                <a:ext uri="{FF2B5EF4-FFF2-40B4-BE49-F238E27FC236}">
                  <a16:creationId xmlns:a16="http://schemas.microsoft.com/office/drawing/2014/main" id="{7C95EE8E-8658-0446-932E-5C7E1BBB15BD}"/>
                </a:ext>
              </a:extLst>
            </p:cNvPr>
            <p:cNvSpPr/>
            <p:nvPr/>
          </p:nvSpPr>
          <p:spPr>
            <a:xfrm>
              <a:off x="4964113" y="4446588"/>
              <a:ext cx="246062" cy="1406525"/>
            </a:xfrm>
            <a:custGeom>
              <a:avLst/>
              <a:gdLst/>
              <a:ahLst/>
              <a:cxnLst/>
              <a:rect l="l" t="t" r="r" b="b"/>
              <a:pathLst>
                <a:path w="245269" h="1407319" extrusionOk="0">
                  <a:moveTo>
                    <a:pt x="0" y="714375"/>
                  </a:moveTo>
                  <a:lnTo>
                    <a:pt x="0" y="30956"/>
                  </a:lnTo>
                  <a:lnTo>
                    <a:pt x="245269" y="0"/>
                  </a:lnTo>
                  <a:lnTo>
                    <a:pt x="230982" y="433387"/>
                  </a:lnTo>
                  <a:lnTo>
                    <a:pt x="223838" y="640556"/>
                  </a:lnTo>
                  <a:lnTo>
                    <a:pt x="223838" y="1385887"/>
                  </a:lnTo>
                  <a:lnTo>
                    <a:pt x="4763" y="1407319"/>
                  </a:lnTo>
                  <a:cubicBezTo>
                    <a:pt x="3175" y="1182688"/>
                    <a:pt x="1588" y="958056"/>
                    <a:pt x="0" y="714375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953;p267">
              <a:extLst>
                <a:ext uri="{FF2B5EF4-FFF2-40B4-BE49-F238E27FC236}">
                  <a16:creationId xmlns:a16="http://schemas.microsoft.com/office/drawing/2014/main" id="{6429A308-FAA3-6B46-9D22-FC52B6455154}"/>
                </a:ext>
              </a:extLst>
            </p:cNvPr>
            <p:cNvSpPr/>
            <p:nvPr/>
          </p:nvSpPr>
          <p:spPr>
            <a:xfrm>
              <a:off x="5135563" y="4876800"/>
              <a:ext cx="1193800" cy="342900"/>
            </a:xfrm>
            <a:custGeom>
              <a:avLst/>
              <a:gdLst/>
              <a:ahLst/>
              <a:cxnLst/>
              <a:rect l="l" t="t" r="r" b="b"/>
              <a:pathLst>
                <a:path w="1193007" h="342900" extrusionOk="0">
                  <a:moveTo>
                    <a:pt x="257175" y="314325"/>
                  </a:moveTo>
                  <a:lnTo>
                    <a:pt x="0" y="342900"/>
                  </a:lnTo>
                  <a:lnTo>
                    <a:pt x="0" y="183356"/>
                  </a:lnTo>
                  <a:lnTo>
                    <a:pt x="176213" y="169069"/>
                  </a:lnTo>
                  <a:lnTo>
                    <a:pt x="283369" y="152400"/>
                  </a:lnTo>
                  <a:lnTo>
                    <a:pt x="381000" y="138113"/>
                  </a:lnTo>
                  <a:lnTo>
                    <a:pt x="483394" y="114300"/>
                  </a:lnTo>
                  <a:lnTo>
                    <a:pt x="635794" y="76200"/>
                  </a:lnTo>
                  <a:lnTo>
                    <a:pt x="795338" y="28575"/>
                  </a:lnTo>
                  <a:lnTo>
                    <a:pt x="876300" y="0"/>
                  </a:lnTo>
                  <a:lnTo>
                    <a:pt x="916782" y="4763"/>
                  </a:lnTo>
                  <a:lnTo>
                    <a:pt x="971550" y="11906"/>
                  </a:lnTo>
                  <a:lnTo>
                    <a:pt x="1042988" y="26194"/>
                  </a:lnTo>
                  <a:lnTo>
                    <a:pt x="1078707" y="35719"/>
                  </a:lnTo>
                  <a:lnTo>
                    <a:pt x="1121569" y="54769"/>
                  </a:lnTo>
                  <a:lnTo>
                    <a:pt x="1152525" y="73819"/>
                  </a:lnTo>
                  <a:lnTo>
                    <a:pt x="1169194" y="88106"/>
                  </a:lnTo>
                  <a:lnTo>
                    <a:pt x="1181100" y="104775"/>
                  </a:lnTo>
                  <a:lnTo>
                    <a:pt x="1190625" y="121444"/>
                  </a:lnTo>
                  <a:lnTo>
                    <a:pt x="1193007" y="135731"/>
                  </a:lnTo>
                  <a:lnTo>
                    <a:pt x="1185863" y="154781"/>
                  </a:lnTo>
                  <a:lnTo>
                    <a:pt x="1169194" y="176213"/>
                  </a:lnTo>
                  <a:lnTo>
                    <a:pt x="1135857" y="197644"/>
                  </a:lnTo>
                  <a:lnTo>
                    <a:pt x="1076325" y="214313"/>
                  </a:lnTo>
                  <a:lnTo>
                    <a:pt x="978694" y="230981"/>
                  </a:lnTo>
                  <a:lnTo>
                    <a:pt x="781050" y="254794"/>
                  </a:lnTo>
                  <a:lnTo>
                    <a:pt x="509588" y="288131"/>
                  </a:lnTo>
                  <a:lnTo>
                    <a:pt x="257175" y="3143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954;p267">
              <a:extLst>
                <a:ext uri="{FF2B5EF4-FFF2-40B4-BE49-F238E27FC236}">
                  <a16:creationId xmlns:a16="http://schemas.microsoft.com/office/drawing/2014/main" id="{BB313F37-D428-F14A-9D20-10DD8E0EF0A7}"/>
                </a:ext>
              </a:extLst>
            </p:cNvPr>
            <p:cNvSpPr/>
            <p:nvPr/>
          </p:nvSpPr>
          <p:spPr>
            <a:xfrm>
              <a:off x="3062288" y="5648325"/>
              <a:ext cx="4133850" cy="547688"/>
            </a:xfrm>
            <a:custGeom>
              <a:avLst/>
              <a:gdLst/>
              <a:ahLst/>
              <a:cxnLst/>
              <a:rect l="l" t="t" r="r" b="b"/>
              <a:pathLst>
                <a:path w="4133495" h="547280" extrusionOk="0">
                  <a:moveTo>
                    <a:pt x="2253707" y="95179"/>
                  </a:moveTo>
                  <a:lnTo>
                    <a:pt x="2104139" y="98578"/>
                  </a:lnTo>
                  <a:lnTo>
                    <a:pt x="1913781" y="146168"/>
                  </a:lnTo>
                  <a:lnTo>
                    <a:pt x="1686031" y="163164"/>
                  </a:lnTo>
                  <a:lnTo>
                    <a:pt x="1325710" y="193757"/>
                  </a:lnTo>
                  <a:lnTo>
                    <a:pt x="1077564" y="217552"/>
                  </a:lnTo>
                  <a:lnTo>
                    <a:pt x="741037" y="248145"/>
                  </a:lnTo>
                  <a:lnTo>
                    <a:pt x="458899" y="278739"/>
                  </a:lnTo>
                  <a:lnTo>
                    <a:pt x="384116" y="278739"/>
                  </a:lnTo>
                  <a:lnTo>
                    <a:pt x="268541" y="271940"/>
                  </a:lnTo>
                  <a:lnTo>
                    <a:pt x="207354" y="265142"/>
                  </a:lnTo>
                  <a:lnTo>
                    <a:pt x="105377" y="224351"/>
                  </a:lnTo>
                  <a:lnTo>
                    <a:pt x="37391" y="200556"/>
                  </a:lnTo>
                  <a:lnTo>
                    <a:pt x="10197" y="193757"/>
                  </a:lnTo>
                  <a:lnTo>
                    <a:pt x="6798" y="193757"/>
                  </a:lnTo>
                  <a:lnTo>
                    <a:pt x="0" y="203955"/>
                  </a:lnTo>
                  <a:lnTo>
                    <a:pt x="3399" y="237948"/>
                  </a:lnTo>
                  <a:lnTo>
                    <a:pt x="10197" y="258343"/>
                  </a:lnTo>
                  <a:lnTo>
                    <a:pt x="27194" y="288937"/>
                  </a:lnTo>
                  <a:lnTo>
                    <a:pt x="67985" y="336526"/>
                  </a:lnTo>
                  <a:lnTo>
                    <a:pt x="142768" y="397713"/>
                  </a:lnTo>
                  <a:lnTo>
                    <a:pt x="224350" y="462299"/>
                  </a:lnTo>
                  <a:lnTo>
                    <a:pt x="268541" y="489493"/>
                  </a:lnTo>
                  <a:lnTo>
                    <a:pt x="316130" y="516687"/>
                  </a:lnTo>
                  <a:lnTo>
                    <a:pt x="353522" y="533683"/>
                  </a:lnTo>
                  <a:lnTo>
                    <a:pt x="401112" y="543881"/>
                  </a:lnTo>
                  <a:lnTo>
                    <a:pt x="424907" y="547280"/>
                  </a:lnTo>
                  <a:lnTo>
                    <a:pt x="526884" y="523485"/>
                  </a:lnTo>
                  <a:lnTo>
                    <a:pt x="764832" y="475896"/>
                  </a:lnTo>
                  <a:lnTo>
                    <a:pt x="1029974" y="428306"/>
                  </a:lnTo>
                  <a:lnTo>
                    <a:pt x="1176142" y="401112"/>
                  </a:lnTo>
                  <a:lnTo>
                    <a:pt x="1424288" y="367119"/>
                  </a:lnTo>
                  <a:lnTo>
                    <a:pt x="1764214" y="333127"/>
                  </a:lnTo>
                  <a:lnTo>
                    <a:pt x="2036154" y="312731"/>
                  </a:lnTo>
                  <a:lnTo>
                    <a:pt x="2376080" y="288937"/>
                  </a:lnTo>
                  <a:lnTo>
                    <a:pt x="2641222" y="278739"/>
                  </a:lnTo>
                  <a:lnTo>
                    <a:pt x="2889368" y="271940"/>
                  </a:lnTo>
                  <a:lnTo>
                    <a:pt x="3093323" y="275340"/>
                  </a:lnTo>
                  <a:lnTo>
                    <a:pt x="3225894" y="278739"/>
                  </a:lnTo>
                  <a:lnTo>
                    <a:pt x="3378861" y="292336"/>
                  </a:lnTo>
                  <a:lnTo>
                    <a:pt x="3572618" y="305933"/>
                  </a:lnTo>
                  <a:lnTo>
                    <a:pt x="3766376" y="316131"/>
                  </a:lnTo>
                  <a:lnTo>
                    <a:pt x="3932939" y="322929"/>
                  </a:lnTo>
                  <a:lnTo>
                    <a:pt x="4011122" y="322929"/>
                  </a:lnTo>
                  <a:lnTo>
                    <a:pt x="4072309" y="316131"/>
                  </a:lnTo>
                  <a:lnTo>
                    <a:pt x="4106301" y="299134"/>
                  </a:lnTo>
                  <a:lnTo>
                    <a:pt x="4123298" y="285537"/>
                  </a:lnTo>
                  <a:lnTo>
                    <a:pt x="4133495" y="265142"/>
                  </a:lnTo>
                  <a:lnTo>
                    <a:pt x="4133495" y="237948"/>
                  </a:lnTo>
                  <a:lnTo>
                    <a:pt x="4113100" y="207354"/>
                  </a:lnTo>
                  <a:lnTo>
                    <a:pt x="4068910" y="176761"/>
                  </a:lnTo>
                  <a:lnTo>
                    <a:pt x="3990727" y="129172"/>
                  </a:lnTo>
                  <a:lnTo>
                    <a:pt x="3912544" y="88380"/>
                  </a:lnTo>
                  <a:lnTo>
                    <a:pt x="3847958" y="61186"/>
                  </a:lnTo>
                  <a:lnTo>
                    <a:pt x="3759577" y="27194"/>
                  </a:lnTo>
                  <a:lnTo>
                    <a:pt x="3684794" y="6798"/>
                  </a:lnTo>
                  <a:lnTo>
                    <a:pt x="3633805" y="0"/>
                  </a:lnTo>
                  <a:lnTo>
                    <a:pt x="3576017" y="13597"/>
                  </a:lnTo>
                  <a:lnTo>
                    <a:pt x="3440047" y="57787"/>
                  </a:lnTo>
                  <a:lnTo>
                    <a:pt x="3310875" y="57787"/>
                  </a:lnTo>
                  <a:lnTo>
                    <a:pt x="3018539" y="67985"/>
                  </a:lnTo>
                  <a:lnTo>
                    <a:pt x="2614028" y="81582"/>
                  </a:lnTo>
                  <a:lnTo>
                    <a:pt x="2253707" y="9517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6" name="Google Shape;2959;p268">
            <a:extLst>
              <a:ext uri="{FF2B5EF4-FFF2-40B4-BE49-F238E27FC236}">
                <a16:creationId xmlns:a16="http://schemas.microsoft.com/office/drawing/2014/main" id="{4CC9DD18-9265-6845-A0F1-954C4DCBE1A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9833" y="1432012"/>
            <a:ext cx="4451350" cy="461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" name="Google Shape;2959;p2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3897" y="1347790"/>
            <a:ext cx="4451350" cy="461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89"/>
          <p:cNvSpPr txBox="1"/>
          <p:nvPr/>
        </p:nvSpPr>
        <p:spPr>
          <a:xfrm>
            <a:off x="3959673" y="6453336"/>
            <a:ext cx="508862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研</a:t>
            </a:r>
            <a:endParaRPr/>
          </a:p>
        </p:txBody>
      </p:sp>
      <p:sp>
        <p:nvSpPr>
          <p:cNvPr id="1049" name="Google Shape;1049;p89"/>
          <p:cNvSpPr/>
          <p:nvPr/>
        </p:nvSpPr>
        <p:spPr>
          <a:xfrm>
            <a:off x="2747963" y="2114550"/>
            <a:ext cx="1743075" cy="400050"/>
          </a:xfrm>
          <a:custGeom>
            <a:avLst/>
            <a:gdLst/>
            <a:ahLst/>
            <a:cxnLst/>
            <a:rect l="l" t="t" r="r" b="b"/>
            <a:pathLst>
              <a:path w="1743075" h="400050" extrusionOk="0">
                <a:moveTo>
                  <a:pt x="845343" y="171450"/>
                </a:moveTo>
                <a:lnTo>
                  <a:pt x="995362" y="142875"/>
                </a:lnTo>
                <a:lnTo>
                  <a:pt x="1100137" y="116681"/>
                </a:lnTo>
                <a:lnTo>
                  <a:pt x="1235868" y="76200"/>
                </a:lnTo>
                <a:lnTo>
                  <a:pt x="1345406" y="33338"/>
                </a:lnTo>
                <a:lnTo>
                  <a:pt x="1419225" y="0"/>
                </a:lnTo>
                <a:lnTo>
                  <a:pt x="1447800" y="0"/>
                </a:lnTo>
                <a:lnTo>
                  <a:pt x="1528762" y="16669"/>
                </a:lnTo>
                <a:lnTo>
                  <a:pt x="1593056" y="38100"/>
                </a:lnTo>
                <a:lnTo>
                  <a:pt x="1693068" y="90488"/>
                </a:lnTo>
                <a:lnTo>
                  <a:pt x="1728787" y="116681"/>
                </a:lnTo>
                <a:lnTo>
                  <a:pt x="1743075" y="145256"/>
                </a:lnTo>
                <a:lnTo>
                  <a:pt x="1743075" y="159544"/>
                </a:lnTo>
                <a:lnTo>
                  <a:pt x="1735931" y="183356"/>
                </a:lnTo>
                <a:lnTo>
                  <a:pt x="1721643" y="200025"/>
                </a:lnTo>
                <a:lnTo>
                  <a:pt x="1643062" y="226219"/>
                </a:lnTo>
                <a:lnTo>
                  <a:pt x="1414462" y="273844"/>
                </a:lnTo>
                <a:lnTo>
                  <a:pt x="1119187" y="328613"/>
                </a:lnTo>
                <a:lnTo>
                  <a:pt x="828675" y="371475"/>
                </a:lnTo>
                <a:lnTo>
                  <a:pt x="607218" y="397669"/>
                </a:lnTo>
                <a:lnTo>
                  <a:pt x="433387" y="400050"/>
                </a:lnTo>
                <a:lnTo>
                  <a:pt x="383381" y="392906"/>
                </a:lnTo>
                <a:lnTo>
                  <a:pt x="309562" y="369094"/>
                </a:lnTo>
                <a:lnTo>
                  <a:pt x="250031" y="340519"/>
                </a:lnTo>
                <a:lnTo>
                  <a:pt x="190500" y="304800"/>
                </a:lnTo>
                <a:lnTo>
                  <a:pt x="147637" y="273844"/>
                </a:lnTo>
                <a:lnTo>
                  <a:pt x="100012" y="233363"/>
                </a:lnTo>
                <a:lnTo>
                  <a:pt x="42862" y="178594"/>
                </a:lnTo>
                <a:lnTo>
                  <a:pt x="16668" y="150019"/>
                </a:lnTo>
                <a:lnTo>
                  <a:pt x="4762" y="126206"/>
                </a:lnTo>
                <a:lnTo>
                  <a:pt x="0" y="102394"/>
                </a:lnTo>
                <a:lnTo>
                  <a:pt x="2381" y="90488"/>
                </a:lnTo>
                <a:lnTo>
                  <a:pt x="7143" y="80963"/>
                </a:lnTo>
                <a:lnTo>
                  <a:pt x="21431" y="76200"/>
                </a:lnTo>
                <a:lnTo>
                  <a:pt x="42862" y="80963"/>
                </a:lnTo>
                <a:lnTo>
                  <a:pt x="114300" y="121444"/>
                </a:lnTo>
                <a:lnTo>
                  <a:pt x="185737" y="154781"/>
                </a:lnTo>
                <a:lnTo>
                  <a:pt x="252412" y="185738"/>
                </a:lnTo>
                <a:lnTo>
                  <a:pt x="319087" y="204788"/>
                </a:lnTo>
                <a:lnTo>
                  <a:pt x="388143" y="216694"/>
                </a:lnTo>
                <a:lnTo>
                  <a:pt x="459581" y="219075"/>
                </a:lnTo>
                <a:lnTo>
                  <a:pt x="542925" y="216694"/>
                </a:lnTo>
                <a:lnTo>
                  <a:pt x="671512" y="204788"/>
                </a:lnTo>
                <a:lnTo>
                  <a:pt x="845343" y="1714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89"/>
          <p:cNvSpPr/>
          <p:nvPr/>
        </p:nvSpPr>
        <p:spPr>
          <a:xfrm>
            <a:off x="4718050" y="1824038"/>
            <a:ext cx="2244725" cy="412750"/>
          </a:xfrm>
          <a:custGeom>
            <a:avLst/>
            <a:gdLst/>
            <a:ahLst/>
            <a:cxnLst/>
            <a:rect l="l" t="t" r="r" b="b"/>
            <a:pathLst>
              <a:path w="2245519" h="411956" extrusionOk="0">
                <a:moveTo>
                  <a:pt x="1083469" y="359568"/>
                </a:moveTo>
                <a:lnTo>
                  <a:pt x="766763" y="383381"/>
                </a:lnTo>
                <a:lnTo>
                  <a:pt x="516732" y="400050"/>
                </a:lnTo>
                <a:lnTo>
                  <a:pt x="373857" y="411956"/>
                </a:lnTo>
                <a:lnTo>
                  <a:pt x="288132" y="376237"/>
                </a:lnTo>
                <a:lnTo>
                  <a:pt x="150019" y="300037"/>
                </a:lnTo>
                <a:lnTo>
                  <a:pt x="78582" y="252412"/>
                </a:lnTo>
                <a:lnTo>
                  <a:pt x="38100" y="211931"/>
                </a:lnTo>
                <a:lnTo>
                  <a:pt x="11907" y="176212"/>
                </a:lnTo>
                <a:lnTo>
                  <a:pt x="0" y="140493"/>
                </a:lnTo>
                <a:lnTo>
                  <a:pt x="0" y="119062"/>
                </a:lnTo>
                <a:lnTo>
                  <a:pt x="7144" y="102393"/>
                </a:lnTo>
                <a:lnTo>
                  <a:pt x="19050" y="97631"/>
                </a:lnTo>
                <a:lnTo>
                  <a:pt x="42863" y="100012"/>
                </a:lnTo>
                <a:lnTo>
                  <a:pt x="78582" y="126206"/>
                </a:lnTo>
                <a:lnTo>
                  <a:pt x="147638" y="171450"/>
                </a:lnTo>
                <a:lnTo>
                  <a:pt x="214313" y="197643"/>
                </a:lnTo>
                <a:lnTo>
                  <a:pt x="297657" y="214312"/>
                </a:lnTo>
                <a:lnTo>
                  <a:pt x="388144" y="223837"/>
                </a:lnTo>
                <a:lnTo>
                  <a:pt x="483394" y="223837"/>
                </a:lnTo>
                <a:lnTo>
                  <a:pt x="1012032" y="178593"/>
                </a:lnTo>
                <a:lnTo>
                  <a:pt x="1566863" y="116681"/>
                </a:lnTo>
                <a:lnTo>
                  <a:pt x="1619250" y="107156"/>
                </a:lnTo>
                <a:lnTo>
                  <a:pt x="1657350" y="95250"/>
                </a:lnTo>
                <a:lnTo>
                  <a:pt x="1740694" y="59531"/>
                </a:lnTo>
                <a:lnTo>
                  <a:pt x="1840707" y="2381"/>
                </a:lnTo>
                <a:lnTo>
                  <a:pt x="1864519" y="0"/>
                </a:lnTo>
                <a:lnTo>
                  <a:pt x="1945482" y="4762"/>
                </a:lnTo>
                <a:lnTo>
                  <a:pt x="2035969" y="21431"/>
                </a:lnTo>
                <a:lnTo>
                  <a:pt x="2138363" y="50006"/>
                </a:lnTo>
                <a:lnTo>
                  <a:pt x="2183607" y="71437"/>
                </a:lnTo>
                <a:lnTo>
                  <a:pt x="2214563" y="90487"/>
                </a:lnTo>
                <a:lnTo>
                  <a:pt x="2240757" y="126206"/>
                </a:lnTo>
                <a:lnTo>
                  <a:pt x="2245519" y="157162"/>
                </a:lnTo>
                <a:lnTo>
                  <a:pt x="2228850" y="190500"/>
                </a:lnTo>
                <a:lnTo>
                  <a:pt x="2202657" y="209550"/>
                </a:lnTo>
                <a:lnTo>
                  <a:pt x="2157413" y="228600"/>
                </a:lnTo>
                <a:lnTo>
                  <a:pt x="2112169" y="242887"/>
                </a:lnTo>
                <a:lnTo>
                  <a:pt x="1878807" y="269081"/>
                </a:lnTo>
                <a:lnTo>
                  <a:pt x="1524000" y="309562"/>
                </a:lnTo>
                <a:lnTo>
                  <a:pt x="1364457" y="330993"/>
                </a:lnTo>
                <a:lnTo>
                  <a:pt x="1083469" y="3595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89"/>
          <p:cNvSpPr/>
          <p:nvPr/>
        </p:nvSpPr>
        <p:spPr>
          <a:xfrm rot="-5400000">
            <a:off x="1889919" y="3031331"/>
            <a:ext cx="2228850" cy="1100138"/>
          </a:xfrm>
          <a:custGeom>
            <a:avLst/>
            <a:gdLst/>
            <a:ahLst/>
            <a:cxnLst/>
            <a:rect l="l" t="t" r="r" b="b"/>
            <a:pathLst>
              <a:path w="2228850" h="1100137" extrusionOk="0">
                <a:moveTo>
                  <a:pt x="1221581" y="590550"/>
                </a:moveTo>
                <a:lnTo>
                  <a:pt x="1409700" y="659606"/>
                </a:lnTo>
                <a:lnTo>
                  <a:pt x="1557337" y="704850"/>
                </a:lnTo>
                <a:lnTo>
                  <a:pt x="1716881" y="750094"/>
                </a:lnTo>
                <a:lnTo>
                  <a:pt x="1824037" y="773906"/>
                </a:lnTo>
                <a:lnTo>
                  <a:pt x="1902618" y="785812"/>
                </a:lnTo>
                <a:lnTo>
                  <a:pt x="1974056" y="792956"/>
                </a:lnTo>
                <a:lnTo>
                  <a:pt x="2038350" y="792956"/>
                </a:lnTo>
                <a:lnTo>
                  <a:pt x="2076450" y="795337"/>
                </a:lnTo>
                <a:lnTo>
                  <a:pt x="2112168" y="788194"/>
                </a:lnTo>
                <a:lnTo>
                  <a:pt x="2145506" y="769144"/>
                </a:lnTo>
                <a:lnTo>
                  <a:pt x="2207418" y="683419"/>
                </a:lnTo>
                <a:lnTo>
                  <a:pt x="2228850" y="809625"/>
                </a:lnTo>
                <a:lnTo>
                  <a:pt x="2193131" y="907256"/>
                </a:lnTo>
                <a:lnTo>
                  <a:pt x="2121693" y="973931"/>
                </a:lnTo>
                <a:lnTo>
                  <a:pt x="2031206" y="1059656"/>
                </a:lnTo>
                <a:lnTo>
                  <a:pt x="1995487" y="1090612"/>
                </a:lnTo>
                <a:lnTo>
                  <a:pt x="1964531" y="1100137"/>
                </a:lnTo>
                <a:lnTo>
                  <a:pt x="1916906" y="1092994"/>
                </a:lnTo>
                <a:lnTo>
                  <a:pt x="1869281" y="1066800"/>
                </a:lnTo>
                <a:lnTo>
                  <a:pt x="1821656" y="1035844"/>
                </a:lnTo>
                <a:lnTo>
                  <a:pt x="1754981" y="1004887"/>
                </a:lnTo>
                <a:lnTo>
                  <a:pt x="1373981" y="869156"/>
                </a:lnTo>
                <a:lnTo>
                  <a:pt x="1066800" y="738187"/>
                </a:lnTo>
                <a:lnTo>
                  <a:pt x="802481" y="611981"/>
                </a:lnTo>
                <a:lnTo>
                  <a:pt x="602456" y="500062"/>
                </a:lnTo>
                <a:lnTo>
                  <a:pt x="376237" y="359569"/>
                </a:lnTo>
                <a:lnTo>
                  <a:pt x="183356" y="216694"/>
                </a:lnTo>
                <a:lnTo>
                  <a:pt x="50006" y="97631"/>
                </a:lnTo>
                <a:lnTo>
                  <a:pt x="14287" y="59531"/>
                </a:lnTo>
                <a:lnTo>
                  <a:pt x="0" y="38100"/>
                </a:lnTo>
                <a:lnTo>
                  <a:pt x="0" y="16669"/>
                </a:lnTo>
                <a:lnTo>
                  <a:pt x="7143" y="7144"/>
                </a:lnTo>
                <a:lnTo>
                  <a:pt x="21431" y="0"/>
                </a:lnTo>
                <a:lnTo>
                  <a:pt x="45243" y="2381"/>
                </a:lnTo>
                <a:lnTo>
                  <a:pt x="219075" y="107156"/>
                </a:lnTo>
                <a:lnTo>
                  <a:pt x="416718" y="221456"/>
                </a:lnTo>
                <a:lnTo>
                  <a:pt x="685800" y="354806"/>
                </a:lnTo>
                <a:lnTo>
                  <a:pt x="912018" y="461962"/>
                </a:lnTo>
                <a:lnTo>
                  <a:pt x="1221581" y="5905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89"/>
          <p:cNvSpPr/>
          <p:nvPr/>
        </p:nvSpPr>
        <p:spPr>
          <a:xfrm>
            <a:off x="3089275" y="3608388"/>
            <a:ext cx="361950" cy="1468437"/>
          </a:xfrm>
          <a:custGeom>
            <a:avLst/>
            <a:gdLst/>
            <a:ahLst/>
            <a:cxnLst/>
            <a:rect l="l" t="t" r="r" b="b"/>
            <a:pathLst>
              <a:path w="361950" h="1469231" extrusionOk="0">
                <a:moveTo>
                  <a:pt x="138113" y="583406"/>
                </a:moveTo>
                <a:lnTo>
                  <a:pt x="138113" y="292894"/>
                </a:lnTo>
                <a:lnTo>
                  <a:pt x="130969" y="247650"/>
                </a:lnTo>
                <a:lnTo>
                  <a:pt x="123825" y="214312"/>
                </a:lnTo>
                <a:lnTo>
                  <a:pt x="116682" y="192881"/>
                </a:lnTo>
                <a:lnTo>
                  <a:pt x="104775" y="171450"/>
                </a:lnTo>
                <a:lnTo>
                  <a:pt x="92869" y="154781"/>
                </a:lnTo>
                <a:lnTo>
                  <a:pt x="66675" y="140494"/>
                </a:lnTo>
                <a:lnTo>
                  <a:pt x="0" y="114300"/>
                </a:lnTo>
                <a:lnTo>
                  <a:pt x="9525" y="23812"/>
                </a:lnTo>
                <a:lnTo>
                  <a:pt x="76200" y="0"/>
                </a:lnTo>
                <a:lnTo>
                  <a:pt x="135732" y="2381"/>
                </a:lnTo>
                <a:lnTo>
                  <a:pt x="211932" y="26194"/>
                </a:lnTo>
                <a:lnTo>
                  <a:pt x="309563" y="69056"/>
                </a:lnTo>
                <a:lnTo>
                  <a:pt x="340519" y="211931"/>
                </a:lnTo>
                <a:lnTo>
                  <a:pt x="361950" y="1135856"/>
                </a:lnTo>
                <a:lnTo>
                  <a:pt x="357188" y="1316831"/>
                </a:lnTo>
                <a:lnTo>
                  <a:pt x="345282" y="1362075"/>
                </a:lnTo>
                <a:lnTo>
                  <a:pt x="326232" y="1412081"/>
                </a:lnTo>
                <a:lnTo>
                  <a:pt x="307182" y="1447800"/>
                </a:lnTo>
                <a:lnTo>
                  <a:pt x="285750" y="1466850"/>
                </a:lnTo>
                <a:lnTo>
                  <a:pt x="259557" y="1469231"/>
                </a:lnTo>
                <a:lnTo>
                  <a:pt x="233363" y="1459706"/>
                </a:lnTo>
                <a:lnTo>
                  <a:pt x="207169" y="1435894"/>
                </a:lnTo>
                <a:lnTo>
                  <a:pt x="178594" y="1385887"/>
                </a:lnTo>
                <a:lnTo>
                  <a:pt x="157163" y="1338262"/>
                </a:lnTo>
                <a:lnTo>
                  <a:pt x="116682" y="1116806"/>
                </a:lnTo>
                <a:lnTo>
                  <a:pt x="133350" y="1045369"/>
                </a:lnTo>
                <a:lnTo>
                  <a:pt x="138113" y="878681"/>
                </a:lnTo>
                <a:lnTo>
                  <a:pt x="138113" y="5834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89"/>
          <p:cNvSpPr/>
          <p:nvPr/>
        </p:nvSpPr>
        <p:spPr>
          <a:xfrm>
            <a:off x="3303588" y="3471863"/>
            <a:ext cx="1211262" cy="1366837"/>
          </a:xfrm>
          <a:custGeom>
            <a:avLst/>
            <a:gdLst/>
            <a:ahLst/>
            <a:cxnLst/>
            <a:rect l="l" t="t" r="r" b="b"/>
            <a:pathLst>
              <a:path w="1212056" h="1366837" extrusionOk="0">
                <a:moveTo>
                  <a:pt x="400050" y="271462"/>
                </a:moveTo>
                <a:lnTo>
                  <a:pt x="28575" y="361950"/>
                </a:lnTo>
                <a:lnTo>
                  <a:pt x="0" y="207168"/>
                </a:lnTo>
                <a:lnTo>
                  <a:pt x="109537" y="202406"/>
                </a:lnTo>
                <a:lnTo>
                  <a:pt x="278606" y="180975"/>
                </a:lnTo>
                <a:lnTo>
                  <a:pt x="390525" y="161925"/>
                </a:lnTo>
                <a:lnTo>
                  <a:pt x="497681" y="133350"/>
                </a:lnTo>
                <a:lnTo>
                  <a:pt x="609600" y="92868"/>
                </a:lnTo>
                <a:lnTo>
                  <a:pt x="716756" y="40481"/>
                </a:lnTo>
                <a:lnTo>
                  <a:pt x="788194" y="11906"/>
                </a:lnTo>
                <a:lnTo>
                  <a:pt x="838200" y="2381"/>
                </a:lnTo>
                <a:lnTo>
                  <a:pt x="871537" y="0"/>
                </a:lnTo>
                <a:lnTo>
                  <a:pt x="928687" y="11906"/>
                </a:lnTo>
                <a:lnTo>
                  <a:pt x="1157287" y="114300"/>
                </a:lnTo>
                <a:lnTo>
                  <a:pt x="1188244" y="133350"/>
                </a:lnTo>
                <a:lnTo>
                  <a:pt x="1197769" y="147637"/>
                </a:lnTo>
                <a:lnTo>
                  <a:pt x="1212056" y="169068"/>
                </a:lnTo>
                <a:lnTo>
                  <a:pt x="1212056" y="185737"/>
                </a:lnTo>
                <a:lnTo>
                  <a:pt x="1197769" y="223837"/>
                </a:lnTo>
                <a:lnTo>
                  <a:pt x="1159669" y="297656"/>
                </a:lnTo>
                <a:lnTo>
                  <a:pt x="1147762" y="326231"/>
                </a:lnTo>
                <a:lnTo>
                  <a:pt x="1076325" y="790575"/>
                </a:lnTo>
                <a:lnTo>
                  <a:pt x="1033462" y="1059656"/>
                </a:lnTo>
                <a:lnTo>
                  <a:pt x="1014412" y="1183481"/>
                </a:lnTo>
                <a:lnTo>
                  <a:pt x="995362" y="1250156"/>
                </a:lnTo>
                <a:lnTo>
                  <a:pt x="976312" y="1304925"/>
                </a:lnTo>
                <a:lnTo>
                  <a:pt x="952500" y="1343025"/>
                </a:lnTo>
                <a:lnTo>
                  <a:pt x="933450" y="1359693"/>
                </a:lnTo>
                <a:lnTo>
                  <a:pt x="916781" y="1366837"/>
                </a:lnTo>
                <a:lnTo>
                  <a:pt x="873919" y="1366837"/>
                </a:lnTo>
                <a:lnTo>
                  <a:pt x="778669" y="1350168"/>
                </a:lnTo>
                <a:cubicBezTo>
                  <a:pt x="779463" y="1284287"/>
                  <a:pt x="780256" y="1218406"/>
                  <a:pt x="781050" y="1152525"/>
                </a:cubicBezTo>
                <a:lnTo>
                  <a:pt x="819150" y="742950"/>
                </a:lnTo>
                <a:lnTo>
                  <a:pt x="847725" y="466725"/>
                </a:lnTo>
                <a:lnTo>
                  <a:pt x="862012" y="273843"/>
                </a:lnTo>
                <a:lnTo>
                  <a:pt x="862012" y="254793"/>
                </a:lnTo>
                <a:lnTo>
                  <a:pt x="859631" y="230981"/>
                </a:lnTo>
                <a:lnTo>
                  <a:pt x="852487" y="221456"/>
                </a:lnTo>
                <a:lnTo>
                  <a:pt x="828675" y="209550"/>
                </a:lnTo>
                <a:lnTo>
                  <a:pt x="776287" y="202406"/>
                </a:lnTo>
                <a:lnTo>
                  <a:pt x="735806" y="202406"/>
                </a:lnTo>
                <a:lnTo>
                  <a:pt x="400050" y="27146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p89"/>
          <p:cNvSpPr/>
          <p:nvPr/>
        </p:nvSpPr>
        <p:spPr>
          <a:xfrm>
            <a:off x="3367088" y="4627563"/>
            <a:ext cx="814387" cy="307975"/>
          </a:xfrm>
          <a:custGeom>
            <a:avLst/>
            <a:gdLst/>
            <a:ahLst/>
            <a:cxnLst/>
            <a:rect l="l" t="t" r="r" b="b"/>
            <a:pathLst>
              <a:path w="814387" h="309562" extrusionOk="0">
                <a:moveTo>
                  <a:pt x="454818" y="45244"/>
                </a:moveTo>
                <a:lnTo>
                  <a:pt x="535781" y="11906"/>
                </a:lnTo>
                <a:lnTo>
                  <a:pt x="578643" y="2381"/>
                </a:lnTo>
                <a:lnTo>
                  <a:pt x="661987" y="0"/>
                </a:lnTo>
                <a:lnTo>
                  <a:pt x="745331" y="4762"/>
                </a:lnTo>
                <a:lnTo>
                  <a:pt x="814387" y="121444"/>
                </a:lnTo>
                <a:lnTo>
                  <a:pt x="731043" y="197644"/>
                </a:lnTo>
                <a:lnTo>
                  <a:pt x="688181" y="190500"/>
                </a:lnTo>
                <a:lnTo>
                  <a:pt x="652462" y="185737"/>
                </a:lnTo>
                <a:lnTo>
                  <a:pt x="592931" y="183356"/>
                </a:lnTo>
                <a:lnTo>
                  <a:pt x="466725" y="200025"/>
                </a:lnTo>
                <a:lnTo>
                  <a:pt x="214312" y="252412"/>
                </a:lnTo>
                <a:lnTo>
                  <a:pt x="130968" y="276225"/>
                </a:lnTo>
                <a:lnTo>
                  <a:pt x="50006" y="309562"/>
                </a:lnTo>
                <a:lnTo>
                  <a:pt x="0" y="178594"/>
                </a:lnTo>
                <a:cubicBezTo>
                  <a:pt x="62518" y="125693"/>
                  <a:pt x="34878" y="126206"/>
                  <a:pt x="64293" y="126206"/>
                </a:cubicBezTo>
                <a:lnTo>
                  <a:pt x="173831" y="114300"/>
                </a:lnTo>
                <a:lnTo>
                  <a:pt x="259556" y="100012"/>
                </a:lnTo>
                <a:lnTo>
                  <a:pt x="454818" y="452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p89"/>
          <p:cNvSpPr/>
          <p:nvPr/>
        </p:nvSpPr>
        <p:spPr>
          <a:xfrm>
            <a:off x="4527550" y="3119438"/>
            <a:ext cx="2763838" cy="463550"/>
          </a:xfrm>
          <a:custGeom>
            <a:avLst/>
            <a:gdLst/>
            <a:ahLst/>
            <a:cxnLst/>
            <a:rect l="l" t="t" r="r" b="b"/>
            <a:pathLst>
              <a:path w="2764632" h="464343" extrusionOk="0">
                <a:moveTo>
                  <a:pt x="1347788" y="283368"/>
                </a:moveTo>
                <a:lnTo>
                  <a:pt x="1164432" y="300037"/>
                </a:lnTo>
                <a:lnTo>
                  <a:pt x="957263" y="330993"/>
                </a:lnTo>
                <a:lnTo>
                  <a:pt x="721519" y="378618"/>
                </a:lnTo>
                <a:lnTo>
                  <a:pt x="569119" y="423862"/>
                </a:lnTo>
                <a:lnTo>
                  <a:pt x="428625" y="464343"/>
                </a:lnTo>
                <a:lnTo>
                  <a:pt x="397669" y="464343"/>
                </a:lnTo>
                <a:lnTo>
                  <a:pt x="330994" y="452437"/>
                </a:lnTo>
                <a:lnTo>
                  <a:pt x="266700" y="428625"/>
                </a:lnTo>
                <a:lnTo>
                  <a:pt x="200025" y="390525"/>
                </a:lnTo>
                <a:lnTo>
                  <a:pt x="97632" y="314325"/>
                </a:lnTo>
                <a:lnTo>
                  <a:pt x="30957" y="245268"/>
                </a:lnTo>
                <a:lnTo>
                  <a:pt x="4763" y="204787"/>
                </a:lnTo>
                <a:lnTo>
                  <a:pt x="0" y="188118"/>
                </a:lnTo>
                <a:lnTo>
                  <a:pt x="2382" y="169068"/>
                </a:lnTo>
                <a:lnTo>
                  <a:pt x="11907" y="161925"/>
                </a:lnTo>
                <a:lnTo>
                  <a:pt x="38100" y="161925"/>
                </a:lnTo>
                <a:lnTo>
                  <a:pt x="59532" y="169068"/>
                </a:lnTo>
                <a:lnTo>
                  <a:pt x="92869" y="197643"/>
                </a:lnTo>
                <a:lnTo>
                  <a:pt x="116682" y="216693"/>
                </a:lnTo>
                <a:lnTo>
                  <a:pt x="152400" y="233362"/>
                </a:lnTo>
                <a:lnTo>
                  <a:pt x="207169" y="250031"/>
                </a:lnTo>
                <a:lnTo>
                  <a:pt x="259557" y="261937"/>
                </a:lnTo>
                <a:lnTo>
                  <a:pt x="300038" y="264318"/>
                </a:lnTo>
                <a:lnTo>
                  <a:pt x="366713" y="264318"/>
                </a:lnTo>
                <a:lnTo>
                  <a:pt x="428625" y="259556"/>
                </a:lnTo>
                <a:lnTo>
                  <a:pt x="733425" y="197643"/>
                </a:lnTo>
                <a:lnTo>
                  <a:pt x="985838" y="152400"/>
                </a:lnTo>
                <a:lnTo>
                  <a:pt x="1321594" y="109537"/>
                </a:lnTo>
                <a:lnTo>
                  <a:pt x="1709738" y="61912"/>
                </a:lnTo>
                <a:lnTo>
                  <a:pt x="1943100" y="40481"/>
                </a:lnTo>
                <a:lnTo>
                  <a:pt x="2112169" y="35718"/>
                </a:lnTo>
                <a:lnTo>
                  <a:pt x="2183607" y="28575"/>
                </a:lnTo>
                <a:lnTo>
                  <a:pt x="2255044" y="14287"/>
                </a:lnTo>
                <a:lnTo>
                  <a:pt x="2297907" y="0"/>
                </a:lnTo>
                <a:lnTo>
                  <a:pt x="2364582" y="4762"/>
                </a:lnTo>
                <a:lnTo>
                  <a:pt x="2481263" y="21431"/>
                </a:lnTo>
                <a:lnTo>
                  <a:pt x="2597944" y="42862"/>
                </a:lnTo>
                <a:lnTo>
                  <a:pt x="2655094" y="59531"/>
                </a:lnTo>
                <a:lnTo>
                  <a:pt x="2707482" y="83343"/>
                </a:lnTo>
                <a:lnTo>
                  <a:pt x="2747963" y="109537"/>
                </a:lnTo>
                <a:lnTo>
                  <a:pt x="2759869" y="126206"/>
                </a:lnTo>
                <a:lnTo>
                  <a:pt x="2764632" y="152400"/>
                </a:lnTo>
                <a:lnTo>
                  <a:pt x="2759869" y="195262"/>
                </a:lnTo>
                <a:lnTo>
                  <a:pt x="2747963" y="221456"/>
                </a:lnTo>
                <a:lnTo>
                  <a:pt x="2719388" y="250031"/>
                </a:lnTo>
                <a:lnTo>
                  <a:pt x="2643188" y="278606"/>
                </a:lnTo>
                <a:lnTo>
                  <a:pt x="2600325" y="283368"/>
                </a:lnTo>
                <a:lnTo>
                  <a:pt x="2481263" y="269081"/>
                </a:lnTo>
                <a:lnTo>
                  <a:pt x="2312194" y="257175"/>
                </a:lnTo>
                <a:lnTo>
                  <a:pt x="1955007" y="264318"/>
                </a:lnTo>
                <a:lnTo>
                  <a:pt x="1704975" y="266700"/>
                </a:lnTo>
                <a:lnTo>
                  <a:pt x="1347788" y="2833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89"/>
          <p:cNvSpPr/>
          <p:nvPr/>
        </p:nvSpPr>
        <p:spPr>
          <a:xfrm rot="-5400000">
            <a:off x="3167063" y="3446463"/>
            <a:ext cx="3594100" cy="1092200"/>
          </a:xfrm>
          <a:custGeom>
            <a:avLst/>
            <a:gdLst/>
            <a:ahLst/>
            <a:cxnLst/>
            <a:rect l="l" t="t" r="r" b="b"/>
            <a:pathLst>
              <a:path w="3594100" h="1092200" extrusionOk="0">
                <a:moveTo>
                  <a:pt x="2901950" y="838200"/>
                </a:moveTo>
                <a:lnTo>
                  <a:pt x="3203575" y="838200"/>
                </a:lnTo>
                <a:lnTo>
                  <a:pt x="3282950" y="828675"/>
                </a:lnTo>
                <a:lnTo>
                  <a:pt x="3349625" y="812800"/>
                </a:lnTo>
                <a:lnTo>
                  <a:pt x="3406775" y="790575"/>
                </a:lnTo>
                <a:lnTo>
                  <a:pt x="3457575" y="765175"/>
                </a:lnTo>
                <a:lnTo>
                  <a:pt x="3498850" y="730250"/>
                </a:lnTo>
                <a:lnTo>
                  <a:pt x="3530600" y="701675"/>
                </a:lnTo>
                <a:lnTo>
                  <a:pt x="3581400" y="641350"/>
                </a:lnTo>
                <a:lnTo>
                  <a:pt x="3594100" y="774700"/>
                </a:lnTo>
                <a:lnTo>
                  <a:pt x="3505200" y="920750"/>
                </a:lnTo>
                <a:lnTo>
                  <a:pt x="3387725" y="1063625"/>
                </a:lnTo>
                <a:lnTo>
                  <a:pt x="3368675" y="1079500"/>
                </a:lnTo>
                <a:lnTo>
                  <a:pt x="3346450" y="1089025"/>
                </a:lnTo>
                <a:lnTo>
                  <a:pt x="3292475" y="1092200"/>
                </a:lnTo>
                <a:lnTo>
                  <a:pt x="3225800" y="1089025"/>
                </a:lnTo>
                <a:lnTo>
                  <a:pt x="2495550" y="1089025"/>
                </a:lnTo>
                <a:lnTo>
                  <a:pt x="2343150" y="1063625"/>
                </a:lnTo>
                <a:lnTo>
                  <a:pt x="2070100" y="1041400"/>
                </a:lnTo>
                <a:lnTo>
                  <a:pt x="1819275" y="1006475"/>
                </a:lnTo>
                <a:lnTo>
                  <a:pt x="1593850" y="958850"/>
                </a:lnTo>
                <a:lnTo>
                  <a:pt x="1387475" y="904875"/>
                </a:lnTo>
                <a:lnTo>
                  <a:pt x="1203325" y="841375"/>
                </a:lnTo>
                <a:lnTo>
                  <a:pt x="1047750" y="781050"/>
                </a:lnTo>
                <a:lnTo>
                  <a:pt x="873125" y="701675"/>
                </a:lnTo>
                <a:lnTo>
                  <a:pt x="701675" y="603250"/>
                </a:lnTo>
                <a:lnTo>
                  <a:pt x="482600" y="454025"/>
                </a:lnTo>
                <a:lnTo>
                  <a:pt x="276225" y="295275"/>
                </a:lnTo>
                <a:lnTo>
                  <a:pt x="34925" y="85725"/>
                </a:lnTo>
                <a:lnTo>
                  <a:pt x="3175" y="47625"/>
                </a:lnTo>
                <a:lnTo>
                  <a:pt x="0" y="22225"/>
                </a:lnTo>
                <a:lnTo>
                  <a:pt x="6350" y="3175"/>
                </a:lnTo>
                <a:lnTo>
                  <a:pt x="25400" y="0"/>
                </a:lnTo>
                <a:lnTo>
                  <a:pt x="53975" y="12700"/>
                </a:lnTo>
                <a:lnTo>
                  <a:pt x="117475" y="53975"/>
                </a:lnTo>
                <a:lnTo>
                  <a:pt x="295275" y="174625"/>
                </a:lnTo>
                <a:lnTo>
                  <a:pt x="447675" y="273050"/>
                </a:lnTo>
                <a:lnTo>
                  <a:pt x="625475" y="374650"/>
                </a:lnTo>
                <a:lnTo>
                  <a:pt x="841375" y="488950"/>
                </a:lnTo>
                <a:lnTo>
                  <a:pt x="1063625" y="587375"/>
                </a:lnTo>
                <a:lnTo>
                  <a:pt x="1298575" y="666750"/>
                </a:lnTo>
                <a:lnTo>
                  <a:pt x="1517650" y="730250"/>
                </a:lnTo>
                <a:lnTo>
                  <a:pt x="1724025" y="777875"/>
                </a:lnTo>
                <a:lnTo>
                  <a:pt x="1933575" y="815975"/>
                </a:lnTo>
                <a:lnTo>
                  <a:pt x="2076450" y="828675"/>
                </a:lnTo>
                <a:lnTo>
                  <a:pt x="2298700" y="841375"/>
                </a:lnTo>
                <a:lnTo>
                  <a:pt x="2486025" y="841375"/>
                </a:lnTo>
                <a:lnTo>
                  <a:pt x="2901950" y="8382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89"/>
          <p:cNvSpPr/>
          <p:nvPr/>
        </p:nvSpPr>
        <p:spPr>
          <a:xfrm rot="-5400000">
            <a:off x="4398963" y="3709988"/>
            <a:ext cx="3733800" cy="476250"/>
          </a:xfrm>
          <a:custGeom>
            <a:avLst/>
            <a:gdLst/>
            <a:ahLst/>
            <a:cxnLst/>
            <a:rect l="l" t="t" r="r" b="b"/>
            <a:pathLst>
              <a:path w="3733800" h="476250" extrusionOk="0">
                <a:moveTo>
                  <a:pt x="1460500" y="184150"/>
                </a:moveTo>
                <a:lnTo>
                  <a:pt x="2419350" y="212725"/>
                </a:lnTo>
                <a:lnTo>
                  <a:pt x="2667000" y="215900"/>
                </a:lnTo>
                <a:lnTo>
                  <a:pt x="3289300" y="212725"/>
                </a:lnTo>
                <a:lnTo>
                  <a:pt x="3355975" y="209550"/>
                </a:lnTo>
                <a:lnTo>
                  <a:pt x="3419475" y="200025"/>
                </a:lnTo>
                <a:lnTo>
                  <a:pt x="3470275" y="187325"/>
                </a:lnTo>
                <a:lnTo>
                  <a:pt x="3517900" y="161925"/>
                </a:lnTo>
                <a:lnTo>
                  <a:pt x="3578225" y="123825"/>
                </a:lnTo>
                <a:lnTo>
                  <a:pt x="3717925" y="0"/>
                </a:lnTo>
                <a:lnTo>
                  <a:pt x="3733800" y="142875"/>
                </a:lnTo>
                <a:lnTo>
                  <a:pt x="3609975" y="311150"/>
                </a:lnTo>
                <a:lnTo>
                  <a:pt x="3533775" y="396875"/>
                </a:lnTo>
                <a:lnTo>
                  <a:pt x="3502025" y="434975"/>
                </a:lnTo>
                <a:lnTo>
                  <a:pt x="3467100" y="463550"/>
                </a:lnTo>
                <a:lnTo>
                  <a:pt x="3425825" y="476250"/>
                </a:lnTo>
                <a:lnTo>
                  <a:pt x="3371850" y="476250"/>
                </a:lnTo>
                <a:lnTo>
                  <a:pt x="3305175" y="466725"/>
                </a:lnTo>
                <a:lnTo>
                  <a:pt x="3267075" y="457200"/>
                </a:lnTo>
                <a:lnTo>
                  <a:pt x="2638425" y="438150"/>
                </a:lnTo>
                <a:lnTo>
                  <a:pt x="2403475" y="434975"/>
                </a:lnTo>
                <a:lnTo>
                  <a:pt x="1247775" y="438150"/>
                </a:lnTo>
                <a:lnTo>
                  <a:pt x="688975" y="438150"/>
                </a:lnTo>
                <a:lnTo>
                  <a:pt x="381000" y="428625"/>
                </a:lnTo>
                <a:lnTo>
                  <a:pt x="234950" y="409575"/>
                </a:lnTo>
                <a:lnTo>
                  <a:pt x="133350" y="384175"/>
                </a:lnTo>
                <a:lnTo>
                  <a:pt x="53975" y="339725"/>
                </a:lnTo>
                <a:lnTo>
                  <a:pt x="15875" y="307975"/>
                </a:lnTo>
                <a:lnTo>
                  <a:pt x="3175" y="288925"/>
                </a:lnTo>
                <a:lnTo>
                  <a:pt x="0" y="269875"/>
                </a:lnTo>
                <a:lnTo>
                  <a:pt x="6350" y="244475"/>
                </a:lnTo>
                <a:lnTo>
                  <a:pt x="44450" y="209550"/>
                </a:lnTo>
                <a:lnTo>
                  <a:pt x="107950" y="184150"/>
                </a:lnTo>
                <a:lnTo>
                  <a:pt x="266700" y="152400"/>
                </a:lnTo>
                <a:lnTo>
                  <a:pt x="438150" y="146050"/>
                </a:lnTo>
                <a:lnTo>
                  <a:pt x="787400" y="165100"/>
                </a:lnTo>
                <a:lnTo>
                  <a:pt x="1460500" y="1841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F3219E0-5BC0-B24D-912E-5257F768CFAE}"/>
              </a:ext>
            </a:extLst>
          </p:cNvPr>
          <p:cNvGrpSpPr/>
          <p:nvPr/>
        </p:nvGrpSpPr>
        <p:grpSpPr>
          <a:xfrm>
            <a:off x="2450263" y="1832058"/>
            <a:ext cx="4837113" cy="3990975"/>
            <a:chOff x="2606675" y="1976438"/>
            <a:chExt cx="4837113" cy="3990975"/>
          </a:xfrm>
        </p:grpSpPr>
        <p:sp>
          <p:nvSpPr>
            <p:cNvPr id="12" name="Google Shape;1049;p89">
              <a:extLst>
                <a:ext uri="{FF2B5EF4-FFF2-40B4-BE49-F238E27FC236}">
                  <a16:creationId xmlns:a16="http://schemas.microsoft.com/office/drawing/2014/main" id="{4D1C1FB4-FF11-FF46-9026-FB9B91895664}"/>
                </a:ext>
              </a:extLst>
            </p:cNvPr>
            <p:cNvSpPr/>
            <p:nvPr/>
          </p:nvSpPr>
          <p:spPr>
            <a:xfrm>
              <a:off x="2900363" y="2266950"/>
              <a:ext cx="1743075" cy="400050"/>
            </a:xfrm>
            <a:custGeom>
              <a:avLst/>
              <a:gdLst/>
              <a:ahLst/>
              <a:cxnLst/>
              <a:rect l="l" t="t" r="r" b="b"/>
              <a:pathLst>
                <a:path w="1743075" h="400050" extrusionOk="0">
                  <a:moveTo>
                    <a:pt x="845343" y="171450"/>
                  </a:moveTo>
                  <a:lnTo>
                    <a:pt x="995362" y="142875"/>
                  </a:lnTo>
                  <a:lnTo>
                    <a:pt x="1100137" y="116681"/>
                  </a:lnTo>
                  <a:lnTo>
                    <a:pt x="1235868" y="76200"/>
                  </a:lnTo>
                  <a:lnTo>
                    <a:pt x="1345406" y="33338"/>
                  </a:lnTo>
                  <a:lnTo>
                    <a:pt x="1419225" y="0"/>
                  </a:lnTo>
                  <a:lnTo>
                    <a:pt x="1447800" y="0"/>
                  </a:lnTo>
                  <a:lnTo>
                    <a:pt x="1528762" y="16669"/>
                  </a:lnTo>
                  <a:lnTo>
                    <a:pt x="1593056" y="38100"/>
                  </a:lnTo>
                  <a:lnTo>
                    <a:pt x="1693068" y="90488"/>
                  </a:lnTo>
                  <a:lnTo>
                    <a:pt x="1728787" y="116681"/>
                  </a:lnTo>
                  <a:lnTo>
                    <a:pt x="1743075" y="145256"/>
                  </a:lnTo>
                  <a:lnTo>
                    <a:pt x="1743075" y="159544"/>
                  </a:lnTo>
                  <a:lnTo>
                    <a:pt x="1735931" y="183356"/>
                  </a:lnTo>
                  <a:lnTo>
                    <a:pt x="1721643" y="200025"/>
                  </a:lnTo>
                  <a:lnTo>
                    <a:pt x="1643062" y="226219"/>
                  </a:lnTo>
                  <a:lnTo>
                    <a:pt x="1414462" y="273844"/>
                  </a:lnTo>
                  <a:lnTo>
                    <a:pt x="1119187" y="328613"/>
                  </a:lnTo>
                  <a:lnTo>
                    <a:pt x="828675" y="371475"/>
                  </a:lnTo>
                  <a:lnTo>
                    <a:pt x="607218" y="397669"/>
                  </a:lnTo>
                  <a:lnTo>
                    <a:pt x="433387" y="400050"/>
                  </a:lnTo>
                  <a:lnTo>
                    <a:pt x="383381" y="392906"/>
                  </a:lnTo>
                  <a:lnTo>
                    <a:pt x="309562" y="369094"/>
                  </a:lnTo>
                  <a:lnTo>
                    <a:pt x="250031" y="340519"/>
                  </a:lnTo>
                  <a:lnTo>
                    <a:pt x="190500" y="304800"/>
                  </a:lnTo>
                  <a:lnTo>
                    <a:pt x="147637" y="273844"/>
                  </a:lnTo>
                  <a:lnTo>
                    <a:pt x="100012" y="233363"/>
                  </a:lnTo>
                  <a:lnTo>
                    <a:pt x="42862" y="178594"/>
                  </a:lnTo>
                  <a:lnTo>
                    <a:pt x="16668" y="150019"/>
                  </a:lnTo>
                  <a:lnTo>
                    <a:pt x="4762" y="126206"/>
                  </a:lnTo>
                  <a:lnTo>
                    <a:pt x="0" y="102394"/>
                  </a:lnTo>
                  <a:lnTo>
                    <a:pt x="2381" y="90488"/>
                  </a:lnTo>
                  <a:lnTo>
                    <a:pt x="7143" y="80963"/>
                  </a:lnTo>
                  <a:lnTo>
                    <a:pt x="21431" y="76200"/>
                  </a:lnTo>
                  <a:lnTo>
                    <a:pt x="42862" y="80963"/>
                  </a:lnTo>
                  <a:lnTo>
                    <a:pt x="114300" y="121444"/>
                  </a:lnTo>
                  <a:lnTo>
                    <a:pt x="185737" y="154781"/>
                  </a:lnTo>
                  <a:lnTo>
                    <a:pt x="252412" y="185738"/>
                  </a:lnTo>
                  <a:lnTo>
                    <a:pt x="319087" y="204788"/>
                  </a:lnTo>
                  <a:lnTo>
                    <a:pt x="388143" y="216694"/>
                  </a:lnTo>
                  <a:lnTo>
                    <a:pt x="459581" y="219075"/>
                  </a:lnTo>
                  <a:lnTo>
                    <a:pt x="542925" y="216694"/>
                  </a:lnTo>
                  <a:lnTo>
                    <a:pt x="671512" y="204788"/>
                  </a:lnTo>
                  <a:lnTo>
                    <a:pt x="845343" y="1714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050;p89">
              <a:extLst>
                <a:ext uri="{FF2B5EF4-FFF2-40B4-BE49-F238E27FC236}">
                  <a16:creationId xmlns:a16="http://schemas.microsoft.com/office/drawing/2014/main" id="{D853A952-A37A-684F-9E87-CF1C0DAE57A0}"/>
                </a:ext>
              </a:extLst>
            </p:cNvPr>
            <p:cNvSpPr/>
            <p:nvPr/>
          </p:nvSpPr>
          <p:spPr>
            <a:xfrm>
              <a:off x="4870450" y="1976438"/>
              <a:ext cx="2244725" cy="412750"/>
            </a:xfrm>
            <a:custGeom>
              <a:avLst/>
              <a:gdLst/>
              <a:ahLst/>
              <a:cxnLst/>
              <a:rect l="l" t="t" r="r" b="b"/>
              <a:pathLst>
                <a:path w="2245519" h="411956" extrusionOk="0">
                  <a:moveTo>
                    <a:pt x="1083469" y="359568"/>
                  </a:moveTo>
                  <a:lnTo>
                    <a:pt x="766763" y="383381"/>
                  </a:lnTo>
                  <a:lnTo>
                    <a:pt x="516732" y="400050"/>
                  </a:lnTo>
                  <a:lnTo>
                    <a:pt x="373857" y="411956"/>
                  </a:lnTo>
                  <a:lnTo>
                    <a:pt x="288132" y="376237"/>
                  </a:lnTo>
                  <a:lnTo>
                    <a:pt x="150019" y="300037"/>
                  </a:lnTo>
                  <a:lnTo>
                    <a:pt x="78582" y="252412"/>
                  </a:lnTo>
                  <a:lnTo>
                    <a:pt x="38100" y="211931"/>
                  </a:lnTo>
                  <a:lnTo>
                    <a:pt x="11907" y="176212"/>
                  </a:lnTo>
                  <a:lnTo>
                    <a:pt x="0" y="140493"/>
                  </a:lnTo>
                  <a:lnTo>
                    <a:pt x="0" y="119062"/>
                  </a:lnTo>
                  <a:lnTo>
                    <a:pt x="7144" y="102393"/>
                  </a:lnTo>
                  <a:lnTo>
                    <a:pt x="19050" y="97631"/>
                  </a:lnTo>
                  <a:lnTo>
                    <a:pt x="42863" y="100012"/>
                  </a:lnTo>
                  <a:lnTo>
                    <a:pt x="78582" y="126206"/>
                  </a:lnTo>
                  <a:lnTo>
                    <a:pt x="147638" y="171450"/>
                  </a:lnTo>
                  <a:lnTo>
                    <a:pt x="214313" y="197643"/>
                  </a:lnTo>
                  <a:lnTo>
                    <a:pt x="297657" y="214312"/>
                  </a:lnTo>
                  <a:lnTo>
                    <a:pt x="388144" y="223837"/>
                  </a:lnTo>
                  <a:lnTo>
                    <a:pt x="483394" y="223837"/>
                  </a:lnTo>
                  <a:lnTo>
                    <a:pt x="1012032" y="178593"/>
                  </a:lnTo>
                  <a:lnTo>
                    <a:pt x="1566863" y="116681"/>
                  </a:lnTo>
                  <a:lnTo>
                    <a:pt x="1619250" y="107156"/>
                  </a:lnTo>
                  <a:lnTo>
                    <a:pt x="1657350" y="95250"/>
                  </a:lnTo>
                  <a:lnTo>
                    <a:pt x="1740694" y="59531"/>
                  </a:lnTo>
                  <a:lnTo>
                    <a:pt x="1840707" y="2381"/>
                  </a:lnTo>
                  <a:lnTo>
                    <a:pt x="1864519" y="0"/>
                  </a:lnTo>
                  <a:lnTo>
                    <a:pt x="1945482" y="4762"/>
                  </a:lnTo>
                  <a:lnTo>
                    <a:pt x="2035969" y="21431"/>
                  </a:lnTo>
                  <a:lnTo>
                    <a:pt x="2138363" y="50006"/>
                  </a:lnTo>
                  <a:lnTo>
                    <a:pt x="2183607" y="71437"/>
                  </a:lnTo>
                  <a:lnTo>
                    <a:pt x="2214563" y="90487"/>
                  </a:lnTo>
                  <a:lnTo>
                    <a:pt x="2240757" y="126206"/>
                  </a:lnTo>
                  <a:lnTo>
                    <a:pt x="2245519" y="157162"/>
                  </a:lnTo>
                  <a:lnTo>
                    <a:pt x="2228850" y="190500"/>
                  </a:lnTo>
                  <a:lnTo>
                    <a:pt x="2202657" y="209550"/>
                  </a:lnTo>
                  <a:lnTo>
                    <a:pt x="2157413" y="228600"/>
                  </a:lnTo>
                  <a:lnTo>
                    <a:pt x="2112169" y="242887"/>
                  </a:lnTo>
                  <a:lnTo>
                    <a:pt x="1878807" y="269081"/>
                  </a:lnTo>
                  <a:lnTo>
                    <a:pt x="1524000" y="309562"/>
                  </a:lnTo>
                  <a:lnTo>
                    <a:pt x="1364457" y="330993"/>
                  </a:lnTo>
                  <a:lnTo>
                    <a:pt x="1083469" y="3595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051;p89">
              <a:extLst>
                <a:ext uri="{FF2B5EF4-FFF2-40B4-BE49-F238E27FC236}">
                  <a16:creationId xmlns:a16="http://schemas.microsoft.com/office/drawing/2014/main" id="{7A859448-FDC8-1147-8E67-CC19058FFE94}"/>
                </a:ext>
              </a:extLst>
            </p:cNvPr>
            <p:cNvSpPr/>
            <p:nvPr/>
          </p:nvSpPr>
          <p:spPr>
            <a:xfrm rot="-5400000">
              <a:off x="2042319" y="3183731"/>
              <a:ext cx="2228850" cy="1100138"/>
            </a:xfrm>
            <a:custGeom>
              <a:avLst/>
              <a:gdLst/>
              <a:ahLst/>
              <a:cxnLst/>
              <a:rect l="l" t="t" r="r" b="b"/>
              <a:pathLst>
                <a:path w="2228850" h="1100137" extrusionOk="0">
                  <a:moveTo>
                    <a:pt x="1221581" y="590550"/>
                  </a:moveTo>
                  <a:lnTo>
                    <a:pt x="1409700" y="659606"/>
                  </a:lnTo>
                  <a:lnTo>
                    <a:pt x="1557337" y="704850"/>
                  </a:lnTo>
                  <a:lnTo>
                    <a:pt x="1716881" y="750094"/>
                  </a:lnTo>
                  <a:lnTo>
                    <a:pt x="1824037" y="773906"/>
                  </a:lnTo>
                  <a:lnTo>
                    <a:pt x="1902618" y="785812"/>
                  </a:lnTo>
                  <a:lnTo>
                    <a:pt x="1974056" y="792956"/>
                  </a:lnTo>
                  <a:lnTo>
                    <a:pt x="2038350" y="792956"/>
                  </a:lnTo>
                  <a:lnTo>
                    <a:pt x="2076450" y="795337"/>
                  </a:lnTo>
                  <a:lnTo>
                    <a:pt x="2112168" y="788194"/>
                  </a:lnTo>
                  <a:lnTo>
                    <a:pt x="2145506" y="769144"/>
                  </a:lnTo>
                  <a:lnTo>
                    <a:pt x="2207418" y="683419"/>
                  </a:lnTo>
                  <a:lnTo>
                    <a:pt x="2228850" y="809625"/>
                  </a:lnTo>
                  <a:lnTo>
                    <a:pt x="2193131" y="907256"/>
                  </a:lnTo>
                  <a:lnTo>
                    <a:pt x="2121693" y="973931"/>
                  </a:lnTo>
                  <a:lnTo>
                    <a:pt x="2031206" y="1059656"/>
                  </a:lnTo>
                  <a:lnTo>
                    <a:pt x="1995487" y="1090612"/>
                  </a:lnTo>
                  <a:lnTo>
                    <a:pt x="1964531" y="1100137"/>
                  </a:lnTo>
                  <a:lnTo>
                    <a:pt x="1916906" y="1092994"/>
                  </a:lnTo>
                  <a:lnTo>
                    <a:pt x="1869281" y="1066800"/>
                  </a:lnTo>
                  <a:lnTo>
                    <a:pt x="1821656" y="1035844"/>
                  </a:lnTo>
                  <a:lnTo>
                    <a:pt x="1754981" y="1004887"/>
                  </a:lnTo>
                  <a:lnTo>
                    <a:pt x="1373981" y="869156"/>
                  </a:lnTo>
                  <a:lnTo>
                    <a:pt x="1066800" y="738187"/>
                  </a:lnTo>
                  <a:lnTo>
                    <a:pt x="802481" y="611981"/>
                  </a:lnTo>
                  <a:lnTo>
                    <a:pt x="602456" y="500062"/>
                  </a:lnTo>
                  <a:lnTo>
                    <a:pt x="376237" y="359569"/>
                  </a:lnTo>
                  <a:lnTo>
                    <a:pt x="183356" y="216694"/>
                  </a:lnTo>
                  <a:lnTo>
                    <a:pt x="50006" y="97631"/>
                  </a:lnTo>
                  <a:lnTo>
                    <a:pt x="14287" y="59531"/>
                  </a:lnTo>
                  <a:lnTo>
                    <a:pt x="0" y="38100"/>
                  </a:lnTo>
                  <a:lnTo>
                    <a:pt x="0" y="16669"/>
                  </a:lnTo>
                  <a:lnTo>
                    <a:pt x="7143" y="7144"/>
                  </a:lnTo>
                  <a:lnTo>
                    <a:pt x="21431" y="0"/>
                  </a:lnTo>
                  <a:lnTo>
                    <a:pt x="45243" y="2381"/>
                  </a:lnTo>
                  <a:lnTo>
                    <a:pt x="219075" y="107156"/>
                  </a:lnTo>
                  <a:lnTo>
                    <a:pt x="416718" y="221456"/>
                  </a:lnTo>
                  <a:lnTo>
                    <a:pt x="685800" y="354806"/>
                  </a:lnTo>
                  <a:lnTo>
                    <a:pt x="912018" y="461962"/>
                  </a:lnTo>
                  <a:lnTo>
                    <a:pt x="1221581" y="5905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052;p89">
              <a:extLst>
                <a:ext uri="{FF2B5EF4-FFF2-40B4-BE49-F238E27FC236}">
                  <a16:creationId xmlns:a16="http://schemas.microsoft.com/office/drawing/2014/main" id="{E5361470-3FF7-194C-AC68-8F2E007B3489}"/>
                </a:ext>
              </a:extLst>
            </p:cNvPr>
            <p:cNvSpPr/>
            <p:nvPr/>
          </p:nvSpPr>
          <p:spPr>
            <a:xfrm>
              <a:off x="3241675" y="3760788"/>
              <a:ext cx="361950" cy="1468437"/>
            </a:xfrm>
            <a:custGeom>
              <a:avLst/>
              <a:gdLst/>
              <a:ahLst/>
              <a:cxnLst/>
              <a:rect l="l" t="t" r="r" b="b"/>
              <a:pathLst>
                <a:path w="361950" h="1469231" extrusionOk="0">
                  <a:moveTo>
                    <a:pt x="138113" y="583406"/>
                  </a:moveTo>
                  <a:lnTo>
                    <a:pt x="138113" y="292894"/>
                  </a:lnTo>
                  <a:lnTo>
                    <a:pt x="130969" y="247650"/>
                  </a:lnTo>
                  <a:lnTo>
                    <a:pt x="123825" y="214312"/>
                  </a:lnTo>
                  <a:lnTo>
                    <a:pt x="116682" y="192881"/>
                  </a:lnTo>
                  <a:lnTo>
                    <a:pt x="104775" y="171450"/>
                  </a:lnTo>
                  <a:lnTo>
                    <a:pt x="92869" y="154781"/>
                  </a:lnTo>
                  <a:lnTo>
                    <a:pt x="66675" y="140494"/>
                  </a:lnTo>
                  <a:lnTo>
                    <a:pt x="0" y="114300"/>
                  </a:lnTo>
                  <a:lnTo>
                    <a:pt x="9525" y="23812"/>
                  </a:lnTo>
                  <a:lnTo>
                    <a:pt x="76200" y="0"/>
                  </a:lnTo>
                  <a:lnTo>
                    <a:pt x="135732" y="2381"/>
                  </a:lnTo>
                  <a:lnTo>
                    <a:pt x="211932" y="26194"/>
                  </a:lnTo>
                  <a:lnTo>
                    <a:pt x="309563" y="69056"/>
                  </a:lnTo>
                  <a:lnTo>
                    <a:pt x="340519" y="211931"/>
                  </a:lnTo>
                  <a:lnTo>
                    <a:pt x="361950" y="1135856"/>
                  </a:lnTo>
                  <a:lnTo>
                    <a:pt x="357188" y="1316831"/>
                  </a:lnTo>
                  <a:lnTo>
                    <a:pt x="345282" y="1362075"/>
                  </a:lnTo>
                  <a:lnTo>
                    <a:pt x="326232" y="1412081"/>
                  </a:lnTo>
                  <a:lnTo>
                    <a:pt x="307182" y="1447800"/>
                  </a:lnTo>
                  <a:lnTo>
                    <a:pt x="285750" y="1466850"/>
                  </a:lnTo>
                  <a:lnTo>
                    <a:pt x="259557" y="1469231"/>
                  </a:lnTo>
                  <a:lnTo>
                    <a:pt x="233363" y="1459706"/>
                  </a:lnTo>
                  <a:lnTo>
                    <a:pt x="207169" y="1435894"/>
                  </a:lnTo>
                  <a:lnTo>
                    <a:pt x="178594" y="1385887"/>
                  </a:lnTo>
                  <a:lnTo>
                    <a:pt x="157163" y="1338262"/>
                  </a:lnTo>
                  <a:lnTo>
                    <a:pt x="116682" y="1116806"/>
                  </a:lnTo>
                  <a:lnTo>
                    <a:pt x="133350" y="1045369"/>
                  </a:lnTo>
                  <a:lnTo>
                    <a:pt x="138113" y="878681"/>
                  </a:lnTo>
                  <a:lnTo>
                    <a:pt x="138113" y="5834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053;p89">
              <a:extLst>
                <a:ext uri="{FF2B5EF4-FFF2-40B4-BE49-F238E27FC236}">
                  <a16:creationId xmlns:a16="http://schemas.microsoft.com/office/drawing/2014/main" id="{75208A02-054D-8846-A670-3F7AF4FAFFF4}"/>
                </a:ext>
              </a:extLst>
            </p:cNvPr>
            <p:cNvSpPr/>
            <p:nvPr/>
          </p:nvSpPr>
          <p:spPr>
            <a:xfrm>
              <a:off x="3455988" y="3624263"/>
              <a:ext cx="1211262" cy="1366837"/>
            </a:xfrm>
            <a:custGeom>
              <a:avLst/>
              <a:gdLst/>
              <a:ahLst/>
              <a:cxnLst/>
              <a:rect l="l" t="t" r="r" b="b"/>
              <a:pathLst>
                <a:path w="1212056" h="1366837" extrusionOk="0">
                  <a:moveTo>
                    <a:pt x="400050" y="271462"/>
                  </a:moveTo>
                  <a:lnTo>
                    <a:pt x="28575" y="361950"/>
                  </a:lnTo>
                  <a:lnTo>
                    <a:pt x="0" y="207168"/>
                  </a:lnTo>
                  <a:lnTo>
                    <a:pt x="109537" y="202406"/>
                  </a:lnTo>
                  <a:lnTo>
                    <a:pt x="278606" y="180975"/>
                  </a:lnTo>
                  <a:lnTo>
                    <a:pt x="390525" y="161925"/>
                  </a:lnTo>
                  <a:lnTo>
                    <a:pt x="497681" y="133350"/>
                  </a:lnTo>
                  <a:lnTo>
                    <a:pt x="609600" y="92868"/>
                  </a:lnTo>
                  <a:lnTo>
                    <a:pt x="716756" y="40481"/>
                  </a:lnTo>
                  <a:lnTo>
                    <a:pt x="788194" y="11906"/>
                  </a:lnTo>
                  <a:lnTo>
                    <a:pt x="838200" y="2381"/>
                  </a:lnTo>
                  <a:lnTo>
                    <a:pt x="871537" y="0"/>
                  </a:lnTo>
                  <a:lnTo>
                    <a:pt x="928687" y="11906"/>
                  </a:lnTo>
                  <a:lnTo>
                    <a:pt x="1157287" y="114300"/>
                  </a:lnTo>
                  <a:lnTo>
                    <a:pt x="1188244" y="133350"/>
                  </a:lnTo>
                  <a:lnTo>
                    <a:pt x="1197769" y="147637"/>
                  </a:lnTo>
                  <a:lnTo>
                    <a:pt x="1212056" y="169068"/>
                  </a:lnTo>
                  <a:lnTo>
                    <a:pt x="1212056" y="185737"/>
                  </a:lnTo>
                  <a:lnTo>
                    <a:pt x="1197769" y="223837"/>
                  </a:lnTo>
                  <a:lnTo>
                    <a:pt x="1159669" y="297656"/>
                  </a:lnTo>
                  <a:lnTo>
                    <a:pt x="1147762" y="326231"/>
                  </a:lnTo>
                  <a:lnTo>
                    <a:pt x="1076325" y="790575"/>
                  </a:lnTo>
                  <a:lnTo>
                    <a:pt x="1033462" y="1059656"/>
                  </a:lnTo>
                  <a:lnTo>
                    <a:pt x="1014412" y="1183481"/>
                  </a:lnTo>
                  <a:lnTo>
                    <a:pt x="995362" y="1250156"/>
                  </a:lnTo>
                  <a:lnTo>
                    <a:pt x="976312" y="1304925"/>
                  </a:lnTo>
                  <a:lnTo>
                    <a:pt x="952500" y="1343025"/>
                  </a:lnTo>
                  <a:lnTo>
                    <a:pt x="933450" y="1359693"/>
                  </a:lnTo>
                  <a:lnTo>
                    <a:pt x="916781" y="1366837"/>
                  </a:lnTo>
                  <a:lnTo>
                    <a:pt x="873919" y="1366837"/>
                  </a:lnTo>
                  <a:lnTo>
                    <a:pt x="778669" y="1350168"/>
                  </a:lnTo>
                  <a:cubicBezTo>
                    <a:pt x="779463" y="1284287"/>
                    <a:pt x="780256" y="1218406"/>
                    <a:pt x="781050" y="1152525"/>
                  </a:cubicBezTo>
                  <a:lnTo>
                    <a:pt x="819150" y="742950"/>
                  </a:lnTo>
                  <a:lnTo>
                    <a:pt x="847725" y="466725"/>
                  </a:lnTo>
                  <a:lnTo>
                    <a:pt x="862012" y="273843"/>
                  </a:lnTo>
                  <a:lnTo>
                    <a:pt x="862012" y="254793"/>
                  </a:lnTo>
                  <a:lnTo>
                    <a:pt x="859631" y="230981"/>
                  </a:lnTo>
                  <a:lnTo>
                    <a:pt x="852487" y="221456"/>
                  </a:lnTo>
                  <a:lnTo>
                    <a:pt x="828675" y="209550"/>
                  </a:lnTo>
                  <a:lnTo>
                    <a:pt x="776287" y="202406"/>
                  </a:lnTo>
                  <a:lnTo>
                    <a:pt x="735806" y="202406"/>
                  </a:lnTo>
                  <a:lnTo>
                    <a:pt x="400050" y="27146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054;p89">
              <a:extLst>
                <a:ext uri="{FF2B5EF4-FFF2-40B4-BE49-F238E27FC236}">
                  <a16:creationId xmlns:a16="http://schemas.microsoft.com/office/drawing/2014/main" id="{BB6661E9-2EA5-A44E-B422-C674C2C4FBF6}"/>
                </a:ext>
              </a:extLst>
            </p:cNvPr>
            <p:cNvSpPr/>
            <p:nvPr/>
          </p:nvSpPr>
          <p:spPr>
            <a:xfrm>
              <a:off x="3519488" y="4779963"/>
              <a:ext cx="814387" cy="307975"/>
            </a:xfrm>
            <a:custGeom>
              <a:avLst/>
              <a:gdLst/>
              <a:ahLst/>
              <a:cxnLst/>
              <a:rect l="l" t="t" r="r" b="b"/>
              <a:pathLst>
                <a:path w="814387" h="309562" extrusionOk="0">
                  <a:moveTo>
                    <a:pt x="454818" y="45244"/>
                  </a:moveTo>
                  <a:lnTo>
                    <a:pt x="535781" y="11906"/>
                  </a:lnTo>
                  <a:lnTo>
                    <a:pt x="578643" y="2381"/>
                  </a:lnTo>
                  <a:lnTo>
                    <a:pt x="661987" y="0"/>
                  </a:lnTo>
                  <a:lnTo>
                    <a:pt x="745331" y="4762"/>
                  </a:lnTo>
                  <a:lnTo>
                    <a:pt x="814387" y="121444"/>
                  </a:lnTo>
                  <a:lnTo>
                    <a:pt x="731043" y="197644"/>
                  </a:lnTo>
                  <a:lnTo>
                    <a:pt x="688181" y="190500"/>
                  </a:lnTo>
                  <a:lnTo>
                    <a:pt x="652462" y="185737"/>
                  </a:lnTo>
                  <a:lnTo>
                    <a:pt x="592931" y="183356"/>
                  </a:lnTo>
                  <a:lnTo>
                    <a:pt x="466725" y="200025"/>
                  </a:lnTo>
                  <a:lnTo>
                    <a:pt x="214312" y="252412"/>
                  </a:lnTo>
                  <a:lnTo>
                    <a:pt x="130968" y="276225"/>
                  </a:lnTo>
                  <a:lnTo>
                    <a:pt x="50006" y="309562"/>
                  </a:lnTo>
                  <a:lnTo>
                    <a:pt x="0" y="178594"/>
                  </a:lnTo>
                  <a:cubicBezTo>
                    <a:pt x="62518" y="125693"/>
                    <a:pt x="34878" y="126206"/>
                    <a:pt x="64293" y="126206"/>
                  </a:cubicBezTo>
                  <a:lnTo>
                    <a:pt x="173831" y="114300"/>
                  </a:lnTo>
                  <a:lnTo>
                    <a:pt x="259556" y="100012"/>
                  </a:lnTo>
                  <a:lnTo>
                    <a:pt x="454818" y="452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055;p89">
              <a:extLst>
                <a:ext uri="{FF2B5EF4-FFF2-40B4-BE49-F238E27FC236}">
                  <a16:creationId xmlns:a16="http://schemas.microsoft.com/office/drawing/2014/main" id="{7C53A551-BE61-0141-9638-2DA11619212E}"/>
                </a:ext>
              </a:extLst>
            </p:cNvPr>
            <p:cNvSpPr/>
            <p:nvPr/>
          </p:nvSpPr>
          <p:spPr>
            <a:xfrm>
              <a:off x="4679950" y="3271838"/>
              <a:ext cx="2763838" cy="463550"/>
            </a:xfrm>
            <a:custGeom>
              <a:avLst/>
              <a:gdLst/>
              <a:ahLst/>
              <a:cxnLst/>
              <a:rect l="l" t="t" r="r" b="b"/>
              <a:pathLst>
                <a:path w="2764632" h="464343" extrusionOk="0">
                  <a:moveTo>
                    <a:pt x="1347788" y="283368"/>
                  </a:moveTo>
                  <a:lnTo>
                    <a:pt x="1164432" y="300037"/>
                  </a:lnTo>
                  <a:lnTo>
                    <a:pt x="957263" y="330993"/>
                  </a:lnTo>
                  <a:lnTo>
                    <a:pt x="721519" y="378618"/>
                  </a:lnTo>
                  <a:lnTo>
                    <a:pt x="569119" y="423862"/>
                  </a:lnTo>
                  <a:lnTo>
                    <a:pt x="428625" y="464343"/>
                  </a:lnTo>
                  <a:lnTo>
                    <a:pt x="397669" y="464343"/>
                  </a:lnTo>
                  <a:lnTo>
                    <a:pt x="330994" y="452437"/>
                  </a:lnTo>
                  <a:lnTo>
                    <a:pt x="266700" y="428625"/>
                  </a:lnTo>
                  <a:lnTo>
                    <a:pt x="200025" y="390525"/>
                  </a:lnTo>
                  <a:lnTo>
                    <a:pt x="97632" y="314325"/>
                  </a:lnTo>
                  <a:lnTo>
                    <a:pt x="30957" y="245268"/>
                  </a:lnTo>
                  <a:lnTo>
                    <a:pt x="4763" y="204787"/>
                  </a:lnTo>
                  <a:lnTo>
                    <a:pt x="0" y="188118"/>
                  </a:lnTo>
                  <a:lnTo>
                    <a:pt x="2382" y="169068"/>
                  </a:lnTo>
                  <a:lnTo>
                    <a:pt x="11907" y="161925"/>
                  </a:lnTo>
                  <a:lnTo>
                    <a:pt x="38100" y="161925"/>
                  </a:lnTo>
                  <a:lnTo>
                    <a:pt x="59532" y="169068"/>
                  </a:lnTo>
                  <a:lnTo>
                    <a:pt x="92869" y="197643"/>
                  </a:lnTo>
                  <a:lnTo>
                    <a:pt x="116682" y="216693"/>
                  </a:lnTo>
                  <a:lnTo>
                    <a:pt x="152400" y="233362"/>
                  </a:lnTo>
                  <a:lnTo>
                    <a:pt x="207169" y="250031"/>
                  </a:lnTo>
                  <a:lnTo>
                    <a:pt x="259557" y="261937"/>
                  </a:lnTo>
                  <a:lnTo>
                    <a:pt x="300038" y="264318"/>
                  </a:lnTo>
                  <a:lnTo>
                    <a:pt x="366713" y="264318"/>
                  </a:lnTo>
                  <a:lnTo>
                    <a:pt x="428625" y="259556"/>
                  </a:lnTo>
                  <a:lnTo>
                    <a:pt x="733425" y="197643"/>
                  </a:lnTo>
                  <a:lnTo>
                    <a:pt x="985838" y="152400"/>
                  </a:lnTo>
                  <a:lnTo>
                    <a:pt x="1321594" y="109537"/>
                  </a:lnTo>
                  <a:lnTo>
                    <a:pt x="1709738" y="61912"/>
                  </a:lnTo>
                  <a:lnTo>
                    <a:pt x="1943100" y="40481"/>
                  </a:lnTo>
                  <a:lnTo>
                    <a:pt x="2112169" y="35718"/>
                  </a:lnTo>
                  <a:lnTo>
                    <a:pt x="2183607" y="28575"/>
                  </a:lnTo>
                  <a:lnTo>
                    <a:pt x="2255044" y="14287"/>
                  </a:lnTo>
                  <a:lnTo>
                    <a:pt x="2297907" y="0"/>
                  </a:lnTo>
                  <a:lnTo>
                    <a:pt x="2364582" y="4762"/>
                  </a:lnTo>
                  <a:lnTo>
                    <a:pt x="2481263" y="21431"/>
                  </a:lnTo>
                  <a:lnTo>
                    <a:pt x="2597944" y="42862"/>
                  </a:lnTo>
                  <a:lnTo>
                    <a:pt x="2655094" y="59531"/>
                  </a:lnTo>
                  <a:lnTo>
                    <a:pt x="2707482" y="83343"/>
                  </a:lnTo>
                  <a:lnTo>
                    <a:pt x="2747963" y="109537"/>
                  </a:lnTo>
                  <a:lnTo>
                    <a:pt x="2759869" y="126206"/>
                  </a:lnTo>
                  <a:lnTo>
                    <a:pt x="2764632" y="152400"/>
                  </a:lnTo>
                  <a:lnTo>
                    <a:pt x="2759869" y="195262"/>
                  </a:lnTo>
                  <a:lnTo>
                    <a:pt x="2747963" y="221456"/>
                  </a:lnTo>
                  <a:lnTo>
                    <a:pt x="2719388" y="250031"/>
                  </a:lnTo>
                  <a:lnTo>
                    <a:pt x="2643188" y="278606"/>
                  </a:lnTo>
                  <a:lnTo>
                    <a:pt x="2600325" y="283368"/>
                  </a:lnTo>
                  <a:lnTo>
                    <a:pt x="2481263" y="269081"/>
                  </a:lnTo>
                  <a:lnTo>
                    <a:pt x="2312194" y="257175"/>
                  </a:lnTo>
                  <a:lnTo>
                    <a:pt x="1955007" y="264318"/>
                  </a:lnTo>
                  <a:lnTo>
                    <a:pt x="1704975" y="266700"/>
                  </a:lnTo>
                  <a:lnTo>
                    <a:pt x="1347788" y="2833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056;p89">
              <a:extLst>
                <a:ext uri="{FF2B5EF4-FFF2-40B4-BE49-F238E27FC236}">
                  <a16:creationId xmlns:a16="http://schemas.microsoft.com/office/drawing/2014/main" id="{AB1EF9E0-A25B-0F4D-B658-DFF6F0C6F4C2}"/>
                </a:ext>
              </a:extLst>
            </p:cNvPr>
            <p:cNvSpPr/>
            <p:nvPr/>
          </p:nvSpPr>
          <p:spPr>
            <a:xfrm rot="-5400000">
              <a:off x="3319463" y="3598863"/>
              <a:ext cx="3594100" cy="1092200"/>
            </a:xfrm>
            <a:custGeom>
              <a:avLst/>
              <a:gdLst/>
              <a:ahLst/>
              <a:cxnLst/>
              <a:rect l="l" t="t" r="r" b="b"/>
              <a:pathLst>
                <a:path w="3594100" h="1092200" extrusionOk="0">
                  <a:moveTo>
                    <a:pt x="2901950" y="838200"/>
                  </a:moveTo>
                  <a:lnTo>
                    <a:pt x="3203575" y="838200"/>
                  </a:lnTo>
                  <a:lnTo>
                    <a:pt x="3282950" y="828675"/>
                  </a:lnTo>
                  <a:lnTo>
                    <a:pt x="3349625" y="812800"/>
                  </a:lnTo>
                  <a:lnTo>
                    <a:pt x="3406775" y="790575"/>
                  </a:lnTo>
                  <a:lnTo>
                    <a:pt x="3457575" y="765175"/>
                  </a:lnTo>
                  <a:lnTo>
                    <a:pt x="3498850" y="730250"/>
                  </a:lnTo>
                  <a:lnTo>
                    <a:pt x="3530600" y="701675"/>
                  </a:lnTo>
                  <a:lnTo>
                    <a:pt x="3581400" y="641350"/>
                  </a:lnTo>
                  <a:lnTo>
                    <a:pt x="3594100" y="774700"/>
                  </a:lnTo>
                  <a:lnTo>
                    <a:pt x="3505200" y="920750"/>
                  </a:lnTo>
                  <a:lnTo>
                    <a:pt x="3387725" y="1063625"/>
                  </a:lnTo>
                  <a:lnTo>
                    <a:pt x="3368675" y="1079500"/>
                  </a:lnTo>
                  <a:lnTo>
                    <a:pt x="3346450" y="1089025"/>
                  </a:lnTo>
                  <a:lnTo>
                    <a:pt x="3292475" y="1092200"/>
                  </a:lnTo>
                  <a:lnTo>
                    <a:pt x="3225800" y="1089025"/>
                  </a:lnTo>
                  <a:lnTo>
                    <a:pt x="2495550" y="1089025"/>
                  </a:lnTo>
                  <a:lnTo>
                    <a:pt x="2343150" y="1063625"/>
                  </a:lnTo>
                  <a:lnTo>
                    <a:pt x="2070100" y="1041400"/>
                  </a:lnTo>
                  <a:lnTo>
                    <a:pt x="1819275" y="1006475"/>
                  </a:lnTo>
                  <a:lnTo>
                    <a:pt x="1593850" y="958850"/>
                  </a:lnTo>
                  <a:lnTo>
                    <a:pt x="1387475" y="904875"/>
                  </a:lnTo>
                  <a:lnTo>
                    <a:pt x="1203325" y="841375"/>
                  </a:lnTo>
                  <a:lnTo>
                    <a:pt x="1047750" y="781050"/>
                  </a:lnTo>
                  <a:lnTo>
                    <a:pt x="873125" y="701675"/>
                  </a:lnTo>
                  <a:lnTo>
                    <a:pt x="701675" y="603250"/>
                  </a:lnTo>
                  <a:lnTo>
                    <a:pt x="482600" y="454025"/>
                  </a:lnTo>
                  <a:lnTo>
                    <a:pt x="276225" y="295275"/>
                  </a:lnTo>
                  <a:lnTo>
                    <a:pt x="34925" y="85725"/>
                  </a:lnTo>
                  <a:lnTo>
                    <a:pt x="3175" y="47625"/>
                  </a:lnTo>
                  <a:lnTo>
                    <a:pt x="0" y="22225"/>
                  </a:lnTo>
                  <a:lnTo>
                    <a:pt x="6350" y="3175"/>
                  </a:lnTo>
                  <a:lnTo>
                    <a:pt x="25400" y="0"/>
                  </a:lnTo>
                  <a:lnTo>
                    <a:pt x="53975" y="12700"/>
                  </a:lnTo>
                  <a:lnTo>
                    <a:pt x="117475" y="53975"/>
                  </a:lnTo>
                  <a:lnTo>
                    <a:pt x="295275" y="174625"/>
                  </a:lnTo>
                  <a:lnTo>
                    <a:pt x="447675" y="273050"/>
                  </a:lnTo>
                  <a:lnTo>
                    <a:pt x="625475" y="374650"/>
                  </a:lnTo>
                  <a:lnTo>
                    <a:pt x="841375" y="488950"/>
                  </a:lnTo>
                  <a:lnTo>
                    <a:pt x="1063625" y="587375"/>
                  </a:lnTo>
                  <a:lnTo>
                    <a:pt x="1298575" y="666750"/>
                  </a:lnTo>
                  <a:lnTo>
                    <a:pt x="1517650" y="730250"/>
                  </a:lnTo>
                  <a:lnTo>
                    <a:pt x="1724025" y="777875"/>
                  </a:lnTo>
                  <a:lnTo>
                    <a:pt x="1933575" y="815975"/>
                  </a:lnTo>
                  <a:lnTo>
                    <a:pt x="2076450" y="828675"/>
                  </a:lnTo>
                  <a:lnTo>
                    <a:pt x="2298700" y="841375"/>
                  </a:lnTo>
                  <a:lnTo>
                    <a:pt x="2486025" y="841375"/>
                  </a:lnTo>
                  <a:lnTo>
                    <a:pt x="2901950" y="8382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057;p89">
              <a:extLst>
                <a:ext uri="{FF2B5EF4-FFF2-40B4-BE49-F238E27FC236}">
                  <a16:creationId xmlns:a16="http://schemas.microsoft.com/office/drawing/2014/main" id="{E834BC7E-979E-5F49-8822-FFAD2F097C6B}"/>
                </a:ext>
              </a:extLst>
            </p:cNvPr>
            <p:cNvSpPr/>
            <p:nvPr/>
          </p:nvSpPr>
          <p:spPr>
            <a:xfrm rot="-5400000">
              <a:off x="4551363" y="3862388"/>
              <a:ext cx="3733800" cy="476250"/>
            </a:xfrm>
            <a:custGeom>
              <a:avLst/>
              <a:gdLst/>
              <a:ahLst/>
              <a:cxnLst/>
              <a:rect l="l" t="t" r="r" b="b"/>
              <a:pathLst>
                <a:path w="3733800" h="476250" extrusionOk="0">
                  <a:moveTo>
                    <a:pt x="1460500" y="184150"/>
                  </a:moveTo>
                  <a:lnTo>
                    <a:pt x="2419350" y="212725"/>
                  </a:lnTo>
                  <a:lnTo>
                    <a:pt x="2667000" y="215900"/>
                  </a:lnTo>
                  <a:lnTo>
                    <a:pt x="3289300" y="212725"/>
                  </a:lnTo>
                  <a:lnTo>
                    <a:pt x="3355975" y="209550"/>
                  </a:lnTo>
                  <a:lnTo>
                    <a:pt x="3419475" y="200025"/>
                  </a:lnTo>
                  <a:lnTo>
                    <a:pt x="3470275" y="187325"/>
                  </a:lnTo>
                  <a:lnTo>
                    <a:pt x="3517900" y="161925"/>
                  </a:lnTo>
                  <a:lnTo>
                    <a:pt x="3578225" y="123825"/>
                  </a:lnTo>
                  <a:lnTo>
                    <a:pt x="3717925" y="0"/>
                  </a:lnTo>
                  <a:lnTo>
                    <a:pt x="3733800" y="142875"/>
                  </a:lnTo>
                  <a:lnTo>
                    <a:pt x="3609975" y="311150"/>
                  </a:lnTo>
                  <a:lnTo>
                    <a:pt x="3533775" y="396875"/>
                  </a:lnTo>
                  <a:lnTo>
                    <a:pt x="3502025" y="434975"/>
                  </a:lnTo>
                  <a:lnTo>
                    <a:pt x="3467100" y="463550"/>
                  </a:lnTo>
                  <a:lnTo>
                    <a:pt x="3425825" y="476250"/>
                  </a:lnTo>
                  <a:lnTo>
                    <a:pt x="3371850" y="476250"/>
                  </a:lnTo>
                  <a:lnTo>
                    <a:pt x="3305175" y="466725"/>
                  </a:lnTo>
                  <a:lnTo>
                    <a:pt x="3267075" y="457200"/>
                  </a:lnTo>
                  <a:lnTo>
                    <a:pt x="2638425" y="438150"/>
                  </a:lnTo>
                  <a:lnTo>
                    <a:pt x="2403475" y="434975"/>
                  </a:lnTo>
                  <a:lnTo>
                    <a:pt x="1247775" y="438150"/>
                  </a:lnTo>
                  <a:lnTo>
                    <a:pt x="688975" y="438150"/>
                  </a:lnTo>
                  <a:lnTo>
                    <a:pt x="381000" y="428625"/>
                  </a:lnTo>
                  <a:lnTo>
                    <a:pt x="234950" y="409575"/>
                  </a:lnTo>
                  <a:lnTo>
                    <a:pt x="133350" y="384175"/>
                  </a:lnTo>
                  <a:lnTo>
                    <a:pt x="53975" y="339725"/>
                  </a:lnTo>
                  <a:lnTo>
                    <a:pt x="15875" y="307975"/>
                  </a:lnTo>
                  <a:lnTo>
                    <a:pt x="3175" y="288925"/>
                  </a:lnTo>
                  <a:lnTo>
                    <a:pt x="0" y="269875"/>
                  </a:lnTo>
                  <a:lnTo>
                    <a:pt x="6350" y="244475"/>
                  </a:lnTo>
                  <a:lnTo>
                    <a:pt x="44450" y="209550"/>
                  </a:lnTo>
                  <a:lnTo>
                    <a:pt x="107950" y="184150"/>
                  </a:lnTo>
                  <a:lnTo>
                    <a:pt x="266700" y="152400"/>
                  </a:lnTo>
                  <a:lnTo>
                    <a:pt x="438150" y="146050"/>
                  </a:lnTo>
                  <a:lnTo>
                    <a:pt x="787400" y="165100"/>
                  </a:lnTo>
                  <a:lnTo>
                    <a:pt x="1460500" y="1841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1062;p90">
            <a:extLst>
              <a:ext uri="{FF2B5EF4-FFF2-40B4-BE49-F238E27FC236}">
                <a16:creationId xmlns:a16="http://schemas.microsoft.com/office/drawing/2014/main" id="{080AC228-E474-DC4B-8745-ECDB4C9E103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1017" y="1828970"/>
            <a:ext cx="4835525" cy="399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2" name="Google Shape;1062;p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4921" y="1756779"/>
            <a:ext cx="4835525" cy="399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91"/>
          <p:cNvSpPr txBox="1"/>
          <p:nvPr/>
        </p:nvSpPr>
        <p:spPr>
          <a:xfrm>
            <a:off x="4232920" y="7317432"/>
            <a:ext cx="372047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究</a:t>
            </a:r>
            <a:endParaRPr/>
          </a:p>
        </p:txBody>
      </p:sp>
      <p:sp>
        <p:nvSpPr>
          <p:cNvPr id="1069" name="Google Shape;1069;p91"/>
          <p:cNvSpPr/>
          <p:nvPr/>
        </p:nvSpPr>
        <p:spPr>
          <a:xfrm>
            <a:off x="4452938" y="1390650"/>
            <a:ext cx="520700" cy="731838"/>
          </a:xfrm>
          <a:custGeom>
            <a:avLst/>
            <a:gdLst/>
            <a:ahLst/>
            <a:cxnLst/>
            <a:rect l="l" t="t" r="r" b="b"/>
            <a:pathLst>
              <a:path w="521493" h="731044" extrusionOk="0">
                <a:moveTo>
                  <a:pt x="200025" y="502444"/>
                </a:moveTo>
                <a:lnTo>
                  <a:pt x="190500" y="271463"/>
                </a:lnTo>
                <a:lnTo>
                  <a:pt x="180975" y="216694"/>
                </a:lnTo>
                <a:lnTo>
                  <a:pt x="161925" y="173831"/>
                </a:lnTo>
                <a:lnTo>
                  <a:pt x="128587" y="138113"/>
                </a:lnTo>
                <a:lnTo>
                  <a:pt x="76200" y="97631"/>
                </a:lnTo>
                <a:lnTo>
                  <a:pt x="23812" y="69056"/>
                </a:lnTo>
                <a:lnTo>
                  <a:pt x="7143" y="61913"/>
                </a:lnTo>
                <a:lnTo>
                  <a:pt x="0" y="40481"/>
                </a:lnTo>
                <a:lnTo>
                  <a:pt x="14287" y="16669"/>
                </a:lnTo>
                <a:lnTo>
                  <a:pt x="38100" y="2381"/>
                </a:lnTo>
                <a:lnTo>
                  <a:pt x="73818" y="0"/>
                </a:lnTo>
                <a:lnTo>
                  <a:pt x="180975" y="9525"/>
                </a:lnTo>
                <a:lnTo>
                  <a:pt x="266700" y="23813"/>
                </a:lnTo>
                <a:lnTo>
                  <a:pt x="357187" y="52388"/>
                </a:lnTo>
                <a:lnTo>
                  <a:pt x="435768" y="92869"/>
                </a:lnTo>
                <a:lnTo>
                  <a:pt x="504825" y="147638"/>
                </a:lnTo>
                <a:lnTo>
                  <a:pt x="521493" y="169069"/>
                </a:lnTo>
                <a:lnTo>
                  <a:pt x="519112" y="200025"/>
                </a:lnTo>
                <a:lnTo>
                  <a:pt x="502443" y="230981"/>
                </a:lnTo>
                <a:lnTo>
                  <a:pt x="469106" y="273844"/>
                </a:lnTo>
                <a:lnTo>
                  <a:pt x="447675" y="314325"/>
                </a:lnTo>
                <a:lnTo>
                  <a:pt x="431006" y="654844"/>
                </a:lnTo>
                <a:lnTo>
                  <a:pt x="431006" y="690563"/>
                </a:lnTo>
                <a:lnTo>
                  <a:pt x="335756" y="731044"/>
                </a:lnTo>
                <a:lnTo>
                  <a:pt x="197643" y="723900"/>
                </a:lnTo>
                <a:lnTo>
                  <a:pt x="200025" y="5024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" name="Google Shape;1070;p91"/>
          <p:cNvSpPr/>
          <p:nvPr/>
        </p:nvSpPr>
        <p:spPr>
          <a:xfrm>
            <a:off x="2849563" y="1971675"/>
            <a:ext cx="379412" cy="1081088"/>
          </a:xfrm>
          <a:custGeom>
            <a:avLst/>
            <a:gdLst/>
            <a:ahLst/>
            <a:cxnLst/>
            <a:rect l="l" t="t" r="r" b="b"/>
            <a:pathLst>
              <a:path w="378619" h="1081088" extrusionOk="0">
                <a:moveTo>
                  <a:pt x="190500" y="481013"/>
                </a:moveTo>
                <a:lnTo>
                  <a:pt x="230982" y="364331"/>
                </a:lnTo>
                <a:lnTo>
                  <a:pt x="242888" y="283369"/>
                </a:lnTo>
                <a:lnTo>
                  <a:pt x="238125" y="169069"/>
                </a:lnTo>
                <a:lnTo>
                  <a:pt x="228600" y="78581"/>
                </a:lnTo>
                <a:lnTo>
                  <a:pt x="221457" y="50006"/>
                </a:lnTo>
                <a:lnTo>
                  <a:pt x="219075" y="21431"/>
                </a:lnTo>
                <a:lnTo>
                  <a:pt x="228600" y="2381"/>
                </a:lnTo>
                <a:lnTo>
                  <a:pt x="250032" y="0"/>
                </a:lnTo>
                <a:lnTo>
                  <a:pt x="273844" y="9525"/>
                </a:lnTo>
                <a:lnTo>
                  <a:pt x="295275" y="33338"/>
                </a:lnTo>
                <a:lnTo>
                  <a:pt x="330994" y="119063"/>
                </a:lnTo>
                <a:lnTo>
                  <a:pt x="361950" y="202406"/>
                </a:lnTo>
                <a:lnTo>
                  <a:pt x="378619" y="264319"/>
                </a:lnTo>
                <a:lnTo>
                  <a:pt x="378619" y="385763"/>
                </a:lnTo>
                <a:cubicBezTo>
                  <a:pt x="377825" y="423069"/>
                  <a:pt x="377032" y="460375"/>
                  <a:pt x="376238" y="497681"/>
                </a:cubicBezTo>
                <a:lnTo>
                  <a:pt x="354807" y="692944"/>
                </a:lnTo>
                <a:lnTo>
                  <a:pt x="309563" y="857250"/>
                </a:lnTo>
                <a:lnTo>
                  <a:pt x="235744" y="1012031"/>
                </a:lnTo>
                <a:lnTo>
                  <a:pt x="219075" y="1035844"/>
                </a:lnTo>
                <a:lnTo>
                  <a:pt x="192882" y="1054894"/>
                </a:lnTo>
                <a:lnTo>
                  <a:pt x="150019" y="1073944"/>
                </a:lnTo>
                <a:lnTo>
                  <a:pt x="109538" y="1081088"/>
                </a:lnTo>
                <a:lnTo>
                  <a:pt x="78582" y="1081088"/>
                </a:lnTo>
                <a:lnTo>
                  <a:pt x="52388" y="1076325"/>
                </a:lnTo>
                <a:lnTo>
                  <a:pt x="38100" y="1059656"/>
                </a:lnTo>
                <a:lnTo>
                  <a:pt x="19050" y="1004888"/>
                </a:lnTo>
                <a:lnTo>
                  <a:pt x="2382" y="933450"/>
                </a:lnTo>
                <a:lnTo>
                  <a:pt x="0" y="854869"/>
                </a:lnTo>
                <a:lnTo>
                  <a:pt x="11907" y="754856"/>
                </a:lnTo>
                <a:lnTo>
                  <a:pt x="30957" y="723900"/>
                </a:lnTo>
                <a:lnTo>
                  <a:pt x="95250" y="650081"/>
                </a:lnTo>
                <a:lnTo>
                  <a:pt x="190500" y="48101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91"/>
          <p:cNvSpPr/>
          <p:nvPr/>
        </p:nvSpPr>
        <p:spPr>
          <a:xfrm>
            <a:off x="3201988" y="2389188"/>
            <a:ext cx="1117600" cy="1201737"/>
          </a:xfrm>
          <a:custGeom>
            <a:avLst/>
            <a:gdLst/>
            <a:ahLst/>
            <a:cxnLst/>
            <a:rect l="l" t="t" r="r" b="b"/>
            <a:pathLst>
              <a:path w="1116807" h="1202531" extrusionOk="0">
                <a:moveTo>
                  <a:pt x="500063" y="707231"/>
                </a:moveTo>
                <a:lnTo>
                  <a:pt x="604838" y="588169"/>
                </a:lnTo>
                <a:lnTo>
                  <a:pt x="716757" y="438150"/>
                </a:lnTo>
                <a:lnTo>
                  <a:pt x="807244" y="297656"/>
                </a:lnTo>
                <a:lnTo>
                  <a:pt x="828675" y="242887"/>
                </a:lnTo>
                <a:lnTo>
                  <a:pt x="831057" y="216694"/>
                </a:lnTo>
                <a:lnTo>
                  <a:pt x="828675" y="183356"/>
                </a:lnTo>
                <a:lnTo>
                  <a:pt x="809625" y="121444"/>
                </a:lnTo>
                <a:lnTo>
                  <a:pt x="783432" y="85725"/>
                </a:lnTo>
                <a:lnTo>
                  <a:pt x="759619" y="57150"/>
                </a:lnTo>
                <a:lnTo>
                  <a:pt x="750094" y="45244"/>
                </a:lnTo>
                <a:lnTo>
                  <a:pt x="742950" y="30956"/>
                </a:lnTo>
                <a:lnTo>
                  <a:pt x="742950" y="21431"/>
                </a:lnTo>
                <a:lnTo>
                  <a:pt x="747713" y="4762"/>
                </a:lnTo>
                <a:lnTo>
                  <a:pt x="764382" y="0"/>
                </a:lnTo>
                <a:lnTo>
                  <a:pt x="797719" y="2381"/>
                </a:lnTo>
                <a:lnTo>
                  <a:pt x="842963" y="21431"/>
                </a:lnTo>
                <a:lnTo>
                  <a:pt x="976313" y="92869"/>
                </a:lnTo>
                <a:lnTo>
                  <a:pt x="1014413" y="123825"/>
                </a:lnTo>
                <a:lnTo>
                  <a:pt x="1054894" y="166687"/>
                </a:lnTo>
                <a:lnTo>
                  <a:pt x="1081088" y="207169"/>
                </a:lnTo>
                <a:lnTo>
                  <a:pt x="1107282" y="276225"/>
                </a:lnTo>
                <a:lnTo>
                  <a:pt x="1116807" y="330994"/>
                </a:lnTo>
                <a:lnTo>
                  <a:pt x="1114425" y="361950"/>
                </a:lnTo>
                <a:lnTo>
                  <a:pt x="1100138" y="390525"/>
                </a:lnTo>
                <a:lnTo>
                  <a:pt x="1078707" y="404812"/>
                </a:lnTo>
                <a:lnTo>
                  <a:pt x="1035844" y="421481"/>
                </a:lnTo>
                <a:lnTo>
                  <a:pt x="990600" y="450056"/>
                </a:lnTo>
                <a:lnTo>
                  <a:pt x="919163" y="531019"/>
                </a:lnTo>
                <a:lnTo>
                  <a:pt x="788194" y="676275"/>
                </a:lnTo>
                <a:lnTo>
                  <a:pt x="659607" y="797719"/>
                </a:lnTo>
                <a:lnTo>
                  <a:pt x="519113" y="907256"/>
                </a:lnTo>
                <a:lnTo>
                  <a:pt x="419100" y="981075"/>
                </a:lnTo>
                <a:lnTo>
                  <a:pt x="319088" y="1045369"/>
                </a:lnTo>
                <a:lnTo>
                  <a:pt x="219075" y="1100137"/>
                </a:lnTo>
                <a:lnTo>
                  <a:pt x="102394" y="1164431"/>
                </a:lnTo>
                <a:lnTo>
                  <a:pt x="33338" y="1200150"/>
                </a:lnTo>
                <a:lnTo>
                  <a:pt x="19050" y="1202531"/>
                </a:lnTo>
                <a:lnTo>
                  <a:pt x="7144" y="1200150"/>
                </a:lnTo>
                <a:lnTo>
                  <a:pt x="0" y="1190625"/>
                </a:lnTo>
                <a:lnTo>
                  <a:pt x="7144" y="1169194"/>
                </a:lnTo>
                <a:lnTo>
                  <a:pt x="28575" y="1145381"/>
                </a:lnTo>
                <a:lnTo>
                  <a:pt x="145257" y="1050131"/>
                </a:lnTo>
                <a:lnTo>
                  <a:pt x="288132" y="926306"/>
                </a:lnTo>
                <a:lnTo>
                  <a:pt x="378619" y="840581"/>
                </a:lnTo>
                <a:lnTo>
                  <a:pt x="500063" y="7072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2" name="Google Shape;1072;p91"/>
          <p:cNvSpPr/>
          <p:nvPr/>
        </p:nvSpPr>
        <p:spPr>
          <a:xfrm>
            <a:off x="4967288" y="2281238"/>
            <a:ext cx="1571625" cy="1038225"/>
          </a:xfrm>
          <a:custGeom>
            <a:avLst/>
            <a:gdLst/>
            <a:ahLst/>
            <a:cxnLst/>
            <a:rect l="l" t="t" r="r" b="b"/>
            <a:pathLst>
              <a:path w="1571625" h="1038225" extrusionOk="0">
                <a:moveTo>
                  <a:pt x="157162" y="604837"/>
                </a:moveTo>
                <a:lnTo>
                  <a:pt x="157162" y="352425"/>
                </a:lnTo>
                <a:cubicBezTo>
                  <a:pt x="156368" y="319881"/>
                  <a:pt x="155575" y="287337"/>
                  <a:pt x="154781" y="254793"/>
                </a:cubicBezTo>
                <a:lnTo>
                  <a:pt x="145256" y="207168"/>
                </a:lnTo>
                <a:lnTo>
                  <a:pt x="126206" y="161925"/>
                </a:lnTo>
                <a:lnTo>
                  <a:pt x="83343" y="116681"/>
                </a:lnTo>
                <a:lnTo>
                  <a:pt x="54768" y="97631"/>
                </a:lnTo>
                <a:lnTo>
                  <a:pt x="23812" y="85725"/>
                </a:lnTo>
                <a:lnTo>
                  <a:pt x="7143" y="80962"/>
                </a:lnTo>
                <a:lnTo>
                  <a:pt x="0" y="61912"/>
                </a:lnTo>
                <a:lnTo>
                  <a:pt x="0" y="28575"/>
                </a:lnTo>
                <a:lnTo>
                  <a:pt x="9525" y="9525"/>
                </a:lnTo>
                <a:lnTo>
                  <a:pt x="30956" y="0"/>
                </a:lnTo>
                <a:lnTo>
                  <a:pt x="126206" y="9525"/>
                </a:lnTo>
                <a:lnTo>
                  <a:pt x="200025" y="21431"/>
                </a:lnTo>
                <a:lnTo>
                  <a:pt x="247650" y="38100"/>
                </a:lnTo>
                <a:lnTo>
                  <a:pt x="323850" y="78581"/>
                </a:lnTo>
                <a:lnTo>
                  <a:pt x="366712" y="107156"/>
                </a:lnTo>
                <a:lnTo>
                  <a:pt x="435768" y="171450"/>
                </a:lnTo>
                <a:lnTo>
                  <a:pt x="442912" y="192881"/>
                </a:lnTo>
                <a:lnTo>
                  <a:pt x="440531" y="214312"/>
                </a:lnTo>
                <a:lnTo>
                  <a:pt x="426243" y="240506"/>
                </a:lnTo>
                <a:lnTo>
                  <a:pt x="381000" y="292893"/>
                </a:lnTo>
                <a:lnTo>
                  <a:pt x="373856" y="309562"/>
                </a:lnTo>
                <a:lnTo>
                  <a:pt x="338137" y="561975"/>
                </a:lnTo>
                <a:cubicBezTo>
                  <a:pt x="337343" y="584200"/>
                  <a:pt x="336550" y="606425"/>
                  <a:pt x="335756" y="628650"/>
                </a:cubicBezTo>
                <a:lnTo>
                  <a:pt x="345281" y="673893"/>
                </a:lnTo>
                <a:lnTo>
                  <a:pt x="361950" y="709612"/>
                </a:lnTo>
                <a:lnTo>
                  <a:pt x="400050" y="766762"/>
                </a:lnTo>
                <a:lnTo>
                  <a:pt x="442912" y="807243"/>
                </a:lnTo>
                <a:lnTo>
                  <a:pt x="476250" y="823912"/>
                </a:lnTo>
                <a:lnTo>
                  <a:pt x="521493" y="838200"/>
                </a:lnTo>
                <a:lnTo>
                  <a:pt x="602456" y="850106"/>
                </a:lnTo>
                <a:lnTo>
                  <a:pt x="783431" y="859631"/>
                </a:lnTo>
                <a:lnTo>
                  <a:pt x="881062" y="857250"/>
                </a:lnTo>
                <a:lnTo>
                  <a:pt x="1007268" y="838200"/>
                </a:lnTo>
                <a:lnTo>
                  <a:pt x="1116806" y="807243"/>
                </a:lnTo>
                <a:lnTo>
                  <a:pt x="1173956" y="781050"/>
                </a:lnTo>
                <a:lnTo>
                  <a:pt x="1228725" y="747712"/>
                </a:lnTo>
                <a:lnTo>
                  <a:pt x="1281112" y="723900"/>
                </a:lnTo>
                <a:lnTo>
                  <a:pt x="1343025" y="723900"/>
                </a:lnTo>
                <a:lnTo>
                  <a:pt x="1423987" y="747712"/>
                </a:lnTo>
                <a:lnTo>
                  <a:pt x="1526381" y="800100"/>
                </a:lnTo>
                <a:lnTo>
                  <a:pt x="1550193" y="816768"/>
                </a:lnTo>
                <a:lnTo>
                  <a:pt x="1566862" y="847725"/>
                </a:lnTo>
                <a:lnTo>
                  <a:pt x="1571625" y="885825"/>
                </a:lnTo>
                <a:lnTo>
                  <a:pt x="1566862" y="914400"/>
                </a:lnTo>
                <a:lnTo>
                  <a:pt x="1547812" y="935831"/>
                </a:lnTo>
                <a:lnTo>
                  <a:pt x="1497806" y="957262"/>
                </a:lnTo>
                <a:lnTo>
                  <a:pt x="1285875" y="1002506"/>
                </a:lnTo>
                <a:lnTo>
                  <a:pt x="1033462" y="1031081"/>
                </a:lnTo>
                <a:lnTo>
                  <a:pt x="785812" y="1038225"/>
                </a:lnTo>
                <a:lnTo>
                  <a:pt x="688181" y="1031081"/>
                </a:lnTo>
                <a:lnTo>
                  <a:pt x="576262" y="1016793"/>
                </a:lnTo>
                <a:lnTo>
                  <a:pt x="471487" y="995362"/>
                </a:lnTo>
                <a:lnTo>
                  <a:pt x="364331" y="962025"/>
                </a:lnTo>
                <a:lnTo>
                  <a:pt x="297656" y="928687"/>
                </a:lnTo>
                <a:lnTo>
                  <a:pt x="240506" y="885825"/>
                </a:lnTo>
                <a:lnTo>
                  <a:pt x="211931" y="840581"/>
                </a:lnTo>
                <a:lnTo>
                  <a:pt x="190500" y="800100"/>
                </a:lnTo>
                <a:lnTo>
                  <a:pt x="173831" y="747712"/>
                </a:lnTo>
                <a:lnTo>
                  <a:pt x="157162" y="6048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3" name="Google Shape;1073;p91"/>
          <p:cNvSpPr/>
          <p:nvPr/>
        </p:nvSpPr>
        <p:spPr>
          <a:xfrm rot="-5400000">
            <a:off x="2355057" y="3632993"/>
            <a:ext cx="2838450" cy="1935163"/>
          </a:xfrm>
          <a:custGeom>
            <a:avLst/>
            <a:gdLst/>
            <a:ahLst/>
            <a:cxnLst/>
            <a:rect l="l" t="t" r="r" b="b"/>
            <a:pathLst>
              <a:path w="2838504" h="1934407" extrusionOk="0">
                <a:moveTo>
                  <a:pt x="1357433" y="1321373"/>
                </a:moveTo>
                <a:lnTo>
                  <a:pt x="1481070" y="1367737"/>
                </a:lnTo>
                <a:lnTo>
                  <a:pt x="1630465" y="1419252"/>
                </a:lnTo>
                <a:lnTo>
                  <a:pt x="1795315" y="1470768"/>
                </a:lnTo>
                <a:lnTo>
                  <a:pt x="1921528" y="1499101"/>
                </a:lnTo>
                <a:lnTo>
                  <a:pt x="2099256" y="1535162"/>
                </a:lnTo>
                <a:lnTo>
                  <a:pt x="2364561" y="1571223"/>
                </a:lnTo>
                <a:lnTo>
                  <a:pt x="2552593" y="1591829"/>
                </a:lnTo>
                <a:lnTo>
                  <a:pt x="2629866" y="1591829"/>
                </a:lnTo>
                <a:lnTo>
                  <a:pt x="2668502" y="1586677"/>
                </a:lnTo>
                <a:lnTo>
                  <a:pt x="2694260" y="1576374"/>
                </a:lnTo>
                <a:lnTo>
                  <a:pt x="2740624" y="1527435"/>
                </a:lnTo>
                <a:lnTo>
                  <a:pt x="2779261" y="1481071"/>
                </a:lnTo>
                <a:lnTo>
                  <a:pt x="2792140" y="1457889"/>
                </a:lnTo>
                <a:lnTo>
                  <a:pt x="2805018" y="1452737"/>
                </a:lnTo>
                <a:lnTo>
                  <a:pt x="2823049" y="1455313"/>
                </a:lnTo>
                <a:lnTo>
                  <a:pt x="2838504" y="1468192"/>
                </a:lnTo>
                <a:lnTo>
                  <a:pt x="2838504" y="1615011"/>
                </a:lnTo>
                <a:lnTo>
                  <a:pt x="2833352" y="1638193"/>
                </a:lnTo>
                <a:lnTo>
                  <a:pt x="2817897" y="1681981"/>
                </a:lnTo>
                <a:lnTo>
                  <a:pt x="2730321" y="1826225"/>
                </a:lnTo>
                <a:lnTo>
                  <a:pt x="2686533" y="1875164"/>
                </a:lnTo>
                <a:lnTo>
                  <a:pt x="2645320" y="1908649"/>
                </a:lnTo>
                <a:lnTo>
                  <a:pt x="2622138" y="1921528"/>
                </a:lnTo>
                <a:lnTo>
                  <a:pt x="2598956" y="1929256"/>
                </a:lnTo>
                <a:lnTo>
                  <a:pt x="2573199" y="1934407"/>
                </a:lnTo>
                <a:lnTo>
                  <a:pt x="2550017" y="1929256"/>
                </a:lnTo>
                <a:lnTo>
                  <a:pt x="2521683" y="1903498"/>
                </a:lnTo>
                <a:lnTo>
                  <a:pt x="2498501" y="1882892"/>
                </a:lnTo>
                <a:lnTo>
                  <a:pt x="2462440" y="1864861"/>
                </a:lnTo>
                <a:lnTo>
                  <a:pt x="2374864" y="1839103"/>
                </a:lnTo>
                <a:lnTo>
                  <a:pt x="2161075" y="1803043"/>
                </a:lnTo>
                <a:lnTo>
                  <a:pt x="2011680" y="1764406"/>
                </a:lnTo>
                <a:lnTo>
                  <a:pt x="1888043" y="1725769"/>
                </a:lnTo>
                <a:lnTo>
                  <a:pt x="1612435" y="1635617"/>
                </a:lnTo>
                <a:lnTo>
                  <a:pt x="1375464" y="1540314"/>
                </a:lnTo>
                <a:lnTo>
                  <a:pt x="1213190" y="1465616"/>
                </a:lnTo>
                <a:lnTo>
                  <a:pt x="1105007" y="1408949"/>
                </a:lnTo>
                <a:lnTo>
                  <a:pt x="991673" y="1341979"/>
                </a:lnTo>
                <a:lnTo>
                  <a:pt x="860309" y="1259554"/>
                </a:lnTo>
                <a:lnTo>
                  <a:pt x="767581" y="1184857"/>
                </a:lnTo>
                <a:lnTo>
                  <a:pt x="682580" y="1107583"/>
                </a:lnTo>
                <a:lnTo>
                  <a:pt x="589852" y="1009704"/>
                </a:lnTo>
                <a:lnTo>
                  <a:pt x="502276" y="906673"/>
                </a:lnTo>
                <a:lnTo>
                  <a:pt x="425003" y="811369"/>
                </a:lnTo>
                <a:lnTo>
                  <a:pt x="334851" y="682581"/>
                </a:lnTo>
                <a:lnTo>
                  <a:pt x="236971" y="522883"/>
                </a:lnTo>
                <a:lnTo>
                  <a:pt x="162274" y="386367"/>
                </a:lnTo>
                <a:lnTo>
                  <a:pt x="105607" y="273032"/>
                </a:lnTo>
                <a:lnTo>
                  <a:pt x="18030" y="95304"/>
                </a:lnTo>
                <a:lnTo>
                  <a:pt x="7727" y="66970"/>
                </a:lnTo>
                <a:lnTo>
                  <a:pt x="0" y="33485"/>
                </a:lnTo>
                <a:lnTo>
                  <a:pt x="2576" y="15455"/>
                </a:lnTo>
                <a:lnTo>
                  <a:pt x="7727" y="2576"/>
                </a:lnTo>
                <a:lnTo>
                  <a:pt x="15455" y="0"/>
                </a:lnTo>
                <a:lnTo>
                  <a:pt x="28333" y="2576"/>
                </a:lnTo>
                <a:lnTo>
                  <a:pt x="46364" y="10303"/>
                </a:lnTo>
                <a:lnTo>
                  <a:pt x="74697" y="66970"/>
                </a:lnTo>
                <a:lnTo>
                  <a:pt x="188031" y="275608"/>
                </a:lnTo>
                <a:lnTo>
                  <a:pt x="314244" y="471367"/>
                </a:lnTo>
                <a:lnTo>
                  <a:pt x="412124" y="605307"/>
                </a:lnTo>
                <a:lnTo>
                  <a:pt x="533185" y="746975"/>
                </a:lnTo>
                <a:lnTo>
                  <a:pt x="651671" y="873188"/>
                </a:lnTo>
                <a:lnTo>
                  <a:pt x="726368" y="940158"/>
                </a:lnTo>
                <a:lnTo>
                  <a:pt x="850005" y="1038037"/>
                </a:lnTo>
                <a:lnTo>
                  <a:pt x="968491" y="1115311"/>
                </a:lnTo>
                <a:lnTo>
                  <a:pt x="1117886" y="1208039"/>
                </a:lnTo>
                <a:lnTo>
                  <a:pt x="1357433" y="132137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4" name="Google Shape;1074;p91"/>
          <p:cNvSpPr/>
          <p:nvPr/>
        </p:nvSpPr>
        <p:spPr>
          <a:xfrm>
            <a:off x="3124200" y="1911350"/>
            <a:ext cx="3838575" cy="473075"/>
          </a:xfrm>
          <a:custGeom>
            <a:avLst/>
            <a:gdLst/>
            <a:ahLst/>
            <a:cxnLst/>
            <a:rect l="l" t="t" r="r" b="b"/>
            <a:pathLst>
              <a:path w="3838575" h="473075" extrusionOk="0">
                <a:moveTo>
                  <a:pt x="650875" y="377825"/>
                </a:moveTo>
                <a:lnTo>
                  <a:pt x="50800" y="454025"/>
                </a:lnTo>
                <a:lnTo>
                  <a:pt x="0" y="374650"/>
                </a:lnTo>
                <a:lnTo>
                  <a:pt x="60325" y="314325"/>
                </a:lnTo>
                <a:lnTo>
                  <a:pt x="488950" y="263525"/>
                </a:lnTo>
                <a:lnTo>
                  <a:pt x="889000" y="219075"/>
                </a:lnTo>
                <a:lnTo>
                  <a:pt x="1546225" y="152400"/>
                </a:lnTo>
                <a:lnTo>
                  <a:pt x="1774825" y="130175"/>
                </a:lnTo>
                <a:lnTo>
                  <a:pt x="2647950" y="69850"/>
                </a:lnTo>
                <a:lnTo>
                  <a:pt x="3133725" y="38100"/>
                </a:lnTo>
                <a:lnTo>
                  <a:pt x="3448050" y="0"/>
                </a:lnTo>
                <a:lnTo>
                  <a:pt x="3502025" y="0"/>
                </a:lnTo>
                <a:lnTo>
                  <a:pt x="3590925" y="92075"/>
                </a:lnTo>
                <a:lnTo>
                  <a:pt x="3768725" y="269875"/>
                </a:lnTo>
                <a:lnTo>
                  <a:pt x="3816350" y="336550"/>
                </a:lnTo>
                <a:lnTo>
                  <a:pt x="3835400" y="384175"/>
                </a:lnTo>
                <a:lnTo>
                  <a:pt x="3838575" y="438150"/>
                </a:lnTo>
                <a:lnTo>
                  <a:pt x="3825875" y="450850"/>
                </a:lnTo>
                <a:lnTo>
                  <a:pt x="3800475" y="463550"/>
                </a:lnTo>
                <a:lnTo>
                  <a:pt x="3562350" y="473075"/>
                </a:lnTo>
                <a:lnTo>
                  <a:pt x="3394075" y="228600"/>
                </a:lnTo>
                <a:lnTo>
                  <a:pt x="3359150" y="209550"/>
                </a:lnTo>
                <a:lnTo>
                  <a:pt x="3302000" y="200025"/>
                </a:lnTo>
                <a:lnTo>
                  <a:pt x="2578100" y="200025"/>
                </a:lnTo>
                <a:lnTo>
                  <a:pt x="2047875" y="231775"/>
                </a:lnTo>
                <a:lnTo>
                  <a:pt x="1450975" y="282575"/>
                </a:lnTo>
                <a:lnTo>
                  <a:pt x="650875" y="3778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5" name="Google Shape;1075;p91"/>
          <p:cNvSpPr/>
          <p:nvPr/>
        </p:nvSpPr>
        <p:spPr>
          <a:xfrm>
            <a:off x="6070600" y="2139950"/>
            <a:ext cx="631825" cy="476250"/>
          </a:xfrm>
          <a:custGeom>
            <a:avLst/>
            <a:gdLst/>
            <a:ahLst/>
            <a:cxnLst/>
            <a:rect l="l" t="t" r="r" b="b"/>
            <a:pathLst>
              <a:path w="631825" h="476250" extrusionOk="0">
                <a:moveTo>
                  <a:pt x="492125" y="279400"/>
                </a:moveTo>
                <a:lnTo>
                  <a:pt x="266700" y="368300"/>
                </a:lnTo>
                <a:lnTo>
                  <a:pt x="149225" y="422275"/>
                </a:lnTo>
                <a:lnTo>
                  <a:pt x="76200" y="457200"/>
                </a:lnTo>
                <a:lnTo>
                  <a:pt x="25400" y="473075"/>
                </a:lnTo>
                <a:lnTo>
                  <a:pt x="0" y="476250"/>
                </a:lnTo>
                <a:lnTo>
                  <a:pt x="6350" y="447675"/>
                </a:lnTo>
                <a:lnTo>
                  <a:pt x="41275" y="415925"/>
                </a:lnTo>
                <a:lnTo>
                  <a:pt x="127000" y="342900"/>
                </a:lnTo>
                <a:lnTo>
                  <a:pt x="234950" y="257175"/>
                </a:lnTo>
                <a:lnTo>
                  <a:pt x="288925" y="209550"/>
                </a:lnTo>
                <a:lnTo>
                  <a:pt x="336550" y="161925"/>
                </a:lnTo>
                <a:lnTo>
                  <a:pt x="409575" y="98425"/>
                </a:lnTo>
                <a:lnTo>
                  <a:pt x="438150" y="63500"/>
                </a:lnTo>
                <a:lnTo>
                  <a:pt x="457200" y="31750"/>
                </a:lnTo>
                <a:lnTo>
                  <a:pt x="457200" y="0"/>
                </a:lnTo>
                <a:lnTo>
                  <a:pt x="631825" y="241300"/>
                </a:lnTo>
                <a:lnTo>
                  <a:pt x="565150" y="254000"/>
                </a:lnTo>
                <a:lnTo>
                  <a:pt x="492125" y="2794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6" name="Google Shape;1076;p91"/>
          <p:cNvSpPr/>
          <p:nvPr/>
        </p:nvSpPr>
        <p:spPr>
          <a:xfrm>
            <a:off x="3263900" y="3584575"/>
            <a:ext cx="3829050" cy="2216150"/>
          </a:xfrm>
          <a:custGeom>
            <a:avLst/>
            <a:gdLst/>
            <a:ahLst/>
            <a:cxnLst/>
            <a:rect l="l" t="t" r="r" b="b"/>
            <a:pathLst>
              <a:path w="3829050" h="2216150" extrusionOk="0">
                <a:moveTo>
                  <a:pt x="869950" y="590550"/>
                </a:moveTo>
                <a:lnTo>
                  <a:pt x="641350" y="673100"/>
                </a:lnTo>
                <a:lnTo>
                  <a:pt x="596900" y="685800"/>
                </a:lnTo>
                <a:lnTo>
                  <a:pt x="555625" y="708025"/>
                </a:lnTo>
                <a:lnTo>
                  <a:pt x="492125" y="739775"/>
                </a:lnTo>
                <a:lnTo>
                  <a:pt x="415925" y="765175"/>
                </a:lnTo>
                <a:lnTo>
                  <a:pt x="361950" y="771525"/>
                </a:lnTo>
                <a:lnTo>
                  <a:pt x="336550" y="765175"/>
                </a:lnTo>
                <a:lnTo>
                  <a:pt x="161925" y="641350"/>
                </a:lnTo>
                <a:lnTo>
                  <a:pt x="44450" y="536575"/>
                </a:lnTo>
                <a:lnTo>
                  <a:pt x="12700" y="498475"/>
                </a:lnTo>
                <a:lnTo>
                  <a:pt x="0" y="469900"/>
                </a:lnTo>
                <a:lnTo>
                  <a:pt x="0" y="450850"/>
                </a:lnTo>
                <a:lnTo>
                  <a:pt x="3175" y="434975"/>
                </a:lnTo>
                <a:lnTo>
                  <a:pt x="9525" y="431800"/>
                </a:lnTo>
                <a:lnTo>
                  <a:pt x="25400" y="428625"/>
                </a:lnTo>
                <a:lnTo>
                  <a:pt x="88900" y="466725"/>
                </a:lnTo>
                <a:lnTo>
                  <a:pt x="165100" y="495300"/>
                </a:lnTo>
                <a:lnTo>
                  <a:pt x="219075" y="508000"/>
                </a:lnTo>
                <a:lnTo>
                  <a:pt x="266700" y="514350"/>
                </a:lnTo>
                <a:lnTo>
                  <a:pt x="317500" y="514350"/>
                </a:lnTo>
                <a:lnTo>
                  <a:pt x="381000" y="504825"/>
                </a:lnTo>
                <a:lnTo>
                  <a:pt x="536575" y="473075"/>
                </a:lnTo>
                <a:lnTo>
                  <a:pt x="1085850" y="336550"/>
                </a:lnTo>
                <a:lnTo>
                  <a:pt x="1346200" y="250825"/>
                </a:lnTo>
                <a:lnTo>
                  <a:pt x="1943100" y="95250"/>
                </a:lnTo>
                <a:lnTo>
                  <a:pt x="1984375" y="69850"/>
                </a:lnTo>
                <a:lnTo>
                  <a:pt x="2041525" y="31750"/>
                </a:lnTo>
                <a:lnTo>
                  <a:pt x="2114550" y="0"/>
                </a:lnTo>
                <a:lnTo>
                  <a:pt x="2130425" y="0"/>
                </a:lnTo>
                <a:lnTo>
                  <a:pt x="2206625" y="44450"/>
                </a:lnTo>
                <a:lnTo>
                  <a:pt x="2314575" y="123825"/>
                </a:lnTo>
                <a:lnTo>
                  <a:pt x="2390775" y="196850"/>
                </a:lnTo>
                <a:lnTo>
                  <a:pt x="2416175" y="234950"/>
                </a:lnTo>
                <a:lnTo>
                  <a:pt x="2441575" y="317500"/>
                </a:lnTo>
                <a:lnTo>
                  <a:pt x="2435225" y="336550"/>
                </a:lnTo>
                <a:lnTo>
                  <a:pt x="2400300" y="371475"/>
                </a:lnTo>
                <a:lnTo>
                  <a:pt x="2355850" y="425450"/>
                </a:lnTo>
                <a:lnTo>
                  <a:pt x="2311400" y="504825"/>
                </a:lnTo>
                <a:lnTo>
                  <a:pt x="2279650" y="574675"/>
                </a:lnTo>
                <a:lnTo>
                  <a:pt x="2260600" y="647700"/>
                </a:lnTo>
                <a:lnTo>
                  <a:pt x="2228850" y="784225"/>
                </a:lnTo>
                <a:lnTo>
                  <a:pt x="2212975" y="873125"/>
                </a:lnTo>
                <a:lnTo>
                  <a:pt x="2197100" y="1057275"/>
                </a:lnTo>
                <a:lnTo>
                  <a:pt x="2184400" y="1314450"/>
                </a:lnTo>
                <a:lnTo>
                  <a:pt x="2174875" y="1609725"/>
                </a:lnTo>
                <a:lnTo>
                  <a:pt x="2184400" y="1743075"/>
                </a:lnTo>
                <a:lnTo>
                  <a:pt x="2206625" y="1831975"/>
                </a:lnTo>
                <a:lnTo>
                  <a:pt x="2225675" y="1882775"/>
                </a:lnTo>
                <a:lnTo>
                  <a:pt x="2244725" y="1905000"/>
                </a:lnTo>
                <a:lnTo>
                  <a:pt x="2270125" y="1924050"/>
                </a:lnTo>
                <a:lnTo>
                  <a:pt x="2320925" y="1949450"/>
                </a:lnTo>
                <a:lnTo>
                  <a:pt x="2374900" y="1965325"/>
                </a:lnTo>
                <a:lnTo>
                  <a:pt x="2451100" y="1984375"/>
                </a:lnTo>
                <a:lnTo>
                  <a:pt x="2628900" y="2006600"/>
                </a:lnTo>
                <a:lnTo>
                  <a:pt x="2901950" y="2012950"/>
                </a:lnTo>
                <a:lnTo>
                  <a:pt x="3095625" y="1997075"/>
                </a:lnTo>
                <a:lnTo>
                  <a:pt x="3248025" y="1968500"/>
                </a:lnTo>
                <a:lnTo>
                  <a:pt x="3314700" y="1946275"/>
                </a:lnTo>
                <a:lnTo>
                  <a:pt x="3397250" y="1901825"/>
                </a:lnTo>
                <a:lnTo>
                  <a:pt x="3740150" y="1908175"/>
                </a:lnTo>
                <a:lnTo>
                  <a:pt x="3762375" y="1949450"/>
                </a:lnTo>
                <a:lnTo>
                  <a:pt x="3790950" y="1974850"/>
                </a:lnTo>
                <a:lnTo>
                  <a:pt x="3816350" y="1993900"/>
                </a:lnTo>
                <a:lnTo>
                  <a:pt x="3829050" y="2022475"/>
                </a:lnTo>
                <a:lnTo>
                  <a:pt x="3822700" y="2079625"/>
                </a:lnTo>
                <a:lnTo>
                  <a:pt x="3810000" y="2114550"/>
                </a:lnTo>
                <a:lnTo>
                  <a:pt x="3790950" y="2139950"/>
                </a:lnTo>
                <a:lnTo>
                  <a:pt x="3746500" y="2171700"/>
                </a:lnTo>
                <a:lnTo>
                  <a:pt x="3711575" y="2184400"/>
                </a:lnTo>
                <a:lnTo>
                  <a:pt x="3632200" y="2197100"/>
                </a:lnTo>
                <a:lnTo>
                  <a:pt x="3524250" y="2209800"/>
                </a:lnTo>
                <a:lnTo>
                  <a:pt x="3203575" y="2216150"/>
                </a:lnTo>
                <a:lnTo>
                  <a:pt x="2790825" y="2209800"/>
                </a:lnTo>
                <a:lnTo>
                  <a:pt x="2578100" y="2193925"/>
                </a:lnTo>
                <a:lnTo>
                  <a:pt x="2413000" y="2168525"/>
                </a:lnTo>
                <a:lnTo>
                  <a:pt x="2266950" y="2136775"/>
                </a:lnTo>
                <a:lnTo>
                  <a:pt x="2174875" y="2098675"/>
                </a:lnTo>
                <a:lnTo>
                  <a:pt x="2117725" y="2063750"/>
                </a:lnTo>
                <a:lnTo>
                  <a:pt x="2079625" y="2035175"/>
                </a:lnTo>
                <a:lnTo>
                  <a:pt x="2044700" y="1993900"/>
                </a:lnTo>
                <a:lnTo>
                  <a:pt x="2009775" y="1914525"/>
                </a:lnTo>
                <a:lnTo>
                  <a:pt x="1993900" y="1851025"/>
                </a:lnTo>
                <a:lnTo>
                  <a:pt x="1981200" y="1768475"/>
                </a:lnTo>
                <a:lnTo>
                  <a:pt x="1971675" y="1666875"/>
                </a:lnTo>
                <a:lnTo>
                  <a:pt x="1971675" y="1463675"/>
                </a:lnTo>
                <a:lnTo>
                  <a:pt x="2000250" y="1022350"/>
                </a:lnTo>
                <a:lnTo>
                  <a:pt x="2066925" y="390525"/>
                </a:lnTo>
                <a:lnTo>
                  <a:pt x="2079625" y="301625"/>
                </a:lnTo>
                <a:lnTo>
                  <a:pt x="2082800" y="269875"/>
                </a:lnTo>
                <a:lnTo>
                  <a:pt x="2076450" y="238125"/>
                </a:lnTo>
                <a:lnTo>
                  <a:pt x="2063750" y="215900"/>
                </a:lnTo>
                <a:lnTo>
                  <a:pt x="2044700" y="203200"/>
                </a:lnTo>
                <a:lnTo>
                  <a:pt x="2006600" y="200025"/>
                </a:lnTo>
                <a:lnTo>
                  <a:pt x="1955800" y="206375"/>
                </a:lnTo>
                <a:lnTo>
                  <a:pt x="1298575" y="428625"/>
                </a:lnTo>
                <a:lnTo>
                  <a:pt x="869950" y="5905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Google Shape;1077;p91"/>
          <p:cNvSpPr/>
          <p:nvPr/>
        </p:nvSpPr>
        <p:spPr>
          <a:xfrm>
            <a:off x="6646863" y="4678363"/>
            <a:ext cx="361950" cy="912812"/>
          </a:xfrm>
          <a:custGeom>
            <a:avLst/>
            <a:gdLst/>
            <a:ahLst/>
            <a:cxnLst/>
            <a:rect l="l" t="t" r="r" b="b"/>
            <a:pathLst>
              <a:path w="361950" h="912019" extrusionOk="0">
                <a:moveTo>
                  <a:pt x="207169" y="371475"/>
                </a:moveTo>
                <a:lnTo>
                  <a:pt x="159544" y="550069"/>
                </a:lnTo>
                <a:lnTo>
                  <a:pt x="138112" y="619125"/>
                </a:lnTo>
                <a:lnTo>
                  <a:pt x="111919" y="673894"/>
                </a:lnTo>
                <a:lnTo>
                  <a:pt x="66675" y="757238"/>
                </a:lnTo>
                <a:lnTo>
                  <a:pt x="0" y="821532"/>
                </a:lnTo>
                <a:lnTo>
                  <a:pt x="226219" y="912019"/>
                </a:lnTo>
                <a:lnTo>
                  <a:pt x="361950" y="819150"/>
                </a:lnTo>
                <a:lnTo>
                  <a:pt x="347662" y="788194"/>
                </a:lnTo>
                <a:lnTo>
                  <a:pt x="338137" y="762000"/>
                </a:lnTo>
                <a:lnTo>
                  <a:pt x="330994" y="711994"/>
                </a:lnTo>
                <a:cubicBezTo>
                  <a:pt x="331788" y="589757"/>
                  <a:pt x="332581" y="467519"/>
                  <a:pt x="333375" y="345282"/>
                </a:cubicBezTo>
                <a:lnTo>
                  <a:pt x="333375" y="95250"/>
                </a:lnTo>
                <a:lnTo>
                  <a:pt x="333375" y="45244"/>
                </a:lnTo>
                <a:lnTo>
                  <a:pt x="330994" y="26194"/>
                </a:lnTo>
                <a:lnTo>
                  <a:pt x="319087" y="7144"/>
                </a:lnTo>
                <a:lnTo>
                  <a:pt x="302419" y="0"/>
                </a:lnTo>
                <a:lnTo>
                  <a:pt x="280987" y="11907"/>
                </a:lnTo>
                <a:lnTo>
                  <a:pt x="269081" y="45244"/>
                </a:lnTo>
                <a:lnTo>
                  <a:pt x="207169" y="3714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0C96F7C-63B6-364C-86E6-B29E015556D7}"/>
              </a:ext>
            </a:extLst>
          </p:cNvPr>
          <p:cNvGrpSpPr/>
          <p:nvPr/>
        </p:nvGrpSpPr>
        <p:grpSpPr>
          <a:xfrm>
            <a:off x="2802688" y="1386638"/>
            <a:ext cx="4286250" cy="4629150"/>
            <a:chOff x="2959100" y="1543050"/>
            <a:chExt cx="4286250" cy="4629150"/>
          </a:xfrm>
        </p:grpSpPr>
        <p:sp>
          <p:nvSpPr>
            <p:cNvPr id="12" name="Google Shape;1069;p91">
              <a:extLst>
                <a:ext uri="{FF2B5EF4-FFF2-40B4-BE49-F238E27FC236}">
                  <a16:creationId xmlns:a16="http://schemas.microsoft.com/office/drawing/2014/main" id="{6278CC66-98FE-0C41-A9F9-A396C2D7C313}"/>
                </a:ext>
              </a:extLst>
            </p:cNvPr>
            <p:cNvSpPr/>
            <p:nvPr/>
          </p:nvSpPr>
          <p:spPr>
            <a:xfrm>
              <a:off x="4605338" y="1543050"/>
              <a:ext cx="520700" cy="731838"/>
            </a:xfrm>
            <a:custGeom>
              <a:avLst/>
              <a:gdLst/>
              <a:ahLst/>
              <a:cxnLst/>
              <a:rect l="l" t="t" r="r" b="b"/>
              <a:pathLst>
                <a:path w="521493" h="731044" extrusionOk="0">
                  <a:moveTo>
                    <a:pt x="200025" y="502444"/>
                  </a:moveTo>
                  <a:lnTo>
                    <a:pt x="190500" y="271463"/>
                  </a:lnTo>
                  <a:lnTo>
                    <a:pt x="180975" y="216694"/>
                  </a:lnTo>
                  <a:lnTo>
                    <a:pt x="161925" y="173831"/>
                  </a:lnTo>
                  <a:lnTo>
                    <a:pt x="128587" y="138113"/>
                  </a:lnTo>
                  <a:lnTo>
                    <a:pt x="76200" y="97631"/>
                  </a:lnTo>
                  <a:lnTo>
                    <a:pt x="23812" y="69056"/>
                  </a:lnTo>
                  <a:lnTo>
                    <a:pt x="7143" y="61913"/>
                  </a:lnTo>
                  <a:lnTo>
                    <a:pt x="0" y="40481"/>
                  </a:lnTo>
                  <a:lnTo>
                    <a:pt x="14287" y="16669"/>
                  </a:lnTo>
                  <a:lnTo>
                    <a:pt x="38100" y="2381"/>
                  </a:lnTo>
                  <a:lnTo>
                    <a:pt x="73818" y="0"/>
                  </a:lnTo>
                  <a:lnTo>
                    <a:pt x="180975" y="9525"/>
                  </a:lnTo>
                  <a:lnTo>
                    <a:pt x="266700" y="23813"/>
                  </a:lnTo>
                  <a:lnTo>
                    <a:pt x="357187" y="52388"/>
                  </a:lnTo>
                  <a:lnTo>
                    <a:pt x="435768" y="92869"/>
                  </a:lnTo>
                  <a:lnTo>
                    <a:pt x="504825" y="147638"/>
                  </a:lnTo>
                  <a:lnTo>
                    <a:pt x="521493" y="169069"/>
                  </a:lnTo>
                  <a:lnTo>
                    <a:pt x="519112" y="200025"/>
                  </a:lnTo>
                  <a:lnTo>
                    <a:pt x="502443" y="230981"/>
                  </a:lnTo>
                  <a:lnTo>
                    <a:pt x="469106" y="273844"/>
                  </a:lnTo>
                  <a:lnTo>
                    <a:pt x="447675" y="314325"/>
                  </a:lnTo>
                  <a:lnTo>
                    <a:pt x="431006" y="654844"/>
                  </a:lnTo>
                  <a:lnTo>
                    <a:pt x="431006" y="690563"/>
                  </a:lnTo>
                  <a:lnTo>
                    <a:pt x="335756" y="731044"/>
                  </a:lnTo>
                  <a:lnTo>
                    <a:pt x="197643" y="723900"/>
                  </a:lnTo>
                  <a:lnTo>
                    <a:pt x="200025" y="5024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070;p91">
              <a:extLst>
                <a:ext uri="{FF2B5EF4-FFF2-40B4-BE49-F238E27FC236}">
                  <a16:creationId xmlns:a16="http://schemas.microsoft.com/office/drawing/2014/main" id="{378F6523-B51C-F144-B2A9-85C7B9F68B09}"/>
                </a:ext>
              </a:extLst>
            </p:cNvPr>
            <p:cNvSpPr/>
            <p:nvPr/>
          </p:nvSpPr>
          <p:spPr>
            <a:xfrm>
              <a:off x="3001963" y="2124075"/>
              <a:ext cx="379412" cy="1081088"/>
            </a:xfrm>
            <a:custGeom>
              <a:avLst/>
              <a:gdLst/>
              <a:ahLst/>
              <a:cxnLst/>
              <a:rect l="l" t="t" r="r" b="b"/>
              <a:pathLst>
                <a:path w="378619" h="1081088" extrusionOk="0">
                  <a:moveTo>
                    <a:pt x="190500" y="481013"/>
                  </a:moveTo>
                  <a:lnTo>
                    <a:pt x="230982" y="364331"/>
                  </a:lnTo>
                  <a:lnTo>
                    <a:pt x="242888" y="283369"/>
                  </a:lnTo>
                  <a:lnTo>
                    <a:pt x="238125" y="169069"/>
                  </a:lnTo>
                  <a:lnTo>
                    <a:pt x="228600" y="78581"/>
                  </a:lnTo>
                  <a:lnTo>
                    <a:pt x="221457" y="50006"/>
                  </a:lnTo>
                  <a:lnTo>
                    <a:pt x="219075" y="21431"/>
                  </a:lnTo>
                  <a:lnTo>
                    <a:pt x="228600" y="2381"/>
                  </a:lnTo>
                  <a:lnTo>
                    <a:pt x="250032" y="0"/>
                  </a:lnTo>
                  <a:lnTo>
                    <a:pt x="273844" y="9525"/>
                  </a:lnTo>
                  <a:lnTo>
                    <a:pt x="295275" y="33338"/>
                  </a:lnTo>
                  <a:lnTo>
                    <a:pt x="330994" y="119063"/>
                  </a:lnTo>
                  <a:lnTo>
                    <a:pt x="361950" y="202406"/>
                  </a:lnTo>
                  <a:lnTo>
                    <a:pt x="378619" y="264319"/>
                  </a:lnTo>
                  <a:lnTo>
                    <a:pt x="378619" y="385763"/>
                  </a:lnTo>
                  <a:cubicBezTo>
                    <a:pt x="377825" y="423069"/>
                    <a:pt x="377032" y="460375"/>
                    <a:pt x="376238" y="497681"/>
                  </a:cubicBezTo>
                  <a:lnTo>
                    <a:pt x="354807" y="692944"/>
                  </a:lnTo>
                  <a:lnTo>
                    <a:pt x="309563" y="857250"/>
                  </a:lnTo>
                  <a:lnTo>
                    <a:pt x="235744" y="1012031"/>
                  </a:lnTo>
                  <a:lnTo>
                    <a:pt x="219075" y="1035844"/>
                  </a:lnTo>
                  <a:lnTo>
                    <a:pt x="192882" y="1054894"/>
                  </a:lnTo>
                  <a:lnTo>
                    <a:pt x="150019" y="1073944"/>
                  </a:lnTo>
                  <a:lnTo>
                    <a:pt x="109538" y="1081088"/>
                  </a:lnTo>
                  <a:lnTo>
                    <a:pt x="78582" y="1081088"/>
                  </a:lnTo>
                  <a:lnTo>
                    <a:pt x="52388" y="1076325"/>
                  </a:lnTo>
                  <a:lnTo>
                    <a:pt x="38100" y="1059656"/>
                  </a:lnTo>
                  <a:lnTo>
                    <a:pt x="19050" y="1004888"/>
                  </a:lnTo>
                  <a:lnTo>
                    <a:pt x="2382" y="933450"/>
                  </a:lnTo>
                  <a:lnTo>
                    <a:pt x="0" y="854869"/>
                  </a:lnTo>
                  <a:lnTo>
                    <a:pt x="11907" y="754856"/>
                  </a:lnTo>
                  <a:lnTo>
                    <a:pt x="30957" y="723900"/>
                  </a:lnTo>
                  <a:lnTo>
                    <a:pt x="95250" y="650081"/>
                  </a:lnTo>
                  <a:lnTo>
                    <a:pt x="190500" y="48101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071;p91">
              <a:extLst>
                <a:ext uri="{FF2B5EF4-FFF2-40B4-BE49-F238E27FC236}">
                  <a16:creationId xmlns:a16="http://schemas.microsoft.com/office/drawing/2014/main" id="{1991F302-342F-B64D-AF39-F1E5601E38ED}"/>
                </a:ext>
              </a:extLst>
            </p:cNvPr>
            <p:cNvSpPr/>
            <p:nvPr/>
          </p:nvSpPr>
          <p:spPr>
            <a:xfrm>
              <a:off x="3354388" y="2541588"/>
              <a:ext cx="1117600" cy="1201737"/>
            </a:xfrm>
            <a:custGeom>
              <a:avLst/>
              <a:gdLst/>
              <a:ahLst/>
              <a:cxnLst/>
              <a:rect l="l" t="t" r="r" b="b"/>
              <a:pathLst>
                <a:path w="1116807" h="1202531" extrusionOk="0">
                  <a:moveTo>
                    <a:pt x="500063" y="707231"/>
                  </a:moveTo>
                  <a:lnTo>
                    <a:pt x="604838" y="588169"/>
                  </a:lnTo>
                  <a:lnTo>
                    <a:pt x="716757" y="438150"/>
                  </a:lnTo>
                  <a:lnTo>
                    <a:pt x="807244" y="297656"/>
                  </a:lnTo>
                  <a:lnTo>
                    <a:pt x="828675" y="242887"/>
                  </a:lnTo>
                  <a:lnTo>
                    <a:pt x="831057" y="216694"/>
                  </a:lnTo>
                  <a:lnTo>
                    <a:pt x="828675" y="183356"/>
                  </a:lnTo>
                  <a:lnTo>
                    <a:pt x="809625" y="121444"/>
                  </a:lnTo>
                  <a:lnTo>
                    <a:pt x="783432" y="85725"/>
                  </a:lnTo>
                  <a:lnTo>
                    <a:pt x="759619" y="57150"/>
                  </a:lnTo>
                  <a:lnTo>
                    <a:pt x="750094" y="45244"/>
                  </a:lnTo>
                  <a:lnTo>
                    <a:pt x="742950" y="30956"/>
                  </a:lnTo>
                  <a:lnTo>
                    <a:pt x="742950" y="21431"/>
                  </a:lnTo>
                  <a:lnTo>
                    <a:pt x="747713" y="4762"/>
                  </a:lnTo>
                  <a:lnTo>
                    <a:pt x="764382" y="0"/>
                  </a:lnTo>
                  <a:lnTo>
                    <a:pt x="797719" y="2381"/>
                  </a:lnTo>
                  <a:lnTo>
                    <a:pt x="842963" y="21431"/>
                  </a:lnTo>
                  <a:lnTo>
                    <a:pt x="976313" y="92869"/>
                  </a:lnTo>
                  <a:lnTo>
                    <a:pt x="1014413" y="123825"/>
                  </a:lnTo>
                  <a:lnTo>
                    <a:pt x="1054894" y="166687"/>
                  </a:lnTo>
                  <a:lnTo>
                    <a:pt x="1081088" y="207169"/>
                  </a:lnTo>
                  <a:lnTo>
                    <a:pt x="1107282" y="276225"/>
                  </a:lnTo>
                  <a:lnTo>
                    <a:pt x="1116807" y="330994"/>
                  </a:lnTo>
                  <a:lnTo>
                    <a:pt x="1114425" y="361950"/>
                  </a:lnTo>
                  <a:lnTo>
                    <a:pt x="1100138" y="390525"/>
                  </a:lnTo>
                  <a:lnTo>
                    <a:pt x="1078707" y="404812"/>
                  </a:lnTo>
                  <a:lnTo>
                    <a:pt x="1035844" y="421481"/>
                  </a:lnTo>
                  <a:lnTo>
                    <a:pt x="990600" y="450056"/>
                  </a:lnTo>
                  <a:lnTo>
                    <a:pt x="919163" y="531019"/>
                  </a:lnTo>
                  <a:lnTo>
                    <a:pt x="788194" y="676275"/>
                  </a:lnTo>
                  <a:lnTo>
                    <a:pt x="659607" y="797719"/>
                  </a:lnTo>
                  <a:lnTo>
                    <a:pt x="519113" y="907256"/>
                  </a:lnTo>
                  <a:lnTo>
                    <a:pt x="419100" y="981075"/>
                  </a:lnTo>
                  <a:lnTo>
                    <a:pt x="319088" y="1045369"/>
                  </a:lnTo>
                  <a:lnTo>
                    <a:pt x="219075" y="1100137"/>
                  </a:lnTo>
                  <a:lnTo>
                    <a:pt x="102394" y="1164431"/>
                  </a:lnTo>
                  <a:lnTo>
                    <a:pt x="33338" y="1200150"/>
                  </a:lnTo>
                  <a:lnTo>
                    <a:pt x="19050" y="1202531"/>
                  </a:lnTo>
                  <a:lnTo>
                    <a:pt x="7144" y="1200150"/>
                  </a:lnTo>
                  <a:lnTo>
                    <a:pt x="0" y="1190625"/>
                  </a:lnTo>
                  <a:lnTo>
                    <a:pt x="7144" y="1169194"/>
                  </a:lnTo>
                  <a:lnTo>
                    <a:pt x="28575" y="1145381"/>
                  </a:lnTo>
                  <a:lnTo>
                    <a:pt x="145257" y="1050131"/>
                  </a:lnTo>
                  <a:lnTo>
                    <a:pt x="288132" y="926306"/>
                  </a:lnTo>
                  <a:lnTo>
                    <a:pt x="378619" y="840581"/>
                  </a:lnTo>
                  <a:lnTo>
                    <a:pt x="500063" y="7072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072;p91">
              <a:extLst>
                <a:ext uri="{FF2B5EF4-FFF2-40B4-BE49-F238E27FC236}">
                  <a16:creationId xmlns:a16="http://schemas.microsoft.com/office/drawing/2014/main" id="{1FB44799-0CEE-4A46-A48C-99308BE1607D}"/>
                </a:ext>
              </a:extLst>
            </p:cNvPr>
            <p:cNvSpPr/>
            <p:nvPr/>
          </p:nvSpPr>
          <p:spPr>
            <a:xfrm>
              <a:off x="5119688" y="2433638"/>
              <a:ext cx="1571625" cy="1038225"/>
            </a:xfrm>
            <a:custGeom>
              <a:avLst/>
              <a:gdLst/>
              <a:ahLst/>
              <a:cxnLst/>
              <a:rect l="l" t="t" r="r" b="b"/>
              <a:pathLst>
                <a:path w="1571625" h="1038225" extrusionOk="0">
                  <a:moveTo>
                    <a:pt x="157162" y="604837"/>
                  </a:moveTo>
                  <a:lnTo>
                    <a:pt x="157162" y="352425"/>
                  </a:lnTo>
                  <a:cubicBezTo>
                    <a:pt x="156368" y="319881"/>
                    <a:pt x="155575" y="287337"/>
                    <a:pt x="154781" y="254793"/>
                  </a:cubicBezTo>
                  <a:lnTo>
                    <a:pt x="145256" y="207168"/>
                  </a:lnTo>
                  <a:lnTo>
                    <a:pt x="126206" y="161925"/>
                  </a:lnTo>
                  <a:lnTo>
                    <a:pt x="83343" y="116681"/>
                  </a:lnTo>
                  <a:lnTo>
                    <a:pt x="54768" y="97631"/>
                  </a:lnTo>
                  <a:lnTo>
                    <a:pt x="23812" y="85725"/>
                  </a:lnTo>
                  <a:lnTo>
                    <a:pt x="7143" y="80962"/>
                  </a:lnTo>
                  <a:lnTo>
                    <a:pt x="0" y="61912"/>
                  </a:lnTo>
                  <a:lnTo>
                    <a:pt x="0" y="28575"/>
                  </a:lnTo>
                  <a:lnTo>
                    <a:pt x="9525" y="9525"/>
                  </a:lnTo>
                  <a:lnTo>
                    <a:pt x="30956" y="0"/>
                  </a:lnTo>
                  <a:lnTo>
                    <a:pt x="126206" y="9525"/>
                  </a:lnTo>
                  <a:lnTo>
                    <a:pt x="200025" y="21431"/>
                  </a:lnTo>
                  <a:lnTo>
                    <a:pt x="247650" y="38100"/>
                  </a:lnTo>
                  <a:lnTo>
                    <a:pt x="323850" y="78581"/>
                  </a:lnTo>
                  <a:lnTo>
                    <a:pt x="366712" y="107156"/>
                  </a:lnTo>
                  <a:lnTo>
                    <a:pt x="435768" y="171450"/>
                  </a:lnTo>
                  <a:lnTo>
                    <a:pt x="442912" y="192881"/>
                  </a:lnTo>
                  <a:lnTo>
                    <a:pt x="440531" y="214312"/>
                  </a:lnTo>
                  <a:lnTo>
                    <a:pt x="426243" y="240506"/>
                  </a:lnTo>
                  <a:lnTo>
                    <a:pt x="381000" y="292893"/>
                  </a:lnTo>
                  <a:lnTo>
                    <a:pt x="373856" y="309562"/>
                  </a:lnTo>
                  <a:lnTo>
                    <a:pt x="338137" y="561975"/>
                  </a:lnTo>
                  <a:cubicBezTo>
                    <a:pt x="337343" y="584200"/>
                    <a:pt x="336550" y="606425"/>
                    <a:pt x="335756" y="628650"/>
                  </a:cubicBezTo>
                  <a:lnTo>
                    <a:pt x="345281" y="673893"/>
                  </a:lnTo>
                  <a:lnTo>
                    <a:pt x="361950" y="709612"/>
                  </a:lnTo>
                  <a:lnTo>
                    <a:pt x="400050" y="766762"/>
                  </a:lnTo>
                  <a:lnTo>
                    <a:pt x="442912" y="807243"/>
                  </a:lnTo>
                  <a:lnTo>
                    <a:pt x="476250" y="823912"/>
                  </a:lnTo>
                  <a:lnTo>
                    <a:pt x="521493" y="838200"/>
                  </a:lnTo>
                  <a:lnTo>
                    <a:pt x="602456" y="850106"/>
                  </a:lnTo>
                  <a:lnTo>
                    <a:pt x="783431" y="859631"/>
                  </a:lnTo>
                  <a:lnTo>
                    <a:pt x="881062" y="857250"/>
                  </a:lnTo>
                  <a:lnTo>
                    <a:pt x="1007268" y="838200"/>
                  </a:lnTo>
                  <a:lnTo>
                    <a:pt x="1116806" y="807243"/>
                  </a:lnTo>
                  <a:lnTo>
                    <a:pt x="1173956" y="781050"/>
                  </a:lnTo>
                  <a:lnTo>
                    <a:pt x="1228725" y="747712"/>
                  </a:lnTo>
                  <a:lnTo>
                    <a:pt x="1281112" y="723900"/>
                  </a:lnTo>
                  <a:lnTo>
                    <a:pt x="1343025" y="723900"/>
                  </a:lnTo>
                  <a:lnTo>
                    <a:pt x="1423987" y="747712"/>
                  </a:lnTo>
                  <a:lnTo>
                    <a:pt x="1526381" y="800100"/>
                  </a:lnTo>
                  <a:lnTo>
                    <a:pt x="1550193" y="816768"/>
                  </a:lnTo>
                  <a:lnTo>
                    <a:pt x="1566862" y="847725"/>
                  </a:lnTo>
                  <a:lnTo>
                    <a:pt x="1571625" y="885825"/>
                  </a:lnTo>
                  <a:lnTo>
                    <a:pt x="1566862" y="914400"/>
                  </a:lnTo>
                  <a:lnTo>
                    <a:pt x="1547812" y="935831"/>
                  </a:lnTo>
                  <a:lnTo>
                    <a:pt x="1497806" y="957262"/>
                  </a:lnTo>
                  <a:lnTo>
                    <a:pt x="1285875" y="1002506"/>
                  </a:lnTo>
                  <a:lnTo>
                    <a:pt x="1033462" y="1031081"/>
                  </a:lnTo>
                  <a:lnTo>
                    <a:pt x="785812" y="1038225"/>
                  </a:lnTo>
                  <a:lnTo>
                    <a:pt x="688181" y="1031081"/>
                  </a:lnTo>
                  <a:lnTo>
                    <a:pt x="576262" y="1016793"/>
                  </a:lnTo>
                  <a:lnTo>
                    <a:pt x="471487" y="995362"/>
                  </a:lnTo>
                  <a:lnTo>
                    <a:pt x="364331" y="962025"/>
                  </a:lnTo>
                  <a:lnTo>
                    <a:pt x="297656" y="928687"/>
                  </a:lnTo>
                  <a:lnTo>
                    <a:pt x="240506" y="885825"/>
                  </a:lnTo>
                  <a:lnTo>
                    <a:pt x="211931" y="840581"/>
                  </a:lnTo>
                  <a:lnTo>
                    <a:pt x="190500" y="800100"/>
                  </a:lnTo>
                  <a:lnTo>
                    <a:pt x="173831" y="747712"/>
                  </a:lnTo>
                  <a:lnTo>
                    <a:pt x="157162" y="6048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073;p91">
              <a:extLst>
                <a:ext uri="{FF2B5EF4-FFF2-40B4-BE49-F238E27FC236}">
                  <a16:creationId xmlns:a16="http://schemas.microsoft.com/office/drawing/2014/main" id="{5CD7F63A-D31B-B44B-A151-B3A21E2A3C86}"/>
                </a:ext>
              </a:extLst>
            </p:cNvPr>
            <p:cNvSpPr/>
            <p:nvPr/>
          </p:nvSpPr>
          <p:spPr>
            <a:xfrm rot="-5400000">
              <a:off x="2507457" y="3785393"/>
              <a:ext cx="2838450" cy="1935163"/>
            </a:xfrm>
            <a:custGeom>
              <a:avLst/>
              <a:gdLst/>
              <a:ahLst/>
              <a:cxnLst/>
              <a:rect l="l" t="t" r="r" b="b"/>
              <a:pathLst>
                <a:path w="2838504" h="1934407" extrusionOk="0">
                  <a:moveTo>
                    <a:pt x="1357433" y="1321373"/>
                  </a:moveTo>
                  <a:lnTo>
                    <a:pt x="1481070" y="1367737"/>
                  </a:lnTo>
                  <a:lnTo>
                    <a:pt x="1630465" y="1419252"/>
                  </a:lnTo>
                  <a:lnTo>
                    <a:pt x="1795315" y="1470768"/>
                  </a:lnTo>
                  <a:lnTo>
                    <a:pt x="1921528" y="1499101"/>
                  </a:lnTo>
                  <a:lnTo>
                    <a:pt x="2099256" y="1535162"/>
                  </a:lnTo>
                  <a:lnTo>
                    <a:pt x="2364561" y="1571223"/>
                  </a:lnTo>
                  <a:lnTo>
                    <a:pt x="2552593" y="1591829"/>
                  </a:lnTo>
                  <a:lnTo>
                    <a:pt x="2629866" y="1591829"/>
                  </a:lnTo>
                  <a:lnTo>
                    <a:pt x="2668502" y="1586677"/>
                  </a:lnTo>
                  <a:lnTo>
                    <a:pt x="2694260" y="1576374"/>
                  </a:lnTo>
                  <a:lnTo>
                    <a:pt x="2740624" y="1527435"/>
                  </a:lnTo>
                  <a:lnTo>
                    <a:pt x="2779261" y="1481071"/>
                  </a:lnTo>
                  <a:lnTo>
                    <a:pt x="2792140" y="1457889"/>
                  </a:lnTo>
                  <a:lnTo>
                    <a:pt x="2805018" y="1452737"/>
                  </a:lnTo>
                  <a:lnTo>
                    <a:pt x="2823049" y="1455313"/>
                  </a:lnTo>
                  <a:lnTo>
                    <a:pt x="2838504" y="1468192"/>
                  </a:lnTo>
                  <a:lnTo>
                    <a:pt x="2838504" y="1615011"/>
                  </a:lnTo>
                  <a:lnTo>
                    <a:pt x="2833352" y="1638193"/>
                  </a:lnTo>
                  <a:lnTo>
                    <a:pt x="2817897" y="1681981"/>
                  </a:lnTo>
                  <a:lnTo>
                    <a:pt x="2730321" y="1826225"/>
                  </a:lnTo>
                  <a:lnTo>
                    <a:pt x="2686533" y="1875164"/>
                  </a:lnTo>
                  <a:lnTo>
                    <a:pt x="2645320" y="1908649"/>
                  </a:lnTo>
                  <a:lnTo>
                    <a:pt x="2622138" y="1921528"/>
                  </a:lnTo>
                  <a:lnTo>
                    <a:pt x="2598956" y="1929256"/>
                  </a:lnTo>
                  <a:lnTo>
                    <a:pt x="2573199" y="1934407"/>
                  </a:lnTo>
                  <a:lnTo>
                    <a:pt x="2550017" y="1929256"/>
                  </a:lnTo>
                  <a:lnTo>
                    <a:pt x="2521683" y="1903498"/>
                  </a:lnTo>
                  <a:lnTo>
                    <a:pt x="2498501" y="1882892"/>
                  </a:lnTo>
                  <a:lnTo>
                    <a:pt x="2462440" y="1864861"/>
                  </a:lnTo>
                  <a:lnTo>
                    <a:pt x="2374864" y="1839103"/>
                  </a:lnTo>
                  <a:lnTo>
                    <a:pt x="2161075" y="1803043"/>
                  </a:lnTo>
                  <a:lnTo>
                    <a:pt x="2011680" y="1764406"/>
                  </a:lnTo>
                  <a:lnTo>
                    <a:pt x="1888043" y="1725769"/>
                  </a:lnTo>
                  <a:lnTo>
                    <a:pt x="1612435" y="1635617"/>
                  </a:lnTo>
                  <a:lnTo>
                    <a:pt x="1375464" y="1540314"/>
                  </a:lnTo>
                  <a:lnTo>
                    <a:pt x="1213190" y="1465616"/>
                  </a:lnTo>
                  <a:lnTo>
                    <a:pt x="1105007" y="1408949"/>
                  </a:lnTo>
                  <a:lnTo>
                    <a:pt x="991673" y="1341979"/>
                  </a:lnTo>
                  <a:lnTo>
                    <a:pt x="860309" y="1259554"/>
                  </a:lnTo>
                  <a:lnTo>
                    <a:pt x="767581" y="1184857"/>
                  </a:lnTo>
                  <a:lnTo>
                    <a:pt x="682580" y="1107583"/>
                  </a:lnTo>
                  <a:lnTo>
                    <a:pt x="589852" y="1009704"/>
                  </a:lnTo>
                  <a:lnTo>
                    <a:pt x="502276" y="906673"/>
                  </a:lnTo>
                  <a:lnTo>
                    <a:pt x="425003" y="811369"/>
                  </a:lnTo>
                  <a:lnTo>
                    <a:pt x="334851" y="682581"/>
                  </a:lnTo>
                  <a:lnTo>
                    <a:pt x="236971" y="522883"/>
                  </a:lnTo>
                  <a:lnTo>
                    <a:pt x="162274" y="386367"/>
                  </a:lnTo>
                  <a:lnTo>
                    <a:pt x="105607" y="273032"/>
                  </a:lnTo>
                  <a:lnTo>
                    <a:pt x="18030" y="95304"/>
                  </a:lnTo>
                  <a:lnTo>
                    <a:pt x="7727" y="66970"/>
                  </a:lnTo>
                  <a:lnTo>
                    <a:pt x="0" y="33485"/>
                  </a:lnTo>
                  <a:lnTo>
                    <a:pt x="2576" y="15455"/>
                  </a:lnTo>
                  <a:lnTo>
                    <a:pt x="7727" y="2576"/>
                  </a:lnTo>
                  <a:lnTo>
                    <a:pt x="15455" y="0"/>
                  </a:lnTo>
                  <a:lnTo>
                    <a:pt x="28333" y="2576"/>
                  </a:lnTo>
                  <a:lnTo>
                    <a:pt x="46364" y="10303"/>
                  </a:lnTo>
                  <a:lnTo>
                    <a:pt x="74697" y="66970"/>
                  </a:lnTo>
                  <a:lnTo>
                    <a:pt x="188031" y="275608"/>
                  </a:lnTo>
                  <a:lnTo>
                    <a:pt x="314244" y="471367"/>
                  </a:lnTo>
                  <a:lnTo>
                    <a:pt x="412124" y="605307"/>
                  </a:lnTo>
                  <a:lnTo>
                    <a:pt x="533185" y="746975"/>
                  </a:lnTo>
                  <a:lnTo>
                    <a:pt x="651671" y="873188"/>
                  </a:lnTo>
                  <a:lnTo>
                    <a:pt x="726368" y="940158"/>
                  </a:lnTo>
                  <a:lnTo>
                    <a:pt x="850005" y="1038037"/>
                  </a:lnTo>
                  <a:lnTo>
                    <a:pt x="968491" y="1115311"/>
                  </a:lnTo>
                  <a:lnTo>
                    <a:pt x="1117886" y="1208039"/>
                  </a:lnTo>
                  <a:lnTo>
                    <a:pt x="1357433" y="132137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074;p91">
              <a:extLst>
                <a:ext uri="{FF2B5EF4-FFF2-40B4-BE49-F238E27FC236}">
                  <a16:creationId xmlns:a16="http://schemas.microsoft.com/office/drawing/2014/main" id="{59D523BB-C4BC-1A47-9AA7-76AF96A6E309}"/>
                </a:ext>
              </a:extLst>
            </p:cNvPr>
            <p:cNvSpPr/>
            <p:nvPr/>
          </p:nvSpPr>
          <p:spPr>
            <a:xfrm>
              <a:off x="3276600" y="2063750"/>
              <a:ext cx="3838575" cy="473075"/>
            </a:xfrm>
            <a:custGeom>
              <a:avLst/>
              <a:gdLst/>
              <a:ahLst/>
              <a:cxnLst/>
              <a:rect l="l" t="t" r="r" b="b"/>
              <a:pathLst>
                <a:path w="3838575" h="473075" extrusionOk="0">
                  <a:moveTo>
                    <a:pt x="650875" y="377825"/>
                  </a:moveTo>
                  <a:lnTo>
                    <a:pt x="50800" y="454025"/>
                  </a:lnTo>
                  <a:lnTo>
                    <a:pt x="0" y="374650"/>
                  </a:lnTo>
                  <a:lnTo>
                    <a:pt x="60325" y="314325"/>
                  </a:lnTo>
                  <a:lnTo>
                    <a:pt x="488950" y="263525"/>
                  </a:lnTo>
                  <a:lnTo>
                    <a:pt x="889000" y="219075"/>
                  </a:lnTo>
                  <a:lnTo>
                    <a:pt x="1546225" y="152400"/>
                  </a:lnTo>
                  <a:lnTo>
                    <a:pt x="1774825" y="130175"/>
                  </a:lnTo>
                  <a:lnTo>
                    <a:pt x="2647950" y="69850"/>
                  </a:lnTo>
                  <a:lnTo>
                    <a:pt x="3133725" y="38100"/>
                  </a:lnTo>
                  <a:lnTo>
                    <a:pt x="3448050" y="0"/>
                  </a:lnTo>
                  <a:lnTo>
                    <a:pt x="3502025" y="0"/>
                  </a:lnTo>
                  <a:lnTo>
                    <a:pt x="3590925" y="92075"/>
                  </a:lnTo>
                  <a:lnTo>
                    <a:pt x="3768725" y="269875"/>
                  </a:lnTo>
                  <a:lnTo>
                    <a:pt x="3816350" y="336550"/>
                  </a:lnTo>
                  <a:lnTo>
                    <a:pt x="3835400" y="384175"/>
                  </a:lnTo>
                  <a:lnTo>
                    <a:pt x="3838575" y="438150"/>
                  </a:lnTo>
                  <a:lnTo>
                    <a:pt x="3825875" y="450850"/>
                  </a:lnTo>
                  <a:lnTo>
                    <a:pt x="3800475" y="463550"/>
                  </a:lnTo>
                  <a:lnTo>
                    <a:pt x="3562350" y="473075"/>
                  </a:lnTo>
                  <a:lnTo>
                    <a:pt x="3394075" y="228600"/>
                  </a:lnTo>
                  <a:lnTo>
                    <a:pt x="3359150" y="209550"/>
                  </a:lnTo>
                  <a:lnTo>
                    <a:pt x="3302000" y="200025"/>
                  </a:lnTo>
                  <a:lnTo>
                    <a:pt x="2578100" y="200025"/>
                  </a:lnTo>
                  <a:lnTo>
                    <a:pt x="2047875" y="231775"/>
                  </a:lnTo>
                  <a:lnTo>
                    <a:pt x="1450975" y="282575"/>
                  </a:lnTo>
                  <a:lnTo>
                    <a:pt x="650875" y="3778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075;p91">
              <a:extLst>
                <a:ext uri="{FF2B5EF4-FFF2-40B4-BE49-F238E27FC236}">
                  <a16:creationId xmlns:a16="http://schemas.microsoft.com/office/drawing/2014/main" id="{D6D79F9B-04ED-BC46-975A-5C160BF3AFDB}"/>
                </a:ext>
              </a:extLst>
            </p:cNvPr>
            <p:cNvSpPr/>
            <p:nvPr/>
          </p:nvSpPr>
          <p:spPr>
            <a:xfrm>
              <a:off x="6223000" y="2292350"/>
              <a:ext cx="631825" cy="476250"/>
            </a:xfrm>
            <a:custGeom>
              <a:avLst/>
              <a:gdLst/>
              <a:ahLst/>
              <a:cxnLst/>
              <a:rect l="l" t="t" r="r" b="b"/>
              <a:pathLst>
                <a:path w="631825" h="476250" extrusionOk="0">
                  <a:moveTo>
                    <a:pt x="492125" y="279400"/>
                  </a:moveTo>
                  <a:lnTo>
                    <a:pt x="266700" y="368300"/>
                  </a:lnTo>
                  <a:lnTo>
                    <a:pt x="149225" y="422275"/>
                  </a:lnTo>
                  <a:lnTo>
                    <a:pt x="76200" y="457200"/>
                  </a:lnTo>
                  <a:lnTo>
                    <a:pt x="25400" y="473075"/>
                  </a:lnTo>
                  <a:lnTo>
                    <a:pt x="0" y="476250"/>
                  </a:lnTo>
                  <a:lnTo>
                    <a:pt x="6350" y="447675"/>
                  </a:lnTo>
                  <a:lnTo>
                    <a:pt x="41275" y="415925"/>
                  </a:lnTo>
                  <a:lnTo>
                    <a:pt x="127000" y="342900"/>
                  </a:lnTo>
                  <a:lnTo>
                    <a:pt x="234950" y="257175"/>
                  </a:lnTo>
                  <a:lnTo>
                    <a:pt x="288925" y="209550"/>
                  </a:lnTo>
                  <a:lnTo>
                    <a:pt x="336550" y="161925"/>
                  </a:lnTo>
                  <a:lnTo>
                    <a:pt x="409575" y="98425"/>
                  </a:lnTo>
                  <a:lnTo>
                    <a:pt x="438150" y="63500"/>
                  </a:lnTo>
                  <a:lnTo>
                    <a:pt x="457200" y="31750"/>
                  </a:lnTo>
                  <a:lnTo>
                    <a:pt x="457200" y="0"/>
                  </a:lnTo>
                  <a:lnTo>
                    <a:pt x="631825" y="241300"/>
                  </a:lnTo>
                  <a:lnTo>
                    <a:pt x="565150" y="254000"/>
                  </a:lnTo>
                  <a:lnTo>
                    <a:pt x="492125" y="2794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076;p91">
              <a:extLst>
                <a:ext uri="{FF2B5EF4-FFF2-40B4-BE49-F238E27FC236}">
                  <a16:creationId xmlns:a16="http://schemas.microsoft.com/office/drawing/2014/main" id="{F2ADF110-5A5E-E04F-967C-E8052A856B9F}"/>
                </a:ext>
              </a:extLst>
            </p:cNvPr>
            <p:cNvSpPr/>
            <p:nvPr/>
          </p:nvSpPr>
          <p:spPr>
            <a:xfrm>
              <a:off x="3416300" y="3736975"/>
              <a:ext cx="3829050" cy="2216150"/>
            </a:xfrm>
            <a:custGeom>
              <a:avLst/>
              <a:gdLst/>
              <a:ahLst/>
              <a:cxnLst/>
              <a:rect l="l" t="t" r="r" b="b"/>
              <a:pathLst>
                <a:path w="3829050" h="2216150" extrusionOk="0">
                  <a:moveTo>
                    <a:pt x="869950" y="590550"/>
                  </a:moveTo>
                  <a:lnTo>
                    <a:pt x="641350" y="673100"/>
                  </a:lnTo>
                  <a:lnTo>
                    <a:pt x="596900" y="685800"/>
                  </a:lnTo>
                  <a:lnTo>
                    <a:pt x="555625" y="708025"/>
                  </a:lnTo>
                  <a:lnTo>
                    <a:pt x="492125" y="739775"/>
                  </a:lnTo>
                  <a:lnTo>
                    <a:pt x="415925" y="765175"/>
                  </a:lnTo>
                  <a:lnTo>
                    <a:pt x="361950" y="771525"/>
                  </a:lnTo>
                  <a:lnTo>
                    <a:pt x="336550" y="765175"/>
                  </a:lnTo>
                  <a:lnTo>
                    <a:pt x="161925" y="641350"/>
                  </a:lnTo>
                  <a:lnTo>
                    <a:pt x="44450" y="536575"/>
                  </a:lnTo>
                  <a:lnTo>
                    <a:pt x="12700" y="498475"/>
                  </a:lnTo>
                  <a:lnTo>
                    <a:pt x="0" y="469900"/>
                  </a:lnTo>
                  <a:lnTo>
                    <a:pt x="0" y="450850"/>
                  </a:lnTo>
                  <a:lnTo>
                    <a:pt x="3175" y="434975"/>
                  </a:lnTo>
                  <a:lnTo>
                    <a:pt x="9525" y="431800"/>
                  </a:lnTo>
                  <a:lnTo>
                    <a:pt x="25400" y="428625"/>
                  </a:lnTo>
                  <a:lnTo>
                    <a:pt x="88900" y="466725"/>
                  </a:lnTo>
                  <a:lnTo>
                    <a:pt x="165100" y="495300"/>
                  </a:lnTo>
                  <a:lnTo>
                    <a:pt x="219075" y="508000"/>
                  </a:lnTo>
                  <a:lnTo>
                    <a:pt x="266700" y="514350"/>
                  </a:lnTo>
                  <a:lnTo>
                    <a:pt x="317500" y="514350"/>
                  </a:lnTo>
                  <a:lnTo>
                    <a:pt x="381000" y="504825"/>
                  </a:lnTo>
                  <a:lnTo>
                    <a:pt x="536575" y="473075"/>
                  </a:lnTo>
                  <a:lnTo>
                    <a:pt x="1085850" y="336550"/>
                  </a:lnTo>
                  <a:lnTo>
                    <a:pt x="1346200" y="250825"/>
                  </a:lnTo>
                  <a:lnTo>
                    <a:pt x="1943100" y="95250"/>
                  </a:lnTo>
                  <a:lnTo>
                    <a:pt x="1984375" y="69850"/>
                  </a:lnTo>
                  <a:lnTo>
                    <a:pt x="2041525" y="31750"/>
                  </a:lnTo>
                  <a:lnTo>
                    <a:pt x="2114550" y="0"/>
                  </a:lnTo>
                  <a:lnTo>
                    <a:pt x="2130425" y="0"/>
                  </a:lnTo>
                  <a:lnTo>
                    <a:pt x="2206625" y="44450"/>
                  </a:lnTo>
                  <a:lnTo>
                    <a:pt x="2314575" y="123825"/>
                  </a:lnTo>
                  <a:lnTo>
                    <a:pt x="2390775" y="196850"/>
                  </a:lnTo>
                  <a:lnTo>
                    <a:pt x="2416175" y="234950"/>
                  </a:lnTo>
                  <a:lnTo>
                    <a:pt x="2441575" y="317500"/>
                  </a:lnTo>
                  <a:lnTo>
                    <a:pt x="2435225" y="336550"/>
                  </a:lnTo>
                  <a:lnTo>
                    <a:pt x="2400300" y="371475"/>
                  </a:lnTo>
                  <a:lnTo>
                    <a:pt x="2355850" y="425450"/>
                  </a:lnTo>
                  <a:lnTo>
                    <a:pt x="2311400" y="504825"/>
                  </a:lnTo>
                  <a:lnTo>
                    <a:pt x="2279650" y="574675"/>
                  </a:lnTo>
                  <a:lnTo>
                    <a:pt x="2260600" y="647700"/>
                  </a:lnTo>
                  <a:lnTo>
                    <a:pt x="2228850" y="784225"/>
                  </a:lnTo>
                  <a:lnTo>
                    <a:pt x="2212975" y="873125"/>
                  </a:lnTo>
                  <a:lnTo>
                    <a:pt x="2197100" y="1057275"/>
                  </a:lnTo>
                  <a:lnTo>
                    <a:pt x="2184400" y="1314450"/>
                  </a:lnTo>
                  <a:lnTo>
                    <a:pt x="2174875" y="1609725"/>
                  </a:lnTo>
                  <a:lnTo>
                    <a:pt x="2184400" y="1743075"/>
                  </a:lnTo>
                  <a:lnTo>
                    <a:pt x="2206625" y="1831975"/>
                  </a:lnTo>
                  <a:lnTo>
                    <a:pt x="2225675" y="1882775"/>
                  </a:lnTo>
                  <a:lnTo>
                    <a:pt x="2244725" y="1905000"/>
                  </a:lnTo>
                  <a:lnTo>
                    <a:pt x="2270125" y="1924050"/>
                  </a:lnTo>
                  <a:lnTo>
                    <a:pt x="2320925" y="1949450"/>
                  </a:lnTo>
                  <a:lnTo>
                    <a:pt x="2374900" y="1965325"/>
                  </a:lnTo>
                  <a:lnTo>
                    <a:pt x="2451100" y="1984375"/>
                  </a:lnTo>
                  <a:lnTo>
                    <a:pt x="2628900" y="2006600"/>
                  </a:lnTo>
                  <a:lnTo>
                    <a:pt x="2901950" y="2012950"/>
                  </a:lnTo>
                  <a:lnTo>
                    <a:pt x="3095625" y="1997075"/>
                  </a:lnTo>
                  <a:lnTo>
                    <a:pt x="3248025" y="1968500"/>
                  </a:lnTo>
                  <a:lnTo>
                    <a:pt x="3314700" y="1946275"/>
                  </a:lnTo>
                  <a:lnTo>
                    <a:pt x="3397250" y="1901825"/>
                  </a:lnTo>
                  <a:lnTo>
                    <a:pt x="3740150" y="1908175"/>
                  </a:lnTo>
                  <a:lnTo>
                    <a:pt x="3762375" y="1949450"/>
                  </a:lnTo>
                  <a:lnTo>
                    <a:pt x="3790950" y="1974850"/>
                  </a:lnTo>
                  <a:lnTo>
                    <a:pt x="3816350" y="1993900"/>
                  </a:lnTo>
                  <a:lnTo>
                    <a:pt x="3829050" y="2022475"/>
                  </a:lnTo>
                  <a:lnTo>
                    <a:pt x="3822700" y="2079625"/>
                  </a:lnTo>
                  <a:lnTo>
                    <a:pt x="3810000" y="2114550"/>
                  </a:lnTo>
                  <a:lnTo>
                    <a:pt x="3790950" y="2139950"/>
                  </a:lnTo>
                  <a:lnTo>
                    <a:pt x="3746500" y="2171700"/>
                  </a:lnTo>
                  <a:lnTo>
                    <a:pt x="3711575" y="2184400"/>
                  </a:lnTo>
                  <a:lnTo>
                    <a:pt x="3632200" y="2197100"/>
                  </a:lnTo>
                  <a:lnTo>
                    <a:pt x="3524250" y="2209800"/>
                  </a:lnTo>
                  <a:lnTo>
                    <a:pt x="3203575" y="2216150"/>
                  </a:lnTo>
                  <a:lnTo>
                    <a:pt x="2790825" y="2209800"/>
                  </a:lnTo>
                  <a:lnTo>
                    <a:pt x="2578100" y="2193925"/>
                  </a:lnTo>
                  <a:lnTo>
                    <a:pt x="2413000" y="2168525"/>
                  </a:lnTo>
                  <a:lnTo>
                    <a:pt x="2266950" y="2136775"/>
                  </a:lnTo>
                  <a:lnTo>
                    <a:pt x="2174875" y="2098675"/>
                  </a:lnTo>
                  <a:lnTo>
                    <a:pt x="2117725" y="2063750"/>
                  </a:lnTo>
                  <a:lnTo>
                    <a:pt x="2079625" y="2035175"/>
                  </a:lnTo>
                  <a:lnTo>
                    <a:pt x="2044700" y="1993900"/>
                  </a:lnTo>
                  <a:lnTo>
                    <a:pt x="2009775" y="1914525"/>
                  </a:lnTo>
                  <a:lnTo>
                    <a:pt x="1993900" y="1851025"/>
                  </a:lnTo>
                  <a:lnTo>
                    <a:pt x="1981200" y="1768475"/>
                  </a:lnTo>
                  <a:lnTo>
                    <a:pt x="1971675" y="1666875"/>
                  </a:lnTo>
                  <a:lnTo>
                    <a:pt x="1971675" y="1463675"/>
                  </a:lnTo>
                  <a:lnTo>
                    <a:pt x="2000250" y="1022350"/>
                  </a:lnTo>
                  <a:lnTo>
                    <a:pt x="2066925" y="390525"/>
                  </a:lnTo>
                  <a:lnTo>
                    <a:pt x="2079625" y="301625"/>
                  </a:lnTo>
                  <a:lnTo>
                    <a:pt x="2082800" y="269875"/>
                  </a:lnTo>
                  <a:lnTo>
                    <a:pt x="2076450" y="238125"/>
                  </a:lnTo>
                  <a:lnTo>
                    <a:pt x="2063750" y="215900"/>
                  </a:lnTo>
                  <a:lnTo>
                    <a:pt x="2044700" y="203200"/>
                  </a:lnTo>
                  <a:lnTo>
                    <a:pt x="2006600" y="200025"/>
                  </a:lnTo>
                  <a:lnTo>
                    <a:pt x="1955800" y="206375"/>
                  </a:lnTo>
                  <a:lnTo>
                    <a:pt x="1298575" y="428625"/>
                  </a:lnTo>
                  <a:lnTo>
                    <a:pt x="869950" y="5905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077;p91">
              <a:extLst>
                <a:ext uri="{FF2B5EF4-FFF2-40B4-BE49-F238E27FC236}">
                  <a16:creationId xmlns:a16="http://schemas.microsoft.com/office/drawing/2014/main" id="{46C1D966-91C1-7847-BD4D-F74D7C25E762}"/>
                </a:ext>
              </a:extLst>
            </p:cNvPr>
            <p:cNvSpPr/>
            <p:nvPr/>
          </p:nvSpPr>
          <p:spPr>
            <a:xfrm>
              <a:off x="6799263" y="4830763"/>
              <a:ext cx="361950" cy="912812"/>
            </a:xfrm>
            <a:custGeom>
              <a:avLst/>
              <a:gdLst/>
              <a:ahLst/>
              <a:cxnLst/>
              <a:rect l="l" t="t" r="r" b="b"/>
              <a:pathLst>
                <a:path w="361950" h="912019" extrusionOk="0">
                  <a:moveTo>
                    <a:pt x="207169" y="371475"/>
                  </a:moveTo>
                  <a:lnTo>
                    <a:pt x="159544" y="550069"/>
                  </a:lnTo>
                  <a:lnTo>
                    <a:pt x="138112" y="619125"/>
                  </a:lnTo>
                  <a:lnTo>
                    <a:pt x="111919" y="673894"/>
                  </a:lnTo>
                  <a:lnTo>
                    <a:pt x="66675" y="757238"/>
                  </a:lnTo>
                  <a:lnTo>
                    <a:pt x="0" y="821532"/>
                  </a:lnTo>
                  <a:lnTo>
                    <a:pt x="226219" y="912019"/>
                  </a:lnTo>
                  <a:lnTo>
                    <a:pt x="361950" y="819150"/>
                  </a:lnTo>
                  <a:lnTo>
                    <a:pt x="347662" y="788194"/>
                  </a:lnTo>
                  <a:lnTo>
                    <a:pt x="338137" y="762000"/>
                  </a:lnTo>
                  <a:lnTo>
                    <a:pt x="330994" y="711994"/>
                  </a:lnTo>
                  <a:cubicBezTo>
                    <a:pt x="331788" y="589757"/>
                    <a:pt x="332581" y="467519"/>
                    <a:pt x="333375" y="345282"/>
                  </a:cubicBezTo>
                  <a:lnTo>
                    <a:pt x="333375" y="95250"/>
                  </a:lnTo>
                  <a:lnTo>
                    <a:pt x="333375" y="45244"/>
                  </a:lnTo>
                  <a:lnTo>
                    <a:pt x="330994" y="26194"/>
                  </a:lnTo>
                  <a:lnTo>
                    <a:pt x="319087" y="7144"/>
                  </a:lnTo>
                  <a:lnTo>
                    <a:pt x="302419" y="0"/>
                  </a:lnTo>
                  <a:lnTo>
                    <a:pt x="280987" y="11907"/>
                  </a:lnTo>
                  <a:lnTo>
                    <a:pt x="269081" y="45244"/>
                  </a:lnTo>
                  <a:lnTo>
                    <a:pt x="207169" y="3714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1082;p92">
            <a:extLst>
              <a:ext uri="{FF2B5EF4-FFF2-40B4-BE49-F238E27FC236}">
                <a16:creationId xmlns:a16="http://schemas.microsoft.com/office/drawing/2014/main" id="{F73B5541-8FEE-3F41-B004-3047B1CC482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4668" y="1389564"/>
            <a:ext cx="4292600" cy="463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2" name="Google Shape;1082;p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6700" y="1437692"/>
            <a:ext cx="4292600" cy="463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1" name="Google Shape;3511;p319"/>
          <p:cNvSpPr txBox="1"/>
          <p:nvPr/>
        </p:nvSpPr>
        <p:spPr>
          <a:xfrm flipH="1">
            <a:off x="8409383" y="6669360"/>
            <a:ext cx="2448272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油</a:t>
            </a:r>
            <a:endParaRPr/>
          </a:p>
        </p:txBody>
      </p:sp>
      <p:sp>
        <p:nvSpPr>
          <p:cNvPr id="3512" name="Google Shape;3512;p319"/>
          <p:cNvSpPr/>
          <p:nvPr/>
        </p:nvSpPr>
        <p:spPr>
          <a:xfrm>
            <a:off x="3143250" y="1716088"/>
            <a:ext cx="804863" cy="685800"/>
          </a:xfrm>
          <a:custGeom>
            <a:avLst/>
            <a:gdLst/>
            <a:ahLst/>
            <a:cxnLst/>
            <a:rect l="l" t="t" r="r" b="b"/>
            <a:pathLst>
              <a:path w="804863" h="685800" extrusionOk="0">
                <a:moveTo>
                  <a:pt x="266700" y="369094"/>
                </a:moveTo>
                <a:lnTo>
                  <a:pt x="204788" y="304800"/>
                </a:lnTo>
                <a:lnTo>
                  <a:pt x="135731" y="219075"/>
                </a:lnTo>
                <a:lnTo>
                  <a:pt x="59531" y="123825"/>
                </a:lnTo>
                <a:lnTo>
                  <a:pt x="16669" y="59532"/>
                </a:lnTo>
                <a:lnTo>
                  <a:pt x="0" y="23813"/>
                </a:lnTo>
                <a:lnTo>
                  <a:pt x="0" y="4763"/>
                </a:lnTo>
                <a:lnTo>
                  <a:pt x="7144" y="0"/>
                </a:lnTo>
                <a:lnTo>
                  <a:pt x="30956" y="2382"/>
                </a:lnTo>
                <a:lnTo>
                  <a:pt x="69056" y="21432"/>
                </a:lnTo>
                <a:lnTo>
                  <a:pt x="154781" y="69057"/>
                </a:lnTo>
                <a:lnTo>
                  <a:pt x="245269" y="121444"/>
                </a:lnTo>
                <a:lnTo>
                  <a:pt x="292894" y="145257"/>
                </a:lnTo>
                <a:lnTo>
                  <a:pt x="328613" y="161925"/>
                </a:lnTo>
                <a:lnTo>
                  <a:pt x="395288" y="180975"/>
                </a:lnTo>
                <a:lnTo>
                  <a:pt x="492919" y="195263"/>
                </a:lnTo>
                <a:lnTo>
                  <a:pt x="538163" y="195263"/>
                </a:lnTo>
                <a:lnTo>
                  <a:pt x="573881" y="197644"/>
                </a:lnTo>
                <a:lnTo>
                  <a:pt x="583406" y="200025"/>
                </a:lnTo>
                <a:lnTo>
                  <a:pt x="647700" y="278607"/>
                </a:lnTo>
                <a:lnTo>
                  <a:pt x="697706" y="350044"/>
                </a:lnTo>
                <a:lnTo>
                  <a:pt x="735806" y="407194"/>
                </a:lnTo>
                <a:lnTo>
                  <a:pt x="771525" y="473869"/>
                </a:lnTo>
                <a:lnTo>
                  <a:pt x="797719" y="535782"/>
                </a:lnTo>
                <a:lnTo>
                  <a:pt x="804863" y="585788"/>
                </a:lnTo>
                <a:lnTo>
                  <a:pt x="802481" y="621507"/>
                </a:lnTo>
                <a:lnTo>
                  <a:pt x="790575" y="650082"/>
                </a:lnTo>
                <a:lnTo>
                  <a:pt x="769144" y="669132"/>
                </a:lnTo>
                <a:lnTo>
                  <a:pt x="733425" y="681038"/>
                </a:lnTo>
                <a:lnTo>
                  <a:pt x="697706" y="685800"/>
                </a:lnTo>
                <a:lnTo>
                  <a:pt x="657225" y="673894"/>
                </a:lnTo>
                <a:lnTo>
                  <a:pt x="581025" y="628650"/>
                </a:lnTo>
                <a:lnTo>
                  <a:pt x="519113" y="585788"/>
                </a:lnTo>
                <a:lnTo>
                  <a:pt x="414338" y="507207"/>
                </a:lnTo>
                <a:lnTo>
                  <a:pt x="340519" y="440532"/>
                </a:lnTo>
                <a:lnTo>
                  <a:pt x="266700" y="36909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3" name="Google Shape;3513;p319"/>
          <p:cNvSpPr/>
          <p:nvPr/>
        </p:nvSpPr>
        <p:spPr>
          <a:xfrm>
            <a:off x="2852738" y="2857500"/>
            <a:ext cx="766762" cy="709613"/>
          </a:xfrm>
          <a:custGeom>
            <a:avLst/>
            <a:gdLst/>
            <a:ahLst/>
            <a:cxnLst/>
            <a:rect l="l" t="t" r="r" b="b"/>
            <a:pathLst>
              <a:path w="766762" h="709613" extrusionOk="0">
                <a:moveTo>
                  <a:pt x="400050" y="519113"/>
                </a:moveTo>
                <a:lnTo>
                  <a:pt x="309562" y="428625"/>
                </a:lnTo>
                <a:lnTo>
                  <a:pt x="230981" y="333375"/>
                </a:lnTo>
                <a:lnTo>
                  <a:pt x="133350" y="214313"/>
                </a:lnTo>
                <a:lnTo>
                  <a:pt x="50006" y="102394"/>
                </a:lnTo>
                <a:lnTo>
                  <a:pt x="16668" y="54769"/>
                </a:lnTo>
                <a:lnTo>
                  <a:pt x="0" y="16669"/>
                </a:lnTo>
                <a:lnTo>
                  <a:pt x="0" y="7144"/>
                </a:lnTo>
                <a:lnTo>
                  <a:pt x="11906" y="0"/>
                </a:lnTo>
                <a:lnTo>
                  <a:pt x="38100" y="2381"/>
                </a:lnTo>
                <a:lnTo>
                  <a:pt x="88106" y="28575"/>
                </a:lnTo>
                <a:lnTo>
                  <a:pt x="150018" y="66675"/>
                </a:lnTo>
                <a:lnTo>
                  <a:pt x="219075" y="104775"/>
                </a:lnTo>
                <a:lnTo>
                  <a:pt x="280987" y="133350"/>
                </a:lnTo>
                <a:lnTo>
                  <a:pt x="352425" y="169069"/>
                </a:lnTo>
                <a:lnTo>
                  <a:pt x="423862" y="200025"/>
                </a:lnTo>
                <a:lnTo>
                  <a:pt x="500062" y="228600"/>
                </a:lnTo>
                <a:lnTo>
                  <a:pt x="585787" y="252413"/>
                </a:lnTo>
                <a:lnTo>
                  <a:pt x="611981" y="254794"/>
                </a:lnTo>
                <a:lnTo>
                  <a:pt x="623887" y="259556"/>
                </a:lnTo>
                <a:lnTo>
                  <a:pt x="633412" y="273844"/>
                </a:lnTo>
                <a:lnTo>
                  <a:pt x="669131" y="333375"/>
                </a:lnTo>
                <a:lnTo>
                  <a:pt x="711993" y="423863"/>
                </a:lnTo>
                <a:lnTo>
                  <a:pt x="752475" y="531019"/>
                </a:lnTo>
                <a:lnTo>
                  <a:pt x="762000" y="585788"/>
                </a:lnTo>
                <a:lnTo>
                  <a:pt x="766762" y="626269"/>
                </a:lnTo>
                <a:lnTo>
                  <a:pt x="757237" y="664369"/>
                </a:lnTo>
                <a:lnTo>
                  <a:pt x="742950" y="688181"/>
                </a:lnTo>
                <a:lnTo>
                  <a:pt x="719137" y="704850"/>
                </a:lnTo>
                <a:lnTo>
                  <a:pt x="690562" y="709613"/>
                </a:lnTo>
                <a:lnTo>
                  <a:pt x="650081" y="702469"/>
                </a:lnTo>
                <a:lnTo>
                  <a:pt x="588168" y="676275"/>
                </a:lnTo>
                <a:lnTo>
                  <a:pt x="545306" y="647700"/>
                </a:lnTo>
                <a:lnTo>
                  <a:pt x="488156" y="604838"/>
                </a:lnTo>
                <a:lnTo>
                  <a:pt x="400050" y="51911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4" name="Google Shape;3514;p319"/>
          <p:cNvSpPr/>
          <p:nvPr/>
        </p:nvSpPr>
        <p:spPr>
          <a:xfrm>
            <a:off x="2781300" y="5175250"/>
            <a:ext cx="368300" cy="744538"/>
          </a:xfrm>
          <a:custGeom>
            <a:avLst/>
            <a:gdLst/>
            <a:ahLst/>
            <a:cxnLst/>
            <a:rect l="l" t="t" r="r" b="b"/>
            <a:pathLst>
              <a:path w="368335" h="744399" extrusionOk="0">
                <a:moveTo>
                  <a:pt x="69546" y="368336"/>
                </a:moveTo>
                <a:lnTo>
                  <a:pt x="41212" y="283335"/>
                </a:lnTo>
                <a:lnTo>
                  <a:pt x="12878" y="188032"/>
                </a:lnTo>
                <a:lnTo>
                  <a:pt x="2575" y="128789"/>
                </a:lnTo>
                <a:lnTo>
                  <a:pt x="0" y="87577"/>
                </a:lnTo>
                <a:lnTo>
                  <a:pt x="7727" y="18031"/>
                </a:lnTo>
                <a:lnTo>
                  <a:pt x="18030" y="0"/>
                </a:lnTo>
                <a:lnTo>
                  <a:pt x="30909" y="0"/>
                </a:lnTo>
                <a:lnTo>
                  <a:pt x="43788" y="7728"/>
                </a:lnTo>
                <a:lnTo>
                  <a:pt x="61818" y="38637"/>
                </a:lnTo>
                <a:lnTo>
                  <a:pt x="95303" y="69546"/>
                </a:lnTo>
                <a:lnTo>
                  <a:pt x="157122" y="133941"/>
                </a:lnTo>
                <a:lnTo>
                  <a:pt x="368335" y="556368"/>
                </a:lnTo>
                <a:lnTo>
                  <a:pt x="360608" y="656823"/>
                </a:lnTo>
                <a:lnTo>
                  <a:pt x="355457" y="708338"/>
                </a:lnTo>
                <a:lnTo>
                  <a:pt x="350305" y="731520"/>
                </a:lnTo>
                <a:lnTo>
                  <a:pt x="337426" y="744399"/>
                </a:lnTo>
                <a:lnTo>
                  <a:pt x="314244" y="739248"/>
                </a:lnTo>
                <a:lnTo>
                  <a:pt x="270456" y="718641"/>
                </a:lnTo>
                <a:lnTo>
                  <a:pt x="224092" y="661974"/>
                </a:lnTo>
                <a:lnTo>
                  <a:pt x="157122" y="566671"/>
                </a:lnTo>
                <a:lnTo>
                  <a:pt x="113334" y="484246"/>
                </a:lnTo>
                <a:lnTo>
                  <a:pt x="69546" y="36833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5" name="Google Shape;3515;p319"/>
          <p:cNvSpPr/>
          <p:nvPr/>
        </p:nvSpPr>
        <p:spPr>
          <a:xfrm>
            <a:off x="4019550" y="3203575"/>
            <a:ext cx="615950" cy="2466975"/>
          </a:xfrm>
          <a:custGeom>
            <a:avLst/>
            <a:gdLst/>
            <a:ahLst/>
            <a:cxnLst/>
            <a:rect l="l" t="t" r="r" b="b"/>
            <a:pathLst>
              <a:path w="615950" h="2466975" extrusionOk="0">
                <a:moveTo>
                  <a:pt x="273050" y="901700"/>
                </a:moveTo>
                <a:lnTo>
                  <a:pt x="263525" y="739775"/>
                </a:lnTo>
                <a:lnTo>
                  <a:pt x="241300" y="508000"/>
                </a:lnTo>
                <a:lnTo>
                  <a:pt x="215900" y="330200"/>
                </a:lnTo>
                <a:lnTo>
                  <a:pt x="193675" y="244475"/>
                </a:lnTo>
                <a:lnTo>
                  <a:pt x="180975" y="219075"/>
                </a:lnTo>
                <a:lnTo>
                  <a:pt x="155575" y="187325"/>
                </a:lnTo>
                <a:lnTo>
                  <a:pt x="111125" y="149225"/>
                </a:lnTo>
                <a:lnTo>
                  <a:pt x="69850" y="123825"/>
                </a:lnTo>
                <a:lnTo>
                  <a:pt x="31750" y="98425"/>
                </a:lnTo>
                <a:lnTo>
                  <a:pt x="19050" y="76200"/>
                </a:lnTo>
                <a:lnTo>
                  <a:pt x="3175" y="53975"/>
                </a:lnTo>
                <a:lnTo>
                  <a:pt x="0" y="41275"/>
                </a:lnTo>
                <a:lnTo>
                  <a:pt x="9525" y="22225"/>
                </a:lnTo>
                <a:lnTo>
                  <a:pt x="47625" y="3175"/>
                </a:lnTo>
                <a:lnTo>
                  <a:pt x="82550" y="0"/>
                </a:lnTo>
                <a:lnTo>
                  <a:pt x="114300" y="0"/>
                </a:lnTo>
                <a:lnTo>
                  <a:pt x="187325" y="12700"/>
                </a:lnTo>
                <a:lnTo>
                  <a:pt x="260350" y="44450"/>
                </a:lnTo>
                <a:lnTo>
                  <a:pt x="342900" y="85725"/>
                </a:lnTo>
                <a:lnTo>
                  <a:pt x="409575" y="127000"/>
                </a:lnTo>
                <a:lnTo>
                  <a:pt x="466725" y="190500"/>
                </a:lnTo>
                <a:lnTo>
                  <a:pt x="482600" y="358775"/>
                </a:lnTo>
                <a:lnTo>
                  <a:pt x="520700" y="1016000"/>
                </a:lnTo>
                <a:lnTo>
                  <a:pt x="549275" y="1273175"/>
                </a:lnTo>
                <a:lnTo>
                  <a:pt x="593725" y="2187575"/>
                </a:lnTo>
                <a:lnTo>
                  <a:pt x="615950" y="2343150"/>
                </a:lnTo>
                <a:lnTo>
                  <a:pt x="603250" y="2403475"/>
                </a:lnTo>
                <a:lnTo>
                  <a:pt x="584200" y="2438400"/>
                </a:lnTo>
                <a:lnTo>
                  <a:pt x="558800" y="2460625"/>
                </a:lnTo>
                <a:lnTo>
                  <a:pt x="517525" y="2466975"/>
                </a:lnTo>
                <a:lnTo>
                  <a:pt x="476250" y="2457450"/>
                </a:lnTo>
                <a:lnTo>
                  <a:pt x="434975" y="2432050"/>
                </a:lnTo>
                <a:lnTo>
                  <a:pt x="400050" y="2371725"/>
                </a:lnTo>
                <a:lnTo>
                  <a:pt x="365125" y="2286000"/>
                </a:lnTo>
                <a:lnTo>
                  <a:pt x="323850" y="2143125"/>
                </a:lnTo>
                <a:lnTo>
                  <a:pt x="304800" y="2025650"/>
                </a:lnTo>
                <a:lnTo>
                  <a:pt x="304800" y="1927225"/>
                </a:lnTo>
                <a:cubicBezTo>
                  <a:pt x="303742" y="1830917"/>
                  <a:pt x="302683" y="1734608"/>
                  <a:pt x="301625" y="1638300"/>
                </a:cubicBezTo>
                <a:lnTo>
                  <a:pt x="292100" y="1289050"/>
                </a:lnTo>
                <a:lnTo>
                  <a:pt x="273050" y="9017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6" name="Google Shape;3516;p319"/>
          <p:cNvSpPr/>
          <p:nvPr/>
        </p:nvSpPr>
        <p:spPr>
          <a:xfrm>
            <a:off x="2916238" y="3905250"/>
            <a:ext cx="1084262" cy="1863725"/>
          </a:xfrm>
          <a:custGeom>
            <a:avLst/>
            <a:gdLst/>
            <a:ahLst/>
            <a:cxnLst/>
            <a:rect l="l" t="t" r="r" b="b"/>
            <a:pathLst>
              <a:path w="1084401" h="1864861" extrusionOk="0">
                <a:moveTo>
                  <a:pt x="458488" y="886067"/>
                </a:moveTo>
                <a:lnTo>
                  <a:pt x="296214" y="1128190"/>
                </a:lnTo>
                <a:lnTo>
                  <a:pt x="188031" y="1285312"/>
                </a:lnTo>
                <a:lnTo>
                  <a:pt x="146819" y="1347131"/>
                </a:lnTo>
                <a:lnTo>
                  <a:pt x="115910" y="1383191"/>
                </a:lnTo>
                <a:lnTo>
                  <a:pt x="90152" y="1403798"/>
                </a:lnTo>
                <a:lnTo>
                  <a:pt x="64394" y="1416676"/>
                </a:lnTo>
                <a:lnTo>
                  <a:pt x="48940" y="1419252"/>
                </a:lnTo>
                <a:lnTo>
                  <a:pt x="30909" y="1411525"/>
                </a:lnTo>
                <a:lnTo>
                  <a:pt x="0" y="1383191"/>
                </a:lnTo>
                <a:lnTo>
                  <a:pt x="229244" y="1864861"/>
                </a:lnTo>
                <a:lnTo>
                  <a:pt x="244698" y="1803043"/>
                </a:lnTo>
                <a:lnTo>
                  <a:pt x="340002" y="1609860"/>
                </a:lnTo>
                <a:lnTo>
                  <a:pt x="494549" y="1287888"/>
                </a:lnTo>
                <a:lnTo>
                  <a:pt x="674853" y="909249"/>
                </a:lnTo>
                <a:lnTo>
                  <a:pt x="839702" y="556368"/>
                </a:lnTo>
                <a:lnTo>
                  <a:pt x="994249" y="234396"/>
                </a:lnTo>
                <a:lnTo>
                  <a:pt x="1076674" y="48940"/>
                </a:lnTo>
                <a:lnTo>
                  <a:pt x="1084401" y="25758"/>
                </a:lnTo>
                <a:lnTo>
                  <a:pt x="1084401" y="10303"/>
                </a:lnTo>
                <a:lnTo>
                  <a:pt x="1074098" y="0"/>
                </a:lnTo>
                <a:lnTo>
                  <a:pt x="1056068" y="0"/>
                </a:lnTo>
                <a:lnTo>
                  <a:pt x="1027734" y="10303"/>
                </a:lnTo>
                <a:lnTo>
                  <a:pt x="994249" y="56667"/>
                </a:lnTo>
                <a:lnTo>
                  <a:pt x="850006" y="285911"/>
                </a:lnTo>
                <a:lnTo>
                  <a:pt x="661974" y="579550"/>
                </a:lnTo>
                <a:lnTo>
                  <a:pt x="458488" y="88606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7" name="Google Shape;3517;p319"/>
          <p:cNvSpPr/>
          <p:nvPr/>
        </p:nvSpPr>
        <p:spPr>
          <a:xfrm>
            <a:off x="4213225" y="3013075"/>
            <a:ext cx="2973388" cy="2562225"/>
          </a:xfrm>
          <a:custGeom>
            <a:avLst/>
            <a:gdLst/>
            <a:ahLst/>
            <a:cxnLst/>
            <a:rect l="l" t="t" r="r" b="b"/>
            <a:pathLst>
              <a:path w="2973581" h="2562294" extrusionOk="0">
                <a:moveTo>
                  <a:pt x="1138066" y="213799"/>
                </a:moveTo>
                <a:lnTo>
                  <a:pt x="842038" y="253269"/>
                </a:lnTo>
                <a:lnTo>
                  <a:pt x="549298" y="286161"/>
                </a:lnTo>
                <a:lnTo>
                  <a:pt x="371681" y="309186"/>
                </a:lnTo>
                <a:lnTo>
                  <a:pt x="273005" y="305897"/>
                </a:lnTo>
                <a:lnTo>
                  <a:pt x="52628" y="309186"/>
                </a:lnTo>
                <a:lnTo>
                  <a:pt x="0" y="332210"/>
                </a:lnTo>
                <a:lnTo>
                  <a:pt x="263137" y="506538"/>
                </a:lnTo>
                <a:lnTo>
                  <a:pt x="519695" y="486803"/>
                </a:lnTo>
                <a:lnTo>
                  <a:pt x="944003" y="437465"/>
                </a:lnTo>
                <a:lnTo>
                  <a:pt x="1309105" y="391416"/>
                </a:lnTo>
                <a:lnTo>
                  <a:pt x="1562374" y="351945"/>
                </a:lnTo>
                <a:lnTo>
                  <a:pt x="1828800" y="325632"/>
                </a:lnTo>
                <a:lnTo>
                  <a:pt x="2161010" y="292740"/>
                </a:lnTo>
                <a:lnTo>
                  <a:pt x="2473485" y="263137"/>
                </a:lnTo>
                <a:lnTo>
                  <a:pt x="2529402" y="266426"/>
                </a:lnTo>
                <a:lnTo>
                  <a:pt x="2552426" y="273004"/>
                </a:lnTo>
                <a:lnTo>
                  <a:pt x="2565583" y="282872"/>
                </a:lnTo>
                <a:lnTo>
                  <a:pt x="2578740" y="302607"/>
                </a:lnTo>
                <a:lnTo>
                  <a:pt x="2585318" y="335499"/>
                </a:lnTo>
                <a:lnTo>
                  <a:pt x="2539269" y="1121620"/>
                </a:lnTo>
                <a:lnTo>
                  <a:pt x="2522823" y="1253189"/>
                </a:lnTo>
                <a:lnTo>
                  <a:pt x="2489931" y="1753148"/>
                </a:lnTo>
                <a:lnTo>
                  <a:pt x="2450461" y="2184035"/>
                </a:lnTo>
                <a:lnTo>
                  <a:pt x="2407701" y="2348495"/>
                </a:lnTo>
                <a:lnTo>
                  <a:pt x="2417569" y="2434014"/>
                </a:lnTo>
                <a:lnTo>
                  <a:pt x="2437304" y="2493220"/>
                </a:lnTo>
                <a:lnTo>
                  <a:pt x="2466907" y="2532691"/>
                </a:lnTo>
                <a:lnTo>
                  <a:pt x="2483353" y="2545848"/>
                </a:lnTo>
                <a:lnTo>
                  <a:pt x="2503088" y="2555715"/>
                </a:lnTo>
                <a:lnTo>
                  <a:pt x="2529402" y="2562294"/>
                </a:lnTo>
                <a:lnTo>
                  <a:pt x="2568872" y="2552426"/>
                </a:lnTo>
                <a:lnTo>
                  <a:pt x="2614921" y="2535980"/>
                </a:lnTo>
                <a:lnTo>
                  <a:pt x="2634656" y="2512956"/>
                </a:lnTo>
                <a:lnTo>
                  <a:pt x="2697151" y="2345206"/>
                </a:lnTo>
                <a:lnTo>
                  <a:pt x="2716887" y="2243240"/>
                </a:lnTo>
                <a:lnTo>
                  <a:pt x="2743200" y="2036020"/>
                </a:lnTo>
                <a:lnTo>
                  <a:pt x="2795828" y="1516325"/>
                </a:lnTo>
                <a:lnTo>
                  <a:pt x="2828720" y="1184115"/>
                </a:lnTo>
                <a:lnTo>
                  <a:pt x="2874769" y="717048"/>
                </a:lnTo>
                <a:lnTo>
                  <a:pt x="2897793" y="490092"/>
                </a:lnTo>
                <a:lnTo>
                  <a:pt x="2907661" y="463779"/>
                </a:lnTo>
                <a:lnTo>
                  <a:pt x="2947131" y="394705"/>
                </a:lnTo>
                <a:lnTo>
                  <a:pt x="2970156" y="355235"/>
                </a:lnTo>
                <a:cubicBezTo>
                  <a:pt x="2973581" y="327833"/>
                  <a:pt x="2973445" y="337761"/>
                  <a:pt x="2973445" y="325632"/>
                </a:cubicBezTo>
                <a:lnTo>
                  <a:pt x="2963577" y="282872"/>
                </a:lnTo>
                <a:lnTo>
                  <a:pt x="2894504" y="203931"/>
                </a:lnTo>
                <a:lnTo>
                  <a:pt x="2805695" y="124990"/>
                </a:lnTo>
                <a:lnTo>
                  <a:pt x="2703730" y="49338"/>
                </a:lnTo>
                <a:lnTo>
                  <a:pt x="2644524" y="6579"/>
                </a:lnTo>
                <a:lnTo>
                  <a:pt x="2608343" y="0"/>
                </a:lnTo>
                <a:lnTo>
                  <a:pt x="2572161" y="9868"/>
                </a:lnTo>
                <a:lnTo>
                  <a:pt x="2532691" y="36181"/>
                </a:lnTo>
                <a:lnTo>
                  <a:pt x="2443882" y="75652"/>
                </a:lnTo>
                <a:lnTo>
                  <a:pt x="2345206" y="92098"/>
                </a:lnTo>
                <a:lnTo>
                  <a:pt x="2108383" y="111833"/>
                </a:lnTo>
                <a:lnTo>
                  <a:pt x="1503169" y="154593"/>
                </a:lnTo>
                <a:lnTo>
                  <a:pt x="1243321" y="197353"/>
                </a:lnTo>
                <a:lnTo>
                  <a:pt x="1138066" y="21379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8" name="Google Shape;3518;p319"/>
          <p:cNvSpPr/>
          <p:nvPr/>
        </p:nvSpPr>
        <p:spPr>
          <a:xfrm>
            <a:off x="5259388" y="1760538"/>
            <a:ext cx="611187" cy="3603625"/>
          </a:xfrm>
          <a:custGeom>
            <a:avLst/>
            <a:gdLst/>
            <a:ahLst/>
            <a:cxnLst/>
            <a:rect l="l" t="t" r="r" b="b"/>
            <a:pathLst>
              <a:path w="611109" h="3603279" extrusionOk="0">
                <a:moveTo>
                  <a:pt x="221810" y="986828"/>
                </a:moveTo>
                <a:lnTo>
                  <a:pt x="221810" y="502467"/>
                </a:lnTo>
                <a:lnTo>
                  <a:pt x="217284" y="375719"/>
                </a:lnTo>
                <a:lnTo>
                  <a:pt x="199177" y="285184"/>
                </a:lnTo>
                <a:lnTo>
                  <a:pt x="176543" y="208230"/>
                </a:lnTo>
                <a:lnTo>
                  <a:pt x="158436" y="172016"/>
                </a:lnTo>
                <a:lnTo>
                  <a:pt x="117695" y="131275"/>
                </a:lnTo>
                <a:lnTo>
                  <a:pt x="54321" y="86008"/>
                </a:lnTo>
                <a:lnTo>
                  <a:pt x="22634" y="58848"/>
                </a:lnTo>
                <a:lnTo>
                  <a:pt x="0" y="22634"/>
                </a:lnTo>
                <a:lnTo>
                  <a:pt x="0" y="4527"/>
                </a:lnTo>
                <a:lnTo>
                  <a:pt x="13581" y="0"/>
                </a:lnTo>
                <a:lnTo>
                  <a:pt x="67901" y="18107"/>
                </a:lnTo>
                <a:lnTo>
                  <a:pt x="153909" y="27160"/>
                </a:lnTo>
                <a:lnTo>
                  <a:pt x="303291" y="72428"/>
                </a:lnTo>
                <a:lnTo>
                  <a:pt x="420987" y="117695"/>
                </a:lnTo>
                <a:lnTo>
                  <a:pt x="520575" y="162962"/>
                </a:lnTo>
                <a:lnTo>
                  <a:pt x="565842" y="203703"/>
                </a:lnTo>
                <a:lnTo>
                  <a:pt x="588476" y="230863"/>
                </a:lnTo>
                <a:lnTo>
                  <a:pt x="606583" y="262551"/>
                </a:lnTo>
                <a:lnTo>
                  <a:pt x="611109" y="294238"/>
                </a:lnTo>
                <a:lnTo>
                  <a:pt x="602056" y="334978"/>
                </a:lnTo>
                <a:lnTo>
                  <a:pt x="574895" y="375719"/>
                </a:lnTo>
                <a:lnTo>
                  <a:pt x="547735" y="411933"/>
                </a:lnTo>
                <a:lnTo>
                  <a:pt x="525101" y="452673"/>
                </a:lnTo>
                <a:lnTo>
                  <a:pt x="511521" y="516048"/>
                </a:lnTo>
                <a:lnTo>
                  <a:pt x="516048" y="1466661"/>
                </a:lnTo>
                <a:lnTo>
                  <a:pt x="511521" y="1815220"/>
                </a:lnTo>
                <a:lnTo>
                  <a:pt x="497941" y="2390115"/>
                </a:lnTo>
                <a:lnTo>
                  <a:pt x="488887" y="2779414"/>
                </a:lnTo>
                <a:cubicBezTo>
                  <a:pt x="487378" y="2894091"/>
                  <a:pt x="485870" y="3008769"/>
                  <a:pt x="484361" y="3123446"/>
                </a:cubicBezTo>
                <a:lnTo>
                  <a:pt x="470781" y="3503691"/>
                </a:lnTo>
                <a:lnTo>
                  <a:pt x="357612" y="3603279"/>
                </a:lnTo>
                <a:lnTo>
                  <a:pt x="221810" y="3521798"/>
                </a:lnTo>
                <a:lnTo>
                  <a:pt x="226337" y="2706986"/>
                </a:lnTo>
                <a:lnTo>
                  <a:pt x="226337" y="2372008"/>
                </a:lnTo>
                <a:lnTo>
                  <a:pt x="235390" y="2082297"/>
                </a:lnTo>
                <a:cubicBezTo>
                  <a:pt x="233881" y="1997798"/>
                  <a:pt x="232373" y="1934424"/>
                  <a:pt x="230864" y="1828800"/>
                </a:cubicBezTo>
                <a:lnTo>
                  <a:pt x="217284" y="1629624"/>
                </a:lnTo>
                <a:lnTo>
                  <a:pt x="221810" y="1448554"/>
                </a:lnTo>
                <a:lnTo>
                  <a:pt x="221810" y="98682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9" name="Google Shape;3519;p319"/>
          <p:cNvSpPr/>
          <p:nvPr/>
        </p:nvSpPr>
        <p:spPr>
          <a:xfrm>
            <a:off x="4357688" y="4076700"/>
            <a:ext cx="2578100" cy="427038"/>
          </a:xfrm>
          <a:custGeom>
            <a:avLst/>
            <a:gdLst/>
            <a:ahLst/>
            <a:cxnLst/>
            <a:rect l="l" t="t" r="r" b="b"/>
            <a:pathLst>
              <a:path w="2578893" h="426244" extrusionOk="0">
                <a:moveTo>
                  <a:pt x="1728787" y="76200"/>
                </a:moveTo>
                <a:lnTo>
                  <a:pt x="2000250" y="38100"/>
                </a:lnTo>
                <a:lnTo>
                  <a:pt x="2176462" y="11906"/>
                </a:lnTo>
                <a:lnTo>
                  <a:pt x="2233612" y="0"/>
                </a:lnTo>
                <a:lnTo>
                  <a:pt x="2245518" y="0"/>
                </a:lnTo>
                <a:lnTo>
                  <a:pt x="2276475" y="9525"/>
                </a:lnTo>
                <a:lnTo>
                  <a:pt x="2326481" y="19050"/>
                </a:lnTo>
                <a:lnTo>
                  <a:pt x="2409825" y="28575"/>
                </a:lnTo>
                <a:lnTo>
                  <a:pt x="2578893" y="116681"/>
                </a:lnTo>
                <a:lnTo>
                  <a:pt x="2395537" y="202406"/>
                </a:lnTo>
                <a:lnTo>
                  <a:pt x="2250281" y="214313"/>
                </a:lnTo>
                <a:lnTo>
                  <a:pt x="1847850" y="250031"/>
                </a:lnTo>
                <a:lnTo>
                  <a:pt x="1507331" y="280988"/>
                </a:lnTo>
                <a:lnTo>
                  <a:pt x="1066800" y="319088"/>
                </a:lnTo>
                <a:lnTo>
                  <a:pt x="685800" y="383381"/>
                </a:lnTo>
                <a:lnTo>
                  <a:pt x="466725" y="414338"/>
                </a:lnTo>
                <a:lnTo>
                  <a:pt x="381000" y="426244"/>
                </a:lnTo>
                <a:lnTo>
                  <a:pt x="300037" y="421481"/>
                </a:lnTo>
                <a:lnTo>
                  <a:pt x="204787" y="404813"/>
                </a:lnTo>
                <a:lnTo>
                  <a:pt x="59531" y="290513"/>
                </a:lnTo>
                <a:lnTo>
                  <a:pt x="0" y="188119"/>
                </a:lnTo>
                <a:lnTo>
                  <a:pt x="178593" y="204788"/>
                </a:lnTo>
                <a:lnTo>
                  <a:pt x="285750" y="221456"/>
                </a:lnTo>
                <a:lnTo>
                  <a:pt x="366712" y="226219"/>
                </a:lnTo>
                <a:lnTo>
                  <a:pt x="554831" y="202406"/>
                </a:lnTo>
                <a:lnTo>
                  <a:pt x="876300" y="161925"/>
                </a:lnTo>
                <a:lnTo>
                  <a:pt x="1145381" y="130969"/>
                </a:lnTo>
                <a:lnTo>
                  <a:pt x="1466850" y="107156"/>
                </a:lnTo>
                <a:lnTo>
                  <a:pt x="1728787" y="762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0" name="Google Shape;3520;p319"/>
          <p:cNvSpPr/>
          <p:nvPr/>
        </p:nvSpPr>
        <p:spPr>
          <a:xfrm>
            <a:off x="4424363" y="5151438"/>
            <a:ext cx="2425700" cy="401637"/>
          </a:xfrm>
          <a:custGeom>
            <a:avLst/>
            <a:gdLst/>
            <a:ahLst/>
            <a:cxnLst/>
            <a:rect l="l" t="t" r="r" b="b"/>
            <a:pathLst>
              <a:path w="2426493" h="402431" extrusionOk="0">
                <a:moveTo>
                  <a:pt x="942975" y="126206"/>
                </a:moveTo>
                <a:lnTo>
                  <a:pt x="654843" y="169069"/>
                </a:lnTo>
                <a:lnTo>
                  <a:pt x="476250" y="188119"/>
                </a:lnTo>
                <a:lnTo>
                  <a:pt x="319087" y="197644"/>
                </a:lnTo>
                <a:lnTo>
                  <a:pt x="169068" y="200025"/>
                </a:lnTo>
                <a:lnTo>
                  <a:pt x="0" y="238125"/>
                </a:lnTo>
                <a:lnTo>
                  <a:pt x="197643" y="402431"/>
                </a:lnTo>
                <a:lnTo>
                  <a:pt x="376237" y="371475"/>
                </a:lnTo>
                <a:lnTo>
                  <a:pt x="681037" y="323850"/>
                </a:lnTo>
                <a:lnTo>
                  <a:pt x="942975" y="288131"/>
                </a:lnTo>
                <a:lnTo>
                  <a:pt x="1219200" y="261937"/>
                </a:lnTo>
                <a:lnTo>
                  <a:pt x="1459706" y="245269"/>
                </a:lnTo>
                <a:lnTo>
                  <a:pt x="1704975" y="233362"/>
                </a:lnTo>
                <a:lnTo>
                  <a:pt x="1866900" y="226219"/>
                </a:lnTo>
                <a:lnTo>
                  <a:pt x="2076450" y="223837"/>
                </a:lnTo>
                <a:lnTo>
                  <a:pt x="2235993" y="223837"/>
                </a:lnTo>
                <a:lnTo>
                  <a:pt x="2426493" y="164306"/>
                </a:lnTo>
                <a:lnTo>
                  <a:pt x="2250281" y="23812"/>
                </a:lnTo>
                <a:lnTo>
                  <a:pt x="2124075" y="16669"/>
                </a:lnTo>
                <a:lnTo>
                  <a:pt x="2026443" y="0"/>
                </a:lnTo>
                <a:lnTo>
                  <a:pt x="2005012" y="0"/>
                </a:lnTo>
                <a:lnTo>
                  <a:pt x="1964531" y="7144"/>
                </a:lnTo>
                <a:lnTo>
                  <a:pt x="1740693" y="35719"/>
                </a:lnTo>
                <a:lnTo>
                  <a:pt x="1469231" y="69056"/>
                </a:lnTo>
                <a:lnTo>
                  <a:pt x="1235868" y="97631"/>
                </a:lnTo>
                <a:lnTo>
                  <a:pt x="1062037" y="109537"/>
                </a:lnTo>
                <a:lnTo>
                  <a:pt x="942975" y="1262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E36A552-F924-8842-A25C-B53067E1E140}"/>
              </a:ext>
            </a:extLst>
          </p:cNvPr>
          <p:cNvGrpSpPr/>
          <p:nvPr/>
        </p:nvGrpSpPr>
        <p:grpSpPr>
          <a:xfrm>
            <a:off x="2777289" y="1712076"/>
            <a:ext cx="4405313" cy="4203700"/>
            <a:chOff x="2933700" y="1868488"/>
            <a:chExt cx="4405313" cy="4203700"/>
          </a:xfrm>
        </p:grpSpPr>
        <p:sp>
          <p:nvSpPr>
            <p:cNvPr id="12" name="Google Shape;3512;p319">
              <a:extLst>
                <a:ext uri="{FF2B5EF4-FFF2-40B4-BE49-F238E27FC236}">
                  <a16:creationId xmlns:a16="http://schemas.microsoft.com/office/drawing/2014/main" id="{AEABBCD4-33F0-8049-8A86-329DFEB7F26B}"/>
                </a:ext>
              </a:extLst>
            </p:cNvPr>
            <p:cNvSpPr/>
            <p:nvPr/>
          </p:nvSpPr>
          <p:spPr>
            <a:xfrm>
              <a:off x="3295650" y="1868488"/>
              <a:ext cx="804863" cy="685800"/>
            </a:xfrm>
            <a:custGeom>
              <a:avLst/>
              <a:gdLst/>
              <a:ahLst/>
              <a:cxnLst/>
              <a:rect l="l" t="t" r="r" b="b"/>
              <a:pathLst>
                <a:path w="804863" h="685800" extrusionOk="0">
                  <a:moveTo>
                    <a:pt x="266700" y="369094"/>
                  </a:moveTo>
                  <a:lnTo>
                    <a:pt x="204788" y="304800"/>
                  </a:lnTo>
                  <a:lnTo>
                    <a:pt x="135731" y="219075"/>
                  </a:lnTo>
                  <a:lnTo>
                    <a:pt x="59531" y="123825"/>
                  </a:lnTo>
                  <a:lnTo>
                    <a:pt x="16669" y="59532"/>
                  </a:lnTo>
                  <a:lnTo>
                    <a:pt x="0" y="23813"/>
                  </a:lnTo>
                  <a:lnTo>
                    <a:pt x="0" y="4763"/>
                  </a:lnTo>
                  <a:lnTo>
                    <a:pt x="7144" y="0"/>
                  </a:lnTo>
                  <a:lnTo>
                    <a:pt x="30956" y="2382"/>
                  </a:lnTo>
                  <a:lnTo>
                    <a:pt x="69056" y="21432"/>
                  </a:lnTo>
                  <a:lnTo>
                    <a:pt x="154781" y="69057"/>
                  </a:lnTo>
                  <a:lnTo>
                    <a:pt x="245269" y="121444"/>
                  </a:lnTo>
                  <a:lnTo>
                    <a:pt x="292894" y="145257"/>
                  </a:lnTo>
                  <a:lnTo>
                    <a:pt x="328613" y="161925"/>
                  </a:lnTo>
                  <a:lnTo>
                    <a:pt x="395288" y="180975"/>
                  </a:lnTo>
                  <a:lnTo>
                    <a:pt x="492919" y="195263"/>
                  </a:lnTo>
                  <a:lnTo>
                    <a:pt x="538163" y="195263"/>
                  </a:lnTo>
                  <a:lnTo>
                    <a:pt x="573881" y="197644"/>
                  </a:lnTo>
                  <a:lnTo>
                    <a:pt x="583406" y="200025"/>
                  </a:lnTo>
                  <a:lnTo>
                    <a:pt x="647700" y="278607"/>
                  </a:lnTo>
                  <a:lnTo>
                    <a:pt x="697706" y="350044"/>
                  </a:lnTo>
                  <a:lnTo>
                    <a:pt x="735806" y="407194"/>
                  </a:lnTo>
                  <a:lnTo>
                    <a:pt x="771525" y="473869"/>
                  </a:lnTo>
                  <a:lnTo>
                    <a:pt x="797719" y="535782"/>
                  </a:lnTo>
                  <a:lnTo>
                    <a:pt x="804863" y="585788"/>
                  </a:lnTo>
                  <a:lnTo>
                    <a:pt x="802481" y="621507"/>
                  </a:lnTo>
                  <a:lnTo>
                    <a:pt x="790575" y="650082"/>
                  </a:lnTo>
                  <a:lnTo>
                    <a:pt x="769144" y="669132"/>
                  </a:lnTo>
                  <a:lnTo>
                    <a:pt x="733425" y="681038"/>
                  </a:lnTo>
                  <a:lnTo>
                    <a:pt x="697706" y="685800"/>
                  </a:lnTo>
                  <a:lnTo>
                    <a:pt x="657225" y="673894"/>
                  </a:lnTo>
                  <a:lnTo>
                    <a:pt x="581025" y="628650"/>
                  </a:lnTo>
                  <a:lnTo>
                    <a:pt x="519113" y="585788"/>
                  </a:lnTo>
                  <a:lnTo>
                    <a:pt x="414338" y="507207"/>
                  </a:lnTo>
                  <a:lnTo>
                    <a:pt x="340519" y="440532"/>
                  </a:lnTo>
                  <a:lnTo>
                    <a:pt x="266700" y="36909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513;p319">
              <a:extLst>
                <a:ext uri="{FF2B5EF4-FFF2-40B4-BE49-F238E27FC236}">
                  <a16:creationId xmlns:a16="http://schemas.microsoft.com/office/drawing/2014/main" id="{332A5387-E42D-5041-9458-DB5AB0EE0A32}"/>
                </a:ext>
              </a:extLst>
            </p:cNvPr>
            <p:cNvSpPr/>
            <p:nvPr/>
          </p:nvSpPr>
          <p:spPr>
            <a:xfrm>
              <a:off x="3005138" y="3009900"/>
              <a:ext cx="766762" cy="709613"/>
            </a:xfrm>
            <a:custGeom>
              <a:avLst/>
              <a:gdLst/>
              <a:ahLst/>
              <a:cxnLst/>
              <a:rect l="l" t="t" r="r" b="b"/>
              <a:pathLst>
                <a:path w="766762" h="709613" extrusionOk="0">
                  <a:moveTo>
                    <a:pt x="400050" y="519113"/>
                  </a:moveTo>
                  <a:lnTo>
                    <a:pt x="309562" y="428625"/>
                  </a:lnTo>
                  <a:lnTo>
                    <a:pt x="230981" y="333375"/>
                  </a:lnTo>
                  <a:lnTo>
                    <a:pt x="133350" y="214313"/>
                  </a:lnTo>
                  <a:lnTo>
                    <a:pt x="50006" y="102394"/>
                  </a:lnTo>
                  <a:lnTo>
                    <a:pt x="16668" y="54769"/>
                  </a:lnTo>
                  <a:lnTo>
                    <a:pt x="0" y="16669"/>
                  </a:lnTo>
                  <a:lnTo>
                    <a:pt x="0" y="7144"/>
                  </a:lnTo>
                  <a:lnTo>
                    <a:pt x="11906" y="0"/>
                  </a:lnTo>
                  <a:lnTo>
                    <a:pt x="38100" y="2381"/>
                  </a:lnTo>
                  <a:lnTo>
                    <a:pt x="88106" y="28575"/>
                  </a:lnTo>
                  <a:lnTo>
                    <a:pt x="150018" y="66675"/>
                  </a:lnTo>
                  <a:lnTo>
                    <a:pt x="219075" y="104775"/>
                  </a:lnTo>
                  <a:lnTo>
                    <a:pt x="280987" y="133350"/>
                  </a:lnTo>
                  <a:lnTo>
                    <a:pt x="352425" y="169069"/>
                  </a:lnTo>
                  <a:lnTo>
                    <a:pt x="423862" y="200025"/>
                  </a:lnTo>
                  <a:lnTo>
                    <a:pt x="500062" y="228600"/>
                  </a:lnTo>
                  <a:lnTo>
                    <a:pt x="585787" y="252413"/>
                  </a:lnTo>
                  <a:lnTo>
                    <a:pt x="611981" y="254794"/>
                  </a:lnTo>
                  <a:lnTo>
                    <a:pt x="623887" y="259556"/>
                  </a:lnTo>
                  <a:lnTo>
                    <a:pt x="633412" y="273844"/>
                  </a:lnTo>
                  <a:lnTo>
                    <a:pt x="669131" y="333375"/>
                  </a:lnTo>
                  <a:lnTo>
                    <a:pt x="711993" y="423863"/>
                  </a:lnTo>
                  <a:lnTo>
                    <a:pt x="752475" y="531019"/>
                  </a:lnTo>
                  <a:lnTo>
                    <a:pt x="762000" y="585788"/>
                  </a:lnTo>
                  <a:lnTo>
                    <a:pt x="766762" y="626269"/>
                  </a:lnTo>
                  <a:lnTo>
                    <a:pt x="757237" y="664369"/>
                  </a:lnTo>
                  <a:lnTo>
                    <a:pt x="742950" y="688181"/>
                  </a:lnTo>
                  <a:lnTo>
                    <a:pt x="719137" y="704850"/>
                  </a:lnTo>
                  <a:lnTo>
                    <a:pt x="690562" y="709613"/>
                  </a:lnTo>
                  <a:lnTo>
                    <a:pt x="650081" y="702469"/>
                  </a:lnTo>
                  <a:lnTo>
                    <a:pt x="588168" y="676275"/>
                  </a:lnTo>
                  <a:lnTo>
                    <a:pt x="545306" y="647700"/>
                  </a:lnTo>
                  <a:lnTo>
                    <a:pt x="488156" y="604838"/>
                  </a:lnTo>
                  <a:lnTo>
                    <a:pt x="400050" y="51911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514;p319">
              <a:extLst>
                <a:ext uri="{FF2B5EF4-FFF2-40B4-BE49-F238E27FC236}">
                  <a16:creationId xmlns:a16="http://schemas.microsoft.com/office/drawing/2014/main" id="{1B4292D1-7E5C-1046-8A4A-8997480C5273}"/>
                </a:ext>
              </a:extLst>
            </p:cNvPr>
            <p:cNvSpPr/>
            <p:nvPr/>
          </p:nvSpPr>
          <p:spPr>
            <a:xfrm>
              <a:off x="2933700" y="5327650"/>
              <a:ext cx="368300" cy="744538"/>
            </a:xfrm>
            <a:custGeom>
              <a:avLst/>
              <a:gdLst/>
              <a:ahLst/>
              <a:cxnLst/>
              <a:rect l="l" t="t" r="r" b="b"/>
              <a:pathLst>
                <a:path w="368335" h="744399" extrusionOk="0">
                  <a:moveTo>
                    <a:pt x="69546" y="368336"/>
                  </a:moveTo>
                  <a:lnTo>
                    <a:pt x="41212" y="283335"/>
                  </a:lnTo>
                  <a:lnTo>
                    <a:pt x="12878" y="188032"/>
                  </a:lnTo>
                  <a:lnTo>
                    <a:pt x="2575" y="128789"/>
                  </a:lnTo>
                  <a:lnTo>
                    <a:pt x="0" y="87577"/>
                  </a:lnTo>
                  <a:lnTo>
                    <a:pt x="7727" y="18031"/>
                  </a:lnTo>
                  <a:lnTo>
                    <a:pt x="18030" y="0"/>
                  </a:lnTo>
                  <a:lnTo>
                    <a:pt x="30909" y="0"/>
                  </a:lnTo>
                  <a:lnTo>
                    <a:pt x="43788" y="7728"/>
                  </a:lnTo>
                  <a:lnTo>
                    <a:pt x="61818" y="38637"/>
                  </a:lnTo>
                  <a:lnTo>
                    <a:pt x="95303" y="69546"/>
                  </a:lnTo>
                  <a:lnTo>
                    <a:pt x="157122" y="133941"/>
                  </a:lnTo>
                  <a:lnTo>
                    <a:pt x="368335" y="556368"/>
                  </a:lnTo>
                  <a:lnTo>
                    <a:pt x="360608" y="656823"/>
                  </a:lnTo>
                  <a:lnTo>
                    <a:pt x="355457" y="708338"/>
                  </a:lnTo>
                  <a:lnTo>
                    <a:pt x="350305" y="731520"/>
                  </a:lnTo>
                  <a:lnTo>
                    <a:pt x="337426" y="744399"/>
                  </a:lnTo>
                  <a:lnTo>
                    <a:pt x="314244" y="739248"/>
                  </a:lnTo>
                  <a:lnTo>
                    <a:pt x="270456" y="718641"/>
                  </a:lnTo>
                  <a:lnTo>
                    <a:pt x="224092" y="661974"/>
                  </a:lnTo>
                  <a:lnTo>
                    <a:pt x="157122" y="566671"/>
                  </a:lnTo>
                  <a:lnTo>
                    <a:pt x="113334" y="484246"/>
                  </a:lnTo>
                  <a:lnTo>
                    <a:pt x="69546" y="36833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515;p319">
              <a:extLst>
                <a:ext uri="{FF2B5EF4-FFF2-40B4-BE49-F238E27FC236}">
                  <a16:creationId xmlns:a16="http://schemas.microsoft.com/office/drawing/2014/main" id="{B3FD5B42-9A06-D745-B7BC-780235D6BD50}"/>
                </a:ext>
              </a:extLst>
            </p:cNvPr>
            <p:cNvSpPr/>
            <p:nvPr/>
          </p:nvSpPr>
          <p:spPr>
            <a:xfrm>
              <a:off x="4171950" y="3355975"/>
              <a:ext cx="615950" cy="2466975"/>
            </a:xfrm>
            <a:custGeom>
              <a:avLst/>
              <a:gdLst/>
              <a:ahLst/>
              <a:cxnLst/>
              <a:rect l="l" t="t" r="r" b="b"/>
              <a:pathLst>
                <a:path w="615950" h="2466975" extrusionOk="0">
                  <a:moveTo>
                    <a:pt x="273050" y="901700"/>
                  </a:moveTo>
                  <a:lnTo>
                    <a:pt x="263525" y="739775"/>
                  </a:lnTo>
                  <a:lnTo>
                    <a:pt x="241300" y="508000"/>
                  </a:lnTo>
                  <a:lnTo>
                    <a:pt x="215900" y="330200"/>
                  </a:lnTo>
                  <a:lnTo>
                    <a:pt x="193675" y="244475"/>
                  </a:lnTo>
                  <a:lnTo>
                    <a:pt x="180975" y="219075"/>
                  </a:lnTo>
                  <a:lnTo>
                    <a:pt x="155575" y="187325"/>
                  </a:lnTo>
                  <a:lnTo>
                    <a:pt x="111125" y="149225"/>
                  </a:lnTo>
                  <a:lnTo>
                    <a:pt x="69850" y="123825"/>
                  </a:lnTo>
                  <a:lnTo>
                    <a:pt x="31750" y="98425"/>
                  </a:lnTo>
                  <a:lnTo>
                    <a:pt x="19050" y="76200"/>
                  </a:lnTo>
                  <a:lnTo>
                    <a:pt x="3175" y="53975"/>
                  </a:lnTo>
                  <a:lnTo>
                    <a:pt x="0" y="41275"/>
                  </a:lnTo>
                  <a:lnTo>
                    <a:pt x="9525" y="22225"/>
                  </a:lnTo>
                  <a:lnTo>
                    <a:pt x="47625" y="3175"/>
                  </a:lnTo>
                  <a:lnTo>
                    <a:pt x="82550" y="0"/>
                  </a:lnTo>
                  <a:lnTo>
                    <a:pt x="114300" y="0"/>
                  </a:lnTo>
                  <a:lnTo>
                    <a:pt x="187325" y="12700"/>
                  </a:lnTo>
                  <a:lnTo>
                    <a:pt x="260350" y="44450"/>
                  </a:lnTo>
                  <a:lnTo>
                    <a:pt x="342900" y="85725"/>
                  </a:lnTo>
                  <a:lnTo>
                    <a:pt x="409575" y="127000"/>
                  </a:lnTo>
                  <a:lnTo>
                    <a:pt x="466725" y="190500"/>
                  </a:lnTo>
                  <a:lnTo>
                    <a:pt x="482600" y="358775"/>
                  </a:lnTo>
                  <a:lnTo>
                    <a:pt x="520700" y="1016000"/>
                  </a:lnTo>
                  <a:lnTo>
                    <a:pt x="549275" y="1273175"/>
                  </a:lnTo>
                  <a:lnTo>
                    <a:pt x="593725" y="2187575"/>
                  </a:lnTo>
                  <a:lnTo>
                    <a:pt x="615950" y="2343150"/>
                  </a:lnTo>
                  <a:lnTo>
                    <a:pt x="603250" y="2403475"/>
                  </a:lnTo>
                  <a:lnTo>
                    <a:pt x="584200" y="2438400"/>
                  </a:lnTo>
                  <a:lnTo>
                    <a:pt x="558800" y="2460625"/>
                  </a:lnTo>
                  <a:lnTo>
                    <a:pt x="517525" y="2466975"/>
                  </a:lnTo>
                  <a:lnTo>
                    <a:pt x="476250" y="2457450"/>
                  </a:lnTo>
                  <a:lnTo>
                    <a:pt x="434975" y="2432050"/>
                  </a:lnTo>
                  <a:lnTo>
                    <a:pt x="400050" y="2371725"/>
                  </a:lnTo>
                  <a:lnTo>
                    <a:pt x="365125" y="2286000"/>
                  </a:lnTo>
                  <a:lnTo>
                    <a:pt x="323850" y="2143125"/>
                  </a:lnTo>
                  <a:lnTo>
                    <a:pt x="304800" y="2025650"/>
                  </a:lnTo>
                  <a:lnTo>
                    <a:pt x="304800" y="1927225"/>
                  </a:lnTo>
                  <a:cubicBezTo>
                    <a:pt x="303742" y="1830917"/>
                    <a:pt x="302683" y="1734608"/>
                    <a:pt x="301625" y="1638300"/>
                  </a:cubicBezTo>
                  <a:lnTo>
                    <a:pt x="292100" y="1289050"/>
                  </a:lnTo>
                  <a:lnTo>
                    <a:pt x="273050" y="9017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516;p319">
              <a:extLst>
                <a:ext uri="{FF2B5EF4-FFF2-40B4-BE49-F238E27FC236}">
                  <a16:creationId xmlns:a16="http://schemas.microsoft.com/office/drawing/2014/main" id="{D6C51872-2D8E-5E42-A3F3-E15A33350AF2}"/>
                </a:ext>
              </a:extLst>
            </p:cNvPr>
            <p:cNvSpPr/>
            <p:nvPr/>
          </p:nvSpPr>
          <p:spPr>
            <a:xfrm>
              <a:off x="3068638" y="4057650"/>
              <a:ext cx="1084262" cy="1863725"/>
            </a:xfrm>
            <a:custGeom>
              <a:avLst/>
              <a:gdLst/>
              <a:ahLst/>
              <a:cxnLst/>
              <a:rect l="l" t="t" r="r" b="b"/>
              <a:pathLst>
                <a:path w="1084401" h="1864861" extrusionOk="0">
                  <a:moveTo>
                    <a:pt x="458488" y="886067"/>
                  </a:moveTo>
                  <a:lnTo>
                    <a:pt x="296214" y="1128190"/>
                  </a:lnTo>
                  <a:lnTo>
                    <a:pt x="188031" y="1285312"/>
                  </a:lnTo>
                  <a:lnTo>
                    <a:pt x="146819" y="1347131"/>
                  </a:lnTo>
                  <a:lnTo>
                    <a:pt x="115910" y="1383191"/>
                  </a:lnTo>
                  <a:lnTo>
                    <a:pt x="90152" y="1403798"/>
                  </a:lnTo>
                  <a:lnTo>
                    <a:pt x="64394" y="1416676"/>
                  </a:lnTo>
                  <a:lnTo>
                    <a:pt x="48940" y="1419252"/>
                  </a:lnTo>
                  <a:lnTo>
                    <a:pt x="30909" y="1411525"/>
                  </a:lnTo>
                  <a:lnTo>
                    <a:pt x="0" y="1383191"/>
                  </a:lnTo>
                  <a:lnTo>
                    <a:pt x="229244" y="1864861"/>
                  </a:lnTo>
                  <a:lnTo>
                    <a:pt x="244698" y="1803043"/>
                  </a:lnTo>
                  <a:lnTo>
                    <a:pt x="340002" y="1609860"/>
                  </a:lnTo>
                  <a:lnTo>
                    <a:pt x="494549" y="1287888"/>
                  </a:lnTo>
                  <a:lnTo>
                    <a:pt x="674853" y="909249"/>
                  </a:lnTo>
                  <a:lnTo>
                    <a:pt x="839702" y="556368"/>
                  </a:lnTo>
                  <a:lnTo>
                    <a:pt x="994249" y="234396"/>
                  </a:lnTo>
                  <a:lnTo>
                    <a:pt x="1076674" y="48940"/>
                  </a:lnTo>
                  <a:lnTo>
                    <a:pt x="1084401" y="25758"/>
                  </a:lnTo>
                  <a:lnTo>
                    <a:pt x="1084401" y="10303"/>
                  </a:lnTo>
                  <a:lnTo>
                    <a:pt x="1074098" y="0"/>
                  </a:lnTo>
                  <a:lnTo>
                    <a:pt x="1056068" y="0"/>
                  </a:lnTo>
                  <a:lnTo>
                    <a:pt x="1027734" y="10303"/>
                  </a:lnTo>
                  <a:lnTo>
                    <a:pt x="994249" y="56667"/>
                  </a:lnTo>
                  <a:lnTo>
                    <a:pt x="850006" y="285911"/>
                  </a:lnTo>
                  <a:lnTo>
                    <a:pt x="661974" y="579550"/>
                  </a:lnTo>
                  <a:lnTo>
                    <a:pt x="458488" y="88606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517;p319">
              <a:extLst>
                <a:ext uri="{FF2B5EF4-FFF2-40B4-BE49-F238E27FC236}">
                  <a16:creationId xmlns:a16="http://schemas.microsoft.com/office/drawing/2014/main" id="{17FF7288-970C-2A45-9481-990A3BBF67FA}"/>
                </a:ext>
              </a:extLst>
            </p:cNvPr>
            <p:cNvSpPr/>
            <p:nvPr/>
          </p:nvSpPr>
          <p:spPr>
            <a:xfrm>
              <a:off x="4365625" y="3165475"/>
              <a:ext cx="2973388" cy="2562225"/>
            </a:xfrm>
            <a:custGeom>
              <a:avLst/>
              <a:gdLst/>
              <a:ahLst/>
              <a:cxnLst/>
              <a:rect l="l" t="t" r="r" b="b"/>
              <a:pathLst>
                <a:path w="2973581" h="2562294" extrusionOk="0">
                  <a:moveTo>
                    <a:pt x="1138066" y="213799"/>
                  </a:moveTo>
                  <a:lnTo>
                    <a:pt x="842038" y="253269"/>
                  </a:lnTo>
                  <a:lnTo>
                    <a:pt x="549298" y="286161"/>
                  </a:lnTo>
                  <a:lnTo>
                    <a:pt x="371681" y="309186"/>
                  </a:lnTo>
                  <a:lnTo>
                    <a:pt x="273005" y="305897"/>
                  </a:lnTo>
                  <a:lnTo>
                    <a:pt x="52628" y="309186"/>
                  </a:lnTo>
                  <a:lnTo>
                    <a:pt x="0" y="332210"/>
                  </a:lnTo>
                  <a:lnTo>
                    <a:pt x="263137" y="506538"/>
                  </a:lnTo>
                  <a:lnTo>
                    <a:pt x="519695" y="486803"/>
                  </a:lnTo>
                  <a:lnTo>
                    <a:pt x="944003" y="437465"/>
                  </a:lnTo>
                  <a:lnTo>
                    <a:pt x="1309105" y="391416"/>
                  </a:lnTo>
                  <a:lnTo>
                    <a:pt x="1562374" y="351945"/>
                  </a:lnTo>
                  <a:lnTo>
                    <a:pt x="1828800" y="325632"/>
                  </a:lnTo>
                  <a:lnTo>
                    <a:pt x="2161010" y="292740"/>
                  </a:lnTo>
                  <a:lnTo>
                    <a:pt x="2473485" y="263137"/>
                  </a:lnTo>
                  <a:lnTo>
                    <a:pt x="2529402" y="266426"/>
                  </a:lnTo>
                  <a:lnTo>
                    <a:pt x="2552426" y="273004"/>
                  </a:lnTo>
                  <a:lnTo>
                    <a:pt x="2565583" y="282872"/>
                  </a:lnTo>
                  <a:lnTo>
                    <a:pt x="2578740" y="302607"/>
                  </a:lnTo>
                  <a:lnTo>
                    <a:pt x="2585318" y="335499"/>
                  </a:lnTo>
                  <a:lnTo>
                    <a:pt x="2539269" y="1121620"/>
                  </a:lnTo>
                  <a:lnTo>
                    <a:pt x="2522823" y="1253189"/>
                  </a:lnTo>
                  <a:lnTo>
                    <a:pt x="2489931" y="1753148"/>
                  </a:lnTo>
                  <a:lnTo>
                    <a:pt x="2450461" y="2184035"/>
                  </a:lnTo>
                  <a:lnTo>
                    <a:pt x="2407701" y="2348495"/>
                  </a:lnTo>
                  <a:lnTo>
                    <a:pt x="2417569" y="2434014"/>
                  </a:lnTo>
                  <a:lnTo>
                    <a:pt x="2437304" y="2493220"/>
                  </a:lnTo>
                  <a:lnTo>
                    <a:pt x="2466907" y="2532691"/>
                  </a:lnTo>
                  <a:lnTo>
                    <a:pt x="2483353" y="2545848"/>
                  </a:lnTo>
                  <a:lnTo>
                    <a:pt x="2503088" y="2555715"/>
                  </a:lnTo>
                  <a:lnTo>
                    <a:pt x="2529402" y="2562294"/>
                  </a:lnTo>
                  <a:lnTo>
                    <a:pt x="2568872" y="2552426"/>
                  </a:lnTo>
                  <a:lnTo>
                    <a:pt x="2614921" y="2535980"/>
                  </a:lnTo>
                  <a:lnTo>
                    <a:pt x="2634656" y="2512956"/>
                  </a:lnTo>
                  <a:lnTo>
                    <a:pt x="2697151" y="2345206"/>
                  </a:lnTo>
                  <a:lnTo>
                    <a:pt x="2716887" y="2243240"/>
                  </a:lnTo>
                  <a:lnTo>
                    <a:pt x="2743200" y="2036020"/>
                  </a:lnTo>
                  <a:lnTo>
                    <a:pt x="2795828" y="1516325"/>
                  </a:lnTo>
                  <a:lnTo>
                    <a:pt x="2828720" y="1184115"/>
                  </a:lnTo>
                  <a:lnTo>
                    <a:pt x="2874769" y="717048"/>
                  </a:lnTo>
                  <a:lnTo>
                    <a:pt x="2897793" y="490092"/>
                  </a:lnTo>
                  <a:lnTo>
                    <a:pt x="2907661" y="463779"/>
                  </a:lnTo>
                  <a:lnTo>
                    <a:pt x="2947131" y="394705"/>
                  </a:lnTo>
                  <a:lnTo>
                    <a:pt x="2970156" y="355235"/>
                  </a:lnTo>
                  <a:cubicBezTo>
                    <a:pt x="2973581" y="327833"/>
                    <a:pt x="2973445" y="337761"/>
                    <a:pt x="2973445" y="325632"/>
                  </a:cubicBezTo>
                  <a:lnTo>
                    <a:pt x="2963577" y="282872"/>
                  </a:lnTo>
                  <a:lnTo>
                    <a:pt x="2894504" y="203931"/>
                  </a:lnTo>
                  <a:lnTo>
                    <a:pt x="2805695" y="124990"/>
                  </a:lnTo>
                  <a:lnTo>
                    <a:pt x="2703730" y="49338"/>
                  </a:lnTo>
                  <a:lnTo>
                    <a:pt x="2644524" y="6579"/>
                  </a:lnTo>
                  <a:lnTo>
                    <a:pt x="2608343" y="0"/>
                  </a:lnTo>
                  <a:lnTo>
                    <a:pt x="2572161" y="9868"/>
                  </a:lnTo>
                  <a:lnTo>
                    <a:pt x="2532691" y="36181"/>
                  </a:lnTo>
                  <a:lnTo>
                    <a:pt x="2443882" y="75652"/>
                  </a:lnTo>
                  <a:lnTo>
                    <a:pt x="2345206" y="92098"/>
                  </a:lnTo>
                  <a:lnTo>
                    <a:pt x="2108383" y="111833"/>
                  </a:lnTo>
                  <a:lnTo>
                    <a:pt x="1503169" y="154593"/>
                  </a:lnTo>
                  <a:lnTo>
                    <a:pt x="1243321" y="197353"/>
                  </a:lnTo>
                  <a:lnTo>
                    <a:pt x="1138066" y="21379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518;p319">
              <a:extLst>
                <a:ext uri="{FF2B5EF4-FFF2-40B4-BE49-F238E27FC236}">
                  <a16:creationId xmlns:a16="http://schemas.microsoft.com/office/drawing/2014/main" id="{054EE6E9-70E8-2A40-ADDE-4DA754565531}"/>
                </a:ext>
              </a:extLst>
            </p:cNvPr>
            <p:cNvSpPr/>
            <p:nvPr/>
          </p:nvSpPr>
          <p:spPr>
            <a:xfrm>
              <a:off x="5411788" y="1912938"/>
              <a:ext cx="611187" cy="3603625"/>
            </a:xfrm>
            <a:custGeom>
              <a:avLst/>
              <a:gdLst/>
              <a:ahLst/>
              <a:cxnLst/>
              <a:rect l="l" t="t" r="r" b="b"/>
              <a:pathLst>
                <a:path w="611109" h="3603279" extrusionOk="0">
                  <a:moveTo>
                    <a:pt x="221810" y="986828"/>
                  </a:moveTo>
                  <a:lnTo>
                    <a:pt x="221810" y="502467"/>
                  </a:lnTo>
                  <a:lnTo>
                    <a:pt x="217284" y="375719"/>
                  </a:lnTo>
                  <a:lnTo>
                    <a:pt x="199177" y="285184"/>
                  </a:lnTo>
                  <a:lnTo>
                    <a:pt x="176543" y="208230"/>
                  </a:lnTo>
                  <a:lnTo>
                    <a:pt x="158436" y="172016"/>
                  </a:lnTo>
                  <a:lnTo>
                    <a:pt x="117695" y="131275"/>
                  </a:lnTo>
                  <a:lnTo>
                    <a:pt x="54321" y="86008"/>
                  </a:lnTo>
                  <a:lnTo>
                    <a:pt x="22634" y="58848"/>
                  </a:lnTo>
                  <a:lnTo>
                    <a:pt x="0" y="22634"/>
                  </a:lnTo>
                  <a:lnTo>
                    <a:pt x="0" y="4527"/>
                  </a:lnTo>
                  <a:lnTo>
                    <a:pt x="13581" y="0"/>
                  </a:lnTo>
                  <a:lnTo>
                    <a:pt x="67901" y="18107"/>
                  </a:lnTo>
                  <a:lnTo>
                    <a:pt x="153909" y="27160"/>
                  </a:lnTo>
                  <a:lnTo>
                    <a:pt x="303291" y="72428"/>
                  </a:lnTo>
                  <a:lnTo>
                    <a:pt x="420987" y="117695"/>
                  </a:lnTo>
                  <a:lnTo>
                    <a:pt x="520575" y="162962"/>
                  </a:lnTo>
                  <a:lnTo>
                    <a:pt x="565842" y="203703"/>
                  </a:lnTo>
                  <a:lnTo>
                    <a:pt x="588476" y="230863"/>
                  </a:lnTo>
                  <a:lnTo>
                    <a:pt x="606583" y="262551"/>
                  </a:lnTo>
                  <a:lnTo>
                    <a:pt x="611109" y="294238"/>
                  </a:lnTo>
                  <a:lnTo>
                    <a:pt x="602056" y="334978"/>
                  </a:lnTo>
                  <a:lnTo>
                    <a:pt x="574895" y="375719"/>
                  </a:lnTo>
                  <a:lnTo>
                    <a:pt x="547735" y="411933"/>
                  </a:lnTo>
                  <a:lnTo>
                    <a:pt x="525101" y="452673"/>
                  </a:lnTo>
                  <a:lnTo>
                    <a:pt x="511521" y="516048"/>
                  </a:lnTo>
                  <a:lnTo>
                    <a:pt x="516048" y="1466661"/>
                  </a:lnTo>
                  <a:lnTo>
                    <a:pt x="511521" y="1815220"/>
                  </a:lnTo>
                  <a:lnTo>
                    <a:pt x="497941" y="2390115"/>
                  </a:lnTo>
                  <a:lnTo>
                    <a:pt x="488887" y="2779414"/>
                  </a:lnTo>
                  <a:cubicBezTo>
                    <a:pt x="487378" y="2894091"/>
                    <a:pt x="485870" y="3008769"/>
                    <a:pt x="484361" y="3123446"/>
                  </a:cubicBezTo>
                  <a:lnTo>
                    <a:pt x="470781" y="3503691"/>
                  </a:lnTo>
                  <a:lnTo>
                    <a:pt x="357612" y="3603279"/>
                  </a:lnTo>
                  <a:lnTo>
                    <a:pt x="221810" y="3521798"/>
                  </a:lnTo>
                  <a:lnTo>
                    <a:pt x="226337" y="2706986"/>
                  </a:lnTo>
                  <a:lnTo>
                    <a:pt x="226337" y="2372008"/>
                  </a:lnTo>
                  <a:lnTo>
                    <a:pt x="235390" y="2082297"/>
                  </a:lnTo>
                  <a:cubicBezTo>
                    <a:pt x="233881" y="1997798"/>
                    <a:pt x="232373" y="1934424"/>
                    <a:pt x="230864" y="1828800"/>
                  </a:cubicBezTo>
                  <a:lnTo>
                    <a:pt x="217284" y="1629624"/>
                  </a:lnTo>
                  <a:lnTo>
                    <a:pt x="221810" y="1448554"/>
                  </a:lnTo>
                  <a:lnTo>
                    <a:pt x="221810" y="9868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519;p319">
              <a:extLst>
                <a:ext uri="{FF2B5EF4-FFF2-40B4-BE49-F238E27FC236}">
                  <a16:creationId xmlns:a16="http://schemas.microsoft.com/office/drawing/2014/main" id="{2C495298-5422-E946-A2B6-527BF43564B4}"/>
                </a:ext>
              </a:extLst>
            </p:cNvPr>
            <p:cNvSpPr/>
            <p:nvPr/>
          </p:nvSpPr>
          <p:spPr>
            <a:xfrm>
              <a:off x="4510088" y="4229100"/>
              <a:ext cx="2578100" cy="427038"/>
            </a:xfrm>
            <a:custGeom>
              <a:avLst/>
              <a:gdLst/>
              <a:ahLst/>
              <a:cxnLst/>
              <a:rect l="l" t="t" r="r" b="b"/>
              <a:pathLst>
                <a:path w="2578893" h="426244" extrusionOk="0">
                  <a:moveTo>
                    <a:pt x="1728787" y="76200"/>
                  </a:moveTo>
                  <a:lnTo>
                    <a:pt x="2000250" y="38100"/>
                  </a:lnTo>
                  <a:lnTo>
                    <a:pt x="2176462" y="11906"/>
                  </a:lnTo>
                  <a:lnTo>
                    <a:pt x="2233612" y="0"/>
                  </a:lnTo>
                  <a:lnTo>
                    <a:pt x="2245518" y="0"/>
                  </a:lnTo>
                  <a:lnTo>
                    <a:pt x="2276475" y="9525"/>
                  </a:lnTo>
                  <a:lnTo>
                    <a:pt x="2326481" y="19050"/>
                  </a:lnTo>
                  <a:lnTo>
                    <a:pt x="2409825" y="28575"/>
                  </a:lnTo>
                  <a:lnTo>
                    <a:pt x="2578893" y="116681"/>
                  </a:lnTo>
                  <a:lnTo>
                    <a:pt x="2395537" y="202406"/>
                  </a:lnTo>
                  <a:lnTo>
                    <a:pt x="2250281" y="214313"/>
                  </a:lnTo>
                  <a:lnTo>
                    <a:pt x="1847850" y="250031"/>
                  </a:lnTo>
                  <a:lnTo>
                    <a:pt x="1507331" y="280988"/>
                  </a:lnTo>
                  <a:lnTo>
                    <a:pt x="1066800" y="319088"/>
                  </a:lnTo>
                  <a:lnTo>
                    <a:pt x="685800" y="383381"/>
                  </a:lnTo>
                  <a:lnTo>
                    <a:pt x="466725" y="414338"/>
                  </a:lnTo>
                  <a:lnTo>
                    <a:pt x="381000" y="426244"/>
                  </a:lnTo>
                  <a:lnTo>
                    <a:pt x="300037" y="421481"/>
                  </a:lnTo>
                  <a:lnTo>
                    <a:pt x="204787" y="404813"/>
                  </a:lnTo>
                  <a:lnTo>
                    <a:pt x="59531" y="290513"/>
                  </a:lnTo>
                  <a:lnTo>
                    <a:pt x="0" y="188119"/>
                  </a:lnTo>
                  <a:lnTo>
                    <a:pt x="178593" y="204788"/>
                  </a:lnTo>
                  <a:lnTo>
                    <a:pt x="285750" y="221456"/>
                  </a:lnTo>
                  <a:lnTo>
                    <a:pt x="366712" y="226219"/>
                  </a:lnTo>
                  <a:lnTo>
                    <a:pt x="554831" y="202406"/>
                  </a:lnTo>
                  <a:lnTo>
                    <a:pt x="876300" y="161925"/>
                  </a:lnTo>
                  <a:lnTo>
                    <a:pt x="1145381" y="130969"/>
                  </a:lnTo>
                  <a:lnTo>
                    <a:pt x="1466850" y="107156"/>
                  </a:lnTo>
                  <a:lnTo>
                    <a:pt x="1728787" y="762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520;p319">
              <a:extLst>
                <a:ext uri="{FF2B5EF4-FFF2-40B4-BE49-F238E27FC236}">
                  <a16:creationId xmlns:a16="http://schemas.microsoft.com/office/drawing/2014/main" id="{10BF89E6-AB3F-5F45-9670-F9549BA2379E}"/>
                </a:ext>
              </a:extLst>
            </p:cNvPr>
            <p:cNvSpPr/>
            <p:nvPr/>
          </p:nvSpPr>
          <p:spPr>
            <a:xfrm>
              <a:off x="4576763" y="5303838"/>
              <a:ext cx="2425700" cy="401637"/>
            </a:xfrm>
            <a:custGeom>
              <a:avLst/>
              <a:gdLst/>
              <a:ahLst/>
              <a:cxnLst/>
              <a:rect l="l" t="t" r="r" b="b"/>
              <a:pathLst>
                <a:path w="2426493" h="402431" extrusionOk="0">
                  <a:moveTo>
                    <a:pt x="942975" y="126206"/>
                  </a:moveTo>
                  <a:lnTo>
                    <a:pt x="654843" y="169069"/>
                  </a:lnTo>
                  <a:lnTo>
                    <a:pt x="476250" y="188119"/>
                  </a:lnTo>
                  <a:lnTo>
                    <a:pt x="319087" y="197644"/>
                  </a:lnTo>
                  <a:lnTo>
                    <a:pt x="169068" y="200025"/>
                  </a:lnTo>
                  <a:lnTo>
                    <a:pt x="0" y="238125"/>
                  </a:lnTo>
                  <a:lnTo>
                    <a:pt x="197643" y="402431"/>
                  </a:lnTo>
                  <a:lnTo>
                    <a:pt x="376237" y="371475"/>
                  </a:lnTo>
                  <a:lnTo>
                    <a:pt x="681037" y="323850"/>
                  </a:lnTo>
                  <a:lnTo>
                    <a:pt x="942975" y="288131"/>
                  </a:lnTo>
                  <a:lnTo>
                    <a:pt x="1219200" y="261937"/>
                  </a:lnTo>
                  <a:lnTo>
                    <a:pt x="1459706" y="245269"/>
                  </a:lnTo>
                  <a:lnTo>
                    <a:pt x="1704975" y="233362"/>
                  </a:lnTo>
                  <a:lnTo>
                    <a:pt x="1866900" y="226219"/>
                  </a:lnTo>
                  <a:lnTo>
                    <a:pt x="2076450" y="223837"/>
                  </a:lnTo>
                  <a:lnTo>
                    <a:pt x="2235993" y="223837"/>
                  </a:lnTo>
                  <a:lnTo>
                    <a:pt x="2426493" y="164306"/>
                  </a:lnTo>
                  <a:lnTo>
                    <a:pt x="2250281" y="23812"/>
                  </a:lnTo>
                  <a:lnTo>
                    <a:pt x="2124075" y="16669"/>
                  </a:lnTo>
                  <a:lnTo>
                    <a:pt x="2026443" y="0"/>
                  </a:lnTo>
                  <a:lnTo>
                    <a:pt x="2005012" y="0"/>
                  </a:lnTo>
                  <a:lnTo>
                    <a:pt x="1964531" y="7144"/>
                  </a:lnTo>
                  <a:lnTo>
                    <a:pt x="1740693" y="35719"/>
                  </a:lnTo>
                  <a:lnTo>
                    <a:pt x="1469231" y="69056"/>
                  </a:lnTo>
                  <a:lnTo>
                    <a:pt x="1235868" y="97631"/>
                  </a:lnTo>
                  <a:lnTo>
                    <a:pt x="1062037" y="109537"/>
                  </a:lnTo>
                  <a:lnTo>
                    <a:pt x="942975" y="1262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3525;p320">
            <a:extLst>
              <a:ext uri="{FF2B5EF4-FFF2-40B4-BE49-F238E27FC236}">
                <a16:creationId xmlns:a16="http://schemas.microsoft.com/office/drawing/2014/main" id="{4A384D9C-C430-A847-90E3-57E8B79F0FC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3614" y="1713750"/>
            <a:ext cx="4406900" cy="420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Google Shape;2204;p199"/>
          <p:cNvSpPr txBox="1"/>
          <p:nvPr/>
        </p:nvSpPr>
        <p:spPr>
          <a:xfrm>
            <a:off x="5385048" y="6669360"/>
            <a:ext cx="256834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所</a:t>
            </a:r>
            <a:endParaRPr/>
          </a:p>
        </p:txBody>
      </p:sp>
      <p:sp>
        <p:nvSpPr>
          <p:cNvPr id="2205" name="Google Shape;2205;p199"/>
          <p:cNvSpPr/>
          <p:nvPr/>
        </p:nvSpPr>
        <p:spPr>
          <a:xfrm>
            <a:off x="2767013" y="1887538"/>
            <a:ext cx="1993900" cy="536575"/>
          </a:xfrm>
          <a:custGeom>
            <a:avLst/>
            <a:gdLst/>
            <a:ahLst/>
            <a:cxnLst/>
            <a:rect l="l" t="t" r="r" b="b"/>
            <a:pathLst>
              <a:path w="1993106" h="535782" extrusionOk="0">
                <a:moveTo>
                  <a:pt x="997743" y="390525"/>
                </a:moveTo>
                <a:lnTo>
                  <a:pt x="771525" y="438150"/>
                </a:lnTo>
                <a:lnTo>
                  <a:pt x="581025" y="481013"/>
                </a:lnTo>
                <a:lnTo>
                  <a:pt x="409575" y="533400"/>
                </a:lnTo>
                <a:lnTo>
                  <a:pt x="371475" y="535782"/>
                </a:lnTo>
                <a:lnTo>
                  <a:pt x="311943" y="526257"/>
                </a:lnTo>
                <a:lnTo>
                  <a:pt x="250031" y="504825"/>
                </a:lnTo>
                <a:lnTo>
                  <a:pt x="171450" y="471488"/>
                </a:lnTo>
                <a:lnTo>
                  <a:pt x="119062" y="440532"/>
                </a:lnTo>
                <a:lnTo>
                  <a:pt x="78581" y="402432"/>
                </a:lnTo>
                <a:lnTo>
                  <a:pt x="52387" y="369094"/>
                </a:lnTo>
                <a:lnTo>
                  <a:pt x="28575" y="333375"/>
                </a:lnTo>
                <a:lnTo>
                  <a:pt x="7143" y="285750"/>
                </a:lnTo>
                <a:lnTo>
                  <a:pt x="0" y="259557"/>
                </a:lnTo>
                <a:lnTo>
                  <a:pt x="0" y="242888"/>
                </a:lnTo>
                <a:lnTo>
                  <a:pt x="7143" y="233363"/>
                </a:lnTo>
                <a:lnTo>
                  <a:pt x="21431" y="233363"/>
                </a:lnTo>
                <a:lnTo>
                  <a:pt x="61912" y="247650"/>
                </a:lnTo>
                <a:lnTo>
                  <a:pt x="154781" y="285750"/>
                </a:lnTo>
                <a:lnTo>
                  <a:pt x="214312" y="304800"/>
                </a:lnTo>
                <a:lnTo>
                  <a:pt x="288131" y="319088"/>
                </a:lnTo>
                <a:lnTo>
                  <a:pt x="342900" y="319088"/>
                </a:lnTo>
                <a:lnTo>
                  <a:pt x="590550" y="278607"/>
                </a:lnTo>
                <a:lnTo>
                  <a:pt x="976312" y="219075"/>
                </a:lnTo>
                <a:lnTo>
                  <a:pt x="1145381" y="188119"/>
                </a:lnTo>
                <a:lnTo>
                  <a:pt x="1309687" y="152400"/>
                </a:lnTo>
                <a:lnTo>
                  <a:pt x="1407318" y="121444"/>
                </a:lnTo>
                <a:lnTo>
                  <a:pt x="1450181" y="95250"/>
                </a:lnTo>
                <a:lnTo>
                  <a:pt x="1512093" y="57150"/>
                </a:lnTo>
                <a:lnTo>
                  <a:pt x="1578768" y="0"/>
                </a:lnTo>
                <a:lnTo>
                  <a:pt x="1669256" y="14288"/>
                </a:lnTo>
                <a:lnTo>
                  <a:pt x="1802606" y="47625"/>
                </a:lnTo>
                <a:lnTo>
                  <a:pt x="1874043" y="71438"/>
                </a:lnTo>
                <a:lnTo>
                  <a:pt x="1926431" y="100013"/>
                </a:lnTo>
                <a:lnTo>
                  <a:pt x="1971675" y="140494"/>
                </a:lnTo>
                <a:lnTo>
                  <a:pt x="1990725" y="166688"/>
                </a:lnTo>
                <a:lnTo>
                  <a:pt x="1993106" y="197644"/>
                </a:lnTo>
                <a:lnTo>
                  <a:pt x="1981200" y="221457"/>
                </a:lnTo>
                <a:lnTo>
                  <a:pt x="1957387" y="240507"/>
                </a:lnTo>
                <a:lnTo>
                  <a:pt x="1907381" y="261938"/>
                </a:lnTo>
                <a:lnTo>
                  <a:pt x="1847850" y="269082"/>
                </a:lnTo>
                <a:lnTo>
                  <a:pt x="1714500" y="271463"/>
                </a:lnTo>
                <a:lnTo>
                  <a:pt x="1564481" y="280988"/>
                </a:lnTo>
                <a:lnTo>
                  <a:pt x="1440656" y="297657"/>
                </a:lnTo>
                <a:lnTo>
                  <a:pt x="997743" y="3905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199"/>
          <p:cNvSpPr/>
          <p:nvPr/>
        </p:nvSpPr>
        <p:spPr>
          <a:xfrm>
            <a:off x="3122613" y="2762250"/>
            <a:ext cx="1476375" cy="1182688"/>
          </a:xfrm>
          <a:custGeom>
            <a:avLst/>
            <a:gdLst/>
            <a:ahLst/>
            <a:cxnLst/>
            <a:rect l="l" t="t" r="r" b="b"/>
            <a:pathLst>
              <a:path w="1476375" h="1183481" extrusionOk="0">
                <a:moveTo>
                  <a:pt x="433387" y="330994"/>
                </a:moveTo>
                <a:lnTo>
                  <a:pt x="69056" y="392906"/>
                </a:lnTo>
                <a:lnTo>
                  <a:pt x="0" y="226219"/>
                </a:lnTo>
                <a:lnTo>
                  <a:pt x="266700" y="207169"/>
                </a:lnTo>
                <a:lnTo>
                  <a:pt x="540544" y="171450"/>
                </a:lnTo>
                <a:lnTo>
                  <a:pt x="769144" y="126206"/>
                </a:lnTo>
                <a:lnTo>
                  <a:pt x="988219" y="71438"/>
                </a:lnTo>
                <a:lnTo>
                  <a:pt x="1162050" y="0"/>
                </a:lnTo>
                <a:lnTo>
                  <a:pt x="1207294" y="16669"/>
                </a:lnTo>
                <a:lnTo>
                  <a:pt x="1281112" y="57150"/>
                </a:lnTo>
                <a:lnTo>
                  <a:pt x="1347787" y="104775"/>
                </a:lnTo>
                <a:lnTo>
                  <a:pt x="1404937" y="157163"/>
                </a:lnTo>
                <a:lnTo>
                  <a:pt x="1445419" y="188119"/>
                </a:lnTo>
                <a:lnTo>
                  <a:pt x="1471612" y="221456"/>
                </a:lnTo>
                <a:lnTo>
                  <a:pt x="1476375" y="242888"/>
                </a:lnTo>
                <a:lnTo>
                  <a:pt x="1471612" y="264319"/>
                </a:lnTo>
                <a:lnTo>
                  <a:pt x="1447800" y="292894"/>
                </a:lnTo>
                <a:lnTo>
                  <a:pt x="1421606" y="309563"/>
                </a:lnTo>
                <a:lnTo>
                  <a:pt x="1402556" y="345281"/>
                </a:lnTo>
                <a:lnTo>
                  <a:pt x="1364456" y="452438"/>
                </a:lnTo>
                <a:lnTo>
                  <a:pt x="1328737" y="578644"/>
                </a:lnTo>
                <a:lnTo>
                  <a:pt x="1285875" y="769144"/>
                </a:lnTo>
                <a:lnTo>
                  <a:pt x="1243012" y="992981"/>
                </a:lnTo>
                <a:lnTo>
                  <a:pt x="1223962" y="1097756"/>
                </a:lnTo>
                <a:lnTo>
                  <a:pt x="1207294" y="1133475"/>
                </a:lnTo>
                <a:lnTo>
                  <a:pt x="1188244" y="1164431"/>
                </a:lnTo>
                <a:lnTo>
                  <a:pt x="1169194" y="1178719"/>
                </a:lnTo>
                <a:lnTo>
                  <a:pt x="1135856" y="1183481"/>
                </a:lnTo>
                <a:lnTo>
                  <a:pt x="1081087" y="1173956"/>
                </a:lnTo>
                <a:lnTo>
                  <a:pt x="1023937" y="1162050"/>
                </a:lnTo>
                <a:lnTo>
                  <a:pt x="1045369" y="931069"/>
                </a:lnTo>
                <a:lnTo>
                  <a:pt x="1100137" y="473869"/>
                </a:lnTo>
                <a:lnTo>
                  <a:pt x="1107281" y="342900"/>
                </a:lnTo>
                <a:lnTo>
                  <a:pt x="1107281" y="321469"/>
                </a:lnTo>
                <a:lnTo>
                  <a:pt x="1107281" y="302419"/>
                </a:lnTo>
                <a:lnTo>
                  <a:pt x="1100137" y="283369"/>
                </a:lnTo>
                <a:lnTo>
                  <a:pt x="1090612" y="269081"/>
                </a:lnTo>
                <a:lnTo>
                  <a:pt x="1059656" y="250031"/>
                </a:lnTo>
                <a:lnTo>
                  <a:pt x="1019175" y="242888"/>
                </a:lnTo>
                <a:lnTo>
                  <a:pt x="845344" y="271463"/>
                </a:lnTo>
                <a:lnTo>
                  <a:pt x="433387" y="33099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199"/>
          <p:cNvSpPr/>
          <p:nvPr/>
        </p:nvSpPr>
        <p:spPr>
          <a:xfrm>
            <a:off x="4789488" y="1485900"/>
            <a:ext cx="1701800" cy="1116013"/>
          </a:xfrm>
          <a:custGeom>
            <a:avLst/>
            <a:gdLst/>
            <a:ahLst/>
            <a:cxnLst/>
            <a:rect l="l" t="t" r="r" b="b"/>
            <a:pathLst>
              <a:path w="1702594" h="1116806" extrusionOk="0">
                <a:moveTo>
                  <a:pt x="607219" y="864394"/>
                </a:moveTo>
                <a:lnTo>
                  <a:pt x="271462" y="1019175"/>
                </a:lnTo>
                <a:lnTo>
                  <a:pt x="80962" y="1116806"/>
                </a:lnTo>
                <a:lnTo>
                  <a:pt x="16669" y="1085850"/>
                </a:lnTo>
                <a:lnTo>
                  <a:pt x="2381" y="1073944"/>
                </a:lnTo>
                <a:lnTo>
                  <a:pt x="0" y="1054894"/>
                </a:lnTo>
                <a:lnTo>
                  <a:pt x="7144" y="1040606"/>
                </a:lnTo>
                <a:lnTo>
                  <a:pt x="78581" y="1002506"/>
                </a:lnTo>
                <a:lnTo>
                  <a:pt x="440531" y="821531"/>
                </a:lnTo>
                <a:lnTo>
                  <a:pt x="697706" y="673894"/>
                </a:lnTo>
                <a:lnTo>
                  <a:pt x="916781" y="521494"/>
                </a:lnTo>
                <a:lnTo>
                  <a:pt x="1073944" y="402431"/>
                </a:lnTo>
                <a:lnTo>
                  <a:pt x="1145381" y="328613"/>
                </a:lnTo>
                <a:lnTo>
                  <a:pt x="1240631" y="214313"/>
                </a:lnTo>
                <a:lnTo>
                  <a:pt x="1250156" y="192881"/>
                </a:lnTo>
                <a:lnTo>
                  <a:pt x="1247775" y="169069"/>
                </a:lnTo>
                <a:lnTo>
                  <a:pt x="1231106" y="135731"/>
                </a:lnTo>
                <a:lnTo>
                  <a:pt x="1195387" y="102394"/>
                </a:lnTo>
                <a:lnTo>
                  <a:pt x="1171575" y="80963"/>
                </a:lnTo>
                <a:lnTo>
                  <a:pt x="1159669" y="57150"/>
                </a:lnTo>
                <a:lnTo>
                  <a:pt x="1159669" y="28575"/>
                </a:lnTo>
                <a:lnTo>
                  <a:pt x="1171575" y="7144"/>
                </a:lnTo>
                <a:lnTo>
                  <a:pt x="1190625" y="2381"/>
                </a:lnTo>
                <a:lnTo>
                  <a:pt x="1243012" y="0"/>
                </a:lnTo>
                <a:lnTo>
                  <a:pt x="1288256" y="4763"/>
                </a:lnTo>
                <a:lnTo>
                  <a:pt x="1357312" y="19050"/>
                </a:lnTo>
                <a:lnTo>
                  <a:pt x="1421606" y="42863"/>
                </a:lnTo>
                <a:lnTo>
                  <a:pt x="1502569" y="85725"/>
                </a:lnTo>
                <a:lnTo>
                  <a:pt x="1574006" y="130969"/>
                </a:lnTo>
                <a:lnTo>
                  <a:pt x="1633537" y="180975"/>
                </a:lnTo>
                <a:lnTo>
                  <a:pt x="1659731" y="209550"/>
                </a:lnTo>
                <a:lnTo>
                  <a:pt x="1685925" y="245269"/>
                </a:lnTo>
                <a:lnTo>
                  <a:pt x="1697831" y="271463"/>
                </a:lnTo>
                <a:lnTo>
                  <a:pt x="1702594" y="295275"/>
                </a:lnTo>
                <a:lnTo>
                  <a:pt x="1700212" y="328613"/>
                </a:lnTo>
                <a:lnTo>
                  <a:pt x="1681162" y="350044"/>
                </a:lnTo>
                <a:lnTo>
                  <a:pt x="1650206" y="364331"/>
                </a:lnTo>
                <a:lnTo>
                  <a:pt x="1612106" y="378619"/>
                </a:lnTo>
                <a:lnTo>
                  <a:pt x="1554956" y="411956"/>
                </a:lnTo>
                <a:lnTo>
                  <a:pt x="1283494" y="547688"/>
                </a:lnTo>
                <a:lnTo>
                  <a:pt x="890587" y="735806"/>
                </a:lnTo>
                <a:lnTo>
                  <a:pt x="607219" y="8643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199"/>
          <p:cNvSpPr/>
          <p:nvPr/>
        </p:nvSpPr>
        <p:spPr>
          <a:xfrm>
            <a:off x="3195638" y="3686175"/>
            <a:ext cx="1017587" cy="361950"/>
          </a:xfrm>
          <a:custGeom>
            <a:avLst/>
            <a:gdLst/>
            <a:ahLst/>
            <a:cxnLst/>
            <a:rect l="l" t="t" r="r" b="b"/>
            <a:pathLst>
              <a:path w="1016793" h="361950" extrusionOk="0">
                <a:moveTo>
                  <a:pt x="307181" y="316706"/>
                </a:moveTo>
                <a:lnTo>
                  <a:pt x="0" y="361950"/>
                </a:lnTo>
                <a:cubicBezTo>
                  <a:pt x="794" y="307181"/>
                  <a:pt x="1587" y="252413"/>
                  <a:pt x="2381" y="197644"/>
                </a:cubicBezTo>
                <a:lnTo>
                  <a:pt x="278606" y="150019"/>
                </a:lnTo>
                <a:lnTo>
                  <a:pt x="561975" y="95250"/>
                </a:lnTo>
                <a:lnTo>
                  <a:pt x="831056" y="40481"/>
                </a:lnTo>
                <a:lnTo>
                  <a:pt x="1016793" y="0"/>
                </a:lnTo>
                <a:lnTo>
                  <a:pt x="1002506" y="242888"/>
                </a:lnTo>
                <a:lnTo>
                  <a:pt x="902493" y="240506"/>
                </a:lnTo>
                <a:lnTo>
                  <a:pt x="750093" y="261938"/>
                </a:lnTo>
                <a:lnTo>
                  <a:pt x="307181" y="3167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199"/>
          <p:cNvSpPr/>
          <p:nvPr/>
        </p:nvSpPr>
        <p:spPr>
          <a:xfrm rot="-5400000">
            <a:off x="1527175" y="3954463"/>
            <a:ext cx="2854325" cy="685800"/>
          </a:xfrm>
          <a:custGeom>
            <a:avLst/>
            <a:gdLst/>
            <a:ahLst/>
            <a:cxnLst/>
            <a:rect l="l" t="t" r="r" b="b"/>
            <a:pathLst>
              <a:path w="2855118" h="685800" extrusionOk="0">
                <a:moveTo>
                  <a:pt x="1564481" y="421482"/>
                </a:moveTo>
                <a:lnTo>
                  <a:pt x="1776412" y="440532"/>
                </a:lnTo>
                <a:lnTo>
                  <a:pt x="1962150" y="454819"/>
                </a:lnTo>
                <a:lnTo>
                  <a:pt x="2200275" y="459582"/>
                </a:lnTo>
                <a:lnTo>
                  <a:pt x="2450306" y="454819"/>
                </a:lnTo>
                <a:lnTo>
                  <a:pt x="2588418" y="440532"/>
                </a:lnTo>
                <a:lnTo>
                  <a:pt x="2659856" y="385763"/>
                </a:lnTo>
                <a:lnTo>
                  <a:pt x="2745581" y="309563"/>
                </a:lnTo>
                <a:lnTo>
                  <a:pt x="2790825" y="254794"/>
                </a:lnTo>
                <a:lnTo>
                  <a:pt x="2809875" y="235744"/>
                </a:lnTo>
                <a:lnTo>
                  <a:pt x="2826543" y="228600"/>
                </a:lnTo>
                <a:lnTo>
                  <a:pt x="2845593" y="233363"/>
                </a:lnTo>
                <a:lnTo>
                  <a:pt x="2855118" y="257175"/>
                </a:lnTo>
                <a:lnTo>
                  <a:pt x="2855118" y="295275"/>
                </a:lnTo>
                <a:lnTo>
                  <a:pt x="2840831" y="373857"/>
                </a:lnTo>
                <a:lnTo>
                  <a:pt x="2812256" y="457200"/>
                </a:lnTo>
                <a:lnTo>
                  <a:pt x="2731293" y="623888"/>
                </a:lnTo>
                <a:lnTo>
                  <a:pt x="2581275" y="661988"/>
                </a:lnTo>
                <a:lnTo>
                  <a:pt x="2486025" y="681038"/>
                </a:lnTo>
                <a:lnTo>
                  <a:pt x="2364581" y="685800"/>
                </a:lnTo>
                <a:lnTo>
                  <a:pt x="2190750" y="681038"/>
                </a:lnTo>
                <a:lnTo>
                  <a:pt x="1835943" y="664369"/>
                </a:lnTo>
                <a:lnTo>
                  <a:pt x="1693068" y="657225"/>
                </a:lnTo>
                <a:lnTo>
                  <a:pt x="1521618" y="626269"/>
                </a:lnTo>
                <a:lnTo>
                  <a:pt x="1212056" y="557213"/>
                </a:lnTo>
                <a:lnTo>
                  <a:pt x="978693" y="502444"/>
                </a:lnTo>
                <a:lnTo>
                  <a:pt x="769143" y="442913"/>
                </a:lnTo>
                <a:lnTo>
                  <a:pt x="650081" y="402432"/>
                </a:lnTo>
                <a:lnTo>
                  <a:pt x="483393" y="328613"/>
                </a:lnTo>
                <a:lnTo>
                  <a:pt x="250031" y="207169"/>
                </a:lnTo>
                <a:lnTo>
                  <a:pt x="88106" y="107157"/>
                </a:lnTo>
                <a:lnTo>
                  <a:pt x="14287" y="61913"/>
                </a:lnTo>
                <a:lnTo>
                  <a:pt x="2381" y="40482"/>
                </a:lnTo>
                <a:lnTo>
                  <a:pt x="0" y="21432"/>
                </a:lnTo>
                <a:lnTo>
                  <a:pt x="2381" y="7144"/>
                </a:lnTo>
                <a:lnTo>
                  <a:pt x="14287" y="0"/>
                </a:lnTo>
                <a:lnTo>
                  <a:pt x="33337" y="0"/>
                </a:lnTo>
                <a:lnTo>
                  <a:pt x="150018" y="50007"/>
                </a:lnTo>
                <a:lnTo>
                  <a:pt x="323850" y="128588"/>
                </a:lnTo>
                <a:lnTo>
                  <a:pt x="500062" y="195263"/>
                </a:lnTo>
                <a:lnTo>
                  <a:pt x="692943" y="264319"/>
                </a:lnTo>
                <a:lnTo>
                  <a:pt x="904875" y="323850"/>
                </a:lnTo>
                <a:lnTo>
                  <a:pt x="1107281" y="366713"/>
                </a:lnTo>
                <a:lnTo>
                  <a:pt x="1278731" y="395288"/>
                </a:lnTo>
                <a:lnTo>
                  <a:pt x="1564481" y="42148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199"/>
          <p:cNvSpPr/>
          <p:nvPr/>
        </p:nvSpPr>
        <p:spPr>
          <a:xfrm rot="-5400000">
            <a:off x="3351212" y="3473451"/>
            <a:ext cx="2913063" cy="1046162"/>
          </a:xfrm>
          <a:custGeom>
            <a:avLst/>
            <a:gdLst/>
            <a:ahLst/>
            <a:cxnLst/>
            <a:rect l="l" t="t" r="r" b="b"/>
            <a:pathLst>
              <a:path w="2913201" h="1045764" extrusionOk="0">
                <a:moveTo>
                  <a:pt x="1171978" y="643944"/>
                </a:moveTo>
                <a:lnTo>
                  <a:pt x="1316221" y="682580"/>
                </a:lnTo>
                <a:lnTo>
                  <a:pt x="1419252" y="703186"/>
                </a:lnTo>
                <a:lnTo>
                  <a:pt x="1558344" y="726368"/>
                </a:lnTo>
                <a:lnTo>
                  <a:pt x="1707739" y="741823"/>
                </a:lnTo>
                <a:lnTo>
                  <a:pt x="1970468" y="762429"/>
                </a:lnTo>
                <a:lnTo>
                  <a:pt x="2225470" y="772732"/>
                </a:lnTo>
                <a:lnTo>
                  <a:pt x="2483047" y="772732"/>
                </a:lnTo>
                <a:lnTo>
                  <a:pt x="2596381" y="762429"/>
                </a:lnTo>
                <a:lnTo>
                  <a:pt x="2665927" y="749550"/>
                </a:lnTo>
                <a:lnTo>
                  <a:pt x="2712291" y="734096"/>
                </a:lnTo>
                <a:lnTo>
                  <a:pt x="2745776" y="713490"/>
                </a:lnTo>
                <a:lnTo>
                  <a:pt x="2784413" y="677429"/>
                </a:lnTo>
                <a:lnTo>
                  <a:pt x="2812746" y="638792"/>
                </a:lnTo>
                <a:lnTo>
                  <a:pt x="2869413" y="543488"/>
                </a:lnTo>
                <a:lnTo>
                  <a:pt x="2913201" y="628489"/>
                </a:lnTo>
                <a:lnTo>
                  <a:pt x="2861686" y="749550"/>
                </a:lnTo>
                <a:lnTo>
                  <a:pt x="2820474" y="862884"/>
                </a:lnTo>
                <a:lnTo>
                  <a:pt x="2781837" y="963340"/>
                </a:lnTo>
                <a:lnTo>
                  <a:pt x="2766382" y="983946"/>
                </a:lnTo>
                <a:lnTo>
                  <a:pt x="2730321" y="1012279"/>
                </a:lnTo>
                <a:lnTo>
                  <a:pt x="2676230" y="1030310"/>
                </a:lnTo>
                <a:lnTo>
                  <a:pt x="2405774" y="1045764"/>
                </a:lnTo>
                <a:lnTo>
                  <a:pt x="2240924" y="1040613"/>
                </a:lnTo>
                <a:lnTo>
                  <a:pt x="2070923" y="1022582"/>
                </a:lnTo>
                <a:lnTo>
                  <a:pt x="1877740" y="996825"/>
                </a:lnTo>
                <a:lnTo>
                  <a:pt x="1627890" y="953037"/>
                </a:lnTo>
                <a:lnTo>
                  <a:pt x="1434707" y="911824"/>
                </a:lnTo>
                <a:lnTo>
                  <a:pt x="1256978" y="865460"/>
                </a:lnTo>
                <a:lnTo>
                  <a:pt x="1038037" y="788187"/>
                </a:lnTo>
                <a:lnTo>
                  <a:pt x="911825" y="736672"/>
                </a:lnTo>
                <a:lnTo>
                  <a:pt x="780460" y="667126"/>
                </a:lnTo>
                <a:lnTo>
                  <a:pt x="638792" y="582125"/>
                </a:lnTo>
                <a:lnTo>
                  <a:pt x="546065" y="515155"/>
                </a:lnTo>
                <a:lnTo>
                  <a:pt x="445609" y="440457"/>
                </a:lnTo>
                <a:lnTo>
                  <a:pt x="270457" y="296214"/>
                </a:lnTo>
                <a:lnTo>
                  <a:pt x="157123" y="200910"/>
                </a:lnTo>
                <a:lnTo>
                  <a:pt x="18031" y="72122"/>
                </a:lnTo>
                <a:lnTo>
                  <a:pt x="0" y="38637"/>
                </a:lnTo>
                <a:lnTo>
                  <a:pt x="0" y="23182"/>
                </a:lnTo>
                <a:lnTo>
                  <a:pt x="2576" y="10303"/>
                </a:lnTo>
                <a:lnTo>
                  <a:pt x="23182" y="0"/>
                </a:lnTo>
                <a:lnTo>
                  <a:pt x="46364" y="2576"/>
                </a:lnTo>
                <a:lnTo>
                  <a:pt x="157123" y="85001"/>
                </a:lnTo>
                <a:lnTo>
                  <a:pt x="288487" y="180304"/>
                </a:lnTo>
                <a:lnTo>
                  <a:pt x="422427" y="270456"/>
                </a:lnTo>
                <a:lnTo>
                  <a:pt x="576974" y="373487"/>
                </a:lnTo>
                <a:lnTo>
                  <a:pt x="739248" y="463639"/>
                </a:lnTo>
                <a:lnTo>
                  <a:pt x="898946" y="546064"/>
                </a:lnTo>
                <a:lnTo>
                  <a:pt x="1171978" y="6439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199"/>
          <p:cNvSpPr/>
          <p:nvPr/>
        </p:nvSpPr>
        <p:spPr>
          <a:xfrm>
            <a:off x="5237163" y="2714625"/>
            <a:ext cx="2068512" cy="519113"/>
          </a:xfrm>
          <a:custGeom>
            <a:avLst/>
            <a:gdLst/>
            <a:ahLst/>
            <a:cxnLst/>
            <a:rect l="l" t="t" r="r" b="b"/>
            <a:pathLst>
              <a:path w="2069306" h="519113" extrusionOk="0">
                <a:moveTo>
                  <a:pt x="614362" y="466725"/>
                </a:moveTo>
                <a:lnTo>
                  <a:pt x="428625" y="502444"/>
                </a:lnTo>
                <a:lnTo>
                  <a:pt x="359569" y="514350"/>
                </a:lnTo>
                <a:lnTo>
                  <a:pt x="323850" y="519113"/>
                </a:lnTo>
                <a:lnTo>
                  <a:pt x="211931" y="511969"/>
                </a:lnTo>
                <a:lnTo>
                  <a:pt x="4762" y="485775"/>
                </a:lnTo>
                <a:lnTo>
                  <a:pt x="0" y="323850"/>
                </a:lnTo>
                <a:lnTo>
                  <a:pt x="119062" y="335756"/>
                </a:lnTo>
                <a:lnTo>
                  <a:pt x="292894" y="333375"/>
                </a:lnTo>
                <a:lnTo>
                  <a:pt x="414337" y="323850"/>
                </a:lnTo>
                <a:lnTo>
                  <a:pt x="540544" y="309563"/>
                </a:lnTo>
                <a:lnTo>
                  <a:pt x="731044" y="273844"/>
                </a:lnTo>
                <a:lnTo>
                  <a:pt x="1066800" y="197644"/>
                </a:lnTo>
                <a:lnTo>
                  <a:pt x="1435894" y="111919"/>
                </a:lnTo>
                <a:lnTo>
                  <a:pt x="1538287" y="83344"/>
                </a:lnTo>
                <a:lnTo>
                  <a:pt x="1716881" y="0"/>
                </a:lnTo>
                <a:lnTo>
                  <a:pt x="1766887" y="11906"/>
                </a:lnTo>
                <a:lnTo>
                  <a:pt x="1900237" y="61913"/>
                </a:lnTo>
                <a:lnTo>
                  <a:pt x="2028825" y="111919"/>
                </a:lnTo>
                <a:lnTo>
                  <a:pt x="2057400" y="128588"/>
                </a:lnTo>
                <a:lnTo>
                  <a:pt x="2069306" y="147638"/>
                </a:lnTo>
                <a:lnTo>
                  <a:pt x="2066925" y="178594"/>
                </a:lnTo>
                <a:lnTo>
                  <a:pt x="2045494" y="211931"/>
                </a:lnTo>
                <a:lnTo>
                  <a:pt x="2007394" y="245269"/>
                </a:lnTo>
                <a:lnTo>
                  <a:pt x="1874044" y="269081"/>
                </a:lnTo>
                <a:lnTo>
                  <a:pt x="1719262" y="290513"/>
                </a:lnTo>
                <a:lnTo>
                  <a:pt x="1476375" y="319088"/>
                </a:lnTo>
                <a:lnTo>
                  <a:pt x="1114425" y="369094"/>
                </a:lnTo>
                <a:lnTo>
                  <a:pt x="909637" y="400050"/>
                </a:lnTo>
                <a:lnTo>
                  <a:pt x="614362" y="4667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199"/>
          <p:cNvSpPr/>
          <p:nvPr/>
        </p:nvSpPr>
        <p:spPr>
          <a:xfrm rot="-5400000">
            <a:off x="4679156" y="4283870"/>
            <a:ext cx="2955925" cy="525462"/>
          </a:xfrm>
          <a:custGeom>
            <a:avLst/>
            <a:gdLst/>
            <a:ahLst/>
            <a:cxnLst/>
            <a:rect l="l" t="t" r="r" b="b"/>
            <a:pathLst>
              <a:path w="2956990" h="525458" extrusionOk="0">
                <a:moveTo>
                  <a:pt x="1365161" y="437882"/>
                </a:moveTo>
                <a:lnTo>
                  <a:pt x="855157" y="435306"/>
                </a:lnTo>
                <a:lnTo>
                  <a:pt x="466216" y="427579"/>
                </a:lnTo>
                <a:lnTo>
                  <a:pt x="193183" y="417276"/>
                </a:lnTo>
                <a:lnTo>
                  <a:pt x="118486" y="406973"/>
                </a:lnTo>
                <a:lnTo>
                  <a:pt x="69546" y="386366"/>
                </a:lnTo>
                <a:lnTo>
                  <a:pt x="20607" y="352881"/>
                </a:lnTo>
                <a:lnTo>
                  <a:pt x="5152" y="334851"/>
                </a:lnTo>
                <a:lnTo>
                  <a:pt x="0" y="316820"/>
                </a:lnTo>
                <a:lnTo>
                  <a:pt x="0" y="293638"/>
                </a:lnTo>
                <a:lnTo>
                  <a:pt x="15455" y="257578"/>
                </a:lnTo>
                <a:lnTo>
                  <a:pt x="41213" y="234396"/>
                </a:lnTo>
                <a:lnTo>
                  <a:pt x="123637" y="211214"/>
                </a:lnTo>
                <a:lnTo>
                  <a:pt x="211214" y="193183"/>
                </a:lnTo>
                <a:lnTo>
                  <a:pt x="409548" y="188032"/>
                </a:lnTo>
                <a:lnTo>
                  <a:pt x="795915" y="188032"/>
                </a:lnTo>
                <a:lnTo>
                  <a:pt x="1318797" y="188032"/>
                </a:lnTo>
                <a:lnTo>
                  <a:pt x="1949862" y="190607"/>
                </a:lnTo>
                <a:lnTo>
                  <a:pt x="2503653" y="190607"/>
                </a:lnTo>
                <a:lnTo>
                  <a:pt x="2593805" y="188032"/>
                </a:lnTo>
                <a:lnTo>
                  <a:pt x="2624715" y="182880"/>
                </a:lnTo>
                <a:lnTo>
                  <a:pt x="2658200" y="175153"/>
                </a:lnTo>
                <a:lnTo>
                  <a:pt x="2735473" y="151971"/>
                </a:lnTo>
                <a:lnTo>
                  <a:pt x="2792140" y="115910"/>
                </a:lnTo>
                <a:lnTo>
                  <a:pt x="2920929" y="0"/>
                </a:lnTo>
                <a:lnTo>
                  <a:pt x="2956990" y="211214"/>
                </a:lnTo>
                <a:lnTo>
                  <a:pt x="2859110" y="309093"/>
                </a:lnTo>
                <a:lnTo>
                  <a:pt x="2781837" y="404397"/>
                </a:lnTo>
                <a:lnTo>
                  <a:pt x="2720018" y="486822"/>
                </a:lnTo>
                <a:lnTo>
                  <a:pt x="2694261" y="517731"/>
                </a:lnTo>
                <a:lnTo>
                  <a:pt x="2668503" y="525458"/>
                </a:lnTo>
                <a:lnTo>
                  <a:pt x="2637594" y="522882"/>
                </a:lnTo>
                <a:lnTo>
                  <a:pt x="2614412" y="512579"/>
                </a:lnTo>
                <a:lnTo>
                  <a:pt x="2580927" y="484246"/>
                </a:lnTo>
                <a:lnTo>
                  <a:pt x="2555169" y="463640"/>
                </a:lnTo>
                <a:lnTo>
                  <a:pt x="2521684" y="443033"/>
                </a:lnTo>
                <a:lnTo>
                  <a:pt x="2472744" y="432730"/>
                </a:lnTo>
                <a:lnTo>
                  <a:pt x="2266682" y="432730"/>
                </a:lnTo>
                <a:lnTo>
                  <a:pt x="1365161" y="43788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9B5A970-7932-9D4D-8D1B-9F7930F63F6D}"/>
              </a:ext>
            </a:extLst>
          </p:cNvPr>
          <p:cNvGrpSpPr/>
          <p:nvPr/>
        </p:nvGrpSpPr>
        <p:grpSpPr>
          <a:xfrm>
            <a:off x="2607426" y="1481888"/>
            <a:ext cx="4694237" cy="4538663"/>
            <a:chOff x="2763838" y="1638300"/>
            <a:chExt cx="4694237" cy="4538663"/>
          </a:xfrm>
        </p:grpSpPr>
        <p:sp>
          <p:nvSpPr>
            <p:cNvPr id="11" name="Google Shape;2205;p199">
              <a:extLst>
                <a:ext uri="{FF2B5EF4-FFF2-40B4-BE49-F238E27FC236}">
                  <a16:creationId xmlns:a16="http://schemas.microsoft.com/office/drawing/2014/main" id="{E1E6E7E8-D51F-3748-96EE-354AA7CBF4F9}"/>
                </a:ext>
              </a:extLst>
            </p:cNvPr>
            <p:cNvSpPr/>
            <p:nvPr/>
          </p:nvSpPr>
          <p:spPr>
            <a:xfrm>
              <a:off x="2919413" y="2039938"/>
              <a:ext cx="1993900" cy="536575"/>
            </a:xfrm>
            <a:custGeom>
              <a:avLst/>
              <a:gdLst/>
              <a:ahLst/>
              <a:cxnLst/>
              <a:rect l="l" t="t" r="r" b="b"/>
              <a:pathLst>
                <a:path w="1993106" h="535782" extrusionOk="0">
                  <a:moveTo>
                    <a:pt x="997743" y="390525"/>
                  </a:moveTo>
                  <a:lnTo>
                    <a:pt x="771525" y="438150"/>
                  </a:lnTo>
                  <a:lnTo>
                    <a:pt x="581025" y="481013"/>
                  </a:lnTo>
                  <a:lnTo>
                    <a:pt x="409575" y="533400"/>
                  </a:lnTo>
                  <a:lnTo>
                    <a:pt x="371475" y="535782"/>
                  </a:lnTo>
                  <a:lnTo>
                    <a:pt x="311943" y="526257"/>
                  </a:lnTo>
                  <a:lnTo>
                    <a:pt x="250031" y="504825"/>
                  </a:lnTo>
                  <a:lnTo>
                    <a:pt x="171450" y="471488"/>
                  </a:lnTo>
                  <a:lnTo>
                    <a:pt x="119062" y="440532"/>
                  </a:lnTo>
                  <a:lnTo>
                    <a:pt x="78581" y="402432"/>
                  </a:lnTo>
                  <a:lnTo>
                    <a:pt x="52387" y="369094"/>
                  </a:lnTo>
                  <a:lnTo>
                    <a:pt x="28575" y="333375"/>
                  </a:lnTo>
                  <a:lnTo>
                    <a:pt x="7143" y="285750"/>
                  </a:lnTo>
                  <a:lnTo>
                    <a:pt x="0" y="259557"/>
                  </a:lnTo>
                  <a:lnTo>
                    <a:pt x="0" y="242888"/>
                  </a:lnTo>
                  <a:lnTo>
                    <a:pt x="7143" y="233363"/>
                  </a:lnTo>
                  <a:lnTo>
                    <a:pt x="21431" y="233363"/>
                  </a:lnTo>
                  <a:lnTo>
                    <a:pt x="61912" y="247650"/>
                  </a:lnTo>
                  <a:lnTo>
                    <a:pt x="154781" y="285750"/>
                  </a:lnTo>
                  <a:lnTo>
                    <a:pt x="214312" y="304800"/>
                  </a:lnTo>
                  <a:lnTo>
                    <a:pt x="288131" y="319088"/>
                  </a:lnTo>
                  <a:lnTo>
                    <a:pt x="342900" y="319088"/>
                  </a:lnTo>
                  <a:lnTo>
                    <a:pt x="590550" y="278607"/>
                  </a:lnTo>
                  <a:lnTo>
                    <a:pt x="976312" y="219075"/>
                  </a:lnTo>
                  <a:lnTo>
                    <a:pt x="1145381" y="188119"/>
                  </a:lnTo>
                  <a:lnTo>
                    <a:pt x="1309687" y="152400"/>
                  </a:lnTo>
                  <a:lnTo>
                    <a:pt x="1407318" y="121444"/>
                  </a:lnTo>
                  <a:lnTo>
                    <a:pt x="1450181" y="95250"/>
                  </a:lnTo>
                  <a:lnTo>
                    <a:pt x="1512093" y="57150"/>
                  </a:lnTo>
                  <a:lnTo>
                    <a:pt x="1578768" y="0"/>
                  </a:lnTo>
                  <a:lnTo>
                    <a:pt x="1669256" y="14288"/>
                  </a:lnTo>
                  <a:lnTo>
                    <a:pt x="1802606" y="47625"/>
                  </a:lnTo>
                  <a:lnTo>
                    <a:pt x="1874043" y="71438"/>
                  </a:lnTo>
                  <a:lnTo>
                    <a:pt x="1926431" y="100013"/>
                  </a:lnTo>
                  <a:lnTo>
                    <a:pt x="1971675" y="140494"/>
                  </a:lnTo>
                  <a:lnTo>
                    <a:pt x="1990725" y="166688"/>
                  </a:lnTo>
                  <a:lnTo>
                    <a:pt x="1993106" y="197644"/>
                  </a:lnTo>
                  <a:lnTo>
                    <a:pt x="1981200" y="221457"/>
                  </a:lnTo>
                  <a:lnTo>
                    <a:pt x="1957387" y="240507"/>
                  </a:lnTo>
                  <a:lnTo>
                    <a:pt x="1907381" y="261938"/>
                  </a:lnTo>
                  <a:lnTo>
                    <a:pt x="1847850" y="269082"/>
                  </a:lnTo>
                  <a:lnTo>
                    <a:pt x="1714500" y="271463"/>
                  </a:lnTo>
                  <a:lnTo>
                    <a:pt x="1564481" y="280988"/>
                  </a:lnTo>
                  <a:lnTo>
                    <a:pt x="1440656" y="297657"/>
                  </a:lnTo>
                  <a:lnTo>
                    <a:pt x="997743" y="3905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206;p199">
              <a:extLst>
                <a:ext uri="{FF2B5EF4-FFF2-40B4-BE49-F238E27FC236}">
                  <a16:creationId xmlns:a16="http://schemas.microsoft.com/office/drawing/2014/main" id="{7F3DD295-8D36-2F4B-A266-110684E164E7}"/>
                </a:ext>
              </a:extLst>
            </p:cNvPr>
            <p:cNvSpPr/>
            <p:nvPr/>
          </p:nvSpPr>
          <p:spPr>
            <a:xfrm>
              <a:off x="3275013" y="2914650"/>
              <a:ext cx="1476375" cy="1182688"/>
            </a:xfrm>
            <a:custGeom>
              <a:avLst/>
              <a:gdLst/>
              <a:ahLst/>
              <a:cxnLst/>
              <a:rect l="l" t="t" r="r" b="b"/>
              <a:pathLst>
                <a:path w="1476375" h="1183481" extrusionOk="0">
                  <a:moveTo>
                    <a:pt x="433387" y="330994"/>
                  </a:moveTo>
                  <a:lnTo>
                    <a:pt x="69056" y="392906"/>
                  </a:lnTo>
                  <a:lnTo>
                    <a:pt x="0" y="226219"/>
                  </a:lnTo>
                  <a:lnTo>
                    <a:pt x="266700" y="207169"/>
                  </a:lnTo>
                  <a:lnTo>
                    <a:pt x="540544" y="171450"/>
                  </a:lnTo>
                  <a:lnTo>
                    <a:pt x="769144" y="126206"/>
                  </a:lnTo>
                  <a:lnTo>
                    <a:pt x="988219" y="71438"/>
                  </a:lnTo>
                  <a:lnTo>
                    <a:pt x="1162050" y="0"/>
                  </a:lnTo>
                  <a:lnTo>
                    <a:pt x="1207294" y="16669"/>
                  </a:lnTo>
                  <a:lnTo>
                    <a:pt x="1281112" y="57150"/>
                  </a:lnTo>
                  <a:lnTo>
                    <a:pt x="1347787" y="104775"/>
                  </a:lnTo>
                  <a:lnTo>
                    <a:pt x="1404937" y="157163"/>
                  </a:lnTo>
                  <a:lnTo>
                    <a:pt x="1445419" y="188119"/>
                  </a:lnTo>
                  <a:lnTo>
                    <a:pt x="1471612" y="221456"/>
                  </a:lnTo>
                  <a:lnTo>
                    <a:pt x="1476375" y="242888"/>
                  </a:lnTo>
                  <a:lnTo>
                    <a:pt x="1471612" y="264319"/>
                  </a:lnTo>
                  <a:lnTo>
                    <a:pt x="1447800" y="292894"/>
                  </a:lnTo>
                  <a:lnTo>
                    <a:pt x="1421606" y="309563"/>
                  </a:lnTo>
                  <a:lnTo>
                    <a:pt x="1402556" y="345281"/>
                  </a:lnTo>
                  <a:lnTo>
                    <a:pt x="1364456" y="452438"/>
                  </a:lnTo>
                  <a:lnTo>
                    <a:pt x="1328737" y="578644"/>
                  </a:lnTo>
                  <a:lnTo>
                    <a:pt x="1285875" y="769144"/>
                  </a:lnTo>
                  <a:lnTo>
                    <a:pt x="1243012" y="992981"/>
                  </a:lnTo>
                  <a:lnTo>
                    <a:pt x="1223962" y="1097756"/>
                  </a:lnTo>
                  <a:lnTo>
                    <a:pt x="1207294" y="1133475"/>
                  </a:lnTo>
                  <a:lnTo>
                    <a:pt x="1188244" y="1164431"/>
                  </a:lnTo>
                  <a:lnTo>
                    <a:pt x="1169194" y="1178719"/>
                  </a:lnTo>
                  <a:lnTo>
                    <a:pt x="1135856" y="1183481"/>
                  </a:lnTo>
                  <a:lnTo>
                    <a:pt x="1081087" y="1173956"/>
                  </a:lnTo>
                  <a:lnTo>
                    <a:pt x="1023937" y="1162050"/>
                  </a:lnTo>
                  <a:lnTo>
                    <a:pt x="1045369" y="931069"/>
                  </a:lnTo>
                  <a:lnTo>
                    <a:pt x="1100137" y="473869"/>
                  </a:lnTo>
                  <a:lnTo>
                    <a:pt x="1107281" y="342900"/>
                  </a:lnTo>
                  <a:lnTo>
                    <a:pt x="1107281" y="321469"/>
                  </a:lnTo>
                  <a:lnTo>
                    <a:pt x="1107281" y="302419"/>
                  </a:lnTo>
                  <a:lnTo>
                    <a:pt x="1100137" y="283369"/>
                  </a:lnTo>
                  <a:lnTo>
                    <a:pt x="1090612" y="269081"/>
                  </a:lnTo>
                  <a:lnTo>
                    <a:pt x="1059656" y="250031"/>
                  </a:lnTo>
                  <a:lnTo>
                    <a:pt x="1019175" y="242888"/>
                  </a:lnTo>
                  <a:lnTo>
                    <a:pt x="845344" y="271463"/>
                  </a:lnTo>
                  <a:lnTo>
                    <a:pt x="433387" y="33099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207;p199">
              <a:extLst>
                <a:ext uri="{FF2B5EF4-FFF2-40B4-BE49-F238E27FC236}">
                  <a16:creationId xmlns:a16="http://schemas.microsoft.com/office/drawing/2014/main" id="{ABD01C47-C4EF-8C4B-9BCE-ED2802E51F7A}"/>
                </a:ext>
              </a:extLst>
            </p:cNvPr>
            <p:cNvSpPr/>
            <p:nvPr/>
          </p:nvSpPr>
          <p:spPr>
            <a:xfrm>
              <a:off x="4941888" y="1638300"/>
              <a:ext cx="1701800" cy="1116013"/>
            </a:xfrm>
            <a:custGeom>
              <a:avLst/>
              <a:gdLst/>
              <a:ahLst/>
              <a:cxnLst/>
              <a:rect l="l" t="t" r="r" b="b"/>
              <a:pathLst>
                <a:path w="1702594" h="1116806" extrusionOk="0">
                  <a:moveTo>
                    <a:pt x="607219" y="864394"/>
                  </a:moveTo>
                  <a:lnTo>
                    <a:pt x="271462" y="1019175"/>
                  </a:lnTo>
                  <a:lnTo>
                    <a:pt x="80962" y="1116806"/>
                  </a:lnTo>
                  <a:lnTo>
                    <a:pt x="16669" y="1085850"/>
                  </a:lnTo>
                  <a:lnTo>
                    <a:pt x="2381" y="1073944"/>
                  </a:lnTo>
                  <a:lnTo>
                    <a:pt x="0" y="1054894"/>
                  </a:lnTo>
                  <a:lnTo>
                    <a:pt x="7144" y="1040606"/>
                  </a:lnTo>
                  <a:lnTo>
                    <a:pt x="78581" y="1002506"/>
                  </a:lnTo>
                  <a:lnTo>
                    <a:pt x="440531" y="821531"/>
                  </a:lnTo>
                  <a:lnTo>
                    <a:pt x="697706" y="673894"/>
                  </a:lnTo>
                  <a:lnTo>
                    <a:pt x="916781" y="521494"/>
                  </a:lnTo>
                  <a:lnTo>
                    <a:pt x="1073944" y="402431"/>
                  </a:lnTo>
                  <a:lnTo>
                    <a:pt x="1145381" y="328613"/>
                  </a:lnTo>
                  <a:lnTo>
                    <a:pt x="1240631" y="214313"/>
                  </a:lnTo>
                  <a:lnTo>
                    <a:pt x="1250156" y="192881"/>
                  </a:lnTo>
                  <a:lnTo>
                    <a:pt x="1247775" y="169069"/>
                  </a:lnTo>
                  <a:lnTo>
                    <a:pt x="1231106" y="135731"/>
                  </a:lnTo>
                  <a:lnTo>
                    <a:pt x="1195387" y="102394"/>
                  </a:lnTo>
                  <a:lnTo>
                    <a:pt x="1171575" y="80963"/>
                  </a:lnTo>
                  <a:lnTo>
                    <a:pt x="1159669" y="57150"/>
                  </a:lnTo>
                  <a:lnTo>
                    <a:pt x="1159669" y="28575"/>
                  </a:lnTo>
                  <a:lnTo>
                    <a:pt x="1171575" y="7144"/>
                  </a:lnTo>
                  <a:lnTo>
                    <a:pt x="1190625" y="2381"/>
                  </a:lnTo>
                  <a:lnTo>
                    <a:pt x="1243012" y="0"/>
                  </a:lnTo>
                  <a:lnTo>
                    <a:pt x="1288256" y="4763"/>
                  </a:lnTo>
                  <a:lnTo>
                    <a:pt x="1357312" y="19050"/>
                  </a:lnTo>
                  <a:lnTo>
                    <a:pt x="1421606" y="42863"/>
                  </a:lnTo>
                  <a:lnTo>
                    <a:pt x="1502569" y="85725"/>
                  </a:lnTo>
                  <a:lnTo>
                    <a:pt x="1574006" y="130969"/>
                  </a:lnTo>
                  <a:lnTo>
                    <a:pt x="1633537" y="180975"/>
                  </a:lnTo>
                  <a:lnTo>
                    <a:pt x="1659731" y="209550"/>
                  </a:lnTo>
                  <a:lnTo>
                    <a:pt x="1685925" y="245269"/>
                  </a:lnTo>
                  <a:lnTo>
                    <a:pt x="1697831" y="271463"/>
                  </a:lnTo>
                  <a:lnTo>
                    <a:pt x="1702594" y="295275"/>
                  </a:lnTo>
                  <a:lnTo>
                    <a:pt x="1700212" y="328613"/>
                  </a:lnTo>
                  <a:lnTo>
                    <a:pt x="1681162" y="350044"/>
                  </a:lnTo>
                  <a:lnTo>
                    <a:pt x="1650206" y="364331"/>
                  </a:lnTo>
                  <a:lnTo>
                    <a:pt x="1612106" y="378619"/>
                  </a:lnTo>
                  <a:lnTo>
                    <a:pt x="1554956" y="411956"/>
                  </a:lnTo>
                  <a:lnTo>
                    <a:pt x="1283494" y="547688"/>
                  </a:lnTo>
                  <a:lnTo>
                    <a:pt x="890587" y="735806"/>
                  </a:lnTo>
                  <a:lnTo>
                    <a:pt x="607219" y="86439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208;p199">
              <a:extLst>
                <a:ext uri="{FF2B5EF4-FFF2-40B4-BE49-F238E27FC236}">
                  <a16:creationId xmlns:a16="http://schemas.microsoft.com/office/drawing/2014/main" id="{8ADA7C68-5D26-DE48-9C2B-0CD0490CFB06}"/>
                </a:ext>
              </a:extLst>
            </p:cNvPr>
            <p:cNvSpPr/>
            <p:nvPr/>
          </p:nvSpPr>
          <p:spPr>
            <a:xfrm>
              <a:off x="3348038" y="3838575"/>
              <a:ext cx="1017587" cy="361950"/>
            </a:xfrm>
            <a:custGeom>
              <a:avLst/>
              <a:gdLst/>
              <a:ahLst/>
              <a:cxnLst/>
              <a:rect l="l" t="t" r="r" b="b"/>
              <a:pathLst>
                <a:path w="1016793" h="361950" extrusionOk="0">
                  <a:moveTo>
                    <a:pt x="307181" y="316706"/>
                  </a:moveTo>
                  <a:lnTo>
                    <a:pt x="0" y="361950"/>
                  </a:lnTo>
                  <a:cubicBezTo>
                    <a:pt x="794" y="307181"/>
                    <a:pt x="1587" y="252413"/>
                    <a:pt x="2381" y="197644"/>
                  </a:cubicBezTo>
                  <a:lnTo>
                    <a:pt x="278606" y="150019"/>
                  </a:lnTo>
                  <a:lnTo>
                    <a:pt x="561975" y="95250"/>
                  </a:lnTo>
                  <a:lnTo>
                    <a:pt x="831056" y="40481"/>
                  </a:lnTo>
                  <a:lnTo>
                    <a:pt x="1016793" y="0"/>
                  </a:lnTo>
                  <a:lnTo>
                    <a:pt x="1002506" y="242888"/>
                  </a:lnTo>
                  <a:lnTo>
                    <a:pt x="902493" y="240506"/>
                  </a:lnTo>
                  <a:lnTo>
                    <a:pt x="750093" y="261938"/>
                  </a:lnTo>
                  <a:lnTo>
                    <a:pt x="307181" y="3167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209;p199">
              <a:extLst>
                <a:ext uri="{FF2B5EF4-FFF2-40B4-BE49-F238E27FC236}">
                  <a16:creationId xmlns:a16="http://schemas.microsoft.com/office/drawing/2014/main" id="{C4381FF4-BC30-6844-A89D-29E40B7196D7}"/>
                </a:ext>
              </a:extLst>
            </p:cNvPr>
            <p:cNvSpPr/>
            <p:nvPr/>
          </p:nvSpPr>
          <p:spPr>
            <a:xfrm rot="-5400000">
              <a:off x="1679575" y="4106863"/>
              <a:ext cx="2854325" cy="685800"/>
            </a:xfrm>
            <a:custGeom>
              <a:avLst/>
              <a:gdLst/>
              <a:ahLst/>
              <a:cxnLst/>
              <a:rect l="l" t="t" r="r" b="b"/>
              <a:pathLst>
                <a:path w="2855118" h="685800" extrusionOk="0">
                  <a:moveTo>
                    <a:pt x="1564481" y="421482"/>
                  </a:moveTo>
                  <a:lnTo>
                    <a:pt x="1776412" y="440532"/>
                  </a:lnTo>
                  <a:lnTo>
                    <a:pt x="1962150" y="454819"/>
                  </a:lnTo>
                  <a:lnTo>
                    <a:pt x="2200275" y="459582"/>
                  </a:lnTo>
                  <a:lnTo>
                    <a:pt x="2450306" y="454819"/>
                  </a:lnTo>
                  <a:lnTo>
                    <a:pt x="2588418" y="440532"/>
                  </a:lnTo>
                  <a:lnTo>
                    <a:pt x="2659856" y="385763"/>
                  </a:lnTo>
                  <a:lnTo>
                    <a:pt x="2745581" y="309563"/>
                  </a:lnTo>
                  <a:lnTo>
                    <a:pt x="2790825" y="254794"/>
                  </a:lnTo>
                  <a:lnTo>
                    <a:pt x="2809875" y="235744"/>
                  </a:lnTo>
                  <a:lnTo>
                    <a:pt x="2826543" y="228600"/>
                  </a:lnTo>
                  <a:lnTo>
                    <a:pt x="2845593" y="233363"/>
                  </a:lnTo>
                  <a:lnTo>
                    <a:pt x="2855118" y="257175"/>
                  </a:lnTo>
                  <a:lnTo>
                    <a:pt x="2855118" y="295275"/>
                  </a:lnTo>
                  <a:lnTo>
                    <a:pt x="2840831" y="373857"/>
                  </a:lnTo>
                  <a:lnTo>
                    <a:pt x="2812256" y="457200"/>
                  </a:lnTo>
                  <a:lnTo>
                    <a:pt x="2731293" y="623888"/>
                  </a:lnTo>
                  <a:lnTo>
                    <a:pt x="2581275" y="661988"/>
                  </a:lnTo>
                  <a:lnTo>
                    <a:pt x="2486025" y="681038"/>
                  </a:lnTo>
                  <a:lnTo>
                    <a:pt x="2364581" y="685800"/>
                  </a:lnTo>
                  <a:lnTo>
                    <a:pt x="2190750" y="681038"/>
                  </a:lnTo>
                  <a:lnTo>
                    <a:pt x="1835943" y="664369"/>
                  </a:lnTo>
                  <a:lnTo>
                    <a:pt x="1693068" y="657225"/>
                  </a:lnTo>
                  <a:lnTo>
                    <a:pt x="1521618" y="626269"/>
                  </a:lnTo>
                  <a:lnTo>
                    <a:pt x="1212056" y="557213"/>
                  </a:lnTo>
                  <a:lnTo>
                    <a:pt x="978693" y="502444"/>
                  </a:lnTo>
                  <a:lnTo>
                    <a:pt x="769143" y="442913"/>
                  </a:lnTo>
                  <a:lnTo>
                    <a:pt x="650081" y="402432"/>
                  </a:lnTo>
                  <a:lnTo>
                    <a:pt x="483393" y="328613"/>
                  </a:lnTo>
                  <a:lnTo>
                    <a:pt x="250031" y="207169"/>
                  </a:lnTo>
                  <a:lnTo>
                    <a:pt x="88106" y="107157"/>
                  </a:lnTo>
                  <a:lnTo>
                    <a:pt x="14287" y="61913"/>
                  </a:lnTo>
                  <a:lnTo>
                    <a:pt x="2381" y="40482"/>
                  </a:lnTo>
                  <a:lnTo>
                    <a:pt x="0" y="21432"/>
                  </a:lnTo>
                  <a:lnTo>
                    <a:pt x="2381" y="7144"/>
                  </a:lnTo>
                  <a:lnTo>
                    <a:pt x="14287" y="0"/>
                  </a:lnTo>
                  <a:lnTo>
                    <a:pt x="33337" y="0"/>
                  </a:lnTo>
                  <a:lnTo>
                    <a:pt x="150018" y="50007"/>
                  </a:lnTo>
                  <a:lnTo>
                    <a:pt x="323850" y="128588"/>
                  </a:lnTo>
                  <a:lnTo>
                    <a:pt x="500062" y="195263"/>
                  </a:lnTo>
                  <a:lnTo>
                    <a:pt x="692943" y="264319"/>
                  </a:lnTo>
                  <a:lnTo>
                    <a:pt x="904875" y="323850"/>
                  </a:lnTo>
                  <a:lnTo>
                    <a:pt x="1107281" y="366713"/>
                  </a:lnTo>
                  <a:lnTo>
                    <a:pt x="1278731" y="395288"/>
                  </a:lnTo>
                  <a:lnTo>
                    <a:pt x="1564481" y="42148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210;p199">
              <a:extLst>
                <a:ext uri="{FF2B5EF4-FFF2-40B4-BE49-F238E27FC236}">
                  <a16:creationId xmlns:a16="http://schemas.microsoft.com/office/drawing/2014/main" id="{D0412860-C9AE-574F-86A8-F623457E7AFD}"/>
                </a:ext>
              </a:extLst>
            </p:cNvPr>
            <p:cNvSpPr/>
            <p:nvPr/>
          </p:nvSpPr>
          <p:spPr>
            <a:xfrm rot="-5400000">
              <a:off x="3503612" y="3625851"/>
              <a:ext cx="2913063" cy="1046162"/>
            </a:xfrm>
            <a:custGeom>
              <a:avLst/>
              <a:gdLst/>
              <a:ahLst/>
              <a:cxnLst/>
              <a:rect l="l" t="t" r="r" b="b"/>
              <a:pathLst>
                <a:path w="2913201" h="1045764" extrusionOk="0">
                  <a:moveTo>
                    <a:pt x="1171978" y="643944"/>
                  </a:moveTo>
                  <a:lnTo>
                    <a:pt x="1316221" y="682580"/>
                  </a:lnTo>
                  <a:lnTo>
                    <a:pt x="1419252" y="703186"/>
                  </a:lnTo>
                  <a:lnTo>
                    <a:pt x="1558344" y="726368"/>
                  </a:lnTo>
                  <a:lnTo>
                    <a:pt x="1707739" y="741823"/>
                  </a:lnTo>
                  <a:lnTo>
                    <a:pt x="1970468" y="762429"/>
                  </a:lnTo>
                  <a:lnTo>
                    <a:pt x="2225470" y="772732"/>
                  </a:lnTo>
                  <a:lnTo>
                    <a:pt x="2483047" y="772732"/>
                  </a:lnTo>
                  <a:lnTo>
                    <a:pt x="2596381" y="762429"/>
                  </a:lnTo>
                  <a:lnTo>
                    <a:pt x="2665927" y="749550"/>
                  </a:lnTo>
                  <a:lnTo>
                    <a:pt x="2712291" y="734096"/>
                  </a:lnTo>
                  <a:lnTo>
                    <a:pt x="2745776" y="713490"/>
                  </a:lnTo>
                  <a:lnTo>
                    <a:pt x="2784413" y="677429"/>
                  </a:lnTo>
                  <a:lnTo>
                    <a:pt x="2812746" y="638792"/>
                  </a:lnTo>
                  <a:lnTo>
                    <a:pt x="2869413" y="543488"/>
                  </a:lnTo>
                  <a:lnTo>
                    <a:pt x="2913201" y="628489"/>
                  </a:lnTo>
                  <a:lnTo>
                    <a:pt x="2861686" y="749550"/>
                  </a:lnTo>
                  <a:lnTo>
                    <a:pt x="2820474" y="862884"/>
                  </a:lnTo>
                  <a:lnTo>
                    <a:pt x="2781837" y="963340"/>
                  </a:lnTo>
                  <a:lnTo>
                    <a:pt x="2766382" y="983946"/>
                  </a:lnTo>
                  <a:lnTo>
                    <a:pt x="2730321" y="1012279"/>
                  </a:lnTo>
                  <a:lnTo>
                    <a:pt x="2676230" y="1030310"/>
                  </a:lnTo>
                  <a:lnTo>
                    <a:pt x="2405774" y="1045764"/>
                  </a:lnTo>
                  <a:lnTo>
                    <a:pt x="2240924" y="1040613"/>
                  </a:lnTo>
                  <a:lnTo>
                    <a:pt x="2070923" y="1022582"/>
                  </a:lnTo>
                  <a:lnTo>
                    <a:pt x="1877740" y="996825"/>
                  </a:lnTo>
                  <a:lnTo>
                    <a:pt x="1627890" y="953037"/>
                  </a:lnTo>
                  <a:lnTo>
                    <a:pt x="1434707" y="911824"/>
                  </a:lnTo>
                  <a:lnTo>
                    <a:pt x="1256978" y="865460"/>
                  </a:lnTo>
                  <a:lnTo>
                    <a:pt x="1038037" y="788187"/>
                  </a:lnTo>
                  <a:lnTo>
                    <a:pt x="911825" y="736672"/>
                  </a:lnTo>
                  <a:lnTo>
                    <a:pt x="780460" y="667126"/>
                  </a:lnTo>
                  <a:lnTo>
                    <a:pt x="638792" y="582125"/>
                  </a:lnTo>
                  <a:lnTo>
                    <a:pt x="546065" y="515155"/>
                  </a:lnTo>
                  <a:lnTo>
                    <a:pt x="445609" y="440457"/>
                  </a:lnTo>
                  <a:lnTo>
                    <a:pt x="270457" y="296214"/>
                  </a:lnTo>
                  <a:lnTo>
                    <a:pt x="157123" y="200910"/>
                  </a:lnTo>
                  <a:lnTo>
                    <a:pt x="18031" y="72122"/>
                  </a:lnTo>
                  <a:lnTo>
                    <a:pt x="0" y="38637"/>
                  </a:lnTo>
                  <a:lnTo>
                    <a:pt x="0" y="23182"/>
                  </a:lnTo>
                  <a:lnTo>
                    <a:pt x="2576" y="10303"/>
                  </a:lnTo>
                  <a:lnTo>
                    <a:pt x="23182" y="0"/>
                  </a:lnTo>
                  <a:lnTo>
                    <a:pt x="46364" y="2576"/>
                  </a:lnTo>
                  <a:lnTo>
                    <a:pt x="157123" y="85001"/>
                  </a:lnTo>
                  <a:lnTo>
                    <a:pt x="288487" y="180304"/>
                  </a:lnTo>
                  <a:lnTo>
                    <a:pt x="422427" y="270456"/>
                  </a:lnTo>
                  <a:lnTo>
                    <a:pt x="576974" y="373487"/>
                  </a:lnTo>
                  <a:lnTo>
                    <a:pt x="739248" y="463639"/>
                  </a:lnTo>
                  <a:lnTo>
                    <a:pt x="898946" y="546064"/>
                  </a:lnTo>
                  <a:lnTo>
                    <a:pt x="1171978" y="6439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211;p199">
              <a:extLst>
                <a:ext uri="{FF2B5EF4-FFF2-40B4-BE49-F238E27FC236}">
                  <a16:creationId xmlns:a16="http://schemas.microsoft.com/office/drawing/2014/main" id="{36DFE5FD-86BD-AD46-B536-3E44D3B0E8AA}"/>
                </a:ext>
              </a:extLst>
            </p:cNvPr>
            <p:cNvSpPr/>
            <p:nvPr/>
          </p:nvSpPr>
          <p:spPr>
            <a:xfrm>
              <a:off x="5389563" y="2867025"/>
              <a:ext cx="2068512" cy="519113"/>
            </a:xfrm>
            <a:custGeom>
              <a:avLst/>
              <a:gdLst/>
              <a:ahLst/>
              <a:cxnLst/>
              <a:rect l="l" t="t" r="r" b="b"/>
              <a:pathLst>
                <a:path w="2069306" h="519113" extrusionOk="0">
                  <a:moveTo>
                    <a:pt x="614362" y="466725"/>
                  </a:moveTo>
                  <a:lnTo>
                    <a:pt x="428625" y="502444"/>
                  </a:lnTo>
                  <a:lnTo>
                    <a:pt x="359569" y="514350"/>
                  </a:lnTo>
                  <a:lnTo>
                    <a:pt x="323850" y="519113"/>
                  </a:lnTo>
                  <a:lnTo>
                    <a:pt x="211931" y="511969"/>
                  </a:lnTo>
                  <a:lnTo>
                    <a:pt x="4762" y="485775"/>
                  </a:lnTo>
                  <a:lnTo>
                    <a:pt x="0" y="323850"/>
                  </a:lnTo>
                  <a:lnTo>
                    <a:pt x="119062" y="335756"/>
                  </a:lnTo>
                  <a:lnTo>
                    <a:pt x="292894" y="333375"/>
                  </a:lnTo>
                  <a:lnTo>
                    <a:pt x="414337" y="323850"/>
                  </a:lnTo>
                  <a:lnTo>
                    <a:pt x="540544" y="309563"/>
                  </a:lnTo>
                  <a:lnTo>
                    <a:pt x="731044" y="273844"/>
                  </a:lnTo>
                  <a:lnTo>
                    <a:pt x="1066800" y="197644"/>
                  </a:lnTo>
                  <a:lnTo>
                    <a:pt x="1435894" y="111919"/>
                  </a:lnTo>
                  <a:lnTo>
                    <a:pt x="1538287" y="83344"/>
                  </a:lnTo>
                  <a:lnTo>
                    <a:pt x="1716881" y="0"/>
                  </a:lnTo>
                  <a:lnTo>
                    <a:pt x="1766887" y="11906"/>
                  </a:lnTo>
                  <a:lnTo>
                    <a:pt x="1900237" y="61913"/>
                  </a:lnTo>
                  <a:lnTo>
                    <a:pt x="2028825" y="111919"/>
                  </a:lnTo>
                  <a:lnTo>
                    <a:pt x="2057400" y="128588"/>
                  </a:lnTo>
                  <a:lnTo>
                    <a:pt x="2069306" y="147638"/>
                  </a:lnTo>
                  <a:lnTo>
                    <a:pt x="2066925" y="178594"/>
                  </a:lnTo>
                  <a:lnTo>
                    <a:pt x="2045494" y="211931"/>
                  </a:lnTo>
                  <a:lnTo>
                    <a:pt x="2007394" y="245269"/>
                  </a:lnTo>
                  <a:lnTo>
                    <a:pt x="1874044" y="269081"/>
                  </a:lnTo>
                  <a:lnTo>
                    <a:pt x="1719262" y="290513"/>
                  </a:lnTo>
                  <a:lnTo>
                    <a:pt x="1476375" y="319088"/>
                  </a:lnTo>
                  <a:lnTo>
                    <a:pt x="1114425" y="369094"/>
                  </a:lnTo>
                  <a:lnTo>
                    <a:pt x="909637" y="400050"/>
                  </a:lnTo>
                  <a:lnTo>
                    <a:pt x="614362" y="4667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212;p199">
              <a:extLst>
                <a:ext uri="{FF2B5EF4-FFF2-40B4-BE49-F238E27FC236}">
                  <a16:creationId xmlns:a16="http://schemas.microsoft.com/office/drawing/2014/main" id="{C09B35F3-3E82-8342-AF52-CAC6BF7BB315}"/>
                </a:ext>
              </a:extLst>
            </p:cNvPr>
            <p:cNvSpPr/>
            <p:nvPr/>
          </p:nvSpPr>
          <p:spPr>
            <a:xfrm rot="-5400000">
              <a:off x="4831556" y="4436270"/>
              <a:ext cx="2955925" cy="525462"/>
            </a:xfrm>
            <a:custGeom>
              <a:avLst/>
              <a:gdLst/>
              <a:ahLst/>
              <a:cxnLst/>
              <a:rect l="l" t="t" r="r" b="b"/>
              <a:pathLst>
                <a:path w="2956990" h="525458" extrusionOk="0">
                  <a:moveTo>
                    <a:pt x="1365161" y="437882"/>
                  </a:moveTo>
                  <a:lnTo>
                    <a:pt x="855157" y="435306"/>
                  </a:lnTo>
                  <a:lnTo>
                    <a:pt x="466216" y="427579"/>
                  </a:lnTo>
                  <a:lnTo>
                    <a:pt x="193183" y="417276"/>
                  </a:lnTo>
                  <a:lnTo>
                    <a:pt x="118486" y="406973"/>
                  </a:lnTo>
                  <a:lnTo>
                    <a:pt x="69546" y="386366"/>
                  </a:lnTo>
                  <a:lnTo>
                    <a:pt x="20607" y="352881"/>
                  </a:lnTo>
                  <a:lnTo>
                    <a:pt x="5152" y="334851"/>
                  </a:lnTo>
                  <a:lnTo>
                    <a:pt x="0" y="316820"/>
                  </a:lnTo>
                  <a:lnTo>
                    <a:pt x="0" y="293638"/>
                  </a:lnTo>
                  <a:lnTo>
                    <a:pt x="15455" y="257578"/>
                  </a:lnTo>
                  <a:lnTo>
                    <a:pt x="41213" y="234396"/>
                  </a:lnTo>
                  <a:lnTo>
                    <a:pt x="123637" y="211214"/>
                  </a:lnTo>
                  <a:lnTo>
                    <a:pt x="211214" y="193183"/>
                  </a:lnTo>
                  <a:lnTo>
                    <a:pt x="409548" y="188032"/>
                  </a:lnTo>
                  <a:lnTo>
                    <a:pt x="795915" y="188032"/>
                  </a:lnTo>
                  <a:lnTo>
                    <a:pt x="1318797" y="188032"/>
                  </a:lnTo>
                  <a:lnTo>
                    <a:pt x="1949862" y="190607"/>
                  </a:lnTo>
                  <a:lnTo>
                    <a:pt x="2503653" y="190607"/>
                  </a:lnTo>
                  <a:lnTo>
                    <a:pt x="2593805" y="188032"/>
                  </a:lnTo>
                  <a:lnTo>
                    <a:pt x="2624715" y="182880"/>
                  </a:lnTo>
                  <a:lnTo>
                    <a:pt x="2658200" y="175153"/>
                  </a:lnTo>
                  <a:lnTo>
                    <a:pt x="2735473" y="151971"/>
                  </a:lnTo>
                  <a:lnTo>
                    <a:pt x="2792140" y="115910"/>
                  </a:lnTo>
                  <a:lnTo>
                    <a:pt x="2920929" y="0"/>
                  </a:lnTo>
                  <a:lnTo>
                    <a:pt x="2956990" y="211214"/>
                  </a:lnTo>
                  <a:lnTo>
                    <a:pt x="2859110" y="309093"/>
                  </a:lnTo>
                  <a:lnTo>
                    <a:pt x="2781837" y="404397"/>
                  </a:lnTo>
                  <a:lnTo>
                    <a:pt x="2720018" y="486822"/>
                  </a:lnTo>
                  <a:lnTo>
                    <a:pt x="2694261" y="517731"/>
                  </a:lnTo>
                  <a:lnTo>
                    <a:pt x="2668503" y="525458"/>
                  </a:lnTo>
                  <a:lnTo>
                    <a:pt x="2637594" y="522882"/>
                  </a:lnTo>
                  <a:lnTo>
                    <a:pt x="2614412" y="512579"/>
                  </a:lnTo>
                  <a:lnTo>
                    <a:pt x="2580927" y="484246"/>
                  </a:lnTo>
                  <a:lnTo>
                    <a:pt x="2555169" y="463640"/>
                  </a:lnTo>
                  <a:lnTo>
                    <a:pt x="2521684" y="443033"/>
                  </a:lnTo>
                  <a:lnTo>
                    <a:pt x="2472744" y="432730"/>
                  </a:lnTo>
                  <a:lnTo>
                    <a:pt x="2266682" y="432730"/>
                  </a:lnTo>
                  <a:lnTo>
                    <a:pt x="1365161" y="4378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2217;p200">
            <a:extLst>
              <a:ext uri="{FF2B5EF4-FFF2-40B4-BE49-F238E27FC236}">
                <a16:creationId xmlns:a16="http://schemas.microsoft.com/office/drawing/2014/main" id="{55A78501-A468-E048-87E8-4095023CAB5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5088" y="1485313"/>
            <a:ext cx="4695825" cy="453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5" name="Google Shape;3525;p3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9550" y="1701718"/>
            <a:ext cx="4406900" cy="420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581" y="2875658"/>
            <a:ext cx="6841331" cy="5533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3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はりねずみと金貨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4581" y="3479305"/>
            <a:ext cx="6841331" cy="33278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拾 投 進 屋 実 度 暗 苦 事 世 界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902299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2" name="Google Shape;4292;p391"/>
          <p:cNvSpPr txBox="1"/>
          <p:nvPr/>
        </p:nvSpPr>
        <p:spPr>
          <a:xfrm>
            <a:off x="3906838" y="7461448"/>
            <a:ext cx="404655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拾</a:t>
            </a:r>
            <a:endParaRPr/>
          </a:p>
        </p:txBody>
      </p:sp>
      <p:sp>
        <p:nvSpPr>
          <p:cNvPr id="4293" name="Google Shape;4293;p391"/>
          <p:cNvSpPr/>
          <p:nvPr/>
        </p:nvSpPr>
        <p:spPr>
          <a:xfrm>
            <a:off x="2519363" y="2447925"/>
            <a:ext cx="1824037" cy="561975"/>
          </a:xfrm>
          <a:custGeom>
            <a:avLst/>
            <a:gdLst/>
            <a:ahLst/>
            <a:cxnLst/>
            <a:rect l="l" t="t" r="r" b="b"/>
            <a:pathLst>
              <a:path w="1824037" h="561975" extrusionOk="0">
                <a:moveTo>
                  <a:pt x="959643" y="395288"/>
                </a:moveTo>
                <a:lnTo>
                  <a:pt x="590550" y="490538"/>
                </a:lnTo>
                <a:lnTo>
                  <a:pt x="483393" y="531019"/>
                </a:lnTo>
                <a:lnTo>
                  <a:pt x="411956" y="559594"/>
                </a:lnTo>
                <a:lnTo>
                  <a:pt x="381000" y="561975"/>
                </a:lnTo>
                <a:lnTo>
                  <a:pt x="350043" y="557213"/>
                </a:lnTo>
                <a:lnTo>
                  <a:pt x="300037" y="533400"/>
                </a:lnTo>
                <a:lnTo>
                  <a:pt x="214312" y="473869"/>
                </a:lnTo>
                <a:lnTo>
                  <a:pt x="104775" y="381000"/>
                </a:lnTo>
                <a:lnTo>
                  <a:pt x="35718" y="314325"/>
                </a:lnTo>
                <a:lnTo>
                  <a:pt x="14287" y="288131"/>
                </a:lnTo>
                <a:lnTo>
                  <a:pt x="2381" y="261938"/>
                </a:lnTo>
                <a:lnTo>
                  <a:pt x="0" y="245269"/>
                </a:lnTo>
                <a:lnTo>
                  <a:pt x="4762" y="233363"/>
                </a:lnTo>
                <a:lnTo>
                  <a:pt x="19050" y="226219"/>
                </a:lnTo>
                <a:lnTo>
                  <a:pt x="47625" y="235744"/>
                </a:lnTo>
                <a:lnTo>
                  <a:pt x="92868" y="264319"/>
                </a:lnTo>
                <a:lnTo>
                  <a:pt x="142875" y="295275"/>
                </a:lnTo>
                <a:lnTo>
                  <a:pt x="185737" y="311944"/>
                </a:lnTo>
                <a:lnTo>
                  <a:pt x="238125" y="326231"/>
                </a:lnTo>
                <a:lnTo>
                  <a:pt x="278606" y="333375"/>
                </a:lnTo>
                <a:lnTo>
                  <a:pt x="323850" y="338138"/>
                </a:lnTo>
                <a:lnTo>
                  <a:pt x="366712" y="335756"/>
                </a:lnTo>
                <a:lnTo>
                  <a:pt x="423862" y="330994"/>
                </a:lnTo>
                <a:lnTo>
                  <a:pt x="621506" y="295275"/>
                </a:lnTo>
                <a:lnTo>
                  <a:pt x="1045368" y="178594"/>
                </a:lnTo>
                <a:lnTo>
                  <a:pt x="1247775" y="133350"/>
                </a:lnTo>
                <a:lnTo>
                  <a:pt x="1314450" y="119063"/>
                </a:lnTo>
                <a:lnTo>
                  <a:pt x="1390650" y="92869"/>
                </a:lnTo>
                <a:lnTo>
                  <a:pt x="1450181" y="66675"/>
                </a:lnTo>
                <a:lnTo>
                  <a:pt x="1550193" y="0"/>
                </a:lnTo>
                <a:lnTo>
                  <a:pt x="1559718" y="0"/>
                </a:lnTo>
                <a:lnTo>
                  <a:pt x="1662112" y="42863"/>
                </a:lnTo>
                <a:lnTo>
                  <a:pt x="1726406" y="73819"/>
                </a:lnTo>
                <a:lnTo>
                  <a:pt x="1781175" y="111919"/>
                </a:lnTo>
                <a:lnTo>
                  <a:pt x="1804987" y="133350"/>
                </a:lnTo>
                <a:lnTo>
                  <a:pt x="1819275" y="154781"/>
                </a:lnTo>
                <a:lnTo>
                  <a:pt x="1824037" y="176213"/>
                </a:lnTo>
                <a:lnTo>
                  <a:pt x="1821656" y="197644"/>
                </a:lnTo>
                <a:lnTo>
                  <a:pt x="1807368" y="216694"/>
                </a:lnTo>
                <a:lnTo>
                  <a:pt x="1766887" y="238125"/>
                </a:lnTo>
                <a:lnTo>
                  <a:pt x="1700212" y="259556"/>
                </a:lnTo>
                <a:lnTo>
                  <a:pt x="1488281" y="285750"/>
                </a:lnTo>
                <a:lnTo>
                  <a:pt x="1231106" y="338138"/>
                </a:lnTo>
                <a:lnTo>
                  <a:pt x="959643" y="3952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4" name="Google Shape;4294;p391"/>
          <p:cNvSpPr/>
          <p:nvPr/>
        </p:nvSpPr>
        <p:spPr>
          <a:xfrm>
            <a:off x="4846638" y="3295650"/>
            <a:ext cx="1468437" cy="428625"/>
          </a:xfrm>
          <a:custGeom>
            <a:avLst/>
            <a:gdLst/>
            <a:ahLst/>
            <a:cxnLst/>
            <a:rect l="l" t="t" r="r" b="b"/>
            <a:pathLst>
              <a:path w="1469231" h="428625" extrusionOk="0">
                <a:moveTo>
                  <a:pt x="864394" y="300038"/>
                </a:moveTo>
                <a:lnTo>
                  <a:pt x="721519" y="333375"/>
                </a:lnTo>
                <a:lnTo>
                  <a:pt x="492919" y="400050"/>
                </a:lnTo>
                <a:lnTo>
                  <a:pt x="411956" y="426244"/>
                </a:lnTo>
                <a:lnTo>
                  <a:pt x="383381" y="428625"/>
                </a:lnTo>
                <a:lnTo>
                  <a:pt x="338137" y="414338"/>
                </a:lnTo>
                <a:lnTo>
                  <a:pt x="285750" y="388144"/>
                </a:lnTo>
                <a:lnTo>
                  <a:pt x="214312" y="340519"/>
                </a:lnTo>
                <a:lnTo>
                  <a:pt x="73819" y="221456"/>
                </a:lnTo>
                <a:lnTo>
                  <a:pt x="19050" y="169069"/>
                </a:lnTo>
                <a:lnTo>
                  <a:pt x="7144" y="150019"/>
                </a:lnTo>
                <a:lnTo>
                  <a:pt x="0" y="135731"/>
                </a:lnTo>
                <a:lnTo>
                  <a:pt x="0" y="121444"/>
                </a:lnTo>
                <a:lnTo>
                  <a:pt x="2381" y="107156"/>
                </a:lnTo>
                <a:lnTo>
                  <a:pt x="11906" y="100013"/>
                </a:lnTo>
                <a:lnTo>
                  <a:pt x="38100" y="102394"/>
                </a:lnTo>
                <a:lnTo>
                  <a:pt x="95250" y="133350"/>
                </a:lnTo>
                <a:lnTo>
                  <a:pt x="195262" y="176213"/>
                </a:lnTo>
                <a:lnTo>
                  <a:pt x="250031" y="190500"/>
                </a:lnTo>
                <a:lnTo>
                  <a:pt x="316706" y="200025"/>
                </a:lnTo>
                <a:lnTo>
                  <a:pt x="364331" y="202406"/>
                </a:lnTo>
                <a:lnTo>
                  <a:pt x="423862" y="197644"/>
                </a:lnTo>
                <a:lnTo>
                  <a:pt x="666750" y="157163"/>
                </a:lnTo>
                <a:lnTo>
                  <a:pt x="954881" y="88106"/>
                </a:lnTo>
                <a:lnTo>
                  <a:pt x="1002506" y="61913"/>
                </a:lnTo>
                <a:lnTo>
                  <a:pt x="1081087" y="2381"/>
                </a:lnTo>
                <a:lnTo>
                  <a:pt x="1107281" y="0"/>
                </a:lnTo>
                <a:lnTo>
                  <a:pt x="1276350" y="35719"/>
                </a:lnTo>
                <a:lnTo>
                  <a:pt x="1409700" y="80963"/>
                </a:lnTo>
                <a:lnTo>
                  <a:pt x="1435894" y="104775"/>
                </a:lnTo>
                <a:lnTo>
                  <a:pt x="1466850" y="161925"/>
                </a:lnTo>
                <a:lnTo>
                  <a:pt x="1469231" y="188119"/>
                </a:lnTo>
                <a:lnTo>
                  <a:pt x="1452562" y="214313"/>
                </a:lnTo>
                <a:lnTo>
                  <a:pt x="1409700" y="233363"/>
                </a:lnTo>
                <a:lnTo>
                  <a:pt x="1333500" y="245269"/>
                </a:lnTo>
                <a:lnTo>
                  <a:pt x="1169194" y="254794"/>
                </a:lnTo>
                <a:lnTo>
                  <a:pt x="864394" y="3000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5" name="Google Shape;4295;p391"/>
          <p:cNvSpPr/>
          <p:nvPr/>
        </p:nvSpPr>
        <p:spPr>
          <a:xfrm>
            <a:off x="4494213" y="4367213"/>
            <a:ext cx="554037" cy="1385887"/>
          </a:xfrm>
          <a:custGeom>
            <a:avLst/>
            <a:gdLst/>
            <a:ahLst/>
            <a:cxnLst/>
            <a:rect l="l" t="t" r="r" b="b"/>
            <a:pathLst>
              <a:path w="554831" h="1385887" extrusionOk="0">
                <a:moveTo>
                  <a:pt x="242887" y="647700"/>
                </a:moveTo>
                <a:lnTo>
                  <a:pt x="214312" y="466725"/>
                </a:lnTo>
                <a:lnTo>
                  <a:pt x="197644" y="390525"/>
                </a:lnTo>
                <a:lnTo>
                  <a:pt x="171450" y="309562"/>
                </a:lnTo>
                <a:lnTo>
                  <a:pt x="152400" y="261937"/>
                </a:lnTo>
                <a:lnTo>
                  <a:pt x="119062" y="202406"/>
                </a:lnTo>
                <a:lnTo>
                  <a:pt x="85725" y="157162"/>
                </a:lnTo>
                <a:lnTo>
                  <a:pt x="42862" y="109537"/>
                </a:lnTo>
                <a:lnTo>
                  <a:pt x="26194" y="92868"/>
                </a:lnTo>
                <a:lnTo>
                  <a:pt x="11906" y="73818"/>
                </a:lnTo>
                <a:lnTo>
                  <a:pt x="0" y="45243"/>
                </a:lnTo>
                <a:lnTo>
                  <a:pt x="2381" y="26193"/>
                </a:lnTo>
                <a:lnTo>
                  <a:pt x="16669" y="9525"/>
                </a:lnTo>
                <a:lnTo>
                  <a:pt x="42862" y="2381"/>
                </a:lnTo>
                <a:lnTo>
                  <a:pt x="78581" y="0"/>
                </a:lnTo>
                <a:lnTo>
                  <a:pt x="128587" y="16668"/>
                </a:lnTo>
                <a:lnTo>
                  <a:pt x="347662" y="114300"/>
                </a:lnTo>
                <a:lnTo>
                  <a:pt x="464344" y="664368"/>
                </a:lnTo>
                <a:lnTo>
                  <a:pt x="547687" y="1133475"/>
                </a:lnTo>
                <a:lnTo>
                  <a:pt x="554831" y="1269206"/>
                </a:lnTo>
                <a:lnTo>
                  <a:pt x="521494" y="1338262"/>
                </a:lnTo>
                <a:lnTo>
                  <a:pt x="492919" y="1371600"/>
                </a:lnTo>
                <a:lnTo>
                  <a:pt x="464344" y="1385887"/>
                </a:lnTo>
                <a:lnTo>
                  <a:pt x="438150" y="1385887"/>
                </a:lnTo>
                <a:lnTo>
                  <a:pt x="395287" y="1371600"/>
                </a:lnTo>
                <a:lnTo>
                  <a:pt x="369094" y="1347787"/>
                </a:lnTo>
                <a:lnTo>
                  <a:pt x="352425" y="1323975"/>
                </a:lnTo>
                <a:lnTo>
                  <a:pt x="319087" y="1269206"/>
                </a:lnTo>
                <a:lnTo>
                  <a:pt x="278606" y="1123950"/>
                </a:lnTo>
                <a:lnTo>
                  <a:pt x="280987" y="1085850"/>
                </a:lnTo>
                <a:lnTo>
                  <a:pt x="285750" y="988218"/>
                </a:lnTo>
                <a:lnTo>
                  <a:pt x="276225" y="873918"/>
                </a:lnTo>
                <a:lnTo>
                  <a:pt x="242887" y="6477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6" name="Google Shape;4296;p391"/>
          <p:cNvSpPr/>
          <p:nvPr/>
        </p:nvSpPr>
        <p:spPr>
          <a:xfrm>
            <a:off x="4148138" y="1592263"/>
            <a:ext cx="1600200" cy="2117725"/>
          </a:xfrm>
          <a:custGeom>
            <a:avLst/>
            <a:gdLst/>
            <a:ahLst/>
            <a:cxnLst/>
            <a:rect l="l" t="t" r="r" b="b"/>
            <a:pathLst>
              <a:path w="1600921" h="2117254" extrusionOk="0">
                <a:moveTo>
                  <a:pt x="712482" y="1249006"/>
                </a:moveTo>
                <a:lnTo>
                  <a:pt x="824979" y="1084588"/>
                </a:lnTo>
                <a:lnTo>
                  <a:pt x="908631" y="954783"/>
                </a:lnTo>
                <a:lnTo>
                  <a:pt x="1038436" y="715366"/>
                </a:lnTo>
                <a:lnTo>
                  <a:pt x="1130741" y="522102"/>
                </a:lnTo>
                <a:lnTo>
                  <a:pt x="1208624" y="334606"/>
                </a:lnTo>
                <a:lnTo>
                  <a:pt x="1237469" y="236532"/>
                </a:lnTo>
                <a:lnTo>
                  <a:pt x="1240354" y="207687"/>
                </a:lnTo>
                <a:lnTo>
                  <a:pt x="1237469" y="173072"/>
                </a:lnTo>
                <a:lnTo>
                  <a:pt x="1228815" y="147111"/>
                </a:lnTo>
                <a:lnTo>
                  <a:pt x="1211508" y="124035"/>
                </a:lnTo>
                <a:lnTo>
                  <a:pt x="1136510" y="69229"/>
                </a:lnTo>
                <a:lnTo>
                  <a:pt x="1122087" y="51921"/>
                </a:lnTo>
                <a:lnTo>
                  <a:pt x="1116318" y="34614"/>
                </a:lnTo>
                <a:lnTo>
                  <a:pt x="1122087" y="14422"/>
                </a:lnTo>
                <a:lnTo>
                  <a:pt x="1150933" y="0"/>
                </a:lnTo>
                <a:lnTo>
                  <a:pt x="1237469" y="0"/>
                </a:lnTo>
                <a:lnTo>
                  <a:pt x="1289391" y="8653"/>
                </a:lnTo>
                <a:lnTo>
                  <a:pt x="1373043" y="43268"/>
                </a:lnTo>
                <a:lnTo>
                  <a:pt x="1474002" y="98074"/>
                </a:lnTo>
                <a:lnTo>
                  <a:pt x="1563422" y="161534"/>
                </a:lnTo>
                <a:lnTo>
                  <a:pt x="1595152" y="190379"/>
                </a:lnTo>
                <a:lnTo>
                  <a:pt x="1600921" y="204802"/>
                </a:lnTo>
                <a:lnTo>
                  <a:pt x="1592268" y="230763"/>
                </a:lnTo>
                <a:lnTo>
                  <a:pt x="1569191" y="262493"/>
                </a:lnTo>
                <a:lnTo>
                  <a:pt x="1534577" y="282685"/>
                </a:lnTo>
                <a:lnTo>
                  <a:pt x="1499962" y="311530"/>
                </a:lnTo>
                <a:lnTo>
                  <a:pt x="1471117" y="349029"/>
                </a:lnTo>
                <a:lnTo>
                  <a:pt x="1442272" y="415374"/>
                </a:lnTo>
                <a:lnTo>
                  <a:pt x="1375927" y="571139"/>
                </a:lnTo>
                <a:lnTo>
                  <a:pt x="1260545" y="793249"/>
                </a:lnTo>
                <a:lnTo>
                  <a:pt x="1119203" y="1026897"/>
                </a:lnTo>
                <a:lnTo>
                  <a:pt x="957668" y="1263429"/>
                </a:lnTo>
                <a:lnTo>
                  <a:pt x="721136" y="1551883"/>
                </a:lnTo>
                <a:lnTo>
                  <a:pt x="496142" y="1776878"/>
                </a:lnTo>
                <a:lnTo>
                  <a:pt x="285570" y="1952835"/>
                </a:lnTo>
                <a:lnTo>
                  <a:pt x="126920" y="2065332"/>
                </a:lnTo>
                <a:lnTo>
                  <a:pt x="54807" y="2108600"/>
                </a:lnTo>
                <a:lnTo>
                  <a:pt x="23077" y="2117254"/>
                </a:lnTo>
                <a:lnTo>
                  <a:pt x="5769" y="2117254"/>
                </a:lnTo>
                <a:lnTo>
                  <a:pt x="0" y="2102831"/>
                </a:lnTo>
                <a:lnTo>
                  <a:pt x="11538" y="2065332"/>
                </a:lnTo>
                <a:lnTo>
                  <a:pt x="100959" y="1973027"/>
                </a:lnTo>
                <a:lnTo>
                  <a:pt x="297108" y="1768224"/>
                </a:lnTo>
                <a:lnTo>
                  <a:pt x="484603" y="1551883"/>
                </a:lnTo>
                <a:lnTo>
                  <a:pt x="712482" y="12490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7" name="Google Shape;4297;p391"/>
          <p:cNvSpPr/>
          <p:nvPr/>
        </p:nvSpPr>
        <p:spPr>
          <a:xfrm rot="-5400000">
            <a:off x="1417638" y="3455988"/>
            <a:ext cx="4403725" cy="574675"/>
          </a:xfrm>
          <a:custGeom>
            <a:avLst/>
            <a:gdLst/>
            <a:ahLst/>
            <a:cxnLst/>
            <a:rect l="l" t="t" r="r" b="b"/>
            <a:pathLst>
              <a:path w="4403751" h="574244" extrusionOk="0">
                <a:moveTo>
                  <a:pt x="3463747" y="230429"/>
                </a:moveTo>
                <a:lnTo>
                  <a:pt x="3866083" y="230429"/>
                </a:lnTo>
                <a:lnTo>
                  <a:pt x="4030675" y="230429"/>
                </a:lnTo>
                <a:lnTo>
                  <a:pt x="4089197" y="223114"/>
                </a:lnTo>
                <a:lnTo>
                  <a:pt x="4136746" y="212141"/>
                </a:lnTo>
                <a:lnTo>
                  <a:pt x="4180637" y="193853"/>
                </a:lnTo>
                <a:lnTo>
                  <a:pt x="4261104" y="142647"/>
                </a:lnTo>
                <a:lnTo>
                  <a:pt x="4297680" y="102413"/>
                </a:lnTo>
                <a:lnTo>
                  <a:pt x="4326941" y="43892"/>
                </a:lnTo>
                <a:lnTo>
                  <a:pt x="4341571" y="18288"/>
                </a:lnTo>
                <a:lnTo>
                  <a:pt x="4352544" y="7316"/>
                </a:lnTo>
                <a:lnTo>
                  <a:pt x="4374490" y="0"/>
                </a:lnTo>
                <a:lnTo>
                  <a:pt x="4385463" y="18288"/>
                </a:lnTo>
                <a:lnTo>
                  <a:pt x="4396435" y="65837"/>
                </a:lnTo>
                <a:lnTo>
                  <a:pt x="4403751" y="124359"/>
                </a:lnTo>
                <a:lnTo>
                  <a:pt x="4400093" y="157277"/>
                </a:lnTo>
                <a:lnTo>
                  <a:pt x="4396435" y="208484"/>
                </a:lnTo>
                <a:lnTo>
                  <a:pt x="4374490" y="281636"/>
                </a:lnTo>
                <a:lnTo>
                  <a:pt x="4326941" y="376733"/>
                </a:lnTo>
                <a:lnTo>
                  <a:pt x="4250131" y="482804"/>
                </a:lnTo>
                <a:lnTo>
                  <a:pt x="4166007" y="563271"/>
                </a:lnTo>
                <a:lnTo>
                  <a:pt x="4136746" y="574244"/>
                </a:lnTo>
                <a:lnTo>
                  <a:pt x="4100170" y="563271"/>
                </a:lnTo>
                <a:lnTo>
                  <a:pt x="4067251" y="534010"/>
                </a:lnTo>
                <a:lnTo>
                  <a:pt x="4034333" y="504749"/>
                </a:lnTo>
                <a:lnTo>
                  <a:pt x="3968496" y="479146"/>
                </a:lnTo>
                <a:lnTo>
                  <a:pt x="3884371" y="457200"/>
                </a:lnTo>
                <a:lnTo>
                  <a:pt x="3701491" y="438912"/>
                </a:lnTo>
                <a:lnTo>
                  <a:pt x="3350362" y="435255"/>
                </a:lnTo>
                <a:lnTo>
                  <a:pt x="2351837" y="431597"/>
                </a:lnTo>
                <a:lnTo>
                  <a:pt x="1620317" y="427940"/>
                </a:lnTo>
                <a:lnTo>
                  <a:pt x="994867" y="431597"/>
                </a:lnTo>
                <a:lnTo>
                  <a:pt x="746151" y="435255"/>
                </a:lnTo>
                <a:lnTo>
                  <a:pt x="501091" y="449885"/>
                </a:lnTo>
                <a:lnTo>
                  <a:pt x="468173" y="449885"/>
                </a:lnTo>
                <a:lnTo>
                  <a:pt x="358445" y="416967"/>
                </a:lnTo>
                <a:lnTo>
                  <a:pt x="204826" y="340157"/>
                </a:lnTo>
                <a:lnTo>
                  <a:pt x="98755" y="267005"/>
                </a:lnTo>
                <a:lnTo>
                  <a:pt x="10973" y="193853"/>
                </a:lnTo>
                <a:lnTo>
                  <a:pt x="0" y="175565"/>
                </a:lnTo>
                <a:cubicBezTo>
                  <a:pt x="3809" y="145094"/>
                  <a:pt x="3658" y="156134"/>
                  <a:pt x="3658" y="142647"/>
                </a:cubicBezTo>
                <a:lnTo>
                  <a:pt x="51207" y="102413"/>
                </a:lnTo>
                <a:lnTo>
                  <a:pt x="138989" y="65837"/>
                </a:lnTo>
                <a:lnTo>
                  <a:pt x="629107" y="182880"/>
                </a:lnTo>
                <a:lnTo>
                  <a:pt x="1024128" y="212141"/>
                </a:lnTo>
                <a:lnTo>
                  <a:pt x="1686154" y="234087"/>
                </a:lnTo>
                <a:lnTo>
                  <a:pt x="2377440" y="226772"/>
                </a:lnTo>
                <a:lnTo>
                  <a:pt x="3463747" y="23042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8" name="Google Shape;4298;p391"/>
          <p:cNvSpPr/>
          <p:nvPr/>
        </p:nvSpPr>
        <p:spPr>
          <a:xfrm>
            <a:off x="2925763" y="5167313"/>
            <a:ext cx="644525" cy="700087"/>
          </a:xfrm>
          <a:custGeom>
            <a:avLst/>
            <a:gdLst/>
            <a:ahLst/>
            <a:cxnLst/>
            <a:rect l="l" t="t" r="r" b="b"/>
            <a:pathLst>
              <a:path w="642938" h="700087" extrusionOk="0">
                <a:moveTo>
                  <a:pt x="214313" y="114300"/>
                </a:moveTo>
                <a:lnTo>
                  <a:pt x="357188" y="192881"/>
                </a:lnTo>
                <a:lnTo>
                  <a:pt x="435769" y="228600"/>
                </a:lnTo>
                <a:lnTo>
                  <a:pt x="464344" y="235743"/>
                </a:lnTo>
                <a:lnTo>
                  <a:pt x="478632" y="235743"/>
                </a:lnTo>
                <a:lnTo>
                  <a:pt x="502444" y="233362"/>
                </a:lnTo>
                <a:lnTo>
                  <a:pt x="519113" y="228600"/>
                </a:lnTo>
                <a:lnTo>
                  <a:pt x="540544" y="209550"/>
                </a:lnTo>
                <a:lnTo>
                  <a:pt x="642938" y="64293"/>
                </a:lnTo>
                <a:lnTo>
                  <a:pt x="497682" y="700087"/>
                </a:lnTo>
                <a:lnTo>
                  <a:pt x="461963" y="619125"/>
                </a:lnTo>
                <a:lnTo>
                  <a:pt x="426244" y="557212"/>
                </a:lnTo>
                <a:lnTo>
                  <a:pt x="376238" y="485775"/>
                </a:lnTo>
                <a:lnTo>
                  <a:pt x="319088" y="409575"/>
                </a:lnTo>
                <a:lnTo>
                  <a:pt x="240507" y="311943"/>
                </a:lnTo>
                <a:lnTo>
                  <a:pt x="150019" y="214312"/>
                </a:lnTo>
                <a:lnTo>
                  <a:pt x="30957" y="80962"/>
                </a:lnTo>
                <a:lnTo>
                  <a:pt x="11907" y="59531"/>
                </a:lnTo>
                <a:lnTo>
                  <a:pt x="0" y="35718"/>
                </a:lnTo>
                <a:lnTo>
                  <a:pt x="0" y="21431"/>
                </a:lnTo>
                <a:lnTo>
                  <a:pt x="7144" y="7143"/>
                </a:lnTo>
                <a:lnTo>
                  <a:pt x="21432" y="0"/>
                </a:lnTo>
                <a:lnTo>
                  <a:pt x="42863" y="2381"/>
                </a:lnTo>
                <a:lnTo>
                  <a:pt x="214313" y="1143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9" name="Google Shape;4299;p391"/>
          <p:cNvSpPr/>
          <p:nvPr/>
        </p:nvSpPr>
        <p:spPr>
          <a:xfrm>
            <a:off x="2465388" y="3249613"/>
            <a:ext cx="1797050" cy="1320800"/>
          </a:xfrm>
          <a:custGeom>
            <a:avLst/>
            <a:gdLst/>
            <a:ahLst/>
            <a:cxnLst/>
            <a:rect l="l" t="t" r="r" b="b"/>
            <a:pathLst>
              <a:path w="1797844" h="1319213" extrusionOk="0">
                <a:moveTo>
                  <a:pt x="566737" y="757238"/>
                </a:moveTo>
                <a:lnTo>
                  <a:pt x="957262" y="514350"/>
                </a:lnTo>
                <a:lnTo>
                  <a:pt x="1121569" y="409575"/>
                </a:lnTo>
                <a:lnTo>
                  <a:pt x="1340644" y="285750"/>
                </a:lnTo>
                <a:lnTo>
                  <a:pt x="1528762" y="147638"/>
                </a:lnTo>
                <a:lnTo>
                  <a:pt x="1688306" y="40482"/>
                </a:lnTo>
                <a:lnTo>
                  <a:pt x="1735931" y="2382"/>
                </a:lnTo>
                <a:lnTo>
                  <a:pt x="1750219" y="0"/>
                </a:lnTo>
                <a:lnTo>
                  <a:pt x="1774031" y="0"/>
                </a:lnTo>
                <a:lnTo>
                  <a:pt x="1793081" y="9525"/>
                </a:lnTo>
                <a:lnTo>
                  <a:pt x="1797844" y="42863"/>
                </a:lnTo>
                <a:lnTo>
                  <a:pt x="1762125" y="83344"/>
                </a:lnTo>
                <a:lnTo>
                  <a:pt x="1390650" y="419100"/>
                </a:lnTo>
                <a:lnTo>
                  <a:pt x="1059656" y="678657"/>
                </a:lnTo>
                <a:lnTo>
                  <a:pt x="714375" y="952500"/>
                </a:lnTo>
                <a:lnTo>
                  <a:pt x="426244" y="1166813"/>
                </a:lnTo>
                <a:lnTo>
                  <a:pt x="342900" y="1231107"/>
                </a:lnTo>
                <a:lnTo>
                  <a:pt x="319087" y="1250157"/>
                </a:lnTo>
                <a:lnTo>
                  <a:pt x="304800" y="1269207"/>
                </a:lnTo>
                <a:lnTo>
                  <a:pt x="278606" y="1300163"/>
                </a:lnTo>
                <a:lnTo>
                  <a:pt x="245269" y="1316832"/>
                </a:lnTo>
                <a:lnTo>
                  <a:pt x="219075" y="1319213"/>
                </a:lnTo>
                <a:lnTo>
                  <a:pt x="188119" y="1307307"/>
                </a:lnTo>
                <a:lnTo>
                  <a:pt x="126206" y="1235869"/>
                </a:lnTo>
                <a:lnTo>
                  <a:pt x="78581" y="1143000"/>
                </a:lnTo>
                <a:lnTo>
                  <a:pt x="50006" y="1064419"/>
                </a:lnTo>
                <a:lnTo>
                  <a:pt x="40481" y="1040607"/>
                </a:lnTo>
                <a:lnTo>
                  <a:pt x="9525" y="914400"/>
                </a:lnTo>
                <a:lnTo>
                  <a:pt x="0" y="881063"/>
                </a:lnTo>
                <a:lnTo>
                  <a:pt x="2381" y="852488"/>
                </a:lnTo>
                <a:lnTo>
                  <a:pt x="19050" y="840582"/>
                </a:lnTo>
                <a:lnTo>
                  <a:pt x="40481" y="847725"/>
                </a:lnTo>
                <a:lnTo>
                  <a:pt x="69056" y="878682"/>
                </a:lnTo>
                <a:lnTo>
                  <a:pt x="123825" y="931069"/>
                </a:lnTo>
                <a:lnTo>
                  <a:pt x="171450" y="969169"/>
                </a:lnTo>
                <a:lnTo>
                  <a:pt x="204787" y="973932"/>
                </a:lnTo>
                <a:lnTo>
                  <a:pt x="254794" y="962025"/>
                </a:lnTo>
                <a:lnTo>
                  <a:pt x="309562" y="921544"/>
                </a:lnTo>
                <a:lnTo>
                  <a:pt x="566737" y="7572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0" name="Google Shape;4300;p391"/>
          <p:cNvSpPr/>
          <p:nvPr/>
        </p:nvSpPr>
        <p:spPr>
          <a:xfrm>
            <a:off x="5507038" y="1962150"/>
            <a:ext cx="2027237" cy="1557338"/>
          </a:xfrm>
          <a:custGeom>
            <a:avLst/>
            <a:gdLst/>
            <a:ahLst/>
            <a:cxnLst/>
            <a:rect l="l" t="t" r="r" b="b"/>
            <a:pathLst>
              <a:path w="2027833" h="1557653" extrusionOk="0">
                <a:moveTo>
                  <a:pt x="657676" y="799018"/>
                </a:moveTo>
                <a:lnTo>
                  <a:pt x="461527" y="574024"/>
                </a:lnTo>
                <a:lnTo>
                  <a:pt x="305761" y="392298"/>
                </a:lnTo>
                <a:lnTo>
                  <a:pt x="132689" y="193264"/>
                </a:lnTo>
                <a:lnTo>
                  <a:pt x="0" y="40384"/>
                </a:lnTo>
                <a:lnTo>
                  <a:pt x="34614" y="0"/>
                </a:lnTo>
                <a:lnTo>
                  <a:pt x="204802" y="138458"/>
                </a:lnTo>
                <a:lnTo>
                  <a:pt x="461527" y="357683"/>
                </a:lnTo>
                <a:lnTo>
                  <a:pt x="770173" y="614408"/>
                </a:lnTo>
                <a:lnTo>
                  <a:pt x="1130740" y="897093"/>
                </a:lnTo>
                <a:lnTo>
                  <a:pt x="1511500" y="1174009"/>
                </a:lnTo>
                <a:lnTo>
                  <a:pt x="1808608" y="1367273"/>
                </a:lnTo>
                <a:lnTo>
                  <a:pt x="2004757" y="1488424"/>
                </a:lnTo>
                <a:lnTo>
                  <a:pt x="2024949" y="1508616"/>
                </a:lnTo>
                <a:lnTo>
                  <a:pt x="2027833" y="1537461"/>
                </a:lnTo>
                <a:lnTo>
                  <a:pt x="2013411" y="1554768"/>
                </a:lnTo>
                <a:lnTo>
                  <a:pt x="1739379" y="1557653"/>
                </a:lnTo>
                <a:lnTo>
                  <a:pt x="1485539" y="1557653"/>
                </a:lnTo>
                <a:lnTo>
                  <a:pt x="1442271" y="1551884"/>
                </a:lnTo>
                <a:lnTo>
                  <a:pt x="1396118" y="1537461"/>
                </a:lnTo>
                <a:lnTo>
                  <a:pt x="1318236" y="1479770"/>
                </a:lnTo>
                <a:lnTo>
                  <a:pt x="1081703" y="1257661"/>
                </a:lnTo>
                <a:lnTo>
                  <a:pt x="934592" y="1113433"/>
                </a:lnTo>
                <a:lnTo>
                  <a:pt x="657676" y="79901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1" name="Google Shape;4301;p391"/>
          <p:cNvSpPr/>
          <p:nvPr/>
        </p:nvSpPr>
        <p:spPr>
          <a:xfrm>
            <a:off x="4743450" y="4275138"/>
            <a:ext cx="2033588" cy="1457325"/>
          </a:xfrm>
          <a:custGeom>
            <a:avLst/>
            <a:gdLst/>
            <a:ahLst/>
            <a:cxnLst/>
            <a:rect l="l" t="t" r="r" b="b"/>
            <a:pathLst>
              <a:path w="2033588" h="1457325" extrusionOk="0">
                <a:moveTo>
                  <a:pt x="502444" y="302419"/>
                </a:moveTo>
                <a:lnTo>
                  <a:pt x="80963" y="395287"/>
                </a:lnTo>
                <a:lnTo>
                  <a:pt x="0" y="204787"/>
                </a:lnTo>
                <a:lnTo>
                  <a:pt x="109538" y="202406"/>
                </a:lnTo>
                <a:lnTo>
                  <a:pt x="307181" y="171450"/>
                </a:lnTo>
                <a:lnTo>
                  <a:pt x="583406" y="130969"/>
                </a:lnTo>
                <a:lnTo>
                  <a:pt x="995363" y="90487"/>
                </a:lnTo>
                <a:lnTo>
                  <a:pt x="1497806" y="52387"/>
                </a:lnTo>
                <a:cubicBezTo>
                  <a:pt x="1558126" y="45149"/>
                  <a:pt x="1531144" y="50800"/>
                  <a:pt x="1559719" y="45244"/>
                </a:cubicBezTo>
                <a:lnTo>
                  <a:pt x="1664494" y="9525"/>
                </a:lnTo>
                <a:lnTo>
                  <a:pt x="1693069" y="0"/>
                </a:lnTo>
                <a:lnTo>
                  <a:pt x="1769269" y="30956"/>
                </a:lnTo>
                <a:lnTo>
                  <a:pt x="1895475" y="107156"/>
                </a:lnTo>
                <a:lnTo>
                  <a:pt x="2000250" y="190500"/>
                </a:lnTo>
                <a:lnTo>
                  <a:pt x="2026444" y="223837"/>
                </a:lnTo>
                <a:lnTo>
                  <a:pt x="2033588" y="252412"/>
                </a:lnTo>
                <a:lnTo>
                  <a:pt x="2024063" y="273844"/>
                </a:lnTo>
                <a:lnTo>
                  <a:pt x="1978819" y="297656"/>
                </a:lnTo>
                <a:lnTo>
                  <a:pt x="1940719" y="321469"/>
                </a:lnTo>
                <a:lnTo>
                  <a:pt x="1907381" y="364331"/>
                </a:lnTo>
                <a:lnTo>
                  <a:pt x="1888331" y="409575"/>
                </a:lnTo>
                <a:lnTo>
                  <a:pt x="1781175" y="900112"/>
                </a:lnTo>
                <a:lnTo>
                  <a:pt x="1745456" y="1119187"/>
                </a:lnTo>
                <a:lnTo>
                  <a:pt x="1716881" y="1245394"/>
                </a:lnTo>
                <a:lnTo>
                  <a:pt x="1695450" y="1309687"/>
                </a:lnTo>
                <a:lnTo>
                  <a:pt x="1662113" y="1381125"/>
                </a:lnTo>
                <a:lnTo>
                  <a:pt x="1616869" y="1440656"/>
                </a:lnTo>
                <a:lnTo>
                  <a:pt x="1583531" y="1457325"/>
                </a:lnTo>
                <a:lnTo>
                  <a:pt x="1552575" y="1457325"/>
                </a:lnTo>
                <a:lnTo>
                  <a:pt x="1526381" y="1445419"/>
                </a:lnTo>
                <a:lnTo>
                  <a:pt x="1497806" y="1419225"/>
                </a:lnTo>
                <a:lnTo>
                  <a:pt x="1447800" y="1309687"/>
                </a:lnTo>
                <a:lnTo>
                  <a:pt x="1521619" y="1135856"/>
                </a:lnTo>
                <a:lnTo>
                  <a:pt x="1602581" y="661987"/>
                </a:lnTo>
                <a:lnTo>
                  <a:pt x="1640681" y="378619"/>
                </a:lnTo>
                <a:lnTo>
                  <a:pt x="1643063" y="323850"/>
                </a:lnTo>
                <a:lnTo>
                  <a:pt x="1640681" y="292894"/>
                </a:lnTo>
                <a:lnTo>
                  <a:pt x="1628775" y="264319"/>
                </a:lnTo>
                <a:lnTo>
                  <a:pt x="1612106" y="247650"/>
                </a:lnTo>
                <a:lnTo>
                  <a:pt x="1581150" y="230981"/>
                </a:lnTo>
                <a:lnTo>
                  <a:pt x="1521619" y="219075"/>
                </a:lnTo>
                <a:lnTo>
                  <a:pt x="1404938" y="214312"/>
                </a:lnTo>
                <a:lnTo>
                  <a:pt x="1250156" y="221456"/>
                </a:lnTo>
                <a:lnTo>
                  <a:pt x="957263" y="242887"/>
                </a:lnTo>
                <a:lnTo>
                  <a:pt x="502444" y="3024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2" name="Google Shape;4302;p391"/>
          <p:cNvSpPr/>
          <p:nvPr/>
        </p:nvSpPr>
        <p:spPr>
          <a:xfrm>
            <a:off x="4932363" y="5372100"/>
            <a:ext cx="1371600" cy="257175"/>
          </a:xfrm>
          <a:custGeom>
            <a:avLst/>
            <a:gdLst/>
            <a:ahLst/>
            <a:cxnLst/>
            <a:rect l="l" t="t" r="r" b="b"/>
            <a:pathLst>
              <a:path w="1371600" h="257175" extrusionOk="0">
                <a:moveTo>
                  <a:pt x="411956" y="221456"/>
                </a:moveTo>
                <a:lnTo>
                  <a:pt x="57150" y="257175"/>
                </a:lnTo>
                <a:lnTo>
                  <a:pt x="0" y="100013"/>
                </a:lnTo>
                <a:lnTo>
                  <a:pt x="366712" y="69056"/>
                </a:lnTo>
                <a:lnTo>
                  <a:pt x="750094" y="38100"/>
                </a:lnTo>
                <a:lnTo>
                  <a:pt x="1092994" y="4763"/>
                </a:lnTo>
                <a:lnTo>
                  <a:pt x="1154906" y="0"/>
                </a:lnTo>
                <a:lnTo>
                  <a:pt x="1188244" y="0"/>
                </a:lnTo>
                <a:lnTo>
                  <a:pt x="1233487" y="7144"/>
                </a:lnTo>
                <a:lnTo>
                  <a:pt x="1297781" y="28575"/>
                </a:lnTo>
                <a:lnTo>
                  <a:pt x="1371600" y="54769"/>
                </a:lnTo>
                <a:lnTo>
                  <a:pt x="1347787" y="216694"/>
                </a:lnTo>
                <a:lnTo>
                  <a:pt x="1228725" y="204788"/>
                </a:lnTo>
                <a:lnTo>
                  <a:pt x="1164431" y="202406"/>
                </a:lnTo>
                <a:lnTo>
                  <a:pt x="1019175" y="200025"/>
                </a:lnTo>
                <a:lnTo>
                  <a:pt x="411956" y="2214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F4B8E80-8CD8-DC4D-9244-FDFDC20E3914}"/>
              </a:ext>
            </a:extLst>
          </p:cNvPr>
          <p:cNvGrpSpPr/>
          <p:nvPr/>
        </p:nvGrpSpPr>
        <p:grpSpPr>
          <a:xfrm>
            <a:off x="2473408" y="1537450"/>
            <a:ext cx="5068887" cy="4403725"/>
            <a:chOff x="2617788" y="1693863"/>
            <a:chExt cx="5068887" cy="4403725"/>
          </a:xfrm>
        </p:grpSpPr>
        <p:sp>
          <p:nvSpPr>
            <p:cNvPr id="13" name="Google Shape;4293;p391">
              <a:extLst>
                <a:ext uri="{FF2B5EF4-FFF2-40B4-BE49-F238E27FC236}">
                  <a16:creationId xmlns:a16="http://schemas.microsoft.com/office/drawing/2014/main" id="{3F36D9A8-7C9A-F048-AFD8-4395BAD76A79}"/>
                </a:ext>
              </a:extLst>
            </p:cNvPr>
            <p:cNvSpPr/>
            <p:nvPr/>
          </p:nvSpPr>
          <p:spPr>
            <a:xfrm>
              <a:off x="2671763" y="2600325"/>
              <a:ext cx="1824037" cy="561975"/>
            </a:xfrm>
            <a:custGeom>
              <a:avLst/>
              <a:gdLst/>
              <a:ahLst/>
              <a:cxnLst/>
              <a:rect l="l" t="t" r="r" b="b"/>
              <a:pathLst>
                <a:path w="1824037" h="561975" extrusionOk="0">
                  <a:moveTo>
                    <a:pt x="959643" y="395288"/>
                  </a:moveTo>
                  <a:lnTo>
                    <a:pt x="590550" y="490538"/>
                  </a:lnTo>
                  <a:lnTo>
                    <a:pt x="483393" y="531019"/>
                  </a:lnTo>
                  <a:lnTo>
                    <a:pt x="411956" y="559594"/>
                  </a:lnTo>
                  <a:lnTo>
                    <a:pt x="381000" y="561975"/>
                  </a:lnTo>
                  <a:lnTo>
                    <a:pt x="350043" y="557213"/>
                  </a:lnTo>
                  <a:lnTo>
                    <a:pt x="300037" y="533400"/>
                  </a:lnTo>
                  <a:lnTo>
                    <a:pt x="214312" y="473869"/>
                  </a:lnTo>
                  <a:lnTo>
                    <a:pt x="104775" y="381000"/>
                  </a:lnTo>
                  <a:lnTo>
                    <a:pt x="35718" y="314325"/>
                  </a:lnTo>
                  <a:lnTo>
                    <a:pt x="14287" y="288131"/>
                  </a:lnTo>
                  <a:lnTo>
                    <a:pt x="2381" y="261938"/>
                  </a:lnTo>
                  <a:lnTo>
                    <a:pt x="0" y="245269"/>
                  </a:lnTo>
                  <a:lnTo>
                    <a:pt x="4762" y="233363"/>
                  </a:lnTo>
                  <a:lnTo>
                    <a:pt x="19050" y="226219"/>
                  </a:lnTo>
                  <a:lnTo>
                    <a:pt x="47625" y="235744"/>
                  </a:lnTo>
                  <a:lnTo>
                    <a:pt x="92868" y="264319"/>
                  </a:lnTo>
                  <a:lnTo>
                    <a:pt x="142875" y="295275"/>
                  </a:lnTo>
                  <a:lnTo>
                    <a:pt x="185737" y="311944"/>
                  </a:lnTo>
                  <a:lnTo>
                    <a:pt x="238125" y="326231"/>
                  </a:lnTo>
                  <a:lnTo>
                    <a:pt x="278606" y="333375"/>
                  </a:lnTo>
                  <a:lnTo>
                    <a:pt x="323850" y="338138"/>
                  </a:lnTo>
                  <a:lnTo>
                    <a:pt x="366712" y="335756"/>
                  </a:lnTo>
                  <a:lnTo>
                    <a:pt x="423862" y="330994"/>
                  </a:lnTo>
                  <a:lnTo>
                    <a:pt x="621506" y="295275"/>
                  </a:lnTo>
                  <a:lnTo>
                    <a:pt x="1045368" y="178594"/>
                  </a:lnTo>
                  <a:lnTo>
                    <a:pt x="1247775" y="133350"/>
                  </a:lnTo>
                  <a:lnTo>
                    <a:pt x="1314450" y="119063"/>
                  </a:lnTo>
                  <a:lnTo>
                    <a:pt x="1390650" y="92869"/>
                  </a:lnTo>
                  <a:lnTo>
                    <a:pt x="1450181" y="66675"/>
                  </a:lnTo>
                  <a:lnTo>
                    <a:pt x="1550193" y="0"/>
                  </a:lnTo>
                  <a:lnTo>
                    <a:pt x="1559718" y="0"/>
                  </a:lnTo>
                  <a:lnTo>
                    <a:pt x="1662112" y="42863"/>
                  </a:lnTo>
                  <a:lnTo>
                    <a:pt x="1726406" y="73819"/>
                  </a:lnTo>
                  <a:lnTo>
                    <a:pt x="1781175" y="111919"/>
                  </a:lnTo>
                  <a:lnTo>
                    <a:pt x="1804987" y="133350"/>
                  </a:lnTo>
                  <a:lnTo>
                    <a:pt x="1819275" y="154781"/>
                  </a:lnTo>
                  <a:lnTo>
                    <a:pt x="1824037" y="176213"/>
                  </a:lnTo>
                  <a:lnTo>
                    <a:pt x="1821656" y="197644"/>
                  </a:lnTo>
                  <a:lnTo>
                    <a:pt x="1807368" y="216694"/>
                  </a:lnTo>
                  <a:lnTo>
                    <a:pt x="1766887" y="238125"/>
                  </a:lnTo>
                  <a:lnTo>
                    <a:pt x="1700212" y="259556"/>
                  </a:lnTo>
                  <a:lnTo>
                    <a:pt x="1488281" y="285750"/>
                  </a:lnTo>
                  <a:lnTo>
                    <a:pt x="1231106" y="338138"/>
                  </a:lnTo>
                  <a:lnTo>
                    <a:pt x="959643" y="3952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4294;p391">
              <a:extLst>
                <a:ext uri="{FF2B5EF4-FFF2-40B4-BE49-F238E27FC236}">
                  <a16:creationId xmlns:a16="http://schemas.microsoft.com/office/drawing/2014/main" id="{5FA9E6C7-8700-E94B-9BA4-59EDD8131E2F}"/>
                </a:ext>
              </a:extLst>
            </p:cNvPr>
            <p:cNvSpPr/>
            <p:nvPr/>
          </p:nvSpPr>
          <p:spPr>
            <a:xfrm>
              <a:off x="4999038" y="3448050"/>
              <a:ext cx="1468437" cy="428625"/>
            </a:xfrm>
            <a:custGeom>
              <a:avLst/>
              <a:gdLst/>
              <a:ahLst/>
              <a:cxnLst/>
              <a:rect l="l" t="t" r="r" b="b"/>
              <a:pathLst>
                <a:path w="1469231" h="428625" extrusionOk="0">
                  <a:moveTo>
                    <a:pt x="864394" y="300038"/>
                  </a:moveTo>
                  <a:lnTo>
                    <a:pt x="721519" y="333375"/>
                  </a:lnTo>
                  <a:lnTo>
                    <a:pt x="492919" y="400050"/>
                  </a:lnTo>
                  <a:lnTo>
                    <a:pt x="411956" y="426244"/>
                  </a:lnTo>
                  <a:lnTo>
                    <a:pt x="383381" y="428625"/>
                  </a:lnTo>
                  <a:lnTo>
                    <a:pt x="338137" y="414338"/>
                  </a:lnTo>
                  <a:lnTo>
                    <a:pt x="285750" y="388144"/>
                  </a:lnTo>
                  <a:lnTo>
                    <a:pt x="214312" y="340519"/>
                  </a:lnTo>
                  <a:lnTo>
                    <a:pt x="73819" y="221456"/>
                  </a:lnTo>
                  <a:lnTo>
                    <a:pt x="19050" y="169069"/>
                  </a:lnTo>
                  <a:lnTo>
                    <a:pt x="7144" y="150019"/>
                  </a:lnTo>
                  <a:lnTo>
                    <a:pt x="0" y="135731"/>
                  </a:lnTo>
                  <a:lnTo>
                    <a:pt x="0" y="121444"/>
                  </a:lnTo>
                  <a:lnTo>
                    <a:pt x="2381" y="107156"/>
                  </a:lnTo>
                  <a:lnTo>
                    <a:pt x="11906" y="100013"/>
                  </a:lnTo>
                  <a:lnTo>
                    <a:pt x="38100" y="102394"/>
                  </a:lnTo>
                  <a:lnTo>
                    <a:pt x="95250" y="133350"/>
                  </a:lnTo>
                  <a:lnTo>
                    <a:pt x="195262" y="176213"/>
                  </a:lnTo>
                  <a:lnTo>
                    <a:pt x="250031" y="190500"/>
                  </a:lnTo>
                  <a:lnTo>
                    <a:pt x="316706" y="200025"/>
                  </a:lnTo>
                  <a:lnTo>
                    <a:pt x="364331" y="202406"/>
                  </a:lnTo>
                  <a:lnTo>
                    <a:pt x="423862" y="197644"/>
                  </a:lnTo>
                  <a:lnTo>
                    <a:pt x="666750" y="157163"/>
                  </a:lnTo>
                  <a:lnTo>
                    <a:pt x="954881" y="88106"/>
                  </a:lnTo>
                  <a:lnTo>
                    <a:pt x="1002506" y="61913"/>
                  </a:lnTo>
                  <a:lnTo>
                    <a:pt x="1081087" y="2381"/>
                  </a:lnTo>
                  <a:lnTo>
                    <a:pt x="1107281" y="0"/>
                  </a:lnTo>
                  <a:lnTo>
                    <a:pt x="1276350" y="35719"/>
                  </a:lnTo>
                  <a:lnTo>
                    <a:pt x="1409700" y="80963"/>
                  </a:lnTo>
                  <a:lnTo>
                    <a:pt x="1435894" y="104775"/>
                  </a:lnTo>
                  <a:lnTo>
                    <a:pt x="1466850" y="161925"/>
                  </a:lnTo>
                  <a:lnTo>
                    <a:pt x="1469231" y="188119"/>
                  </a:lnTo>
                  <a:lnTo>
                    <a:pt x="1452562" y="214313"/>
                  </a:lnTo>
                  <a:lnTo>
                    <a:pt x="1409700" y="233363"/>
                  </a:lnTo>
                  <a:lnTo>
                    <a:pt x="1333500" y="245269"/>
                  </a:lnTo>
                  <a:lnTo>
                    <a:pt x="1169194" y="254794"/>
                  </a:lnTo>
                  <a:lnTo>
                    <a:pt x="864394" y="3000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4295;p391">
              <a:extLst>
                <a:ext uri="{FF2B5EF4-FFF2-40B4-BE49-F238E27FC236}">
                  <a16:creationId xmlns:a16="http://schemas.microsoft.com/office/drawing/2014/main" id="{B54C8C3E-F4A1-B340-802D-9427790DE973}"/>
                </a:ext>
              </a:extLst>
            </p:cNvPr>
            <p:cNvSpPr/>
            <p:nvPr/>
          </p:nvSpPr>
          <p:spPr>
            <a:xfrm>
              <a:off x="4646613" y="4519613"/>
              <a:ext cx="554037" cy="1385887"/>
            </a:xfrm>
            <a:custGeom>
              <a:avLst/>
              <a:gdLst/>
              <a:ahLst/>
              <a:cxnLst/>
              <a:rect l="l" t="t" r="r" b="b"/>
              <a:pathLst>
                <a:path w="554831" h="1385887" extrusionOk="0">
                  <a:moveTo>
                    <a:pt x="242887" y="647700"/>
                  </a:moveTo>
                  <a:lnTo>
                    <a:pt x="214312" y="466725"/>
                  </a:lnTo>
                  <a:lnTo>
                    <a:pt x="197644" y="390525"/>
                  </a:lnTo>
                  <a:lnTo>
                    <a:pt x="171450" y="309562"/>
                  </a:lnTo>
                  <a:lnTo>
                    <a:pt x="152400" y="261937"/>
                  </a:lnTo>
                  <a:lnTo>
                    <a:pt x="119062" y="202406"/>
                  </a:lnTo>
                  <a:lnTo>
                    <a:pt x="85725" y="157162"/>
                  </a:lnTo>
                  <a:lnTo>
                    <a:pt x="42862" y="109537"/>
                  </a:lnTo>
                  <a:lnTo>
                    <a:pt x="26194" y="92868"/>
                  </a:lnTo>
                  <a:lnTo>
                    <a:pt x="11906" y="73818"/>
                  </a:lnTo>
                  <a:lnTo>
                    <a:pt x="0" y="45243"/>
                  </a:lnTo>
                  <a:lnTo>
                    <a:pt x="2381" y="26193"/>
                  </a:lnTo>
                  <a:lnTo>
                    <a:pt x="16669" y="9525"/>
                  </a:lnTo>
                  <a:lnTo>
                    <a:pt x="42862" y="2381"/>
                  </a:lnTo>
                  <a:lnTo>
                    <a:pt x="78581" y="0"/>
                  </a:lnTo>
                  <a:lnTo>
                    <a:pt x="128587" y="16668"/>
                  </a:lnTo>
                  <a:lnTo>
                    <a:pt x="347662" y="114300"/>
                  </a:lnTo>
                  <a:lnTo>
                    <a:pt x="464344" y="664368"/>
                  </a:lnTo>
                  <a:lnTo>
                    <a:pt x="547687" y="1133475"/>
                  </a:lnTo>
                  <a:lnTo>
                    <a:pt x="554831" y="1269206"/>
                  </a:lnTo>
                  <a:lnTo>
                    <a:pt x="521494" y="1338262"/>
                  </a:lnTo>
                  <a:lnTo>
                    <a:pt x="492919" y="1371600"/>
                  </a:lnTo>
                  <a:lnTo>
                    <a:pt x="464344" y="1385887"/>
                  </a:lnTo>
                  <a:lnTo>
                    <a:pt x="438150" y="1385887"/>
                  </a:lnTo>
                  <a:lnTo>
                    <a:pt x="395287" y="1371600"/>
                  </a:lnTo>
                  <a:lnTo>
                    <a:pt x="369094" y="1347787"/>
                  </a:lnTo>
                  <a:lnTo>
                    <a:pt x="352425" y="1323975"/>
                  </a:lnTo>
                  <a:lnTo>
                    <a:pt x="319087" y="1269206"/>
                  </a:lnTo>
                  <a:lnTo>
                    <a:pt x="278606" y="1123950"/>
                  </a:lnTo>
                  <a:lnTo>
                    <a:pt x="280987" y="1085850"/>
                  </a:lnTo>
                  <a:lnTo>
                    <a:pt x="285750" y="988218"/>
                  </a:lnTo>
                  <a:lnTo>
                    <a:pt x="276225" y="873918"/>
                  </a:lnTo>
                  <a:lnTo>
                    <a:pt x="242887" y="6477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4296;p391">
              <a:extLst>
                <a:ext uri="{FF2B5EF4-FFF2-40B4-BE49-F238E27FC236}">
                  <a16:creationId xmlns:a16="http://schemas.microsoft.com/office/drawing/2014/main" id="{06710F90-83E3-D144-A5ED-2BB681C74098}"/>
                </a:ext>
              </a:extLst>
            </p:cNvPr>
            <p:cNvSpPr/>
            <p:nvPr/>
          </p:nvSpPr>
          <p:spPr>
            <a:xfrm>
              <a:off x="4300538" y="1744663"/>
              <a:ext cx="1600200" cy="2117725"/>
            </a:xfrm>
            <a:custGeom>
              <a:avLst/>
              <a:gdLst/>
              <a:ahLst/>
              <a:cxnLst/>
              <a:rect l="l" t="t" r="r" b="b"/>
              <a:pathLst>
                <a:path w="1600921" h="2117254" extrusionOk="0">
                  <a:moveTo>
                    <a:pt x="712482" y="1249006"/>
                  </a:moveTo>
                  <a:lnTo>
                    <a:pt x="824979" y="1084588"/>
                  </a:lnTo>
                  <a:lnTo>
                    <a:pt x="908631" y="954783"/>
                  </a:lnTo>
                  <a:lnTo>
                    <a:pt x="1038436" y="715366"/>
                  </a:lnTo>
                  <a:lnTo>
                    <a:pt x="1130741" y="522102"/>
                  </a:lnTo>
                  <a:lnTo>
                    <a:pt x="1208624" y="334606"/>
                  </a:lnTo>
                  <a:lnTo>
                    <a:pt x="1237469" y="236532"/>
                  </a:lnTo>
                  <a:lnTo>
                    <a:pt x="1240354" y="207687"/>
                  </a:lnTo>
                  <a:lnTo>
                    <a:pt x="1237469" y="173072"/>
                  </a:lnTo>
                  <a:lnTo>
                    <a:pt x="1228815" y="147111"/>
                  </a:lnTo>
                  <a:lnTo>
                    <a:pt x="1211508" y="124035"/>
                  </a:lnTo>
                  <a:lnTo>
                    <a:pt x="1136510" y="69229"/>
                  </a:lnTo>
                  <a:lnTo>
                    <a:pt x="1122087" y="51921"/>
                  </a:lnTo>
                  <a:lnTo>
                    <a:pt x="1116318" y="34614"/>
                  </a:lnTo>
                  <a:lnTo>
                    <a:pt x="1122087" y="14422"/>
                  </a:lnTo>
                  <a:lnTo>
                    <a:pt x="1150933" y="0"/>
                  </a:lnTo>
                  <a:lnTo>
                    <a:pt x="1237469" y="0"/>
                  </a:lnTo>
                  <a:lnTo>
                    <a:pt x="1289391" y="8653"/>
                  </a:lnTo>
                  <a:lnTo>
                    <a:pt x="1373043" y="43268"/>
                  </a:lnTo>
                  <a:lnTo>
                    <a:pt x="1474002" y="98074"/>
                  </a:lnTo>
                  <a:lnTo>
                    <a:pt x="1563422" y="161534"/>
                  </a:lnTo>
                  <a:lnTo>
                    <a:pt x="1595152" y="190379"/>
                  </a:lnTo>
                  <a:lnTo>
                    <a:pt x="1600921" y="204802"/>
                  </a:lnTo>
                  <a:lnTo>
                    <a:pt x="1592268" y="230763"/>
                  </a:lnTo>
                  <a:lnTo>
                    <a:pt x="1569191" y="262493"/>
                  </a:lnTo>
                  <a:lnTo>
                    <a:pt x="1534577" y="282685"/>
                  </a:lnTo>
                  <a:lnTo>
                    <a:pt x="1499962" y="311530"/>
                  </a:lnTo>
                  <a:lnTo>
                    <a:pt x="1471117" y="349029"/>
                  </a:lnTo>
                  <a:lnTo>
                    <a:pt x="1442272" y="415374"/>
                  </a:lnTo>
                  <a:lnTo>
                    <a:pt x="1375927" y="571139"/>
                  </a:lnTo>
                  <a:lnTo>
                    <a:pt x="1260545" y="793249"/>
                  </a:lnTo>
                  <a:lnTo>
                    <a:pt x="1119203" y="1026897"/>
                  </a:lnTo>
                  <a:lnTo>
                    <a:pt x="957668" y="1263429"/>
                  </a:lnTo>
                  <a:lnTo>
                    <a:pt x="721136" y="1551883"/>
                  </a:lnTo>
                  <a:lnTo>
                    <a:pt x="496142" y="1776878"/>
                  </a:lnTo>
                  <a:lnTo>
                    <a:pt x="285570" y="1952835"/>
                  </a:lnTo>
                  <a:lnTo>
                    <a:pt x="126920" y="2065332"/>
                  </a:lnTo>
                  <a:lnTo>
                    <a:pt x="54807" y="2108600"/>
                  </a:lnTo>
                  <a:lnTo>
                    <a:pt x="23077" y="2117254"/>
                  </a:lnTo>
                  <a:lnTo>
                    <a:pt x="5769" y="2117254"/>
                  </a:lnTo>
                  <a:lnTo>
                    <a:pt x="0" y="2102831"/>
                  </a:lnTo>
                  <a:lnTo>
                    <a:pt x="11538" y="2065332"/>
                  </a:lnTo>
                  <a:lnTo>
                    <a:pt x="100959" y="1973027"/>
                  </a:lnTo>
                  <a:lnTo>
                    <a:pt x="297108" y="1768224"/>
                  </a:lnTo>
                  <a:lnTo>
                    <a:pt x="484603" y="1551883"/>
                  </a:lnTo>
                  <a:lnTo>
                    <a:pt x="712482" y="12490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297;p391">
              <a:extLst>
                <a:ext uri="{FF2B5EF4-FFF2-40B4-BE49-F238E27FC236}">
                  <a16:creationId xmlns:a16="http://schemas.microsoft.com/office/drawing/2014/main" id="{DF6789A5-ECC8-E44B-9C36-2F7122B2C5AF}"/>
                </a:ext>
              </a:extLst>
            </p:cNvPr>
            <p:cNvSpPr/>
            <p:nvPr/>
          </p:nvSpPr>
          <p:spPr>
            <a:xfrm rot="-5400000">
              <a:off x="1570038" y="3608388"/>
              <a:ext cx="4403725" cy="574675"/>
            </a:xfrm>
            <a:custGeom>
              <a:avLst/>
              <a:gdLst/>
              <a:ahLst/>
              <a:cxnLst/>
              <a:rect l="l" t="t" r="r" b="b"/>
              <a:pathLst>
                <a:path w="4403751" h="574244" extrusionOk="0">
                  <a:moveTo>
                    <a:pt x="3463747" y="230429"/>
                  </a:moveTo>
                  <a:lnTo>
                    <a:pt x="3866083" y="230429"/>
                  </a:lnTo>
                  <a:lnTo>
                    <a:pt x="4030675" y="230429"/>
                  </a:lnTo>
                  <a:lnTo>
                    <a:pt x="4089197" y="223114"/>
                  </a:lnTo>
                  <a:lnTo>
                    <a:pt x="4136746" y="212141"/>
                  </a:lnTo>
                  <a:lnTo>
                    <a:pt x="4180637" y="193853"/>
                  </a:lnTo>
                  <a:lnTo>
                    <a:pt x="4261104" y="142647"/>
                  </a:lnTo>
                  <a:lnTo>
                    <a:pt x="4297680" y="102413"/>
                  </a:lnTo>
                  <a:lnTo>
                    <a:pt x="4326941" y="43892"/>
                  </a:lnTo>
                  <a:lnTo>
                    <a:pt x="4341571" y="18288"/>
                  </a:lnTo>
                  <a:lnTo>
                    <a:pt x="4352544" y="7316"/>
                  </a:lnTo>
                  <a:lnTo>
                    <a:pt x="4374490" y="0"/>
                  </a:lnTo>
                  <a:lnTo>
                    <a:pt x="4385463" y="18288"/>
                  </a:lnTo>
                  <a:lnTo>
                    <a:pt x="4396435" y="65837"/>
                  </a:lnTo>
                  <a:lnTo>
                    <a:pt x="4403751" y="124359"/>
                  </a:lnTo>
                  <a:lnTo>
                    <a:pt x="4400093" y="157277"/>
                  </a:lnTo>
                  <a:lnTo>
                    <a:pt x="4396435" y="208484"/>
                  </a:lnTo>
                  <a:lnTo>
                    <a:pt x="4374490" y="281636"/>
                  </a:lnTo>
                  <a:lnTo>
                    <a:pt x="4326941" y="376733"/>
                  </a:lnTo>
                  <a:lnTo>
                    <a:pt x="4250131" y="482804"/>
                  </a:lnTo>
                  <a:lnTo>
                    <a:pt x="4166007" y="563271"/>
                  </a:lnTo>
                  <a:lnTo>
                    <a:pt x="4136746" y="574244"/>
                  </a:lnTo>
                  <a:lnTo>
                    <a:pt x="4100170" y="563271"/>
                  </a:lnTo>
                  <a:lnTo>
                    <a:pt x="4067251" y="534010"/>
                  </a:lnTo>
                  <a:lnTo>
                    <a:pt x="4034333" y="504749"/>
                  </a:lnTo>
                  <a:lnTo>
                    <a:pt x="3968496" y="479146"/>
                  </a:lnTo>
                  <a:lnTo>
                    <a:pt x="3884371" y="457200"/>
                  </a:lnTo>
                  <a:lnTo>
                    <a:pt x="3701491" y="438912"/>
                  </a:lnTo>
                  <a:lnTo>
                    <a:pt x="3350362" y="435255"/>
                  </a:lnTo>
                  <a:lnTo>
                    <a:pt x="2351837" y="431597"/>
                  </a:lnTo>
                  <a:lnTo>
                    <a:pt x="1620317" y="427940"/>
                  </a:lnTo>
                  <a:lnTo>
                    <a:pt x="994867" y="431597"/>
                  </a:lnTo>
                  <a:lnTo>
                    <a:pt x="746151" y="435255"/>
                  </a:lnTo>
                  <a:lnTo>
                    <a:pt x="501091" y="449885"/>
                  </a:lnTo>
                  <a:lnTo>
                    <a:pt x="468173" y="449885"/>
                  </a:lnTo>
                  <a:lnTo>
                    <a:pt x="358445" y="416967"/>
                  </a:lnTo>
                  <a:lnTo>
                    <a:pt x="204826" y="340157"/>
                  </a:lnTo>
                  <a:lnTo>
                    <a:pt x="98755" y="267005"/>
                  </a:lnTo>
                  <a:lnTo>
                    <a:pt x="10973" y="193853"/>
                  </a:lnTo>
                  <a:lnTo>
                    <a:pt x="0" y="175565"/>
                  </a:lnTo>
                  <a:cubicBezTo>
                    <a:pt x="3809" y="145094"/>
                    <a:pt x="3658" y="156134"/>
                    <a:pt x="3658" y="142647"/>
                  </a:cubicBezTo>
                  <a:lnTo>
                    <a:pt x="51207" y="102413"/>
                  </a:lnTo>
                  <a:lnTo>
                    <a:pt x="138989" y="65837"/>
                  </a:lnTo>
                  <a:lnTo>
                    <a:pt x="629107" y="182880"/>
                  </a:lnTo>
                  <a:lnTo>
                    <a:pt x="1024128" y="212141"/>
                  </a:lnTo>
                  <a:lnTo>
                    <a:pt x="1686154" y="234087"/>
                  </a:lnTo>
                  <a:lnTo>
                    <a:pt x="2377440" y="226772"/>
                  </a:lnTo>
                  <a:lnTo>
                    <a:pt x="3463747" y="23042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298;p391">
              <a:extLst>
                <a:ext uri="{FF2B5EF4-FFF2-40B4-BE49-F238E27FC236}">
                  <a16:creationId xmlns:a16="http://schemas.microsoft.com/office/drawing/2014/main" id="{4ED566AB-406C-6E41-B342-3F59903A0EC2}"/>
                </a:ext>
              </a:extLst>
            </p:cNvPr>
            <p:cNvSpPr/>
            <p:nvPr/>
          </p:nvSpPr>
          <p:spPr>
            <a:xfrm>
              <a:off x="3078163" y="5319713"/>
              <a:ext cx="644525" cy="700087"/>
            </a:xfrm>
            <a:custGeom>
              <a:avLst/>
              <a:gdLst/>
              <a:ahLst/>
              <a:cxnLst/>
              <a:rect l="l" t="t" r="r" b="b"/>
              <a:pathLst>
                <a:path w="642938" h="700087" extrusionOk="0">
                  <a:moveTo>
                    <a:pt x="214313" y="114300"/>
                  </a:moveTo>
                  <a:lnTo>
                    <a:pt x="357188" y="192881"/>
                  </a:lnTo>
                  <a:lnTo>
                    <a:pt x="435769" y="228600"/>
                  </a:lnTo>
                  <a:lnTo>
                    <a:pt x="464344" y="235743"/>
                  </a:lnTo>
                  <a:lnTo>
                    <a:pt x="478632" y="235743"/>
                  </a:lnTo>
                  <a:lnTo>
                    <a:pt x="502444" y="233362"/>
                  </a:lnTo>
                  <a:lnTo>
                    <a:pt x="519113" y="228600"/>
                  </a:lnTo>
                  <a:lnTo>
                    <a:pt x="540544" y="209550"/>
                  </a:lnTo>
                  <a:lnTo>
                    <a:pt x="642938" y="64293"/>
                  </a:lnTo>
                  <a:lnTo>
                    <a:pt x="497682" y="700087"/>
                  </a:lnTo>
                  <a:lnTo>
                    <a:pt x="461963" y="619125"/>
                  </a:lnTo>
                  <a:lnTo>
                    <a:pt x="426244" y="557212"/>
                  </a:lnTo>
                  <a:lnTo>
                    <a:pt x="376238" y="485775"/>
                  </a:lnTo>
                  <a:lnTo>
                    <a:pt x="319088" y="409575"/>
                  </a:lnTo>
                  <a:lnTo>
                    <a:pt x="240507" y="311943"/>
                  </a:lnTo>
                  <a:lnTo>
                    <a:pt x="150019" y="214312"/>
                  </a:lnTo>
                  <a:lnTo>
                    <a:pt x="30957" y="80962"/>
                  </a:lnTo>
                  <a:lnTo>
                    <a:pt x="11907" y="59531"/>
                  </a:lnTo>
                  <a:lnTo>
                    <a:pt x="0" y="35718"/>
                  </a:lnTo>
                  <a:lnTo>
                    <a:pt x="0" y="21431"/>
                  </a:lnTo>
                  <a:lnTo>
                    <a:pt x="7144" y="7143"/>
                  </a:lnTo>
                  <a:lnTo>
                    <a:pt x="21432" y="0"/>
                  </a:lnTo>
                  <a:lnTo>
                    <a:pt x="42863" y="2381"/>
                  </a:lnTo>
                  <a:lnTo>
                    <a:pt x="214313" y="1143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299;p391">
              <a:extLst>
                <a:ext uri="{FF2B5EF4-FFF2-40B4-BE49-F238E27FC236}">
                  <a16:creationId xmlns:a16="http://schemas.microsoft.com/office/drawing/2014/main" id="{769121EA-BFC0-A04A-90FE-7D3A88A47D52}"/>
                </a:ext>
              </a:extLst>
            </p:cNvPr>
            <p:cNvSpPr/>
            <p:nvPr/>
          </p:nvSpPr>
          <p:spPr>
            <a:xfrm>
              <a:off x="2617788" y="3402013"/>
              <a:ext cx="1797050" cy="1320800"/>
            </a:xfrm>
            <a:custGeom>
              <a:avLst/>
              <a:gdLst/>
              <a:ahLst/>
              <a:cxnLst/>
              <a:rect l="l" t="t" r="r" b="b"/>
              <a:pathLst>
                <a:path w="1797844" h="1319213" extrusionOk="0">
                  <a:moveTo>
                    <a:pt x="566737" y="757238"/>
                  </a:moveTo>
                  <a:lnTo>
                    <a:pt x="957262" y="514350"/>
                  </a:lnTo>
                  <a:lnTo>
                    <a:pt x="1121569" y="409575"/>
                  </a:lnTo>
                  <a:lnTo>
                    <a:pt x="1340644" y="285750"/>
                  </a:lnTo>
                  <a:lnTo>
                    <a:pt x="1528762" y="147638"/>
                  </a:lnTo>
                  <a:lnTo>
                    <a:pt x="1688306" y="40482"/>
                  </a:lnTo>
                  <a:lnTo>
                    <a:pt x="1735931" y="2382"/>
                  </a:lnTo>
                  <a:lnTo>
                    <a:pt x="1750219" y="0"/>
                  </a:lnTo>
                  <a:lnTo>
                    <a:pt x="1774031" y="0"/>
                  </a:lnTo>
                  <a:lnTo>
                    <a:pt x="1793081" y="9525"/>
                  </a:lnTo>
                  <a:lnTo>
                    <a:pt x="1797844" y="42863"/>
                  </a:lnTo>
                  <a:lnTo>
                    <a:pt x="1762125" y="83344"/>
                  </a:lnTo>
                  <a:lnTo>
                    <a:pt x="1390650" y="419100"/>
                  </a:lnTo>
                  <a:lnTo>
                    <a:pt x="1059656" y="678657"/>
                  </a:lnTo>
                  <a:lnTo>
                    <a:pt x="714375" y="952500"/>
                  </a:lnTo>
                  <a:lnTo>
                    <a:pt x="426244" y="1166813"/>
                  </a:lnTo>
                  <a:lnTo>
                    <a:pt x="342900" y="1231107"/>
                  </a:lnTo>
                  <a:lnTo>
                    <a:pt x="319087" y="1250157"/>
                  </a:lnTo>
                  <a:lnTo>
                    <a:pt x="304800" y="1269207"/>
                  </a:lnTo>
                  <a:lnTo>
                    <a:pt x="278606" y="1300163"/>
                  </a:lnTo>
                  <a:lnTo>
                    <a:pt x="245269" y="1316832"/>
                  </a:lnTo>
                  <a:lnTo>
                    <a:pt x="219075" y="1319213"/>
                  </a:lnTo>
                  <a:lnTo>
                    <a:pt x="188119" y="1307307"/>
                  </a:lnTo>
                  <a:lnTo>
                    <a:pt x="126206" y="1235869"/>
                  </a:lnTo>
                  <a:lnTo>
                    <a:pt x="78581" y="1143000"/>
                  </a:lnTo>
                  <a:lnTo>
                    <a:pt x="50006" y="1064419"/>
                  </a:lnTo>
                  <a:lnTo>
                    <a:pt x="40481" y="1040607"/>
                  </a:lnTo>
                  <a:lnTo>
                    <a:pt x="9525" y="914400"/>
                  </a:lnTo>
                  <a:lnTo>
                    <a:pt x="0" y="881063"/>
                  </a:lnTo>
                  <a:lnTo>
                    <a:pt x="2381" y="852488"/>
                  </a:lnTo>
                  <a:lnTo>
                    <a:pt x="19050" y="840582"/>
                  </a:lnTo>
                  <a:lnTo>
                    <a:pt x="40481" y="847725"/>
                  </a:lnTo>
                  <a:lnTo>
                    <a:pt x="69056" y="878682"/>
                  </a:lnTo>
                  <a:lnTo>
                    <a:pt x="123825" y="931069"/>
                  </a:lnTo>
                  <a:lnTo>
                    <a:pt x="171450" y="969169"/>
                  </a:lnTo>
                  <a:lnTo>
                    <a:pt x="204787" y="973932"/>
                  </a:lnTo>
                  <a:lnTo>
                    <a:pt x="254794" y="962025"/>
                  </a:lnTo>
                  <a:lnTo>
                    <a:pt x="309562" y="921544"/>
                  </a:lnTo>
                  <a:lnTo>
                    <a:pt x="566737" y="7572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300;p391">
              <a:extLst>
                <a:ext uri="{FF2B5EF4-FFF2-40B4-BE49-F238E27FC236}">
                  <a16:creationId xmlns:a16="http://schemas.microsoft.com/office/drawing/2014/main" id="{C44ABD74-730B-914E-A611-C9C8F9DAC8CD}"/>
                </a:ext>
              </a:extLst>
            </p:cNvPr>
            <p:cNvSpPr/>
            <p:nvPr/>
          </p:nvSpPr>
          <p:spPr>
            <a:xfrm>
              <a:off x="5659438" y="2114550"/>
              <a:ext cx="2027237" cy="1557338"/>
            </a:xfrm>
            <a:custGeom>
              <a:avLst/>
              <a:gdLst/>
              <a:ahLst/>
              <a:cxnLst/>
              <a:rect l="l" t="t" r="r" b="b"/>
              <a:pathLst>
                <a:path w="2027833" h="1557653" extrusionOk="0">
                  <a:moveTo>
                    <a:pt x="657676" y="799018"/>
                  </a:moveTo>
                  <a:lnTo>
                    <a:pt x="461527" y="574024"/>
                  </a:lnTo>
                  <a:lnTo>
                    <a:pt x="305761" y="392298"/>
                  </a:lnTo>
                  <a:lnTo>
                    <a:pt x="132689" y="193264"/>
                  </a:lnTo>
                  <a:lnTo>
                    <a:pt x="0" y="40384"/>
                  </a:lnTo>
                  <a:lnTo>
                    <a:pt x="34614" y="0"/>
                  </a:lnTo>
                  <a:lnTo>
                    <a:pt x="204802" y="138458"/>
                  </a:lnTo>
                  <a:lnTo>
                    <a:pt x="461527" y="357683"/>
                  </a:lnTo>
                  <a:lnTo>
                    <a:pt x="770173" y="614408"/>
                  </a:lnTo>
                  <a:lnTo>
                    <a:pt x="1130740" y="897093"/>
                  </a:lnTo>
                  <a:lnTo>
                    <a:pt x="1511500" y="1174009"/>
                  </a:lnTo>
                  <a:lnTo>
                    <a:pt x="1808608" y="1367273"/>
                  </a:lnTo>
                  <a:lnTo>
                    <a:pt x="2004757" y="1488424"/>
                  </a:lnTo>
                  <a:lnTo>
                    <a:pt x="2024949" y="1508616"/>
                  </a:lnTo>
                  <a:lnTo>
                    <a:pt x="2027833" y="1537461"/>
                  </a:lnTo>
                  <a:lnTo>
                    <a:pt x="2013411" y="1554768"/>
                  </a:lnTo>
                  <a:lnTo>
                    <a:pt x="1739379" y="1557653"/>
                  </a:lnTo>
                  <a:lnTo>
                    <a:pt x="1485539" y="1557653"/>
                  </a:lnTo>
                  <a:lnTo>
                    <a:pt x="1442271" y="1551884"/>
                  </a:lnTo>
                  <a:lnTo>
                    <a:pt x="1396118" y="1537461"/>
                  </a:lnTo>
                  <a:lnTo>
                    <a:pt x="1318236" y="1479770"/>
                  </a:lnTo>
                  <a:lnTo>
                    <a:pt x="1081703" y="1257661"/>
                  </a:lnTo>
                  <a:lnTo>
                    <a:pt x="934592" y="1113433"/>
                  </a:lnTo>
                  <a:lnTo>
                    <a:pt x="657676" y="7990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301;p391">
              <a:extLst>
                <a:ext uri="{FF2B5EF4-FFF2-40B4-BE49-F238E27FC236}">
                  <a16:creationId xmlns:a16="http://schemas.microsoft.com/office/drawing/2014/main" id="{1480008E-82DD-6648-840A-E3D1A1C0E840}"/>
                </a:ext>
              </a:extLst>
            </p:cNvPr>
            <p:cNvSpPr/>
            <p:nvPr/>
          </p:nvSpPr>
          <p:spPr>
            <a:xfrm>
              <a:off x="4895850" y="4427538"/>
              <a:ext cx="2033588" cy="1457325"/>
            </a:xfrm>
            <a:custGeom>
              <a:avLst/>
              <a:gdLst/>
              <a:ahLst/>
              <a:cxnLst/>
              <a:rect l="l" t="t" r="r" b="b"/>
              <a:pathLst>
                <a:path w="2033588" h="1457325" extrusionOk="0">
                  <a:moveTo>
                    <a:pt x="502444" y="302419"/>
                  </a:moveTo>
                  <a:lnTo>
                    <a:pt x="80963" y="395287"/>
                  </a:lnTo>
                  <a:lnTo>
                    <a:pt x="0" y="204787"/>
                  </a:lnTo>
                  <a:lnTo>
                    <a:pt x="109538" y="202406"/>
                  </a:lnTo>
                  <a:lnTo>
                    <a:pt x="307181" y="171450"/>
                  </a:lnTo>
                  <a:lnTo>
                    <a:pt x="583406" y="130969"/>
                  </a:lnTo>
                  <a:lnTo>
                    <a:pt x="995363" y="90487"/>
                  </a:lnTo>
                  <a:lnTo>
                    <a:pt x="1497806" y="52387"/>
                  </a:lnTo>
                  <a:cubicBezTo>
                    <a:pt x="1558126" y="45149"/>
                    <a:pt x="1531144" y="50800"/>
                    <a:pt x="1559719" y="45244"/>
                  </a:cubicBezTo>
                  <a:lnTo>
                    <a:pt x="1664494" y="9525"/>
                  </a:lnTo>
                  <a:lnTo>
                    <a:pt x="1693069" y="0"/>
                  </a:lnTo>
                  <a:lnTo>
                    <a:pt x="1769269" y="30956"/>
                  </a:lnTo>
                  <a:lnTo>
                    <a:pt x="1895475" y="107156"/>
                  </a:lnTo>
                  <a:lnTo>
                    <a:pt x="2000250" y="190500"/>
                  </a:lnTo>
                  <a:lnTo>
                    <a:pt x="2026444" y="223837"/>
                  </a:lnTo>
                  <a:lnTo>
                    <a:pt x="2033588" y="252412"/>
                  </a:lnTo>
                  <a:lnTo>
                    <a:pt x="2024063" y="273844"/>
                  </a:lnTo>
                  <a:lnTo>
                    <a:pt x="1978819" y="297656"/>
                  </a:lnTo>
                  <a:lnTo>
                    <a:pt x="1940719" y="321469"/>
                  </a:lnTo>
                  <a:lnTo>
                    <a:pt x="1907381" y="364331"/>
                  </a:lnTo>
                  <a:lnTo>
                    <a:pt x="1888331" y="409575"/>
                  </a:lnTo>
                  <a:lnTo>
                    <a:pt x="1781175" y="900112"/>
                  </a:lnTo>
                  <a:lnTo>
                    <a:pt x="1745456" y="1119187"/>
                  </a:lnTo>
                  <a:lnTo>
                    <a:pt x="1716881" y="1245394"/>
                  </a:lnTo>
                  <a:lnTo>
                    <a:pt x="1695450" y="1309687"/>
                  </a:lnTo>
                  <a:lnTo>
                    <a:pt x="1662113" y="1381125"/>
                  </a:lnTo>
                  <a:lnTo>
                    <a:pt x="1616869" y="1440656"/>
                  </a:lnTo>
                  <a:lnTo>
                    <a:pt x="1583531" y="1457325"/>
                  </a:lnTo>
                  <a:lnTo>
                    <a:pt x="1552575" y="1457325"/>
                  </a:lnTo>
                  <a:lnTo>
                    <a:pt x="1526381" y="1445419"/>
                  </a:lnTo>
                  <a:lnTo>
                    <a:pt x="1497806" y="1419225"/>
                  </a:lnTo>
                  <a:lnTo>
                    <a:pt x="1447800" y="1309687"/>
                  </a:lnTo>
                  <a:lnTo>
                    <a:pt x="1521619" y="1135856"/>
                  </a:lnTo>
                  <a:lnTo>
                    <a:pt x="1602581" y="661987"/>
                  </a:lnTo>
                  <a:lnTo>
                    <a:pt x="1640681" y="378619"/>
                  </a:lnTo>
                  <a:lnTo>
                    <a:pt x="1643063" y="323850"/>
                  </a:lnTo>
                  <a:lnTo>
                    <a:pt x="1640681" y="292894"/>
                  </a:lnTo>
                  <a:lnTo>
                    <a:pt x="1628775" y="264319"/>
                  </a:lnTo>
                  <a:lnTo>
                    <a:pt x="1612106" y="247650"/>
                  </a:lnTo>
                  <a:lnTo>
                    <a:pt x="1581150" y="230981"/>
                  </a:lnTo>
                  <a:lnTo>
                    <a:pt x="1521619" y="219075"/>
                  </a:lnTo>
                  <a:lnTo>
                    <a:pt x="1404938" y="214312"/>
                  </a:lnTo>
                  <a:lnTo>
                    <a:pt x="1250156" y="221456"/>
                  </a:lnTo>
                  <a:lnTo>
                    <a:pt x="957263" y="242887"/>
                  </a:lnTo>
                  <a:lnTo>
                    <a:pt x="502444" y="3024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302;p391">
              <a:extLst>
                <a:ext uri="{FF2B5EF4-FFF2-40B4-BE49-F238E27FC236}">
                  <a16:creationId xmlns:a16="http://schemas.microsoft.com/office/drawing/2014/main" id="{D2282518-CAFD-C344-B2FD-E4B4298A048A}"/>
                </a:ext>
              </a:extLst>
            </p:cNvPr>
            <p:cNvSpPr/>
            <p:nvPr/>
          </p:nvSpPr>
          <p:spPr>
            <a:xfrm>
              <a:off x="5084763" y="5524500"/>
              <a:ext cx="1371600" cy="257175"/>
            </a:xfrm>
            <a:custGeom>
              <a:avLst/>
              <a:gdLst/>
              <a:ahLst/>
              <a:cxnLst/>
              <a:rect l="l" t="t" r="r" b="b"/>
              <a:pathLst>
                <a:path w="1371600" h="257175" extrusionOk="0">
                  <a:moveTo>
                    <a:pt x="411956" y="221456"/>
                  </a:moveTo>
                  <a:lnTo>
                    <a:pt x="57150" y="257175"/>
                  </a:lnTo>
                  <a:lnTo>
                    <a:pt x="0" y="100013"/>
                  </a:lnTo>
                  <a:lnTo>
                    <a:pt x="366712" y="69056"/>
                  </a:lnTo>
                  <a:lnTo>
                    <a:pt x="750094" y="38100"/>
                  </a:lnTo>
                  <a:lnTo>
                    <a:pt x="1092994" y="4763"/>
                  </a:lnTo>
                  <a:lnTo>
                    <a:pt x="1154906" y="0"/>
                  </a:lnTo>
                  <a:lnTo>
                    <a:pt x="1188244" y="0"/>
                  </a:lnTo>
                  <a:lnTo>
                    <a:pt x="1233487" y="7144"/>
                  </a:lnTo>
                  <a:lnTo>
                    <a:pt x="1297781" y="28575"/>
                  </a:lnTo>
                  <a:lnTo>
                    <a:pt x="1371600" y="54769"/>
                  </a:lnTo>
                  <a:lnTo>
                    <a:pt x="1347787" y="216694"/>
                  </a:lnTo>
                  <a:lnTo>
                    <a:pt x="1228725" y="204788"/>
                  </a:lnTo>
                  <a:lnTo>
                    <a:pt x="1164431" y="202406"/>
                  </a:lnTo>
                  <a:lnTo>
                    <a:pt x="1019175" y="200025"/>
                  </a:lnTo>
                  <a:lnTo>
                    <a:pt x="411956" y="2214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" name="Google Shape;4307;p392">
            <a:extLst>
              <a:ext uri="{FF2B5EF4-FFF2-40B4-BE49-F238E27FC236}">
                <a16:creationId xmlns:a16="http://schemas.microsoft.com/office/drawing/2014/main" id="{632483AF-EEA4-494D-9272-6587DD20EA9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4301" y="1541549"/>
            <a:ext cx="5073650" cy="440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7" name="Google Shape;4307;p3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6492" y="1505453"/>
            <a:ext cx="5073650" cy="440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3" name="Google Shape;3183;p289"/>
          <p:cNvSpPr txBox="1"/>
          <p:nvPr/>
        </p:nvSpPr>
        <p:spPr>
          <a:xfrm>
            <a:off x="3994150" y="6800850"/>
            <a:ext cx="395924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投</a:t>
            </a:r>
            <a:endParaRPr/>
          </a:p>
        </p:txBody>
      </p:sp>
      <p:sp>
        <p:nvSpPr>
          <p:cNvPr id="3184" name="Google Shape;3184;p289"/>
          <p:cNvSpPr/>
          <p:nvPr/>
        </p:nvSpPr>
        <p:spPr>
          <a:xfrm>
            <a:off x="2493963" y="2428875"/>
            <a:ext cx="2082800" cy="601663"/>
          </a:xfrm>
          <a:custGeom>
            <a:avLst/>
            <a:gdLst/>
            <a:ahLst/>
            <a:cxnLst/>
            <a:rect l="l" t="t" r="r" b="b"/>
            <a:pathLst>
              <a:path w="2083594" h="602456" extrusionOk="0">
                <a:moveTo>
                  <a:pt x="900112" y="250031"/>
                </a:moveTo>
                <a:lnTo>
                  <a:pt x="1143000" y="202406"/>
                </a:lnTo>
                <a:lnTo>
                  <a:pt x="1395412" y="157163"/>
                </a:lnTo>
                <a:lnTo>
                  <a:pt x="1509712" y="123825"/>
                </a:lnTo>
                <a:lnTo>
                  <a:pt x="1607344" y="80963"/>
                </a:lnTo>
                <a:lnTo>
                  <a:pt x="1714500" y="23813"/>
                </a:lnTo>
                <a:lnTo>
                  <a:pt x="1754981" y="0"/>
                </a:lnTo>
                <a:lnTo>
                  <a:pt x="1764506" y="0"/>
                </a:lnTo>
                <a:lnTo>
                  <a:pt x="1797844" y="7144"/>
                </a:lnTo>
                <a:lnTo>
                  <a:pt x="1866900" y="28575"/>
                </a:lnTo>
                <a:lnTo>
                  <a:pt x="1964531" y="52388"/>
                </a:lnTo>
                <a:lnTo>
                  <a:pt x="2000250" y="57150"/>
                </a:lnTo>
                <a:lnTo>
                  <a:pt x="2024062" y="71438"/>
                </a:lnTo>
                <a:lnTo>
                  <a:pt x="2055019" y="102394"/>
                </a:lnTo>
                <a:lnTo>
                  <a:pt x="2074069" y="130969"/>
                </a:lnTo>
                <a:lnTo>
                  <a:pt x="2081212" y="147638"/>
                </a:lnTo>
                <a:lnTo>
                  <a:pt x="2083594" y="169069"/>
                </a:lnTo>
                <a:lnTo>
                  <a:pt x="2078831" y="188119"/>
                </a:lnTo>
                <a:lnTo>
                  <a:pt x="2062162" y="209550"/>
                </a:lnTo>
                <a:lnTo>
                  <a:pt x="2014537" y="240506"/>
                </a:lnTo>
                <a:lnTo>
                  <a:pt x="1981200" y="245269"/>
                </a:lnTo>
                <a:lnTo>
                  <a:pt x="1854994" y="259556"/>
                </a:lnTo>
                <a:lnTo>
                  <a:pt x="1602581" y="292894"/>
                </a:lnTo>
                <a:lnTo>
                  <a:pt x="1366837" y="333375"/>
                </a:lnTo>
                <a:lnTo>
                  <a:pt x="1031081" y="402431"/>
                </a:lnTo>
                <a:lnTo>
                  <a:pt x="802481" y="464344"/>
                </a:lnTo>
                <a:lnTo>
                  <a:pt x="569119" y="554831"/>
                </a:lnTo>
                <a:lnTo>
                  <a:pt x="476250" y="597694"/>
                </a:lnTo>
                <a:lnTo>
                  <a:pt x="457200" y="602456"/>
                </a:lnTo>
                <a:lnTo>
                  <a:pt x="431006" y="595313"/>
                </a:lnTo>
                <a:lnTo>
                  <a:pt x="354806" y="573881"/>
                </a:lnTo>
                <a:lnTo>
                  <a:pt x="280987" y="535781"/>
                </a:lnTo>
                <a:lnTo>
                  <a:pt x="221456" y="497681"/>
                </a:lnTo>
                <a:lnTo>
                  <a:pt x="169069" y="454819"/>
                </a:lnTo>
                <a:lnTo>
                  <a:pt x="119062" y="407194"/>
                </a:lnTo>
                <a:lnTo>
                  <a:pt x="64294" y="342900"/>
                </a:lnTo>
                <a:lnTo>
                  <a:pt x="23812" y="292894"/>
                </a:lnTo>
                <a:lnTo>
                  <a:pt x="0" y="252413"/>
                </a:lnTo>
                <a:lnTo>
                  <a:pt x="0" y="235744"/>
                </a:lnTo>
                <a:lnTo>
                  <a:pt x="2381" y="221456"/>
                </a:lnTo>
                <a:lnTo>
                  <a:pt x="16669" y="211931"/>
                </a:lnTo>
                <a:lnTo>
                  <a:pt x="50006" y="223838"/>
                </a:lnTo>
                <a:lnTo>
                  <a:pt x="119062" y="257175"/>
                </a:lnTo>
                <a:lnTo>
                  <a:pt x="197644" y="288131"/>
                </a:lnTo>
                <a:lnTo>
                  <a:pt x="271462" y="311944"/>
                </a:lnTo>
                <a:lnTo>
                  <a:pt x="338137" y="333375"/>
                </a:lnTo>
                <a:lnTo>
                  <a:pt x="385762" y="342900"/>
                </a:lnTo>
                <a:lnTo>
                  <a:pt x="426244" y="345281"/>
                </a:lnTo>
                <a:lnTo>
                  <a:pt x="531019" y="326231"/>
                </a:lnTo>
                <a:lnTo>
                  <a:pt x="809625" y="269081"/>
                </a:lnTo>
                <a:lnTo>
                  <a:pt x="900112" y="2500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5" name="Google Shape;3185;p289"/>
          <p:cNvSpPr/>
          <p:nvPr/>
        </p:nvSpPr>
        <p:spPr>
          <a:xfrm>
            <a:off x="4348163" y="1779588"/>
            <a:ext cx="823912" cy="1806575"/>
          </a:xfrm>
          <a:custGeom>
            <a:avLst/>
            <a:gdLst/>
            <a:ahLst/>
            <a:cxnLst/>
            <a:rect l="l" t="t" r="r" b="b"/>
            <a:pathLst>
              <a:path w="823912" h="1807369" extrusionOk="0">
                <a:moveTo>
                  <a:pt x="569118" y="583406"/>
                </a:moveTo>
                <a:lnTo>
                  <a:pt x="573881" y="490537"/>
                </a:lnTo>
                <a:lnTo>
                  <a:pt x="573881" y="426244"/>
                </a:lnTo>
                <a:cubicBezTo>
                  <a:pt x="573087" y="400844"/>
                  <a:pt x="572294" y="375444"/>
                  <a:pt x="571500" y="350044"/>
                </a:cubicBezTo>
                <a:lnTo>
                  <a:pt x="561975" y="273844"/>
                </a:lnTo>
                <a:lnTo>
                  <a:pt x="542925" y="219075"/>
                </a:lnTo>
                <a:lnTo>
                  <a:pt x="526256" y="190500"/>
                </a:lnTo>
                <a:lnTo>
                  <a:pt x="483393" y="154781"/>
                </a:lnTo>
                <a:lnTo>
                  <a:pt x="435768" y="119062"/>
                </a:lnTo>
                <a:lnTo>
                  <a:pt x="373856" y="78581"/>
                </a:lnTo>
                <a:lnTo>
                  <a:pt x="350043" y="64294"/>
                </a:lnTo>
                <a:lnTo>
                  <a:pt x="333375" y="47625"/>
                </a:lnTo>
                <a:lnTo>
                  <a:pt x="326231" y="21431"/>
                </a:lnTo>
                <a:lnTo>
                  <a:pt x="333375" y="9525"/>
                </a:lnTo>
                <a:lnTo>
                  <a:pt x="359568" y="0"/>
                </a:lnTo>
                <a:lnTo>
                  <a:pt x="381000" y="0"/>
                </a:lnTo>
                <a:lnTo>
                  <a:pt x="421481" y="2381"/>
                </a:lnTo>
                <a:lnTo>
                  <a:pt x="469106" y="7144"/>
                </a:lnTo>
                <a:lnTo>
                  <a:pt x="519112" y="16669"/>
                </a:lnTo>
                <a:lnTo>
                  <a:pt x="573881" y="35719"/>
                </a:lnTo>
                <a:lnTo>
                  <a:pt x="621506" y="52387"/>
                </a:lnTo>
                <a:lnTo>
                  <a:pt x="673893" y="76200"/>
                </a:lnTo>
                <a:lnTo>
                  <a:pt x="731043" y="102394"/>
                </a:lnTo>
                <a:lnTo>
                  <a:pt x="773906" y="123825"/>
                </a:lnTo>
                <a:lnTo>
                  <a:pt x="816768" y="197644"/>
                </a:lnTo>
                <a:lnTo>
                  <a:pt x="823912" y="338137"/>
                </a:lnTo>
                <a:lnTo>
                  <a:pt x="816768" y="533400"/>
                </a:lnTo>
                <a:lnTo>
                  <a:pt x="807243" y="652462"/>
                </a:lnTo>
                <a:lnTo>
                  <a:pt x="792956" y="750094"/>
                </a:lnTo>
                <a:lnTo>
                  <a:pt x="762000" y="897731"/>
                </a:lnTo>
                <a:lnTo>
                  <a:pt x="716756" y="1028700"/>
                </a:lnTo>
                <a:lnTo>
                  <a:pt x="673893" y="1123950"/>
                </a:lnTo>
                <a:lnTo>
                  <a:pt x="621506" y="1219200"/>
                </a:lnTo>
                <a:lnTo>
                  <a:pt x="531018" y="1352550"/>
                </a:lnTo>
                <a:lnTo>
                  <a:pt x="414337" y="1488281"/>
                </a:lnTo>
                <a:lnTo>
                  <a:pt x="264318" y="1631156"/>
                </a:lnTo>
                <a:lnTo>
                  <a:pt x="95250" y="1766887"/>
                </a:lnTo>
                <a:lnTo>
                  <a:pt x="42862" y="1804987"/>
                </a:lnTo>
                <a:lnTo>
                  <a:pt x="26193" y="1807369"/>
                </a:lnTo>
                <a:lnTo>
                  <a:pt x="4762" y="1802606"/>
                </a:lnTo>
                <a:lnTo>
                  <a:pt x="0" y="1785937"/>
                </a:lnTo>
                <a:lnTo>
                  <a:pt x="11906" y="1766887"/>
                </a:lnTo>
                <a:lnTo>
                  <a:pt x="64293" y="1712119"/>
                </a:lnTo>
                <a:lnTo>
                  <a:pt x="166687" y="1604962"/>
                </a:lnTo>
                <a:lnTo>
                  <a:pt x="242887" y="1512094"/>
                </a:lnTo>
                <a:lnTo>
                  <a:pt x="321468" y="1412081"/>
                </a:lnTo>
                <a:lnTo>
                  <a:pt x="381000" y="1326356"/>
                </a:lnTo>
                <a:lnTo>
                  <a:pt x="438150" y="1233487"/>
                </a:lnTo>
                <a:lnTo>
                  <a:pt x="471487" y="1166812"/>
                </a:lnTo>
                <a:lnTo>
                  <a:pt x="502443" y="1081087"/>
                </a:lnTo>
                <a:lnTo>
                  <a:pt x="523875" y="988219"/>
                </a:lnTo>
                <a:lnTo>
                  <a:pt x="535781" y="938212"/>
                </a:lnTo>
                <a:lnTo>
                  <a:pt x="550068" y="852487"/>
                </a:lnTo>
                <a:lnTo>
                  <a:pt x="559593" y="752475"/>
                </a:lnTo>
                <a:lnTo>
                  <a:pt x="569118" y="5834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6" name="Google Shape;3186;p289"/>
          <p:cNvSpPr/>
          <p:nvPr/>
        </p:nvSpPr>
        <p:spPr>
          <a:xfrm>
            <a:off x="4630738" y="3376613"/>
            <a:ext cx="1879600" cy="546100"/>
          </a:xfrm>
          <a:custGeom>
            <a:avLst/>
            <a:gdLst/>
            <a:ahLst/>
            <a:cxnLst/>
            <a:rect l="l" t="t" r="r" b="b"/>
            <a:pathLst>
              <a:path w="1878807" h="545306" extrusionOk="0">
                <a:moveTo>
                  <a:pt x="1092994" y="357187"/>
                </a:moveTo>
                <a:lnTo>
                  <a:pt x="1321594" y="295275"/>
                </a:lnTo>
                <a:lnTo>
                  <a:pt x="1402557" y="271462"/>
                </a:lnTo>
                <a:lnTo>
                  <a:pt x="1435894" y="261937"/>
                </a:lnTo>
                <a:lnTo>
                  <a:pt x="1783557" y="302418"/>
                </a:lnTo>
                <a:lnTo>
                  <a:pt x="1819275" y="288131"/>
                </a:lnTo>
                <a:lnTo>
                  <a:pt x="1852613" y="273843"/>
                </a:lnTo>
                <a:lnTo>
                  <a:pt x="1871663" y="257175"/>
                </a:lnTo>
                <a:lnTo>
                  <a:pt x="1878807" y="240506"/>
                </a:lnTo>
                <a:lnTo>
                  <a:pt x="1878807" y="219075"/>
                </a:lnTo>
                <a:lnTo>
                  <a:pt x="1871663" y="202406"/>
                </a:lnTo>
                <a:lnTo>
                  <a:pt x="1854994" y="183356"/>
                </a:lnTo>
                <a:lnTo>
                  <a:pt x="1821657" y="157162"/>
                </a:lnTo>
                <a:lnTo>
                  <a:pt x="1721644" y="92868"/>
                </a:lnTo>
                <a:lnTo>
                  <a:pt x="1645444" y="45243"/>
                </a:lnTo>
                <a:lnTo>
                  <a:pt x="1595438" y="11906"/>
                </a:lnTo>
                <a:lnTo>
                  <a:pt x="1578769" y="2381"/>
                </a:lnTo>
                <a:lnTo>
                  <a:pt x="1547813" y="0"/>
                </a:lnTo>
                <a:lnTo>
                  <a:pt x="1521619" y="7143"/>
                </a:lnTo>
                <a:lnTo>
                  <a:pt x="1490663" y="23812"/>
                </a:lnTo>
                <a:lnTo>
                  <a:pt x="1452563" y="54768"/>
                </a:lnTo>
                <a:lnTo>
                  <a:pt x="1431132" y="76200"/>
                </a:lnTo>
                <a:lnTo>
                  <a:pt x="1343025" y="100012"/>
                </a:lnTo>
                <a:lnTo>
                  <a:pt x="1150144" y="152400"/>
                </a:lnTo>
                <a:lnTo>
                  <a:pt x="945357" y="202406"/>
                </a:lnTo>
                <a:lnTo>
                  <a:pt x="866775" y="219075"/>
                </a:lnTo>
                <a:lnTo>
                  <a:pt x="669132" y="250031"/>
                </a:lnTo>
                <a:lnTo>
                  <a:pt x="559594" y="264318"/>
                </a:lnTo>
                <a:lnTo>
                  <a:pt x="461963" y="273843"/>
                </a:lnTo>
                <a:lnTo>
                  <a:pt x="373857" y="276225"/>
                </a:lnTo>
                <a:lnTo>
                  <a:pt x="307182" y="273843"/>
                </a:lnTo>
                <a:lnTo>
                  <a:pt x="254794" y="266700"/>
                </a:lnTo>
                <a:lnTo>
                  <a:pt x="183357" y="245268"/>
                </a:lnTo>
                <a:lnTo>
                  <a:pt x="107157" y="207168"/>
                </a:lnTo>
                <a:lnTo>
                  <a:pt x="66675" y="188118"/>
                </a:lnTo>
                <a:lnTo>
                  <a:pt x="40482" y="180975"/>
                </a:lnTo>
                <a:lnTo>
                  <a:pt x="23813" y="180975"/>
                </a:lnTo>
                <a:lnTo>
                  <a:pt x="9525" y="192881"/>
                </a:lnTo>
                <a:lnTo>
                  <a:pt x="0" y="214312"/>
                </a:lnTo>
                <a:lnTo>
                  <a:pt x="2382" y="233362"/>
                </a:lnTo>
                <a:lnTo>
                  <a:pt x="38100" y="283368"/>
                </a:lnTo>
                <a:lnTo>
                  <a:pt x="102394" y="357187"/>
                </a:lnTo>
                <a:lnTo>
                  <a:pt x="161925" y="419100"/>
                </a:lnTo>
                <a:lnTo>
                  <a:pt x="207169" y="457200"/>
                </a:lnTo>
                <a:lnTo>
                  <a:pt x="266700" y="497681"/>
                </a:lnTo>
                <a:lnTo>
                  <a:pt x="307182" y="516731"/>
                </a:lnTo>
                <a:lnTo>
                  <a:pt x="350044" y="531018"/>
                </a:lnTo>
                <a:lnTo>
                  <a:pt x="400050" y="545306"/>
                </a:lnTo>
                <a:lnTo>
                  <a:pt x="438150" y="540543"/>
                </a:lnTo>
                <a:lnTo>
                  <a:pt x="554832" y="504825"/>
                </a:lnTo>
                <a:lnTo>
                  <a:pt x="709613" y="457200"/>
                </a:lnTo>
                <a:lnTo>
                  <a:pt x="916782" y="400050"/>
                </a:lnTo>
                <a:lnTo>
                  <a:pt x="1092994" y="3571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7" name="Google Shape;3187;p289"/>
          <p:cNvSpPr/>
          <p:nvPr/>
        </p:nvSpPr>
        <p:spPr>
          <a:xfrm>
            <a:off x="3444875" y="1543050"/>
            <a:ext cx="549275" cy="4430713"/>
          </a:xfrm>
          <a:custGeom>
            <a:avLst/>
            <a:gdLst/>
            <a:ahLst/>
            <a:cxnLst/>
            <a:rect l="l" t="t" r="r" b="b"/>
            <a:pathLst>
              <a:path w="549762" h="4431755" extrusionOk="0">
                <a:moveTo>
                  <a:pt x="207563" y="841473"/>
                </a:moveTo>
                <a:lnTo>
                  <a:pt x="207563" y="387078"/>
                </a:lnTo>
                <a:lnTo>
                  <a:pt x="213173" y="325370"/>
                </a:lnTo>
                <a:lnTo>
                  <a:pt x="213173" y="280491"/>
                </a:lnTo>
                <a:lnTo>
                  <a:pt x="201953" y="235613"/>
                </a:lnTo>
                <a:lnTo>
                  <a:pt x="179514" y="190734"/>
                </a:lnTo>
                <a:lnTo>
                  <a:pt x="145855" y="151465"/>
                </a:lnTo>
                <a:lnTo>
                  <a:pt x="89757" y="100977"/>
                </a:lnTo>
                <a:lnTo>
                  <a:pt x="39269" y="67318"/>
                </a:lnTo>
                <a:lnTo>
                  <a:pt x="16829" y="44879"/>
                </a:lnTo>
                <a:lnTo>
                  <a:pt x="0" y="22440"/>
                </a:lnTo>
                <a:lnTo>
                  <a:pt x="5610" y="5610"/>
                </a:lnTo>
                <a:lnTo>
                  <a:pt x="39269" y="0"/>
                </a:lnTo>
                <a:lnTo>
                  <a:pt x="112196" y="5610"/>
                </a:lnTo>
                <a:lnTo>
                  <a:pt x="196344" y="28049"/>
                </a:lnTo>
                <a:lnTo>
                  <a:pt x="319760" y="84148"/>
                </a:lnTo>
                <a:lnTo>
                  <a:pt x="437566" y="151465"/>
                </a:lnTo>
                <a:lnTo>
                  <a:pt x="510493" y="207564"/>
                </a:lnTo>
                <a:lnTo>
                  <a:pt x="538542" y="241222"/>
                </a:lnTo>
                <a:lnTo>
                  <a:pt x="549762" y="258052"/>
                </a:lnTo>
                <a:lnTo>
                  <a:pt x="544152" y="280491"/>
                </a:lnTo>
                <a:lnTo>
                  <a:pt x="527323" y="319760"/>
                </a:lnTo>
                <a:lnTo>
                  <a:pt x="493664" y="359029"/>
                </a:lnTo>
                <a:lnTo>
                  <a:pt x="465615" y="566592"/>
                </a:lnTo>
                <a:lnTo>
                  <a:pt x="448785" y="690008"/>
                </a:lnTo>
                <a:lnTo>
                  <a:pt x="454395" y="1065865"/>
                </a:lnTo>
                <a:lnTo>
                  <a:pt x="437566" y="1845630"/>
                </a:lnTo>
                <a:lnTo>
                  <a:pt x="426346" y="2036364"/>
                </a:lnTo>
                <a:lnTo>
                  <a:pt x="431956" y="2939544"/>
                </a:lnTo>
                <a:lnTo>
                  <a:pt x="426346" y="3466867"/>
                </a:lnTo>
                <a:lnTo>
                  <a:pt x="431956" y="3646381"/>
                </a:lnTo>
                <a:lnTo>
                  <a:pt x="448785" y="3837114"/>
                </a:lnTo>
                <a:lnTo>
                  <a:pt x="493664" y="4016629"/>
                </a:lnTo>
                <a:lnTo>
                  <a:pt x="493664" y="4033458"/>
                </a:lnTo>
                <a:lnTo>
                  <a:pt x="476834" y="4100776"/>
                </a:lnTo>
                <a:lnTo>
                  <a:pt x="420736" y="4246631"/>
                </a:lnTo>
                <a:lnTo>
                  <a:pt x="353418" y="4375657"/>
                </a:lnTo>
                <a:lnTo>
                  <a:pt x="330979" y="4403706"/>
                </a:lnTo>
                <a:lnTo>
                  <a:pt x="302930" y="4426145"/>
                </a:lnTo>
                <a:lnTo>
                  <a:pt x="269271" y="4431755"/>
                </a:lnTo>
                <a:lnTo>
                  <a:pt x="224393" y="4409316"/>
                </a:lnTo>
                <a:lnTo>
                  <a:pt x="207563" y="4375657"/>
                </a:lnTo>
                <a:lnTo>
                  <a:pt x="185124" y="4274680"/>
                </a:lnTo>
                <a:lnTo>
                  <a:pt x="151465" y="4089556"/>
                </a:lnTo>
                <a:lnTo>
                  <a:pt x="207563" y="3825895"/>
                </a:lnTo>
                <a:lnTo>
                  <a:pt x="207563" y="3607112"/>
                </a:lnTo>
                <a:lnTo>
                  <a:pt x="207563" y="2793689"/>
                </a:lnTo>
                <a:lnTo>
                  <a:pt x="207563" y="84147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8" name="Google Shape;3188;p289"/>
          <p:cNvSpPr/>
          <p:nvPr/>
        </p:nvSpPr>
        <p:spPr>
          <a:xfrm>
            <a:off x="3028950" y="5303838"/>
            <a:ext cx="639763" cy="649287"/>
          </a:xfrm>
          <a:custGeom>
            <a:avLst/>
            <a:gdLst/>
            <a:ahLst/>
            <a:cxnLst/>
            <a:rect l="l" t="t" r="r" b="b"/>
            <a:pathLst>
              <a:path w="640556" h="650081" extrusionOk="0">
                <a:moveTo>
                  <a:pt x="211931" y="59531"/>
                </a:moveTo>
                <a:lnTo>
                  <a:pt x="361950" y="111919"/>
                </a:lnTo>
                <a:lnTo>
                  <a:pt x="442913" y="138112"/>
                </a:lnTo>
                <a:lnTo>
                  <a:pt x="488156" y="147637"/>
                </a:lnTo>
                <a:lnTo>
                  <a:pt x="521494" y="150019"/>
                </a:lnTo>
                <a:lnTo>
                  <a:pt x="561975" y="147637"/>
                </a:lnTo>
                <a:lnTo>
                  <a:pt x="585788" y="138112"/>
                </a:lnTo>
                <a:lnTo>
                  <a:pt x="604838" y="126206"/>
                </a:lnTo>
                <a:lnTo>
                  <a:pt x="619125" y="100012"/>
                </a:lnTo>
                <a:lnTo>
                  <a:pt x="640556" y="66675"/>
                </a:lnTo>
                <a:lnTo>
                  <a:pt x="640556" y="650081"/>
                </a:lnTo>
                <a:lnTo>
                  <a:pt x="609600" y="583406"/>
                </a:lnTo>
                <a:lnTo>
                  <a:pt x="592931" y="526256"/>
                </a:lnTo>
                <a:lnTo>
                  <a:pt x="573881" y="478631"/>
                </a:lnTo>
                <a:lnTo>
                  <a:pt x="528638" y="423862"/>
                </a:lnTo>
                <a:lnTo>
                  <a:pt x="438150" y="340519"/>
                </a:lnTo>
                <a:lnTo>
                  <a:pt x="300038" y="242887"/>
                </a:lnTo>
                <a:lnTo>
                  <a:pt x="164306" y="147637"/>
                </a:lnTo>
                <a:lnTo>
                  <a:pt x="52388" y="76200"/>
                </a:lnTo>
                <a:lnTo>
                  <a:pt x="14288" y="42862"/>
                </a:lnTo>
                <a:lnTo>
                  <a:pt x="0" y="21431"/>
                </a:lnTo>
                <a:lnTo>
                  <a:pt x="4763" y="9525"/>
                </a:lnTo>
                <a:lnTo>
                  <a:pt x="19050" y="0"/>
                </a:lnTo>
                <a:lnTo>
                  <a:pt x="52388" y="4762"/>
                </a:lnTo>
                <a:lnTo>
                  <a:pt x="130969" y="30956"/>
                </a:lnTo>
                <a:lnTo>
                  <a:pt x="211931" y="595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9" name="Google Shape;3189;p289"/>
          <p:cNvSpPr/>
          <p:nvPr/>
        </p:nvSpPr>
        <p:spPr>
          <a:xfrm>
            <a:off x="2513013" y="3100388"/>
            <a:ext cx="1868487" cy="1470025"/>
          </a:xfrm>
          <a:custGeom>
            <a:avLst/>
            <a:gdLst/>
            <a:ahLst/>
            <a:cxnLst/>
            <a:rect l="l" t="t" r="r" b="b"/>
            <a:pathLst>
              <a:path w="1869281" h="1469231" extrusionOk="0">
                <a:moveTo>
                  <a:pt x="966787" y="623887"/>
                </a:moveTo>
                <a:lnTo>
                  <a:pt x="1176337" y="485775"/>
                </a:lnTo>
                <a:lnTo>
                  <a:pt x="1402556" y="340518"/>
                </a:lnTo>
                <a:lnTo>
                  <a:pt x="1631156" y="157162"/>
                </a:lnTo>
                <a:lnTo>
                  <a:pt x="1793081" y="26193"/>
                </a:lnTo>
                <a:lnTo>
                  <a:pt x="1819275" y="7143"/>
                </a:lnTo>
                <a:lnTo>
                  <a:pt x="1838325" y="0"/>
                </a:lnTo>
                <a:lnTo>
                  <a:pt x="1852612" y="0"/>
                </a:lnTo>
                <a:lnTo>
                  <a:pt x="1866900" y="2381"/>
                </a:lnTo>
                <a:lnTo>
                  <a:pt x="1869281" y="16668"/>
                </a:lnTo>
                <a:lnTo>
                  <a:pt x="1864519" y="38100"/>
                </a:lnTo>
                <a:lnTo>
                  <a:pt x="1845469" y="71437"/>
                </a:lnTo>
                <a:lnTo>
                  <a:pt x="1754981" y="173831"/>
                </a:lnTo>
                <a:lnTo>
                  <a:pt x="1588294" y="345281"/>
                </a:lnTo>
                <a:lnTo>
                  <a:pt x="1347787" y="585787"/>
                </a:lnTo>
                <a:lnTo>
                  <a:pt x="1064419" y="785812"/>
                </a:lnTo>
                <a:lnTo>
                  <a:pt x="802481" y="976312"/>
                </a:lnTo>
                <a:lnTo>
                  <a:pt x="564356" y="1150143"/>
                </a:lnTo>
                <a:lnTo>
                  <a:pt x="342900" y="1319212"/>
                </a:lnTo>
                <a:lnTo>
                  <a:pt x="288131" y="1357312"/>
                </a:lnTo>
                <a:lnTo>
                  <a:pt x="283369" y="1388268"/>
                </a:lnTo>
                <a:lnTo>
                  <a:pt x="273844" y="1423987"/>
                </a:lnTo>
                <a:lnTo>
                  <a:pt x="259556" y="1452562"/>
                </a:lnTo>
                <a:lnTo>
                  <a:pt x="240506" y="1469231"/>
                </a:lnTo>
                <a:lnTo>
                  <a:pt x="221456" y="1469231"/>
                </a:lnTo>
                <a:lnTo>
                  <a:pt x="207169" y="1457325"/>
                </a:lnTo>
                <a:lnTo>
                  <a:pt x="173831" y="1419225"/>
                </a:lnTo>
                <a:lnTo>
                  <a:pt x="138112" y="1362075"/>
                </a:lnTo>
                <a:lnTo>
                  <a:pt x="95250" y="1285875"/>
                </a:lnTo>
                <a:lnTo>
                  <a:pt x="59531" y="1216818"/>
                </a:lnTo>
                <a:lnTo>
                  <a:pt x="33337" y="1157287"/>
                </a:lnTo>
                <a:lnTo>
                  <a:pt x="14287" y="1090612"/>
                </a:lnTo>
                <a:lnTo>
                  <a:pt x="2381" y="1038225"/>
                </a:lnTo>
                <a:cubicBezTo>
                  <a:pt x="1587" y="1018381"/>
                  <a:pt x="794" y="998537"/>
                  <a:pt x="0" y="978693"/>
                </a:cubicBezTo>
                <a:lnTo>
                  <a:pt x="2381" y="931068"/>
                </a:lnTo>
                <a:lnTo>
                  <a:pt x="9525" y="902493"/>
                </a:lnTo>
                <a:lnTo>
                  <a:pt x="16669" y="888206"/>
                </a:lnTo>
                <a:lnTo>
                  <a:pt x="23812" y="885825"/>
                </a:lnTo>
                <a:lnTo>
                  <a:pt x="35719" y="888206"/>
                </a:lnTo>
                <a:lnTo>
                  <a:pt x="50006" y="892968"/>
                </a:lnTo>
                <a:lnTo>
                  <a:pt x="61912" y="904875"/>
                </a:lnTo>
                <a:lnTo>
                  <a:pt x="83344" y="938212"/>
                </a:lnTo>
                <a:lnTo>
                  <a:pt x="102394" y="964406"/>
                </a:lnTo>
                <a:lnTo>
                  <a:pt x="121444" y="985837"/>
                </a:lnTo>
                <a:lnTo>
                  <a:pt x="147637" y="1004887"/>
                </a:lnTo>
                <a:lnTo>
                  <a:pt x="169069" y="1012031"/>
                </a:lnTo>
                <a:lnTo>
                  <a:pt x="195262" y="1019175"/>
                </a:lnTo>
                <a:lnTo>
                  <a:pt x="223837" y="1023937"/>
                </a:lnTo>
                <a:lnTo>
                  <a:pt x="283369" y="1014412"/>
                </a:lnTo>
                <a:lnTo>
                  <a:pt x="345281" y="992981"/>
                </a:lnTo>
                <a:lnTo>
                  <a:pt x="471487" y="928687"/>
                </a:lnTo>
                <a:lnTo>
                  <a:pt x="681037" y="804862"/>
                </a:lnTo>
                <a:lnTo>
                  <a:pt x="966787" y="62388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0" name="Google Shape;3190;p289"/>
          <p:cNvSpPr/>
          <p:nvPr/>
        </p:nvSpPr>
        <p:spPr>
          <a:xfrm>
            <a:off x="4932363" y="1646238"/>
            <a:ext cx="2439987" cy="1428750"/>
          </a:xfrm>
          <a:custGeom>
            <a:avLst/>
            <a:gdLst/>
            <a:ahLst/>
            <a:cxnLst/>
            <a:rect l="l" t="t" r="r" b="b"/>
            <a:pathLst>
              <a:path w="2440781" h="1428750" extrusionOk="0">
                <a:moveTo>
                  <a:pt x="528637" y="190500"/>
                </a:moveTo>
                <a:lnTo>
                  <a:pt x="421481" y="216694"/>
                </a:lnTo>
                <a:lnTo>
                  <a:pt x="347662" y="228600"/>
                </a:lnTo>
                <a:lnTo>
                  <a:pt x="271462" y="240506"/>
                </a:lnTo>
                <a:lnTo>
                  <a:pt x="221456" y="245269"/>
                </a:lnTo>
                <a:lnTo>
                  <a:pt x="180975" y="245269"/>
                </a:lnTo>
                <a:lnTo>
                  <a:pt x="107156" y="242887"/>
                </a:lnTo>
                <a:lnTo>
                  <a:pt x="0" y="264319"/>
                </a:lnTo>
                <a:lnTo>
                  <a:pt x="107156" y="347662"/>
                </a:lnTo>
                <a:lnTo>
                  <a:pt x="223837" y="404812"/>
                </a:lnTo>
                <a:lnTo>
                  <a:pt x="295275" y="400050"/>
                </a:lnTo>
                <a:lnTo>
                  <a:pt x="390525" y="381000"/>
                </a:lnTo>
                <a:lnTo>
                  <a:pt x="521494" y="350044"/>
                </a:lnTo>
                <a:lnTo>
                  <a:pt x="731044" y="297656"/>
                </a:lnTo>
                <a:lnTo>
                  <a:pt x="919162" y="242887"/>
                </a:lnTo>
                <a:lnTo>
                  <a:pt x="957262" y="230981"/>
                </a:lnTo>
                <a:lnTo>
                  <a:pt x="976312" y="230981"/>
                </a:lnTo>
                <a:lnTo>
                  <a:pt x="1004887" y="233362"/>
                </a:lnTo>
                <a:lnTo>
                  <a:pt x="1023937" y="240506"/>
                </a:lnTo>
                <a:lnTo>
                  <a:pt x="1040606" y="254794"/>
                </a:lnTo>
                <a:lnTo>
                  <a:pt x="1054894" y="278606"/>
                </a:lnTo>
                <a:lnTo>
                  <a:pt x="1059656" y="302419"/>
                </a:lnTo>
                <a:cubicBezTo>
                  <a:pt x="1060450" y="323850"/>
                  <a:pt x="1061243" y="345281"/>
                  <a:pt x="1062037" y="366712"/>
                </a:cubicBezTo>
                <a:cubicBezTo>
                  <a:pt x="1061243" y="446087"/>
                  <a:pt x="1060450" y="525462"/>
                  <a:pt x="1059656" y="604837"/>
                </a:cubicBezTo>
                <a:lnTo>
                  <a:pt x="1045369" y="854869"/>
                </a:lnTo>
                <a:lnTo>
                  <a:pt x="1038225" y="976312"/>
                </a:lnTo>
                <a:lnTo>
                  <a:pt x="1038225" y="1019175"/>
                </a:lnTo>
                <a:lnTo>
                  <a:pt x="1045369" y="1083469"/>
                </a:lnTo>
                <a:lnTo>
                  <a:pt x="1052512" y="1119187"/>
                </a:lnTo>
                <a:lnTo>
                  <a:pt x="1071562" y="1176337"/>
                </a:lnTo>
                <a:lnTo>
                  <a:pt x="1092994" y="1226344"/>
                </a:lnTo>
                <a:lnTo>
                  <a:pt x="1112044" y="1257300"/>
                </a:lnTo>
                <a:lnTo>
                  <a:pt x="1143000" y="1288256"/>
                </a:lnTo>
                <a:lnTo>
                  <a:pt x="1173956" y="1314450"/>
                </a:lnTo>
                <a:lnTo>
                  <a:pt x="1202531" y="1333500"/>
                </a:lnTo>
                <a:lnTo>
                  <a:pt x="1231106" y="1350169"/>
                </a:lnTo>
                <a:lnTo>
                  <a:pt x="1290637" y="1371600"/>
                </a:lnTo>
                <a:lnTo>
                  <a:pt x="1369219" y="1390650"/>
                </a:lnTo>
                <a:lnTo>
                  <a:pt x="1450181" y="1407319"/>
                </a:lnTo>
                <a:lnTo>
                  <a:pt x="1538287" y="1419225"/>
                </a:lnTo>
                <a:lnTo>
                  <a:pt x="1693069" y="1426369"/>
                </a:lnTo>
                <a:lnTo>
                  <a:pt x="1816894" y="1428750"/>
                </a:lnTo>
                <a:lnTo>
                  <a:pt x="1978819" y="1423987"/>
                </a:lnTo>
                <a:lnTo>
                  <a:pt x="2093119" y="1419225"/>
                </a:lnTo>
                <a:lnTo>
                  <a:pt x="2171700" y="1412081"/>
                </a:lnTo>
                <a:lnTo>
                  <a:pt x="2262187" y="1400175"/>
                </a:lnTo>
                <a:lnTo>
                  <a:pt x="2350294" y="1381125"/>
                </a:lnTo>
                <a:lnTo>
                  <a:pt x="2395537" y="1364456"/>
                </a:lnTo>
                <a:lnTo>
                  <a:pt x="2424112" y="1340644"/>
                </a:lnTo>
                <a:lnTo>
                  <a:pt x="2436019" y="1321594"/>
                </a:lnTo>
                <a:lnTo>
                  <a:pt x="2440781" y="1304925"/>
                </a:lnTo>
                <a:lnTo>
                  <a:pt x="2438400" y="1283494"/>
                </a:lnTo>
                <a:lnTo>
                  <a:pt x="2419350" y="1250156"/>
                </a:lnTo>
                <a:lnTo>
                  <a:pt x="2383631" y="1207294"/>
                </a:lnTo>
                <a:lnTo>
                  <a:pt x="2336006" y="1150144"/>
                </a:lnTo>
                <a:lnTo>
                  <a:pt x="2197894" y="1119187"/>
                </a:lnTo>
                <a:lnTo>
                  <a:pt x="1971675" y="1166812"/>
                </a:lnTo>
                <a:lnTo>
                  <a:pt x="1931194" y="1185862"/>
                </a:lnTo>
                <a:lnTo>
                  <a:pt x="1840706" y="1197769"/>
                </a:lnTo>
                <a:lnTo>
                  <a:pt x="1669256" y="1207294"/>
                </a:lnTo>
                <a:lnTo>
                  <a:pt x="1528762" y="1204912"/>
                </a:lnTo>
                <a:lnTo>
                  <a:pt x="1393031" y="1193006"/>
                </a:lnTo>
                <a:lnTo>
                  <a:pt x="1328737" y="1181100"/>
                </a:lnTo>
                <a:lnTo>
                  <a:pt x="1290637" y="1162050"/>
                </a:lnTo>
                <a:lnTo>
                  <a:pt x="1264444" y="1135856"/>
                </a:lnTo>
                <a:lnTo>
                  <a:pt x="1252537" y="1102519"/>
                </a:lnTo>
                <a:lnTo>
                  <a:pt x="1245394" y="1066800"/>
                </a:lnTo>
                <a:lnTo>
                  <a:pt x="1243012" y="1014412"/>
                </a:lnTo>
                <a:lnTo>
                  <a:pt x="1247775" y="864394"/>
                </a:lnTo>
                <a:lnTo>
                  <a:pt x="1252537" y="778669"/>
                </a:lnTo>
                <a:lnTo>
                  <a:pt x="1271587" y="642937"/>
                </a:lnTo>
                <a:lnTo>
                  <a:pt x="1285875" y="583406"/>
                </a:lnTo>
                <a:lnTo>
                  <a:pt x="1290637" y="531019"/>
                </a:lnTo>
                <a:lnTo>
                  <a:pt x="1300162" y="473869"/>
                </a:lnTo>
                <a:lnTo>
                  <a:pt x="1314450" y="423862"/>
                </a:lnTo>
                <a:lnTo>
                  <a:pt x="1331119" y="385762"/>
                </a:lnTo>
                <a:lnTo>
                  <a:pt x="1352550" y="342900"/>
                </a:lnTo>
                <a:lnTo>
                  <a:pt x="1371600" y="314325"/>
                </a:lnTo>
                <a:lnTo>
                  <a:pt x="1395412" y="283369"/>
                </a:lnTo>
                <a:lnTo>
                  <a:pt x="1421606" y="259556"/>
                </a:lnTo>
                <a:lnTo>
                  <a:pt x="1443037" y="240506"/>
                </a:lnTo>
                <a:lnTo>
                  <a:pt x="1452562" y="230981"/>
                </a:lnTo>
                <a:lnTo>
                  <a:pt x="1452562" y="211931"/>
                </a:lnTo>
                <a:lnTo>
                  <a:pt x="1440656" y="173831"/>
                </a:lnTo>
                <a:lnTo>
                  <a:pt x="1419225" y="152400"/>
                </a:lnTo>
                <a:lnTo>
                  <a:pt x="1323975" y="92869"/>
                </a:lnTo>
                <a:lnTo>
                  <a:pt x="1235869" y="35719"/>
                </a:lnTo>
                <a:lnTo>
                  <a:pt x="1181100" y="0"/>
                </a:lnTo>
                <a:lnTo>
                  <a:pt x="1169194" y="0"/>
                </a:lnTo>
                <a:lnTo>
                  <a:pt x="1126331" y="9525"/>
                </a:lnTo>
                <a:lnTo>
                  <a:pt x="973931" y="64294"/>
                </a:lnTo>
                <a:lnTo>
                  <a:pt x="873919" y="102394"/>
                </a:lnTo>
                <a:lnTo>
                  <a:pt x="704850" y="150019"/>
                </a:lnTo>
                <a:lnTo>
                  <a:pt x="528637" y="1905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1" name="Google Shape;3191;p289"/>
          <p:cNvSpPr/>
          <p:nvPr/>
        </p:nvSpPr>
        <p:spPr>
          <a:xfrm>
            <a:off x="6856413" y="2143125"/>
            <a:ext cx="430212" cy="696913"/>
          </a:xfrm>
          <a:custGeom>
            <a:avLst/>
            <a:gdLst/>
            <a:ahLst/>
            <a:cxnLst/>
            <a:rect l="l" t="t" r="r" b="b"/>
            <a:pathLst>
              <a:path w="431006" h="697706" extrusionOk="0">
                <a:moveTo>
                  <a:pt x="254794" y="171450"/>
                </a:moveTo>
                <a:lnTo>
                  <a:pt x="207169" y="411956"/>
                </a:lnTo>
                <a:lnTo>
                  <a:pt x="190500" y="488156"/>
                </a:lnTo>
                <a:lnTo>
                  <a:pt x="176212" y="521494"/>
                </a:lnTo>
                <a:lnTo>
                  <a:pt x="161925" y="547688"/>
                </a:lnTo>
                <a:lnTo>
                  <a:pt x="138112" y="581025"/>
                </a:lnTo>
                <a:lnTo>
                  <a:pt x="104775" y="616744"/>
                </a:lnTo>
                <a:lnTo>
                  <a:pt x="64294" y="657225"/>
                </a:lnTo>
                <a:lnTo>
                  <a:pt x="0" y="697706"/>
                </a:lnTo>
                <a:lnTo>
                  <a:pt x="431006" y="678656"/>
                </a:lnTo>
                <a:lnTo>
                  <a:pt x="400050" y="626269"/>
                </a:lnTo>
                <a:lnTo>
                  <a:pt x="378619" y="583406"/>
                </a:lnTo>
                <a:lnTo>
                  <a:pt x="366712" y="547688"/>
                </a:lnTo>
                <a:lnTo>
                  <a:pt x="357187" y="433388"/>
                </a:lnTo>
                <a:lnTo>
                  <a:pt x="333375" y="133350"/>
                </a:lnTo>
                <a:lnTo>
                  <a:pt x="323850" y="38100"/>
                </a:lnTo>
                <a:lnTo>
                  <a:pt x="321469" y="16669"/>
                </a:lnTo>
                <a:lnTo>
                  <a:pt x="314325" y="4763"/>
                </a:lnTo>
                <a:lnTo>
                  <a:pt x="304800" y="0"/>
                </a:lnTo>
                <a:lnTo>
                  <a:pt x="285750" y="19050"/>
                </a:lnTo>
                <a:lnTo>
                  <a:pt x="276225" y="42863"/>
                </a:lnTo>
                <a:lnTo>
                  <a:pt x="254794" y="1714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2" name="Google Shape;3192;p289"/>
          <p:cNvSpPr/>
          <p:nvPr/>
        </p:nvSpPr>
        <p:spPr>
          <a:xfrm>
            <a:off x="4106863" y="3629025"/>
            <a:ext cx="2328862" cy="2146300"/>
          </a:xfrm>
          <a:custGeom>
            <a:avLst/>
            <a:gdLst/>
            <a:ahLst/>
            <a:cxnLst/>
            <a:rect l="l" t="t" r="r" b="b"/>
            <a:pathLst>
              <a:path w="2327826" h="2146099" extrusionOk="0">
                <a:moveTo>
                  <a:pt x="2131677" y="340376"/>
                </a:moveTo>
                <a:lnTo>
                  <a:pt x="2180714" y="248070"/>
                </a:lnTo>
                <a:lnTo>
                  <a:pt x="2212444" y="193264"/>
                </a:lnTo>
                <a:lnTo>
                  <a:pt x="2232636" y="158649"/>
                </a:lnTo>
                <a:lnTo>
                  <a:pt x="2267250" y="106728"/>
                </a:lnTo>
                <a:lnTo>
                  <a:pt x="2293211" y="69229"/>
                </a:lnTo>
                <a:lnTo>
                  <a:pt x="2327826" y="34614"/>
                </a:lnTo>
                <a:lnTo>
                  <a:pt x="1967258" y="0"/>
                </a:lnTo>
                <a:lnTo>
                  <a:pt x="1975911" y="25960"/>
                </a:lnTo>
                <a:lnTo>
                  <a:pt x="1961489" y="60575"/>
                </a:lnTo>
                <a:lnTo>
                  <a:pt x="1944181" y="109612"/>
                </a:lnTo>
                <a:lnTo>
                  <a:pt x="1909567" y="213456"/>
                </a:lnTo>
                <a:lnTo>
                  <a:pt x="1851876" y="340376"/>
                </a:lnTo>
                <a:lnTo>
                  <a:pt x="1745148" y="553832"/>
                </a:lnTo>
                <a:lnTo>
                  <a:pt x="1606690" y="761519"/>
                </a:lnTo>
                <a:lnTo>
                  <a:pt x="1465347" y="957668"/>
                </a:lnTo>
                <a:lnTo>
                  <a:pt x="1347081" y="1104779"/>
                </a:lnTo>
                <a:lnTo>
                  <a:pt x="1214392" y="1254776"/>
                </a:lnTo>
                <a:lnTo>
                  <a:pt x="1041320" y="1419195"/>
                </a:lnTo>
                <a:lnTo>
                  <a:pt x="842286" y="1583613"/>
                </a:lnTo>
                <a:lnTo>
                  <a:pt x="669214" y="1722071"/>
                </a:lnTo>
                <a:lnTo>
                  <a:pt x="490372" y="1848991"/>
                </a:lnTo>
                <a:lnTo>
                  <a:pt x="369221" y="1923989"/>
                </a:lnTo>
                <a:lnTo>
                  <a:pt x="245186" y="1993219"/>
                </a:lnTo>
                <a:lnTo>
                  <a:pt x="144227" y="2045140"/>
                </a:lnTo>
                <a:lnTo>
                  <a:pt x="34614" y="2091293"/>
                </a:lnTo>
                <a:lnTo>
                  <a:pt x="8653" y="2108600"/>
                </a:lnTo>
                <a:lnTo>
                  <a:pt x="0" y="2128792"/>
                </a:lnTo>
                <a:lnTo>
                  <a:pt x="8653" y="2143215"/>
                </a:lnTo>
                <a:lnTo>
                  <a:pt x="43268" y="2146099"/>
                </a:lnTo>
                <a:lnTo>
                  <a:pt x="92305" y="2143215"/>
                </a:lnTo>
                <a:lnTo>
                  <a:pt x="201918" y="2117254"/>
                </a:lnTo>
                <a:lnTo>
                  <a:pt x="346145" y="2068217"/>
                </a:lnTo>
                <a:lnTo>
                  <a:pt x="513448" y="1993219"/>
                </a:lnTo>
                <a:lnTo>
                  <a:pt x="695174" y="1892260"/>
                </a:lnTo>
                <a:lnTo>
                  <a:pt x="923053" y="1750917"/>
                </a:lnTo>
                <a:lnTo>
                  <a:pt x="1113433" y="1618228"/>
                </a:lnTo>
                <a:lnTo>
                  <a:pt x="1324005" y="1453809"/>
                </a:lnTo>
                <a:lnTo>
                  <a:pt x="1456694" y="1329774"/>
                </a:lnTo>
                <a:lnTo>
                  <a:pt x="1629766" y="1119202"/>
                </a:lnTo>
                <a:lnTo>
                  <a:pt x="1768224" y="940360"/>
                </a:lnTo>
                <a:lnTo>
                  <a:pt x="1831684" y="848055"/>
                </a:lnTo>
                <a:lnTo>
                  <a:pt x="1932643" y="695174"/>
                </a:lnTo>
                <a:lnTo>
                  <a:pt x="2019179" y="553832"/>
                </a:lnTo>
                <a:lnTo>
                  <a:pt x="2131677" y="34037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3" name="Google Shape;3193;p289"/>
          <p:cNvSpPr/>
          <p:nvPr/>
        </p:nvSpPr>
        <p:spPr>
          <a:xfrm>
            <a:off x="4406900" y="3984625"/>
            <a:ext cx="3027363" cy="1906588"/>
          </a:xfrm>
          <a:custGeom>
            <a:avLst/>
            <a:gdLst/>
            <a:ahLst/>
            <a:cxnLst/>
            <a:rect l="l" t="t" r="r" b="b"/>
            <a:pathLst>
              <a:path w="3026536" h="1906074" extrusionOk="0">
                <a:moveTo>
                  <a:pt x="819097" y="713490"/>
                </a:moveTo>
                <a:lnTo>
                  <a:pt x="983946" y="870612"/>
                </a:lnTo>
                <a:lnTo>
                  <a:pt x="1153947" y="1040613"/>
                </a:lnTo>
                <a:lnTo>
                  <a:pt x="1295615" y="1177129"/>
                </a:lnTo>
                <a:lnTo>
                  <a:pt x="1450162" y="1326524"/>
                </a:lnTo>
                <a:lnTo>
                  <a:pt x="1553193" y="1429555"/>
                </a:lnTo>
                <a:lnTo>
                  <a:pt x="1635617" y="1511980"/>
                </a:lnTo>
                <a:lnTo>
                  <a:pt x="1720618" y="1602132"/>
                </a:lnTo>
                <a:lnTo>
                  <a:pt x="1790164" y="1679405"/>
                </a:lnTo>
                <a:lnTo>
                  <a:pt x="1846831" y="1728345"/>
                </a:lnTo>
                <a:lnTo>
                  <a:pt x="1931831" y="1792740"/>
                </a:lnTo>
                <a:lnTo>
                  <a:pt x="1973044" y="1821073"/>
                </a:lnTo>
                <a:lnTo>
                  <a:pt x="2016832" y="1846831"/>
                </a:lnTo>
                <a:lnTo>
                  <a:pt x="2050317" y="1864861"/>
                </a:lnTo>
                <a:lnTo>
                  <a:pt x="2086378" y="1880316"/>
                </a:lnTo>
                <a:lnTo>
                  <a:pt x="2125015" y="1890619"/>
                </a:lnTo>
                <a:lnTo>
                  <a:pt x="2163651" y="1895771"/>
                </a:lnTo>
                <a:lnTo>
                  <a:pt x="2220318" y="1903498"/>
                </a:lnTo>
                <a:lnTo>
                  <a:pt x="2359410" y="1906074"/>
                </a:lnTo>
                <a:lnTo>
                  <a:pt x="2477896" y="1906074"/>
                </a:lnTo>
                <a:lnTo>
                  <a:pt x="2629866" y="1895771"/>
                </a:lnTo>
                <a:lnTo>
                  <a:pt x="2786989" y="1877740"/>
                </a:lnTo>
                <a:lnTo>
                  <a:pt x="2936384" y="1859710"/>
                </a:lnTo>
                <a:lnTo>
                  <a:pt x="2985323" y="1854558"/>
                </a:lnTo>
                <a:lnTo>
                  <a:pt x="3018808" y="1846831"/>
                </a:lnTo>
                <a:lnTo>
                  <a:pt x="3026536" y="1826225"/>
                </a:lnTo>
                <a:lnTo>
                  <a:pt x="3013657" y="1808194"/>
                </a:lnTo>
                <a:lnTo>
                  <a:pt x="2995626" y="1790164"/>
                </a:lnTo>
                <a:lnTo>
                  <a:pt x="2959565" y="1779861"/>
                </a:lnTo>
                <a:lnTo>
                  <a:pt x="2864262" y="1754103"/>
                </a:lnTo>
                <a:lnTo>
                  <a:pt x="2712291" y="1712891"/>
                </a:lnTo>
                <a:lnTo>
                  <a:pt x="2544866" y="1656223"/>
                </a:lnTo>
                <a:lnTo>
                  <a:pt x="2320773" y="1566071"/>
                </a:lnTo>
                <a:lnTo>
                  <a:pt x="2086378" y="1455313"/>
                </a:lnTo>
                <a:lnTo>
                  <a:pt x="1854558" y="1321373"/>
                </a:lnTo>
                <a:lnTo>
                  <a:pt x="1700012" y="1215766"/>
                </a:lnTo>
                <a:lnTo>
                  <a:pt x="1493950" y="1066371"/>
                </a:lnTo>
                <a:lnTo>
                  <a:pt x="1347131" y="942734"/>
                </a:lnTo>
                <a:lnTo>
                  <a:pt x="1246675" y="850006"/>
                </a:lnTo>
                <a:lnTo>
                  <a:pt x="1017431" y="672278"/>
                </a:lnTo>
                <a:lnTo>
                  <a:pt x="891218" y="566671"/>
                </a:lnTo>
                <a:lnTo>
                  <a:pt x="741824" y="445609"/>
                </a:lnTo>
                <a:lnTo>
                  <a:pt x="587277" y="316821"/>
                </a:lnTo>
                <a:lnTo>
                  <a:pt x="530610" y="260154"/>
                </a:lnTo>
                <a:lnTo>
                  <a:pt x="479095" y="206062"/>
                </a:lnTo>
                <a:lnTo>
                  <a:pt x="409549" y="141668"/>
                </a:lnTo>
                <a:lnTo>
                  <a:pt x="358033" y="100456"/>
                </a:lnTo>
                <a:lnTo>
                  <a:pt x="301366" y="61819"/>
                </a:lnTo>
                <a:lnTo>
                  <a:pt x="247275" y="33485"/>
                </a:lnTo>
                <a:lnTo>
                  <a:pt x="208638" y="23182"/>
                </a:lnTo>
                <a:lnTo>
                  <a:pt x="167426" y="7728"/>
                </a:lnTo>
                <a:lnTo>
                  <a:pt x="121062" y="0"/>
                </a:lnTo>
                <a:lnTo>
                  <a:pt x="82425" y="2576"/>
                </a:lnTo>
                <a:lnTo>
                  <a:pt x="41213" y="12879"/>
                </a:lnTo>
                <a:lnTo>
                  <a:pt x="18031" y="25758"/>
                </a:lnTo>
                <a:lnTo>
                  <a:pt x="5152" y="48940"/>
                </a:lnTo>
                <a:lnTo>
                  <a:pt x="0" y="69546"/>
                </a:lnTo>
                <a:lnTo>
                  <a:pt x="0" y="92728"/>
                </a:lnTo>
                <a:lnTo>
                  <a:pt x="7728" y="108183"/>
                </a:lnTo>
                <a:lnTo>
                  <a:pt x="33485" y="115910"/>
                </a:lnTo>
                <a:lnTo>
                  <a:pt x="69546" y="115910"/>
                </a:lnTo>
                <a:lnTo>
                  <a:pt x="123638" y="131365"/>
                </a:lnTo>
                <a:lnTo>
                  <a:pt x="188032" y="157123"/>
                </a:lnTo>
                <a:lnTo>
                  <a:pt x="255002" y="195759"/>
                </a:lnTo>
                <a:lnTo>
                  <a:pt x="332275" y="260154"/>
                </a:lnTo>
                <a:lnTo>
                  <a:pt x="430155" y="350306"/>
                </a:lnTo>
                <a:lnTo>
                  <a:pt x="548640" y="458488"/>
                </a:lnTo>
                <a:lnTo>
                  <a:pt x="674853" y="576974"/>
                </a:lnTo>
                <a:lnTo>
                  <a:pt x="819097" y="71349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73286D0-E6F1-8C43-8C4F-C1DBA5BDDDE6}"/>
              </a:ext>
            </a:extLst>
          </p:cNvPr>
          <p:cNvGrpSpPr/>
          <p:nvPr/>
        </p:nvGrpSpPr>
        <p:grpSpPr>
          <a:xfrm>
            <a:off x="2489950" y="1551068"/>
            <a:ext cx="4940300" cy="4430713"/>
            <a:chOff x="2646363" y="1695450"/>
            <a:chExt cx="4940300" cy="4430713"/>
          </a:xfrm>
        </p:grpSpPr>
        <p:sp>
          <p:nvSpPr>
            <p:cNvPr id="13" name="Google Shape;3184;p289">
              <a:extLst>
                <a:ext uri="{FF2B5EF4-FFF2-40B4-BE49-F238E27FC236}">
                  <a16:creationId xmlns:a16="http://schemas.microsoft.com/office/drawing/2014/main" id="{55C2784F-88A3-B74C-AD59-9FBC054799B9}"/>
                </a:ext>
              </a:extLst>
            </p:cNvPr>
            <p:cNvSpPr/>
            <p:nvPr/>
          </p:nvSpPr>
          <p:spPr>
            <a:xfrm>
              <a:off x="2646363" y="2581275"/>
              <a:ext cx="2082800" cy="601663"/>
            </a:xfrm>
            <a:custGeom>
              <a:avLst/>
              <a:gdLst/>
              <a:ahLst/>
              <a:cxnLst/>
              <a:rect l="l" t="t" r="r" b="b"/>
              <a:pathLst>
                <a:path w="2083594" h="602456" extrusionOk="0">
                  <a:moveTo>
                    <a:pt x="900112" y="250031"/>
                  </a:moveTo>
                  <a:lnTo>
                    <a:pt x="1143000" y="202406"/>
                  </a:lnTo>
                  <a:lnTo>
                    <a:pt x="1395412" y="157163"/>
                  </a:lnTo>
                  <a:lnTo>
                    <a:pt x="1509712" y="123825"/>
                  </a:lnTo>
                  <a:lnTo>
                    <a:pt x="1607344" y="80963"/>
                  </a:lnTo>
                  <a:lnTo>
                    <a:pt x="1714500" y="23813"/>
                  </a:lnTo>
                  <a:lnTo>
                    <a:pt x="1754981" y="0"/>
                  </a:lnTo>
                  <a:lnTo>
                    <a:pt x="1764506" y="0"/>
                  </a:lnTo>
                  <a:lnTo>
                    <a:pt x="1797844" y="7144"/>
                  </a:lnTo>
                  <a:lnTo>
                    <a:pt x="1866900" y="28575"/>
                  </a:lnTo>
                  <a:lnTo>
                    <a:pt x="1964531" y="52388"/>
                  </a:lnTo>
                  <a:lnTo>
                    <a:pt x="2000250" y="57150"/>
                  </a:lnTo>
                  <a:lnTo>
                    <a:pt x="2024062" y="71438"/>
                  </a:lnTo>
                  <a:lnTo>
                    <a:pt x="2055019" y="102394"/>
                  </a:lnTo>
                  <a:lnTo>
                    <a:pt x="2074069" y="130969"/>
                  </a:lnTo>
                  <a:lnTo>
                    <a:pt x="2081212" y="147638"/>
                  </a:lnTo>
                  <a:lnTo>
                    <a:pt x="2083594" y="169069"/>
                  </a:lnTo>
                  <a:lnTo>
                    <a:pt x="2078831" y="188119"/>
                  </a:lnTo>
                  <a:lnTo>
                    <a:pt x="2062162" y="209550"/>
                  </a:lnTo>
                  <a:lnTo>
                    <a:pt x="2014537" y="240506"/>
                  </a:lnTo>
                  <a:lnTo>
                    <a:pt x="1981200" y="245269"/>
                  </a:lnTo>
                  <a:lnTo>
                    <a:pt x="1854994" y="259556"/>
                  </a:lnTo>
                  <a:lnTo>
                    <a:pt x="1602581" y="292894"/>
                  </a:lnTo>
                  <a:lnTo>
                    <a:pt x="1366837" y="333375"/>
                  </a:lnTo>
                  <a:lnTo>
                    <a:pt x="1031081" y="402431"/>
                  </a:lnTo>
                  <a:lnTo>
                    <a:pt x="802481" y="464344"/>
                  </a:lnTo>
                  <a:lnTo>
                    <a:pt x="569119" y="554831"/>
                  </a:lnTo>
                  <a:lnTo>
                    <a:pt x="476250" y="597694"/>
                  </a:lnTo>
                  <a:lnTo>
                    <a:pt x="457200" y="602456"/>
                  </a:lnTo>
                  <a:lnTo>
                    <a:pt x="431006" y="595313"/>
                  </a:lnTo>
                  <a:lnTo>
                    <a:pt x="354806" y="573881"/>
                  </a:lnTo>
                  <a:lnTo>
                    <a:pt x="280987" y="535781"/>
                  </a:lnTo>
                  <a:lnTo>
                    <a:pt x="221456" y="497681"/>
                  </a:lnTo>
                  <a:lnTo>
                    <a:pt x="169069" y="454819"/>
                  </a:lnTo>
                  <a:lnTo>
                    <a:pt x="119062" y="407194"/>
                  </a:lnTo>
                  <a:lnTo>
                    <a:pt x="64294" y="342900"/>
                  </a:lnTo>
                  <a:lnTo>
                    <a:pt x="23812" y="292894"/>
                  </a:lnTo>
                  <a:lnTo>
                    <a:pt x="0" y="252413"/>
                  </a:lnTo>
                  <a:lnTo>
                    <a:pt x="0" y="235744"/>
                  </a:lnTo>
                  <a:lnTo>
                    <a:pt x="2381" y="221456"/>
                  </a:lnTo>
                  <a:lnTo>
                    <a:pt x="16669" y="211931"/>
                  </a:lnTo>
                  <a:lnTo>
                    <a:pt x="50006" y="223838"/>
                  </a:lnTo>
                  <a:lnTo>
                    <a:pt x="119062" y="257175"/>
                  </a:lnTo>
                  <a:lnTo>
                    <a:pt x="197644" y="288131"/>
                  </a:lnTo>
                  <a:lnTo>
                    <a:pt x="271462" y="311944"/>
                  </a:lnTo>
                  <a:lnTo>
                    <a:pt x="338137" y="333375"/>
                  </a:lnTo>
                  <a:lnTo>
                    <a:pt x="385762" y="342900"/>
                  </a:lnTo>
                  <a:lnTo>
                    <a:pt x="426244" y="345281"/>
                  </a:lnTo>
                  <a:lnTo>
                    <a:pt x="531019" y="326231"/>
                  </a:lnTo>
                  <a:lnTo>
                    <a:pt x="809625" y="269081"/>
                  </a:lnTo>
                  <a:lnTo>
                    <a:pt x="900112" y="2500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185;p289">
              <a:extLst>
                <a:ext uri="{FF2B5EF4-FFF2-40B4-BE49-F238E27FC236}">
                  <a16:creationId xmlns:a16="http://schemas.microsoft.com/office/drawing/2014/main" id="{0DBEBE31-DF5B-5B4C-A626-9E82E2BEE438}"/>
                </a:ext>
              </a:extLst>
            </p:cNvPr>
            <p:cNvSpPr/>
            <p:nvPr/>
          </p:nvSpPr>
          <p:spPr>
            <a:xfrm>
              <a:off x="4500563" y="1931988"/>
              <a:ext cx="823912" cy="1806575"/>
            </a:xfrm>
            <a:custGeom>
              <a:avLst/>
              <a:gdLst/>
              <a:ahLst/>
              <a:cxnLst/>
              <a:rect l="l" t="t" r="r" b="b"/>
              <a:pathLst>
                <a:path w="823912" h="1807369" extrusionOk="0">
                  <a:moveTo>
                    <a:pt x="569118" y="583406"/>
                  </a:moveTo>
                  <a:lnTo>
                    <a:pt x="573881" y="490537"/>
                  </a:lnTo>
                  <a:lnTo>
                    <a:pt x="573881" y="426244"/>
                  </a:lnTo>
                  <a:cubicBezTo>
                    <a:pt x="573087" y="400844"/>
                    <a:pt x="572294" y="375444"/>
                    <a:pt x="571500" y="350044"/>
                  </a:cubicBezTo>
                  <a:lnTo>
                    <a:pt x="561975" y="273844"/>
                  </a:lnTo>
                  <a:lnTo>
                    <a:pt x="542925" y="219075"/>
                  </a:lnTo>
                  <a:lnTo>
                    <a:pt x="526256" y="190500"/>
                  </a:lnTo>
                  <a:lnTo>
                    <a:pt x="483393" y="154781"/>
                  </a:lnTo>
                  <a:lnTo>
                    <a:pt x="435768" y="119062"/>
                  </a:lnTo>
                  <a:lnTo>
                    <a:pt x="373856" y="78581"/>
                  </a:lnTo>
                  <a:lnTo>
                    <a:pt x="350043" y="64294"/>
                  </a:lnTo>
                  <a:lnTo>
                    <a:pt x="333375" y="47625"/>
                  </a:lnTo>
                  <a:lnTo>
                    <a:pt x="326231" y="21431"/>
                  </a:lnTo>
                  <a:lnTo>
                    <a:pt x="333375" y="9525"/>
                  </a:lnTo>
                  <a:lnTo>
                    <a:pt x="359568" y="0"/>
                  </a:lnTo>
                  <a:lnTo>
                    <a:pt x="381000" y="0"/>
                  </a:lnTo>
                  <a:lnTo>
                    <a:pt x="421481" y="2381"/>
                  </a:lnTo>
                  <a:lnTo>
                    <a:pt x="469106" y="7144"/>
                  </a:lnTo>
                  <a:lnTo>
                    <a:pt x="519112" y="16669"/>
                  </a:lnTo>
                  <a:lnTo>
                    <a:pt x="573881" y="35719"/>
                  </a:lnTo>
                  <a:lnTo>
                    <a:pt x="621506" y="52387"/>
                  </a:lnTo>
                  <a:lnTo>
                    <a:pt x="673893" y="76200"/>
                  </a:lnTo>
                  <a:lnTo>
                    <a:pt x="731043" y="102394"/>
                  </a:lnTo>
                  <a:lnTo>
                    <a:pt x="773906" y="123825"/>
                  </a:lnTo>
                  <a:lnTo>
                    <a:pt x="816768" y="197644"/>
                  </a:lnTo>
                  <a:lnTo>
                    <a:pt x="823912" y="338137"/>
                  </a:lnTo>
                  <a:lnTo>
                    <a:pt x="816768" y="533400"/>
                  </a:lnTo>
                  <a:lnTo>
                    <a:pt x="807243" y="652462"/>
                  </a:lnTo>
                  <a:lnTo>
                    <a:pt x="792956" y="750094"/>
                  </a:lnTo>
                  <a:lnTo>
                    <a:pt x="762000" y="897731"/>
                  </a:lnTo>
                  <a:lnTo>
                    <a:pt x="716756" y="1028700"/>
                  </a:lnTo>
                  <a:lnTo>
                    <a:pt x="673893" y="1123950"/>
                  </a:lnTo>
                  <a:lnTo>
                    <a:pt x="621506" y="1219200"/>
                  </a:lnTo>
                  <a:lnTo>
                    <a:pt x="531018" y="1352550"/>
                  </a:lnTo>
                  <a:lnTo>
                    <a:pt x="414337" y="1488281"/>
                  </a:lnTo>
                  <a:lnTo>
                    <a:pt x="264318" y="1631156"/>
                  </a:lnTo>
                  <a:lnTo>
                    <a:pt x="95250" y="1766887"/>
                  </a:lnTo>
                  <a:lnTo>
                    <a:pt x="42862" y="1804987"/>
                  </a:lnTo>
                  <a:lnTo>
                    <a:pt x="26193" y="1807369"/>
                  </a:lnTo>
                  <a:lnTo>
                    <a:pt x="4762" y="1802606"/>
                  </a:lnTo>
                  <a:lnTo>
                    <a:pt x="0" y="1785937"/>
                  </a:lnTo>
                  <a:lnTo>
                    <a:pt x="11906" y="1766887"/>
                  </a:lnTo>
                  <a:lnTo>
                    <a:pt x="64293" y="1712119"/>
                  </a:lnTo>
                  <a:lnTo>
                    <a:pt x="166687" y="1604962"/>
                  </a:lnTo>
                  <a:lnTo>
                    <a:pt x="242887" y="1512094"/>
                  </a:lnTo>
                  <a:lnTo>
                    <a:pt x="321468" y="1412081"/>
                  </a:lnTo>
                  <a:lnTo>
                    <a:pt x="381000" y="1326356"/>
                  </a:lnTo>
                  <a:lnTo>
                    <a:pt x="438150" y="1233487"/>
                  </a:lnTo>
                  <a:lnTo>
                    <a:pt x="471487" y="1166812"/>
                  </a:lnTo>
                  <a:lnTo>
                    <a:pt x="502443" y="1081087"/>
                  </a:lnTo>
                  <a:lnTo>
                    <a:pt x="523875" y="988219"/>
                  </a:lnTo>
                  <a:lnTo>
                    <a:pt x="535781" y="938212"/>
                  </a:lnTo>
                  <a:lnTo>
                    <a:pt x="550068" y="852487"/>
                  </a:lnTo>
                  <a:lnTo>
                    <a:pt x="559593" y="752475"/>
                  </a:lnTo>
                  <a:lnTo>
                    <a:pt x="569118" y="5834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186;p289">
              <a:extLst>
                <a:ext uri="{FF2B5EF4-FFF2-40B4-BE49-F238E27FC236}">
                  <a16:creationId xmlns:a16="http://schemas.microsoft.com/office/drawing/2014/main" id="{9F6C8A1D-2117-D64E-97A8-A26E4CFC7D92}"/>
                </a:ext>
              </a:extLst>
            </p:cNvPr>
            <p:cNvSpPr/>
            <p:nvPr/>
          </p:nvSpPr>
          <p:spPr>
            <a:xfrm>
              <a:off x="4783138" y="3529013"/>
              <a:ext cx="1879600" cy="546100"/>
            </a:xfrm>
            <a:custGeom>
              <a:avLst/>
              <a:gdLst/>
              <a:ahLst/>
              <a:cxnLst/>
              <a:rect l="l" t="t" r="r" b="b"/>
              <a:pathLst>
                <a:path w="1878807" h="545306" extrusionOk="0">
                  <a:moveTo>
                    <a:pt x="1092994" y="357187"/>
                  </a:moveTo>
                  <a:lnTo>
                    <a:pt x="1321594" y="295275"/>
                  </a:lnTo>
                  <a:lnTo>
                    <a:pt x="1402557" y="271462"/>
                  </a:lnTo>
                  <a:lnTo>
                    <a:pt x="1435894" y="261937"/>
                  </a:lnTo>
                  <a:lnTo>
                    <a:pt x="1783557" y="302418"/>
                  </a:lnTo>
                  <a:lnTo>
                    <a:pt x="1819275" y="288131"/>
                  </a:lnTo>
                  <a:lnTo>
                    <a:pt x="1852613" y="273843"/>
                  </a:lnTo>
                  <a:lnTo>
                    <a:pt x="1871663" y="257175"/>
                  </a:lnTo>
                  <a:lnTo>
                    <a:pt x="1878807" y="240506"/>
                  </a:lnTo>
                  <a:lnTo>
                    <a:pt x="1878807" y="219075"/>
                  </a:lnTo>
                  <a:lnTo>
                    <a:pt x="1871663" y="202406"/>
                  </a:lnTo>
                  <a:lnTo>
                    <a:pt x="1854994" y="183356"/>
                  </a:lnTo>
                  <a:lnTo>
                    <a:pt x="1821657" y="157162"/>
                  </a:lnTo>
                  <a:lnTo>
                    <a:pt x="1721644" y="92868"/>
                  </a:lnTo>
                  <a:lnTo>
                    <a:pt x="1645444" y="45243"/>
                  </a:lnTo>
                  <a:lnTo>
                    <a:pt x="1595438" y="11906"/>
                  </a:lnTo>
                  <a:lnTo>
                    <a:pt x="1578769" y="2381"/>
                  </a:lnTo>
                  <a:lnTo>
                    <a:pt x="1547813" y="0"/>
                  </a:lnTo>
                  <a:lnTo>
                    <a:pt x="1521619" y="7143"/>
                  </a:lnTo>
                  <a:lnTo>
                    <a:pt x="1490663" y="23812"/>
                  </a:lnTo>
                  <a:lnTo>
                    <a:pt x="1452563" y="54768"/>
                  </a:lnTo>
                  <a:lnTo>
                    <a:pt x="1431132" y="76200"/>
                  </a:lnTo>
                  <a:lnTo>
                    <a:pt x="1343025" y="100012"/>
                  </a:lnTo>
                  <a:lnTo>
                    <a:pt x="1150144" y="152400"/>
                  </a:lnTo>
                  <a:lnTo>
                    <a:pt x="945357" y="202406"/>
                  </a:lnTo>
                  <a:lnTo>
                    <a:pt x="866775" y="219075"/>
                  </a:lnTo>
                  <a:lnTo>
                    <a:pt x="669132" y="250031"/>
                  </a:lnTo>
                  <a:lnTo>
                    <a:pt x="559594" y="264318"/>
                  </a:lnTo>
                  <a:lnTo>
                    <a:pt x="461963" y="273843"/>
                  </a:lnTo>
                  <a:lnTo>
                    <a:pt x="373857" y="276225"/>
                  </a:lnTo>
                  <a:lnTo>
                    <a:pt x="307182" y="273843"/>
                  </a:lnTo>
                  <a:lnTo>
                    <a:pt x="254794" y="266700"/>
                  </a:lnTo>
                  <a:lnTo>
                    <a:pt x="183357" y="245268"/>
                  </a:lnTo>
                  <a:lnTo>
                    <a:pt x="107157" y="207168"/>
                  </a:lnTo>
                  <a:lnTo>
                    <a:pt x="66675" y="188118"/>
                  </a:lnTo>
                  <a:lnTo>
                    <a:pt x="40482" y="180975"/>
                  </a:lnTo>
                  <a:lnTo>
                    <a:pt x="23813" y="180975"/>
                  </a:lnTo>
                  <a:lnTo>
                    <a:pt x="9525" y="192881"/>
                  </a:lnTo>
                  <a:lnTo>
                    <a:pt x="0" y="214312"/>
                  </a:lnTo>
                  <a:lnTo>
                    <a:pt x="2382" y="233362"/>
                  </a:lnTo>
                  <a:lnTo>
                    <a:pt x="38100" y="283368"/>
                  </a:lnTo>
                  <a:lnTo>
                    <a:pt x="102394" y="357187"/>
                  </a:lnTo>
                  <a:lnTo>
                    <a:pt x="161925" y="419100"/>
                  </a:lnTo>
                  <a:lnTo>
                    <a:pt x="207169" y="457200"/>
                  </a:lnTo>
                  <a:lnTo>
                    <a:pt x="266700" y="497681"/>
                  </a:lnTo>
                  <a:lnTo>
                    <a:pt x="307182" y="516731"/>
                  </a:lnTo>
                  <a:lnTo>
                    <a:pt x="350044" y="531018"/>
                  </a:lnTo>
                  <a:lnTo>
                    <a:pt x="400050" y="545306"/>
                  </a:lnTo>
                  <a:lnTo>
                    <a:pt x="438150" y="540543"/>
                  </a:lnTo>
                  <a:lnTo>
                    <a:pt x="554832" y="504825"/>
                  </a:lnTo>
                  <a:lnTo>
                    <a:pt x="709613" y="457200"/>
                  </a:lnTo>
                  <a:lnTo>
                    <a:pt x="916782" y="400050"/>
                  </a:lnTo>
                  <a:lnTo>
                    <a:pt x="1092994" y="35718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187;p289">
              <a:extLst>
                <a:ext uri="{FF2B5EF4-FFF2-40B4-BE49-F238E27FC236}">
                  <a16:creationId xmlns:a16="http://schemas.microsoft.com/office/drawing/2014/main" id="{AB561902-2615-B14E-B3A8-7E2DA19AE677}"/>
                </a:ext>
              </a:extLst>
            </p:cNvPr>
            <p:cNvSpPr/>
            <p:nvPr/>
          </p:nvSpPr>
          <p:spPr>
            <a:xfrm>
              <a:off x="3597275" y="1695450"/>
              <a:ext cx="549275" cy="4430713"/>
            </a:xfrm>
            <a:custGeom>
              <a:avLst/>
              <a:gdLst/>
              <a:ahLst/>
              <a:cxnLst/>
              <a:rect l="l" t="t" r="r" b="b"/>
              <a:pathLst>
                <a:path w="549762" h="4431755" extrusionOk="0">
                  <a:moveTo>
                    <a:pt x="207563" y="841473"/>
                  </a:moveTo>
                  <a:lnTo>
                    <a:pt x="207563" y="387078"/>
                  </a:lnTo>
                  <a:lnTo>
                    <a:pt x="213173" y="325370"/>
                  </a:lnTo>
                  <a:lnTo>
                    <a:pt x="213173" y="280491"/>
                  </a:lnTo>
                  <a:lnTo>
                    <a:pt x="201953" y="235613"/>
                  </a:lnTo>
                  <a:lnTo>
                    <a:pt x="179514" y="190734"/>
                  </a:lnTo>
                  <a:lnTo>
                    <a:pt x="145855" y="151465"/>
                  </a:lnTo>
                  <a:lnTo>
                    <a:pt x="89757" y="100977"/>
                  </a:lnTo>
                  <a:lnTo>
                    <a:pt x="39269" y="67318"/>
                  </a:lnTo>
                  <a:lnTo>
                    <a:pt x="16829" y="44879"/>
                  </a:lnTo>
                  <a:lnTo>
                    <a:pt x="0" y="22440"/>
                  </a:lnTo>
                  <a:lnTo>
                    <a:pt x="5610" y="5610"/>
                  </a:lnTo>
                  <a:lnTo>
                    <a:pt x="39269" y="0"/>
                  </a:lnTo>
                  <a:lnTo>
                    <a:pt x="112196" y="5610"/>
                  </a:lnTo>
                  <a:lnTo>
                    <a:pt x="196344" y="28049"/>
                  </a:lnTo>
                  <a:lnTo>
                    <a:pt x="319760" y="84148"/>
                  </a:lnTo>
                  <a:lnTo>
                    <a:pt x="437566" y="151465"/>
                  </a:lnTo>
                  <a:lnTo>
                    <a:pt x="510493" y="207564"/>
                  </a:lnTo>
                  <a:lnTo>
                    <a:pt x="538542" y="241222"/>
                  </a:lnTo>
                  <a:lnTo>
                    <a:pt x="549762" y="258052"/>
                  </a:lnTo>
                  <a:lnTo>
                    <a:pt x="544152" y="280491"/>
                  </a:lnTo>
                  <a:lnTo>
                    <a:pt x="527323" y="319760"/>
                  </a:lnTo>
                  <a:lnTo>
                    <a:pt x="493664" y="359029"/>
                  </a:lnTo>
                  <a:lnTo>
                    <a:pt x="465615" y="566592"/>
                  </a:lnTo>
                  <a:lnTo>
                    <a:pt x="448785" y="690008"/>
                  </a:lnTo>
                  <a:lnTo>
                    <a:pt x="454395" y="1065865"/>
                  </a:lnTo>
                  <a:lnTo>
                    <a:pt x="437566" y="1845630"/>
                  </a:lnTo>
                  <a:lnTo>
                    <a:pt x="426346" y="2036364"/>
                  </a:lnTo>
                  <a:lnTo>
                    <a:pt x="431956" y="2939544"/>
                  </a:lnTo>
                  <a:lnTo>
                    <a:pt x="426346" y="3466867"/>
                  </a:lnTo>
                  <a:lnTo>
                    <a:pt x="431956" y="3646381"/>
                  </a:lnTo>
                  <a:lnTo>
                    <a:pt x="448785" y="3837114"/>
                  </a:lnTo>
                  <a:lnTo>
                    <a:pt x="493664" y="4016629"/>
                  </a:lnTo>
                  <a:lnTo>
                    <a:pt x="493664" y="4033458"/>
                  </a:lnTo>
                  <a:lnTo>
                    <a:pt x="476834" y="4100776"/>
                  </a:lnTo>
                  <a:lnTo>
                    <a:pt x="420736" y="4246631"/>
                  </a:lnTo>
                  <a:lnTo>
                    <a:pt x="353418" y="4375657"/>
                  </a:lnTo>
                  <a:lnTo>
                    <a:pt x="330979" y="4403706"/>
                  </a:lnTo>
                  <a:lnTo>
                    <a:pt x="302930" y="4426145"/>
                  </a:lnTo>
                  <a:lnTo>
                    <a:pt x="269271" y="4431755"/>
                  </a:lnTo>
                  <a:lnTo>
                    <a:pt x="224393" y="4409316"/>
                  </a:lnTo>
                  <a:lnTo>
                    <a:pt x="207563" y="4375657"/>
                  </a:lnTo>
                  <a:lnTo>
                    <a:pt x="185124" y="4274680"/>
                  </a:lnTo>
                  <a:lnTo>
                    <a:pt x="151465" y="4089556"/>
                  </a:lnTo>
                  <a:lnTo>
                    <a:pt x="207563" y="3825895"/>
                  </a:lnTo>
                  <a:lnTo>
                    <a:pt x="207563" y="3607112"/>
                  </a:lnTo>
                  <a:lnTo>
                    <a:pt x="207563" y="2793689"/>
                  </a:lnTo>
                  <a:lnTo>
                    <a:pt x="207563" y="84147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188;p289">
              <a:extLst>
                <a:ext uri="{FF2B5EF4-FFF2-40B4-BE49-F238E27FC236}">
                  <a16:creationId xmlns:a16="http://schemas.microsoft.com/office/drawing/2014/main" id="{1BE12183-8822-D943-BE16-4EFDAAC88CA0}"/>
                </a:ext>
              </a:extLst>
            </p:cNvPr>
            <p:cNvSpPr/>
            <p:nvPr/>
          </p:nvSpPr>
          <p:spPr>
            <a:xfrm>
              <a:off x="3181350" y="5456238"/>
              <a:ext cx="639763" cy="649287"/>
            </a:xfrm>
            <a:custGeom>
              <a:avLst/>
              <a:gdLst/>
              <a:ahLst/>
              <a:cxnLst/>
              <a:rect l="l" t="t" r="r" b="b"/>
              <a:pathLst>
                <a:path w="640556" h="650081" extrusionOk="0">
                  <a:moveTo>
                    <a:pt x="211931" y="59531"/>
                  </a:moveTo>
                  <a:lnTo>
                    <a:pt x="361950" y="111919"/>
                  </a:lnTo>
                  <a:lnTo>
                    <a:pt x="442913" y="138112"/>
                  </a:lnTo>
                  <a:lnTo>
                    <a:pt x="488156" y="147637"/>
                  </a:lnTo>
                  <a:lnTo>
                    <a:pt x="521494" y="150019"/>
                  </a:lnTo>
                  <a:lnTo>
                    <a:pt x="561975" y="147637"/>
                  </a:lnTo>
                  <a:lnTo>
                    <a:pt x="585788" y="138112"/>
                  </a:lnTo>
                  <a:lnTo>
                    <a:pt x="604838" y="126206"/>
                  </a:lnTo>
                  <a:lnTo>
                    <a:pt x="619125" y="100012"/>
                  </a:lnTo>
                  <a:lnTo>
                    <a:pt x="640556" y="66675"/>
                  </a:lnTo>
                  <a:lnTo>
                    <a:pt x="640556" y="650081"/>
                  </a:lnTo>
                  <a:lnTo>
                    <a:pt x="609600" y="583406"/>
                  </a:lnTo>
                  <a:lnTo>
                    <a:pt x="592931" y="526256"/>
                  </a:lnTo>
                  <a:lnTo>
                    <a:pt x="573881" y="478631"/>
                  </a:lnTo>
                  <a:lnTo>
                    <a:pt x="528638" y="423862"/>
                  </a:lnTo>
                  <a:lnTo>
                    <a:pt x="438150" y="340519"/>
                  </a:lnTo>
                  <a:lnTo>
                    <a:pt x="300038" y="242887"/>
                  </a:lnTo>
                  <a:lnTo>
                    <a:pt x="164306" y="147637"/>
                  </a:lnTo>
                  <a:lnTo>
                    <a:pt x="52388" y="76200"/>
                  </a:lnTo>
                  <a:lnTo>
                    <a:pt x="14288" y="42862"/>
                  </a:lnTo>
                  <a:lnTo>
                    <a:pt x="0" y="21431"/>
                  </a:lnTo>
                  <a:lnTo>
                    <a:pt x="4763" y="9525"/>
                  </a:lnTo>
                  <a:lnTo>
                    <a:pt x="19050" y="0"/>
                  </a:lnTo>
                  <a:lnTo>
                    <a:pt x="52388" y="4762"/>
                  </a:lnTo>
                  <a:lnTo>
                    <a:pt x="130969" y="30956"/>
                  </a:lnTo>
                  <a:lnTo>
                    <a:pt x="211931" y="595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189;p289">
              <a:extLst>
                <a:ext uri="{FF2B5EF4-FFF2-40B4-BE49-F238E27FC236}">
                  <a16:creationId xmlns:a16="http://schemas.microsoft.com/office/drawing/2014/main" id="{FF119BA5-733C-8541-85AB-DDF322729AD9}"/>
                </a:ext>
              </a:extLst>
            </p:cNvPr>
            <p:cNvSpPr/>
            <p:nvPr/>
          </p:nvSpPr>
          <p:spPr>
            <a:xfrm>
              <a:off x="2665413" y="3252788"/>
              <a:ext cx="1868487" cy="1470025"/>
            </a:xfrm>
            <a:custGeom>
              <a:avLst/>
              <a:gdLst/>
              <a:ahLst/>
              <a:cxnLst/>
              <a:rect l="l" t="t" r="r" b="b"/>
              <a:pathLst>
                <a:path w="1869281" h="1469231" extrusionOk="0">
                  <a:moveTo>
                    <a:pt x="966787" y="623887"/>
                  </a:moveTo>
                  <a:lnTo>
                    <a:pt x="1176337" y="485775"/>
                  </a:lnTo>
                  <a:lnTo>
                    <a:pt x="1402556" y="340518"/>
                  </a:lnTo>
                  <a:lnTo>
                    <a:pt x="1631156" y="157162"/>
                  </a:lnTo>
                  <a:lnTo>
                    <a:pt x="1793081" y="26193"/>
                  </a:lnTo>
                  <a:lnTo>
                    <a:pt x="1819275" y="7143"/>
                  </a:lnTo>
                  <a:lnTo>
                    <a:pt x="1838325" y="0"/>
                  </a:lnTo>
                  <a:lnTo>
                    <a:pt x="1852612" y="0"/>
                  </a:lnTo>
                  <a:lnTo>
                    <a:pt x="1866900" y="2381"/>
                  </a:lnTo>
                  <a:lnTo>
                    <a:pt x="1869281" y="16668"/>
                  </a:lnTo>
                  <a:lnTo>
                    <a:pt x="1864519" y="38100"/>
                  </a:lnTo>
                  <a:lnTo>
                    <a:pt x="1845469" y="71437"/>
                  </a:lnTo>
                  <a:lnTo>
                    <a:pt x="1754981" y="173831"/>
                  </a:lnTo>
                  <a:lnTo>
                    <a:pt x="1588294" y="345281"/>
                  </a:lnTo>
                  <a:lnTo>
                    <a:pt x="1347787" y="585787"/>
                  </a:lnTo>
                  <a:lnTo>
                    <a:pt x="1064419" y="785812"/>
                  </a:lnTo>
                  <a:lnTo>
                    <a:pt x="802481" y="976312"/>
                  </a:lnTo>
                  <a:lnTo>
                    <a:pt x="564356" y="1150143"/>
                  </a:lnTo>
                  <a:lnTo>
                    <a:pt x="342900" y="1319212"/>
                  </a:lnTo>
                  <a:lnTo>
                    <a:pt x="288131" y="1357312"/>
                  </a:lnTo>
                  <a:lnTo>
                    <a:pt x="283369" y="1388268"/>
                  </a:lnTo>
                  <a:lnTo>
                    <a:pt x="273844" y="1423987"/>
                  </a:lnTo>
                  <a:lnTo>
                    <a:pt x="259556" y="1452562"/>
                  </a:lnTo>
                  <a:lnTo>
                    <a:pt x="240506" y="1469231"/>
                  </a:lnTo>
                  <a:lnTo>
                    <a:pt x="221456" y="1469231"/>
                  </a:lnTo>
                  <a:lnTo>
                    <a:pt x="207169" y="1457325"/>
                  </a:lnTo>
                  <a:lnTo>
                    <a:pt x="173831" y="1419225"/>
                  </a:lnTo>
                  <a:lnTo>
                    <a:pt x="138112" y="1362075"/>
                  </a:lnTo>
                  <a:lnTo>
                    <a:pt x="95250" y="1285875"/>
                  </a:lnTo>
                  <a:lnTo>
                    <a:pt x="59531" y="1216818"/>
                  </a:lnTo>
                  <a:lnTo>
                    <a:pt x="33337" y="1157287"/>
                  </a:lnTo>
                  <a:lnTo>
                    <a:pt x="14287" y="1090612"/>
                  </a:lnTo>
                  <a:lnTo>
                    <a:pt x="2381" y="1038225"/>
                  </a:lnTo>
                  <a:cubicBezTo>
                    <a:pt x="1587" y="1018381"/>
                    <a:pt x="794" y="998537"/>
                    <a:pt x="0" y="978693"/>
                  </a:cubicBezTo>
                  <a:lnTo>
                    <a:pt x="2381" y="931068"/>
                  </a:lnTo>
                  <a:lnTo>
                    <a:pt x="9525" y="902493"/>
                  </a:lnTo>
                  <a:lnTo>
                    <a:pt x="16669" y="888206"/>
                  </a:lnTo>
                  <a:lnTo>
                    <a:pt x="23812" y="885825"/>
                  </a:lnTo>
                  <a:lnTo>
                    <a:pt x="35719" y="888206"/>
                  </a:lnTo>
                  <a:lnTo>
                    <a:pt x="50006" y="892968"/>
                  </a:lnTo>
                  <a:lnTo>
                    <a:pt x="61912" y="904875"/>
                  </a:lnTo>
                  <a:lnTo>
                    <a:pt x="83344" y="938212"/>
                  </a:lnTo>
                  <a:lnTo>
                    <a:pt x="102394" y="964406"/>
                  </a:lnTo>
                  <a:lnTo>
                    <a:pt x="121444" y="985837"/>
                  </a:lnTo>
                  <a:lnTo>
                    <a:pt x="147637" y="1004887"/>
                  </a:lnTo>
                  <a:lnTo>
                    <a:pt x="169069" y="1012031"/>
                  </a:lnTo>
                  <a:lnTo>
                    <a:pt x="195262" y="1019175"/>
                  </a:lnTo>
                  <a:lnTo>
                    <a:pt x="223837" y="1023937"/>
                  </a:lnTo>
                  <a:lnTo>
                    <a:pt x="283369" y="1014412"/>
                  </a:lnTo>
                  <a:lnTo>
                    <a:pt x="345281" y="992981"/>
                  </a:lnTo>
                  <a:lnTo>
                    <a:pt x="471487" y="928687"/>
                  </a:lnTo>
                  <a:lnTo>
                    <a:pt x="681037" y="804862"/>
                  </a:lnTo>
                  <a:lnTo>
                    <a:pt x="966787" y="62388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190;p289">
              <a:extLst>
                <a:ext uri="{FF2B5EF4-FFF2-40B4-BE49-F238E27FC236}">
                  <a16:creationId xmlns:a16="http://schemas.microsoft.com/office/drawing/2014/main" id="{A676B951-46C9-BB4C-BADC-5FA53A9AD0F8}"/>
                </a:ext>
              </a:extLst>
            </p:cNvPr>
            <p:cNvSpPr/>
            <p:nvPr/>
          </p:nvSpPr>
          <p:spPr>
            <a:xfrm>
              <a:off x="5084763" y="1798638"/>
              <a:ext cx="2439987" cy="1428750"/>
            </a:xfrm>
            <a:custGeom>
              <a:avLst/>
              <a:gdLst/>
              <a:ahLst/>
              <a:cxnLst/>
              <a:rect l="l" t="t" r="r" b="b"/>
              <a:pathLst>
                <a:path w="2440781" h="1428750" extrusionOk="0">
                  <a:moveTo>
                    <a:pt x="528637" y="190500"/>
                  </a:moveTo>
                  <a:lnTo>
                    <a:pt x="421481" y="216694"/>
                  </a:lnTo>
                  <a:lnTo>
                    <a:pt x="347662" y="228600"/>
                  </a:lnTo>
                  <a:lnTo>
                    <a:pt x="271462" y="240506"/>
                  </a:lnTo>
                  <a:lnTo>
                    <a:pt x="221456" y="245269"/>
                  </a:lnTo>
                  <a:lnTo>
                    <a:pt x="180975" y="245269"/>
                  </a:lnTo>
                  <a:lnTo>
                    <a:pt x="107156" y="242887"/>
                  </a:lnTo>
                  <a:lnTo>
                    <a:pt x="0" y="264319"/>
                  </a:lnTo>
                  <a:lnTo>
                    <a:pt x="107156" y="347662"/>
                  </a:lnTo>
                  <a:lnTo>
                    <a:pt x="223837" y="404812"/>
                  </a:lnTo>
                  <a:lnTo>
                    <a:pt x="295275" y="400050"/>
                  </a:lnTo>
                  <a:lnTo>
                    <a:pt x="390525" y="381000"/>
                  </a:lnTo>
                  <a:lnTo>
                    <a:pt x="521494" y="350044"/>
                  </a:lnTo>
                  <a:lnTo>
                    <a:pt x="731044" y="297656"/>
                  </a:lnTo>
                  <a:lnTo>
                    <a:pt x="919162" y="242887"/>
                  </a:lnTo>
                  <a:lnTo>
                    <a:pt x="957262" y="230981"/>
                  </a:lnTo>
                  <a:lnTo>
                    <a:pt x="976312" y="230981"/>
                  </a:lnTo>
                  <a:lnTo>
                    <a:pt x="1004887" y="233362"/>
                  </a:lnTo>
                  <a:lnTo>
                    <a:pt x="1023937" y="240506"/>
                  </a:lnTo>
                  <a:lnTo>
                    <a:pt x="1040606" y="254794"/>
                  </a:lnTo>
                  <a:lnTo>
                    <a:pt x="1054894" y="278606"/>
                  </a:lnTo>
                  <a:lnTo>
                    <a:pt x="1059656" y="302419"/>
                  </a:lnTo>
                  <a:cubicBezTo>
                    <a:pt x="1060450" y="323850"/>
                    <a:pt x="1061243" y="345281"/>
                    <a:pt x="1062037" y="366712"/>
                  </a:cubicBezTo>
                  <a:cubicBezTo>
                    <a:pt x="1061243" y="446087"/>
                    <a:pt x="1060450" y="525462"/>
                    <a:pt x="1059656" y="604837"/>
                  </a:cubicBezTo>
                  <a:lnTo>
                    <a:pt x="1045369" y="854869"/>
                  </a:lnTo>
                  <a:lnTo>
                    <a:pt x="1038225" y="976312"/>
                  </a:lnTo>
                  <a:lnTo>
                    <a:pt x="1038225" y="1019175"/>
                  </a:lnTo>
                  <a:lnTo>
                    <a:pt x="1045369" y="1083469"/>
                  </a:lnTo>
                  <a:lnTo>
                    <a:pt x="1052512" y="1119187"/>
                  </a:lnTo>
                  <a:lnTo>
                    <a:pt x="1071562" y="1176337"/>
                  </a:lnTo>
                  <a:lnTo>
                    <a:pt x="1092994" y="1226344"/>
                  </a:lnTo>
                  <a:lnTo>
                    <a:pt x="1112044" y="1257300"/>
                  </a:lnTo>
                  <a:lnTo>
                    <a:pt x="1143000" y="1288256"/>
                  </a:lnTo>
                  <a:lnTo>
                    <a:pt x="1173956" y="1314450"/>
                  </a:lnTo>
                  <a:lnTo>
                    <a:pt x="1202531" y="1333500"/>
                  </a:lnTo>
                  <a:lnTo>
                    <a:pt x="1231106" y="1350169"/>
                  </a:lnTo>
                  <a:lnTo>
                    <a:pt x="1290637" y="1371600"/>
                  </a:lnTo>
                  <a:lnTo>
                    <a:pt x="1369219" y="1390650"/>
                  </a:lnTo>
                  <a:lnTo>
                    <a:pt x="1450181" y="1407319"/>
                  </a:lnTo>
                  <a:lnTo>
                    <a:pt x="1538287" y="1419225"/>
                  </a:lnTo>
                  <a:lnTo>
                    <a:pt x="1693069" y="1426369"/>
                  </a:lnTo>
                  <a:lnTo>
                    <a:pt x="1816894" y="1428750"/>
                  </a:lnTo>
                  <a:lnTo>
                    <a:pt x="1978819" y="1423987"/>
                  </a:lnTo>
                  <a:lnTo>
                    <a:pt x="2093119" y="1419225"/>
                  </a:lnTo>
                  <a:lnTo>
                    <a:pt x="2171700" y="1412081"/>
                  </a:lnTo>
                  <a:lnTo>
                    <a:pt x="2262187" y="1400175"/>
                  </a:lnTo>
                  <a:lnTo>
                    <a:pt x="2350294" y="1381125"/>
                  </a:lnTo>
                  <a:lnTo>
                    <a:pt x="2395537" y="1364456"/>
                  </a:lnTo>
                  <a:lnTo>
                    <a:pt x="2424112" y="1340644"/>
                  </a:lnTo>
                  <a:lnTo>
                    <a:pt x="2436019" y="1321594"/>
                  </a:lnTo>
                  <a:lnTo>
                    <a:pt x="2440781" y="1304925"/>
                  </a:lnTo>
                  <a:lnTo>
                    <a:pt x="2438400" y="1283494"/>
                  </a:lnTo>
                  <a:lnTo>
                    <a:pt x="2419350" y="1250156"/>
                  </a:lnTo>
                  <a:lnTo>
                    <a:pt x="2383631" y="1207294"/>
                  </a:lnTo>
                  <a:lnTo>
                    <a:pt x="2336006" y="1150144"/>
                  </a:lnTo>
                  <a:lnTo>
                    <a:pt x="2197894" y="1119187"/>
                  </a:lnTo>
                  <a:lnTo>
                    <a:pt x="1971675" y="1166812"/>
                  </a:lnTo>
                  <a:lnTo>
                    <a:pt x="1931194" y="1185862"/>
                  </a:lnTo>
                  <a:lnTo>
                    <a:pt x="1840706" y="1197769"/>
                  </a:lnTo>
                  <a:lnTo>
                    <a:pt x="1669256" y="1207294"/>
                  </a:lnTo>
                  <a:lnTo>
                    <a:pt x="1528762" y="1204912"/>
                  </a:lnTo>
                  <a:lnTo>
                    <a:pt x="1393031" y="1193006"/>
                  </a:lnTo>
                  <a:lnTo>
                    <a:pt x="1328737" y="1181100"/>
                  </a:lnTo>
                  <a:lnTo>
                    <a:pt x="1290637" y="1162050"/>
                  </a:lnTo>
                  <a:lnTo>
                    <a:pt x="1264444" y="1135856"/>
                  </a:lnTo>
                  <a:lnTo>
                    <a:pt x="1252537" y="1102519"/>
                  </a:lnTo>
                  <a:lnTo>
                    <a:pt x="1245394" y="1066800"/>
                  </a:lnTo>
                  <a:lnTo>
                    <a:pt x="1243012" y="1014412"/>
                  </a:lnTo>
                  <a:lnTo>
                    <a:pt x="1247775" y="864394"/>
                  </a:lnTo>
                  <a:lnTo>
                    <a:pt x="1252537" y="778669"/>
                  </a:lnTo>
                  <a:lnTo>
                    <a:pt x="1271587" y="642937"/>
                  </a:lnTo>
                  <a:lnTo>
                    <a:pt x="1285875" y="583406"/>
                  </a:lnTo>
                  <a:lnTo>
                    <a:pt x="1290637" y="531019"/>
                  </a:lnTo>
                  <a:lnTo>
                    <a:pt x="1300162" y="473869"/>
                  </a:lnTo>
                  <a:lnTo>
                    <a:pt x="1314450" y="423862"/>
                  </a:lnTo>
                  <a:lnTo>
                    <a:pt x="1331119" y="385762"/>
                  </a:lnTo>
                  <a:lnTo>
                    <a:pt x="1352550" y="342900"/>
                  </a:lnTo>
                  <a:lnTo>
                    <a:pt x="1371600" y="314325"/>
                  </a:lnTo>
                  <a:lnTo>
                    <a:pt x="1395412" y="283369"/>
                  </a:lnTo>
                  <a:lnTo>
                    <a:pt x="1421606" y="259556"/>
                  </a:lnTo>
                  <a:lnTo>
                    <a:pt x="1443037" y="240506"/>
                  </a:lnTo>
                  <a:lnTo>
                    <a:pt x="1452562" y="230981"/>
                  </a:lnTo>
                  <a:lnTo>
                    <a:pt x="1452562" y="211931"/>
                  </a:lnTo>
                  <a:lnTo>
                    <a:pt x="1440656" y="173831"/>
                  </a:lnTo>
                  <a:lnTo>
                    <a:pt x="1419225" y="152400"/>
                  </a:lnTo>
                  <a:lnTo>
                    <a:pt x="1323975" y="92869"/>
                  </a:lnTo>
                  <a:lnTo>
                    <a:pt x="1235869" y="35719"/>
                  </a:lnTo>
                  <a:lnTo>
                    <a:pt x="1181100" y="0"/>
                  </a:lnTo>
                  <a:lnTo>
                    <a:pt x="1169194" y="0"/>
                  </a:lnTo>
                  <a:lnTo>
                    <a:pt x="1126331" y="9525"/>
                  </a:lnTo>
                  <a:lnTo>
                    <a:pt x="973931" y="64294"/>
                  </a:lnTo>
                  <a:lnTo>
                    <a:pt x="873919" y="102394"/>
                  </a:lnTo>
                  <a:lnTo>
                    <a:pt x="704850" y="150019"/>
                  </a:lnTo>
                  <a:lnTo>
                    <a:pt x="528637" y="1905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191;p289">
              <a:extLst>
                <a:ext uri="{FF2B5EF4-FFF2-40B4-BE49-F238E27FC236}">
                  <a16:creationId xmlns:a16="http://schemas.microsoft.com/office/drawing/2014/main" id="{2528EE50-38FF-C343-9894-01745936C8BA}"/>
                </a:ext>
              </a:extLst>
            </p:cNvPr>
            <p:cNvSpPr/>
            <p:nvPr/>
          </p:nvSpPr>
          <p:spPr>
            <a:xfrm>
              <a:off x="7008813" y="2295525"/>
              <a:ext cx="430212" cy="696913"/>
            </a:xfrm>
            <a:custGeom>
              <a:avLst/>
              <a:gdLst/>
              <a:ahLst/>
              <a:cxnLst/>
              <a:rect l="l" t="t" r="r" b="b"/>
              <a:pathLst>
                <a:path w="431006" h="697706" extrusionOk="0">
                  <a:moveTo>
                    <a:pt x="254794" y="171450"/>
                  </a:moveTo>
                  <a:lnTo>
                    <a:pt x="207169" y="411956"/>
                  </a:lnTo>
                  <a:lnTo>
                    <a:pt x="190500" y="488156"/>
                  </a:lnTo>
                  <a:lnTo>
                    <a:pt x="176212" y="521494"/>
                  </a:lnTo>
                  <a:lnTo>
                    <a:pt x="161925" y="547688"/>
                  </a:lnTo>
                  <a:lnTo>
                    <a:pt x="138112" y="581025"/>
                  </a:lnTo>
                  <a:lnTo>
                    <a:pt x="104775" y="616744"/>
                  </a:lnTo>
                  <a:lnTo>
                    <a:pt x="64294" y="657225"/>
                  </a:lnTo>
                  <a:lnTo>
                    <a:pt x="0" y="697706"/>
                  </a:lnTo>
                  <a:lnTo>
                    <a:pt x="431006" y="678656"/>
                  </a:lnTo>
                  <a:lnTo>
                    <a:pt x="400050" y="626269"/>
                  </a:lnTo>
                  <a:lnTo>
                    <a:pt x="378619" y="583406"/>
                  </a:lnTo>
                  <a:lnTo>
                    <a:pt x="366712" y="547688"/>
                  </a:lnTo>
                  <a:lnTo>
                    <a:pt x="357187" y="433388"/>
                  </a:lnTo>
                  <a:lnTo>
                    <a:pt x="333375" y="133350"/>
                  </a:lnTo>
                  <a:lnTo>
                    <a:pt x="323850" y="38100"/>
                  </a:lnTo>
                  <a:lnTo>
                    <a:pt x="321469" y="16669"/>
                  </a:lnTo>
                  <a:lnTo>
                    <a:pt x="314325" y="4763"/>
                  </a:lnTo>
                  <a:lnTo>
                    <a:pt x="304800" y="0"/>
                  </a:lnTo>
                  <a:lnTo>
                    <a:pt x="285750" y="19050"/>
                  </a:lnTo>
                  <a:lnTo>
                    <a:pt x="276225" y="42863"/>
                  </a:lnTo>
                  <a:lnTo>
                    <a:pt x="254794" y="1714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192;p289">
              <a:extLst>
                <a:ext uri="{FF2B5EF4-FFF2-40B4-BE49-F238E27FC236}">
                  <a16:creationId xmlns:a16="http://schemas.microsoft.com/office/drawing/2014/main" id="{CF80D1AB-9685-624E-8A1E-5ADC1117D2D3}"/>
                </a:ext>
              </a:extLst>
            </p:cNvPr>
            <p:cNvSpPr/>
            <p:nvPr/>
          </p:nvSpPr>
          <p:spPr>
            <a:xfrm>
              <a:off x="4259263" y="3781425"/>
              <a:ext cx="2328862" cy="2146300"/>
            </a:xfrm>
            <a:custGeom>
              <a:avLst/>
              <a:gdLst/>
              <a:ahLst/>
              <a:cxnLst/>
              <a:rect l="l" t="t" r="r" b="b"/>
              <a:pathLst>
                <a:path w="2327826" h="2146099" extrusionOk="0">
                  <a:moveTo>
                    <a:pt x="2131677" y="340376"/>
                  </a:moveTo>
                  <a:lnTo>
                    <a:pt x="2180714" y="248070"/>
                  </a:lnTo>
                  <a:lnTo>
                    <a:pt x="2212444" y="193264"/>
                  </a:lnTo>
                  <a:lnTo>
                    <a:pt x="2232636" y="158649"/>
                  </a:lnTo>
                  <a:lnTo>
                    <a:pt x="2267250" y="106728"/>
                  </a:lnTo>
                  <a:lnTo>
                    <a:pt x="2293211" y="69229"/>
                  </a:lnTo>
                  <a:lnTo>
                    <a:pt x="2327826" y="34614"/>
                  </a:lnTo>
                  <a:lnTo>
                    <a:pt x="1967258" y="0"/>
                  </a:lnTo>
                  <a:lnTo>
                    <a:pt x="1975911" y="25960"/>
                  </a:lnTo>
                  <a:lnTo>
                    <a:pt x="1961489" y="60575"/>
                  </a:lnTo>
                  <a:lnTo>
                    <a:pt x="1944181" y="109612"/>
                  </a:lnTo>
                  <a:lnTo>
                    <a:pt x="1909567" y="213456"/>
                  </a:lnTo>
                  <a:lnTo>
                    <a:pt x="1851876" y="340376"/>
                  </a:lnTo>
                  <a:lnTo>
                    <a:pt x="1745148" y="553832"/>
                  </a:lnTo>
                  <a:lnTo>
                    <a:pt x="1606690" y="761519"/>
                  </a:lnTo>
                  <a:lnTo>
                    <a:pt x="1465347" y="957668"/>
                  </a:lnTo>
                  <a:lnTo>
                    <a:pt x="1347081" y="1104779"/>
                  </a:lnTo>
                  <a:lnTo>
                    <a:pt x="1214392" y="1254776"/>
                  </a:lnTo>
                  <a:lnTo>
                    <a:pt x="1041320" y="1419195"/>
                  </a:lnTo>
                  <a:lnTo>
                    <a:pt x="842286" y="1583613"/>
                  </a:lnTo>
                  <a:lnTo>
                    <a:pt x="669214" y="1722071"/>
                  </a:lnTo>
                  <a:lnTo>
                    <a:pt x="490372" y="1848991"/>
                  </a:lnTo>
                  <a:lnTo>
                    <a:pt x="369221" y="1923989"/>
                  </a:lnTo>
                  <a:lnTo>
                    <a:pt x="245186" y="1993219"/>
                  </a:lnTo>
                  <a:lnTo>
                    <a:pt x="144227" y="2045140"/>
                  </a:lnTo>
                  <a:lnTo>
                    <a:pt x="34614" y="2091293"/>
                  </a:lnTo>
                  <a:lnTo>
                    <a:pt x="8653" y="2108600"/>
                  </a:lnTo>
                  <a:lnTo>
                    <a:pt x="0" y="2128792"/>
                  </a:lnTo>
                  <a:lnTo>
                    <a:pt x="8653" y="2143215"/>
                  </a:lnTo>
                  <a:lnTo>
                    <a:pt x="43268" y="2146099"/>
                  </a:lnTo>
                  <a:lnTo>
                    <a:pt x="92305" y="2143215"/>
                  </a:lnTo>
                  <a:lnTo>
                    <a:pt x="201918" y="2117254"/>
                  </a:lnTo>
                  <a:lnTo>
                    <a:pt x="346145" y="2068217"/>
                  </a:lnTo>
                  <a:lnTo>
                    <a:pt x="513448" y="1993219"/>
                  </a:lnTo>
                  <a:lnTo>
                    <a:pt x="695174" y="1892260"/>
                  </a:lnTo>
                  <a:lnTo>
                    <a:pt x="923053" y="1750917"/>
                  </a:lnTo>
                  <a:lnTo>
                    <a:pt x="1113433" y="1618228"/>
                  </a:lnTo>
                  <a:lnTo>
                    <a:pt x="1324005" y="1453809"/>
                  </a:lnTo>
                  <a:lnTo>
                    <a:pt x="1456694" y="1329774"/>
                  </a:lnTo>
                  <a:lnTo>
                    <a:pt x="1629766" y="1119202"/>
                  </a:lnTo>
                  <a:lnTo>
                    <a:pt x="1768224" y="940360"/>
                  </a:lnTo>
                  <a:lnTo>
                    <a:pt x="1831684" y="848055"/>
                  </a:lnTo>
                  <a:lnTo>
                    <a:pt x="1932643" y="695174"/>
                  </a:lnTo>
                  <a:lnTo>
                    <a:pt x="2019179" y="553832"/>
                  </a:lnTo>
                  <a:lnTo>
                    <a:pt x="2131677" y="34037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193;p289">
              <a:extLst>
                <a:ext uri="{FF2B5EF4-FFF2-40B4-BE49-F238E27FC236}">
                  <a16:creationId xmlns:a16="http://schemas.microsoft.com/office/drawing/2014/main" id="{93A3D836-2E07-1B46-B8B6-451A959A6354}"/>
                </a:ext>
              </a:extLst>
            </p:cNvPr>
            <p:cNvSpPr/>
            <p:nvPr/>
          </p:nvSpPr>
          <p:spPr>
            <a:xfrm>
              <a:off x="4559300" y="4137025"/>
              <a:ext cx="3027363" cy="1906588"/>
            </a:xfrm>
            <a:custGeom>
              <a:avLst/>
              <a:gdLst/>
              <a:ahLst/>
              <a:cxnLst/>
              <a:rect l="l" t="t" r="r" b="b"/>
              <a:pathLst>
                <a:path w="3026536" h="1906074" extrusionOk="0">
                  <a:moveTo>
                    <a:pt x="819097" y="713490"/>
                  </a:moveTo>
                  <a:lnTo>
                    <a:pt x="983946" y="870612"/>
                  </a:lnTo>
                  <a:lnTo>
                    <a:pt x="1153947" y="1040613"/>
                  </a:lnTo>
                  <a:lnTo>
                    <a:pt x="1295615" y="1177129"/>
                  </a:lnTo>
                  <a:lnTo>
                    <a:pt x="1450162" y="1326524"/>
                  </a:lnTo>
                  <a:lnTo>
                    <a:pt x="1553193" y="1429555"/>
                  </a:lnTo>
                  <a:lnTo>
                    <a:pt x="1635617" y="1511980"/>
                  </a:lnTo>
                  <a:lnTo>
                    <a:pt x="1720618" y="1602132"/>
                  </a:lnTo>
                  <a:lnTo>
                    <a:pt x="1790164" y="1679405"/>
                  </a:lnTo>
                  <a:lnTo>
                    <a:pt x="1846831" y="1728345"/>
                  </a:lnTo>
                  <a:lnTo>
                    <a:pt x="1931831" y="1792740"/>
                  </a:lnTo>
                  <a:lnTo>
                    <a:pt x="1973044" y="1821073"/>
                  </a:lnTo>
                  <a:lnTo>
                    <a:pt x="2016832" y="1846831"/>
                  </a:lnTo>
                  <a:lnTo>
                    <a:pt x="2050317" y="1864861"/>
                  </a:lnTo>
                  <a:lnTo>
                    <a:pt x="2086378" y="1880316"/>
                  </a:lnTo>
                  <a:lnTo>
                    <a:pt x="2125015" y="1890619"/>
                  </a:lnTo>
                  <a:lnTo>
                    <a:pt x="2163651" y="1895771"/>
                  </a:lnTo>
                  <a:lnTo>
                    <a:pt x="2220318" y="1903498"/>
                  </a:lnTo>
                  <a:lnTo>
                    <a:pt x="2359410" y="1906074"/>
                  </a:lnTo>
                  <a:lnTo>
                    <a:pt x="2477896" y="1906074"/>
                  </a:lnTo>
                  <a:lnTo>
                    <a:pt x="2629866" y="1895771"/>
                  </a:lnTo>
                  <a:lnTo>
                    <a:pt x="2786989" y="1877740"/>
                  </a:lnTo>
                  <a:lnTo>
                    <a:pt x="2936384" y="1859710"/>
                  </a:lnTo>
                  <a:lnTo>
                    <a:pt x="2985323" y="1854558"/>
                  </a:lnTo>
                  <a:lnTo>
                    <a:pt x="3018808" y="1846831"/>
                  </a:lnTo>
                  <a:lnTo>
                    <a:pt x="3026536" y="1826225"/>
                  </a:lnTo>
                  <a:lnTo>
                    <a:pt x="3013657" y="1808194"/>
                  </a:lnTo>
                  <a:lnTo>
                    <a:pt x="2995626" y="1790164"/>
                  </a:lnTo>
                  <a:lnTo>
                    <a:pt x="2959565" y="1779861"/>
                  </a:lnTo>
                  <a:lnTo>
                    <a:pt x="2864262" y="1754103"/>
                  </a:lnTo>
                  <a:lnTo>
                    <a:pt x="2712291" y="1712891"/>
                  </a:lnTo>
                  <a:lnTo>
                    <a:pt x="2544866" y="1656223"/>
                  </a:lnTo>
                  <a:lnTo>
                    <a:pt x="2320773" y="1566071"/>
                  </a:lnTo>
                  <a:lnTo>
                    <a:pt x="2086378" y="1455313"/>
                  </a:lnTo>
                  <a:lnTo>
                    <a:pt x="1854558" y="1321373"/>
                  </a:lnTo>
                  <a:lnTo>
                    <a:pt x="1700012" y="1215766"/>
                  </a:lnTo>
                  <a:lnTo>
                    <a:pt x="1493950" y="1066371"/>
                  </a:lnTo>
                  <a:lnTo>
                    <a:pt x="1347131" y="942734"/>
                  </a:lnTo>
                  <a:lnTo>
                    <a:pt x="1246675" y="850006"/>
                  </a:lnTo>
                  <a:lnTo>
                    <a:pt x="1017431" y="672278"/>
                  </a:lnTo>
                  <a:lnTo>
                    <a:pt x="891218" y="566671"/>
                  </a:lnTo>
                  <a:lnTo>
                    <a:pt x="741824" y="445609"/>
                  </a:lnTo>
                  <a:lnTo>
                    <a:pt x="587277" y="316821"/>
                  </a:lnTo>
                  <a:lnTo>
                    <a:pt x="530610" y="260154"/>
                  </a:lnTo>
                  <a:lnTo>
                    <a:pt x="479095" y="206062"/>
                  </a:lnTo>
                  <a:lnTo>
                    <a:pt x="409549" y="141668"/>
                  </a:lnTo>
                  <a:lnTo>
                    <a:pt x="358033" y="100456"/>
                  </a:lnTo>
                  <a:lnTo>
                    <a:pt x="301366" y="61819"/>
                  </a:lnTo>
                  <a:lnTo>
                    <a:pt x="247275" y="33485"/>
                  </a:lnTo>
                  <a:lnTo>
                    <a:pt x="208638" y="23182"/>
                  </a:lnTo>
                  <a:lnTo>
                    <a:pt x="167426" y="7728"/>
                  </a:lnTo>
                  <a:lnTo>
                    <a:pt x="121062" y="0"/>
                  </a:lnTo>
                  <a:lnTo>
                    <a:pt x="82425" y="2576"/>
                  </a:lnTo>
                  <a:lnTo>
                    <a:pt x="41213" y="12879"/>
                  </a:lnTo>
                  <a:lnTo>
                    <a:pt x="18031" y="25758"/>
                  </a:lnTo>
                  <a:lnTo>
                    <a:pt x="5152" y="48940"/>
                  </a:lnTo>
                  <a:lnTo>
                    <a:pt x="0" y="69546"/>
                  </a:lnTo>
                  <a:lnTo>
                    <a:pt x="0" y="92728"/>
                  </a:lnTo>
                  <a:lnTo>
                    <a:pt x="7728" y="108183"/>
                  </a:lnTo>
                  <a:lnTo>
                    <a:pt x="33485" y="115910"/>
                  </a:lnTo>
                  <a:lnTo>
                    <a:pt x="69546" y="115910"/>
                  </a:lnTo>
                  <a:lnTo>
                    <a:pt x="123638" y="131365"/>
                  </a:lnTo>
                  <a:lnTo>
                    <a:pt x="188032" y="157123"/>
                  </a:lnTo>
                  <a:lnTo>
                    <a:pt x="255002" y="195759"/>
                  </a:lnTo>
                  <a:lnTo>
                    <a:pt x="332275" y="260154"/>
                  </a:lnTo>
                  <a:lnTo>
                    <a:pt x="430155" y="350306"/>
                  </a:lnTo>
                  <a:lnTo>
                    <a:pt x="548640" y="458488"/>
                  </a:lnTo>
                  <a:lnTo>
                    <a:pt x="674853" y="576974"/>
                  </a:lnTo>
                  <a:lnTo>
                    <a:pt x="819097" y="71349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" name="Google Shape;3198;p290">
            <a:extLst>
              <a:ext uri="{FF2B5EF4-FFF2-40B4-BE49-F238E27FC236}">
                <a16:creationId xmlns:a16="http://schemas.microsoft.com/office/drawing/2014/main" id="{29B91872-C202-BE46-8FEC-0F1DA8543F5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3295" y="1537700"/>
            <a:ext cx="4943475" cy="443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8" name="Google Shape;3198;p2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1263" y="1585828"/>
            <a:ext cx="4943475" cy="443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9" name="Google Shape;2649;p241"/>
          <p:cNvSpPr txBox="1"/>
          <p:nvPr/>
        </p:nvSpPr>
        <p:spPr>
          <a:xfrm>
            <a:off x="4232920" y="7461448"/>
            <a:ext cx="372047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進</a:t>
            </a:r>
            <a:endParaRPr/>
          </a:p>
        </p:txBody>
      </p:sp>
      <p:sp>
        <p:nvSpPr>
          <p:cNvPr id="2650" name="Google Shape;2650;p241"/>
          <p:cNvSpPr/>
          <p:nvPr/>
        </p:nvSpPr>
        <p:spPr>
          <a:xfrm>
            <a:off x="2698750" y="1862138"/>
            <a:ext cx="866775" cy="574675"/>
          </a:xfrm>
          <a:custGeom>
            <a:avLst/>
            <a:gdLst/>
            <a:ahLst/>
            <a:cxnLst/>
            <a:rect l="l" t="t" r="r" b="b"/>
            <a:pathLst>
              <a:path w="866775" h="573881" extrusionOk="0">
                <a:moveTo>
                  <a:pt x="388144" y="388143"/>
                </a:moveTo>
                <a:lnTo>
                  <a:pt x="226219" y="252412"/>
                </a:lnTo>
                <a:lnTo>
                  <a:pt x="109538" y="147637"/>
                </a:lnTo>
                <a:lnTo>
                  <a:pt x="35719" y="78581"/>
                </a:lnTo>
                <a:lnTo>
                  <a:pt x="16669" y="59531"/>
                </a:lnTo>
                <a:lnTo>
                  <a:pt x="2382" y="38100"/>
                </a:lnTo>
                <a:lnTo>
                  <a:pt x="0" y="23812"/>
                </a:lnTo>
                <a:lnTo>
                  <a:pt x="4763" y="4762"/>
                </a:lnTo>
                <a:lnTo>
                  <a:pt x="21432" y="0"/>
                </a:lnTo>
                <a:lnTo>
                  <a:pt x="42863" y="0"/>
                </a:lnTo>
                <a:lnTo>
                  <a:pt x="73819" y="7143"/>
                </a:lnTo>
                <a:lnTo>
                  <a:pt x="145257" y="35718"/>
                </a:lnTo>
                <a:lnTo>
                  <a:pt x="216694" y="59531"/>
                </a:lnTo>
                <a:lnTo>
                  <a:pt x="295275" y="80962"/>
                </a:lnTo>
                <a:lnTo>
                  <a:pt x="354807" y="92868"/>
                </a:lnTo>
                <a:lnTo>
                  <a:pt x="450057" y="104775"/>
                </a:lnTo>
                <a:lnTo>
                  <a:pt x="595313" y="114300"/>
                </a:lnTo>
                <a:lnTo>
                  <a:pt x="631032" y="140493"/>
                </a:lnTo>
                <a:lnTo>
                  <a:pt x="709613" y="211931"/>
                </a:lnTo>
                <a:lnTo>
                  <a:pt x="785813" y="295275"/>
                </a:lnTo>
                <a:lnTo>
                  <a:pt x="850107" y="395287"/>
                </a:lnTo>
                <a:lnTo>
                  <a:pt x="866775" y="440531"/>
                </a:lnTo>
                <a:lnTo>
                  <a:pt x="864394" y="492918"/>
                </a:lnTo>
                <a:lnTo>
                  <a:pt x="854869" y="528637"/>
                </a:lnTo>
                <a:lnTo>
                  <a:pt x="828675" y="552450"/>
                </a:lnTo>
                <a:lnTo>
                  <a:pt x="797719" y="566737"/>
                </a:lnTo>
                <a:lnTo>
                  <a:pt x="740569" y="573881"/>
                </a:lnTo>
                <a:lnTo>
                  <a:pt x="678657" y="566737"/>
                </a:lnTo>
                <a:lnTo>
                  <a:pt x="611982" y="538162"/>
                </a:lnTo>
                <a:lnTo>
                  <a:pt x="388144" y="38814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1" name="Google Shape;2651;p241"/>
          <p:cNvSpPr/>
          <p:nvPr/>
        </p:nvSpPr>
        <p:spPr>
          <a:xfrm>
            <a:off x="2638425" y="3455988"/>
            <a:ext cx="1189038" cy="1362075"/>
          </a:xfrm>
          <a:custGeom>
            <a:avLst/>
            <a:gdLst/>
            <a:ahLst/>
            <a:cxnLst/>
            <a:rect l="l" t="t" r="r" b="b"/>
            <a:pathLst>
              <a:path w="1188244" h="1362075" extrusionOk="0">
                <a:moveTo>
                  <a:pt x="442913" y="419100"/>
                </a:moveTo>
                <a:lnTo>
                  <a:pt x="302419" y="500062"/>
                </a:lnTo>
                <a:lnTo>
                  <a:pt x="264319" y="528637"/>
                </a:lnTo>
                <a:lnTo>
                  <a:pt x="240506" y="533400"/>
                </a:lnTo>
                <a:lnTo>
                  <a:pt x="197644" y="519112"/>
                </a:lnTo>
                <a:lnTo>
                  <a:pt x="142875" y="490537"/>
                </a:lnTo>
                <a:lnTo>
                  <a:pt x="114300" y="466725"/>
                </a:lnTo>
                <a:lnTo>
                  <a:pt x="83344" y="433387"/>
                </a:lnTo>
                <a:lnTo>
                  <a:pt x="52388" y="390525"/>
                </a:lnTo>
                <a:lnTo>
                  <a:pt x="30956" y="335756"/>
                </a:lnTo>
                <a:lnTo>
                  <a:pt x="19050" y="292894"/>
                </a:lnTo>
                <a:lnTo>
                  <a:pt x="7144" y="250031"/>
                </a:lnTo>
                <a:lnTo>
                  <a:pt x="0" y="219075"/>
                </a:lnTo>
                <a:lnTo>
                  <a:pt x="0" y="200025"/>
                </a:lnTo>
                <a:lnTo>
                  <a:pt x="2381" y="185737"/>
                </a:lnTo>
                <a:lnTo>
                  <a:pt x="11906" y="176212"/>
                </a:lnTo>
                <a:lnTo>
                  <a:pt x="26194" y="176212"/>
                </a:lnTo>
                <a:lnTo>
                  <a:pt x="47625" y="188119"/>
                </a:lnTo>
                <a:lnTo>
                  <a:pt x="100013" y="247650"/>
                </a:lnTo>
                <a:lnTo>
                  <a:pt x="133350" y="278606"/>
                </a:lnTo>
                <a:lnTo>
                  <a:pt x="157163" y="295275"/>
                </a:lnTo>
                <a:lnTo>
                  <a:pt x="176213" y="300037"/>
                </a:lnTo>
                <a:lnTo>
                  <a:pt x="216694" y="307181"/>
                </a:lnTo>
                <a:lnTo>
                  <a:pt x="240506" y="307181"/>
                </a:lnTo>
                <a:lnTo>
                  <a:pt x="278606" y="302419"/>
                </a:lnTo>
                <a:lnTo>
                  <a:pt x="376238" y="264319"/>
                </a:lnTo>
                <a:lnTo>
                  <a:pt x="576263" y="183356"/>
                </a:lnTo>
                <a:lnTo>
                  <a:pt x="728663" y="130969"/>
                </a:lnTo>
                <a:lnTo>
                  <a:pt x="752475" y="100012"/>
                </a:lnTo>
                <a:lnTo>
                  <a:pt x="795338" y="45244"/>
                </a:lnTo>
                <a:lnTo>
                  <a:pt x="826294" y="4762"/>
                </a:lnTo>
                <a:lnTo>
                  <a:pt x="835819" y="0"/>
                </a:lnTo>
                <a:lnTo>
                  <a:pt x="850106" y="4762"/>
                </a:lnTo>
                <a:lnTo>
                  <a:pt x="907256" y="40481"/>
                </a:lnTo>
                <a:lnTo>
                  <a:pt x="969169" y="76200"/>
                </a:lnTo>
                <a:lnTo>
                  <a:pt x="1042988" y="128587"/>
                </a:lnTo>
                <a:lnTo>
                  <a:pt x="1116806" y="197644"/>
                </a:lnTo>
                <a:lnTo>
                  <a:pt x="1157288" y="245269"/>
                </a:lnTo>
                <a:lnTo>
                  <a:pt x="1166813" y="269081"/>
                </a:lnTo>
                <a:lnTo>
                  <a:pt x="1164431" y="280987"/>
                </a:lnTo>
                <a:lnTo>
                  <a:pt x="1147763" y="297656"/>
                </a:lnTo>
                <a:lnTo>
                  <a:pt x="1104900" y="321469"/>
                </a:lnTo>
                <a:lnTo>
                  <a:pt x="1035844" y="352425"/>
                </a:lnTo>
                <a:lnTo>
                  <a:pt x="1021556" y="364331"/>
                </a:lnTo>
                <a:lnTo>
                  <a:pt x="850106" y="535781"/>
                </a:lnTo>
                <a:lnTo>
                  <a:pt x="635794" y="750094"/>
                </a:lnTo>
                <a:lnTo>
                  <a:pt x="616744" y="776287"/>
                </a:lnTo>
                <a:lnTo>
                  <a:pt x="604838" y="807244"/>
                </a:lnTo>
                <a:lnTo>
                  <a:pt x="609600" y="831056"/>
                </a:lnTo>
                <a:lnTo>
                  <a:pt x="626269" y="847725"/>
                </a:lnTo>
                <a:lnTo>
                  <a:pt x="647700" y="859631"/>
                </a:lnTo>
                <a:lnTo>
                  <a:pt x="709613" y="885825"/>
                </a:lnTo>
                <a:lnTo>
                  <a:pt x="828675" y="928687"/>
                </a:lnTo>
                <a:lnTo>
                  <a:pt x="916781" y="966787"/>
                </a:lnTo>
                <a:lnTo>
                  <a:pt x="988219" y="1007269"/>
                </a:lnTo>
                <a:lnTo>
                  <a:pt x="1038225" y="1040606"/>
                </a:lnTo>
                <a:lnTo>
                  <a:pt x="1088231" y="1090612"/>
                </a:lnTo>
                <a:lnTo>
                  <a:pt x="1131094" y="1131094"/>
                </a:lnTo>
                <a:lnTo>
                  <a:pt x="1164431" y="1178719"/>
                </a:lnTo>
                <a:lnTo>
                  <a:pt x="1185863" y="1226344"/>
                </a:lnTo>
                <a:lnTo>
                  <a:pt x="1188244" y="1271587"/>
                </a:lnTo>
                <a:lnTo>
                  <a:pt x="1178719" y="1307306"/>
                </a:lnTo>
                <a:lnTo>
                  <a:pt x="1154906" y="1335881"/>
                </a:lnTo>
                <a:lnTo>
                  <a:pt x="1112044" y="1354931"/>
                </a:lnTo>
                <a:lnTo>
                  <a:pt x="1054894" y="1362075"/>
                </a:lnTo>
                <a:lnTo>
                  <a:pt x="771525" y="1212056"/>
                </a:lnTo>
                <a:lnTo>
                  <a:pt x="764381" y="1166812"/>
                </a:lnTo>
                <a:lnTo>
                  <a:pt x="754856" y="1133475"/>
                </a:lnTo>
                <a:lnTo>
                  <a:pt x="723900" y="1083469"/>
                </a:lnTo>
                <a:lnTo>
                  <a:pt x="688181" y="1040606"/>
                </a:lnTo>
                <a:lnTo>
                  <a:pt x="647700" y="1000125"/>
                </a:lnTo>
                <a:lnTo>
                  <a:pt x="611981" y="966787"/>
                </a:lnTo>
                <a:lnTo>
                  <a:pt x="557213" y="921544"/>
                </a:lnTo>
                <a:lnTo>
                  <a:pt x="526256" y="895350"/>
                </a:lnTo>
                <a:lnTo>
                  <a:pt x="500063" y="876300"/>
                </a:lnTo>
                <a:lnTo>
                  <a:pt x="481013" y="862012"/>
                </a:lnTo>
                <a:lnTo>
                  <a:pt x="473869" y="840581"/>
                </a:lnTo>
                <a:lnTo>
                  <a:pt x="481013" y="800100"/>
                </a:lnTo>
                <a:lnTo>
                  <a:pt x="509588" y="762000"/>
                </a:lnTo>
                <a:lnTo>
                  <a:pt x="526256" y="740569"/>
                </a:lnTo>
                <a:lnTo>
                  <a:pt x="621506" y="585787"/>
                </a:lnTo>
                <a:lnTo>
                  <a:pt x="721519" y="416719"/>
                </a:lnTo>
                <a:lnTo>
                  <a:pt x="750094" y="364331"/>
                </a:lnTo>
                <a:lnTo>
                  <a:pt x="754856" y="345281"/>
                </a:lnTo>
                <a:lnTo>
                  <a:pt x="754856" y="328612"/>
                </a:lnTo>
                <a:lnTo>
                  <a:pt x="754856" y="316706"/>
                </a:lnTo>
                <a:lnTo>
                  <a:pt x="747713" y="302419"/>
                </a:lnTo>
                <a:lnTo>
                  <a:pt x="728663" y="297656"/>
                </a:lnTo>
                <a:lnTo>
                  <a:pt x="695325" y="297656"/>
                </a:lnTo>
                <a:lnTo>
                  <a:pt x="442913" y="4191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2" name="Google Shape;2652;p241"/>
          <p:cNvSpPr/>
          <p:nvPr/>
        </p:nvSpPr>
        <p:spPr>
          <a:xfrm>
            <a:off x="3767138" y="1636713"/>
            <a:ext cx="1550987" cy="1574800"/>
          </a:xfrm>
          <a:custGeom>
            <a:avLst/>
            <a:gdLst/>
            <a:ahLst/>
            <a:cxnLst/>
            <a:rect l="l" t="t" r="r" b="b"/>
            <a:pathLst>
              <a:path w="1550193" h="1576387" extrusionOk="0">
                <a:moveTo>
                  <a:pt x="792956" y="790575"/>
                </a:moveTo>
                <a:lnTo>
                  <a:pt x="923925" y="635794"/>
                </a:lnTo>
                <a:lnTo>
                  <a:pt x="1052512" y="469106"/>
                </a:lnTo>
                <a:lnTo>
                  <a:pt x="1197768" y="264319"/>
                </a:lnTo>
                <a:lnTo>
                  <a:pt x="1202531" y="254794"/>
                </a:lnTo>
                <a:lnTo>
                  <a:pt x="1202531" y="200025"/>
                </a:lnTo>
                <a:lnTo>
                  <a:pt x="1197768" y="178594"/>
                </a:lnTo>
                <a:lnTo>
                  <a:pt x="1164431" y="142875"/>
                </a:lnTo>
                <a:lnTo>
                  <a:pt x="1119187" y="88106"/>
                </a:lnTo>
                <a:lnTo>
                  <a:pt x="1097756" y="61912"/>
                </a:lnTo>
                <a:lnTo>
                  <a:pt x="1083468" y="42862"/>
                </a:lnTo>
                <a:lnTo>
                  <a:pt x="1076325" y="21431"/>
                </a:lnTo>
                <a:lnTo>
                  <a:pt x="1076325" y="14287"/>
                </a:lnTo>
                <a:lnTo>
                  <a:pt x="1081087" y="4762"/>
                </a:lnTo>
                <a:lnTo>
                  <a:pt x="1095375" y="0"/>
                </a:lnTo>
                <a:lnTo>
                  <a:pt x="1128712" y="4762"/>
                </a:lnTo>
                <a:lnTo>
                  <a:pt x="1162050" y="11906"/>
                </a:lnTo>
                <a:lnTo>
                  <a:pt x="1212056" y="28575"/>
                </a:lnTo>
                <a:lnTo>
                  <a:pt x="1259681" y="52387"/>
                </a:lnTo>
                <a:lnTo>
                  <a:pt x="1333500" y="100012"/>
                </a:lnTo>
                <a:lnTo>
                  <a:pt x="1393031" y="145256"/>
                </a:lnTo>
                <a:lnTo>
                  <a:pt x="1473993" y="214312"/>
                </a:lnTo>
                <a:lnTo>
                  <a:pt x="1538287" y="276225"/>
                </a:lnTo>
                <a:lnTo>
                  <a:pt x="1545431" y="295275"/>
                </a:lnTo>
                <a:lnTo>
                  <a:pt x="1550193" y="309562"/>
                </a:lnTo>
                <a:lnTo>
                  <a:pt x="1545431" y="326231"/>
                </a:lnTo>
                <a:lnTo>
                  <a:pt x="1540668" y="338137"/>
                </a:lnTo>
                <a:lnTo>
                  <a:pt x="1524000" y="357187"/>
                </a:lnTo>
                <a:lnTo>
                  <a:pt x="1502568" y="371475"/>
                </a:lnTo>
                <a:lnTo>
                  <a:pt x="1459706" y="381000"/>
                </a:lnTo>
                <a:lnTo>
                  <a:pt x="1450181" y="383381"/>
                </a:lnTo>
                <a:lnTo>
                  <a:pt x="1397793" y="445294"/>
                </a:lnTo>
                <a:lnTo>
                  <a:pt x="1288256" y="573881"/>
                </a:lnTo>
                <a:lnTo>
                  <a:pt x="1166812" y="711994"/>
                </a:lnTo>
                <a:lnTo>
                  <a:pt x="1019175" y="862012"/>
                </a:lnTo>
                <a:lnTo>
                  <a:pt x="947737" y="926306"/>
                </a:lnTo>
                <a:lnTo>
                  <a:pt x="790575" y="1104900"/>
                </a:lnTo>
                <a:lnTo>
                  <a:pt x="652462" y="1204912"/>
                </a:lnTo>
                <a:lnTo>
                  <a:pt x="454818" y="1333500"/>
                </a:lnTo>
                <a:lnTo>
                  <a:pt x="278606" y="1443037"/>
                </a:lnTo>
                <a:lnTo>
                  <a:pt x="140493" y="1526381"/>
                </a:lnTo>
                <a:lnTo>
                  <a:pt x="61912" y="1569244"/>
                </a:lnTo>
                <a:lnTo>
                  <a:pt x="33337" y="1576387"/>
                </a:lnTo>
                <a:lnTo>
                  <a:pt x="14287" y="1576387"/>
                </a:lnTo>
                <a:lnTo>
                  <a:pt x="4762" y="1569244"/>
                </a:lnTo>
                <a:lnTo>
                  <a:pt x="0" y="1552575"/>
                </a:lnTo>
                <a:lnTo>
                  <a:pt x="11906" y="1531144"/>
                </a:lnTo>
                <a:lnTo>
                  <a:pt x="54768" y="1495425"/>
                </a:lnTo>
                <a:lnTo>
                  <a:pt x="180975" y="1402556"/>
                </a:lnTo>
                <a:lnTo>
                  <a:pt x="333375" y="1276350"/>
                </a:lnTo>
                <a:lnTo>
                  <a:pt x="459581" y="1154906"/>
                </a:lnTo>
                <a:lnTo>
                  <a:pt x="602456" y="1009650"/>
                </a:lnTo>
                <a:lnTo>
                  <a:pt x="792956" y="7905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3" name="Google Shape;2653;p241"/>
          <p:cNvSpPr/>
          <p:nvPr/>
        </p:nvSpPr>
        <p:spPr>
          <a:xfrm>
            <a:off x="5491163" y="1731963"/>
            <a:ext cx="709612" cy="936625"/>
          </a:xfrm>
          <a:custGeom>
            <a:avLst/>
            <a:gdLst/>
            <a:ahLst/>
            <a:cxnLst/>
            <a:rect l="l" t="t" r="r" b="b"/>
            <a:pathLst>
              <a:path w="709612" h="938212" extrusionOk="0">
                <a:moveTo>
                  <a:pt x="195262" y="540544"/>
                </a:moveTo>
                <a:lnTo>
                  <a:pt x="228600" y="473869"/>
                </a:lnTo>
                <a:lnTo>
                  <a:pt x="257175" y="407194"/>
                </a:lnTo>
                <a:lnTo>
                  <a:pt x="292893" y="304800"/>
                </a:lnTo>
                <a:lnTo>
                  <a:pt x="316706" y="226219"/>
                </a:lnTo>
                <a:lnTo>
                  <a:pt x="321468" y="183356"/>
                </a:lnTo>
                <a:lnTo>
                  <a:pt x="323850" y="147637"/>
                </a:lnTo>
                <a:lnTo>
                  <a:pt x="321468" y="133350"/>
                </a:lnTo>
                <a:lnTo>
                  <a:pt x="302418" y="109537"/>
                </a:lnTo>
                <a:lnTo>
                  <a:pt x="280987" y="90487"/>
                </a:lnTo>
                <a:lnTo>
                  <a:pt x="261937" y="73819"/>
                </a:lnTo>
                <a:lnTo>
                  <a:pt x="247650" y="61912"/>
                </a:lnTo>
                <a:lnTo>
                  <a:pt x="235743" y="50006"/>
                </a:lnTo>
                <a:lnTo>
                  <a:pt x="226218" y="30956"/>
                </a:lnTo>
                <a:lnTo>
                  <a:pt x="226218" y="19050"/>
                </a:lnTo>
                <a:lnTo>
                  <a:pt x="238125" y="4762"/>
                </a:lnTo>
                <a:lnTo>
                  <a:pt x="261937" y="0"/>
                </a:lnTo>
                <a:lnTo>
                  <a:pt x="304800" y="0"/>
                </a:lnTo>
                <a:lnTo>
                  <a:pt x="342900" y="4762"/>
                </a:lnTo>
                <a:lnTo>
                  <a:pt x="385762" y="14287"/>
                </a:lnTo>
                <a:lnTo>
                  <a:pt x="421481" y="23812"/>
                </a:lnTo>
                <a:lnTo>
                  <a:pt x="490537" y="54769"/>
                </a:lnTo>
                <a:lnTo>
                  <a:pt x="573881" y="95250"/>
                </a:lnTo>
                <a:lnTo>
                  <a:pt x="659606" y="135731"/>
                </a:lnTo>
                <a:lnTo>
                  <a:pt x="688181" y="159544"/>
                </a:lnTo>
                <a:lnTo>
                  <a:pt x="702468" y="180975"/>
                </a:lnTo>
                <a:lnTo>
                  <a:pt x="709612" y="207169"/>
                </a:lnTo>
                <a:lnTo>
                  <a:pt x="707231" y="240506"/>
                </a:lnTo>
                <a:lnTo>
                  <a:pt x="695325" y="266700"/>
                </a:lnTo>
                <a:lnTo>
                  <a:pt x="664368" y="295275"/>
                </a:lnTo>
                <a:lnTo>
                  <a:pt x="554831" y="371475"/>
                </a:lnTo>
                <a:lnTo>
                  <a:pt x="535781" y="397669"/>
                </a:lnTo>
                <a:lnTo>
                  <a:pt x="404812" y="564356"/>
                </a:lnTo>
                <a:lnTo>
                  <a:pt x="114300" y="931069"/>
                </a:lnTo>
                <a:lnTo>
                  <a:pt x="0" y="938212"/>
                </a:lnTo>
                <a:lnTo>
                  <a:pt x="47625" y="833437"/>
                </a:lnTo>
                <a:lnTo>
                  <a:pt x="195262" y="5405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p241"/>
          <p:cNvSpPr/>
          <p:nvPr/>
        </p:nvSpPr>
        <p:spPr>
          <a:xfrm rot="-5400000">
            <a:off x="3367088" y="3663950"/>
            <a:ext cx="2624137" cy="315913"/>
          </a:xfrm>
          <a:custGeom>
            <a:avLst/>
            <a:gdLst/>
            <a:ahLst/>
            <a:cxnLst/>
            <a:rect l="l" t="t" r="r" b="b"/>
            <a:pathLst>
              <a:path w="2624137" h="316706" extrusionOk="0">
                <a:moveTo>
                  <a:pt x="859631" y="304800"/>
                </a:moveTo>
                <a:lnTo>
                  <a:pt x="664368" y="300037"/>
                </a:lnTo>
                <a:lnTo>
                  <a:pt x="495300" y="297656"/>
                </a:lnTo>
                <a:lnTo>
                  <a:pt x="323850" y="292894"/>
                </a:lnTo>
                <a:lnTo>
                  <a:pt x="238125" y="280987"/>
                </a:lnTo>
                <a:lnTo>
                  <a:pt x="152400" y="264319"/>
                </a:lnTo>
                <a:lnTo>
                  <a:pt x="102393" y="254794"/>
                </a:lnTo>
                <a:lnTo>
                  <a:pt x="66675" y="245269"/>
                </a:lnTo>
                <a:lnTo>
                  <a:pt x="35718" y="228600"/>
                </a:lnTo>
                <a:lnTo>
                  <a:pt x="9525" y="202406"/>
                </a:lnTo>
                <a:lnTo>
                  <a:pt x="0" y="176212"/>
                </a:lnTo>
                <a:lnTo>
                  <a:pt x="4762" y="140494"/>
                </a:lnTo>
                <a:lnTo>
                  <a:pt x="19050" y="107156"/>
                </a:lnTo>
                <a:lnTo>
                  <a:pt x="45243" y="76200"/>
                </a:lnTo>
                <a:lnTo>
                  <a:pt x="73818" y="59531"/>
                </a:lnTo>
                <a:lnTo>
                  <a:pt x="111918" y="50006"/>
                </a:lnTo>
                <a:lnTo>
                  <a:pt x="173831" y="38100"/>
                </a:lnTo>
                <a:lnTo>
                  <a:pt x="254793" y="28575"/>
                </a:lnTo>
                <a:lnTo>
                  <a:pt x="383381" y="21431"/>
                </a:lnTo>
                <a:lnTo>
                  <a:pt x="414337" y="26194"/>
                </a:lnTo>
                <a:lnTo>
                  <a:pt x="459581" y="38100"/>
                </a:lnTo>
                <a:lnTo>
                  <a:pt x="509587" y="50006"/>
                </a:lnTo>
                <a:lnTo>
                  <a:pt x="561975" y="59531"/>
                </a:lnTo>
                <a:lnTo>
                  <a:pt x="609600" y="66675"/>
                </a:lnTo>
                <a:lnTo>
                  <a:pt x="695325" y="80962"/>
                </a:lnTo>
                <a:lnTo>
                  <a:pt x="757237" y="88106"/>
                </a:lnTo>
                <a:lnTo>
                  <a:pt x="1002506" y="102394"/>
                </a:lnTo>
                <a:lnTo>
                  <a:pt x="1376362" y="111919"/>
                </a:lnTo>
                <a:lnTo>
                  <a:pt x="1971675" y="116681"/>
                </a:lnTo>
                <a:lnTo>
                  <a:pt x="2219325" y="111919"/>
                </a:lnTo>
                <a:lnTo>
                  <a:pt x="2243137" y="109537"/>
                </a:lnTo>
                <a:lnTo>
                  <a:pt x="2276475" y="107156"/>
                </a:lnTo>
                <a:lnTo>
                  <a:pt x="2331243" y="90487"/>
                </a:lnTo>
                <a:lnTo>
                  <a:pt x="2459831" y="0"/>
                </a:lnTo>
                <a:lnTo>
                  <a:pt x="2624137" y="147637"/>
                </a:lnTo>
                <a:lnTo>
                  <a:pt x="2528887" y="247650"/>
                </a:lnTo>
                <a:lnTo>
                  <a:pt x="2514600" y="276225"/>
                </a:lnTo>
                <a:lnTo>
                  <a:pt x="2316956" y="311944"/>
                </a:lnTo>
                <a:lnTo>
                  <a:pt x="1878806" y="311944"/>
                </a:lnTo>
                <a:lnTo>
                  <a:pt x="1690687" y="316706"/>
                </a:lnTo>
                <a:lnTo>
                  <a:pt x="1216818" y="316706"/>
                </a:lnTo>
                <a:lnTo>
                  <a:pt x="859631" y="3048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5" name="Google Shape;2655;p241"/>
          <p:cNvSpPr/>
          <p:nvPr/>
        </p:nvSpPr>
        <p:spPr>
          <a:xfrm>
            <a:off x="4725988" y="2360613"/>
            <a:ext cx="1968500" cy="450850"/>
          </a:xfrm>
          <a:custGeom>
            <a:avLst/>
            <a:gdLst/>
            <a:ahLst/>
            <a:cxnLst/>
            <a:rect l="l" t="t" r="r" b="b"/>
            <a:pathLst>
              <a:path w="1966913" h="452437" extrusionOk="0">
                <a:moveTo>
                  <a:pt x="350044" y="428625"/>
                </a:moveTo>
                <a:lnTo>
                  <a:pt x="45244" y="452437"/>
                </a:lnTo>
                <a:lnTo>
                  <a:pt x="0" y="240506"/>
                </a:lnTo>
                <a:lnTo>
                  <a:pt x="66675" y="252412"/>
                </a:lnTo>
                <a:lnTo>
                  <a:pt x="161925" y="266700"/>
                </a:lnTo>
                <a:lnTo>
                  <a:pt x="269082" y="269081"/>
                </a:lnTo>
                <a:lnTo>
                  <a:pt x="381000" y="266700"/>
                </a:lnTo>
                <a:lnTo>
                  <a:pt x="497682" y="254794"/>
                </a:lnTo>
                <a:lnTo>
                  <a:pt x="714375" y="233362"/>
                </a:lnTo>
                <a:lnTo>
                  <a:pt x="816769" y="223837"/>
                </a:lnTo>
                <a:lnTo>
                  <a:pt x="971550" y="197644"/>
                </a:lnTo>
                <a:lnTo>
                  <a:pt x="1081088" y="180975"/>
                </a:lnTo>
                <a:lnTo>
                  <a:pt x="1269207" y="142875"/>
                </a:lnTo>
                <a:lnTo>
                  <a:pt x="1400175" y="109537"/>
                </a:lnTo>
                <a:lnTo>
                  <a:pt x="1464469" y="85725"/>
                </a:lnTo>
                <a:lnTo>
                  <a:pt x="1547813" y="52387"/>
                </a:lnTo>
                <a:lnTo>
                  <a:pt x="1647825" y="0"/>
                </a:lnTo>
                <a:lnTo>
                  <a:pt x="1666875" y="0"/>
                </a:lnTo>
                <a:lnTo>
                  <a:pt x="1735932" y="7144"/>
                </a:lnTo>
                <a:lnTo>
                  <a:pt x="1831182" y="30956"/>
                </a:lnTo>
                <a:lnTo>
                  <a:pt x="1883569" y="50006"/>
                </a:lnTo>
                <a:lnTo>
                  <a:pt x="1921669" y="78581"/>
                </a:lnTo>
                <a:lnTo>
                  <a:pt x="1945482" y="100012"/>
                </a:lnTo>
                <a:lnTo>
                  <a:pt x="1962150" y="119062"/>
                </a:lnTo>
                <a:lnTo>
                  <a:pt x="1966913" y="140494"/>
                </a:lnTo>
                <a:lnTo>
                  <a:pt x="1957388" y="176212"/>
                </a:lnTo>
                <a:lnTo>
                  <a:pt x="1928813" y="207169"/>
                </a:lnTo>
                <a:lnTo>
                  <a:pt x="1864519" y="230981"/>
                </a:lnTo>
                <a:lnTo>
                  <a:pt x="1733550" y="254794"/>
                </a:lnTo>
                <a:lnTo>
                  <a:pt x="1454944" y="292894"/>
                </a:lnTo>
                <a:lnTo>
                  <a:pt x="1290638" y="319087"/>
                </a:lnTo>
                <a:lnTo>
                  <a:pt x="1045369" y="354806"/>
                </a:lnTo>
                <a:lnTo>
                  <a:pt x="866775" y="383381"/>
                </a:lnTo>
                <a:lnTo>
                  <a:pt x="666750" y="397669"/>
                </a:lnTo>
                <a:lnTo>
                  <a:pt x="350044" y="4286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6" name="Google Shape;2656;p241"/>
          <p:cNvSpPr/>
          <p:nvPr/>
        </p:nvSpPr>
        <p:spPr>
          <a:xfrm rot="-5400000">
            <a:off x="4661694" y="3393282"/>
            <a:ext cx="1887537" cy="469900"/>
          </a:xfrm>
          <a:custGeom>
            <a:avLst/>
            <a:gdLst/>
            <a:ahLst/>
            <a:cxnLst/>
            <a:rect l="l" t="t" r="r" b="b"/>
            <a:pathLst>
              <a:path w="1888331" h="469106" extrusionOk="0">
                <a:moveTo>
                  <a:pt x="297656" y="400050"/>
                </a:moveTo>
                <a:lnTo>
                  <a:pt x="23812" y="404813"/>
                </a:lnTo>
                <a:lnTo>
                  <a:pt x="0" y="202406"/>
                </a:lnTo>
                <a:lnTo>
                  <a:pt x="233362" y="195263"/>
                </a:lnTo>
                <a:lnTo>
                  <a:pt x="592931" y="176213"/>
                </a:lnTo>
                <a:lnTo>
                  <a:pt x="747712" y="176213"/>
                </a:lnTo>
                <a:lnTo>
                  <a:pt x="1190625" y="173831"/>
                </a:lnTo>
                <a:lnTo>
                  <a:pt x="1369218" y="178594"/>
                </a:lnTo>
                <a:lnTo>
                  <a:pt x="1462087" y="176213"/>
                </a:lnTo>
                <a:lnTo>
                  <a:pt x="1516856" y="176213"/>
                </a:lnTo>
                <a:lnTo>
                  <a:pt x="1588293" y="171450"/>
                </a:lnTo>
                <a:lnTo>
                  <a:pt x="1626393" y="159544"/>
                </a:lnTo>
                <a:lnTo>
                  <a:pt x="1659731" y="147638"/>
                </a:lnTo>
                <a:lnTo>
                  <a:pt x="1695450" y="128588"/>
                </a:lnTo>
                <a:lnTo>
                  <a:pt x="1764506" y="83344"/>
                </a:lnTo>
                <a:lnTo>
                  <a:pt x="1859756" y="0"/>
                </a:lnTo>
                <a:lnTo>
                  <a:pt x="1888331" y="188119"/>
                </a:lnTo>
                <a:lnTo>
                  <a:pt x="1778793" y="311944"/>
                </a:lnTo>
                <a:lnTo>
                  <a:pt x="1697831" y="414338"/>
                </a:lnTo>
                <a:lnTo>
                  <a:pt x="1662112" y="459581"/>
                </a:lnTo>
                <a:lnTo>
                  <a:pt x="1643062" y="469106"/>
                </a:lnTo>
                <a:lnTo>
                  <a:pt x="1612106" y="459581"/>
                </a:lnTo>
                <a:lnTo>
                  <a:pt x="1545431" y="445294"/>
                </a:lnTo>
                <a:lnTo>
                  <a:pt x="1414462" y="423863"/>
                </a:lnTo>
                <a:lnTo>
                  <a:pt x="1223962" y="419100"/>
                </a:lnTo>
                <a:lnTo>
                  <a:pt x="764381" y="397669"/>
                </a:lnTo>
                <a:lnTo>
                  <a:pt x="595312" y="400050"/>
                </a:lnTo>
                <a:lnTo>
                  <a:pt x="297656" y="4000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7" name="Google Shape;2657;p241"/>
          <p:cNvSpPr/>
          <p:nvPr/>
        </p:nvSpPr>
        <p:spPr>
          <a:xfrm>
            <a:off x="4781550" y="3027363"/>
            <a:ext cx="1757363" cy="425450"/>
          </a:xfrm>
          <a:custGeom>
            <a:avLst/>
            <a:gdLst/>
            <a:ahLst/>
            <a:cxnLst/>
            <a:rect l="l" t="t" r="r" b="b"/>
            <a:pathLst>
              <a:path w="1757363" h="426244" extrusionOk="0">
                <a:moveTo>
                  <a:pt x="588169" y="378619"/>
                </a:moveTo>
                <a:lnTo>
                  <a:pt x="250031" y="419100"/>
                </a:lnTo>
                <a:lnTo>
                  <a:pt x="180975" y="426244"/>
                </a:lnTo>
                <a:lnTo>
                  <a:pt x="14288" y="400050"/>
                </a:lnTo>
                <a:lnTo>
                  <a:pt x="0" y="214312"/>
                </a:lnTo>
                <a:lnTo>
                  <a:pt x="169069" y="247650"/>
                </a:lnTo>
                <a:lnTo>
                  <a:pt x="202406" y="245269"/>
                </a:lnTo>
                <a:lnTo>
                  <a:pt x="416719" y="219075"/>
                </a:lnTo>
                <a:lnTo>
                  <a:pt x="769144" y="178594"/>
                </a:lnTo>
                <a:lnTo>
                  <a:pt x="1007269" y="135731"/>
                </a:lnTo>
                <a:lnTo>
                  <a:pt x="1145381" y="116681"/>
                </a:lnTo>
                <a:lnTo>
                  <a:pt x="1281113" y="85725"/>
                </a:lnTo>
                <a:lnTo>
                  <a:pt x="1331119" y="69056"/>
                </a:lnTo>
                <a:lnTo>
                  <a:pt x="1347788" y="47625"/>
                </a:lnTo>
                <a:lnTo>
                  <a:pt x="1371600" y="28575"/>
                </a:lnTo>
                <a:lnTo>
                  <a:pt x="1409700" y="9525"/>
                </a:lnTo>
                <a:lnTo>
                  <a:pt x="1445419" y="0"/>
                </a:lnTo>
                <a:lnTo>
                  <a:pt x="1473994" y="0"/>
                </a:lnTo>
                <a:lnTo>
                  <a:pt x="1557338" y="19050"/>
                </a:lnTo>
                <a:lnTo>
                  <a:pt x="1662113" y="45244"/>
                </a:lnTo>
                <a:lnTo>
                  <a:pt x="1702594" y="59531"/>
                </a:lnTo>
                <a:lnTo>
                  <a:pt x="1731169" y="73819"/>
                </a:lnTo>
                <a:lnTo>
                  <a:pt x="1750219" y="90487"/>
                </a:lnTo>
                <a:lnTo>
                  <a:pt x="1757363" y="107156"/>
                </a:lnTo>
                <a:lnTo>
                  <a:pt x="1754981" y="130969"/>
                </a:lnTo>
                <a:lnTo>
                  <a:pt x="1740694" y="166687"/>
                </a:lnTo>
                <a:lnTo>
                  <a:pt x="1712119" y="190500"/>
                </a:lnTo>
                <a:lnTo>
                  <a:pt x="1664494" y="204787"/>
                </a:lnTo>
                <a:lnTo>
                  <a:pt x="1581150" y="216694"/>
                </a:lnTo>
                <a:lnTo>
                  <a:pt x="1483519" y="221456"/>
                </a:lnTo>
                <a:lnTo>
                  <a:pt x="1426369" y="233362"/>
                </a:lnTo>
                <a:lnTo>
                  <a:pt x="969169" y="323850"/>
                </a:lnTo>
                <a:lnTo>
                  <a:pt x="766763" y="354806"/>
                </a:lnTo>
                <a:lnTo>
                  <a:pt x="588169" y="3786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8" name="Google Shape;2658;p241"/>
          <p:cNvSpPr/>
          <p:nvPr/>
        </p:nvSpPr>
        <p:spPr>
          <a:xfrm>
            <a:off x="4767263" y="3627438"/>
            <a:ext cx="1771650" cy="458787"/>
          </a:xfrm>
          <a:custGeom>
            <a:avLst/>
            <a:gdLst/>
            <a:ahLst/>
            <a:cxnLst/>
            <a:rect l="l" t="t" r="r" b="b"/>
            <a:pathLst>
              <a:path w="1771650" h="459581" extrusionOk="0">
                <a:moveTo>
                  <a:pt x="307181" y="428625"/>
                </a:moveTo>
                <a:lnTo>
                  <a:pt x="4762" y="459581"/>
                </a:lnTo>
                <a:lnTo>
                  <a:pt x="0" y="295275"/>
                </a:lnTo>
                <a:lnTo>
                  <a:pt x="185737" y="290512"/>
                </a:lnTo>
                <a:lnTo>
                  <a:pt x="295275" y="280987"/>
                </a:lnTo>
                <a:lnTo>
                  <a:pt x="402431" y="266700"/>
                </a:lnTo>
                <a:lnTo>
                  <a:pt x="559593" y="242887"/>
                </a:lnTo>
                <a:lnTo>
                  <a:pt x="783431" y="204787"/>
                </a:lnTo>
                <a:lnTo>
                  <a:pt x="995362" y="183356"/>
                </a:lnTo>
                <a:lnTo>
                  <a:pt x="1095375" y="166687"/>
                </a:lnTo>
                <a:lnTo>
                  <a:pt x="1183481" y="150019"/>
                </a:lnTo>
                <a:lnTo>
                  <a:pt x="1300162" y="121444"/>
                </a:lnTo>
                <a:lnTo>
                  <a:pt x="1390650" y="90487"/>
                </a:lnTo>
                <a:lnTo>
                  <a:pt x="1414462" y="66675"/>
                </a:lnTo>
                <a:lnTo>
                  <a:pt x="1459706" y="30956"/>
                </a:lnTo>
                <a:lnTo>
                  <a:pt x="1485900" y="7144"/>
                </a:lnTo>
                <a:lnTo>
                  <a:pt x="1502568" y="0"/>
                </a:lnTo>
                <a:lnTo>
                  <a:pt x="1535906" y="7144"/>
                </a:lnTo>
                <a:lnTo>
                  <a:pt x="1609725" y="38100"/>
                </a:lnTo>
                <a:lnTo>
                  <a:pt x="1671637" y="66675"/>
                </a:lnTo>
                <a:lnTo>
                  <a:pt x="1712118" y="95250"/>
                </a:lnTo>
                <a:lnTo>
                  <a:pt x="1735931" y="130969"/>
                </a:lnTo>
                <a:lnTo>
                  <a:pt x="1759743" y="157162"/>
                </a:lnTo>
                <a:lnTo>
                  <a:pt x="1771650" y="185737"/>
                </a:lnTo>
                <a:lnTo>
                  <a:pt x="1771650" y="219075"/>
                </a:lnTo>
                <a:lnTo>
                  <a:pt x="1743075" y="242887"/>
                </a:lnTo>
                <a:lnTo>
                  <a:pt x="1714500" y="261937"/>
                </a:lnTo>
                <a:lnTo>
                  <a:pt x="1654968" y="276225"/>
                </a:lnTo>
                <a:lnTo>
                  <a:pt x="1531143" y="280987"/>
                </a:lnTo>
                <a:lnTo>
                  <a:pt x="1300162" y="304800"/>
                </a:lnTo>
                <a:lnTo>
                  <a:pt x="997743" y="342900"/>
                </a:lnTo>
                <a:lnTo>
                  <a:pt x="778668" y="357187"/>
                </a:lnTo>
                <a:lnTo>
                  <a:pt x="595312" y="390525"/>
                </a:lnTo>
                <a:lnTo>
                  <a:pt x="445293" y="416719"/>
                </a:lnTo>
                <a:lnTo>
                  <a:pt x="307181" y="4286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9" name="Google Shape;2659;p241"/>
          <p:cNvSpPr/>
          <p:nvPr/>
        </p:nvSpPr>
        <p:spPr>
          <a:xfrm>
            <a:off x="4710113" y="4367213"/>
            <a:ext cx="2095500" cy="466725"/>
          </a:xfrm>
          <a:custGeom>
            <a:avLst/>
            <a:gdLst/>
            <a:ahLst/>
            <a:cxnLst/>
            <a:rect l="l" t="t" r="r" b="b"/>
            <a:pathLst>
              <a:path w="2095500" h="466725" extrusionOk="0">
                <a:moveTo>
                  <a:pt x="378618" y="395287"/>
                </a:moveTo>
                <a:lnTo>
                  <a:pt x="35718" y="466725"/>
                </a:lnTo>
                <a:lnTo>
                  <a:pt x="0" y="276225"/>
                </a:lnTo>
                <a:lnTo>
                  <a:pt x="161925" y="257175"/>
                </a:lnTo>
                <a:lnTo>
                  <a:pt x="450056" y="209550"/>
                </a:lnTo>
                <a:lnTo>
                  <a:pt x="690562" y="164306"/>
                </a:lnTo>
                <a:lnTo>
                  <a:pt x="859631" y="133350"/>
                </a:lnTo>
                <a:lnTo>
                  <a:pt x="1042987" y="116681"/>
                </a:lnTo>
                <a:lnTo>
                  <a:pt x="1157287" y="97631"/>
                </a:lnTo>
                <a:lnTo>
                  <a:pt x="1247775" y="88106"/>
                </a:lnTo>
                <a:lnTo>
                  <a:pt x="1383506" y="71437"/>
                </a:lnTo>
                <a:lnTo>
                  <a:pt x="1593056" y="66675"/>
                </a:lnTo>
                <a:lnTo>
                  <a:pt x="1616868" y="61912"/>
                </a:lnTo>
                <a:lnTo>
                  <a:pt x="1678781" y="30956"/>
                </a:lnTo>
                <a:lnTo>
                  <a:pt x="1728787" y="4762"/>
                </a:lnTo>
                <a:lnTo>
                  <a:pt x="1747837" y="0"/>
                </a:lnTo>
                <a:lnTo>
                  <a:pt x="1816893" y="19050"/>
                </a:lnTo>
                <a:lnTo>
                  <a:pt x="1905000" y="57150"/>
                </a:lnTo>
                <a:lnTo>
                  <a:pt x="1985962" y="102393"/>
                </a:lnTo>
                <a:lnTo>
                  <a:pt x="2031206" y="130968"/>
                </a:lnTo>
                <a:lnTo>
                  <a:pt x="2066925" y="159543"/>
                </a:lnTo>
                <a:lnTo>
                  <a:pt x="2085975" y="176212"/>
                </a:lnTo>
                <a:lnTo>
                  <a:pt x="2095500" y="197643"/>
                </a:lnTo>
                <a:lnTo>
                  <a:pt x="2090737" y="223837"/>
                </a:lnTo>
                <a:lnTo>
                  <a:pt x="2074068" y="245268"/>
                </a:lnTo>
                <a:lnTo>
                  <a:pt x="2040731" y="269081"/>
                </a:lnTo>
                <a:lnTo>
                  <a:pt x="1990725" y="285750"/>
                </a:lnTo>
                <a:lnTo>
                  <a:pt x="1940718" y="285750"/>
                </a:lnTo>
                <a:lnTo>
                  <a:pt x="1859756" y="278606"/>
                </a:lnTo>
                <a:lnTo>
                  <a:pt x="1724025" y="273843"/>
                </a:lnTo>
                <a:lnTo>
                  <a:pt x="1547812" y="266700"/>
                </a:lnTo>
                <a:lnTo>
                  <a:pt x="1378743" y="271462"/>
                </a:lnTo>
                <a:lnTo>
                  <a:pt x="1135856" y="288131"/>
                </a:lnTo>
                <a:lnTo>
                  <a:pt x="854868" y="316706"/>
                </a:lnTo>
                <a:lnTo>
                  <a:pt x="573881" y="361950"/>
                </a:lnTo>
                <a:lnTo>
                  <a:pt x="378618" y="3952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0" name="Google Shape;2660;p241"/>
          <p:cNvSpPr/>
          <p:nvPr/>
        </p:nvSpPr>
        <p:spPr>
          <a:xfrm>
            <a:off x="2819400" y="4624388"/>
            <a:ext cx="914400" cy="609600"/>
          </a:xfrm>
          <a:custGeom>
            <a:avLst/>
            <a:gdLst/>
            <a:ahLst/>
            <a:cxnLst/>
            <a:rect l="l" t="t" r="r" b="b"/>
            <a:pathLst>
              <a:path w="914400" h="609600" extrusionOk="0">
                <a:moveTo>
                  <a:pt x="302419" y="330993"/>
                </a:moveTo>
                <a:lnTo>
                  <a:pt x="371475" y="278606"/>
                </a:lnTo>
                <a:lnTo>
                  <a:pt x="426244" y="235743"/>
                </a:lnTo>
                <a:lnTo>
                  <a:pt x="466725" y="200025"/>
                </a:lnTo>
                <a:lnTo>
                  <a:pt x="516731" y="157162"/>
                </a:lnTo>
                <a:lnTo>
                  <a:pt x="540544" y="133350"/>
                </a:lnTo>
                <a:lnTo>
                  <a:pt x="559594" y="107156"/>
                </a:lnTo>
                <a:lnTo>
                  <a:pt x="573881" y="80962"/>
                </a:lnTo>
                <a:lnTo>
                  <a:pt x="609600" y="0"/>
                </a:lnTo>
                <a:lnTo>
                  <a:pt x="914400" y="169068"/>
                </a:lnTo>
                <a:lnTo>
                  <a:pt x="866775" y="192881"/>
                </a:lnTo>
                <a:lnTo>
                  <a:pt x="750094" y="223837"/>
                </a:lnTo>
                <a:lnTo>
                  <a:pt x="650081" y="266700"/>
                </a:lnTo>
                <a:lnTo>
                  <a:pt x="495300" y="347662"/>
                </a:lnTo>
                <a:lnTo>
                  <a:pt x="276225" y="471487"/>
                </a:lnTo>
                <a:lnTo>
                  <a:pt x="45244" y="609600"/>
                </a:lnTo>
                <a:lnTo>
                  <a:pt x="0" y="569118"/>
                </a:lnTo>
                <a:lnTo>
                  <a:pt x="85725" y="497681"/>
                </a:lnTo>
                <a:lnTo>
                  <a:pt x="302419" y="33099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1" name="Google Shape;2661;p241"/>
          <p:cNvSpPr/>
          <p:nvPr/>
        </p:nvSpPr>
        <p:spPr>
          <a:xfrm>
            <a:off x="2663825" y="5132388"/>
            <a:ext cx="4575175" cy="800100"/>
          </a:xfrm>
          <a:custGeom>
            <a:avLst/>
            <a:gdLst/>
            <a:ahLst/>
            <a:cxnLst/>
            <a:rect l="l" t="t" r="r" b="b"/>
            <a:pathLst>
              <a:path w="4575810" h="800100" extrusionOk="0">
                <a:moveTo>
                  <a:pt x="1371600" y="312420"/>
                </a:moveTo>
                <a:lnTo>
                  <a:pt x="1131570" y="259080"/>
                </a:lnTo>
                <a:lnTo>
                  <a:pt x="1005840" y="240030"/>
                </a:lnTo>
                <a:lnTo>
                  <a:pt x="861060" y="224790"/>
                </a:lnTo>
                <a:lnTo>
                  <a:pt x="750570" y="217170"/>
                </a:lnTo>
                <a:lnTo>
                  <a:pt x="590550" y="224790"/>
                </a:lnTo>
                <a:lnTo>
                  <a:pt x="461010" y="243840"/>
                </a:lnTo>
                <a:lnTo>
                  <a:pt x="247650" y="285750"/>
                </a:lnTo>
                <a:lnTo>
                  <a:pt x="114300" y="331470"/>
                </a:lnTo>
                <a:lnTo>
                  <a:pt x="57150" y="331470"/>
                </a:lnTo>
                <a:lnTo>
                  <a:pt x="49530" y="323850"/>
                </a:lnTo>
                <a:lnTo>
                  <a:pt x="26670" y="262890"/>
                </a:lnTo>
                <a:lnTo>
                  <a:pt x="3810" y="179070"/>
                </a:lnTo>
                <a:lnTo>
                  <a:pt x="0" y="133350"/>
                </a:lnTo>
                <a:lnTo>
                  <a:pt x="7620" y="114300"/>
                </a:lnTo>
                <a:lnTo>
                  <a:pt x="34290" y="83820"/>
                </a:lnTo>
                <a:lnTo>
                  <a:pt x="76200" y="57150"/>
                </a:lnTo>
                <a:lnTo>
                  <a:pt x="125730" y="34290"/>
                </a:lnTo>
                <a:lnTo>
                  <a:pt x="247650" y="0"/>
                </a:lnTo>
                <a:lnTo>
                  <a:pt x="293370" y="57150"/>
                </a:lnTo>
                <a:lnTo>
                  <a:pt x="392430" y="49530"/>
                </a:lnTo>
                <a:lnTo>
                  <a:pt x="518160" y="41910"/>
                </a:lnTo>
                <a:lnTo>
                  <a:pt x="651510" y="45720"/>
                </a:lnTo>
                <a:lnTo>
                  <a:pt x="803910" y="57150"/>
                </a:lnTo>
                <a:lnTo>
                  <a:pt x="990600" y="72390"/>
                </a:lnTo>
                <a:lnTo>
                  <a:pt x="1196340" y="102870"/>
                </a:lnTo>
                <a:lnTo>
                  <a:pt x="1520190" y="156210"/>
                </a:lnTo>
                <a:lnTo>
                  <a:pt x="1863090" y="228600"/>
                </a:lnTo>
                <a:lnTo>
                  <a:pt x="2099310" y="281940"/>
                </a:lnTo>
                <a:lnTo>
                  <a:pt x="2282190" y="312420"/>
                </a:lnTo>
                <a:lnTo>
                  <a:pt x="2583180" y="358140"/>
                </a:lnTo>
                <a:lnTo>
                  <a:pt x="2880360" y="392430"/>
                </a:lnTo>
                <a:lnTo>
                  <a:pt x="3158490" y="419100"/>
                </a:lnTo>
                <a:lnTo>
                  <a:pt x="3539490" y="434340"/>
                </a:lnTo>
                <a:lnTo>
                  <a:pt x="4061460" y="438150"/>
                </a:lnTo>
                <a:lnTo>
                  <a:pt x="4370070" y="441960"/>
                </a:lnTo>
                <a:lnTo>
                  <a:pt x="4507230" y="441960"/>
                </a:lnTo>
                <a:lnTo>
                  <a:pt x="4549140" y="445770"/>
                </a:lnTo>
                <a:lnTo>
                  <a:pt x="4572000" y="453390"/>
                </a:lnTo>
                <a:lnTo>
                  <a:pt x="4575810" y="468630"/>
                </a:lnTo>
                <a:lnTo>
                  <a:pt x="4560570" y="491490"/>
                </a:lnTo>
                <a:lnTo>
                  <a:pt x="4522470" y="514350"/>
                </a:lnTo>
                <a:lnTo>
                  <a:pt x="4408170" y="552450"/>
                </a:lnTo>
                <a:lnTo>
                  <a:pt x="4263390" y="601980"/>
                </a:lnTo>
                <a:lnTo>
                  <a:pt x="4130040" y="640080"/>
                </a:lnTo>
                <a:lnTo>
                  <a:pt x="3886200" y="701040"/>
                </a:lnTo>
                <a:lnTo>
                  <a:pt x="3672840" y="758190"/>
                </a:lnTo>
                <a:lnTo>
                  <a:pt x="3516630" y="800100"/>
                </a:lnTo>
                <a:lnTo>
                  <a:pt x="3478530" y="796290"/>
                </a:lnTo>
                <a:lnTo>
                  <a:pt x="3326130" y="762000"/>
                </a:lnTo>
                <a:lnTo>
                  <a:pt x="2941320" y="685800"/>
                </a:lnTo>
                <a:lnTo>
                  <a:pt x="2575560" y="609600"/>
                </a:lnTo>
                <a:lnTo>
                  <a:pt x="2065020" y="495300"/>
                </a:lnTo>
                <a:lnTo>
                  <a:pt x="1756410" y="415290"/>
                </a:lnTo>
                <a:lnTo>
                  <a:pt x="1371600" y="31242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2AC2767-168F-254E-A17A-6DE7D65F1842}"/>
              </a:ext>
            </a:extLst>
          </p:cNvPr>
          <p:cNvGrpSpPr/>
          <p:nvPr/>
        </p:nvGrpSpPr>
        <p:grpSpPr>
          <a:xfrm>
            <a:off x="2634412" y="1632700"/>
            <a:ext cx="4600575" cy="4295775"/>
            <a:chOff x="2790825" y="1789113"/>
            <a:chExt cx="4600575" cy="4295775"/>
          </a:xfrm>
        </p:grpSpPr>
        <p:sp>
          <p:nvSpPr>
            <p:cNvPr id="15" name="Google Shape;2650;p241">
              <a:extLst>
                <a:ext uri="{FF2B5EF4-FFF2-40B4-BE49-F238E27FC236}">
                  <a16:creationId xmlns:a16="http://schemas.microsoft.com/office/drawing/2014/main" id="{392333E0-FC54-464D-B8DB-9B4EE085821F}"/>
                </a:ext>
              </a:extLst>
            </p:cNvPr>
            <p:cNvSpPr/>
            <p:nvPr/>
          </p:nvSpPr>
          <p:spPr>
            <a:xfrm>
              <a:off x="2851150" y="2014538"/>
              <a:ext cx="866775" cy="574675"/>
            </a:xfrm>
            <a:custGeom>
              <a:avLst/>
              <a:gdLst/>
              <a:ahLst/>
              <a:cxnLst/>
              <a:rect l="l" t="t" r="r" b="b"/>
              <a:pathLst>
                <a:path w="866775" h="573881" extrusionOk="0">
                  <a:moveTo>
                    <a:pt x="388144" y="388143"/>
                  </a:moveTo>
                  <a:lnTo>
                    <a:pt x="226219" y="252412"/>
                  </a:lnTo>
                  <a:lnTo>
                    <a:pt x="109538" y="147637"/>
                  </a:lnTo>
                  <a:lnTo>
                    <a:pt x="35719" y="78581"/>
                  </a:lnTo>
                  <a:lnTo>
                    <a:pt x="16669" y="59531"/>
                  </a:lnTo>
                  <a:lnTo>
                    <a:pt x="2382" y="38100"/>
                  </a:lnTo>
                  <a:lnTo>
                    <a:pt x="0" y="23812"/>
                  </a:lnTo>
                  <a:lnTo>
                    <a:pt x="4763" y="4762"/>
                  </a:lnTo>
                  <a:lnTo>
                    <a:pt x="21432" y="0"/>
                  </a:lnTo>
                  <a:lnTo>
                    <a:pt x="42863" y="0"/>
                  </a:lnTo>
                  <a:lnTo>
                    <a:pt x="73819" y="7143"/>
                  </a:lnTo>
                  <a:lnTo>
                    <a:pt x="145257" y="35718"/>
                  </a:lnTo>
                  <a:lnTo>
                    <a:pt x="216694" y="59531"/>
                  </a:lnTo>
                  <a:lnTo>
                    <a:pt x="295275" y="80962"/>
                  </a:lnTo>
                  <a:lnTo>
                    <a:pt x="354807" y="92868"/>
                  </a:lnTo>
                  <a:lnTo>
                    <a:pt x="450057" y="104775"/>
                  </a:lnTo>
                  <a:lnTo>
                    <a:pt x="595313" y="114300"/>
                  </a:lnTo>
                  <a:lnTo>
                    <a:pt x="631032" y="140493"/>
                  </a:lnTo>
                  <a:lnTo>
                    <a:pt x="709613" y="211931"/>
                  </a:lnTo>
                  <a:lnTo>
                    <a:pt x="785813" y="295275"/>
                  </a:lnTo>
                  <a:lnTo>
                    <a:pt x="850107" y="395287"/>
                  </a:lnTo>
                  <a:lnTo>
                    <a:pt x="866775" y="440531"/>
                  </a:lnTo>
                  <a:lnTo>
                    <a:pt x="864394" y="492918"/>
                  </a:lnTo>
                  <a:lnTo>
                    <a:pt x="854869" y="528637"/>
                  </a:lnTo>
                  <a:lnTo>
                    <a:pt x="828675" y="552450"/>
                  </a:lnTo>
                  <a:lnTo>
                    <a:pt x="797719" y="566737"/>
                  </a:lnTo>
                  <a:lnTo>
                    <a:pt x="740569" y="573881"/>
                  </a:lnTo>
                  <a:lnTo>
                    <a:pt x="678657" y="566737"/>
                  </a:lnTo>
                  <a:lnTo>
                    <a:pt x="611982" y="538162"/>
                  </a:lnTo>
                  <a:lnTo>
                    <a:pt x="388144" y="38814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651;p241">
              <a:extLst>
                <a:ext uri="{FF2B5EF4-FFF2-40B4-BE49-F238E27FC236}">
                  <a16:creationId xmlns:a16="http://schemas.microsoft.com/office/drawing/2014/main" id="{AC2E382A-1329-5D44-AA26-A65C196B1158}"/>
                </a:ext>
              </a:extLst>
            </p:cNvPr>
            <p:cNvSpPr/>
            <p:nvPr/>
          </p:nvSpPr>
          <p:spPr>
            <a:xfrm>
              <a:off x="2790825" y="3608388"/>
              <a:ext cx="1189038" cy="1362075"/>
            </a:xfrm>
            <a:custGeom>
              <a:avLst/>
              <a:gdLst/>
              <a:ahLst/>
              <a:cxnLst/>
              <a:rect l="l" t="t" r="r" b="b"/>
              <a:pathLst>
                <a:path w="1188244" h="1362075" extrusionOk="0">
                  <a:moveTo>
                    <a:pt x="442913" y="419100"/>
                  </a:moveTo>
                  <a:lnTo>
                    <a:pt x="302419" y="500062"/>
                  </a:lnTo>
                  <a:lnTo>
                    <a:pt x="264319" y="528637"/>
                  </a:lnTo>
                  <a:lnTo>
                    <a:pt x="240506" y="533400"/>
                  </a:lnTo>
                  <a:lnTo>
                    <a:pt x="197644" y="519112"/>
                  </a:lnTo>
                  <a:lnTo>
                    <a:pt x="142875" y="490537"/>
                  </a:lnTo>
                  <a:lnTo>
                    <a:pt x="114300" y="466725"/>
                  </a:lnTo>
                  <a:lnTo>
                    <a:pt x="83344" y="433387"/>
                  </a:lnTo>
                  <a:lnTo>
                    <a:pt x="52388" y="390525"/>
                  </a:lnTo>
                  <a:lnTo>
                    <a:pt x="30956" y="335756"/>
                  </a:lnTo>
                  <a:lnTo>
                    <a:pt x="19050" y="292894"/>
                  </a:lnTo>
                  <a:lnTo>
                    <a:pt x="7144" y="250031"/>
                  </a:lnTo>
                  <a:lnTo>
                    <a:pt x="0" y="219075"/>
                  </a:lnTo>
                  <a:lnTo>
                    <a:pt x="0" y="200025"/>
                  </a:lnTo>
                  <a:lnTo>
                    <a:pt x="2381" y="185737"/>
                  </a:lnTo>
                  <a:lnTo>
                    <a:pt x="11906" y="176212"/>
                  </a:lnTo>
                  <a:lnTo>
                    <a:pt x="26194" y="176212"/>
                  </a:lnTo>
                  <a:lnTo>
                    <a:pt x="47625" y="188119"/>
                  </a:lnTo>
                  <a:lnTo>
                    <a:pt x="100013" y="247650"/>
                  </a:lnTo>
                  <a:lnTo>
                    <a:pt x="133350" y="278606"/>
                  </a:lnTo>
                  <a:lnTo>
                    <a:pt x="157163" y="295275"/>
                  </a:lnTo>
                  <a:lnTo>
                    <a:pt x="176213" y="300037"/>
                  </a:lnTo>
                  <a:lnTo>
                    <a:pt x="216694" y="307181"/>
                  </a:lnTo>
                  <a:lnTo>
                    <a:pt x="240506" y="307181"/>
                  </a:lnTo>
                  <a:lnTo>
                    <a:pt x="278606" y="302419"/>
                  </a:lnTo>
                  <a:lnTo>
                    <a:pt x="376238" y="264319"/>
                  </a:lnTo>
                  <a:lnTo>
                    <a:pt x="576263" y="183356"/>
                  </a:lnTo>
                  <a:lnTo>
                    <a:pt x="728663" y="130969"/>
                  </a:lnTo>
                  <a:lnTo>
                    <a:pt x="752475" y="100012"/>
                  </a:lnTo>
                  <a:lnTo>
                    <a:pt x="795338" y="45244"/>
                  </a:lnTo>
                  <a:lnTo>
                    <a:pt x="826294" y="4762"/>
                  </a:lnTo>
                  <a:lnTo>
                    <a:pt x="835819" y="0"/>
                  </a:lnTo>
                  <a:lnTo>
                    <a:pt x="850106" y="4762"/>
                  </a:lnTo>
                  <a:lnTo>
                    <a:pt x="907256" y="40481"/>
                  </a:lnTo>
                  <a:lnTo>
                    <a:pt x="969169" y="76200"/>
                  </a:lnTo>
                  <a:lnTo>
                    <a:pt x="1042988" y="128587"/>
                  </a:lnTo>
                  <a:lnTo>
                    <a:pt x="1116806" y="197644"/>
                  </a:lnTo>
                  <a:lnTo>
                    <a:pt x="1157288" y="245269"/>
                  </a:lnTo>
                  <a:lnTo>
                    <a:pt x="1166813" y="269081"/>
                  </a:lnTo>
                  <a:lnTo>
                    <a:pt x="1164431" y="280987"/>
                  </a:lnTo>
                  <a:lnTo>
                    <a:pt x="1147763" y="297656"/>
                  </a:lnTo>
                  <a:lnTo>
                    <a:pt x="1104900" y="321469"/>
                  </a:lnTo>
                  <a:lnTo>
                    <a:pt x="1035844" y="352425"/>
                  </a:lnTo>
                  <a:lnTo>
                    <a:pt x="1021556" y="364331"/>
                  </a:lnTo>
                  <a:lnTo>
                    <a:pt x="850106" y="535781"/>
                  </a:lnTo>
                  <a:lnTo>
                    <a:pt x="635794" y="750094"/>
                  </a:lnTo>
                  <a:lnTo>
                    <a:pt x="616744" y="776287"/>
                  </a:lnTo>
                  <a:lnTo>
                    <a:pt x="604838" y="807244"/>
                  </a:lnTo>
                  <a:lnTo>
                    <a:pt x="609600" y="831056"/>
                  </a:lnTo>
                  <a:lnTo>
                    <a:pt x="626269" y="847725"/>
                  </a:lnTo>
                  <a:lnTo>
                    <a:pt x="647700" y="859631"/>
                  </a:lnTo>
                  <a:lnTo>
                    <a:pt x="709613" y="885825"/>
                  </a:lnTo>
                  <a:lnTo>
                    <a:pt x="828675" y="928687"/>
                  </a:lnTo>
                  <a:lnTo>
                    <a:pt x="916781" y="966787"/>
                  </a:lnTo>
                  <a:lnTo>
                    <a:pt x="988219" y="1007269"/>
                  </a:lnTo>
                  <a:lnTo>
                    <a:pt x="1038225" y="1040606"/>
                  </a:lnTo>
                  <a:lnTo>
                    <a:pt x="1088231" y="1090612"/>
                  </a:lnTo>
                  <a:lnTo>
                    <a:pt x="1131094" y="1131094"/>
                  </a:lnTo>
                  <a:lnTo>
                    <a:pt x="1164431" y="1178719"/>
                  </a:lnTo>
                  <a:lnTo>
                    <a:pt x="1185863" y="1226344"/>
                  </a:lnTo>
                  <a:lnTo>
                    <a:pt x="1188244" y="1271587"/>
                  </a:lnTo>
                  <a:lnTo>
                    <a:pt x="1178719" y="1307306"/>
                  </a:lnTo>
                  <a:lnTo>
                    <a:pt x="1154906" y="1335881"/>
                  </a:lnTo>
                  <a:lnTo>
                    <a:pt x="1112044" y="1354931"/>
                  </a:lnTo>
                  <a:lnTo>
                    <a:pt x="1054894" y="1362075"/>
                  </a:lnTo>
                  <a:lnTo>
                    <a:pt x="771525" y="1212056"/>
                  </a:lnTo>
                  <a:lnTo>
                    <a:pt x="764381" y="1166812"/>
                  </a:lnTo>
                  <a:lnTo>
                    <a:pt x="754856" y="1133475"/>
                  </a:lnTo>
                  <a:lnTo>
                    <a:pt x="723900" y="1083469"/>
                  </a:lnTo>
                  <a:lnTo>
                    <a:pt x="688181" y="1040606"/>
                  </a:lnTo>
                  <a:lnTo>
                    <a:pt x="647700" y="1000125"/>
                  </a:lnTo>
                  <a:lnTo>
                    <a:pt x="611981" y="966787"/>
                  </a:lnTo>
                  <a:lnTo>
                    <a:pt x="557213" y="921544"/>
                  </a:lnTo>
                  <a:lnTo>
                    <a:pt x="526256" y="895350"/>
                  </a:lnTo>
                  <a:lnTo>
                    <a:pt x="500063" y="876300"/>
                  </a:lnTo>
                  <a:lnTo>
                    <a:pt x="481013" y="862012"/>
                  </a:lnTo>
                  <a:lnTo>
                    <a:pt x="473869" y="840581"/>
                  </a:lnTo>
                  <a:lnTo>
                    <a:pt x="481013" y="800100"/>
                  </a:lnTo>
                  <a:lnTo>
                    <a:pt x="509588" y="762000"/>
                  </a:lnTo>
                  <a:lnTo>
                    <a:pt x="526256" y="740569"/>
                  </a:lnTo>
                  <a:lnTo>
                    <a:pt x="621506" y="585787"/>
                  </a:lnTo>
                  <a:lnTo>
                    <a:pt x="721519" y="416719"/>
                  </a:lnTo>
                  <a:lnTo>
                    <a:pt x="750094" y="364331"/>
                  </a:lnTo>
                  <a:lnTo>
                    <a:pt x="754856" y="345281"/>
                  </a:lnTo>
                  <a:lnTo>
                    <a:pt x="754856" y="328612"/>
                  </a:lnTo>
                  <a:lnTo>
                    <a:pt x="754856" y="316706"/>
                  </a:lnTo>
                  <a:lnTo>
                    <a:pt x="747713" y="302419"/>
                  </a:lnTo>
                  <a:lnTo>
                    <a:pt x="728663" y="297656"/>
                  </a:lnTo>
                  <a:lnTo>
                    <a:pt x="695325" y="297656"/>
                  </a:lnTo>
                  <a:lnTo>
                    <a:pt x="442913" y="4191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652;p241">
              <a:extLst>
                <a:ext uri="{FF2B5EF4-FFF2-40B4-BE49-F238E27FC236}">
                  <a16:creationId xmlns:a16="http://schemas.microsoft.com/office/drawing/2014/main" id="{41FF7249-E6F8-FF48-BA01-A379C7164A51}"/>
                </a:ext>
              </a:extLst>
            </p:cNvPr>
            <p:cNvSpPr/>
            <p:nvPr/>
          </p:nvSpPr>
          <p:spPr>
            <a:xfrm>
              <a:off x="3919538" y="1789113"/>
              <a:ext cx="1550987" cy="1574800"/>
            </a:xfrm>
            <a:custGeom>
              <a:avLst/>
              <a:gdLst/>
              <a:ahLst/>
              <a:cxnLst/>
              <a:rect l="l" t="t" r="r" b="b"/>
              <a:pathLst>
                <a:path w="1550193" h="1576387" extrusionOk="0">
                  <a:moveTo>
                    <a:pt x="792956" y="790575"/>
                  </a:moveTo>
                  <a:lnTo>
                    <a:pt x="923925" y="635794"/>
                  </a:lnTo>
                  <a:lnTo>
                    <a:pt x="1052512" y="469106"/>
                  </a:lnTo>
                  <a:lnTo>
                    <a:pt x="1197768" y="264319"/>
                  </a:lnTo>
                  <a:lnTo>
                    <a:pt x="1202531" y="254794"/>
                  </a:lnTo>
                  <a:lnTo>
                    <a:pt x="1202531" y="200025"/>
                  </a:lnTo>
                  <a:lnTo>
                    <a:pt x="1197768" y="178594"/>
                  </a:lnTo>
                  <a:lnTo>
                    <a:pt x="1164431" y="142875"/>
                  </a:lnTo>
                  <a:lnTo>
                    <a:pt x="1119187" y="88106"/>
                  </a:lnTo>
                  <a:lnTo>
                    <a:pt x="1097756" y="61912"/>
                  </a:lnTo>
                  <a:lnTo>
                    <a:pt x="1083468" y="42862"/>
                  </a:lnTo>
                  <a:lnTo>
                    <a:pt x="1076325" y="21431"/>
                  </a:lnTo>
                  <a:lnTo>
                    <a:pt x="1076325" y="14287"/>
                  </a:lnTo>
                  <a:lnTo>
                    <a:pt x="1081087" y="4762"/>
                  </a:lnTo>
                  <a:lnTo>
                    <a:pt x="1095375" y="0"/>
                  </a:lnTo>
                  <a:lnTo>
                    <a:pt x="1128712" y="4762"/>
                  </a:lnTo>
                  <a:lnTo>
                    <a:pt x="1162050" y="11906"/>
                  </a:lnTo>
                  <a:lnTo>
                    <a:pt x="1212056" y="28575"/>
                  </a:lnTo>
                  <a:lnTo>
                    <a:pt x="1259681" y="52387"/>
                  </a:lnTo>
                  <a:lnTo>
                    <a:pt x="1333500" y="100012"/>
                  </a:lnTo>
                  <a:lnTo>
                    <a:pt x="1393031" y="145256"/>
                  </a:lnTo>
                  <a:lnTo>
                    <a:pt x="1473993" y="214312"/>
                  </a:lnTo>
                  <a:lnTo>
                    <a:pt x="1538287" y="276225"/>
                  </a:lnTo>
                  <a:lnTo>
                    <a:pt x="1545431" y="295275"/>
                  </a:lnTo>
                  <a:lnTo>
                    <a:pt x="1550193" y="309562"/>
                  </a:lnTo>
                  <a:lnTo>
                    <a:pt x="1545431" y="326231"/>
                  </a:lnTo>
                  <a:lnTo>
                    <a:pt x="1540668" y="338137"/>
                  </a:lnTo>
                  <a:lnTo>
                    <a:pt x="1524000" y="357187"/>
                  </a:lnTo>
                  <a:lnTo>
                    <a:pt x="1502568" y="371475"/>
                  </a:lnTo>
                  <a:lnTo>
                    <a:pt x="1459706" y="381000"/>
                  </a:lnTo>
                  <a:lnTo>
                    <a:pt x="1450181" y="383381"/>
                  </a:lnTo>
                  <a:lnTo>
                    <a:pt x="1397793" y="445294"/>
                  </a:lnTo>
                  <a:lnTo>
                    <a:pt x="1288256" y="573881"/>
                  </a:lnTo>
                  <a:lnTo>
                    <a:pt x="1166812" y="711994"/>
                  </a:lnTo>
                  <a:lnTo>
                    <a:pt x="1019175" y="862012"/>
                  </a:lnTo>
                  <a:lnTo>
                    <a:pt x="947737" y="926306"/>
                  </a:lnTo>
                  <a:lnTo>
                    <a:pt x="790575" y="1104900"/>
                  </a:lnTo>
                  <a:lnTo>
                    <a:pt x="652462" y="1204912"/>
                  </a:lnTo>
                  <a:lnTo>
                    <a:pt x="454818" y="1333500"/>
                  </a:lnTo>
                  <a:lnTo>
                    <a:pt x="278606" y="1443037"/>
                  </a:lnTo>
                  <a:lnTo>
                    <a:pt x="140493" y="1526381"/>
                  </a:lnTo>
                  <a:lnTo>
                    <a:pt x="61912" y="1569244"/>
                  </a:lnTo>
                  <a:lnTo>
                    <a:pt x="33337" y="1576387"/>
                  </a:lnTo>
                  <a:lnTo>
                    <a:pt x="14287" y="1576387"/>
                  </a:lnTo>
                  <a:lnTo>
                    <a:pt x="4762" y="1569244"/>
                  </a:lnTo>
                  <a:lnTo>
                    <a:pt x="0" y="1552575"/>
                  </a:lnTo>
                  <a:lnTo>
                    <a:pt x="11906" y="1531144"/>
                  </a:lnTo>
                  <a:lnTo>
                    <a:pt x="54768" y="1495425"/>
                  </a:lnTo>
                  <a:lnTo>
                    <a:pt x="180975" y="1402556"/>
                  </a:lnTo>
                  <a:lnTo>
                    <a:pt x="333375" y="1276350"/>
                  </a:lnTo>
                  <a:lnTo>
                    <a:pt x="459581" y="1154906"/>
                  </a:lnTo>
                  <a:lnTo>
                    <a:pt x="602456" y="1009650"/>
                  </a:lnTo>
                  <a:lnTo>
                    <a:pt x="792956" y="7905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653;p241">
              <a:extLst>
                <a:ext uri="{FF2B5EF4-FFF2-40B4-BE49-F238E27FC236}">
                  <a16:creationId xmlns:a16="http://schemas.microsoft.com/office/drawing/2014/main" id="{FEDBB4E5-22D7-4742-A3EB-256347943C9B}"/>
                </a:ext>
              </a:extLst>
            </p:cNvPr>
            <p:cNvSpPr/>
            <p:nvPr/>
          </p:nvSpPr>
          <p:spPr>
            <a:xfrm>
              <a:off x="5643563" y="1884363"/>
              <a:ext cx="709612" cy="936625"/>
            </a:xfrm>
            <a:custGeom>
              <a:avLst/>
              <a:gdLst/>
              <a:ahLst/>
              <a:cxnLst/>
              <a:rect l="l" t="t" r="r" b="b"/>
              <a:pathLst>
                <a:path w="709612" h="938212" extrusionOk="0">
                  <a:moveTo>
                    <a:pt x="195262" y="540544"/>
                  </a:moveTo>
                  <a:lnTo>
                    <a:pt x="228600" y="473869"/>
                  </a:lnTo>
                  <a:lnTo>
                    <a:pt x="257175" y="407194"/>
                  </a:lnTo>
                  <a:lnTo>
                    <a:pt x="292893" y="304800"/>
                  </a:lnTo>
                  <a:lnTo>
                    <a:pt x="316706" y="226219"/>
                  </a:lnTo>
                  <a:lnTo>
                    <a:pt x="321468" y="183356"/>
                  </a:lnTo>
                  <a:lnTo>
                    <a:pt x="323850" y="147637"/>
                  </a:lnTo>
                  <a:lnTo>
                    <a:pt x="321468" y="133350"/>
                  </a:lnTo>
                  <a:lnTo>
                    <a:pt x="302418" y="109537"/>
                  </a:lnTo>
                  <a:lnTo>
                    <a:pt x="280987" y="90487"/>
                  </a:lnTo>
                  <a:lnTo>
                    <a:pt x="261937" y="73819"/>
                  </a:lnTo>
                  <a:lnTo>
                    <a:pt x="247650" y="61912"/>
                  </a:lnTo>
                  <a:lnTo>
                    <a:pt x="235743" y="50006"/>
                  </a:lnTo>
                  <a:lnTo>
                    <a:pt x="226218" y="30956"/>
                  </a:lnTo>
                  <a:lnTo>
                    <a:pt x="226218" y="19050"/>
                  </a:lnTo>
                  <a:lnTo>
                    <a:pt x="238125" y="4762"/>
                  </a:lnTo>
                  <a:lnTo>
                    <a:pt x="261937" y="0"/>
                  </a:lnTo>
                  <a:lnTo>
                    <a:pt x="304800" y="0"/>
                  </a:lnTo>
                  <a:lnTo>
                    <a:pt x="342900" y="4762"/>
                  </a:lnTo>
                  <a:lnTo>
                    <a:pt x="385762" y="14287"/>
                  </a:lnTo>
                  <a:lnTo>
                    <a:pt x="421481" y="23812"/>
                  </a:lnTo>
                  <a:lnTo>
                    <a:pt x="490537" y="54769"/>
                  </a:lnTo>
                  <a:lnTo>
                    <a:pt x="573881" y="95250"/>
                  </a:lnTo>
                  <a:lnTo>
                    <a:pt x="659606" y="135731"/>
                  </a:lnTo>
                  <a:lnTo>
                    <a:pt x="688181" y="159544"/>
                  </a:lnTo>
                  <a:lnTo>
                    <a:pt x="702468" y="180975"/>
                  </a:lnTo>
                  <a:lnTo>
                    <a:pt x="709612" y="207169"/>
                  </a:lnTo>
                  <a:lnTo>
                    <a:pt x="707231" y="240506"/>
                  </a:lnTo>
                  <a:lnTo>
                    <a:pt x="695325" y="266700"/>
                  </a:lnTo>
                  <a:lnTo>
                    <a:pt x="664368" y="295275"/>
                  </a:lnTo>
                  <a:lnTo>
                    <a:pt x="554831" y="371475"/>
                  </a:lnTo>
                  <a:lnTo>
                    <a:pt x="535781" y="397669"/>
                  </a:lnTo>
                  <a:lnTo>
                    <a:pt x="404812" y="564356"/>
                  </a:lnTo>
                  <a:lnTo>
                    <a:pt x="114300" y="931069"/>
                  </a:lnTo>
                  <a:lnTo>
                    <a:pt x="0" y="938212"/>
                  </a:lnTo>
                  <a:lnTo>
                    <a:pt x="47625" y="833437"/>
                  </a:lnTo>
                  <a:lnTo>
                    <a:pt x="195262" y="5405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654;p241">
              <a:extLst>
                <a:ext uri="{FF2B5EF4-FFF2-40B4-BE49-F238E27FC236}">
                  <a16:creationId xmlns:a16="http://schemas.microsoft.com/office/drawing/2014/main" id="{39B2B5AF-2052-B742-A547-BDD3B2AAA936}"/>
                </a:ext>
              </a:extLst>
            </p:cNvPr>
            <p:cNvSpPr/>
            <p:nvPr/>
          </p:nvSpPr>
          <p:spPr>
            <a:xfrm rot="-5400000">
              <a:off x="3519488" y="3816350"/>
              <a:ext cx="2624137" cy="315913"/>
            </a:xfrm>
            <a:custGeom>
              <a:avLst/>
              <a:gdLst/>
              <a:ahLst/>
              <a:cxnLst/>
              <a:rect l="l" t="t" r="r" b="b"/>
              <a:pathLst>
                <a:path w="2624137" h="316706" extrusionOk="0">
                  <a:moveTo>
                    <a:pt x="859631" y="304800"/>
                  </a:moveTo>
                  <a:lnTo>
                    <a:pt x="664368" y="300037"/>
                  </a:lnTo>
                  <a:lnTo>
                    <a:pt x="495300" y="297656"/>
                  </a:lnTo>
                  <a:lnTo>
                    <a:pt x="323850" y="292894"/>
                  </a:lnTo>
                  <a:lnTo>
                    <a:pt x="238125" y="280987"/>
                  </a:lnTo>
                  <a:lnTo>
                    <a:pt x="152400" y="264319"/>
                  </a:lnTo>
                  <a:lnTo>
                    <a:pt x="102393" y="254794"/>
                  </a:lnTo>
                  <a:lnTo>
                    <a:pt x="66675" y="245269"/>
                  </a:lnTo>
                  <a:lnTo>
                    <a:pt x="35718" y="228600"/>
                  </a:lnTo>
                  <a:lnTo>
                    <a:pt x="9525" y="202406"/>
                  </a:lnTo>
                  <a:lnTo>
                    <a:pt x="0" y="176212"/>
                  </a:lnTo>
                  <a:lnTo>
                    <a:pt x="4762" y="140494"/>
                  </a:lnTo>
                  <a:lnTo>
                    <a:pt x="19050" y="107156"/>
                  </a:lnTo>
                  <a:lnTo>
                    <a:pt x="45243" y="76200"/>
                  </a:lnTo>
                  <a:lnTo>
                    <a:pt x="73818" y="59531"/>
                  </a:lnTo>
                  <a:lnTo>
                    <a:pt x="111918" y="50006"/>
                  </a:lnTo>
                  <a:lnTo>
                    <a:pt x="173831" y="38100"/>
                  </a:lnTo>
                  <a:lnTo>
                    <a:pt x="254793" y="28575"/>
                  </a:lnTo>
                  <a:lnTo>
                    <a:pt x="383381" y="21431"/>
                  </a:lnTo>
                  <a:lnTo>
                    <a:pt x="414337" y="26194"/>
                  </a:lnTo>
                  <a:lnTo>
                    <a:pt x="459581" y="38100"/>
                  </a:lnTo>
                  <a:lnTo>
                    <a:pt x="509587" y="50006"/>
                  </a:lnTo>
                  <a:lnTo>
                    <a:pt x="561975" y="59531"/>
                  </a:lnTo>
                  <a:lnTo>
                    <a:pt x="609600" y="66675"/>
                  </a:lnTo>
                  <a:lnTo>
                    <a:pt x="695325" y="80962"/>
                  </a:lnTo>
                  <a:lnTo>
                    <a:pt x="757237" y="88106"/>
                  </a:lnTo>
                  <a:lnTo>
                    <a:pt x="1002506" y="102394"/>
                  </a:lnTo>
                  <a:lnTo>
                    <a:pt x="1376362" y="111919"/>
                  </a:lnTo>
                  <a:lnTo>
                    <a:pt x="1971675" y="116681"/>
                  </a:lnTo>
                  <a:lnTo>
                    <a:pt x="2219325" y="111919"/>
                  </a:lnTo>
                  <a:lnTo>
                    <a:pt x="2243137" y="109537"/>
                  </a:lnTo>
                  <a:lnTo>
                    <a:pt x="2276475" y="107156"/>
                  </a:lnTo>
                  <a:lnTo>
                    <a:pt x="2331243" y="90487"/>
                  </a:lnTo>
                  <a:lnTo>
                    <a:pt x="2459831" y="0"/>
                  </a:lnTo>
                  <a:lnTo>
                    <a:pt x="2624137" y="147637"/>
                  </a:lnTo>
                  <a:lnTo>
                    <a:pt x="2528887" y="247650"/>
                  </a:lnTo>
                  <a:lnTo>
                    <a:pt x="2514600" y="276225"/>
                  </a:lnTo>
                  <a:lnTo>
                    <a:pt x="2316956" y="311944"/>
                  </a:lnTo>
                  <a:lnTo>
                    <a:pt x="1878806" y="311944"/>
                  </a:lnTo>
                  <a:lnTo>
                    <a:pt x="1690687" y="316706"/>
                  </a:lnTo>
                  <a:lnTo>
                    <a:pt x="1216818" y="316706"/>
                  </a:lnTo>
                  <a:lnTo>
                    <a:pt x="859631" y="3048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655;p241">
              <a:extLst>
                <a:ext uri="{FF2B5EF4-FFF2-40B4-BE49-F238E27FC236}">
                  <a16:creationId xmlns:a16="http://schemas.microsoft.com/office/drawing/2014/main" id="{D52CEF88-D0BF-EA4E-A87F-7885A18B519E}"/>
                </a:ext>
              </a:extLst>
            </p:cNvPr>
            <p:cNvSpPr/>
            <p:nvPr/>
          </p:nvSpPr>
          <p:spPr>
            <a:xfrm>
              <a:off x="4878388" y="2513013"/>
              <a:ext cx="1968500" cy="450850"/>
            </a:xfrm>
            <a:custGeom>
              <a:avLst/>
              <a:gdLst/>
              <a:ahLst/>
              <a:cxnLst/>
              <a:rect l="l" t="t" r="r" b="b"/>
              <a:pathLst>
                <a:path w="1966913" h="452437" extrusionOk="0">
                  <a:moveTo>
                    <a:pt x="350044" y="428625"/>
                  </a:moveTo>
                  <a:lnTo>
                    <a:pt x="45244" y="452437"/>
                  </a:lnTo>
                  <a:lnTo>
                    <a:pt x="0" y="240506"/>
                  </a:lnTo>
                  <a:lnTo>
                    <a:pt x="66675" y="252412"/>
                  </a:lnTo>
                  <a:lnTo>
                    <a:pt x="161925" y="266700"/>
                  </a:lnTo>
                  <a:lnTo>
                    <a:pt x="269082" y="269081"/>
                  </a:lnTo>
                  <a:lnTo>
                    <a:pt x="381000" y="266700"/>
                  </a:lnTo>
                  <a:lnTo>
                    <a:pt x="497682" y="254794"/>
                  </a:lnTo>
                  <a:lnTo>
                    <a:pt x="714375" y="233362"/>
                  </a:lnTo>
                  <a:lnTo>
                    <a:pt x="816769" y="223837"/>
                  </a:lnTo>
                  <a:lnTo>
                    <a:pt x="971550" y="197644"/>
                  </a:lnTo>
                  <a:lnTo>
                    <a:pt x="1081088" y="180975"/>
                  </a:lnTo>
                  <a:lnTo>
                    <a:pt x="1269207" y="142875"/>
                  </a:lnTo>
                  <a:lnTo>
                    <a:pt x="1400175" y="109537"/>
                  </a:lnTo>
                  <a:lnTo>
                    <a:pt x="1464469" y="85725"/>
                  </a:lnTo>
                  <a:lnTo>
                    <a:pt x="1547813" y="52387"/>
                  </a:lnTo>
                  <a:lnTo>
                    <a:pt x="1647825" y="0"/>
                  </a:lnTo>
                  <a:lnTo>
                    <a:pt x="1666875" y="0"/>
                  </a:lnTo>
                  <a:lnTo>
                    <a:pt x="1735932" y="7144"/>
                  </a:lnTo>
                  <a:lnTo>
                    <a:pt x="1831182" y="30956"/>
                  </a:lnTo>
                  <a:lnTo>
                    <a:pt x="1883569" y="50006"/>
                  </a:lnTo>
                  <a:lnTo>
                    <a:pt x="1921669" y="78581"/>
                  </a:lnTo>
                  <a:lnTo>
                    <a:pt x="1945482" y="100012"/>
                  </a:lnTo>
                  <a:lnTo>
                    <a:pt x="1962150" y="119062"/>
                  </a:lnTo>
                  <a:lnTo>
                    <a:pt x="1966913" y="140494"/>
                  </a:lnTo>
                  <a:lnTo>
                    <a:pt x="1957388" y="176212"/>
                  </a:lnTo>
                  <a:lnTo>
                    <a:pt x="1928813" y="207169"/>
                  </a:lnTo>
                  <a:lnTo>
                    <a:pt x="1864519" y="230981"/>
                  </a:lnTo>
                  <a:lnTo>
                    <a:pt x="1733550" y="254794"/>
                  </a:lnTo>
                  <a:lnTo>
                    <a:pt x="1454944" y="292894"/>
                  </a:lnTo>
                  <a:lnTo>
                    <a:pt x="1290638" y="319087"/>
                  </a:lnTo>
                  <a:lnTo>
                    <a:pt x="1045369" y="354806"/>
                  </a:lnTo>
                  <a:lnTo>
                    <a:pt x="866775" y="383381"/>
                  </a:lnTo>
                  <a:lnTo>
                    <a:pt x="666750" y="397669"/>
                  </a:lnTo>
                  <a:lnTo>
                    <a:pt x="350044" y="4286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656;p241">
              <a:extLst>
                <a:ext uri="{FF2B5EF4-FFF2-40B4-BE49-F238E27FC236}">
                  <a16:creationId xmlns:a16="http://schemas.microsoft.com/office/drawing/2014/main" id="{A6C6BE1E-C603-6844-B90C-D16C245C384A}"/>
                </a:ext>
              </a:extLst>
            </p:cNvPr>
            <p:cNvSpPr/>
            <p:nvPr/>
          </p:nvSpPr>
          <p:spPr>
            <a:xfrm rot="-5400000">
              <a:off x="4814094" y="3545682"/>
              <a:ext cx="1887537" cy="469900"/>
            </a:xfrm>
            <a:custGeom>
              <a:avLst/>
              <a:gdLst/>
              <a:ahLst/>
              <a:cxnLst/>
              <a:rect l="l" t="t" r="r" b="b"/>
              <a:pathLst>
                <a:path w="1888331" h="469106" extrusionOk="0">
                  <a:moveTo>
                    <a:pt x="297656" y="400050"/>
                  </a:moveTo>
                  <a:lnTo>
                    <a:pt x="23812" y="404813"/>
                  </a:lnTo>
                  <a:lnTo>
                    <a:pt x="0" y="202406"/>
                  </a:lnTo>
                  <a:lnTo>
                    <a:pt x="233362" y="195263"/>
                  </a:lnTo>
                  <a:lnTo>
                    <a:pt x="592931" y="176213"/>
                  </a:lnTo>
                  <a:lnTo>
                    <a:pt x="747712" y="176213"/>
                  </a:lnTo>
                  <a:lnTo>
                    <a:pt x="1190625" y="173831"/>
                  </a:lnTo>
                  <a:lnTo>
                    <a:pt x="1369218" y="178594"/>
                  </a:lnTo>
                  <a:lnTo>
                    <a:pt x="1462087" y="176213"/>
                  </a:lnTo>
                  <a:lnTo>
                    <a:pt x="1516856" y="176213"/>
                  </a:lnTo>
                  <a:lnTo>
                    <a:pt x="1588293" y="171450"/>
                  </a:lnTo>
                  <a:lnTo>
                    <a:pt x="1626393" y="159544"/>
                  </a:lnTo>
                  <a:lnTo>
                    <a:pt x="1659731" y="147638"/>
                  </a:lnTo>
                  <a:lnTo>
                    <a:pt x="1695450" y="128588"/>
                  </a:lnTo>
                  <a:lnTo>
                    <a:pt x="1764506" y="83344"/>
                  </a:lnTo>
                  <a:lnTo>
                    <a:pt x="1859756" y="0"/>
                  </a:lnTo>
                  <a:lnTo>
                    <a:pt x="1888331" y="188119"/>
                  </a:lnTo>
                  <a:lnTo>
                    <a:pt x="1778793" y="311944"/>
                  </a:lnTo>
                  <a:lnTo>
                    <a:pt x="1697831" y="414338"/>
                  </a:lnTo>
                  <a:lnTo>
                    <a:pt x="1662112" y="459581"/>
                  </a:lnTo>
                  <a:lnTo>
                    <a:pt x="1643062" y="469106"/>
                  </a:lnTo>
                  <a:lnTo>
                    <a:pt x="1612106" y="459581"/>
                  </a:lnTo>
                  <a:lnTo>
                    <a:pt x="1545431" y="445294"/>
                  </a:lnTo>
                  <a:lnTo>
                    <a:pt x="1414462" y="423863"/>
                  </a:lnTo>
                  <a:lnTo>
                    <a:pt x="1223962" y="419100"/>
                  </a:lnTo>
                  <a:lnTo>
                    <a:pt x="764381" y="397669"/>
                  </a:lnTo>
                  <a:lnTo>
                    <a:pt x="595312" y="400050"/>
                  </a:lnTo>
                  <a:lnTo>
                    <a:pt x="297656" y="4000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657;p241">
              <a:extLst>
                <a:ext uri="{FF2B5EF4-FFF2-40B4-BE49-F238E27FC236}">
                  <a16:creationId xmlns:a16="http://schemas.microsoft.com/office/drawing/2014/main" id="{9CFE94A6-911C-5B44-A09D-C7F7289635B6}"/>
                </a:ext>
              </a:extLst>
            </p:cNvPr>
            <p:cNvSpPr/>
            <p:nvPr/>
          </p:nvSpPr>
          <p:spPr>
            <a:xfrm>
              <a:off x="4933950" y="3179763"/>
              <a:ext cx="1757363" cy="425450"/>
            </a:xfrm>
            <a:custGeom>
              <a:avLst/>
              <a:gdLst/>
              <a:ahLst/>
              <a:cxnLst/>
              <a:rect l="l" t="t" r="r" b="b"/>
              <a:pathLst>
                <a:path w="1757363" h="426244" extrusionOk="0">
                  <a:moveTo>
                    <a:pt x="588169" y="378619"/>
                  </a:moveTo>
                  <a:lnTo>
                    <a:pt x="250031" y="419100"/>
                  </a:lnTo>
                  <a:lnTo>
                    <a:pt x="180975" y="426244"/>
                  </a:lnTo>
                  <a:lnTo>
                    <a:pt x="14288" y="400050"/>
                  </a:lnTo>
                  <a:lnTo>
                    <a:pt x="0" y="214312"/>
                  </a:lnTo>
                  <a:lnTo>
                    <a:pt x="169069" y="247650"/>
                  </a:lnTo>
                  <a:lnTo>
                    <a:pt x="202406" y="245269"/>
                  </a:lnTo>
                  <a:lnTo>
                    <a:pt x="416719" y="219075"/>
                  </a:lnTo>
                  <a:lnTo>
                    <a:pt x="769144" y="178594"/>
                  </a:lnTo>
                  <a:lnTo>
                    <a:pt x="1007269" y="135731"/>
                  </a:lnTo>
                  <a:lnTo>
                    <a:pt x="1145381" y="116681"/>
                  </a:lnTo>
                  <a:lnTo>
                    <a:pt x="1281113" y="85725"/>
                  </a:lnTo>
                  <a:lnTo>
                    <a:pt x="1331119" y="69056"/>
                  </a:lnTo>
                  <a:lnTo>
                    <a:pt x="1347788" y="47625"/>
                  </a:lnTo>
                  <a:lnTo>
                    <a:pt x="1371600" y="28575"/>
                  </a:lnTo>
                  <a:lnTo>
                    <a:pt x="1409700" y="9525"/>
                  </a:lnTo>
                  <a:lnTo>
                    <a:pt x="1445419" y="0"/>
                  </a:lnTo>
                  <a:lnTo>
                    <a:pt x="1473994" y="0"/>
                  </a:lnTo>
                  <a:lnTo>
                    <a:pt x="1557338" y="19050"/>
                  </a:lnTo>
                  <a:lnTo>
                    <a:pt x="1662113" y="45244"/>
                  </a:lnTo>
                  <a:lnTo>
                    <a:pt x="1702594" y="59531"/>
                  </a:lnTo>
                  <a:lnTo>
                    <a:pt x="1731169" y="73819"/>
                  </a:lnTo>
                  <a:lnTo>
                    <a:pt x="1750219" y="90487"/>
                  </a:lnTo>
                  <a:lnTo>
                    <a:pt x="1757363" y="107156"/>
                  </a:lnTo>
                  <a:lnTo>
                    <a:pt x="1754981" y="130969"/>
                  </a:lnTo>
                  <a:lnTo>
                    <a:pt x="1740694" y="166687"/>
                  </a:lnTo>
                  <a:lnTo>
                    <a:pt x="1712119" y="190500"/>
                  </a:lnTo>
                  <a:lnTo>
                    <a:pt x="1664494" y="204787"/>
                  </a:lnTo>
                  <a:lnTo>
                    <a:pt x="1581150" y="216694"/>
                  </a:lnTo>
                  <a:lnTo>
                    <a:pt x="1483519" y="221456"/>
                  </a:lnTo>
                  <a:lnTo>
                    <a:pt x="1426369" y="233362"/>
                  </a:lnTo>
                  <a:lnTo>
                    <a:pt x="969169" y="323850"/>
                  </a:lnTo>
                  <a:lnTo>
                    <a:pt x="766763" y="354806"/>
                  </a:lnTo>
                  <a:lnTo>
                    <a:pt x="588169" y="3786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658;p241">
              <a:extLst>
                <a:ext uri="{FF2B5EF4-FFF2-40B4-BE49-F238E27FC236}">
                  <a16:creationId xmlns:a16="http://schemas.microsoft.com/office/drawing/2014/main" id="{D2647043-24DE-3C48-AE53-E5CC02C92AB9}"/>
                </a:ext>
              </a:extLst>
            </p:cNvPr>
            <p:cNvSpPr/>
            <p:nvPr/>
          </p:nvSpPr>
          <p:spPr>
            <a:xfrm>
              <a:off x="4919663" y="3779838"/>
              <a:ext cx="1771650" cy="458787"/>
            </a:xfrm>
            <a:custGeom>
              <a:avLst/>
              <a:gdLst/>
              <a:ahLst/>
              <a:cxnLst/>
              <a:rect l="l" t="t" r="r" b="b"/>
              <a:pathLst>
                <a:path w="1771650" h="459581" extrusionOk="0">
                  <a:moveTo>
                    <a:pt x="307181" y="428625"/>
                  </a:moveTo>
                  <a:lnTo>
                    <a:pt x="4762" y="459581"/>
                  </a:lnTo>
                  <a:lnTo>
                    <a:pt x="0" y="295275"/>
                  </a:lnTo>
                  <a:lnTo>
                    <a:pt x="185737" y="290512"/>
                  </a:lnTo>
                  <a:lnTo>
                    <a:pt x="295275" y="280987"/>
                  </a:lnTo>
                  <a:lnTo>
                    <a:pt x="402431" y="266700"/>
                  </a:lnTo>
                  <a:lnTo>
                    <a:pt x="559593" y="242887"/>
                  </a:lnTo>
                  <a:lnTo>
                    <a:pt x="783431" y="204787"/>
                  </a:lnTo>
                  <a:lnTo>
                    <a:pt x="995362" y="183356"/>
                  </a:lnTo>
                  <a:lnTo>
                    <a:pt x="1095375" y="166687"/>
                  </a:lnTo>
                  <a:lnTo>
                    <a:pt x="1183481" y="150019"/>
                  </a:lnTo>
                  <a:lnTo>
                    <a:pt x="1300162" y="121444"/>
                  </a:lnTo>
                  <a:lnTo>
                    <a:pt x="1390650" y="90487"/>
                  </a:lnTo>
                  <a:lnTo>
                    <a:pt x="1414462" y="66675"/>
                  </a:lnTo>
                  <a:lnTo>
                    <a:pt x="1459706" y="30956"/>
                  </a:lnTo>
                  <a:lnTo>
                    <a:pt x="1485900" y="7144"/>
                  </a:lnTo>
                  <a:lnTo>
                    <a:pt x="1502568" y="0"/>
                  </a:lnTo>
                  <a:lnTo>
                    <a:pt x="1535906" y="7144"/>
                  </a:lnTo>
                  <a:lnTo>
                    <a:pt x="1609725" y="38100"/>
                  </a:lnTo>
                  <a:lnTo>
                    <a:pt x="1671637" y="66675"/>
                  </a:lnTo>
                  <a:lnTo>
                    <a:pt x="1712118" y="95250"/>
                  </a:lnTo>
                  <a:lnTo>
                    <a:pt x="1735931" y="130969"/>
                  </a:lnTo>
                  <a:lnTo>
                    <a:pt x="1759743" y="157162"/>
                  </a:lnTo>
                  <a:lnTo>
                    <a:pt x="1771650" y="185737"/>
                  </a:lnTo>
                  <a:lnTo>
                    <a:pt x="1771650" y="219075"/>
                  </a:lnTo>
                  <a:lnTo>
                    <a:pt x="1743075" y="242887"/>
                  </a:lnTo>
                  <a:lnTo>
                    <a:pt x="1714500" y="261937"/>
                  </a:lnTo>
                  <a:lnTo>
                    <a:pt x="1654968" y="276225"/>
                  </a:lnTo>
                  <a:lnTo>
                    <a:pt x="1531143" y="280987"/>
                  </a:lnTo>
                  <a:lnTo>
                    <a:pt x="1300162" y="304800"/>
                  </a:lnTo>
                  <a:lnTo>
                    <a:pt x="997743" y="342900"/>
                  </a:lnTo>
                  <a:lnTo>
                    <a:pt x="778668" y="357187"/>
                  </a:lnTo>
                  <a:lnTo>
                    <a:pt x="595312" y="390525"/>
                  </a:lnTo>
                  <a:lnTo>
                    <a:pt x="445293" y="416719"/>
                  </a:lnTo>
                  <a:lnTo>
                    <a:pt x="307181" y="4286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659;p241">
              <a:extLst>
                <a:ext uri="{FF2B5EF4-FFF2-40B4-BE49-F238E27FC236}">
                  <a16:creationId xmlns:a16="http://schemas.microsoft.com/office/drawing/2014/main" id="{8EBCC908-1335-194A-8539-3E7A73FBCF0A}"/>
                </a:ext>
              </a:extLst>
            </p:cNvPr>
            <p:cNvSpPr/>
            <p:nvPr/>
          </p:nvSpPr>
          <p:spPr>
            <a:xfrm>
              <a:off x="4862513" y="4519613"/>
              <a:ext cx="2095500" cy="466725"/>
            </a:xfrm>
            <a:custGeom>
              <a:avLst/>
              <a:gdLst/>
              <a:ahLst/>
              <a:cxnLst/>
              <a:rect l="l" t="t" r="r" b="b"/>
              <a:pathLst>
                <a:path w="2095500" h="466725" extrusionOk="0">
                  <a:moveTo>
                    <a:pt x="378618" y="395287"/>
                  </a:moveTo>
                  <a:lnTo>
                    <a:pt x="35718" y="466725"/>
                  </a:lnTo>
                  <a:lnTo>
                    <a:pt x="0" y="276225"/>
                  </a:lnTo>
                  <a:lnTo>
                    <a:pt x="161925" y="257175"/>
                  </a:lnTo>
                  <a:lnTo>
                    <a:pt x="450056" y="209550"/>
                  </a:lnTo>
                  <a:lnTo>
                    <a:pt x="690562" y="164306"/>
                  </a:lnTo>
                  <a:lnTo>
                    <a:pt x="859631" y="133350"/>
                  </a:lnTo>
                  <a:lnTo>
                    <a:pt x="1042987" y="116681"/>
                  </a:lnTo>
                  <a:lnTo>
                    <a:pt x="1157287" y="97631"/>
                  </a:lnTo>
                  <a:lnTo>
                    <a:pt x="1247775" y="88106"/>
                  </a:lnTo>
                  <a:lnTo>
                    <a:pt x="1383506" y="71437"/>
                  </a:lnTo>
                  <a:lnTo>
                    <a:pt x="1593056" y="66675"/>
                  </a:lnTo>
                  <a:lnTo>
                    <a:pt x="1616868" y="61912"/>
                  </a:lnTo>
                  <a:lnTo>
                    <a:pt x="1678781" y="30956"/>
                  </a:lnTo>
                  <a:lnTo>
                    <a:pt x="1728787" y="4762"/>
                  </a:lnTo>
                  <a:lnTo>
                    <a:pt x="1747837" y="0"/>
                  </a:lnTo>
                  <a:lnTo>
                    <a:pt x="1816893" y="19050"/>
                  </a:lnTo>
                  <a:lnTo>
                    <a:pt x="1905000" y="57150"/>
                  </a:lnTo>
                  <a:lnTo>
                    <a:pt x="1985962" y="102393"/>
                  </a:lnTo>
                  <a:lnTo>
                    <a:pt x="2031206" y="130968"/>
                  </a:lnTo>
                  <a:lnTo>
                    <a:pt x="2066925" y="159543"/>
                  </a:lnTo>
                  <a:lnTo>
                    <a:pt x="2085975" y="176212"/>
                  </a:lnTo>
                  <a:lnTo>
                    <a:pt x="2095500" y="197643"/>
                  </a:lnTo>
                  <a:lnTo>
                    <a:pt x="2090737" y="223837"/>
                  </a:lnTo>
                  <a:lnTo>
                    <a:pt x="2074068" y="245268"/>
                  </a:lnTo>
                  <a:lnTo>
                    <a:pt x="2040731" y="269081"/>
                  </a:lnTo>
                  <a:lnTo>
                    <a:pt x="1990725" y="285750"/>
                  </a:lnTo>
                  <a:lnTo>
                    <a:pt x="1940718" y="285750"/>
                  </a:lnTo>
                  <a:lnTo>
                    <a:pt x="1859756" y="278606"/>
                  </a:lnTo>
                  <a:lnTo>
                    <a:pt x="1724025" y="273843"/>
                  </a:lnTo>
                  <a:lnTo>
                    <a:pt x="1547812" y="266700"/>
                  </a:lnTo>
                  <a:lnTo>
                    <a:pt x="1378743" y="271462"/>
                  </a:lnTo>
                  <a:lnTo>
                    <a:pt x="1135856" y="288131"/>
                  </a:lnTo>
                  <a:lnTo>
                    <a:pt x="854868" y="316706"/>
                  </a:lnTo>
                  <a:lnTo>
                    <a:pt x="573881" y="361950"/>
                  </a:lnTo>
                  <a:lnTo>
                    <a:pt x="378618" y="39528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660;p241">
              <a:extLst>
                <a:ext uri="{FF2B5EF4-FFF2-40B4-BE49-F238E27FC236}">
                  <a16:creationId xmlns:a16="http://schemas.microsoft.com/office/drawing/2014/main" id="{E5227C0A-9E4A-FF45-AB14-FED915CF5298}"/>
                </a:ext>
              </a:extLst>
            </p:cNvPr>
            <p:cNvSpPr/>
            <p:nvPr/>
          </p:nvSpPr>
          <p:spPr>
            <a:xfrm>
              <a:off x="2971800" y="4776788"/>
              <a:ext cx="914400" cy="609600"/>
            </a:xfrm>
            <a:custGeom>
              <a:avLst/>
              <a:gdLst/>
              <a:ahLst/>
              <a:cxnLst/>
              <a:rect l="l" t="t" r="r" b="b"/>
              <a:pathLst>
                <a:path w="914400" h="609600" extrusionOk="0">
                  <a:moveTo>
                    <a:pt x="302419" y="330993"/>
                  </a:moveTo>
                  <a:lnTo>
                    <a:pt x="371475" y="278606"/>
                  </a:lnTo>
                  <a:lnTo>
                    <a:pt x="426244" y="235743"/>
                  </a:lnTo>
                  <a:lnTo>
                    <a:pt x="466725" y="200025"/>
                  </a:lnTo>
                  <a:lnTo>
                    <a:pt x="516731" y="157162"/>
                  </a:lnTo>
                  <a:lnTo>
                    <a:pt x="540544" y="133350"/>
                  </a:lnTo>
                  <a:lnTo>
                    <a:pt x="559594" y="107156"/>
                  </a:lnTo>
                  <a:lnTo>
                    <a:pt x="573881" y="80962"/>
                  </a:lnTo>
                  <a:lnTo>
                    <a:pt x="609600" y="0"/>
                  </a:lnTo>
                  <a:lnTo>
                    <a:pt x="914400" y="169068"/>
                  </a:lnTo>
                  <a:lnTo>
                    <a:pt x="866775" y="192881"/>
                  </a:lnTo>
                  <a:lnTo>
                    <a:pt x="750094" y="223837"/>
                  </a:lnTo>
                  <a:lnTo>
                    <a:pt x="650081" y="266700"/>
                  </a:lnTo>
                  <a:lnTo>
                    <a:pt x="495300" y="347662"/>
                  </a:lnTo>
                  <a:lnTo>
                    <a:pt x="276225" y="471487"/>
                  </a:lnTo>
                  <a:lnTo>
                    <a:pt x="45244" y="609600"/>
                  </a:lnTo>
                  <a:lnTo>
                    <a:pt x="0" y="569118"/>
                  </a:lnTo>
                  <a:lnTo>
                    <a:pt x="85725" y="497681"/>
                  </a:lnTo>
                  <a:lnTo>
                    <a:pt x="302419" y="33099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61;p241">
              <a:extLst>
                <a:ext uri="{FF2B5EF4-FFF2-40B4-BE49-F238E27FC236}">
                  <a16:creationId xmlns:a16="http://schemas.microsoft.com/office/drawing/2014/main" id="{6D591321-144E-2B4E-A64E-4677A95C79E3}"/>
                </a:ext>
              </a:extLst>
            </p:cNvPr>
            <p:cNvSpPr/>
            <p:nvPr/>
          </p:nvSpPr>
          <p:spPr>
            <a:xfrm>
              <a:off x="2816225" y="5284788"/>
              <a:ext cx="4575175" cy="800100"/>
            </a:xfrm>
            <a:custGeom>
              <a:avLst/>
              <a:gdLst/>
              <a:ahLst/>
              <a:cxnLst/>
              <a:rect l="l" t="t" r="r" b="b"/>
              <a:pathLst>
                <a:path w="4575810" h="800100" extrusionOk="0">
                  <a:moveTo>
                    <a:pt x="1371600" y="312420"/>
                  </a:moveTo>
                  <a:lnTo>
                    <a:pt x="1131570" y="259080"/>
                  </a:lnTo>
                  <a:lnTo>
                    <a:pt x="1005840" y="240030"/>
                  </a:lnTo>
                  <a:lnTo>
                    <a:pt x="861060" y="224790"/>
                  </a:lnTo>
                  <a:lnTo>
                    <a:pt x="750570" y="217170"/>
                  </a:lnTo>
                  <a:lnTo>
                    <a:pt x="590550" y="224790"/>
                  </a:lnTo>
                  <a:lnTo>
                    <a:pt x="461010" y="243840"/>
                  </a:lnTo>
                  <a:lnTo>
                    <a:pt x="247650" y="285750"/>
                  </a:lnTo>
                  <a:lnTo>
                    <a:pt x="114300" y="331470"/>
                  </a:lnTo>
                  <a:lnTo>
                    <a:pt x="57150" y="331470"/>
                  </a:lnTo>
                  <a:lnTo>
                    <a:pt x="49530" y="323850"/>
                  </a:lnTo>
                  <a:lnTo>
                    <a:pt x="26670" y="262890"/>
                  </a:lnTo>
                  <a:lnTo>
                    <a:pt x="3810" y="179070"/>
                  </a:lnTo>
                  <a:lnTo>
                    <a:pt x="0" y="133350"/>
                  </a:lnTo>
                  <a:lnTo>
                    <a:pt x="7620" y="114300"/>
                  </a:lnTo>
                  <a:lnTo>
                    <a:pt x="34290" y="83820"/>
                  </a:lnTo>
                  <a:lnTo>
                    <a:pt x="76200" y="57150"/>
                  </a:lnTo>
                  <a:lnTo>
                    <a:pt x="125730" y="34290"/>
                  </a:lnTo>
                  <a:lnTo>
                    <a:pt x="247650" y="0"/>
                  </a:lnTo>
                  <a:lnTo>
                    <a:pt x="293370" y="57150"/>
                  </a:lnTo>
                  <a:lnTo>
                    <a:pt x="392430" y="49530"/>
                  </a:lnTo>
                  <a:lnTo>
                    <a:pt x="518160" y="41910"/>
                  </a:lnTo>
                  <a:lnTo>
                    <a:pt x="651510" y="45720"/>
                  </a:lnTo>
                  <a:lnTo>
                    <a:pt x="803910" y="57150"/>
                  </a:lnTo>
                  <a:lnTo>
                    <a:pt x="990600" y="72390"/>
                  </a:lnTo>
                  <a:lnTo>
                    <a:pt x="1196340" y="102870"/>
                  </a:lnTo>
                  <a:lnTo>
                    <a:pt x="1520190" y="156210"/>
                  </a:lnTo>
                  <a:lnTo>
                    <a:pt x="1863090" y="228600"/>
                  </a:lnTo>
                  <a:lnTo>
                    <a:pt x="2099310" y="281940"/>
                  </a:lnTo>
                  <a:lnTo>
                    <a:pt x="2282190" y="312420"/>
                  </a:lnTo>
                  <a:lnTo>
                    <a:pt x="2583180" y="358140"/>
                  </a:lnTo>
                  <a:lnTo>
                    <a:pt x="2880360" y="392430"/>
                  </a:lnTo>
                  <a:lnTo>
                    <a:pt x="3158490" y="419100"/>
                  </a:lnTo>
                  <a:lnTo>
                    <a:pt x="3539490" y="434340"/>
                  </a:lnTo>
                  <a:lnTo>
                    <a:pt x="4061460" y="438150"/>
                  </a:lnTo>
                  <a:lnTo>
                    <a:pt x="4370070" y="441960"/>
                  </a:lnTo>
                  <a:lnTo>
                    <a:pt x="4507230" y="441960"/>
                  </a:lnTo>
                  <a:lnTo>
                    <a:pt x="4549140" y="445770"/>
                  </a:lnTo>
                  <a:lnTo>
                    <a:pt x="4572000" y="453390"/>
                  </a:lnTo>
                  <a:lnTo>
                    <a:pt x="4575810" y="468630"/>
                  </a:lnTo>
                  <a:lnTo>
                    <a:pt x="4560570" y="491490"/>
                  </a:lnTo>
                  <a:lnTo>
                    <a:pt x="4522470" y="514350"/>
                  </a:lnTo>
                  <a:lnTo>
                    <a:pt x="4408170" y="552450"/>
                  </a:lnTo>
                  <a:lnTo>
                    <a:pt x="4263390" y="601980"/>
                  </a:lnTo>
                  <a:lnTo>
                    <a:pt x="4130040" y="640080"/>
                  </a:lnTo>
                  <a:lnTo>
                    <a:pt x="3886200" y="701040"/>
                  </a:lnTo>
                  <a:lnTo>
                    <a:pt x="3672840" y="758190"/>
                  </a:lnTo>
                  <a:lnTo>
                    <a:pt x="3516630" y="800100"/>
                  </a:lnTo>
                  <a:lnTo>
                    <a:pt x="3478530" y="796290"/>
                  </a:lnTo>
                  <a:lnTo>
                    <a:pt x="3326130" y="762000"/>
                  </a:lnTo>
                  <a:lnTo>
                    <a:pt x="2941320" y="685800"/>
                  </a:lnTo>
                  <a:lnTo>
                    <a:pt x="2575560" y="609600"/>
                  </a:lnTo>
                  <a:lnTo>
                    <a:pt x="2065020" y="495300"/>
                  </a:lnTo>
                  <a:lnTo>
                    <a:pt x="1756410" y="415290"/>
                  </a:lnTo>
                  <a:lnTo>
                    <a:pt x="1371600" y="31242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2666;p242">
            <a:extLst>
              <a:ext uri="{FF2B5EF4-FFF2-40B4-BE49-F238E27FC236}">
                <a16:creationId xmlns:a16="http://schemas.microsoft.com/office/drawing/2014/main" id="{8D27A348-B03C-1041-BCF5-B951D765C14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9093" y="1628447"/>
            <a:ext cx="4603750" cy="429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6" name="Google Shape;2666;p2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1125" y="1532191"/>
            <a:ext cx="4603750" cy="429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" name="Google Shape;1735;p153"/>
          <p:cNvSpPr txBox="1"/>
          <p:nvPr/>
        </p:nvSpPr>
        <p:spPr>
          <a:xfrm>
            <a:off x="3690938" y="6633711"/>
            <a:ext cx="4512565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屋</a:t>
            </a:r>
            <a:endParaRPr sz="45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153"/>
          <p:cNvSpPr/>
          <p:nvPr/>
        </p:nvSpPr>
        <p:spPr>
          <a:xfrm>
            <a:off x="3784600" y="3032125"/>
            <a:ext cx="2827338" cy="530225"/>
          </a:xfrm>
          <a:custGeom>
            <a:avLst/>
            <a:gdLst/>
            <a:ahLst/>
            <a:cxnLst/>
            <a:rect l="l" t="t" r="r" b="b"/>
            <a:pathLst>
              <a:path w="2827347" h="530127" extrusionOk="0">
                <a:moveTo>
                  <a:pt x="1422088" y="345003"/>
                </a:moveTo>
                <a:lnTo>
                  <a:pt x="1183671" y="370247"/>
                </a:lnTo>
                <a:lnTo>
                  <a:pt x="922815" y="395492"/>
                </a:lnTo>
                <a:lnTo>
                  <a:pt x="799399" y="415126"/>
                </a:lnTo>
                <a:lnTo>
                  <a:pt x="701227" y="445980"/>
                </a:lnTo>
                <a:lnTo>
                  <a:pt x="580616" y="496468"/>
                </a:lnTo>
                <a:lnTo>
                  <a:pt x="532932" y="524517"/>
                </a:lnTo>
                <a:lnTo>
                  <a:pt x="507688" y="530127"/>
                </a:lnTo>
                <a:lnTo>
                  <a:pt x="454395" y="530127"/>
                </a:lnTo>
                <a:lnTo>
                  <a:pt x="384272" y="504883"/>
                </a:lnTo>
                <a:lnTo>
                  <a:pt x="246832" y="412321"/>
                </a:lnTo>
                <a:lnTo>
                  <a:pt x="95367" y="280490"/>
                </a:lnTo>
                <a:lnTo>
                  <a:pt x="16829" y="196343"/>
                </a:lnTo>
                <a:lnTo>
                  <a:pt x="0" y="159879"/>
                </a:lnTo>
                <a:lnTo>
                  <a:pt x="2805" y="140245"/>
                </a:lnTo>
                <a:lnTo>
                  <a:pt x="22439" y="131830"/>
                </a:lnTo>
                <a:lnTo>
                  <a:pt x="58903" y="143050"/>
                </a:lnTo>
                <a:lnTo>
                  <a:pt x="112196" y="179514"/>
                </a:lnTo>
                <a:lnTo>
                  <a:pt x="179514" y="215977"/>
                </a:lnTo>
                <a:lnTo>
                  <a:pt x="269271" y="235612"/>
                </a:lnTo>
                <a:lnTo>
                  <a:pt x="395492" y="244027"/>
                </a:lnTo>
                <a:lnTo>
                  <a:pt x="661958" y="224392"/>
                </a:lnTo>
                <a:lnTo>
                  <a:pt x="1329526" y="165489"/>
                </a:lnTo>
                <a:lnTo>
                  <a:pt x="1879288" y="112196"/>
                </a:lnTo>
                <a:lnTo>
                  <a:pt x="2213072" y="81342"/>
                </a:lnTo>
                <a:lnTo>
                  <a:pt x="2395391" y="0"/>
                </a:lnTo>
                <a:lnTo>
                  <a:pt x="2437465" y="0"/>
                </a:lnTo>
                <a:lnTo>
                  <a:pt x="2524417" y="19634"/>
                </a:lnTo>
                <a:lnTo>
                  <a:pt x="2762834" y="120611"/>
                </a:lnTo>
                <a:lnTo>
                  <a:pt x="2807713" y="148660"/>
                </a:lnTo>
                <a:lnTo>
                  <a:pt x="2821737" y="171099"/>
                </a:lnTo>
                <a:lnTo>
                  <a:pt x="2827347" y="230002"/>
                </a:lnTo>
                <a:lnTo>
                  <a:pt x="2804908" y="272076"/>
                </a:lnTo>
                <a:lnTo>
                  <a:pt x="2768444" y="294515"/>
                </a:lnTo>
                <a:lnTo>
                  <a:pt x="2712346" y="305734"/>
                </a:lnTo>
                <a:lnTo>
                  <a:pt x="2081242" y="286100"/>
                </a:lnTo>
                <a:lnTo>
                  <a:pt x="1422088" y="34500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153"/>
          <p:cNvSpPr/>
          <p:nvPr/>
        </p:nvSpPr>
        <p:spPr>
          <a:xfrm>
            <a:off x="3924300" y="4610100"/>
            <a:ext cx="2514600" cy="427038"/>
          </a:xfrm>
          <a:custGeom>
            <a:avLst/>
            <a:gdLst/>
            <a:ahLst/>
            <a:cxnLst/>
            <a:rect l="l" t="t" r="r" b="b"/>
            <a:pathLst>
              <a:path w="2514600" h="426244" extrusionOk="0">
                <a:moveTo>
                  <a:pt x="862013" y="323850"/>
                </a:moveTo>
                <a:lnTo>
                  <a:pt x="595313" y="366713"/>
                </a:lnTo>
                <a:lnTo>
                  <a:pt x="366713" y="423863"/>
                </a:lnTo>
                <a:lnTo>
                  <a:pt x="330994" y="426244"/>
                </a:lnTo>
                <a:lnTo>
                  <a:pt x="276225" y="407194"/>
                </a:lnTo>
                <a:lnTo>
                  <a:pt x="202406" y="354806"/>
                </a:lnTo>
                <a:lnTo>
                  <a:pt x="138113" y="302419"/>
                </a:lnTo>
                <a:lnTo>
                  <a:pt x="71438" y="226219"/>
                </a:lnTo>
                <a:lnTo>
                  <a:pt x="16669" y="145256"/>
                </a:lnTo>
                <a:lnTo>
                  <a:pt x="0" y="104775"/>
                </a:lnTo>
                <a:lnTo>
                  <a:pt x="0" y="88106"/>
                </a:lnTo>
                <a:lnTo>
                  <a:pt x="9525" y="78581"/>
                </a:lnTo>
                <a:lnTo>
                  <a:pt x="35719" y="76200"/>
                </a:lnTo>
                <a:lnTo>
                  <a:pt x="66675" y="90488"/>
                </a:lnTo>
                <a:lnTo>
                  <a:pt x="119063" y="135731"/>
                </a:lnTo>
                <a:lnTo>
                  <a:pt x="192881" y="173831"/>
                </a:lnTo>
                <a:lnTo>
                  <a:pt x="276225" y="200025"/>
                </a:lnTo>
                <a:lnTo>
                  <a:pt x="354806" y="209550"/>
                </a:lnTo>
                <a:lnTo>
                  <a:pt x="442913" y="202406"/>
                </a:lnTo>
                <a:lnTo>
                  <a:pt x="1152525" y="114300"/>
                </a:lnTo>
                <a:lnTo>
                  <a:pt x="1409700" y="95250"/>
                </a:lnTo>
                <a:lnTo>
                  <a:pt x="1750219" y="83344"/>
                </a:lnTo>
                <a:lnTo>
                  <a:pt x="1921669" y="69056"/>
                </a:lnTo>
                <a:lnTo>
                  <a:pt x="1983581" y="47625"/>
                </a:lnTo>
                <a:lnTo>
                  <a:pt x="2116931" y="7144"/>
                </a:lnTo>
                <a:lnTo>
                  <a:pt x="2147888" y="0"/>
                </a:lnTo>
                <a:lnTo>
                  <a:pt x="2202656" y="11906"/>
                </a:lnTo>
                <a:lnTo>
                  <a:pt x="2459831" y="126206"/>
                </a:lnTo>
                <a:lnTo>
                  <a:pt x="2481263" y="135731"/>
                </a:lnTo>
                <a:lnTo>
                  <a:pt x="2500313" y="161925"/>
                </a:lnTo>
                <a:lnTo>
                  <a:pt x="2514600" y="219075"/>
                </a:lnTo>
                <a:lnTo>
                  <a:pt x="2497931" y="254794"/>
                </a:lnTo>
                <a:lnTo>
                  <a:pt x="2464594" y="278606"/>
                </a:lnTo>
                <a:lnTo>
                  <a:pt x="2407444" y="292894"/>
                </a:lnTo>
                <a:lnTo>
                  <a:pt x="2133600" y="259556"/>
                </a:lnTo>
                <a:lnTo>
                  <a:pt x="1869281" y="247650"/>
                </a:lnTo>
                <a:lnTo>
                  <a:pt x="1397794" y="271463"/>
                </a:lnTo>
                <a:lnTo>
                  <a:pt x="1140619" y="295275"/>
                </a:lnTo>
                <a:lnTo>
                  <a:pt x="862013" y="3238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153"/>
          <p:cNvSpPr/>
          <p:nvPr/>
        </p:nvSpPr>
        <p:spPr>
          <a:xfrm>
            <a:off x="3690938" y="1562100"/>
            <a:ext cx="2947987" cy="1009650"/>
          </a:xfrm>
          <a:custGeom>
            <a:avLst/>
            <a:gdLst/>
            <a:ahLst/>
            <a:cxnLst/>
            <a:rect l="l" t="t" r="r" b="b"/>
            <a:pathLst>
              <a:path w="2947987" h="1009650" extrusionOk="0">
                <a:moveTo>
                  <a:pt x="400050" y="247650"/>
                </a:moveTo>
                <a:lnTo>
                  <a:pt x="1262062" y="161925"/>
                </a:lnTo>
                <a:lnTo>
                  <a:pt x="1852612" y="114300"/>
                </a:lnTo>
                <a:lnTo>
                  <a:pt x="2319337" y="76200"/>
                </a:lnTo>
                <a:lnTo>
                  <a:pt x="2533650" y="61913"/>
                </a:lnTo>
                <a:lnTo>
                  <a:pt x="2571750" y="42863"/>
                </a:lnTo>
                <a:lnTo>
                  <a:pt x="2638425" y="9525"/>
                </a:lnTo>
                <a:lnTo>
                  <a:pt x="2662237" y="0"/>
                </a:lnTo>
                <a:lnTo>
                  <a:pt x="2686050" y="14288"/>
                </a:lnTo>
                <a:lnTo>
                  <a:pt x="2762250" y="61913"/>
                </a:lnTo>
                <a:lnTo>
                  <a:pt x="2862262" y="142875"/>
                </a:lnTo>
                <a:lnTo>
                  <a:pt x="2914650" y="195263"/>
                </a:lnTo>
                <a:lnTo>
                  <a:pt x="2943225" y="242888"/>
                </a:lnTo>
                <a:lnTo>
                  <a:pt x="2947987" y="261938"/>
                </a:lnTo>
                <a:lnTo>
                  <a:pt x="2933700" y="290513"/>
                </a:lnTo>
                <a:lnTo>
                  <a:pt x="2814637" y="438150"/>
                </a:lnTo>
                <a:lnTo>
                  <a:pt x="2757487" y="581025"/>
                </a:lnTo>
                <a:lnTo>
                  <a:pt x="2614612" y="942975"/>
                </a:lnTo>
                <a:lnTo>
                  <a:pt x="2586037" y="1009650"/>
                </a:lnTo>
                <a:lnTo>
                  <a:pt x="2424112" y="971550"/>
                </a:lnTo>
                <a:lnTo>
                  <a:pt x="2509837" y="523875"/>
                </a:lnTo>
                <a:lnTo>
                  <a:pt x="2547937" y="319088"/>
                </a:lnTo>
                <a:lnTo>
                  <a:pt x="2538412" y="266700"/>
                </a:lnTo>
                <a:lnTo>
                  <a:pt x="2514600" y="238125"/>
                </a:lnTo>
                <a:lnTo>
                  <a:pt x="2471737" y="223838"/>
                </a:lnTo>
                <a:lnTo>
                  <a:pt x="2414587" y="228600"/>
                </a:lnTo>
                <a:lnTo>
                  <a:pt x="2157412" y="247650"/>
                </a:lnTo>
                <a:lnTo>
                  <a:pt x="1376362" y="328613"/>
                </a:lnTo>
                <a:lnTo>
                  <a:pt x="500062" y="428625"/>
                </a:lnTo>
                <a:lnTo>
                  <a:pt x="0" y="495300"/>
                </a:lnTo>
                <a:lnTo>
                  <a:pt x="4762" y="285750"/>
                </a:lnTo>
                <a:lnTo>
                  <a:pt x="400050" y="24765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153"/>
          <p:cNvSpPr/>
          <p:nvPr/>
        </p:nvSpPr>
        <p:spPr>
          <a:xfrm>
            <a:off x="3676650" y="2452688"/>
            <a:ext cx="2662238" cy="361950"/>
          </a:xfrm>
          <a:custGeom>
            <a:avLst/>
            <a:gdLst/>
            <a:ahLst/>
            <a:cxnLst/>
            <a:rect l="l" t="t" r="r" b="b"/>
            <a:pathLst>
              <a:path w="2662238" h="361950" extrusionOk="0">
                <a:moveTo>
                  <a:pt x="461963" y="119062"/>
                </a:moveTo>
                <a:lnTo>
                  <a:pt x="1047750" y="57150"/>
                </a:lnTo>
                <a:lnTo>
                  <a:pt x="1390650" y="33337"/>
                </a:lnTo>
                <a:lnTo>
                  <a:pt x="1957388" y="4762"/>
                </a:lnTo>
                <a:lnTo>
                  <a:pt x="2233613" y="4762"/>
                </a:lnTo>
                <a:lnTo>
                  <a:pt x="2528888" y="0"/>
                </a:lnTo>
                <a:lnTo>
                  <a:pt x="2619375" y="14287"/>
                </a:lnTo>
                <a:lnTo>
                  <a:pt x="2643188" y="66675"/>
                </a:lnTo>
                <a:lnTo>
                  <a:pt x="2657475" y="123825"/>
                </a:lnTo>
                <a:lnTo>
                  <a:pt x="2662238" y="157162"/>
                </a:lnTo>
                <a:lnTo>
                  <a:pt x="2657475" y="180975"/>
                </a:lnTo>
                <a:lnTo>
                  <a:pt x="2633663" y="200025"/>
                </a:lnTo>
                <a:lnTo>
                  <a:pt x="2595563" y="204787"/>
                </a:lnTo>
                <a:lnTo>
                  <a:pt x="2533650" y="190500"/>
                </a:lnTo>
                <a:lnTo>
                  <a:pt x="2376488" y="161925"/>
                </a:lnTo>
                <a:lnTo>
                  <a:pt x="2328863" y="152400"/>
                </a:lnTo>
                <a:lnTo>
                  <a:pt x="2143125" y="147637"/>
                </a:lnTo>
                <a:lnTo>
                  <a:pt x="1714500" y="171450"/>
                </a:lnTo>
                <a:lnTo>
                  <a:pt x="1266825" y="209550"/>
                </a:lnTo>
                <a:lnTo>
                  <a:pt x="852488" y="252412"/>
                </a:lnTo>
                <a:lnTo>
                  <a:pt x="300038" y="319087"/>
                </a:lnTo>
                <a:lnTo>
                  <a:pt x="0" y="361950"/>
                </a:lnTo>
                <a:lnTo>
                  <a:pt x="23813" y="176212"/>
                </a:lnTo>
                <a:lnTo>
                  <a:pt x="461963" y="11906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153"/>
          <p:cNvSpPr/>
          <p:nvPr/>
        </p:nvSpPr>
        <p:spPr>
          <a:xfrm rot="-5400000">
            <a:off x="1365250" y="2952751"/>
            <a:ext cx="3679825" cy="1143000"/>
          </a:xfrm>
          <a:custGeom>
            <a:avLst/>
            <a:gdLst/>
            <a:ahLst/>
            <a:cxnLst/>
            <a:rect l="l" t="t" r="r" b="b"/>
            <a:pathLst>
              <a:path w="3679825" h="1143000" extrusionOk="0">
                <a:moveTo>
                  <a:pt x="1990725" y="777875"/>
                </a:moveTo>
                <a:lnTo>
                  <a:pt x="2225675" y="815975"/>
                </a:lnTo>
                <a:lnTo>
                  <a:pt x="2552700" y="847725"/>
                </a:lnTo>
                <a:lnTo>
                  <a:pt x="2898775" y="866775"/>
                </a:lnTo>
                <a:lnTo>
                  <a:pt x="3295650" y="863600"/>
                </a:lnTo>
                <a:lnTo>
                  <a:pt x="3384550" y="850900"/>
                </a:lnTo>
                <a:lnTo>
                  <a:pt x="3460750" y="822325"/>
                </a:lnTo>
                <a:lnTo>
                  <a:pt x="3543300" y="771525"/>
                </a:lnTo>
                <a:lnTo>
                  <a:pt x="3606800" y="708025"/>
                </a:lnTo>
                <a:lnTo>
                  <a:pt x="3644900" y="679450"/>
                </a:lnTo>
                <a:lnTo>
                  <a:pt x="3667125" y="676275"/>
                </a:lnTo>
                <a:lnTo>
                  <a:pt x="3679825" y="688975"/>
                </a:lnTo>
                <a:lnTo>
                  <a:pt x="3676650" y="717550"/>
                </a:lnTo>
                <a:lnTo>
                  <a:pt x="3660775" y="822325"/>
                </a:lnTo>
                <a:lnTo>
                  <a:pt x="3603625" y="993775"/>
                </a:lnTo>
                <a:lnTo>
                  <a:pt x="3514725" y="1143000"/>
                </a:lnTo>
                <a:lnTo>
                  <a:pt x="3302000" y="1127125"/>
                </a:lnTo>
                <a:lnTo>
                  <a:pt x="2724150" y="1108075"/>
                </a:lnTo>
                <a:lnTo>
                  <a:pt x="2533650" y="1082675"/>
                </a:lnTo>
                <a:lnTo>
                  <a:pt x="1997075" y="996950"/>
                </a:lnTo>
                <a:lnTo>
                  <a:pt x="1612900" y="927100"/>
                </a:lnTo>
                <a:lnTo>
                  <a:pt x="1431925" y="879475"/>
                </a:lnTo>
                <a:lnTo>
                  <a:pt x="1143000" y="781050"/>
                </a:lnTo>
                <a:lnTo>
                  <a:pt x="911225" y="695325"/>
                </a:lnTo>
                <a:lnTo>
                  <a:pt x="654050" y="561975"/>
                </a:lnTo>
                <a:lnTo>
                  <a:pt x="342900" y="355600"/>
                </a:lnTo>
                <a:lnTo>
                  <a:pt x="98425" y="142875"/>
                </a:lnTo>
                <a:lnTo>
                  <a:pt x="19050" y="63500"/>
                </a:lnTo>
                <a:lnTo>
                  <a:pt x="0" y="34925"/>
                </a:lnTo>
                <a:lnTo>
                  <a:pt x="6350" y="12700"/>
                </a:lnTo>
                <a:lnTo>
                  <a:pt x="19050" y="0"/>
                </a:lnTo>
                <a:lnTo>
                  <a:pt x="50800" y="9525"/>
                </a:lnTo>
                <a:lnTo>
                  <a:pt x="130175" y="76200"/>
                </a:lnTo>
                <a:lnTo>
                  <a:pt x="292100" y="190500"/>
                </a:lnTo>
                <a:lnTo>
                  <a:pt x="603250" y="368300"/>
                </a:lnTo>
                <a:lnTo>
                  <a:pt x="942975" y="520700"/>
                </a:lnTo>
                <a:lnTo>
                  <a:pt x="1317625" y="647700"/>
                </a:lnTo>
                <a:lnTo>
                  <a:pt x="1641475" y="723900"/>
                </a:lnTo>
                <a:lnTo>
                  <a:pt x="1990725" y="77787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153"/>
          <p:cNvSpPr/>
          <p:nvPr/>
        </p:nvSpPr>
        <p:spPr>
          <a:xfrm>
            <a:off x="4244975" y="3317875"/>
            <a:ext cx="714375" cy="852488"/>
          </a:xfrm>
          <a:custGeom>
            <a:avLst/>
            <a:gdLst/>
            <a:ahLst/>
            <a:cxnLst/>
            <a:rect l="l" t="t" r="r" b="b"/>
            <a:pathLst>
              <a:path w="713844" h="853214" extrusionOk="0">
                <a:moveTo>
                  <a:pt x="696848" y="190359"/>
                </a:moveTo>
                <a:lnTo>
                  <a:pt x="666255" y="268542"/>
                </a:lnTo>
                <a:lnTo>
                  <a:pt x="611867" y="350124"/>
                </a:lnTo>
                <a:lnTo>
                  <a:pt x="554079" y="418109"/>
                </a:lnTo>
                <a:lnTo>
                  <a:pt x="479296" y="492893"/>
                </a:lnTo>
                <a:lnTo>
                  <a:pt x="394314" y="577874"/>
                </a:lnTo>
                <a:lnTo>
                  <a:pt x="234549" y="741038"/>
                </a:lnTo>
                <a:lnTo>
                  <a:pt x="0" y="853214"/>
                </a:lnTo>
                <a:lnTo>
                  <a:pt x="47590" y="730840"/>
                </a:lnTo>
                <a:lnTo>
                  <a:pt x="118974" y="673053"/>
                </a:lnTo>
                <a:lnTo>
                  <a:pt x="159765" y="628863"/>
                </a:lnTo>
                <a:lnTo>
                  <a:pt x="231150" y="543881"/>
                </a:lnTo>
                <a:lnTo>
                  <a:pt x="285538" y="458900"/>
                </a:lnTo>
                <a:lnTo>
                  <a:pt x="360322" y="333127"/>
                </a:lnTo>
                <a:lnTo>
                  <a:pt x="530284" y="0"/>
                </a:lnTo>
                <a:lnTo>
                  <a:pt x="713844" y="54388"/>
                </a:lnTo>
                <a:lnTo>
                  <a:pt x="713844" y="101978"/>
                </a:lnTo>
                <a:lnTo>
                  <a:pt x="696848" y="19035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153"/>
          <p:cNvSpPr/>
          <p:nvPr/>
        </p:nvSpPr>
        <p:spPr>
          <a:xfrm>
            <a:off x="3848100" y="3821113"/>
            <a:ext cx="2408238" cy="517525"/>
          </a:xfrm>
          <a:custGeom>
            <a:avLst/>
            <a:gdLst/>
            <a:ahLst/>
            <a:cxnLst/>
            <a:rect l="l" t="t" r="r" b="b"/>
            <a:pathLst>
              <a:path w="2408464" h="517071" extrusionOk="0">
                <a:moveTo>
                  <a:pt x="846364" y="391885"/>
                </a:moveTo>
                <a:lnTo>
                  <a:pt x="361950" y="476250"/>
                </a:lnTo>
                <a:lnTo>
                  <a:pt x="315686" y="498021"/>
                </a:lnTo>
                <a:lnTo>
                  <a:pt x="269421" y="517071"/>
                </a:lnTo>
                <a:lnTo>
                  <a:pt x="236764" y="517071"/>
                </a:lnTo>
                <a:lnTo>
                  <a:pt x="195943" y="508907"/>
                </a:lnTo>
                <a:lnTo>
                  <a:pt x="141514" y="459921"/>
                </a:lnTo>
                <a:lnTo>
                  <a:pt x="76200" y="372835"/>
                </a:lnTo>
                <a:lnTo>
                  <a:pt x="27214" y="280307"/>
                </a:lnTo>
                <a:lnTo>
                  <a:pt x="0" y="204107"/>
                </a:lnTo>
                <a:lnTo>
                  <a:pt x="0" y="168728"/>
                </a:lnTo>
                <a:lnTo>
                  <a:pt x="8164" y="152400"/>
                </a:lnTo>
                <a:lnTo>
                  <a:pt x="29936" y="138793"/>
                </a:lnTo>
                <a:lnTo>
                  <a:pt x="46264" y="141514"/>
                </a:lnTo>
                <a:lnTo>
                  <a:pt x="89807" y="179614"/>
                </a:lnTo>
                <a:lnTo>
                  <a:pt x="171450" y="217714"/>
                </a:lnTo>
                <a:lnTo>
                  <a:pt x="236764" y="236764"/>
                </a:lnTo>
                <a:lnTo>
                  <a:pt x="348343" y="236764"/>
                </a:lnTo>
                <a:lnTo>
                  <a:pt x="525236" y="201385"/>
                </a:lnTo>
                <a:lnTo>
                  <a:pt x="710293" y="201385"/>
                </a:lnTo>
                <a:lnTo>
                  <a:pt x="1249136" y="141514"/>
                </a:lnTo>
                <a:lnTo>
                  <a:pt x="1940379" y="43543"/>
                </a:lnTo>
                <a:lnTo>
                  <a:pt x="2305050" y="0"/>
                </a:lnTo>
                <a:lnTo>
                  <a:pt x="2408464" y="89807"/>
                </a:lnTo>
                <a:lnTo>
                  <a:pt x="1951264" y="174171"/>
                </a:lnTo>
                <a:lnTo>
                  <a:pt x="1298121" y="299357"/>
                </a:lnTo>
                <a:lnTo>
                  <a:pt x="1074964" y="342900"/>
                </a:lnTo>
                <a:lnTo>
                  <a:pt x="846364" y="39188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153"/>
          <p:cNvSpPr/>
          <p:nvPr/>
        </p:nvSpPr>
        <p:spPr>
          <a:xfrm>
            <a:off x="5727700" y="3363913"/>
            <a:ext cx="901700" cy="1017587"/>
          </a:xfrm>
          <a:custGeom>
            <a:avLst/>
            <a:gdLst/>
            <a:ahLst/>
            <a:cxnLst/>
            <a:rect l="l" t="t" r="r" b="b"/>
            <a:pathLst>
              <a:path w="902494" h="1016794" extrusionOk="0">
                <a:moveTo>
                  <a:pt x="488157" y="614363"/>
                </a:moveTo>
                <a:lnTo>
                  <a:pt x="364332" y="445294"/>
                </a:lnTo>
                <a:lnTo>
                  <a:pt x="228600" y="288132"/>
                </a:lnTo>
                <a:lnTo>
                  <a:pt x="52388" y="102394"/>
                </a:lnTo>
                <a:lnTo>
                  <a:pt x="21432" y="73819"/>
                </a:lnTo>
                <a:lnTo>
                  <a:pt x="4763" y="50007"/>
                </a:lnTo>
                <a:lnTo>
                  <a:pt x="0" y="28575"/>
                </a:lnTo>
                <a:lnTo>
                  <a:pt x="7144" y="4763"/>
                </a:lnTo>
                <a:lnTo>
                  <a:pt x="30957" y="0"/>
                </a:lnTo>
                <a:lnTo>
                  <a:pt x="57150" y="7144"/>
                </a:lnTo>
                <a:lnTo>
                  <a:pt x="347663" y="221457"/>
                </a:lnTo>
                <a:lnTo>
                  <a:pt x="678657" y="471488"/>
                </a:lnTo>
                <a:lnTo>
                  <a:pt x="785813" y="557213"/>
                </a:lnTo>
                <a:lnTo>
                  <a:pt x="831057" y="616744"/>
                </a:lnTo>
                <a:lnTo>
                  <a:pt x="871538" y="681038"/>
                </a:lnTo>
                <a:lnTo>
                  <a:pt x="897732" y="762000"/>
                </a:lnTo>
                <a:lnTo>
                  <a:pt x="902494" y="840582"/>
                </a:lnTo>
                <a:lnTo>
                  <a:pt x="885825" y="923925"/>
                </a:lnTo>
                <a:lnTo>
                  <a:pt x="866775" y="966788"/>
                </a:lnTo>
                <a:lnTo>
                  <a:pt x="823913" y="1004888"/>
                </a:lnTo>
                <a:lnTo>
                  <a:pt x="776288" y="1016794"/>
                </a:lnTo>
                <a:lnTo>
                  <a:pt x="740569" y="1012032"/>
                </a:lnTo>
                <a:lnTo>
                  <a:pt x="688182" y="973932"/>
                </a:lnTo>
                <a:lnTo>
                  <a:pt x="666750" y="926307"/>
                </a:lnTo>
                <a:lnTo>
                  <a:pt x="640557" y="862013"/>
                </a:lnTo>
                <a:lnTo>
                  <a:pt x="488157" y="6143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153"/>
          <p:cNvSpPr/>
          <p:nvPr/>
        </p:nvSpPr>
        <p:spPr>
          <a:xfrm>
            <a:off x="4867275" y="4095750"/>
            <a:ext cx="527050" cy="1512888"/>
          </a:xfrm>
          <a:custGeom>
            <a:avLst/>
            <a:gdLst/>
            <a:ahLst/>
            <a:cxnLst/>
            <a:rect l="l" t="t" r="r" b="b"/>
            <a:pathLst>
              <a:path w="526885" h="1512669" extrusionOk="0">
                <a:moveTo>
                  <a:pt x="469098" y="458900"/>
                </a:moveTo>
                <a:lnTo>
                  <a:pt x="455501" y="656057"/>
                </a:lnTo>
                <a:lnTo>
                  <a:pt x="431706" y="812422"/>
                </a:lnTo>
                <a:lnTo>
                  <a:pt x="387516" y="1512669"/>
                </a:lnTo>
                <a:lnTo>
                  <a:pt x="186959" y="1502471"/>
                </a:lnTo>
                <a:lnTo>
                  <a:pt x="197157" y="1271322"/>
                </a:lnTo>
                <a:lnTo>
                  <a:pt x="220952" y="509889"/>
                </a:lnTo>
                <a:lnTo>
                  <a:pt x="234549" y="319530"/>
                </a:lnTo>
                <a:lnTo>
                  <a:pt x="227751" y="271941"/>
                </a:lnTo>
                <a:lnTo>
                  <a:pt x="207355" y="207355"/>
                </a:lnTo>
                <a:lnTo>
                  <a:pt x="159765" y="142769"/>
                </a:lnTo>
                <a:lnTo>
                  <a:pt x="95179" y="81582"/>
                </a:lnTo>
                <a:lnTo>
                  <a:pt x="0" y="0"/>
                </a:lnTo>
                <a:lnTo>
                  <a:pt x="258344" y="0"/>
                </a:lnTo>
                <a:lnTo>
                  <a:pt x="367120" y="78183"/>
                </a:lnTo>
                <a:lnTo>
                  <a:pt x="448702" y="132571"/>
                </a:lnTo>
                <a:lnTo>
                  <a:pt x="492893" y="173362"/>
                </a:lnTo>
                <a:lnTo>
                  <a:pt x="509889" y="190358"/>
                </a:lnTo>
                <a:lnTo>
                  <a:pt x="526885" y="227750"/>
                </a:lnTo>
                <a:lnTo>
                  <a:pt x="523486" y="258344"/>
                </a:lnTo>
                <a:lnTo>
                  <a:pt x="509889" y="282138"/>
                </a:lnTo>
                <a:lnTo>
                  <a:pt x="479295" y="319530"/>
                </a:lnTo>
                <a:lnTo>
                  <a:pt x="469098" y="4589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153"/>
          <p:cNvSpPr/>
          <p:nvPr/>
        </p:nvSpPr>
        <p:spPr>
          <a:xfrm>
            <a:off x="3317875" y="5441950"/>
            <a:ext cx="3638550" cy="485775"/>
          </a:xfrm>
          <a:custGeom>
            <a:avLst/>
            <a:gdLst/>
            <a:ahLst/>
            <a:cxnLst/>
            <a:rect l="l" t="t" r="r" b="b"/>
            <a:pathLst>
              <a:path w="3638550" h="485775" extrusionOk="0">
                <a:moveTo>
                  <a:pt x="1511300" y="282575"/>
                </a:moveTo>
                <a:lnTo>
                  <a:pt x="1146175" y="307975"/>
                </a:lnTo>
                <a:lnTo>
                  <a:pt x="1025525" y="333375"/>
                </a:lnTo>
                <a:lnTo>
                  <a:pt x="806450" y="358775"/>
                </a:lnTo>
                <a:lnTo>
                  <a:pt x="574675" y="425450"/>
                </a:lnTo>
                <a:lnTo>
                  <a:pt x="438150" y="482600"/>
                </a:lnTo>
                <a:lnTo>
                  <a:pt x="400050" y="485775"/>
                </a:lnTo>
                <a:lnTo>
                  <a:pt x="304800" y="438150"/>
                </a:lnTo>
                <a:lnTo>
                  <a:pt x="171450" y="352425"/>
                </a:lnTo>
                <a:lnTo>
                  <a:pt x="76200" y="260350"/>
                </a:lnTo>
                <a:lnTo>
                  <a:pt x="28575" y="184150"/>
                </a:lnTo>
                <a:lnTo>
                  <a:pt x="19050" y="130175"/>
                </a:lnTo>
                <a:lnTo>
                  <a:pt x="0" y="101600"/>
                </a:lnTo>
                <a:lnTo>
                  <a:pt x="0" y="82550"/>
                </a:lnTo>
                <a:lnTo>
                  <a:pt x="9525" y="66675"/>
                </a:lnTo>
                <a:lnTo>
                  <a:pt x="34925" y="66675"/>
                </a:lnTo>
                <a:lnTo>
                  <a:pt x="60325" y="76200"/>
                </a:lnTo>
                <a:lnTo>
                  <a:pt x="98425" y="114300"/>
                </a:lnTo>
                <a:lnTo>
                  <a:pt x="152400" y="155575"/>
                </a:lnTo>
                <a:lnTo>
                  <a:pt x="234950" y="190500"/>
                </a:lnTo>
                <a:lnTo>
                  <a:pt x="327025" y="215900"/>
                </a:lnTo>
                <a:lnTo>
                  <a:pt x="374650" y="219075"/>
                </a:lnTo>
                <a:lnTo>
                  <a:pt x="635000" y="180975"/>
                </a:lnTo>
                <a:lnTo>
                  <a:pt x="1038225" y="130175"/>
                </a:lnTo>
                <a:lnTo>
                  <a:pt x="1743075" y="63500"/>
                </a:lnTo>
                <a:lnTo>
                  <a:pt x="1965325" y="66675"/>
                </a:lnTo>
                <a:lnTo>
                  <a:pt x="2578100" y="53975"/>
                </a:lnTo>
                <a:lnTo>
                  <a:pt x="2974975" y="41275"/>
                </a:lnTo>
                <a:lnTo>
                  <a:pt x="3114675" y="0"/>
                </a:lnTo>
                <a:lnTo>
                  <a:pt x="3168650" y="6350"/>
                </a:lnTo>
                <a:lnTo>
                  <a:pt x="3435350" y="104775"/>
                </a:lnTo>
                <a:lnTo>
                  <a:pt x="3543300" y="161925"/>
                </a:lnTo>
                <a:lnTo>
                  <a:pt x="3609975" y="206375"/>
                </a:lnTo>
                <a:lnTo>
                  <a:pt x="3638550" y="244475"/>
                </a:lnTo>
                <a:lnTo>
                  <a:pt x="3635375" y="279400"/>
                </a:lnTo>
                <a:lnTo>
                  <a:pt x="3597275" y="298450"/>
                </a:lnTo>
                <a:lnTo>
                  <a:pt x="3495675" y="304800"/>
                </a:lnTo>
                <a:lnTo>
                  <a:pt x="3162300" y="276225"/>
                </a:lnTo>
                <a:lnTo>
                  <a:pt x="2625725" y="254000"/>
                </a:lnTo>
                <a:lnTo>
                  <a:pt x="2051050" y="260350"/>
                </a:lnTo>
                <a:lnTo>
                  <a:pt x="1511300" y="28257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7D514EA-2BC8-7E47-AB91-E7E2B838F457}"/>
              </a:ext>
            </a:extLst>
          </p:cNvPr>
          <p:cNvGrpSpPr/>
          <p:nvPr/>
        </p:nvGrpSpPr>
        <p:grpSpPr>
          <a:xfrm>
            <a:off x="2641680" y="1570118"/>
            <a:ext cx="4322762" cy="4365625"/>
            <a:chOff x="2786063" y="1714500"/>
            <a:chExt cx="4322762" cy="4365625"/>
          </a:xfrm>
        </p:grpSpPr>
        <p:sp>
          <p:nvSpPr>
            <p:cNvPr id="13" name="Google Shape;1736;p153">
              <a:extLst>
                <a:ext uri="{FF2B5EF4-FFF2-40B4-BE49-F238E27FC236}">
                  <a16:creationId xmlns:a16="http://schemas.microsoft.com/office/drawing/2014/main" id="{BBEAD49B-B4F7-DF47-A5BA-FFA858E50586}"/>
                </a:ext>
              </a:extLst>
            </p:cNvPr>
            <p:cNvSpPr/>
            <p:nvPr/>
          </p:nvSpPr>
          <p:spPr>
            <a:xfrm>
              <a:off x="3937000" y="3184525"/>
              <a:ext cx="2827338" cy="530225"/>
            </a:xfrm>
            <a:custGeom>
              <a:avLst/>
              <a:gdLst/>
              <a:ahLst/>
              <a:cxnLst/>
              <a:rect l="l" t="t" r="r" b="b"/>
              <a:pathLst>
                <a:path w="2827347" h="530127" extrusionOk="0">
                  <a:moveTo>
                    <a:pt x="1422088" y="345003"/>
                  </a:moveTo>
                  <a:lnTo>
                    <a:pt x="1183671" y="370247"/>
                  </a:lnTo>
                  <a:lnTo>
                    <a:pt x="922815" y="395492"/>
                  </a:lnTo>
                  <a:lnTo>
                    <a:pt x="799399" y="415126"/>
                  </a:lnTo>
                  <a:lnTo>
                    <a:pt x="701227" y="445980"/>
                  </a:lnTo>
                  <a:lnTo>
                    <a:pt x="580616" y="496468"/>
                  </a:lnTo>
                  <a:lnTo>
                    <a:pt x="532932" y="524517"/>
                  </a:lnTo>
                  <a:lnTo>
                    <a:pt x="507688" y="530127"/>
                  </a:lnTo>
                  <a:lnTo>
                    <a:pt x="454395" y="530127"/>
                  </a:lnTo>
                  <a:lnTo>
                    <a:pt x="384272" y="504883"/>
                  </a:lnTo>
                  <a:lnTo>
                    <a:pt x="246832" y="412321"/>
                  </a:lnTo>
                  <a:lnTo>
                    <a:pt x="95367" y="280490"/>
                  </a:lnTo>
                  <a:lnTo>
                    <a:pt x="16829" y="196343"/>
                  </a:lnTo>
                  <a:lnTo>
                    <a:pt x="0" y="159879"/>
                  </a:lnTo>
                  <a:lnTo>
                    <a:pt x="2805" y="140245"/>
                  </a:lnTo>
                  <a:lnTo>
                    <a:pt x="22439" y="131830"/>
                  </a:lnTo>
                  <a:lnTo>
                    <a:pt x="58903" y="143050"/>
                  </a:lnTo>
                  <a:lnTo>
                    <a:pt x="112196" y="179514"/>
                  </a:lnTo>
                  <a:lnTo>
                    <a:pt x="179514" y="215977"/>
                  </a:lnTo>
                  <a:lnTo>
                    <a:pt x="269271" y="235612"/>
                  </a:lnTo>
                  <a:lnTo>
                    <a:pt x="395492" y="244027"/>
                  </a:lnTo>
                  <a:lnTo>
                    <a:pt x="661958" y="224392"/>
                  </a:lnTo>
                  <a:lnTo>
                    <a:pt x="1329526" y="165489"/>
                  </a:lnTo>
                  <a:lnTo>
                    <a:pt x="1879288" y="112196"/>
                  </a:lnTo>
                  <a:lnTo>
                    <a:pt x="2213072" y="81342"/>
                  </a:lnTo>
                  <a:lnTo>
                    <a:pt x="2395391" y="0"/>
                  </a:lnTo>
                  <a:lnTo>
                    <a:pt x="2437465" y="0"/>
                  </a:lnTo>
                  <a:lnTo>
                    <a:pt x="2524417" y="19634"/>
                  </a:lnTo>
                  <a:lnTo>
                    <a:pt x="2762834" y="120611"/>
                  </a:lnTo>
                  <a:lnTo>
                    <a:pt x="2807713" y="148660"/>
                  </a:lnTo>
                  <a:lnTo>
                    <a:pt x="2821737" y="171099"/>
                  </a:lnTo>
                  <a:lnTo>
                    <a:pt x="2827347" y="230002"/>
                  </a:lnTo>
                  <a:lnTo>
                    <a:pt x="2804908" y="272076"/>
                  </a:lnTo>
                  <a:lnTo>
                    <a:pt x="2768444" y="294515"/>
                  </a:lnTo>
                  <a:lnTo>
                    <a:pt x="2712346" y="305734"/>
                  </a:lnTo>
                  <a:lnTo>
                    <a:pt x="2081242" y="286100"/>
                  </a:lnTo>
                  <a:lnTo>
                    <a:pt x="1422088" y="34500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737;p153">
              <a:extLst>
                <a:ext uri="{FF2B5EF4-FFF2-40B4-BE49-F238E27FC236}">
                  <a16:creationId xmlns:a16="http://schemas.microsoft.com/office/drawing/2014/main" id="{3EA3DDD2-C58E-9944-B7F8-BF5BFA17958B}"/>
                </a:ext>
              </a:extLst>
            </p:cNvPr>
            <p:cNvSpPr/>
            <p:nvPr/>
          </p:nvSpPr>
          <p:spPr>
            <a:xfrm>
              <a:off x="4076700" y="4762500"/>
              <a:ext cx="2514600" cy="427038"/>
            </a:xfrm>
            <a:custGeom>
              <a:avLst/>
              <a:gdLst/>
              <a:ahLst/>
              <a:cxnLst/>
              <a:rect l="l" t="t" r="r" b="b"/>
              <a:pathLst>
                <a:path w="2514600" h="426244" extrusionOk="0">
                  <a:moveTo>
                    <a:pt x="862013" y="323850"/>
                  </a:moveTo>
                  <a:lnTo>
                    <a:pt x="595313" y="366713"/>
                  </a:lnTo>
                  <a:lnTo>
                    <a:pt x="366713" y="423863"/>
                  </a:lnTo>
                  <a:lnTo>
                    <a:pt x="330994" y="426244"/>
                  </a:lnTo>
                  <a:lnTo>
                    <a:pt x="276225" y="407194"/>
                  </a:lnTo>
                  <a:lnTo>
                    <a:pt x="202406" y="354806"/>
                  </a:lnTo>
                  <a:lnTo>
                    <a:pt x="138113" y="302419"/>
                  </a:lnTo>
                  <a:lnTo>
                    <a:pt x="71438" y="226219"/>
                  </a:lnTo>
                  <a:lnTo>
                    <a:pt x="16669" y="145256"/>
                  </a:lnTo>
                  <a:lnTo>
                    <a:pt x="0" y="104775"/>
                  </a:lnTo>
                  <a:lnTo>
                    <a:pt x="0" y="88106"/>
                  </a:lnTo>
                  <a:lnTo>
                    <a:pt x="9525" y="78581"/>
                  </a:lnTo>
                  <a:lnTo>
                    <a:pt x="35719" y="76200"/>
                  </a:lnTo>
                  <a:lnTo>
                    <a:pt x="66675" y="90488"/>
                  </a:lnTo>
                  <a:lnTo>
                    <a:pt x="119063" y="135731"/>
                  </a:lnTo>
                  <a:lnTo>
                    <a:pt x="192881" y="173831"/>
                  </a:lnTo>
                  <a:lnTo>
                    <a:pt x="276225" y="200025"/>
                  </a:lnTo>
                  <a:lnTo>
                    <a:pt x="354806" y="209550"/>
                  </a:lnTo>
                  <a:lnTo>
                    <a:pt x="442913" y="202406"/>
                  </a:lnTo>
                  <a:lnTo>
                    <a:pt x="1152525" y="114300"/>
                  </a:lnTo>
                  <a:lnTo>
                    <a:pt x="1409700" y="95250"/>
                  </a:lnTo>
                  <a:lnTo>
                    <a:pt x="1750219" y="83344"/>
                  </a:lnTo>
                  <a:lnTo>
                    <a:pt x="1921669" y="69056"/>
                  </a:lnTo>
                  <a:lnTo>
                    <a:pt x="1983581" y="47625"/>
                  </a:lnTo>
                  <a:lnTo>
                    <a:pt x="2116931" y="7144"/>
                  </a:lnTo>
                  <a:lnTo>
                    <a:pt x="2147888" y="0"/>
                  </a:lnTo>
                  <a:lnTo>
                    <a:pt x="2202656" y="11906"/>
                  </a:lnTo>
                  <a:lnTo>
                    <a:pt x="2459831" y="126206"/>
                  </a:lnTo>
                  <a:lnTo>
                    <a:pt x="2481263" y="135731"/>
                  </a:lnTo>
                  <a:lnTo>
                    <a:pt x="2500313" y="161925"/>
                  </a:lnTo>
                  <a:lnTo>
                    <a:pt x="2514600" y="219075"/>
                  </a:lnTo>
                  <a:lnTo>
                    <a:pt x="2497931" y="254794"/>
                  </a:lnTo>
                  <a:lnTo>
                    <a:pt x="2464594" y="278606"/>
                  </a:lnTo>
                  <a:lnTo>
                    <a:pt x="2407444" y="292894"/>
                  </a:lnTo>
                  <a:lnTo>
                    <a:pt x="2133600" y="259556"/>
                  </a:lnTo>
                  <a:lnTo>
                    <a:pt x="1869281" y="247650"/>
                  </a:lnTo>
                  <a:lnTo>
                    <a:pt x="1397794" y="271463"/>
                  </a:lnTo>
                  <a:lnTo>
                    <a:pt x="1140619" y="295275"/>
                  </a:lnTo>
                  <a:lnTo>
                    <a:pt x="862013" y="32385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738;p153">
              <a:extLst>
                <a:ext uri="{FF2B5EF4-FFF2-40B4-BE49-F238E27FC236}">
                  <a16:creationId xmlns:a16="http://schemas.microsoft.com/office/drawing/2014/main" id="{FD2CAA3F-3487-3640-B494-01E4E4A7BE93}"/>
                </a:ext>
              </a:extLst>
            </p:cNvPr>
            <p:cNvSpPr/>
            <p:nvPr/>
          </p:nvSpPr>
          <p:spPr>
            <a:xfrm>
              <a:off x="3843338" y="1714500"/>
              <a:ext cx="2947987" cy="1009650"/>
            </a:xfrm>
            <a:custGeom>
              <a:avLst/>
              <a:gdLst/>
              <a:ahLst/>
              <a:cxnLst/>
              <a:rect l="l" t="t" r="r" b="b"/>
              <a:pathLst>
                <a:path w="2947987" h="1009650" extrusionOk="0">
                  <a:moveTo>
                    <a:pt x="400050" y="247650"/>
                  </a:moveTo>
                  <a:lnTo>
                    <a:pt x="1262062" y="161925"/>
                  </a:lnTo>
                  <a:lnTo>
                    <a:pt x="1852612" y="114300"/>
                  </a:lnTo>
                  <a:lnTo>
                    <a:pt x="2319337" y="76200"/>
                  </a:lnTo>
                  <a:lnTo>
                    <a:pt x="2533650" y="61913"/>
                  </a:lnTo>
                  <a:lnTo>
                    <a:pt x="2571750" y="42863"/>
                  </a:lnTo>
                  <a:lnTo>
                    <a:pt x="2638425" y="9525"/>
                  </a:lnTo>
                  <a:lnTo>
                    <a:pt x="2662237" y="0"/>
                  </a:lnTo>
                  <a:lnTo>
                    <a:pt x="2686050" y="14288"/>
                  </a:lnTo>
                  <a:lnTo>
                    <a:pt x="2762250" y="61913"/>
                  </a:lnTo>
                  <a:lnTo>
                    <a:pt x="2862262" y="142875"/>
                  </a:lnTo>
                  <a:lnTo>
                    <a:pt x="2914650" y="195263"/>
                  </a:lnTo>
                  <a:lnTo>
                    <a:pt x="2943225" y="242888"/>
                  </a:lnTo>
                  <a:lnTo>
                    <a:pt x="2947987" y="261938"/>
                  </a:lnTo>
                  <a:lnTo>
                    <a:pt x="2933700" y="290513"/>
                  </a:lnTo>
                  <a:lnTo>
                    <a:pt x="2814637" y="438150"/>
                  </a:lnTo>
                  <a:lnTo>
                    <a:pt x="2757487" y="581025"/>
                  </a:lnTo>
                  <a:lnTo>
                    <a:pt x="2614612" y="942975"/>
                  </a:lnTo>
                  <a:lnTo>
                    <a:pt x="2586037" y="1009650"/>
                  </a:lnTo>
                  <a:lnTo>
                    <a:pt x="2424112" y="971550"/>
                  </a:lnTo>
                  <a:lnTo>
                    <a:pt x="2509837" y="523875"/>
                  </a:lnTo>
                  <a:lnTo>
                    <a:pt x="2547937" y="319088"/>
                  </a:lnTo>
                  <a:lnTo>
                    <a:pt x="2538412" y="266700"/>
                  </a:lnTo>
                  <a:lnTo>
                    <a:pt x="2514600" y="238125"/>
                  </a:lnTo>
                  <a:lnTo>
                    <a:pt x="2471737" y="223838"/>
                  </a:lnTo>
                  <a:lnTo>
                    <a:pt x="2414587" y="228600"/>
                  </a:lnTo>
                  <a:lnTo>
                    <a:pt x="2157412" y="247650"/>
                  </a:lnTo>
                  <a:lnTo>
                    <a:pt x="1376362" y="328613"/>
                  </a:lnTo>
                  <a:lnTo>
                    <a:pt x="500062" y="428625"/>
                  </a:lnTo>
                  <a:lnTo>
                    <a:pt x="0" y="495300"/>
                  </a:lnTo>
                  <a:lnTo>
                    <a:pt x="4762" y="285750"/>
                  </a:lnTo>
                  <a:lnTo>
                    <a:pt x="400050" y="24765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739;p153">
              <a:extLst>
                <a:ext uri="{FF2B5EF4-FFF2-40B4-BE49-F238E27FC236}">
                  <a16:creationId xmlns:a16="http://schemas.microsoft.com/office/drawing/2014/main" id="{588416D5-AFEC-AA48-9B1F-BA51A414865B}"/>
                </a:ext>
              </a:extLst>
            </p:cNvPr>
            <p:cNvSpPr/>
            <p:nvPr/>
          </p:nvSpPr>
          <p:spPr>
            <a:xfrm>
              <a:off x="3829050" y="2605088"/>
              <a:ext cx="2662238" cy="361950"/>
            </a:xfrm>
            <a:custGeom>
              <a:avLst/>
              <a:gdLst/>
              <a:ahLst/>
              <a:cxnLst/>
              <a:rect l="l" t="t" r="r" b="b"/>
              <a:pathLst>
                <a:path w="2662238" h="361950" extrusionOk="0">
                  <a:moveTo>
                    <a:pt x="461963" y="119062"/>
                  </a:moveTo>
                  <a:lnTo>
                    <a:pt x="1047750" y="57150"/>
                  </a:lnTo>
                  <a:lnTo>
                    <a:pt x="1390650" y="33337"/>
                  </a:lnTo>
                  <a:lnTo>
                    <a:pt x="1957388" y="4762"/>
                  </a:lnTo>
                  <a:lnTo>
                    <a:pt x="2233613" y="4762"/>
                  </a:lnTo>
                  <a:lnTo>
                    <a:pt x="2528888" y="0"/>
                  </a:lnTo>
                  <a:lnTo>
                    <a:pt x="2619375" y="14287"/>
                  </a:lnTo>
                  <a:lnTo>
                    <a:pt x="2643188" y="66675"/>
                  </a:lnTo>
                  <a:lnTo>
                    <a:pt x="2657475" y="123825"/>
                  </a:lnTo>
                  <a:lnTo>
                    <a:pt x="2662238" y="157162"/>
                  </a:lnTo>
                  <a:lnTo>
                    <a:pt x="2657475" y="180975"/>
                  </a:lnTo>
                  <a:lnTo>
                    <a:pt x="2633663" y="200025"/>
                  </a:lnTo>
                  <a:lnTo>
                    <a:pt x="2595563" y="204787"/>
                  </a:lnTo>
                  <a:lnTo>
                    <a:pt x="2533650" y="190500"/>
                  </a:lnTo>
                  <a:lnTo>
                    <a:pt x="2376488" y="161925"/>
                  </a:lnTo>
                  <a:lnTo>
                    <a:pt x="2328863" y="152400"/>
                  </a:lnTo>
                  <a:lnTo>
                    <a:pt x="2143125" y="147637"/>
                  </a:lnTo>
                  <a:lnTo>
                    <a:pt x="1714500" y="171450"/>
                  </a:lnTo>
                  <a:lnTo>
                    <a:pt x="1266825" y="209550"/>
                  </a:lnTo>
                  <a:lnTo>
                    <a:pt x="852488" y="252412"/>
                  </a:lnTo>
                  <a:lnTo>
                    <a:pt x="300038" y="319087"/>
                  </a:lnTo>
                  <a:lnTo>
                    <a:pt x="0" y="361950"/>
                  </a:lnTo>
                  <a:lnTo>
                    <a:pt x="23813" y="176212"/>
                  </a:lnTo>
                  <a:lnTo>
                    <a:pt x="461963" y="119062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40;p153">
              <a:extLst>
                <a:ext uri="{FF2B5EF4-FFF2-40B4-BE49-F238E27FC236}">
                  <a16:creationId xmlns:a16="http://schemas.microsoft.com/office/drawing/2014/main" id="{1026C934-F2E5-F84E-8041-34B91628725B}"/>
                </a:ext>
              </a:extLst>
            </p:cNvPr>
            <p:cNvSpPr/>
            <p:nvPr/>
          </p:nvSpPr>
          <p:spPr>
            <a:xfrm rot="-5400000">
              <a:off x="1517650" y="3105151"/>
              <a:ext cx="3679825" cy="1143000"/>
            </a:xfrm>
            <a:custGeom>
              <a:avLst/>
              <a:gdLst/>
              <a:ahLst/>
              <a:cxnLst/>
              <a:rect l="l" t="t" r="r" b="b"/>
              <a:pathLst>
                <a:path w="3679825" h="1143000" extrusionOk="0">
                  <a:moveTo>
                    <a:pt x="1990725" y="777875"/>
                  </a:moveTo>
                  <a:lnTo>
                    <a:pt x="2225675" y="815975"/>
                  </a:lnTo>
                  <a:lnTo>
                    <a:pt x="2552700" y="847725"/>
                  </a:lnTo>
                  <a:lnTo>
                    <a:pt x="2898775" y="866775"/>
                  </a:lnTo>
                  <a:lnTo>
                    <a:pt x="3295650" y="863600"/>
                  </a:lnTo>
                  <a:lnTo>
                    <a:pt x="3384550" y="850900"/>
                  </a:lnTo>
                  <a:lnTo>
                    <a:pt x="3460750" y="822325"/>
                  </a:lnTo>
                  <a:lnTo>
                    <a:pt x="3543300" y="771525"/>
                  </a:lnTo>
                  <a:lnTo>
                    <a:pt x="3606800" y="708025"/>
                  </a:lnTo>
                  <a:lnTo>
                    <a:pt x="3644900" y="679450"/>
                  </a:lnTo>
                  <a:lnTo>
                    <a:pt x="3667125" y="676275"/>
                  </a:lnTo>
                  <a:lnTo>
                    <a:pt x="3679825" y="688975"/>
                  </a:lnTo>
                  <a:lnTo>
                    <a:pt x="3676650" y="717550"/>
                  </a:lnTo>
                  <a:lnTo>
                    <a:pt x="3660775" y="822325"/>
                  </a:lnTo>
                  <a:lnTo>
                    <a:pt x="3603625" y="993775"/>
                  </a:lnTo>
                  <a:lnTo>
                    <a:pt x="3514725" y="1143000"/>
                  </a:lnTo>
                  <a:lnTo>
                    <a:pt x="3302000" y="1127125"/>
                  </a:lnTo>
                  <a:lnTo>
                    <a:pt x="2724150" y="1108075"/>
                  </a:lnTo>
                  <a:lnTo>
                    <a:pt x="2533650" y="1082675"/>
                  </a:lnTo>
                  <a:lnTo>
                    <a:pt x="1997075" y="996950"/>
                  </a:lnTo>
                  <a:lnTo>
                    <a:pt x="1612900" y="927100"/>
                  </a:lnTo>
                  <a:lnTo>
                    <a:pt x="1431925" y="879475"/>
                  </a:lnTo>
                  <a:lnTo>
                    <a:pt x="1143000" y="781050"/>
                  </a:lnTo>
                  <a:lnTo>
                    <a:pt x="911225" y="695325"/>
                  </a:lnTo>
                  <a:lnTo>
                    <a:pt x="654050" y="561975"/>
                  </a:lnTo>
                  <a:lnTo>
                    <a:pt x="342900" y="355600"/>
                  </a:lnTo>
                  <a:lnTo>
                    <a:pt x="98425" y="142875"/>
                  </a:lnTo>
                  <a:lnTo>
                    <a:pt x="19050" y="63500"/>
                  </a:lnTo>
                  <a:lnTo>
                    <a:pt x="0" y="34925"/>
                  </a:lnTo>
                  <a:lnTo>
                    <a:pt x="6350" y="12700"/>
                  </a:lnTo>
                  <a:lnTo>
                    <a:pt x="19050" y="0"/>
                  </a:lnTo>
                  <a:lnTo>
                    <a:pt x="50800" y="9525"/>
                  </a:lnTo>
                  <a:lnTo>
                    <a:pt x="130175" y="76200"/>
                  </a:lnTo>
                  <a:lnTo>
                    <a:pt x="292100" y="190500"/>
                  </a:lnTo>
                  <a:lnTo>
                    <a:pt x="603250" y="368300"/>
                  </a:lnTo>
                  <a:lnTo>
                    <a:pt x="942975" y="520700"/>
                  </a:lnTo>
                  <a:lnTo>
                    <a:pt x="1317625" y="647700"/>
                  </a:lnTo>
                  <a:lnTo>
                    <a:pt x="1641475" y="723900"/>
                  </a:lnTo>
                  <a:lnTo>
                    <a:pt x="1990725" y="777875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741;p153">
              <a:extLst>
                <a:ext uri="{FF2B5EF4-FFF2-40B4-BE49-F238E27FC236}">
                  <a16:creationId xmlns:a16="http://schemas.microsoft.com/office/drawing/2014/main" id="{36813B9B-62AC-0342-A311-4070B9F1F226}"/>
                </a:ext>
              </a:extLst>
            </p:cNvPr>
            <p:cNvSpPr/>
            <p:nvPr/>
          </p:nvSpPr>
          <p:spPr>
            <a:xfrm>
              <a:off x="4397375" y="3470275"/>
              <a:ext cx="714375" cy="852488"/>
            </a:xfrm>
            <a:custGeom>
              <a:avLst/>
              <a:gdLst/>
              <a:ahLst/>
              <a:cxnLst/>
              <a:rect l="l" t="t" r="r" b="b"/>
              <a:pathLst>
                <a:path w="713844" h="853214" extrusionOk="0">
                  <a:moveTo>
                    <a:pt x="696848" y="190359"/>
                  </a:moveTo>
                  <a:lnTo>
                    <a:pt x="666255" y="268542"/>
                  </a:lnTo>
                  <a:lnTo>
                    <a:pt x="611867" y="350124"/>
                  </a:lnTo>
                  <a:lnTo>
                    <a:pt x="554079" y="418109"/>
                  </a:lnTo>
                  <a:lnTo>
                    <a:pt x="479296" y="492893"/>
                  </a:lnTo>
                  <a:lnTo>
                    <a:pt x="394314" y="577874"/>
                  </a:lnTo>
                  <a:lnTo>
                    <a:pt x="234549" y="741038"/>
                  </a:lnTo>
                  <a:lnTo>
                    <a:pt x="0" y="853214"/>
                  </a:lnTo>
                  <a:lnTo>
                    <a:pt x="47590" y="730840"/>
                  </a:lnTo>
                  <a:lnTo>
                    <a:pt x="118974" y="673053"/>
                  </a:lnTo>
                  <a:lnTo>
                    <a:pt x="159765" y="628863"/>
                  </a:lnTo>
                  <a:lnTo>
                    <a:pt x="231150" y="543881"/>
                  </a:lnTo>
                  <a:lnTo>
                    <a:pt x="285538" y="458900"/>
                  </a:lnTo>
                  <a:lnTo>
                    <a:pt x="360322" y="333127"/>
                  </a:lnTo>
                  <a:lnTo>
                    <a:pt x="530284" y="0"/>
                  </a:lnTo>
                  <a:lnTo>
                    <a:pt x="713844" y="54388"/>
                  </a:lnTo>
                  <a:lnTo>
                    <a:pt x="713844" y="101978"/>
                  </a:lnTo>
                  <a:lnTo>
                    <a:pt x="696848" y="19035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742;p153">
              <a:extLst>
                <a:ext uri="{FF2B5EF4-FFF2-40B4-BE49-F238E27FC236}">
                  <a16:creationId xmlns:a16="http://schemas.microsoft.com/office/drawing/2014/main" id="{5A1427DE-0C77-9541-B905-3B7720011A09}"/>
                </a:ext>
              </a:extLst>
            </p:cNvPr>
            <p:cNvSpPr/>
            <p:nvPr/>
          </p:nvSpPr>
          <p:spPr>
            <a:xfrm>
              <a:off x="4000500" y="3973513"/>
              <a:ext cx="2408238" cy="517525"/>
            </a:xfrm>
            <a:custGeom>
              <a:avLst/>
              <a:gdLst/>
              <a:ahLst/>
              <a:cxnLst/>
              <a:rect l="l" t="t" r="r" b="b"/>
              <a:pathLst>
                <a:path w="2408464" h="517071" extrusionOk="0">
                  <a:moveTo>
                    <a:pt x="846364" y="391885"/>
                  </a:moveTo>
                  <a:lnTo>
                    <a:pt x="361950" y="476250"/>
                  </a:lnTo>
                  <a:lnTo>
                    <a:pt x="315686" y="498021"/>
                  </a:lnTo>
                  <a:lnTo>
                    <a:pt x="269421" y="517071"/>
                  </a:lnTo>
                  <a:lnTo>
                    <a:pt x="236764" y="517071"/>
                  </a:lnTo>
                  <a:lnTo>
                    <a:pt x="195943" y="508907"/>
                  </a:lnTo>
                  <a:lnTo>
                    <a:pt x="141514" y="459921"/>
                  </a:lnTo>
                  <a:lnTo>
                    <a:pt x="76200" y="372835"/>
                  </a:lnTo>
                  <a:lnTo>
                    <a:pt x="27214" y="280307"/>
                  </a:lnTo>
                  <a:lnTo>
                    <a:pt x="0" y="204107"/>
                  </a:lnTo>
                  <a:lnTo>
                    <a:pt x="0" y="168728"/>
                  </a:lnTo>
                  <a:lnTo>
                    <a:pt x="8164" y="152400"/>
                  </a:lnTo>
                  <a:lnTo>
                    <a:pt x="29936" y="138793"/>
                  </a:lnTo>
                  <a:lnTo>
                    <a:pt x="46264" y="141514"/>
                  </a:lnTo>
                  <a:lnTo>
                    <a:pt x="89807" y="179614"/>
                  </a:lnTo>
                  <a:lnTo>
                    <a:pt x="171450" y="217714"/>
                  </a:lnTo>
                  <a:lnTo>
                    <a:pt x="236764" y="236764"/>
                  </a:lnTo>
                  <a:lnTo>
                    <a:pt x="348343" y="236764"/>
                  </a:lnTo>
                  <a:lnTo>
                    <a:pt x="525236" y="201385"/>
                  </a:lnTo>
                  <a:lnTo>
                    <a:pt x="710293" y="201385"/>
                  </a:lnTo>
                  <a:lnTo>
                    <a:pt x="1249136" y="141514"/>
                  </a:lnTo>
                  <a:lnTo>
                    <a:pt x="1940379" y="43543"/>
                  </a:lnTo>
                  <a:lnTo>
                    <a:pt x="2305050" y="0"/>
                  </a:lnTo>
                  <a:lnTo>
                    <a:pt x="2408464" y="89807"/>
                  </a:lnTo>
                  <a:lnTo>
                    <a:pt x="1951264" y="174171"/>
                  </a:lnTo>
                  <a:lnTo>
                    <a:pt x="1298121" y="299357"/>
                  </a:lnTo>
                  <a:lnTo>
                    <a:pt x="1074964" y="342900"/>
                  </a:lnTo>
                  <a:lnTo>
                    <a:pt x="846364" y="39188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743;p153">
              <a:extLst>
                <a:ext uri="{FF2B5EF4-FFF2-40B4-BE49-F238E27FC236}">
                  <a16:creationId xmlns:a16="http://schemas.microsoft.com/office/drawing/2014/main" id="{5CEAD5F1-2E96-9042-BC12-C56A9D505E7F}"/>
                </a:ext>
              </a:extLst>
            </p:cNvPr>
            <p:cNvSpPr/>
            <p:nvPr/>
          </p:nvSpPr>
          <p:spPr>
            <a:xfrm>
              <a:off x="5880100" y="3516313"/>
              <a:ext cx="901700" cy="1017587"/>
            </a:xfrm>
            <a:custGeom>
              <a:avLst/>
              <a:gdLst/>
              <a:ahLst/>
              <a:cxnLst/>
              <a:rect l="l" t="t" r="r" b="b"/>
              <a:pathLst>
                <a:path w="902494" h="1016794" extrusionOk="0">
                  <a:moveTo>
                    <a:pt x="488157" y="614363"/>
                  </a:moveTo>
                  <a:lnTo>
                    <a:pt x="364332" y="445294"/>
                  </a:lnTo>
                  <a:lnTo>
                    <a:pt x="228600" y="288132"/>
                  </a:lnTo>
                  <a:lnTo>
                    <a:pt x="52388" y="102394"/>
                  </a:lnTo>
                  <a:lnTo>
                    <a:pt x="21432" y="73819"/>
                  </a:lnTo>
                  <a:lnTo>
                    <a:pt x="4763" y="50007"/>
                  </a:lnTo>
                  <a:lnTo>
                    <a:pt x="0" y="28575"/>
                  </a:lnTo>
                  <a:lnTo>
                    <a:pt x="7144" y="4763"/>
                  </a:lnTo>
                  <a:lnTo>
                    <a:pt x="30957" y="0"/>
                  </a:lnTo>
                  <a:lnTo>
                    <a:pt x="57150" y="7144"/>
                  </a:lnTo>
                  <a:lnTo>
                    <a:pt x="347663" y="221457"/>
                  </a:lnTo>
                  <a:lnTo>
                    <a:pt x="678657" y="471488"/>
                  </a:lnTo>
                  <a:lnTo>
                    <a:pt x="785813" y="557213"/>
                  </a:lnTo>
                  <a:lnTo>
                    <a:pt x="831057" y="616744"/>
                  </a:lnTo>
                  <a:lnTo>
                    <a:pt x="871538" y="681038"/>
                  </a:lnTo>
                  <a:lnTo>
                    <a:pt x="897732" y="762000"/>
                  </a:lnTo>
                  <a:lnTo>
                    <a:pt x="902494" y="840582"/>
                  </a:lnTo>
                  <a:lnTo>
                    <a:pt x="885825" y="923925"/>
                  </a:lnTo>
                  <a:lnTo>
                    <a:pt x="866775" y="966788"/>
                  </a:lnTo>
                  <a:lnTo>
                    <a:pt x="823913" y="1004888"/>
                  </a:lnTo>
                  <a:lnTo>
                    <a:pt x="776288" y="1016794"/>
                  </a:lnTo>
                  <a:lnTo>
                    <a:pt x="740569" y="1012032"/>
                  </a:lnTo>
                  <a:lnTo>
                    <a:pt x="688182" y="973932"/>
                  </a:lnTo>
                  <a:lnTo>
                    <a:pt x="666750" y="926307"/>
                  </a:lnTo>
                  <a:lnTo>
                    <a:pt x="640557" y="862013"/>
                  </a:lnTo>
                  <a:lnTo>
                    <a:pt x="488157" y="6143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744;p153">
              <a:extLst>
                <a:ext uri="{FF2B5EF4-FFF2-40B4-BE49-F238E27FC236}">
                  <a16:creationId xmlns:a16="http://schemas.microsoft.com/office/drawing/2014/main" id="{8359E853-2967-FF4E-8BC7-29E2E565A317}"/>
                </a:ext>
              </a:extLst>
            </p:cNvPr>
            <p:cNvSpPr/>
            <p:nvPr/>
          </p:nvSpPr>
          <p:spPr>
            <a:xfrm>
              <a:off x="5019675" y="4248150"/>
              <a:ext cx="527050" cy="1512888"/>
            </a:xfrm>
            <a:custGeom>
              <a:avLst/>
              <a:gdLst/>
              <a:ahLst/>
              <a:cxnLst/>
              <a:rect l="l" t="t" r="r" b="b"/>
              <a:pathLst>
                <a:path w="526885" h="1512669" extrusionOk="0">
                  <a:moveTo>
                    <a:pt x="469098" y="458900"/>
                  </a:moveTo>
                  <a:lnTo>
                    <a:pt x="455501" y="656057"/>
                  </a:lnTo>
                  <a:lnTo>
                    <a:pt x="431706" y="812422"/>
                  </a:lnTo>
                  <a:lnTo>
                    <a:pt x="387516" y="1512669"/>
                  </a:lnTo>
                  <a:lnTo>
                    <a:pt x="186959" y="1502471"/>
                  </a:lnTo>
                  <a:lnTo>
                    <a:pt x="197157" y="1271322"/>
                  </a:lnTo>
                  <a:lnTo>
                    <a:pt x="220952" y="509889"/>
                  </a:lnTo>
                  <a:lnTo>
                    <a:pt x="234549" y="319530"/>
                  </a:lnTo>
                  <a:lnTo>
                    <a:pt x="227751" y="271941"/>
                  </a:lnTo>
                  <a:lnTo>
                    <a:pt x="207355" y="207355"/>
                  </a:lnTo>
                  <a:lnTo>
                    <a:pt x="159765" y="142769"/>
                  </a:lnTo>
                  <a:lnTo>
                    <a:pt x="95179" y="81582"/>
                  </a:lnTo>
                  <a:lnTo>
                    <a:pt x="0" y="0"/>
                  </a:lnTo>
                  <a:lnTo>
                    <a:pt x="258344" y="0"/>
                  </a:lnTo>
                  <a:lnTo>
                    <a:pt x="367120" y="78183"/>
                  </a:lnTo>
                  <a:lnTo>
                    <a:pt x="448702" y="132571"/>
                  </a:lnTo>
                  <a:lnTo>
                    <a:pt x="492893" y="173362"/>
                  </a:lnTo>
                  <a:lnTo>
                    <a:pt x="509889" y="190358"/>
                  </a:lnTo>
                  <a:lnTo>
                    <a:pt x="526885" y="227750"/>
                  </a:lnTo>
                  <a:lnTo>
                    <a:pt x="523486" y="258344"/>
                  </a:lnTo>
                  <a:lnTo>
                    <a:pt x="509889" y="282138"/>
                  </a:lnTo>
                  <a:lnTo>
                    <a:pt x="479295" y="319530"/>
                  </a:lnTo>
                  <a:lnTo>
                    <a:pt x="469098" y="45890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745;p153">
              <a:extLst>
                <a:ext uri="{FF2B5EF4-FFF2-40B4-BE49-F238E27FC236}">
                  <a16:creationId xmlns:a16="http://schemas.microsoft.com/office/drawing/2014/main" id="{39D47168-0500-8A42-8BEF-7DDC8E2AC9F1}"/>
                </a:ext>
              </a:extLst>
            </p:cNvPr>
            <p:cNvSpPr/>
            <p:nvPr/>
          </p:nvSpPr>
          <p:spPr>
            <a:xfrm>
              <a:off x="3470275" y="5594350"/>
              <a:ext cx="3638550" cy="485775"/>
            </a:xfrm>
            <a:custGeom>
              <a:avLst/>
              <a:gdLst/>
              <a:ahLst/>
              <a:cxnLst/>
              <a:rect l="l" t="t" r="r" b="b"/>
              <a:pathLst>
                <a:path w="3638550" h="485775" extrusionOk="0">
                  <a:moveTo>
                    <a:pt x="1511300" y="282575"/>
                  </a:moveTo>
                  <a:lnTo>
                    <a:pt x="1146175" y="307975"/>
                  </a:lnTo>
                  <a:lnTo>
                    <a:pt x="1025525" y="333375"/>
                  </a:lnTo>
                  <a:lnTo>
                    <a:pt x="806450" y="358775"/>
                  </a:lnTo>
                  <a:lnTo>
                    <a:pt x="574675" y="425450"/>
                  </a:lnTo>
                  <a:lnTo>
                    <a:pt x="438150" y="482600"/>
                  </a:lnTo>
                  <a:lnTo>
                    <a:pt x="400050" y="485775"/>
                  </a:lnTo>
                  <a:lnTo>
                    <a:pt x="304800" y="438150"/>
                  </a:lnTo>
                  <a:lnTo>
                    <a:pt x="171450" y="352425"/>
                  </a:lnTo>
                  <a:lnTo>
                    <a:pt x="76200" y="260350"/>
                  </a:lnTo>
                  <a:lnTo>
                    <a:pt x="28575" y="184150"/>
                  </a:lnTo>
                  <a:lnTo>
                    <a:pt x="19050" y="130175"/>
                  </a:lnTo>
                  <a:lnTo>
                    <a:pt x="0" y="101600"/>
                  </a:lnTo>
                  <a:lnTo>
                    <a:pt x="0" y="82550"/>
                  </a:lnTo>
                  <a:lnTo>
                    <a:pt x="9525" y="66675"/>
                  </a:lnTo>
                  <a:lnTo>
                    <a:pt x="34925" y="66675"/>
                  </a:lnTo>
                  <a:lnTo>
                    <a:pt x="60325" y="76200"/>
                  </a:lnTo>
                  <a:lnTo>
                    <a:pt x="98425" y="114300"/>
                  </a:lnTo>
                  <a:lnTo>
                    <a:pt x="152400" y="155575"/>
                  </a:lnTo>
                  <a:lnTo>
                    <a:pt x="234950" y="190500"/>
                  </a:lnTo>
                  <a:lnTo>
                    <a:pt x="327025" y="215900"/>
                  </a:lnTo>
                  <a:lnTo>
                    <a:pt x="374650" y="219075"/>
                  </a:lnTo>
                  <a:lnTo>
                    <a:pt x="635000" y="180975"/>
                  </a:lnTo>
                  <a:lnTo>
                    <a:pt x="1038225" y="130175"/>
                  </a:lnTo>
                  <a:lnTo>
                    <a:pt x="1743075" y="63500"/>
                  </a:lnTo>
                  <a:lnTo>
                    <a:pt x="1965325" y="66675"/>
                  </a:lnTo>
                  <a:lnTo>
                    <a:pt x="2578100" y="53975"/>
                  </a:lnTo>
                  <a:lnTo>
                    <a:pt x="2974975" y="41275"/>
                  </a:lnTo>
                  <a:lnTo>
                    <a:pt x="3114675" y="0"/>
                  </a:lnTo>
                  <a:lnTo>
                    <a:pt x="3168650" y="6350"/>
                  </a:lnTo>
                  <a:lnTo>
                    <a:pt x="3435350" y="104775"/>
                  </a:lnTo>
                  <a:lnTo>
                    <a:pt x="3543300" y="161925"/>
                  </a:lnTo>
                  <a:lnTo>
                    <a:pt x="3609975" y="206375"/>
                  </a:lnTo>
                  <a:lnTo>
                    <a:pt x="3638550" y="244475"/>
                  </a:lnTo>
                  <a:lnTo>
                    <a:pt x="3635375" y="279400"/>
                  </a:lnTo>
                  <a:lnTo>
                    <a:pt x="3597275" y="298450"/>
                  </a:lnTo>
                  <a:lnTo>
                    <a:pt x="3495675" y="304800"/>
                  </a:lnTo>
                  <a:lnTo>
                    <a:pt x="3162300" y="276225"/>
                  </a:lnTo>
                  <a:lnTo>
                    <a:pt x="2625725" y="254000"/>
                  </a:lnTo>
                  <a:lnTo>
                    <a:pt x="2051050" y="260350"/>
                  </a:lnTo>
                  <a:lnTo>
                    <a:pt x="1511300" y="28257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" name="Google Shape;1750;p154">
            <a:extLst>
              <a:ext uri="{FF2B5EF4-FFF2-40B4-BE49-F238E27FC236}">
                <a16:creationId xmlns:a16="http://schemas.microsoft.com/office/drawing/2014/main" id="{AB1BFF25-6661-5845-B33D-E0E1684136D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8032" y="1559010"/>
            <a:ext cx="4321175" cy="436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0" name="Google Shape;1750;p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2096" y="1571042"/>
            <a:ext cx="4321175" cy="436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7" name="Google Shape;2217;p2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5088" y="1533441"/>
            <a:ext cx="4695825" cy="453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65"/>
          <p:cNvSpPr txBox="1"/>
          <p:nvPr/>
        </p:nvSpPr>
        <p:spPr>
          <a:xfrm>
            <a:off x="5385048" y="6669360"/>
            <a:ext cx="256834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実</a:t>
            </a:r>
            <a:endParaRPr/>
          </a:p>
        </p:txBody>
      </p:sp>
      <p:sp>
        <p:nvSpPr>
          <p:cNvPr id="802" name="Google Shape;802;p65"/>
          <p:cNvSpPr/>
          <p:nvPr/>
        </p:nvSpPr>
        <p:spPr>
          <a:xfrm>
            <a:off x="4471988" y="1462088"/>
            <a:ext cx="614362" cy="781050"/>
          </a:xfrm>
          <a:custGeom>
            <a:avLst/>
            <a:gdLst/>
            <a:ahLst/>
            <a:cxnLst/>
            <a:rect l="l" t="t" r="r" b="b"/>
            <a:pathLst>
              <a:path w="614362" h="781050" extrusionOk="0">
                <a:moveTo>
                  <a:pt x="250031" y="464343"/>
                </a:moveTo>
                <a:cubicBezTo>
                  <a:pt x="249237" y="429418"/>
                  <a:pt x="248444" y="394493"/>
                  <a:pt x="247650" y="359568"/>
                </a:cubicBezTo>
                <a:lnTo>
                  <a:pt x="242887" y="297656"/>
                </a:lnTo>
                <a:lnTo>
                  <a:pt x="233362" y="245268"/>
                </a:lnTo>
                <a:lnTo>
                  <a:pt x="219075" y="204787"/>
                </a:lnTo>
                <a:lnTo>
                  <a:pt x="202406" y="178593"/>
                </a:lnTo>
                <a:lnTo>
                  <a:pt x="185737" y="161925"/>
                </a:lnTo>
                <a:lnTo>
                  <a:pt x="152400" y="138112"/>
                </a:lnTo>
                <a:lnTo>
                  <a:pt x="111918" y="111918"/>
                </a:lnTo>
                <a:lnTo>
                  <a:pt x="80962" y="95250"/>
                </a:lnTo>
                <a:lnTo>
                  <a:pt x="47625" y="80962"/>
                </a:lnTo>
                <a:lnTo>
                  <a:pt x="19050" y="69056"/>
                </a:lnTo>
                <a:lnTo>
                  <a:pt x="4762" y="54768"/>
                </a:lnTo>
                <a:lnTo>
                  <a:pt x="0" y="38100"/>
                </a:lnTo>
                <a:lnTo>
                  <a:pt x="0" y="26193"/>
                </a:lnTo>
                <a:lnTo>
                  <a:pt x="4762" y="9525"/>
                </a:lnTo>
                <a:lnTo>
                  <a:pt x="14287" y="2381"/>
                </a:lnTo>
                <a:lnTo>
                  <a:pt x="30956" y="0"/>
                </a:lnTo>
                <a:lnTo>
                  <a:pt x="121443" y="0"/>
                </a:lnTo>
                <a:lnTo>
                  <a:pt x="252412" y="2381"/>
                </a:lnTo>
                <a:lnTo>
                  <a:pt x="311943" y="7143"/>
                </a:lnTo>
                <a:lnTo>
                  <a:pt x="366712" y="11906"/>
                </a:lnTo>
                <a:lnTo>
                  <a:pt x="452437" y="28575"/>
                </a:lnTo>
                <a:lnTo>
                  <a:pt x="502443" y="47625"/>
                </a:lnTo>
                <a:lnTo>
                  <a:pt x="566737" y="76200"/>
                </a:lnTo>
                <a:lnTo>
                  <a:pt x="592931" y="92868"/>
                </a:lnTo>
                <a:lnTo>
                  <a:pt x="607218" y="107156"/>
                </a:lnTo>
                <a:lnTo>
                  <a:pt x="614362" y="126206"/>
                </a:lnTo>
                <a:lnTo>
                  <a:pt x="614362" y="147637"/>
                </a:lnTo>
                <a:lnTo>
                  <a:pt x="604837" y="173831"/>
                </a:lnTo>
                <a:lnTo>
                  <a:pt x="583406" y="202406"/>
                </a:lnTo>
                <a:lnTo>
                  <a:pt x="559593" y="233362"/>
                </a:lnTo>
                <a:lnTo>
                  <a:pt x="547687" y="252412"/>
                </a:lnTo>
                <a:lnTo>
                  <a:pt x="538162" y="283368"/>
                </a:lnTo>
                <a:lnTo>
                  <a:pt x="528637" y="323850"/>
                </a:lnTo>
                <a:lnTo>
                  <a:pt x="523875" y="376237"/>
                </a:lnTo>
                <a:lnTo>
                  <a:pt x="519112" y="452437"/>
                </a:lnTo>
                <a:lnTo>
                  <a:pt x="519112" y="742950"/>
                </a:lnTo>
                <a:lnTo>
                  <a:pt x="250031" y="781050"/>
                </a:lnTo>
                <a:lnTo>
                  <a:pt x="250031" y="46434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65"/>
          <p:cNvSpPr/>
          <p:nvPr/>
        </p:nvSpPr>
        <p:spPr>
          <a:xfrm>
            <a:off x="2779713" y="2084388"/>
            <a:ext cx="492125" cy="1238250"/>
          </a:xfrm>
          <a:custGeom>
            <a:avLst/>
            <a:gdLst/>
            <a:ahLst/>
            <a:cxnLst/>
            <a:rect l="l" t="t" r="r" b="b"/>
            <a:pathLst>
              <a:path w="492919" h="1238250" extrusionOk="0">
                <a:moveTo>
                  <a:pt x="259556" y="490537"/>
                </a:moveTo>
                <a:lnTo>
                  <a:pt x="276225" y="426244"/>
                </a:lnTo>
                <a:lnTo>
                  <a:pt x="290512" y="364331"/>
                </a:lnTo>
                <a:lnTo>
                  <a:pt x="304800" y="259556"/>
                </a:lnTo>
                <a:lnTo>
                  <a:pt x="314325" y="150019"/>
                </a:lnTo>
                <a:lnTo>
                  <a:pt x="314325" y="88106"/>
                </a:lnTo>
                <a:lnTo>
                  <a:pt x="309562" y="59531"/>
                </a:lnTo>
                <a:lnTo>
                  <a:pt x="304800" y="30956"/>
                </a:lnTo>
                <a:lnTo>
                  <a:pt x="304800" y="19050"/>
                </a:lnTo>
                <a:lnTo>
                  <a:pt x="304800" y="7144"/>
                </a:lnTo>
                <a:lnTo>
                  <a:pt x="311944" y="0"/>
                </a:lnTo>
                <a:lnTo>
                  <a:pt x="321469" y="0"/>
                </a:lnTo>
                <a:lnTo>
                  <a:pt x="340519" y="7144"/>
                </a:lnTo>
                <a:lnTo>
                  <a:pt x="364331" y="30956"/>
                </a:lnTo>
                <a:lnTo>
                  <a:pt x="397669" y="69056"/>
                </a:lnTo>
                <a:lnTo>
                  <a:pt x="431006" y="114300"/>
                </a:lnTo>
                <a:lnTo>
                  <a:pt x="457200" y="161925"/>
                </a:lnTo>
                <a:lnTo>
                  <a:pt x="476250" y="200025"/>
                </a:lnTo>
                <a:lnTo>
                  <a:pt x="492919" y="252412"/>
                </a:lnTo>
                <a:lnTo>
                  <a:pt x="492919" y="433387"/>
                </a:lnTo>
                <a:lnTo>
                  <a:pt x="481012" y="509587"/>
                </a:lnTo>
                <a:lnTo>
                  <a:pt x="466725" y="581025"/>
                </a:lnTo>
                <a:lnTo>
                  <a:pt x="454819" y="635794"/>
                </a:lnTo>
                <a:lnTo>
                  <a:pt x="416719" y="778669"/>
                </a:lnTo>
                <a:lnTo>
                  <a:pt x="390525" y="862012"/>
                </a:lnTo>
                <a:lnTo>
                  <a:pt x="361950" y="940594"/>
                </a:lnTo>
                <a:lnTo>
                  <a:pt x="319087" y="1028700"/>
                </a:lnTo>
                <a:lnTo>
                  <a:pt x="271462" y="1109662"/>
                </a:lnTo>
                <a:lnTo>
                  <a:pt x="209550" y="1190625"/>
                </a:lnTo>
                <a:lnTo>
                  <a:pt x="188119" y="1212056"/>
                </a:lnTo>
                <a:lnTo>
                  <a:pt x="145256" y="1231106"/>
                </a:lnTo>
                <a:lnTo>
                  <a:pt x="107156" y="1238250"/>
                </a:lnTo>
                <a:lnTo>
                  <a:pt x="76200" y="1231106"/>
                </a:lnTo>
                <a:lnTo>
                  <a:pt x="57150" y="1214437"/>
                </a:lnTo>
                <a:lnTo>
                  <a:pt x="38100" y="1183481"/>
                </a:lnTo>
                <a:lnTo>
                  <a:pt x="21431" y="1143000"/>
                </a:lnTo>
                <a:lnTo>
                  <a:pt x="11906" y="1097756"/>
                </a:lnTo>
                <a:lnTo>
                  <a:pt x="4762" y="1031081"/>
                </a:lnTo>
                <a:lnTo>
                  <a:pt x="0" y="971550"/>
                </a:lnTo>
                <a:lnTo>
                  <a:pt x="14287" y="916781"/>
                </a:lnTo>
                <a:lnTo>
                  <a:pt x="59531" y="831056"/>
                </a:lnTo>
                <a:lnTo>
                  <a:pt x="138112" y="709612"/>
                </a:lnTo>
                <a:lnTo>
                  <a:pt x="195262" y="633412"/>
                </a:lnTo>
                <a:lnTo>
                  <a:pt x="259556" y="49053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65"/>
          <p:cNvSpPr/>
          <p:nvPr/>
        </p:nvSpPr>
        <p:spPr>
          <a:xfrm>
            <a:off x="3675063" y="2808288"/>
            <a:ext cx="2347912" cy="533400"/>
          </a:xfrm>
          <a:custGeom>
            <a:avLst/>
            <a:gdLst/>
            <a:ahLst/>
            <a:cxnLst/>
            <a:rect l="l" t="t" r="r" b="b"/>
            <a:pathLst>
              <a:path w="2347912" h="533400" extrusionOk="0">
                <a:moveTo>
                  <a:pt x="983456" y="388144"/>
                </a:moveTo>
                <a:lnTo>
                  <a:pt x="654844" y="459581"/>
                </a:lnTo>
                <a:lnTo>
                  <a:pt x="490537" y="502444"/>
                </a:lnTo>
                <a:lnTo>
                  <a:pt x="435769" y="523875"/>
                </a:lnTo>
                <a:lnTo>
                  <a:pt x="409575" y="531019"/>
                </a:lnTo>
                <a:lnTo>
                  <a:pt x="378619" y="533400"/>
                </a:lnTo>
                <a:lnTo>
                  <a:pt x="330994" y="523875"/>
                </a:lnTo>
                <a:lnTo>
                  <a:pt x="295275" y="511969"/>
                </a:lnTo>
                <a:lnTo>
                  <a:pt x="257175" y="492919"/>
                </a:lnTo>
                <a:lnTo>
                  <a:pt x="209550" y="459581"/>
                </a:lnTo>
                <a:lnTo>
                  <a:pt x="152400" y="409575"/>
                </a:lnTo>
                <a:lnTo>
                  <a:pt x="90487" y="342900"/>
                </a:lnTo>
                <a:lnTo>
                  <a:pt x="30956" y="264319"/>
                </a:lnTo>
                <a:lnTo>
                  <a:pt x="9525" y="221456"/>
                </a:lnTo>
                <a:lnTo>
                  <a:pt x="2381" y="192881"/>
                </a:lnTo>
                <a:lnTo>
                  <a:pt x="0" y="171450"/>
                </a:lnTo>
                <a:lnTo>
                  <a:pt x="2381" y="159544"/>
                </a:lnTo>
                <a:lnTo>
                  <a:pt x="9525" y="152400"/>
                </a:lnTo>
                <a:lnTo>
                  <a:pt x="28575" y="152400"/>
                </a:lnTo>
                <a:lnTo>
                  <a:pt x="57150" y="166687"/>
                </a:lnTo>
                <a:lnTo>
                  <a:pt x="104775" y="202406"/>
                </a:lnTo>
                <a:lnTo>
                  <a:pt x="164306" y="240506"/>
                </a:lnTo>
                <a:lnTo>
                  <a:pt x="230981" y="271462"/>
                </a:lnTo>
                <a:lnTo>
                  <a:pt x="285750" y="288131"/>
                </a:lnTo>
                <a:lnTo>
                  <a:pt x="345281" y="292894"/>
                </a:lnTo>
                <a:lnTo>
                  <a:pt x="500062" y="276225"/>
                </a:lnTo>
                <a:lnTo>
                  <a:pt x="1045369" y="197644"/>
                </a:lnTo>
                <a:lnTo>
                  <a:pt x="1297781" y="173831"/>
                </a:lnTo>
                <a:lnTo>
                  <a:pt x="1521619" y="121444"/>
                </a:lnTo>
                <a:lnTo>
                  <a:pt x="1750219" y="73819"/>
                </a:lnTo>
                <a:lnTo>
                  <a:pt x="1919287" y="42862"/>
                </a:lnTo>
                <a:lnTo>
                  <a:pt x="2028825" y="0"/>
                </a:lnTo>
                <a:lnTo>
                  <a:pt x="2038350" y="0"/>
                </a:lnTo>
                <a:lnTo>
                  <a:pt x="2164556" y="26194"/>
                </a:lnTo>
                <a:lnTo>
                  <a:pt x="2262187" y="76200"/>
                </a:lnTo>
                <a:lnTo>
                  <a:pt x="2326481" y="130969"/>
                </a:lnTo>
                <a:lnTo>
                  <a:pt x="2343150" y="152400"/>
                </a:lnTo>
                <a:lnTo>
                  <a:pt x="2347912" y="176212"/>
                </a:lnTo>
                <a:lnTo>
                  <a:pt x="2338387" y="197644"/>
                </a:lnTo>
                <a:lnTo>
                  <a:pt x="2309812" y="219075"/>
                </a:lnTo>
                <a:lnTo>
                  <a:pt x="2255044" y="233362"/>
                </a:lnTo>
                <a:lnTo>
                  <a:pt x="2069306" y="245269"/>
                </a:lnTo>
                <a:lnTo>
                  <a:pt x="1845469" y="261937"/>
                </a:lnTo>
                <a:lnTo>
                  <a:pt x="1583531" y="300037"/>
                </a:lnTo>
                <a:lnTo>
                  <a:pt x="1290637" y="352425"/>
                </a:lnTo>
                <a:lnTo>
                  <a:pt x="983456" y="3881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65"/>
          <p:cNvSpPr/>
          <p:nvPr/>
        </p:nvSpPr>
        <p:spPr>
          <a:xfrm>
            <a:off x="3567113" y="3408363"/>
            <a:ext cx="2624137" cy="501650"/>
          </a:xfrm>
          <a:custGeom>
            <a:avLst/>
            <a:gdLst/>
            <a:ahLst/>
            <a:cxnLst/>
            <a:rect l="l" t="t" r="r" b="b"/>
            <a:pathLst>
              <a:path w="2624137" h="502444" extrusionOk="0">
                <a:moveTo>
                  <a:pt x="912018" y="397669"/>
                </a:moveTo>
                <a:lnTo>
                  <a:pt x="728662" y="438150"/>
                </a:lnTo>
                <a:lnTo>
                  <a:pt x="566737" y="471487"/>
                </a:lnTo>
                <a:lnTo>
                  <a:pt x="469106" y="495300"/>
                </a:lnTo>
                <a:lnTo>
                  <a:pt x="407193" y="502444"/>
                </a:lnTo>
                <a:lnTo>
                  <a:pt x="364331" y="497681"/>
                </a:lnTo>
                <a:lnTo>
                  <a:pt x="311943" y="488156"/>
                </a:lnTo>
                <a:lnTo>
                  <a:pt x="266700" y="471487"/>
                </a:lnTo>
                <a:lnTo>
                  <a:pt x="200025" y="431006"/>
                </a:lnTo>
                <a:lnTo>
                  <a:pt x="133350" y="376237"/>
                </a:lnTo>
                <a:lnTo>
                  <a:pt x="80962" y="328612"/>
                </a:lnTo>
                <a:lnTo>
                  <a:pt x="35718" y="273844"/>
                </a:lnTo>
                <a:lnTo>
                  <a:pt x="14287" y="245269"/>
                </a:lnTo>
                <a:lnTo>
                  <a:pt x="2381" y="219075"/>
                </a:lnTo>
                <a:lnTo>
                  <a:pt x="0" y="202406"/>
                </a:lnTo>
                <a:lnTo>
                  <a:pt x="4762" y="190500"/>
                </a:lnTo>
                <a:lnTo>
                  <a:pt x="21431" y="183356"/>
                </a:lnTo>
                <a:lnTo>
                  <a:pt x="45243" y="192881"/>
                </a:lnTo>
                <a:lnTo>
                  <a:pt x="95250" y="214312"/>
                </a:lnTo>
                <a:lnTo>
                  <a:pt x="185737" y="247650"/>
                </a:lnTo>
                <a:lnTo>
                  <a:pt x="250031" y="266700"/>
                </a:lnTo>
                <a:lnTo>
                  <a:pt x="323850" y="285750"/>
                </a:lnTo>
                <a:lnTo>
                  <a:pt x="385762" y="292894"/>
                </a:lnTo>
                <a:lnTo>
                  <a:pt x="435768" y="290512"/>
                </a:lnTo>
                <a:lnTo>
                  <a:pt x="745331" y="252412"/>
                </a:lnTo>
                <a:lnTo>
                  <a:pt x="1133475" y="178594"/>
                </a:lnTo>
                <a:lnTo>
                  <a:pt x="1383506" y="154781"/>
                </a:lnTo>
                <a:lnTo>
                  <a:pt x="1650206" y="114300"/>
                </a:lnTo>
                <a:lnTo>
                  <a:pt x="1907381" y="76200"/>
                </a:lnTo>
                <a:lnTo>
                  <a:pt x="2181225" y="45244"/>
                </a:lnTo>
                <a:lnTo>
                  <a:pt x="2243137" y="2381"/>
                </a:lnTo>
                <a:lnTo>
                  <a:pt x="2259806" y="0"/>
                </a:lnTo>
                <a:lnTo>
                  <a:pt x="2300287" y="2381"/>
                </a:lnTo>
                <a:lnTo>
                  <a:pt x="2369343" y="14287"/>
                </a:lnTo>
                <a:lnTo>
                  <a:pt x="2447925" y="40481"/>
                </a:lnTo>
                <a:lnTo>
                  <a:pt x="2507456" y="71437"/>
                </a:lnTo>
                <a:lnTo>
                  <a:pt x="2550318" y="102394"/>
                </a:lnTo>
                <a:lnTo>
                  <a:pt x="2588418" y="138112"/>
                </a:lnTo>
                <a:lnTo>
                  <a:pt x="2616993" y="169069"/>
                </a:lnTo>
                <a:lnTo>
                  <a:pt x="2624137" y="192881"/>
                </a:lnTo>
                <a:lnTo>
                  <a:pt x="2619375" y="214312"/>
                </a:lnTo>
                <a:lnTo>
                  <a:pt x="2605087" y="233362"/>
                </a:lnTo>
                <a:lnTo>
                  <a:pt x="2588418" y="245269"/>
                </a:lnTo>
                <a:lnTo>
                  <a:pt x="2528887" y="264319"/>
                </a:lnTo>
                <a:lnTo>
                  <a:pt x="2462212" y="269081"/>
                </a:lnTo>
                <a:lnTo>
                  <a:pt x="2321718" y="259556"/>
                </a:lnTo>
                <a:lnTo>
                  <a:pt x="2195512" y="254794"/>
                </a:lnTo>
                <a:lnTo>
                  <a:pt x="1928812" y="259556"/>
                </a:lnTo>
                <a:lnTo>
                  <a:pt x="1764506" y="273844"/>
                </a:lnTo>
                <a:lnTo>
                  <a:pt x="1624012" y="288131"/>
                </a:lnTo>
                <a:lnTo>
                  <a:pt x="1385887" y="333375"/>
                </a:lnTo>
                <a:lnTo>
                  <a:pt x="1126331" y="359569"/>
                </a:lnTo>
                <a:lnTo>
                  <a:pt x="912018" y="3976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65"/>
          <p:cNvSpPr/>
          <p:nvPr/>
        </p:nvSpPr>
        <p:spPr>
          <a:xfrm>
            <a:off x="3190875" y="4029075"/>
            <a:ext cx="3457575" cy="582613"/>
          </a:xfrm>
          <a:custGeom>
            <a:avLst/>
            <a:gdLst/>
            <a:ahLst/>
            <a:cxnLst/>
            <a:rect l="l" t="t" r="r" b="b"/>
            <a:pathLst>
              <a:path w="3458567" h="582678" extrusionOk="0">
                <a:moveTo>
                  <a:pt x="1326890" y="392298"/>
                </a:moveTo>
                <a:lnTo>
                  <a:pt x="813441" y="499026"/>
                </a:lnTo>
                <a:lnTo>
                  <a:pt x="628830" y="548063"/>
                </a:lnTo>
                <a:lnTo>
                  <a:pt x="565370" y="571139"/>
                </a:lnTo>
                <a:lnTo>
                  <a:pt x="519218" y="582678"/>
                </a:lnTo>
                <a:lnTo>
                  <a:pt x="481719" y="582678"/>
                </a:lnTo>
                <a:lnTo>
                  <a:pt x="435566" y="576909"/>
                </a:lnTo>
                <a:lnTo>
                  <a:pt x="374991" y="559601"/>
                </a:lnTo>
                <a:lnTo>
                  <a:pt x="305762" y="524987"/>
                </a:lnTo>
                <a:lnTo>
                  <a:pt x="242302" y="481719"/>
                </a:lnTo>
                <a:lnTo>
                  <a:pt x="170188" y="421143"/>
                </a:lnTo>
                <a:lnTo>
                  <a:pt x="80767" y="331722"/>
                </a:lnTo>
                <a:lnTo>
                  <a:pt x="23076" y="265378"/>
                </a:lnTo>
                <a:lnTo>
                  <a:pt x="8654" y="242302"/>
                </a:lnTo>
                <a:lnTo>
                  <a:pt x="0" y="222110"/>
                </a:lnTo>
                <a:lnTo>
                  <a:pt x="0" y="210572"/>
                </a:lnTo>
                <a:lnTo>
                  <a:pt x="2885" y="199033"/>
                </a:lnTo>
                <a:lnTo>
                  <a:pt x="17307" y="190380"/>
                </a:lnTo>
                <a:lnTo>
                  <a:pt x="31730" y="190380"/>
                </a:lnTo>
                <a:lnTo>
                  <a:pt x="66345" y="207687"/>
                </a:lnTo>
                <a:lnTo>
                  <a:pt x="138458" y="262493"/>
                </a:lnTo>
                <a:lnTo>
                  <a:pt x="210572" y="305762"/>
                </a:lnTo>
                <a:lnTo>
                  <a:pt x="297108" y="343261"/>
                </a:lnTo>
                <a:lnTo>
                  <a:pt x="351914" y="357683"/>
                </a:lnTo>
                <a:lnTo>
                  <a:pt x="415374" y="360568"/>
                </a:lnTo>
                <a:lnTo>
                  <a:pt x="623061" y="337491"/>
                </a:lnTo>
                <a:lnTo>
                  <a:pt x="974975" y="285570"/>
                </a:lnTo>
                <a:lnTo>
                  <a:pt x="1445156" y="204803"/>
                </a:lnTo>
                <a:lnTo>
                  <a:pt x="1696111" y="155765"/>
                </a:lnTo>
                <a:lnTo>
                  <a:pt x="2108601" y="115382"/>
                </a:lnTo>
                <a:lnTo>
                  <a:pt x="2627818" y="69229"/>
                </a:lnTo>
                <a:lnTo>
                  <a:pt x="2979733" y="51922"/>
                </a:lnTo>
                <a:lnTo>
                  <a:pt x="2997040" y="34615"/>
                </a:lnTo>
                <a:lnTo>
                  <a:pt x="3008578" y="23076"/>
                </a:lnTo>
                <a:lnTo>
                  <a:pt x="3037423" y="8654"/>
                </a:lnTo>
                <a:lnTo>
                  <a:pt x="3069153" y="0"/>
                </a:lnTo>
                <a:lnTo>
                  <a:pt x="3092230" y="2885"/>
                </a:lnTo>
                <a:lnTo>
                  <a:pt x="3239341" y="63460"/>
                </a:lnTo>
                <a:lnTo>
                  <a:pt x="3325878" y="103844"/>
                </a:lnTo>
                <a:lnTo>
                  <a:pt x="3392222" y="138458"/>
                </a:lnTo>
                <a:lnTo>
                  <a:pt x="3403760" y="149996"/>
                </a:lnTo>
                <a:lnTo>
                  <a:pt x="3426837" y="178842"/>
                </a:lnTo>
                <a:lnTo>
                  <a:pt x="3447028" y="207687"/>
                </a:lnTo>
                <a:lnTo>
                  <a:pt x="3452798" y="227879"/>
                </a:lnTo>
                <a:lnTo>
                  <a:pt x="3458567" y="253840"/>
                </a:lnTo>
                <a:lnTo>
                  <a:pt x="3449913" y="276916"/>
                </a:lnTo>
                <a:lnTo>
                  <a:pt x="3429721" y="297108"/>
                </a:lnTo>
                <a:lnTo>
                  <a:pt x="3392222" y="311531"/>
                </a:lnTo>
                <a:lnTo>
                  <a:pt x="3311455" y="311531"/>
                </a:lnTo>
                <a:lnTo>
                  <a:pt x="3167228" y="291339"/>
                </a:lnTo>
                <a:lnTo>
                  <a:pt x="2973964" y="274032"/>
                </a:lnTo>
                <a:lnTo>
                  <a:pt x="2757623" y="265378"/>
                </a:lnTo>
                <a:lnTo>
                  <a:pt x="2570128" y="271147"/>
                </a:lnTo>
                <a:lnTo>
                  <a:pt x="2313403" y="279801"/>
                </a:lnTo>
                <a:lnTo>
                  <a:pt x="2059564" y="294223"/>
                </a:lnTo>
                <a:lnTo>
                  <a:pt x="1811493" y="320184"/>
                </a:lnTo>
                <a:lnTo>
                  <a:pt x="1667266" y="334607"/>
                </a:lnTo>
                <a:lnTo>
                  <a:pt x="1326890" y="39229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65"/>
          <p:cNvSpPr/>
          <p:nvPr/>
        </p:nvSpPr>
        <p:spPr>
          <a:xfrm>
            <a:off x="3187700" y="1976438"/>
            <a:ext cx="3910013" cy="549275"/>
          </a:xfrm>
          <a:custGeom>
            <a:avLst/>
            <a:gdLst/>
            <a:ahLst/>
            <a:cxnLst/>
            <a:rect l="l" t="t" r="r" b="b"/>
            <a:pathLst>
              <a:path w="3910869" h="549298" extrusionOk="0">
                <a:moveTo>
                  <a:pt x="1095307" y="404573"/>
                </a:moveTo>
                <a:lnTo>
                  <a:pt x="930846" y="440754"/>
                </a:lnTo>
                <a:lnTo>
                  <a:pt x="769675" y="473646"/>
                </a:lnTo>
                <a:lnTo>
                  <a:pt x="601925" y="513117"/>
                </a:lnTo>
                <a:lnTo>
                  <a:pt x="509828" y="539431"/>
                </a:lnTo>
                <a:lnTo>
                  <a:pt x="450622" y="546009"/>
                </a:lnTo>
                <a:lnTo>
                  <a:pt x="249980" y="549298"/>
                </a:lnTo>
                <a:lnTo>
                  <a:pt x="3289" y="532852"/>
                </a:lnTo>
                <a:cubicBezTo>
                  <a:pt x="2193" y="470357"/>
                  <a:pt x="1096" y="407862"/>
                  <a:pt x="0" y="345367"/>
                </a:cubicBezTo>
                <a:lnTo>
                  <a:pt x="105255" y="358524"/>
                </a:lnTo>
                <a:lnTo>
                  <a:pt x="187485" y="365103"/>
                </a:lnTo>
                <a:lnTo>
                  <a:pt x="296029" y="365103"/>
                </a:lnTo>
                <a:lnTo>
                  <a:pt x="411151" y="355235"/>
                </a:lnTo>
                <a:lnTo>
                  <a:pt x="575612" y="335500"/>
                </a:lnTo>
                <a:lnTo>
                  <a:pt x="782832" y="296029"/>
                </a:lnTo>
                <a:lnTo>
                  <a:pt x="1049258" y="249980"/>
                </a:lnTo>
                <a:lnTo>
                  <a:pt x="1361733" y="203931"/>
                </a:lnTo>
                <a:lnTo>
                  <a:pt x="1536061" y="180907"/>
                </a:lnTo>
                <a:lnTo>
                  <a:pt x="1799197" y="131569"/>
                </a:lnTo>
                <a:lnTo>
                  <a:pt x="2045888" y="111833"/>
                </a:lnTo>
                <a:lnTo>
                  <a:pt x="2430725" y="82231"/>
                </a:lnTo>
                <a:lnTo>
                  <a:pt x="3016204" y="55917"/>
                </a:lnTo>
                <a:lnTo>
                  <a:pt x="3299076" y="42760"/>
                </a:lnTo>
                <a:lnTo>
                  <a:pt x="3335258" y="29603"/>
                </a:lnTo>
                <a:lnTo>
                  <a:pt x="3391174" y="9868"/>
                </a:lnTo>
                <a:lnTo>
                  <a:pt x="3430645" y="0"/>
                </a:lnTo>
                <a:lnTo>
                  <a:pt x="3456958" y="6579"/>
                </a:lnTo>
                <a:lnTo>
                  <a:pt x="3604973" y="118412"/>
                </a:lnTo>
                <a:lnTo>
                  <a:pt x="3756276" y="240113"/>
                </a:lnTo>
                <a:lnTo>
                  <a:pt x="3845085" y="319054"/>
                </a:lnTo>
                <a:lnTo>
                  <a:pt x="3884556" y="361813"/>
                </a:lnTo>
                <a:lnTo>
                  <a:pt x="3904291" y="397995"/>
                </a:lnTo>
                <a:lnTo>
                  <a:pt x="3910869" y="427598"/>
                </a:lnTo>
                <a:lnTo>
                  <a:pt x="3904291" y="457200"/>
                </a:lnTo>
                <a:lnTo>
                  <a:pt x="3894423" y="473646"/>
                </a:lnTo>
                <a:lnTo>
                  <a:pt x="3877977" y="483514"/>
                </a:lnTo>
                <a:lnTo>
                  <a:pt x="3858242" y="496671"/>
                </a:lnTo>
                <a:lnTo>
                  <a:pt x="3759566" y="513117"/>
                </a:lnTo>
                <a:lnTo>
                  <a:pt x="3657600" y="516406"/>
                </a:lnTo>
                <a:lnTo>
                  <a:pt x="3608262" y="522985"/>
                </a:lnTo>
                <a:lnTo>
                  <a:pt x="3378017" y="292740"/>
                </a:lnTo>
                <a:lnTo>
                  <a:pt x="3364861" y="273005"/>
                </a:lnTo>
                <a:lnTo>
                  <a:pt x="3348415" y="263137"/>
                </a:lnTo>
                <a:lnTo>
                  <a:pt x="3305655" y="246691"/>
                </a:lnTo>
                <a:lnTo>
                  <a:pt x="3269474" y="246691"/>
                </a:lnTo>
                <a:lnTo>
                  <a:pt x="3098435" y="243402"/>
                </a:lnTo>
                <a:lnTo>
                  <a:pt x="2687284" y="253269"/>
                </a:lnTo>
                <a:lnTo>
                  <a:pt x="2223505" y="276294"/>
                </a:lnTo>
                <a:lnTo>
                  <a:pt x="1733413" y="309186"/>
                </a:lnTo>
                <a:lnTo>
                  <a:pt x="1490012" y="338789"/>
                </a:lnTo>
                <a:lnTo>
                  <a:pt x="1358443" y="358524"/>
                </a:lnTo>
                <a:lnTo>
                  <a:pt x="1095307" y="40457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65"/>
          <p:cNvSpPr/>
          <p:nvPr/>
        </p:nvSpPr>
        <p:spPr>
          <a:xfrm>
            <a:off x="6156325" y="2176463"/>
            <a:ext cx="687388" cy="576262"/>
          </a:xfrm>
          <a:custGeom>
            <a:avLst/>
            <a:gdLst/>
            <a:ahLst/>
            <a:cxnLst/>
            <a:rect l="l" t="t" r="r" b="b"/>
            <a:pathLst>
              <a:path w="688182" h="576262" extrusionOk="0">
                <a:moveTo>
                  <a:pt x="166688" y="376237"/>
                </a:moveTo>
                <a:lnTo>
                  <a:pt x="338138" y="197643"/>
                </a:lnTo>
                <a:lnTo>
                  <a:pt x="400050" y="133350"/>
                </a:lnTo>
                <a:lnTo>
                  <a:pt x="438150" y="0"/>
                </a:lnTo>
                <a:lnTo>
                  <a:pt x="688182" y="316706"/>
                </a:lnTo>
                <a:lnTo>
                  <a:pt x="642938" y="326231"/>
                </a:lnTo>
                <a:lnTo>
                  <a:pt x="552450" y="347662"/>
                </a:lnTo>
                <a:lnTo>
                  <a:pt x="488157" y="366712"/>
                </a:lnTo>
                <a:lnTo>
                  <a:pt x="357188" y="423862"/>
                </a:lnTo>
                <a:lnTo>
                  <a:pt x="126207" y="528637"/>
                </a:lnTo>
                <a:lnTo>
                  <a:pt x="42863" y="569118"/>
                </a:lnTo>
                <a:lnTo>
                  <a:pt x="19050" y="576262"/>
                </a:lnTo>
                <a:lnTo>
                  <a:pt x="2382" y="569118"/>
                </a:lnTo>
                <a:lnTo>
                  <a:pt x="0" y="552450"/>
                </a:lnTo>
                <a:lnTo>
                  <a:pt x="50007" y="500062"/>
                </a:lnTo>
                <a:lnTo>
                  <a:pt x="166688" y="37623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65"/>
          <p:cNvSpPr/>
          <p:nvPr/>
        </p:nvSpPr>
        <p:spPr>
          <a:xfrm rot="-5400000">
            <a:off x="2324100" y="3127376"/>
            <a:ext cx="3622675" cy="1905000"/>
          </a:xfrm>
          <a:custGeom>
            <a:avLst/>
            <a:gdLst/>
            <a:ahLst/>
            <a:cxnLst/>
            <a:rect l="l" t="t" r="r" b="b"/>
            <a:pathLst>
              <a:path w="3622675" h="1905000" extrusionOk="0">
                <a:moveTo>
                  <a:pt x="2549525" y="1527175"/>
                </a:moveTo>
                <a:lnTo>
                  <a:pt x="2708275" y="1539875"/>
                </a:lnTo>
                <a:lnTo>
                  <a:pt x="2876550" y="1543050"/>
                </a:lnTo>
                <a:lnTo>
                  <a:pt x="3060700" y="1543050"/>
                </a:lnTo>
                <a:lnTo>
                  <a:pt x="3276600" y="1536700"/>
                </a:lnTo>
                <a:lnTo>
                  <a:pt x="3330575" y="1524000"/>
                </a:lnTo>
                <a:lnTo>
                  <a:pt x="3394075" y="1473200"/>
                </a:lnTo>
                <a:lnTo>
                  <a:pt x="3470275" y="1416050"/>
                </a:lnTo>
                <a:lnTo>
                  <a:pt x="3616325" y="1317625"/>
                </a:lnTo>
                <a:lnTo>
                  <a:pt x="3622675" y="1435100"/>
                </a:lnTo>
                <a:lnTo>
                  <a:pt x="3524250" y="1562100"/>
                </a:lnTo>
                <a:lnTo>
                  <a:pt x="3479800" y="1628775"/>
                </a:lnTo>
                <a:lnTo>
                  <a:pt x="3448050" y="1689100"/>
                </a:lnTo>
                <a:lnTo>
                  <a:pt x="3413125" y="1755775"/>
                </a:lnTo>
                <a:lnTo>
                  <a:pt x="3378200" y="1860550"/>
                </a:lnTo>
                <a:lnTo>
                  <a:pt x="3365500" y="1889125"/>
                </a:lnTo>
                <a:lnTo>
                  <a:pt x="3349625" y="1901825"/>
                </a:lnTo>
                <a:lnTo>
                  <a:pt x="3330575" y="1905000"/>
                </a:lnTo>
                <a:lnTo>
                  <a:pt x="3279775" y="1885950"/>
                </a:lnTo>
                <a:lnTo>
                  <a:pt x="3241675" y="1863725"/>
                </a:lnTo>
                <a:lnTo>
                  <a:pt x="3216275" y="1844675"/>
                </a:lnTo>
                <a:lnTo>
                  <a:pt x="3159125" y="1819275"/>
                </a:lnTo>
                <a:lnTo>
                  <a:pt x="3067050" y="1806575"/>
                </a:lnTo>
                <a:lnTo>
                  <a:pt x="2901950" y="1787525"/>
                </a:lnTo>
                <a:lnTo>
                  <a:pt x="2717800" y="1787525"/>
                </a:lnTo>
                <a:lnTo>
                  <a:pt x="2590800" y="1778000"/>
                </a:lnTo>
                <a:lnTo>
                  <a:pt x="2454275" y="1771650"/>
                </a:lnTo>
                <a:lnTo>
                  <a:pt x="2320925" y="1765300"/>
                </a:lnTo>
                <a:lnTo>
                  <a:pt x="2155825" y="1762125"/>
                </a:lnTo>
                <a:lnTo>
                  <a:pt x="2012950" y="1746250"/>
                </a:lnTo>
                <a:lnTo>
                  <a:pt x="1860550" y="1724025"/>
                </a:lnTo>
                <a:lnTo>
                  <a:pt x="1685925" y="1698625"/>
                </a:lnTo>
                <a:lnTo>
                  <a:pt x="1527175" y="1673225"/>
                </a:lnTo>
                <a:lnTo>
                  <a:pt x="1422400" y="1647825"/>
                </a:lnTo>
                <a:lnTo>
                  <a:pt x="1323975" y="1609725"/>
                </a:lnTo>
                <a:lnTo>
                  <a:pt x="1190625" y="1536700"/>
                </a:lnTo>
                <a:lnTo>
                  <a:pt x="1057275" y="1450975"/>
                </a:lnTo>
                <a:lnTo>
                  <a:pt x="939800" y="1371600"/>
                </a:lnTo>
                <a:lnTo>
                  <a:pt x="819150" y="1276350"/>
                </a:lnTo>
                <a:lnTo>
                  <a:pt x="682625" y="1158875"/>
                </a:lnTo>
                <a:lnTo>
                  <a:pt x="603250" y="1082675"/>
                </a:lnTo>
                <a:lnTo>
                  <a:pt x="482600" y="952500"/>
                </a:lnTo>
                <a:lnTo>
                  <a:pt x="403225" y="860425"/>
                </a:lnTo>
                <a:lnTo>
                  <a:pt x="342900" y="777875"/>
                </a:lnTo>
                <a:lnTo>
                  <a:pt x="282575" y="682625"/>
                </a:lnTo>
                <a:lnTo>
                  <a:pt x="212725" y="568325"/>
                </a:lnTo>
                <a:lnTo>
                  <a:pt x="161925" y="473075"/>
                </a:lnTo>
                <a:lnTo>
                  <a:pt x="123825" y="393700"/>
                </a:lnTo>
                <a:lnTo>
                  <a:pt x="79375" y="295275"/>
                </a:lnTo>
                <a:lnTo>
                  <a:pt x="44450" y="203200"/>
                </a:lnTo>
                <a:lnTo>
                  <a:pt x="19050" y="130175"/>
                </a:lnTo>
                <a:lnTo>
                  <a:pt x="6350" y="82550"/>
                </a:lnTo>
                <a:lnTo>
                  <a:pt x="0" y="53975"/>
                </a:lnTo>
                <a:lnTo>
                  <a:pt x="0" y="28575"/>
                </a:lnTo>
                <a:lnTo>
                  <a:pt x="3175" y="15875"/>
                </a:lnTo>
                <a:lnTo>
                  <a:pt x="6350" y="6350"/>
                </a:lnTo>
                <a:lnTo>
                  <a:pt x="19050" y="0"/>
                </a:lnTo>
                <a:lnTo>
                  <a:pt x="28575" y="3175"/>
                </a:lnTo>
                <a:lnTo>
                  <a:pt x="44450" y="25400"/>
                </a:lnTo>
                <a:lnTo>
                  <a:pt x="104775" y="139700"/>
                </a:lnTo>
                <a:lnTo>
                  <a:pt x="190500" y="292100"/>
                </a:lnTo>
                <a:lnTo>
                  <a:pt x="279400" y="428625"/>
                </a:lnTo>
                <a:lnTo>
                  <a:pt x="361950" y="549275"/>
                </a:lnTo>
                <a:lnTo>
                  <a:pt x="447675" y="663575"/>
                </a:lnTo>
                <a:lnTo>
                  <a:pt x="539750" y="771525"/>
                </a:lnTo>
                <a:lnTo>
                  <a:pt x="644525" y="885825"/>
                </a:lnTo>
                <a:lnTo>
                  <a:pt x="758825" y="996950"/>
                </a:lnTo>
                <a:lnTo>
                  <a:pt x="831850" y="1057275"/>
                </a:lnTo>
                <a:lnTo>
                  <a:pt x="927100" y="1127125"/>
                </a:lnTo>
                <a:lnTo>
                  <a:pt x="1060450" y="1216025"/>
                </a:lnTo>
                <a:lnTo>
                  <a:pt x="1184275" y="1279525"/>
                </a:lnTo>
                <a:lnTo>
                  <a:pt x="1336675" y="1349375"/>
                </a:lnTo>
                <a:lnTo>
                  <a:pt x="1489075" y="1406525"/>
                </a:lnTo>
                <a:lnTo>
                  <a:pt x="1644650" y="1447800"/>
                </a:lnTo>
                <a:lnTo>
                  <a:pt x="1781175" y="1476375"/>
                </a:lnTo>
                <a:lnTo>
                  <a:pt x="1933575" y="1495425"/>
                </a:lnTo>
                <a:lnTo>
                  <a:pt x="2130425" y="1511300"/>
                </a:lnTo>
                <a:lnTo>
                  <a:pt x="2301875" y="1520825"/>
                </a:lnTo>
                <a:lnTo>
                  <a:pt x="2549525" y="15271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65"/>
          <p:cNvSpPr/>
          <p:nvPr/>
        </p:nvSpPr>
        <p:spPr>
          <a:xfrm>
            <a:off x="4689475" y="4430713"/>
            <a:ext cx="2433638" cy="1368425"/>
          </a:xfrm>
          <a:custGeom>
            <a:avLst/>
            <a:gdLst/>
            <a:ahLst/>
            <a:cxnLst/>
            <a:rect l="l" t="t" r="r" b="b"/>
            <a:pathLst>
              <a:path w="2433638" h="1366838" extrusionOk="0">
                <a:moveTo>
                  <a:pt x="819150" y="666750"/>
                </a:moveTo>
                <a:lnTo>
                  <a:pt x="745332" y="585788"/>
                </a:lnTo>
                <a:lnTo>
                  <a:pt x="623888" y="459582"/>
                </a:lnTo>
                <a:lnTo>
                  <a:pt x="535782" y="369094"/>
                </a:lnTo>
                <a:lnTo>
                  <a:pt x="461963" y="300038"/>
                </a:lnTo>
                <a:lnTo>
                  <a:pt x="395288" y="242888"/>
                </a:lnTo>
                <a:lnTo>
                  <a:pt x="338138" y="197644"/>
                </a:lnTo>
                <a:lnTo>
                  <a:pt x="276225" y="157163"/>
                </a:lnTo>
                <a:lnTo>
                  <a:pt x="228600" y="130969"/>
                </a:lnTo>
                <a:lnTo>
                  <a:pt x="180975" y="109538"/>
                </a:lnTo>
                <a:lnTo>
                  <a:pt x="116682" y="88107"/>
                </a:lnTo>
                <a:lnTo>
                  <a:pt x="0" y="59532"/>
                </a:lnTo>
                <a:lnTo>
                  <a:pt x="35719" y="0"/>
                </a:lnTo>
                <a:lnTo>
                  <a:pt x="140494" y="2382"/>
                </a:lnTo>
                <a:lnTo>
                  <a:pt x="197644" y="9525"/>
                </a:lnTo>
                <a:lnTo>
                  <a:pt x="257175" y="21432"/>
                </a:lnTo>
                <a:lnTo>
                  <a:pt x="330994" y="45244"/>
                </a:lnTo>
                <a:lnTo>
                  <a:pt x="366713" y="59532"/>
                </a:lnTo>
                <a:lnTo>
                  <a:pt x="402432" y="78582"/>
                </a:lnTo>
                <a:lnTo>
                  <a:pt x="483394" y="140494"/>
                </a:lnTo>
                <a:lnTo>
                  <a:pt x="645319" y="261938"/>
                </a:lnTo>
                <a:lnTo>
                  <a:pt x="759619" y="345282"/>
                </a:lnTo>
                <a:lnTo>
                  <a:pt x="983457" y="504825"/>
                </a:lnTo>
                <a:lnTo>
                  <a:pt x="1240632" y="676275"/>
                </a:lnTo>
                <a:lnTo>
                  <a:pt x="1454944" y="814388"/>
                </a:lnTo>
                <a:lnTo>
                  <a:pt x="1645444" y="931069"/>
                </a:lnTo>
                <a:lnTo>
                  <a:pt x="1852613" y="1050132"/>
                </a:lnTo>
                <a:lnTo>
                  <a:pt x="1971675" y="1112044"/>
                </a:lnTo>
                <a:lnTo>
                  <a:pt x="2109788" y="1178719"/>
                </a:lnTo>
                <a:lnTo>
                  <a:pt x="2209800" y="1223963"/>
                </a:lnTo>
                <a:lnTo>
                  <a:pt x="2378869" y="1290638"/>
                </a:lnTo>
                <a:lnTo>
                  <a:pt x="2412207" y="1300163"/>
                </a:lnTo>
                <a:lnTo>
                  <a:pt x="2424113" y="1312069"/>
                </a:lnTo>
                <a:lnTo>
                  <a:pt x="2431257" y="1321594"/>
                </a:lnTo>
                <a:lnTo>
                  <a:pt x="2433638" y="1335882"/>
                </a:lnTo>
                <a:lnTo>
                  <a:pt x="2428875" y="1354932"/>
                </a:lnTo>
                <a:lnTo>
                  <a:pt x="2409825" y="1364457"/>
                </a:lnTo>
                <a:lnTo>
                  <a:pt x="2252663" y="1364457"/>
                </a:lnTo>
                <a:lnTo>
                  <a:pt x="2009775" y="1366838"/>
                </a:lnTo>
                <a:lnTo>
                  <a:pt x="1831182" y="1352550"/>
                </a:lnTo>
                <a:lnTo>
                  <a:pt x="1578769" y="1331119"/>
                </a:lnTo>
                <a:lnTo>
                  <a:pt x="1447800" y="1319213"/>
                </a:lnTo>
                <a:lnTo>
                  <a:pt x="1419225" y="1302544"/>
                </a:lnTo>
                <a:lnTo>
                  <a:pt x="1264444" y="1138238"/>
                </a:lnTo>
                <a:lnTo>
                  <a:pt x="1090613" y="950119"/>
                </a:lnTo>
                <a:lnTo>
                  <a:pt x="819150" y="6667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D941ECF-DAB7-284C-BDB8-011E21D8BDC7}"/>
              </a:ext>
            </a:extLst>
          </p:cNvPr>
          <p:cNvGrpSpPr/>
          <p:nvPr/>
        </p:nvGrpSpPr>
        <p:grpSpPr>
          <a:xfrm>
            <a:off x="2775701" y="1470107"/>
            <a:ext cx="4343400" cy="4429125"/>
            <a:chOff x="2932113" y="1614488"/>
            <a:chExt cx="4343400" cy="4429125"/>
          </a:xfrm>
        </p:grpSpPr>
        <p:sp>
          <p:nvSpPr>
            <p:cNvPr id="12" name="Google Shape;802;p65">
              <a:extLst>
                <a:ext uri="{FF2B5EF4-FFF2-40B4-BE49-F238E27FC236}">
                  <a16:creationId xmlns:a16="http://schemas.microsoft.com/office/drawing/2014/main" id="{7B92F49F-96C5-C546-AB51-85D962AB5E58}"/>
                </a:ext>
              </a:extLst>
            </p:cNvPr>
            <p:cNvSpPr/>
            <p:nvPr/>
          </p:nvSpPr>
          <p:spPr>
            <a:xfrm>
              <a:off x="4624388" y="1614488"/>
              <a:ext cx="614362" cy="781050"/>
            </a:xfrm>
            <a:custGeom>
              <a:avLst/>
              <a:gdLst/>
              <a:ahLst/>
              <a:cxnLst/>
              <a:rect l="l" t="t" r="r" b="b"/>
              <a:pathLst>
                <a:path w="614362" h="781050" extrusionOk="0">
                  <a:moveTo>
                    <a:pt x="250031" y="464343"/>
                  </a:moveTo>
                  <a:cubicBezTo>
                    <a:pt x="249237" y="429418"/>
                    <a:pt x="248444" y="394493"/>
                    <a:pt x="247650" y="359568"/>
                  </a:cubicBezTo>
                  <a:lnTo>
                    <a:pt x="242887" y="297656"/>
                  </a:lnTo>
                  <a:lnTo>
                    <a:pt x="233362" y="245268"/>
                  </a:lnTo>
                  <a:lnTo>
                    <a:pt x="219075" y="204787"/>
                  </a:lnTo>
                  <a:lnTo>
                    <a:pt x="202406" y="178593"/>
                  </a:lnTo>
                  <a:lnTo>
                    <a:pt x="185737" y="161925"/>
                  </a:lnTo>
                  <a:lnTo>
                    <a:pt x="152400" y="138112"/>
                  </a:lnTo>
                  <a:lnTo>
                    <a:pt x="111918" y="111918"/>
                  </a:lnTo>
                  <a:lnTo>
                    <a:pt x="80962" y="95250"/>
                  </a:lnTo>
                  <a:lnTo>
                    <a:pt x="47625" y="80962"/>
                  </a:lnTo>
                  <a:lnTo>
                    <a:pt x="19050" y="69056"/>
                  </a:lnTo>
                  <a:lnTo>
                    <a:pt x="4762" y="54768"/>
                  </a:lnTo>
                  <a:lnTo>
                    <a:pt x="0" y="38100"/>
                  </a:lnTo>
                  <a:lnTo>
                    <a:pt x="0" y="26193"/>
                  </a:lnTo>
                  <a:lnTo>
                    <a:pt x="4762" y="9525"/>
                  </a:lnTo>
                  <a:lnTo>
                    <a:pt x="14287" y="2381"/>
                  </a:lnTo>
                  <a:lnTo>
                    <a:pt x="30956" y="0"/>
                  </a:lnTo>
                  <a:lnTo>
                    <a:pt x="121443" y="0"/>
                  </a:lnTo>
                  <a:lnTo>
                    <a:pt x="252412" y="2381"/>
                  </a:lnTo>
                  <a:lnTo>
                    <a:pt x="311943" y="7143"/>
                  </a:lnTo>
                  <a:lnTo>
                    <a:pt x="366712" y="11906"/>
                  </a:lnTo>
                  <a:lnTo>
                    <a:pt x="452437" y="28575"/>
                  </a:lnTo>
                  <a:lnTo>
                    <a:pt x="502443" y="47625"/>
                  </a:lnTo>
                  <a:lnTo>
                    <a:pt x="566737" y="76200"/>
                  </a:lnTo>
                  <a:lnTo>
                    <a:pt x="592931" y="92868"/>
                  </a:lnTo>
                  <a:lnTo>
                    <a:pt x="607218" y="107156"/>
                  </a:lnTo>
                  <a:lnTo>
                    <a:pt x="614362" y="126206"/>
                  </a:lnTo>
                  <a:lnTo>
                    <a:pt x="614362" y="147637"/>
                  </a:lnTo>
                  <a:lnTo>
                    <a:pt x="604837" y="173831"/>
                  </a:lnTo>
                  <a:lnTo>
                    <a:pt x="583406" y="202406"/>
                  </a:lnTo>
                  <a:lnTo>
                    <a:pt x="559593" y="233362"/>
                  </a:lnTo>
                  <a:lnTo>
                    <a:pt x="547687" y="252412"/>
                  </a:lnTo>
                  <a:lnTo>
                    <a:pt x="538162" y="283368"/>
                  </a:lnTo>
                  <a:lnTo>
                    <a:pt x="528637" y="323850"/>
                  </a:lnTo>
                  <a:lnTo>
                    <a:pt x="523875" y="376237"/>
                  </a:lnTo>
                  <a:lnTo>
                    <a:pt x="519112" y="452437"/>
                  </a:lnTo>
                  <a:lnTo>
                    <a:pt x="519112" y="742950"/>
                  </a:lnTo>
                  <a:lnTo>
                    <a:pt x="250031" y="781050"/>
                  </a:lnTo>
                  <a:lnTo>
                    <a:pt x="250031" y="46434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803;p65">
              <a:extLst>
                <a:ext uri="{FF2B5EF4-FFF2-40B4-BE49-F238E27FC236}">
                  <a16:creationId xmlns:a16="http://schemas.microsoft.com/office/drawing/2014/main" id="{65330802-C836-0648-B666-E083A65AA3D2}"/>
                </a:ext>
              </a:extLst>
            </p:cNvPr>
            <p:cNvSpPr/>
            <p:nvPr/>
          </p:nvSpPr>
          <p:spPr>
            <a:xfrm>
              <a:off x="2932113" y="2236788"/>
              <a:ext cx="492125" cy="1238250"/>
            </a:xfrm>
            <a:custGeom>
              <a:avLst/>
              <a:gdLst/>
              <a:ahLst/>
              <a:cxnLst/>
              <a:rect l="l" t="t" r="r" b="b"/>
              <a:pathLst>
                <a:path w="492919" h="1238250" extrusionOk="0">
                  <a:moveTo>
                    <a:pt x="259556" y="490537"/>
                  </a:moveTo>
                  <a:lnTo>
                    <a:pt x="276225" y="426244"/>
                  </a:lnTo>
                  <a:lnTo>
                    <a:pt x="290512" y="364331"/>
                  </a:lnTo>
                  <a:lnTo>
                    <a:pt x="304800" y="259556"/>
                  </a:lnTo>
                  <a:lnTo>
                    <a:pt x="314325" y="150019"/>
                  </a:lnTo>
                  <a:lnTo>
                    <a:pt x="314325" y="88106"/>
                  </a:lnTo>
                  <a:lnTo>
                    <a:pt x="309562" y="59531"/>
                  </a:lnTo>
                  <a:lnTo>
                    <a:pt x="304800" y="30956"/>
                  </a:lnTo>
                  <a:lnTo>
                    <a:pt x="304800" y="19050"/>
                  </a:lnTo>
                  <a:lnTo>
                    <a:pt x="304800" y="7144"/>
                  </a:lnTo>
                  <a:lnTo>
                    <a:pt x="311944" y="0"/>
                  </a:lnTo>
                  <a:lnTo>
                    <a:pt x="321469" y="0"/>
                  </a:lnTo>
                  <a:lnTo>
                    <a:pt x="340519" y="7144"/>
                  </a:lnTo>
                  <a:lnTo>
                    <a:pt x="364331" y="30956"/>
                  </a:lnTo>
                  <a:lnTo>
                    <a:pt x="397669" y="69056"/>
                  </a:lnTo>
                  <a:lnTo>
                    <a:pt x="431006" y="114300"/>
                  </a:lnTo>
                  <a:lnTo>
                    <a:pt x="457200" y="161925"/>
                  </a:lnTo>
                  <a:lnTo>
                    <a:pt x="476250" y="200025"/>
                  </a:lnTo>
                  <a:lnTo>
                    <a:pt x="492919" y="252412"/>
                  </a:lnTo>
                  <a:lnTo>
                    <a:pt x="492919" y="433387"/>
                  </a:lnTo>
                  <a:lnTo>
                    <a:pt x="481012" y="509587"/>
                  </a:lnTo>
                  <a:lnTo>
                    <a:pt x="466725" y="581025"/>
                  </a:lnTo>
                  <a:lnTo>
                    <a:pt x="454819" y="635794"/>
                  </a:lnTo>
                  <a:lnTo>
                    <a:pt x="416719" y="778669"/>
                  </a:lnTo>
                  <a:lnTo>
                    <a:pt x="390525" y="862012"/>
                  </a:lnTo>
                  <a:lnTo>
                    <a:pt x="361950" y="940594"/>
                  </a:lnTo>
                  <a:lnTo>
                    <a:pt x="319087" y="1028700"/>
                  </a:lnTo>
                  <a:lnTo>
                    <a:pt x="271462" y="1109662"/>
                  </a:lnTo>
                  <a:lnTo>
                    <a:pt x="209550" y="1190625"/>
                  </a:lnTo>
                  <a:lnTo>
                    <a:pt x="188119" y="1212056"/>
                  </a:lnTo>
                  <a:lnTo>
                    <a:pt x="145256" y="1231106"/>
                  </a:lnTo>
                  <a:lnTo>
                    <a:pt x="107156" y="1238250"/>
                  </a:lnTo>
                  <a:lnTo>
                    <a:pt x="76200" y="1231106"/>
                  </a:lnTo>
                  <a:lnTo>
                    <a:pt x="57150" y="1214437"/>
                  </a:lnTo>
                  <a:lnTo>
                    <a:pt x="38100" y="1183481"/>
                  </a:lnTo>
                  <a:lnTo>
                    <a:pt x="21431" y="1143000"/>
                  </a:lnTo>
                  <a:lnTo>
                    <a:pt x="11906" y="1097756"/>
                  </a:lnTo>
                  <a:lnTo>
                    <a:pt x="4762" y="1031081"/>
                  </a:lnTo>
                  <a:lnTo>
                    <a:pt x="0" y="971550"/>
                  </a:lnTo>
                  <a:lnTo>
                    <a:pt x="14287" y="916781"/>
                  </a:lnTo>
                  <a:lnTo>
                    <a:pt x="59531" y="831056"/>
                  </a:lnTo>
                  <a:lnTo>
                    <a:pt x="138112" y="709612"/>
                  </a:lnTo>
                  <a:lnTo>
                    <a:pt x="195262" y="633412"/>
                  </a:lnTo>
                  <a:lnTo>
                    <a:pt x="259556" y="49053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804;p65">
              <a:extLst>
                <a:ext uri="{FF2B5EF4-FFF2-40B4-BE49-F238E27FC236}">
                  <a16:creationId xmlns:a16="http://schemas.microsoft.com/office/drawing/2014/main" id="{27C562D7-0769-5A41-9D89-32BA8BC224AC}"/>
                </a:ext>
              </a:extLst>
            </p:cNvPr>
            <p:cNvSpPr/>
            <p:nvPr/>
          </p:nvSpPr>
          <p:spPr>
            <a:xfrm>
              <a:off x="3827463" y="2960688"/>
              <a:ext cx="2347912" cy="533400"/>
            </a:xfrm>
            <a:custGeom>
              <a:avLst/>
              <a:gdLst/>
              <a:ahLst/>
              <a:cxnLst/>
              <a:rect l="l" t="t" r="r" b="b"/>
              <a:pathLst>
                <a:path w="2347912" h="533400" extrusionOk="0">
                  <a:moveTo>
                    <a:pt x="983456" y="388144"/>
                  </a:moveTo>
                  <a:lnTo>
                    <a:pt x="654844" y="459581"/>
                  </a:lnTo>
                  <a:lnTo>
                    <a:pt x="490537" y="502444"/>
                  </a:lnTo>
                  <a:lnTo>
                    <a:pt x="435769" y="523875"/>
                  </a:lnTo>
                  <a:lnTo>
                    <a:pt x="409575" y="531019"/>
                  </a:lnTo>
                  <a:lnTo>
                    <a:pt x="378619" y="533400"/>
                  </a:lnTo>
                  <a:lnTo>
                    <a:pt x="330994" y="523875"/>
                  </a:lnTo>
                  <a:lnTo>
                    <a:pt x="295275" y="511969"/>
                  </a:lnTo>
                  <a:lnTo>
                    <a:pt x="257175" y="492919"/>
                  </a:lnTo>
                  <a:lnTo>
                    <a:pt x="209550" y="459581"/>
                  </a:lnTo>
                  <a:lnTo>
                    <a:pt x="152400" y="409575"/>
                  </a:lnTo>
                  <a:lnTo>
                    <a:pt x="90487" y="342900"/>
                  </a:lnTo>
                  <a:lnTo>
                    <a:pt x="30956" y="264319"/>
                  </a:lnTo>
                  <a:lnTo>
                    <a:pt x="9525" y="221456"/>
                  </a:lnTo>
                  <a:lnTo>
                    <a:pt x="2381" y="192881"/>
                  </a:lnTo>
                  <a:lnTo>
                    <a:pt x="0" y="171450"/>
                  </a:lnTo>
                  <a:lnTo>
                    <a:pt x="2381" y="159544"/>
                  </a:lnTo>
                  <a:lnTo>
                    <a:pt x="9525" y="152400"/>
                  </a:lnTo>
                  <a:lnTo>
                    <a:pt x="28575" y="152400"/>
                  </a:lnTo>
                  <a:lnTo>
                    <a:pt x="57150" y="166687"/>
                  </a:lnTo>
                  <a:lnTo>
                    <a:pt x="104775" y="202406"/>
                  </a:lnTo>
                  <a:lnTo>
                    <a:pt x="164306" y="240506"/>
                  </a:lnTo>
                  <a:lnTo>
                    <a:pt x="230981" y="271462"/>
                  </a:lnTo>
                  <a:lnTo>
                    <a:pt x="285750" y="288131"/>
                  </a:lnTo>
                  <a:lnTo>
                    <a:pt x="345281" y="292894"/>
                  </a:lnTo>
                  <a:lnTo>
                    <a:pt x="500062" y="276225"/>
                  </a:lnTo>
                  <a:lnTo>
                    <a:pt x="1045369" y="197644"/>
                  </a:lnTo>
                  <a:lnTo>
                    <a:pt x="1297781" y="173831"/>
                  </a:lnTo>
                  <a:lnTo>
                    <a:pt x="1521619" y="121444"/>
                  </a:lnTo>
                  <a:lnTo>
                    <a:pt x="1750219" y="73819"/>
                  </a:lnTo>
                  <a:lnTo>
                    <a:pt x="1919287" y="42862"/>
                  </a:lnTo>
                  <a:lnTo>
                    <a:pt x="2028825" y="0"/>
                  </a:lnTo>
                  <a:lnTo>
                    <a:pt x="2038350" y="0"/>
                  </a:lnTo>
                  <a:lnTo>
                    <a:pt x="2164556" y="26194"/>
                  </a:lnTo>
                  <a:lnTo>
                    <a:pt x="2262187" y="76200"/>
                  </a:lnTo>
                  <a:lnTo>
                    <a:pt x="2326481" y="130969"/>
                  </a:lnTo>
                  <a:lnTo>
                    <a:pt x="2343150" y="152400"/>
                  </a:lnTo>
                  <a:lnTo>
                    <a:pt x="2347912" y="176212"/>
                  </a:lnTo>
                  <a:lnTo>
                    <a:pt x="2338387" y="197644"/>
                  </a:lnTo>
                  <a:lnTo>
                    <a:pt x="2309812" y="219075"/>
                  </a:lnTo>
                  <a:lnTo>
                    <a:pt x="2255044" y="233362"/>
                  </a:lnTo>
                  <a:lnTo>
                    <a:pt x="2069306" y="245269"/>
                  </a:lnTo>
                  <a:lnTo>
                    <a:pt x="1845469" y="261937"/>
                  </a:lnTo>
                  <a:lnTo>
                    <a:pt x="1583531" y="300037"/>
                  </a:lnTo>
                  <a:lnTo>
                    <a:pt x="1290637" y="352425"/>
                  </a:lnTo>
                  <a:lnTo>
                    <a:pt x="983456" y="3881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805;p65">
              <a:extLst>
                <a:ext uri="{FF2B5EF4-FFF2-40B4-BE49-F238E27FC236}">
                  <a16:creationId xmlns:a16="http://schemas.microsoft.com/office/drawing/2014/main" id="{325A5BB8-6390-5A43-9DBC-EC98A813F633}"/>
                </a:ext>
              </a:extLst>
            </p:cNvPr>
            <p:cNvSpPr/>
            <p:nvPr/>
          </p:nvSpPr>
          <p:spPr>
            <a:xfrm>
              <a:off x="3719513" y="3560763"/>
              <a:ext cx="2624137" cy="501650"/>
            </a:xfrm>
            <a:custGeom>
              <a:avLst/>
              <a:gdLst/>
              <a:ahLst/>
              <a:cxnLst/>
              <a:rect l="l" t="t" r="r" b="b"/>
              <a:pathLst>
                <a:path w="2624137" h="502444" extrusionOk="0">
                  <a:moveTo>
                    <a:pt x="912018" y="397669"/>
                  </a:moveTo>
                  <a:lnTo>
                    <a:pt x="728662" y="438150"/>
                  </a:lnTo>
                  <a:lnTo>
                    <a:pt x="566737" y="471487"/>
                  </a:lnTo>
                  <a:lnTo>
                    <a:pt x="469106" y="495300"/>
                  </a:lnTo>
                  <a:lnTo>
                    <a:pt x="407193" y="502444"/>
                  </a:lnTo>
                  <a:lnTo>
                    <a:pt x="364331" y="497681"/>
                  </a:lnTo>
                  <a:lnTo>
                    <a:pt x="311943" y="488156"/>
                  </a:lnTo>
                  <a:lnTo>
                    <a:pt x="266700" y="471487"/>
                  </a:lnTo>
                  <a:lnTo>
                    <a:pt x="200025" y="431006"/>
                  </a:lnTo>
                  <a:lnTo>
                    <a:pt x="133350" y="376237"/>
                  </a:lnTo>
                  <a:lnTo>
                    <a:pt x="80962" y="328612"/>
                  </a:lnTo>
                  <a:lnTo>
                    <a:pt x="35718" y="273844"/>
                  </a:lnTo>
                  <a:lnTo>
                    <a:pt x="14287" y="245269"/>
                  </a:lnTo>
                  <a:lnTo>
                    <a:pt x="2381" y="219075"/>
                  </a:lnTo>
                  <a:lnTo>
                    <a:pt x="0" y="202406"/>
                  </a:lnTo>
                  <a:lnTo>
                    <a:pt x="4762" y="190500"/>
                  </a:lnTo>
                  <a:lnTo>
                    <a:pt x="21431" y="183356"/>
                  </a:lnTo>
                  <a:lnTo>
                    <a:pt x="45243" y="192881"/>
                  </a:lnTo>
                  <a:lnTo>
                    <a:pt x="95250" y="214312"/>
                  </a:lnTo>
                  <a:lnTo>
                    <a:pt x="185737" y="247650"/>
                  </a:lnTo>
                  <a:lnTo>
                    <a:pt x="250031" y="266700"/>
                  </a:lnTo>
                  <a:lnTo>
                    <a:pt x="323850" y="285750"/>
                  </a:lnTo>
                  <a:lnTo>
                    <a:pt x="385762" y="292894"/>
                  </a:lnTo>
                  <a:lnTo>
                    <a:pt x="435768" y="290512"/>
                  </a:lnTo>
                  <a:lnTo>
                    <a:pt x="745331" y="252412"/>
                  </a:lnTo>
                  <a:lnTo>
                    <a:pt x="1133475" y="178594"/>
                  </a:lnTo>
                  <a:lnTo>
                    <a:pt x="1383506" y="154781"/>
                  </a:lnTo>
                  <a:lnTo>
                    <a:pt x="1650206" y="114300"/>
                  </a:lnTo>
                  <a:lnTo>
                    <a:pt x="1907381" y="76200"/>
                  </a:lnTo>
                  <a:lnTo>
                    <a:pt x="2181225" y="45244"/>
                  </a:lnTo>
                  <a:lnTo>
                    <a:pt x="2243137" y="2381"/>
                  </a:lnTo>
                  <a:lnTo>
                    <a:pt x="2259806" y="0"/>
                  </a:lnTo>
                  <a:lnTo>
                    <a:pt x="2300287" y="2381"/>
                  </a:lnTo>
                  <a:lnTo>
                    <a:pt x="2369343" y="14287"/>
                  </a:lnTo>
                  <a:lnTo>
                    <a:pt x="2447925" y="40481"/>
                  </a:lnTo>
                  <a:lnTo>
                    <a:pt x="2507456" y="71437"/>
                  </a:lnTo>
                  <a:lnTo>
                    <a:pt x="2550318" y="102394"/>
                  </a:lnTo>
                  <a:lnTo>
                    <a:pt x="2588418" y="138112"/>
                  </a:lnTo>
                  <a:lnTo>
                    <a:pt x="2616993" y="169069"/>
                  </a:lnTo>
                  <a:lnTo>
                    <a:pt x="2624137" y="192881"/>
                  </a:lnTo>
                  <a:lnTo>
                    <a:pt x="2619375" y="214312"/>
                  </a:lnTo>
                  <a:lnTo>
                    <a:pt x="2605087" y="233362"/>
                  </a:lnTo>
                  <a:lnTo>
                    <a:pt x="2588418" y="245269"/>
                  </a:lnTo>
                  <a:lnTo>
                    <a:pt x="2528887" y="264319"/>
                  </a:lnTo>
                  <a:lnTo>
                    <a:pt x="2462212" y="269081"/>
                  </a:lnTo>
                  <a:lnTo>
                    <a:pt x="2321718" y="259556"/>
                  </a:lnTo>
                  <a:lnTo>
                    <a:pt x="2195512" y="254794"/>
                  </a:lnTo>
                  <a:lnTo>
                    <a:pt x="1928812" y="259556"/>
                  </a:lnTo>
                  <a:lnTo>
                    <a:pt x="1764506" y="273844"/>
                  </a:lnTo>
                  <a:lnTo>
                    <a:pt x="1624012" y="288131"/>
                  </a:lnTo>
                  <a:lnTo>
                    <a:pt x="1385887" y="333375"/>
                  </a:lnTo>
                  <a:lnTo>
                    <a:pt x="1126331" y="359569"/>
                  </a:lnTo>
                  <a:lnTo>
                    <a:pt x="912018" y="3976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806;p65">
              <a:extLst>
                <a:ext uri="{FF2B5EF4-FFF2-40B4-BE49-F238E27FC236}">
                  <a16:creationId xmlns:a16="http://schemas.microsoft.com/office/drawing/2014/main" id="{5F5BB4BA-499B-DB4B-B0EF-496F288741A3}"/>
                </a:ext>
              </a:extLst>
            </p:cNvPr>
            <p:cNvSpPr/>
            <p:nvPr/>
          </p:nvSpPr>
          <p:spPr>
            <a:xfrm>
              <a:off x="3343275" y="4181475"/>
              <a:ext cx="3457575" cy="582613"/>
            </a:xfrm>
            <a:custGeom>
              <a:avLst/>
              <a:gdLst/>
              <a:ahLst/>
              <a:cxnLst/>
              <a:rect l="l" t="t" r="r" b="b"/>
              <a:pathLst>
                <a:path w="3458567" h="582678" extrusionOk="0">
                  <a:moveTo>
                    <a:pt x="1326890" y="392298"/>
                  </a:moveTo>
                  <a:lnTo>
                    <a:pt x="813441" y="499026"/>
                  </a:lnTo>
                  <a:lnTo>
                    <a:pt x="628830" y="548063"/>
                  </a:lnTo>
                  <a:lnTo>
                    <a:pt x="565370" y="571139"/>
                  </a:lnTo>
                  <a:lnTo>
                    <a:pt x="519218" y="582678"/>
                  </a:lnTo>
                  <a:lnTo>
                    <a:pt x="481719" y="582678"/>
                  </a:lnTo>
                  <a:lnTo>
                    <a:pt x="435566" y="576909"/>
                  </a:lnTo>
                  <a:lnTo>
                    <a:pt x="374991" y="559601"/>
                  </a:lnTo>
                  <a:lnTo>
                    <a:pt x="305762" y="524987"/>
                  </a:lnTo>
                  <a:lnTo>
                    <a:pt x="242302" y="481719"/>
                  </a:lnTo>
                  <a:lnTo>
                    <a:pt x="170188" y="421143"/>
                  </a:lnTo>
                  <a:lnTo>
                    <a:pt x="80767" y="331722"/>
                  </a:lnTo>
                  <a:lnTo>
                    <a:pt x="23076" y="265378"/>
                  </a:lnTo>
                  <a:lnTo>
                    <a:pt x="8654" y="242302"/>
                  </a:lnTo>
                  <a:lnTo>
                    <a:pt x="0" y="222110"/>
                  </a:lnTo>
                  <a:lnTo>
                    <a:pt x="0" y="210572"/>
                  </a:lnTo>
                  <a:lnTo>
                    <a:pt x="2885" y="199033"/>
                  </a:lnTo>
                  <a:lnTo>
                    <a:pt x="17307" y="190380"/>
                  </a:lnTo>
                  <a:lnTo>
                    <a:pt x="31730" y="190380"/>
                  </a:lnTo>
                  <a:lnTo>
                    <a:pt x="66345" y="207687"/>
                  </a:lnTo>
                  <a:lnTo>
                    <a:pt x="138458" y="262493"/>
                  </a:lnTo>
                  <a:lnTo>
                    <a:pt x="210572" y="305762"/>
                  </a:lnTo>
                  <a:lnTo>
                    <a:pt x="297108" y="343261"/>
                  </a:lnTo>
                  <a:lnTo>
                    <a:pt x="351914" y="357683"/>
                  </a:lnTo>
                  <a:lnTo>
                    <a:pt x="415374" y="360568"/>
                  </a:lnTo>
                  <a:lnTo>
                    <a:pt x="623061" y="337491"/>
                  </a:lnTo>
                  <a:lnTo>
                    <a:pt x="974975" y="285570"/>
                  </a:lnTo>
                  <a:lnTo>
                    <a:pt x="1445156" y="204803"/>
                  </a:lnTo>
                  <a:lnTo>
                    <a:pt x="1696111" y="155765"/>
                  </a:lnTo>
                  <a:lnTo>
                    <a:pt x="2108601" y="115382"/>
                  </a:lnTo>
                  <a:lnTo>
                    <a:pt x="2627818" y="69229"/>
                  </a:lnTo>
                  <a:lnTo>
                    <a:pt x="2979733" y="51922"/>
                  </a:lnTo>
                  <a:lnTo>
                    <a:pt x="2997040" y="34615"/>
                  </a:lnTo>
                  <a:lnTo>
                    <a:pt x="3008578" y="23076"/>
                  </a:lnTo>
                  <a:lnTo>
                    <a:pt x="3037423" y="8654"/>
                  </a:lnTo>
                  <a:lnTo>
                    <a:pt x="3069153" y="0"/>
                  </a:lnTo>
                  <a:lnTo>
                    <a:pt x="3092230" y="2885"/>
                  </a:lnTo>
                  <a:lnTo>
                    <a:pt x="3239341" y="63460"/>
                  </a:lnTo>
                  <a:lnTo>
                    <a:pt x="3325878" y="103844"/>
                  </a:lnTo>
                  <a:lnTo>
                    <a:pt x="3392222" y="138458"/>
                  </a:lnTo>
                  <a:lnTo>
                    <a:pt x="3403760" y="149996"/>
                  </a:lnTo>
                  <a:lnTo>
                    <a:pt x="3426837" y="178842"/>
                  </a:lnTo>
                  <a:lnTo>
                    <a:pt x="3447028" y="207687"/>
                  </a:lnTo>
                  <a:lnTo>
                    <a:pt x="3452798" y="227879"/>
                  </a:lnTo>
                  <a:lnTo>
                    <a:pt x="3458567" y="253840"/>
                  </a:lnTo>
                  <a:lnTo>
                    <a:pt x="3449913" y="276916"/>
                  </a:lnTo>
                  <a:lnTo>
                    <a:pt x="3429721" y="297108"/>
                  </a:lnTo>
                  <a:lnTo>
                    <a:pt x="3392222" y="311531"/>
                  </a:lnTo>
                  <a:lnTo>
                    <a:pt x="3311455" y="311531"/>
                  </a:lnTo>
                  <a:lnTo>
                    <a:pt x="3167228" y="291339"/>
                  </a:lnTo>
                  <a:lnTo>
                    <a:pt x="2973964" y="274032"/>
                  </a:lnTo>
                  <a:lnTo>
                    <a:pt x="2757623" y="265378"/>
                  </a:lnTo>
                  <a:lnTo>
                    <a:pt x="2570128" y="271147"/>
                  </a:lnTo>
                  <a:lnTo>
                    <a:pt x="2313403" y="279801"/>
                  </a:lnTo>
                  <a:lnTo>
                    <a:pt x="2059564" y="294223"/>
                  </a:lnTo>
                  <a:lnTo>
                    <a:pt x="1811493" y="320184"/>
                  </a:lnTo>
                  <a:lnTo>
                    <a:pt x="1667266" y="334607"/>
                  </a:lnTo>
                  <a:lnTo>
                    <a:pt x="1326890" y="39229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807;p65">
              <a:extLst>
                <a:ext uri="{FF2B5EF4-FFF2-40B4-BE49-F238E27FC236}">
                  <a16:creationId xmlns:a16="http://schemas.microsoft.com/office/drawing/2014/main" id="{C5461220-3721-8842-8D11-6D175C87E04B}"/>
                </a:ext>
              </a:extLst>
            </p:cNvPr>
            <p:cNvSpPr/>
            <p:nvPr/>
          </p:nvSpPr>
          <p:spPr>
            <a:xfrm>
              <a:off x="3340100" y="2128838"/>
              <a:ext cx="3910013" cy="549275"/>
            </a:xfrm>
            <a:custGeom>
              <a:avLst/>
              <a:gdLst/>
              <a:ahLst/>
              <a:cxnLst/>
              <a:rect l="l" t="t" r="r" b="b"/>
              <a:pathLst>
                <a:path w="3910869" h="549298" extrusionOk="0">
                  <a:moveTo>
                    <a:pt x="1095307" y="404573"/>
                  </a:moveTo>
                  <a:lnTo>
                    <a:pt x="930846" y="440754"/>
                  </a:lnTo>
                  <a:lnTo>
                    <a:pt x="769675" y="473646"/>
                  </a:lnTo>
                  <a:lnTo>
                    <a:pt x="601925" y="513117"/>
                  </a:lnTo>
                  <a:lnTo>
                    <a:pt x="509828" y="539431"/>
                  </a:lnTo>
                  <a:lnTo>
                    <a:pt x="450622" y="546009"/>
                  </a:lnTo>
                  <a:lnTo>
                    <a:pt x="249980" y="549298"/>
                  </a:lnTo>
                  <a:lnTo>
                    <a:pt x="3289" y="532852"/>
                  </a:lnTo>
                  <a:cubicBezTo>
                    <a:pt x="2193" y="470357"/>
                    <a:pt x="1096" y="407862"/>
                    <a:pt x="0" y="345367"/>
                  </a:cubicBezTo>
                  <a:lnTo>
                    <a:pt x="105255" y="358524"/>
                  </a:lnTo>
                  <a:lnTo>
                    <a:pt x="187485" y="365103"/>
                  </a:lnTo>
                  <a:lnTo>
                    <a:pt x="296029" y="365103"/>
                  </a:lnTo>
                  <a:lnTo>
                    <a:pt x="411151" y="355235"/>
                  </a:lnTo>
                  <a:lnTo>
                    <a:pt x="575612" y="335500"/>
                  </a:lnTo>
                  <a:lnTo>
                    <a:pt x="782832" y="296029"/>
                  </a:lnTo>
                  <a:lnTo>
                    <a:pt x="1049258" y="249980"/>
                  </a:lnTo>
                  <a:lnTo>
                    <a:pt x="1361733" y="203931"/>
                  </a:lnTo>
                  <a:lnTo>
                    <a:pt x="1536061" y="180907"/>
                  </a:lnTo>
                  <a:lnTo>
                    <a:pt x="1799197" y="131569"/>
                  </a:lnTo>
                  <a:lnTo>
                    <a:pt x="2045888" y="111833"/>
                  </a:lnTo>
                  <a:lnTo>
                    <a:pt x="2430725" y="82231"/>
                  </a:lnTo>
                  <a:lnTo>
                    <a:pt x="3016204" y="55917"/>
                  </a:lnTo>
                  <a:lnTo>
                    <a:pt x="3299076" y="42760"/>
                  </a:lnTo>
                  <a:lnTo>
                    <a:pt x="3335258" y="29603"/>
                  </a:lnTo>
                  <a:lnTo>
                    <a:pt x="3391174" y="9868"/>
                  </a:lnTo>
                  <a:lnTo>
                    <a:pt x="3430645" y="0"/>
                  </a:lnTo>
                  <a:lnTo>
                    <a:pt x="3456958" y="6579"/>
                  </a:lnTo>
                  <a:lnTo>
                    <a:pt x="3604973" y="118412"/>
                  </a:lnTo>
                  <a:lnTo>
                    <a:pt x="3756276" y="240113"/>
                  </a:lnTo>
                  <a:lnTo>
                    <a:pt x="3845085" y="319054"/>
                  </a:lnTo>
                  <a:lnTo>
                    <a:pt x="3884556" y="361813"/>
                  </a:lnTo>
                  <a:lnTo>
                    <a:pt x="3904291" y="397995"/>
                  </a:lnTo>
                  <a:lnTo>
                    <a:pt x="3910869" y="427598"/>
                  </a:lnTo>
                  <a:lnTo>
                    <a:pt x="3904291" y="457200"/>
                  </a:lnTo>
                  <a:lnTo>
                    <a:pt x="3894423" y="473646"/>
                  </a:lnTo>
                  <a:lnTo>
                    <a:pt x="3877977" y="483514"/>
                  </a:lnTo>
                  <a:lnTo>
                    <a:pt x="3858242" y="496671"/>
                  </a:lnTo>
                  <a:lnTo>
                    <a:pt x="3759566" y="513117"/>
                  </a:lnTo>
                  <a:lnTo>
                    <a:pt x="3657600" y="516406"/>
                  </a:lnTo>
                  <a:lnTo>
                    <a:pt x="3608262" y="522985"/>
                  </a:lnTo>
                  <a:lnTo>
                    <a:pt x="3378017" y="292740"/>
                  </a:lnTo>
                  <a:lnTo>
                    <a:pt x="3364861" y="273005"/>
                  </a:lnTo>
                  <a:lnTo>
                    <a:pt x="3348415" y="263137"/>
                  </a:lnTo>
                  <a:lnTo>
                    <a:pt x="3305655" y="246691"/>
                  </a:lnTo>
                  <a:lnTo>
                    <a:pt x="3269474" y="246691"/>
                  </a:lnTo>
                  <a:lnTo>
                    <a:pt x="3098435" y="243402"/>
                  </a:lnTo>
                  <a:lnTo>
                    <a:pt x="2687284" y="253269"/>
                  </a:lnTo>
                  <a:lnTo>
                    <a:pt x="2223505" y="276294"/>
                  </a:lnTo>
                  <a:lnTo>
                    <a:pt x="1733413" y="309186"/>
                  </a:lnTo>
                  <a:lnTo>
                    <a:pt x="1490012" y="338789"/>
                  </a:lnTo>
                  <a:lnTo>
                    <a:pt x="1358443" y="358524"/>
                  </a:lnTo>
                  <a:lnTo>
                    <a:pt x="1095307" y="40457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808;p65">
              <a:extLst>
                <a:ext uri="{FF2B5EF4-FFF2-40B4-BE49-F238E27FC236}">
                  <a16:creationId xmlns:a16="http://schemas.microsoft.com/office/drawing/2014/main" id="{437F82EB-69EF-7247-A891-810F70EC7D12}"/>
                </a:ext>
              </a:extLst>
            </p:cNvPr>
            <p:cNvSpPr/>
            <p:nvPr/>
          </p:nvSpPr>
          <p:spPr>
            <a:xfrm>
              <a:off x="6308725" y="2328863"/>
              <a:ext cx="687388" cy="576262"/>
            </a:xfrm>
            <a:custGeom>
              <a:avLst/>
              <a:gdLst/>
              <a:ahLst/>
              <a:cxnLst/>
              <a:rect l="l" t="t" r="r" b="b"/>
              <a:pathLst>
                <a:path w="688182" h="576262" extrusionOk="0">
                  <a:moveTo>
                    <a:pt x="166688" y="376237"/>
                  </a:moveTo>
                  <a:lnTo>
                    <a:pt x="338138" y="197643"/>
                  </a:lnTo>
                  <a:lnTo>
                    <a:pt x="400050" y="133350"/>
                  </a:lnTo>
                  <a:lnTo>
                    <a:pt x="438150" y="0"/>
                  </a:lnTo>
                  <a:lnTo>
                    <a:pt x="688182" y="316706"/>
                  </a:lnTo>
                  <a:lnTo>
                    <a:pt x="642938" y="326231"/>
                  </a:lnTo>
                  <a:lnTo>
                    <a:pt x="552450" y="347662"/>
                  </a:lnTo>
                  <a:lnTo>
                    <a:pt x="488157" y="366712"/>
                  </a:lnTo>
                  <a:lnTo>
                    <a:pt x="357188" y="423862"/>
                  </a:lnTo>
                  <a:lnTo>
                    <a:pt x="126207" y="528637"/>
                  </a:lnTo>
                  <a:lnTo>
                    <a:pt x="42863" y="569118"/>
                  </a:lnTo>
                  <a:lnTo>
                    <a:pt x="19050" y="576262"/>
                  </a:lnTo>
                  <a:lnTo>
                    <a:pt x="2382" y="569118"/>
                  </a:lnTo>
                  <a:lnTo>
                    <a:pt x="0" y="552450"/>
                  </a:lnTo>
                  <a:lnTo>
                    <a:pt x="50007" y="500062"/>
                  </a:lnTo>
                  <a:lnTo>
                    <a:pt x="166688" y="37623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809;p65">
              <a:extLst>
                <a:ext uri="{FF2B5EF4-FFF2-40B4-BE49-F238E27FC236}">
                  <a16:creationId xmlns:a16="http://schemas.microsoft.com/office/drawing/2014/main" id="{B8162590-CE23-DD4C-951D-C8438E7AA723}"/>
                </a:ext>
              </a:extLst>
            </p:cNvPr>
            <p:cNvSpPr/>
            <p:nvPr/>
          </p:nvSpPr>
          <p:spPr>
            <a:xfrm rot="-5400000">
              <a:off x="2476500" y="3279776"/>
              <a:ext cx="3622675" cy="1905000"/>
            </a:xfrm>
            <a:custGeom>
              <a:avLst/>
              <a:gdLst/>
              <a:ahLst/>
              <a:cxnLst/>
              <a:rect l="l" t="t" r="r" b="b"/>
              <a:pathLst>
                <a:path w="3622675" h="1905000" extrusionOk="0">
                  <a:moveTo>
                    <a:pt x="2549525" y="1527175"/>
                  </a:moveTo>
                  <a:lnTo>
                    <a:pt x="2708275" y="1539875"/>
                  </a:lnTo>
                  <a:lnTo>
                    <a:pt x="2876550" y="1543050"/>
                  </a:lnTo>
                  <a:lnTo>
                    <a:pt x="3060700" y="1543050"/>
                  </a:lnTo>
                  <a:lnTo>
                    <a:pt x="3276600" y="1536700"/>
                  </a:lnTo>
                  <a:lnTo>
                    <a:pt x="3330575" y="1524000"/>
                  </a:lnTo>
                  <a:lnTo>
                    <a:pt x="3394075" y="1473200"/>
                  </a:lnTo>
                  <a:lnTo>
                    <a:pt x="3470275" y="1416050"/>
                  </a:lnTo>
                  <a:lnTo>
                    <a:pt x="3616325" y="1317625"/>
                  </a:lnTo>
                  <a:lnTo>
                    <a:pt x="3622675" y="1435100"/>
                  </a:lnTo>
                  <a:lnTo>
                    <a:pt x="3524250" y="1562100"/>
                  </a:lnTo>
                  <a:lnTo>
                    <a:pt x="3479800" y="1628775"/>
                  </a:lnTo>
                  <a:lnTo>
                    <a:pt x="3448050" y="1689100"/>
                  </a:lnTo>
                  <a:lnTo>
                    <a:pt x="3413125" y="1755775"/>
                  </a:lnTo>
                  <a:lnTo>
                    <a:pt x="3378200" y="1860550"/>
                  </a:lnTo>
                  <a:lnTo>
                    <a:pt x="3365500" y="1889125"/>
                  </a:lnTo>
                  <a:lnTo>
                    <a:pt x="3349625" y="1901825"/>
                  </a:lnTo>
                  <a:lnTo>
                    <a:pt x="3330575" y="1905000"/>
                  </a:lnTo>
                  <a:lnTo>
                    <a:pt x="3279775" y="1885950"/>
                  </a:lnTo>
                  <a:lnTo>
                    <a:pt x="3241675" y="1863725"/>
                  </a:lnTo>
                  <a:lnTo>
                    <a:pt x="3216275" y="1844675"/>
                  </a:lnTo>
                  <a:lnTo>
                    <a:pt x="3159125" y="1819275"/>
                  </a:lnTo>
                  <a:lnTo>
                    <a:pt x="3067050" y="1806575"/>
                  </a:lnTo>
                  <a:lnTo>
                    <a:pt x="2901950" y="1787525"/>
                  </a:lnTo>
                  <a:lnTo>
                    <a:pt x="2717800" y="1787525"/>
                  </a:lnTo>
                  <a:lnTo>
                    <a:pt x="2590800" y="1778000"/>
                  </a:lnTo>
                  <a:lnTo>
                    <a:pt x="2454275" y="1771650"/>
                  </a:lnTo>
                  <a:lnTo>
                    <a:pt x="2320925" y="1765300"/>
                  </a:lnTo>
                  <a:lnTo>
                    <a:pt x="2155825" y="1762125"/>
                  </a:lnTo>
                  <a:lnTo>
                    <a:pt x="2012950" y="1746250"/>
                  </a:lnTo>
                  <a:lnTo>
                    <a:pt x="1860550" y="1724025"/>
                  </a:lnTo>
                  <a:lnTo>
                    <a:pt x="1685925" y="1698625"/>
                  </a:lnTo>
                  <a:lnTo>
                    <a:pt x="1527175" y="1673225"/>
                  </a:lnTo>
                  <a:lnTo>
                    <a:pt x="1422400" y="1647825"/>
                  </a:lnTo>
                  <a:lnTo>
                    <a:pt x="1323975" y="1609725"/>
                  </a:lnTo>
                  <a:lnTo>
                    <a:pt x="1190625" y="1536700"/>
                  </a:lnTo>
                  <a:lnTo>
                    <a:pt x="1057275" y="1450975"/>
                  </a:lnTo>
                  <a:lnTo>
                    <a:pt x="939800" y="1371600"/>
                  </a:lnTo>
                  <a:lnTo>
                    <a:pt x="819150" y="1276350"/>
                  </a:lnTo>
                  <a:lnTo>
                    <a:pt x="682625" y="1158875"/>
                  </a:lnTo>
                  <a:lnTo>
                    <a:pt x="603250" y="1082675"/>
                  </a:lnTo>
                  <a:lnTo>
                    <a:pt x="482600" y="952500"/>
                  </a:lnTo>
                  <a:lnTo>
                    <a:pt x="403225" y="860425"/>
                  </a:lnTo>
                  <a:lnTo>
                    <a:pt x="342900" y="777875"/>
                  </a:lnTo>
                  <a:lnTo>
                    <a:pt x="282575" y="682625"/>
                  </a:lnTo>
                  <a:lnTo>
                    <a:pt x="212725" y="568325"/>
                  </a:lnTo>
                  <a:lnTo>
                    <a:pt x="161925" y="473075"/>
                  </a:lnTo>
                  <a:lnTo>
                    <a:pt x="123825" y="393700"/>
                  </a:lnTo>
                  <a:lnTo>
                    <a:pt x="79375" y="295275"/>
                  </a:lnTo>
                  <a:lnTo>
                    <a:pt x="44450" y="203200"/>
                  </a:lnTo>
                  <a:lnTo>
                    <a:pt x="19050" y="130175"/>
                  </a:lnTo>
                  <a:lnTo>
                    <a:pt x="6350" y="82550"/>
                  </a:lnTo>
                  <a:lnTo>
                    <a:pt x="0" y="53975"/>
                  </a:lnTo>
                  <a:lnTo>
                    <a:pt x="0" y="28575"/>
                  </a:lnTo>
                  <a:lnTo>
                    <a:pt x="3175" y="15875"/>
                  </a:lnTo>
                  <a:lnTo>
                    <a:pt x="6350" y="6350"/>
                  </a:lnTo>
                  <a:lnTo>
                    <a:pt x="19050" y="0"/>
                  </a:lnTo>
                  <a:lnTo>
                    <a:pt x="28575" y="3175"/>
                  </a:lnTo>
                  <a:lnTo>
                    <a:pt x="44450" y="25400"/>
                  </a:lnTo>
                  <a:lnTo>
                    <a:pt x="104775" y="139700"/>
                  </a:lnTo>
                  <a:lnTo>
                    <a:pt x="190500" y="292100"/>
                  </a:lnTo>
                  <a:lnTo>
                    <a:pt x="279400" y="428625"/>
                  </a:lnTo>
                  <a:lnTo>
                    <a:pt x="361950" y="549275"/>
                  </a:lnTo>
                  <a:lnTo>
                    <a:pt x="447675" y="663575"/>
                  </a:lnTo>
                  <a:lnTo>
                    <a:pt x="539750" y="771525"/>
                  </a:lnTo>
                  <a:lnTo>
                    <a:pt x="644525" y="885825"/>
                  </a:lnTo>
                  <a:lnTo>
                    <a:pt x="758825" y="996950"/>
                  </a:lnTo>
                  <a:lnTo>
                    <a:pt x="831850" y="1057275"/>
                  </a:lnTo>
                  <a:lnTo>
                    <a:pt x="927100" y="1127125"/>
                  </a:lnTo>
                  <a:lnTo>
                    <a:pt x="1060450" y="1216025"/>
                  </a:lnTo>
                  <a:lnTo>
                    <a:pt x="1184275" y="1279525"/>
                  </a:lnTo>
                  <a:lnTo>
                    <a:pt x="1336675" y="1349375"/>
                  </a:lnTo>
                  <a:lnTo>
                    <a:pt x="1489075" y="1406525"/>
                  </a:lnTo>
                  <a:lnTo>
                    <a:pt x="1644650" y="1447800"/>
                  </a:lnTo>
                  <a:lnTo>
                    <a:pt x="1781175" y="1476375"/>
                  </a:lnTo>
                  <a:lnTo>
                    <a:pt x="1933575" y="1495425"/>
                  </a:lnTo>
                  <a:lnTo>
                    <a:pt x="2130425" y="1511300"/>
                  </a:lnTo>
                  <a:lnTo>
                    <a:pt x="2301875" y="1520825"/>
                  </a:lnTo>
                  <a:lnTo>
                    <a:pt x="2549525" y="15271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810;p65">
              <a:extLst>
                <a:ext uri="{FF2B5EF4-FFF2-40B4-BE49-F238E27FC236}">
                  <a16:creationId xmlns:a16="http://schemas.microsoft.com/office/drawing/2014/main" id="{DE7E4E1F-FE96-4641-A345-7EE77C83F05C}"/>
                </a:ext>
              </a:extLst>
            </p:cNvPr>
            <p:cNvSpPr/>
            <p:nvPr/>
          </p:nvSpPr>
          <p:spPr>
            <a:xfrm>
              <a:off x="4841875" y="4583113"/>
              <a:ext cx="2433638" cy="1368425"/>
            </a:xfrm>
            <a:custGeom>
              <a:avLst/>
              <a:gdLst/>
              <a:ahLst/>
              <a:cxnLst/>
              <a:rect l="l" t="t" r="r" b="b"/>
              <a:pathLst>
                <a:path w="2433638" h="1366838" extrusionOk="0">
                  <a:moveTo>
                    <a:pt x="819150" y="666750"/>
                  </a:moveTo>
                  <a:lnTo>
                    <a:pt x="745332" y="585788"/>
                  </a:lnTo>
                  <a:lnTo>
                    <a:pt x="623888" y="459582"/>
                  </a:lnTo>
                  <a:lnTo>
                    <a:pt x="535782" y="369094"/>
                  </a:lnTo>
                  <a:lnTo>
                    <a:pt x="461963" y="300038"/>
                  </a:lnTo>
                  <a:lnTo>
                    <a:pt x="395288" y="242888"/>
                  </a:lnTo>
                  <a:lnTo>
                    <a:pt x="338138" y="197644"/>
                  </a:lnTo>
                  <a:lnTo>
                    <a:pt x="276225" y="157163"/>
                  </a:lnTo>
                  <a:lnTo>
                    <a:pt x="228600" y="130969"/>
                  </a:lnTo>
                  <a:lnTo>
                    <a:pt x="180975" y="109538"/>
                  </a:lnTo>
                  <a:lnTo>
                    <a:pt x="116682" y="88107"/>
                  </a:lnTo>
                  <a:lnTo>
                    <a:pt x="0" y="59532"/>
                  </a:lnTo>
                  <a:lnTo>
                    <a:pt x="35719" y="0"/>
                  </a:lnTo>
                  <a:lnTo>
                    <a:pt x="140494" y="2382"/>
                  </a:lnTo>
                  <a:lnTo>
                    <a:pt x="197644" y="9525"/>
                  </a:lnTo>
                  <a:lnTo>
                    <a:pt x="257175" y="21432"/>
                  </a:lnTo>
                  <a:lnTo>
                    <a:pt x="330994" y="45244"/>
                  </a:lnTo>
                  <a:lnTo>
                    <a:pt x="366713" y="59532"/>
                  </a:lnTo>
                  <a:lnTo>
                    <a:pt x="402432" y="78582"/>
                  </a:lnTo>
                  <a:lnTo>
                    <a:pt x="483394" y="140494"/>
                  </a:lnTo>
                  <a:lnTo>
                    <a:pt x="645319" y="261938"/>
                  </a:lnTo>
                  <a:lnTo>
                    <a:pt x="759619" y="345282"/>
                  </a:lnTo>
                  <a:lnTo>
                    <a:pt x="983457" y="504825"/>
                  </a:lnTo>
                  <a:lnTo>
                    <a:pt x="1240632" y="676275"/>
                  </a:lnTo>
                  <a:lnTo>
                    <a:pt x="1454944" y="814388"/>
                  </a:lnTo>
                  <a:lnTo>
                    <a:pt x="1645444" y="931069"/>
                  </a:lnTo>
                  <a:lnTo>
                    <a:pt x="1852613" y="1050132"/>
                  </a:lnTo>
                  <a:lnTo>
                    <a:pt x="1971675" y="1112044"/>
                  </a:lnTo>
                  <a:lnTo>
                    <a:pt x="2109788" y="1178719"/>
                  </a:lnTo>
                  <a:lnTo>
                    <a:pt x="2209800" y="1223963"/>
                  </a:lnTo>
                  <a:lnTo>
                    <a:pt x="2378869" y="1290638"/>
                  </a:lnTo>
                  <a:lnTo>
                    <a:pt x="2412207" y="1300163"/>
                  </a:lnTo>
                  <a:lnTo>
                    <a:pt x="2424113" y="1312069"/>
                  </a:lnTo>
                  <a:lnTo>
                    <a:pt x="2431257" y="1321594"/>
                  </a:lnTo>
                  <a:lnTo>
                    <a:pt x="2433638" y="1335882"/>
                  </a:lnTo>
                  <a:lnTo>
                    <a:pt x="2428875" y="1354932"/>
                  </a:lnTo>
                  <a:lnTo>
                    <a:pt x="2409825" y="1364457"/>
                  </a:lnTo>
                  <a:lnTo>
                    <a:pt x="2252663" y="1364457"/>
                  </a:lnTo>
                  <a:lnTo>
                    <a:pt x="2009775" y="1366838"/>
                  </a:lnTo>
                  <a:lnTo>
                    <a:pt x="1831182" y="1352550"/>
                  </a:lnTo>
                  <a:lnTo>
                    <a:pt x="1578769" y="1331119"/>
                  </a:lnTo>
                  <a:lnTo>
                    <a:pt x="1447800" y="1319213"/>
                  </a:lnTo>
                  <a:lnTo>
                    <a:pt x="1419225" y="1302544"/>
                  </a:lnTo>
                  <a:lnTo>
                    <a:pt x="1264444" y="1138238"/>
                  </a:lnTo>
                  <a:lnTo>
                    <a:pt x="1090613" y="950119"/>
                  </a:lnTo>
                  <a:lnTo>
                    <a:pt x="819150" y="6667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815;p66">
            <a:extLst>
              <a:ext uri="{FF2B5EF4-FFF2-40B4-BE49-F238E27FC236}">
                <a16:creationId xmlns:a16="http://schemas.microsoft.com/office/drawing/2014/main" id="{B2D8F227-BA03-A946-BEF3-842927A454C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0857" y="1468692"/>
            <a:ext cx="4340225" cy="442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5" name="Google Shape;815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6476" y="1372437"/>
            <a:ext cx="4340225" cy="442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85"/>
          <p:cNvSpPr txBox="1"/>
          <p:nvPr/>
        </p:nvSpPr>
        <p:spPr>
          <a:xfrm>
            <a:off x="4232920" y="6858000"/>
            <a:ext cx="372047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度</a:t>
            </a:r>
            <a:endParaRPr/>
          </a:p>
        </p:txBody>
      </p:sp>
      <p:sp>
        <p:nvSpPr>
          <p:cNvPr id="1004" name="Google Shape;1004;p85"/>
          <p:cNvSpPr/>
          <p:nvPr/>
        </p:nvSpPr>
        <p:spPr>
          <a:xfrm>
            <a:off x="4773613" y="1509713"/>
            <a:ext cx="527050" cy="739775"/>
          </a:xfrm>
          <a:custGeom>
            <a:avLst/>
            <a:gdLst/>
            <a:ahLst/>
            <a:cxnLst/>
            <a:rect l="l" t="t" r="r" b="b"/>
            <a:pathLst>
              <a:path w="526257" h="740568" extrusionOk="0">
                <a:moveTo>
                  <a:pt x="216694" y="390525"/>
                </a:moveTo>
                <a:lnTo>
                  <a:pt x="216694" y="314325"/>
                </a:lnTo>
                <a:lnTo>
                  <a:pt x="211932" y="261937"/>
                </a:lnTo>
                <a:lnTo>
                  <a:pt x="197644" y="209550"/>
                </a:lnTo>
                <a:lnTo>
                  <a:pt x="180975" y="178593"/>
                </a:lnTo>
                <a:lnTo>
                  <a:pt x="159544" y="147637"/>
                </a:lnTo>
                <a:lnTo>
                  <a:pt x="135732" y="121443"/>
                </a:lnTo>
                <a:lnTo>
                  <a:pt x="102394" y="97631"/>
                </a:lnTo>
                <a:lnTo>
                  <a:pt x="71438" y="83343"/>
                </a:lnTo>
                <a:lnTo>
                  <a:pt x="40482" y="69056"/>
                </a:lnTo>
                <a:lnTo>
                  <a:pt x="11907" y="50006"/>
                </a:lnTo>
                <a:lnTo>
                  <a:pt x="0" y="38100"/>
                </a:lnTo>
                <a:lnTo>
                  <a:pt x="0" y="30956"/>
                </a:lnTo>
                <a:lnTo>
                  <a:pt x="7144" y="16668"/>
                </a:lnTo>
                <a:lnTo>
                  <a:pt x="30957" y="4762"/>
                </a:lnTo>
                <a:lnTo>
                  <a:pt x="78582" y="0"/>
                </a:lnTo>
                <a:lnTo>
                  <a:pt x="126207" y="0"/>
                </a:lnTo>
                <a:lnTo>
                  <a:pt x="180975" y="7143"/>
                </a:lnTo>
                <a:lnTo>
                  <a:pt x="240507" y="21431"/>
                </a:lnTo>
                <a:lnTo>
                  <a:pt x="300038" y="38100"/>
                </a:lnTo>
                <a:lnTo>
                  <a:pt x="369094" y="61912"/>
                </a:lnTo>
                <a:lnTo>
                  <a:pt x="431007" y="92868"/>
                </a:lnTo>
                <a:lnTo>
                  <a:pt x="476250" y="126206"/>
                </a:lnTo>
                <a:lnTo>
                  <a:pt x="507207" y="159543"/>
                </a:lnTo>
                <a:lnTo>
                  <a:pt x="521494" y="183356"/>
                </a:lnTo>
                <a:lnTo>
                  <a:pt x="526257" y="211931"/>
                </a:lnTo>
                <a:lnTo>
                  <a:pt x="516732" y="233362"/>
                </a:lnTo>
                <a:lnTo>
                  <a:pt x="485775" y="264318"/>
                </a:lnTo>
                <a:lnTo>
                  <a:pt x="469107" y="297656"/>
                </a:lnTo>
                <a:lnTo>
                  <a:pt x="459582" y="369093"/>
                </a:lnTo>
                <a:lnTo>
                  <a:pt x="447675" y="492918"/>
                </a:lnTo>
                <a:lnTo>
                  <a:pt x="438150" y="650081"/>
                </a:lnTo>
                <a:lnTo>
                  <a:pt x="326232" y="740568"/>
                </a:lnTo>
                <a:lnTo>
                  <a:pt x="216694" y="673893"/>
                </a:lnTo>
                <a:lnTo>
                  <a:pt x="216694" y="3905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p85"/>
          <p:cNvSpPr/>
          <p:nvPr/>
        </p:nvSpPr>
        <p:spPr>
          <a:xfrm>
            <a:off x="3705225" y="2692400"/>
            <a:ext cx="3017838" cy="541338"/>
          </a:xfrm>
          <a:custGeom>
            <a:avLst/>
            <a:gdLst/>
            <a:ahLst/>
            <a:cxnLst/>
            <a:rect l="l" t="t" r="r" b="b"/>
            <a:pathLst>
              <a:path w="3018081" h="541347" extrusionOk="0">
                <a:moveTo>
                  <a:pt x="1281843" y="162684"/>
                </a:moveTo>
                <a:lnTo>
                  <a:pt x="1040621" y="201953"/>
                </a:lnTo>
                <a:lnTo>
                  <a:pt x="765740" y="263661"/>
                </a:lnTo>
                <a:lnTo>
                  <a:pt x="544153" y="305735"/>
                </a:lnTo>
                <a:lnTo>
                  <a:pt x="490859" y="311344"/>
                </a:lnTo>
                <a:lnTo>
                  <a:pt x="389883" y="319759"/>
                </a:lnTo>
                <a:lnTo>
                  <a:pt x="266467" y="311344"/>
                </a:lnTo>
                <a:lnTo>
                  <a:pt x="215978" y="302930"/>
                </a:lnTo>
                <a:lnTo>
                  <a:pt x="159880" y="286100"/>
                </a:lnTo>
                <a:lnTo>
                  <a:pt x="98172" y="255246"/>
                </a:lnTo>
                <a:lnTo>
                  <a:pt x="61708" y="227197"/>
                </a:lnTo>
                <a:lnTo>
                  <a:pt x="28050" y="210368"/>
                </a:lnTo>
                <a:lnTo>
                  <a:pt x="14025" y="207563"/>
                </a:lnTo>
                <a:lnTo>
                  <a:pt x="0" y="215978"/>
                </a:lnTo>
                <a:lnTo>
                  <a:pt x="2805" y="238417"/>
                </a:lnTo>
                <a:lnTo>
                  <a:pt x="22440" y="291710"/>
                </a:lnTo>
                <a:lnTo>
                  <a:pt x="53294" y="350613"/>
                </a:lnTo>
                <a:lnTo>
                  <a:pt x="89757" y="403906"/>
                </a:lnTo>
                <a:lnTo>
                  <a:pt x="126221" y="440370"/>
                </a:lnTo>
                <a:lnTo>
                  <a:pt x="168295" y="476834"/>
                </a:lnTo>
                <a:lnTo>
                  <a:pt x="199149" y="499273"/>
                </a:lnTo>
                <a:lnTo>
                  <a:pt x="215978" y="518908"/>
                </a:lnTo>
                <a:lnTo>
                  <a:pt x="238418" y="535737"/>
                </a:lnTo>
                <a:lnTo>
                  <a:pt x="258052" y="541347"/>
                </a:lnTo>
                <a:lnTo>
                  <a:pt x="286101" y="541347"/>
                </a:lnTo>
                <a:lnTo>
                  <a:pt x="322565" y="530127"/>
                </a:lnTo>
                <a:lnTo>
                  <a:pt x="347809" y="510493"/>
                </a:lnTo>
                <a:lnTo>
                  <a:pt x="521713" y="471224"/>
                </a:lnTo>
                <a:lnTo>
                  <a:pt x="849888" y="401101"/>
                </a:lnTo>
                <a:lnTo>
                  <a:pt x="1082695" y="356223"/>
                </a:lnTo>
                <a:lnTo>
                  <a:pt x="1304283" y="316954"/>
                </a:lnTo>
                <a:lnTo>
                  <a:pt x="1556724" y="283295"/>
                </a:lnTo>
                <a:lnTo>
                  <a:pt x="1854045" y="246832"/>
                </a:lnTo>
                <a:lnTo>
                  <a:pt x="2106486" y="221587"/>
                </a:lnTo>
                <a:lnTo>
                  <a:pt x="2255146" y="224392"/>
                </a:lnTo>
                <a:lnTo>
                  <a:pt x="2451490" y="221587"/>
                </a:lnTo>
                <a:lnTo>
                  <a:pt x="2600150" y="227197"/>
                </a:lnTo>
                <a:lnTo>
                  <a:pt x="2717956" y="238417"/>
                </a:lnTo>
                <a:lnTo>
                  <a:pt x="2846982" y="255246"/>
                </a:lnTo>
                <a:lnTo>
                  <a:pt x="2889056" y="263661"/>
                </a:lnTo>
                <a:lnTo>
                  <a:pt x="2925519" y="263661"/>
                </a:lnTo>
                <a:lnTo>
                  <a:pt x="2967593" y="255246"/>
                </a:lnTo>
                <a:lnTo>
                  <a:pt x="2995642" y="241222"/>
                </a:lnTo>
                <a:lnTo>
                  <a:pt x="3015277" y="224392"/>
                </a:lnTo>
                <a:lnTo>
                  <a:pt x="3018081" y="207563"/>
                </a:lnTo>
                <a:lnTo>
                  <a:pt x="3018081" y="187928"/>
                </a:lnTo>
                <a:lnTo>
                  <a:pt x="3001252" y="154270"/>
                </a:lnTo>
                <a:lnTo>
                  <a:pt x="2956373" y="100976"/>
                </a:lnTo>
                <a:lnTo>
                  <a:pt x="2922715" y="75732"/>
                </a:lnTo>
                <a:lnTo>
                  <a:pt x="2824543" y="42073"/>
                </a:lnTo>
                <a:lnTo>
                  <a:pt x="2720761" y="16829"/>
                </a:lnTo>
                <a:lnTo>
                  <a:pt x="2628199" y="0"/>
                </a:lnTo>
                <a:lnTo>
                  <a:pt x="2583321" y="8414"/>
                </a:lnTo>
                <a:lnTo>
                  <a:pt x="2482344" y="33659"/>
                </a:lnTo>
                <a:lnTo>
                  <a:pt x="2367343" y="53293"/>
                </a:lnTo>
                <a:lnTo>
                  <a:pt x="2182219" y="64513"/>
                </a:lnTo>
                <a:lnTo>
                  <a:pt x="1868069" y="92562"/>
                </a:lnTo>
                <a:lnTo>
                  <a:pt x="1618432" y="117806"/>
                </a:lnTo>
                <a:lnTo>
                  <a:pt x="1441723" y="140245"/>
                </a:lnTo>
                <a:lnTo>
                  <a:pt x="1281843" y="16268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Google Shape;1006;p85"/>
          <p:cNvSpPr/>
          <p:nvPr/>
        </p:nvSpPr>
        <p:spPr>
          <a:xfrm>
            <a:off x="4116388" y="3856038"/>
            <a:ext cx="1827212" cy="488950"/>
          </a:xfrm>
          <a:custGeom>
            <a:avLst/>
            <a:gdLst/>
            <a:ahLst/>
            <a:cxnLst/>
            <a:rect l="l" t="t" r="r" b="b"/>
            <a:pathLst>
              <a:path w="1826419" h="490537" extrusionOk="0">
                <a:moveTo>
                  <a:pt x="952500" y="147637"/>
                </a:moveTo>
                <a:lnTo>
                  <a:pt x="1095375" y="116681"/>
                </a:lnTo>
                <a:lnTo>
                  <a:pt x="1283494" y="61912"/>
                </a:lnTo>
                <a:lnTo>
                  <a:pt x="1469232" y="0"/>
                </a:lnTo>
                <a:lnTo>
                  <a:pt x="1485900" y="0"/>
                </a:lnTo>
                <a:lnTo>
                  <a:pt x="1516857" y="0"/>
                </a:lnTo>
                <a:lnTo>
                  <a:pt x="1547813" y="9525"/>
                </a:lnTo>
                <a:lnTo>
                  <a:pt x="1590675" y="26194"/>
                </a:lnTo>
                <a:lnTo>
                  <a:pt x="1640682" y="54769"/>
                </a:lnTo>
                <a:lnTo>
                  <a:pt x="1695450" y="90487"/>
                </a:lnTo>
                <a:lnTo>
                  <a:pt x="1733550" y="119062"/>
                </a:lnTo>
                <a:lnTo>
                  <a:pt x="1769269" y="152400"/>
                </a:lnTo>
                <a:lnTo>
                  <a:pt x="1804988" y="188119"/>
                </a:lnTo>
                <a:lnTo>
                  <a:pt x="1821657" y="211931"/>
                </a:lnTo>
                <a:lnTo>
                  <a:pt x="1826419" y="226219"/>
                </a:lnTo>
                <a:lnTo>
                  <a:pt x="1826419" y="245269"/>
                </a:lnTo>
                <a:lnTo>
                  <a:pt x="1816894" y="264319"/>
                </a:lnTo>
                <a:lnTo>
                  <a:pt x="1795463" y="283369"/>
                </a:lnTo>
                <a:lnTo>
                  <a:pt x="1766888" y="300037"/>
                </a:lnTo>
                <a:lnTo>
                  <a:pt x="1702594" y="352425"/>
                </a:lnTo>
                <a:lnTo>
                  <a:pt x="1366838" y="233362"/>
                </a:lnTo>
                <a:lnTo>
                  <a:pt x="1340644" y="230981"/>
                </a:lnTo>
                <a:lnTo>
                  <a:pt x="1185863" y="273844"/>
                </a:lnTo>
                <a:lnTo>
                  <a:pt x="952500" y="328612"/>
                </a:lnTo>
                <a:lnTo>
                  <a:pt x="721519" y="397669"/>
                </a:lnTo>
                <a:lnTo>
                  <a:pt x="511969" y="466725"/>
                </a:lnTo>
                <a:lnTo>
                  <a:pt x="464344" y="485775"/>
                </a:lnTo>
                <a:lnTo>
                  <a:pt x="447675" y="490537"/>
                </a:lnTo>
                <a:lnTo>
                  <a:pt x="423863" y="490537"/>
                </a:lnTo>
                <a:lnTo>
                  <a:pt x="330994" y="464344"/>
                </a:lnTo>
                <a:lnTo>
                  <a:pt x="269082" y="435769"/>
                </a:lnTo>
                <a:lnTo>
                  <a:pt x="209550" y="400050"/>
                </a:lnTo>
                <a:lnTo>
                  <a:pt x="154782" y="357187"/>
                </a:lnTo>
                <a:lnTo>
                  <a:pt x="100013" y="300037"/>
                </a:lnTo>
                <a:lnTo>
                  <a:pt x="57150" y="250031"/>
                </a:lnTo>
                <a:lnTo>
                  <a:pt x="14288" y="192881"/>
                </a:lnTo>
                <a:lnTo>
                  <a:pt x="4763" y="180975"/>
                </a:lnTo>
                <a:lnTo>
                  <a:pt x="0" y="166687"/>
                </a:lnTo>
                <a:lnTo>
                  <a:pt x="2382" y="150019"/>
                </a:lnTo>
                <a:lnTo>
                  <a:pt x="19050" y="138112"/>
                </a:lnTo>
                <a:lnTo>
                  <a:pt x="33338" y="138112"/>
                </a:lnTo>
                <a:lnTo>
                  <a:pt x="64294" y="150019"/>
                </a:lnTo>
                <a:lnTo>
                  <a:pt x="97632" y="171450"/>
                </a:lnTo>
                <a:lnTo>
                  <a:pt x="140494" y="197644"/>
                </a:lnTo>
                <a:lnTo>
                  <a:pt x="204788" y="221456"/>
                </a:lnTo>
                <a:lnTo>
                  <a:pt x="257175" y="233362"/>
                </a:lnTo>
                <a:lnTo>
                  <a:pt x="333375" y="242887"/>
                </a:lnTo>
                <a:lnTo>
                  <a:pt x="388144" y="245269"/>
                </a:lnTo>
                <a:lnTo>
                  <a:pt x="488157" y="240506"/>
                </a:lnTo>
                <a:lnTo>
                  <a:pt x="666750" y="214312"/>
                </a:lnTo>
                <a:lnTo>
                  <a:pt x="840582" y="178594"/>
                </a:lnTo>
                <a:lnTo>
                  <a:pt x="952500" y="14763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85"/>
          <p:cNvSpPr/>
          <p:nvPr/>
        </p:nvSpPr>
        <p:spPr>
          <a:xfrm>
            <a:off x="3384550" y="2000250"/>
            <a:ext cx="3638550" cy="501650"/>
          </a:xfrm>
          <a:custGeom>
            <a:avLst/>
            <a:gdLst/>
            <a:ahLst/>
            <a:cxnLst/>
            <a:rect l="l" t="t" r="r" b="b"/>
            <a:pathLst>
              <a:path w="3638550" h="501650" extrusionOk="0">
                <a:moveTo>
                  <a:pt x="1365250" y="187325"/>
                </a:moveTo>
                <a:lnTo>
                  <a:pt x="993775" y="225425"/>
                </a:lnTo>
                <a:lnTo>
                  <a:pt x="676275" y="257175"/>
                </a:lnTo>
                <a:lnTo>
                  <a:pt x="342900" y="288925"/>
                </a:lnTo>
                <a:lnTo>
                  <a:pt x="273050" y="295275"/>
                </a:lnTo>
                <a:lnTo>
                  <a:pt x="47625" y="320675"/>
                </a:lnTo>
                <a:lnTo>
                  <a:pt x="0" y="346075"/>
                </a:lnTo>
                <a:lnTo>
                  <a:pt x="177800" y="501650"/>
                </a:lnTo>
                <a:lnTo>
                  <a:pt x="355600" y="479425"/>
                </a:lnTo>
                <a:lnTo>
                  <a:pt x="615950" y="447675"/>
                </a:lnTo>
                <a:lnTo>
                  <a:pt x="869950" y="415925"/>
                </a:lnTo>
                <a:lnTo>
                  <a:pt x="1149350" y="381000"/>
                </a:lnTo>
                <a:lnTo>
                  <a:pt x="1387475" y="355600"/>
                </a:lnTo>
                <a:lnTo>
                  <a:pt x="1692275" y="327025"/>
                </a:lnTo>
                <a:lnTo>
                  <a:pt x="1962150" y="307975"/>
                </a:lnTo>
                <a:lnTo>
                  <a:pt x="2178050" y="295275"/>
                </a:lnTo>
                <a:lnTo>
                  <a:pt x="2387600" y="288925"/>
                </a:lnTo>
                <a:lnTo>
                  <a:pt x="2622550" y="279400"/>
                </a:lnTo>
                <a:lnTo>
                  <a:pt x="2822575" y="273050"/>
                </a:lnTo>
                <a:lnTo>
                  <a:pt x="2933700" y="269875"/>
                </a:lnTo>
                <a:lnTo>
                  <a:pt x="3025775" y="273050"/>
                </a:lnTo>
                <a:lnTo>
                  <a:pt x="3152775" y="285750"/>
                </a:lnTo>
                <a:lnTo>
                  <a:pt x="3248025" y="298450"/>
                </a:lnTo>
                <a:lnTo>
                  <a:pt x="3384550" y="320675"/>
                </a:lnTo>
                <a:lnTo>
                  <a:pt x="3476625" y="333375"/>
                </a:lnTo>
                <a:lnTo>
                  <a:pt x="3505200" y="330200"/>
                </a:lnTo>
                <a:lnTo>
                  <a:pt x="3556000" y="323850"/>
                </a:lnTo>
                <a:lnTo>
                  <a:pt x="3606800" y="311150"/>
                </a:lnTo>
                <a:lnTo>
                  <a:pt x="3629025" y="295275"/>
                </a:lnTo>
                <a:lnTo>
                  <a:pt x="3635375" y="276225"/>
                </a:lnTo>
                <a:lnTo>
                  <a:pt x="3638550" y="254000"/>
                </a:lnTo>
                <a:lnTo>
                  <a:pt x="3629025" y="222250"/>
                </a:lnTo>
                <a:lnTo>
                  <a:pt x="3597275" y="187325"/>
                </a:lnTo>
                <a:lnTo>
                  <a:pt x="3540125" y="139700"/>
                </a:lnTo>
                <a:lnTo>
                  <a:pt x="3486150" y="101600"/>
                </a:lnTo>
                <a:lnTo>
                  <a:pt x="3384550" y="50800"/>
                </a:lnTo>
                <a:lnTo>
                  <a:pt x="3289300" y="12700"/>
                </a:lnTo>
                <a:lnTo>
                  <a:pt x="3232150" y="0"/>
                </a:lnTo>
                <a:lnTo>
                  <a:pt x="3162300" y="22225"/>
                </a:lnTo>
                <a:lnTo>
                  <a:pt x="3009900" y="57150"/>
                </a:lnTo>
                <a:lnTo>
                  <a:pt x="2870200" y="66675"/>
                </a:lnTo>
                <a:lnTo>
                  <a:pt x="2774950" y="73025"/>
                </a:lnTo>
                <a:lnTo>
                  <a:pt x="2501900" y="98425"/>
                </a:lnTo>
                <a:lnTo>
                  <a:pt x="2263775" y="114300"/>
                </a:lnTo>
                <a:lnTo>
                  <a:pt x="1819275" y="136525"/>
                </a:lnTo>
                <a:lnTo>
                  <a:pt x="1568450" y="161925"/>
                </a:lnTo>
                <a:lnTo>
                  <a:pt x="1365250" y="1873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85"/>
          <p:cNvSpPr/>
          <p:nvPr/>
        </p:nvSpPr>
        <p:spPr>
          <a:xfrm>
            <a:off x="2606675" y="2154238"/>
            <a:ext cx="1087438" cy="3503612"/>
          </a:xfrm>
          <a:custGeom>
            <a:avLst/>
            <a:gdLst/>
            <a:ahLst/>
            <a:cxnLst/>
            <a:rect l="l" t="t" r="r" b="b"/>
            <a:pathLst>
              <a:path w="1086416" h="3503691" extrusionOk="0">
                <a:moveTo>
                  <a:pt x="1036622" y="647323"/>
                </a:moveTo>
                <a:lnTo>
                  <a:pt x="1045675" y="321398"/>
                </a:lnTo>
                <a:lnTo>
                  <a:pt x="1086416" y="135802"/>
                </a:lnTo>
                <a:lnTo>
                  <a:pt x="977774" y="81481"/>
                </a:lnTo>
                <a:lnTo>
                  <a:pt x="846499" y="36214"/>
                </a:lnTo>
                <a:lnTo>
                  <a:pt x="760491" y="9053"/>
                </a:lnTo>
                <a:lnTo>
                  <a:pt x="724277" y="0"/>
                </a:lnTo>
                <a:lnTo>
                  <a:pt x="674483" y="4526"/>
                </a:lnTo>
                <a:lnTo>
                  <a:pt x="642796" y="9053"/>
                </a:lnTo>
                <a:lnTo>
                  <a:pt x="624689" y="27160"/>
                </a:lnTo>
                <a:lnTo>
                  <a:pt x="624689" y="49794"/>
                </a:lnTo>
                <a:lnTo>
                  <a:pt x="647323" y="72427"/>
                </a:lnTo>
                <a:lnTo>
                  <a:pt x="679010" y="104115"/>
                </a:lnTo>
                <a:lnTo>
                  <a:pt x="724277" y="167489"/>
                </a:lnTo>
                <a:lnTo>
                  <a:pt x="755964" y="235390"/>
                </a:lnTo>
                <a:lnTo>
                  <a:pt x="774071" y="321398"/>
                </a:lnTo>
                <a:lnTo>
                  <a:pt x="778598" y="466253"/>
                </a:lnTo>
                <a:lnTo>
                  <a:pt x="774071" y="783125"/>
                </a:lnTo>
                <a:lnTo>
                  <a:pt x="760491" y="1136210"/>
                </a:lnTo>
                <a:lnTo>
                  <a:pt x="746911" y="1353493"/>
                </a:lnTo>
                <a:lnTo>
                  <a:pt x="719751" y="1606990"/>
                </a:lnTo>
                <a:lnTo>
                  <a:pt x="683537" y="1865014"/>
                </a:lnTo>
                <a:lnTo>
                  <a:pt x="611109" y="2222625"/>
                </a:lnTo>
                <a:lnTo>
                  <a:pt x="547735" y="2448962"/>
                </a:lnTo>
                <a:lnTo>
                  <a:pt x="466253" y="2679825"/>
                </a:lnTo>
                <a:lnTo>
                  <a:pt x="357612" y="2906162"/>
                </a:lnTo>
                <a:lnTo>
                  <a:pt x="199176" y="3191346"/>
                </a:lnTo>
                <a:lnTo>
                  <a:pt x="18107" y="3440317"/>
                </a:lnTo>
                <a:lnTo>
                  <a:pt x="0" y="3481057"/>
                </a:lnTo>
                <a:lnTo>
                  <a:pt x="9053" y="3503691"/>
                </a:lnTo>
                <a:lnTo>
                  <a:pt x="36214" y="3503691"/>
                </a:lnTo>
                <a:lnTo>
                  <a:pt x="86008" y="3472004"/>
                </a:lnTo>
                <a:lnTo>
                  <a:pt x="194650" y="3358835"/>
                </a:lnTo>
                <a:lnTo>
                  <a:pt x="298764" y="3245667"/>
                </a:lnTo>
                <a:lnTo>
                  <a:pt x="389299" y="3137025"/>
                </a:lnTo>
                <a:lnTo>
                  <a:pt x="457200" y="3041964"/>
                </a:lnTo>
                <a:lnTo>
                  <a:pt x="525101" y="2942376"/>
                </a:lnTo>
                <a:lnTo>
                  <a:pt x="597529" y="2824681"/>
                </a:lnTo>
                <a:lnTo>
                  <a:pt x="665430" y="2697932"/>
                </a:lnTo>
                <a:lnTo>
                  <a:pt x="733331" y="2553077"/>
                </a:lnTo>
                <a:lnTo>
                  <a:pt x="783125" y="2417275"/>
                </a:lnTo>
                <a:lnTo>
                  <a:pt x="837446" y="2245259"/>
                </a:lnTo>
                <a:lnTo>
                  <a:pt x="869133" y="2123037"/>
                </a:lnTo>
                <a:lnTo>
                  <a:pt x="905347" y="1951022"/>
                </a:lnTo>
                <a:lnTo>
                  <a:pt x="937034" y="1769952"/>
                </a:lnTo>
                <a:lnTo>
                  <a:pt x="959667" y="1634150"/>
                </a:lnTo>
                <a:lnTo>
                  <a:pt x="982301" y="1439501"/>
                </a:lnTo>
                <a:lnTo>
                  <a:pt x="1000408" y="1267485"/>
                </a:lnTo>
                <a:lnTo>
                  <a:pt x="1018515" y="1063782"/>
                </a:lnTo>
                <a:lnTo>
                  <a:pt x="1032095" y="778598"/>
                </a:lnTo>
                <a:lnTo>
                  <a:pt x="1036622" y="64732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85"/>
          <p:cNvSpPr/>
          <p:nvPr/>
        </p:nvSpPr>
        <p:spPr>
          <a:xfrm>
            <a:off x="4367213" y="2471738"/>
            <a:ext cx="420687" cy="1247775"/>
          </a:xfrm>
          <a:custGeom>
            <a:avLst/>
            <a:gdLst/>
            <a:ahLst/>
            <a:cxnLst/>
            <a:rect l="l" t="t" r="r" b="b"/>
            <a:pathLst>
              <a:path w="420736" h="1248184" extrusionOk="0">
                <a:moveTo>
                  <a:pt x="210368" y="762935"/>
                </a:moveTo>
                <a:lnTo>
                  <a:pt x="196343" y="608665"/>
                </a:lnTo>
                <a:lnTo>
                  <a:pt x="179514" y="474029"/>
                </a:lnTo>
                <a:lnTo>
                  <a:pt x="173904" y="350613"/>
                </a:lnTo>
                <a:lnTo>
                  <a:pt x="168294" y="263661"/>
                </a:lnTo>
                <a:lnTo>
                  <a:pt x="157075" y="213173"/>
                </a:lnTo>
                <a:lnTo>
                  <a:pt x="151465" y="196343"/>
                </a:lnTo>
                <a:lnTo>
                  <a:pt x="109391" y="140245"/>
                </a:lnTo>
                <a:lnTo>
                  <a:pt x="47683" y="84147"/>
                </a:lnTo>
                <a:lnTo>
                  <a:pt x="8414" y="50488"/>
                </a:lnTo>
                <a:lnTo>
                  <a:pt x="0" y="39269"/>
                </a:lnTo>
                <a:lnTo>
                  <a:pt x="2805" y="22439"/>
                </a:lnTo>
                <a:lnTo>
                  <a:pt x="11219" y="5610"/>
                </a:lnTo>
                <a:lnTo>
                  <a:pt x="30854" y="0"/>
                </a:lnTo>
                <a:lnTo>
                  <a:pt x="89757" y="11220"/>
                </a:lnTo>
                <a:lnTo>
                  <a:pt x="151465" y="25244"/>
                </a:lnTo>
                <a:lnTo>
                  <a:pt x="210368" y="44878"/>
                </a:lnTo>
                <a:lnTo>
                  <a:pt x="263661" y="67318"/>
                </a:lnTo>
                <a:lnTo>
                  <a:pt x="316954" y="98172"/>
                </a:lnTo>
                <a:lnTo>
                  <a:pt x="359028" y="129026"/>
                </a:lnTo>
                <a:lnTo>
                  <a:pt x="389882" y="159880"/>
                </a:lnTo>
                <a:lnTo>
                  <a:pt x="406711" y="182319"/>
                </a:lnTo>
                <a:lnTo>
                  <a:pt x="420736" y="215978"/>
                </a:lnTo>
                <a:lnTo>
                  <a:pt x="420736" y="246832"/>
                </a:lnTo>
                <a:lnTo>
                  <a:pt x="412321" y="274881"/>
                </a:lnTo>
                <a:lnTo>
                  <a:pt x="395492" y="302930"/>
                </a:lnTo>
                <a:lnTo>
                  <a:pt x="392687" y="336589"/>
                </a:lnTo>
                <a:lnTo>
                  <a:pt x="395492" y="381467"/>
                </a:lnTo>
                <a:lnTo>
                  <a:pt x="406711" y="426346"/>
                </a:lnTo>
                <a:lnTo>
                  <a:pt x="401102" y="575006"/>
                </a:lnTo>
                <a:lnTo>
                  <a:pt x="401102" y="1077085"/>
                </a:lnTo>
                <a:lnTo>
                  <a:pt x="384272" y="1180866"/>
                </a:lnTo>
                <a:lnTo>
                  <a:pt x="356223" y="1236964"/>
                </a:lnTo>
                <a:lnTo>
                  <a:pt x="333784" y="1248184"/>
                </a:lnTo>
                <a:lnTo>
                  <a:pt x="316954" y="1242574"/>
                </a:lnTo>
                <a:lnTo>
                  <a:pt x="286100" y="1228550"/>
                </a:lnTo>
                <a:lnTo>
                  <a:pt x="260856" y="1206110"/>
                </a:lnTo>
                <a:lnTo>
                  <a:pt x="235612" y="1172451"/>
                </a:lnTo>
                <a:lnTo>
                  <a:pt x="221587" y="1133183"/>
                </a:lnTo>
                <a:lnTo>
                  <a:pt x="221587" y="1071475"/>
                </a:lnTo>
                <a:lnTo>
                  <a:pt x="221587" y="939644"/>
                </a:lnTo>
                <a:lnTo>
                  <a:pt x="210368" y="76293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85"/>
          <p:cNvSpPr/>
          <p:nvPr/>
        </p:nvSpPr>
        <p:spPr>
          <a:xfrm>
            <a:off x="5468938" y="2341563"/>
            <a:ext cx="404812" cy="1265237"/>
          </a:xfrm>
          <a:custGeom>
            <a:avLst/>
            <a:gdLst/>
            <a:ahLst/>
            <a:cxnLst/>
            <a:rect l="l" t="t" r="r" b="b"/>
            <a:pathLst>
              <a:path w="403906" h="1265014" extrusionOk="0">
                <a:moveTo>
                  <a:pt x="339393" y="650739"/>
                </a:moveTo>
                <a:lnTo>
                  <a:pt x="347808" y="563787"/>
                </a:lnTo>
                <a:lnTo>
                  <a:pt x="367442" y="423541"/>
                </a:lnTo>
                <a:lnTo>
                  <a:pt x="387077" y="364638"/>
                </a:lnTo>
                <a:lnTo>
                  <a:pt x="398296" y="314150"/>
                </a:lnTo>
                <a:lnTo>
                  <a:pt x="403906" y="277686"/>
                </a:lnTo>
                <a:lnTo>
                  <a:pt x="403906" y="241222"/>
                </a:lnTo>
                <a:lnTo>
                  <a:pt x="392687" y="199149"/>
                </a:lnTo>
                <a:lnTo>
                  <a:pt x="361833" y="157075"/>
                </a:lnTo>
                <a:lnTo>
                  <a:pt x="328174" y="126221"/>
                </a:lnTo>
                <a:lnTo>
                  <a:pt x="291710" y="103782"/>
                </a:lnTo>
                <a:lnTo>
                  <a:pt x="215977" y="67318"/>
                </a:lnTo>
                <a:lnTo>
                  <a:pt x="84147" y="22439"/>
                </a:lnTo>
                <a:lnTo>
                  <a:pt x="36463" y="2805"/>
                </a:lnTo>
                <a:lnTo>
                  <a:pt x="25244" y="0"/>
                </a:lnTo>
                <a:lnTo>
                  <a:pt x="5609" y="5610"/>
                </a:lnTo>
                <a:lnTo>
                  <a:pt x="0" y="22439"/>
                </a:lnTo>
                <a:lnTo>
                  <a:pt x="14024" y="56098"/>
                </a:lnTo>
                <a:lnTo>
                  <a:pt x="42073" y="92562"/>
                </a:lnTo>
                <a:lnTo>
                  <a:pt x="106586" y="179514"/>
                </a:lnTo>
                <a:lnTo>
                  <a:pt x="123416" y="210368"/>
                </a:lnTo>
                <a:lnTo>
                  <a:pt x="131830" y="258052"/>
                </a:lnTo>
                <a:lnTo>
                  <a:pt x="137440" y="319760"/>
                </a:lnTo>
                <a:lnTo>
                  <a:pt x="129025" y="409517"/>
                </a:lnTo>
                <a:lnTo>
                  <a:pt x="117806" y="474030"/>
                </a:lnTo>
                <a:lnTo>
                  <a:pt x="123416" y="589031"/>
                </a:lnTo>
                <a:lnTo>
                  <a:pt x="81342" y="1102329"/>
                </a:lnTo>
                <a:lnTo>
                  <a:pt x="64512" y="1217330"/>
                </a:lnTo>
                <a:lnTo>
                  <a:pt x="86952" y="1242574"/>
                </a:lnTo>
                <a:lnTo>
                  <a:pt x="115001" y="1259404"/>
                </a:lnTo>
                <a:lnTo>
                  <a:pt x="140245" y="1265014"/>
                </a:lnTo>
                <a:lnTo>
                  <a:pt x="162684" y="1262209"/>
                </a:lnTo>
                <a:lnTo>
                  <a:pt x="193538" y="1245379"/>
                </a:lnTo>
                <a:lnTo>
                  <a:pt x="218782" y="1220135"/>
                </a:lnTo>
                <a:lnTo>
                  <a:pt x="238417" y="1183671"/>
                </a:lnTo>
                <a:lnTo>
                  <a:pt x="258051" y="1135988"/>
                </a:lnTo>
                <a:lnTo>
                  <a:pt x="288905" y="950864"/>
                </a:lnTo>
                <a:lnTo>
                  <a:pt x="339393" y="65073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85"/>
          <p:cNvSpPr/>
          <p:nvPr/>
        </p:nvSpPr>
        <p:spPr>
          <a:xfrm>
            <a:off x="4614863" y="3430588"/>
            <a:ext cx="1079500" cy="284162"/>
          </a:xfrm>
          <a:custGeom>
            <a:avLst/>
            <a:gdLst/>
            <a:ahLst/>
            <a:cxnLst/>
            <a:rect l="l" t="t" r="r" b="b"/>
            <a:pathLst>
              <a:path w="1078706" h="283369" extrusionOk="0">
                <a:moveTo>
                  <a:pt x="495300" y="42863"/>
                </a:moveTo>
                <a:lnTo>
                  <a:pt x="333375" y="59532"/>
                </a:lnTo>
                <a:lnTo>
                  <a:pt x="240506" y="71438"/>
                </a:lnTo>
                <a:lnTo>
                  <a:pt x="140493" y="88107"/>
                </a:lnTo>
                <a:lnTo>
                  <a:pt x="0" y="114300"/>
                </a:lnTo>
                <a:lnTo>
                  <a:pt x="90487" y="283369"/>
                </a:lnTo>
                <a:lnTo>
                  <a:pt x="133350" y="266700"/>
                </a:lnTo>
                <a:lnTo>
                  <a:pt x="171450" y="245269"/>
                </a:lnTo>
                <a:lnTo>
                  <a:pt x="242887" y="209550"/>
                </a:lnTo>
                <a:lnTo>
                  <a:pt x="288131" y="197644"/>
                </a:lnTo>
                <a:lnTo>
                  <a:pt x="433387" y="176213"/>
                </a:lnTo>
                <a:lnTo>
                  <a:pt x="595312" y="159544"/>
                </a:lnTo>
                <a:lnTo>
                  <a:pt x="731043" y="147638"/>
                </a:lnTo>
                <a:lnTo>
                  <a:pt x="854868" y="135732"/>
                </a:lnTo>
                <a:lnTo>
                  <a:pt x="914400" y="135732"/>
                </a:lnTo>
                <a:lnTo>
                  <a:pt x="945356" y="154782"/>
                </a:lnTo>
                <a:lnTo>
                  <a:pt x="1078706" y="69057"/>
                </a:lnTo>
                <a:lnTo>
                  <a:pt x="973931" y="2382"/>
                </a:lnTo>
                <a:lnTo>
                  <a:pt x="950118" y="0"/>
                </a:lnTo>
                <a:lnTo>
                  <a:pt x="823912" y="11907"/>
                </a:lnTo>
                <a:lnTo>
                  <a:pt x="597693" y="30957"/>
                </a:lnTo>
                <a:lnTo>
                  <a:pt x="495300" y="428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85"/>
          <p:cNvSpPr/>
          <p:nvPr/>
        </p:nvSpPr>
        <p:spPr>
          <a:xfrm>
            <a:off x="3595688" y="4076700"/>
            <a:ext cx="2238375" cy="1779588"/>
          </a:xfrm>
          <a:custGeom>
            <a:avLst/>
            <a:gdLst/>
            <a:ahLst/>
            <a:cxnLst/>
            <a:rect l="l" t="t" r="r" b="b"/>
            <a:pathLst>
              <a:path w="2238375" h="1778794" extrusionOk="0">
                <a:moveTo>
                  <a:pt x="1588293" y="514350"/>
                </a:moveTo>
                <a:lnTo>
                  <a:pt x="1669256" y="411956"/>
                </a:lnTo>
                <a:lnTo>
                  <a:pt x="1728787" y="328613"/>
                </a:lnTo>
                <a:lnTo>
                  <a:pt x="1795462" y="228600"/>
                </a:lnTo>
                <a:lnTo>
                  <a:pt x="1847850" y="147638"/>
                </a:lnTo>
                <a:lnTo>
                  <a:pt x="1881187" y="100013"/>
                </a:lnTo>
                <a:lnTo>
                  <a:pt x="1895475" y="69056"/>
                </a:lnTo>
                <a:lnTo>
                  <a:pt x="1900237" y="35719"/>
                </a:lnTo>
                <a:lnTo>
                  <a:pt x="1890712" y="0"/>
                </a:lnTo>
                <a:lnTo>
                  <a:pt x="2238375" y="114300"/>
                </a:lnTo>
                <a:lnTo>
                  <a:pt x="2212181" y="147638"/>
                </a:lnTo>
                <a:lnTo>
                  <a:pt x="2155031" y="214313"/>
                </a:lnTo>
                <a:lnTo>
                  <a:pt x="2045493" y="359569"/>
                </a:lnTo>
                <a:lnTo>
                  <a:pt x="1926431" y="516731"/>
                </a:lnTo>
                <a:lnTo>
                  <a:pt x="1793081" y="676275"/>
                </a:lnTo>
                <a:lnTo>
                  <a:pt x="1616868" y="873919"/>
                </a:lnTo>
                <a:lnTo>
                  <a:pt x="1426368" y="1062038"/>
                </a:lnTo>
                <a:lnTo>
                  <a:pt x="1285875" y="1181100"/>
                </a:lnTo>
                <a:lnTo>
                  <a:pt x="1123950" y="1300163"/>
                </a:lnTo>
                <a:lnTo>
                  <a:pt x="983456" y="1390650"/>
                </a:lnTo>
                <a:lnTo>
                  <a:pt x="816768" y="1488281"/>
                </a:lnTo>
                <a:lnTo>
                  <a:pt x="678656" y="1557338"/>
                </a:lnTo>
                <a:lnTo>
                  <a:pt x="535781" y="1621631"/>
                </a:lnTo>
                <a:lnTo>
                  <a:pt x="447675" y="1657350"/>
                </a:lnTo>
                <a:lnTo>
                  <a:pt x="352425" y="1688306"/>
                </a:lnTo>
                <a:lnTo>
                  <a:pt x="252412" y="1719263"/>
                </a:lnTo>
                <a:lnTo>
                  <a:pt x="78581" y="1766888"/>
                </a:lnTo>
                <a:lnTo>
                  <a:pt x="19050" y="1778794"/>
                </a:lnTo>
                <a:lnTo>
                  <a:pt x="0" y="1771650"/>
                </a:lnTo>
                <a:lnTo>
                  <a:pt x="2381" y="1752600"/>
                </a:lnTo>
                <a:lnTo>
                  <a:pt x="23812" y="1726406"/>
                </a:lnTo>
                <a:lnTo>
                  <a:pt x="71437" y="1702594"/>
                </a:lnTo>
                <a:lnTo>
                  <a:pt x="259556" y="1626394"/>
                </a:lnTo>
                <a:lnTo>
                  <a:pt x="471487" y="1521619"/>
                </a:lnTo>
                <a:lnTo>
                  <a:pt x="707231" y="1390650"/>
                </a:lnTo>
                <a:lnTo>
                  <a:pt x="859631" y="1281113"/>
                </a:lnTo>
                <a:lnTo>
                  <a:pt x="1023937" y="1145381"/>
                </a:lnTo>
                <a:lnTo>
                  <a:pt x="1202531" y="983456"/>
                </a:lnTo>
                <a:lnTo>
                  <a:pt x="1412081" y="742950"/>
                </a:lnTo>
                <a:lnTo>
                  <a:pt x="1588293" y="5143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85"/>
          <p:cNvSpPr/>
          <p:nvPr/>
        </p:nvSpPr>
        <p:spPr>
          <a:xfrm>
            <a:off x="4075113" y="4405313"/>
            <a:ext cx="2940050" cy="1528762"/>
          </a:xfrm>
          <a:custGeom>
            <a:avLst/>
            <a:gdLst/>
            <a:ahLst/>
            <a:cxnLst/>
            <a:rect l="l" t="t" r="r" b="b"/>
            <a:pathLst>
              <a:path w="2940844" h="1528762" extrusionOk="0">
                <a:moveTo>
                  <a:pt x="723900" y="307181"/>
                </a:moveTo>
                <a:lnTo>
                  <a:pt x="576262" y="219075"/>
                </a:lnTo>
                <a:lnTo>
                  <a:pt x="502444" y="176212"/>
                </a:lnTo>
                <a:lnTo>
                  <a:pt x="421481" y="135731"/>
                </a:lnTo>
                <a:lnTo>
                  <a:pt x="328612" y="92868"/>
                </a:lnTo>
                <a:lnTo>
                  <a:pt x="254794" y="61912"/>
                </a:lnTo>
                <a:lnTo>
                  <a:pt x="207169" y="42862"/>
                </a:lnTo>
                <a:lnTo>
                  <a:pt x="135731" y="16668"/>
                </a:lnTo>
                <a:lnTo>
                  <a:pt x="59531" y="0"/>
                </a:lnTo>
                <a:lnTo>
                  <a:pt x="33337" y="0"/>
                </a:lnTo>
                <a:cubicBezTo>
                  <a:pt x="11131" y="4934"/>
                  <a:pt x="19224" y="4762"/>
                  <a:pt x="9525" y="4762"/>
                </a:cubicBezTo>
                <a:lnTo>
                  <a:pt x="0" y="19050"/>
                </a:lnTo>
                <a:lnTo>
                  <a:pt x="0" y="35718"/>
                </a:lnTo>
                <a:lnTo>
                  <a:pt x="4762" y="59531"/>
                </a:lnTo>
                <a:lnTo>
                  <a:pt x="16669" y="73818"/>
                </a:lnTo>
                <a:lnTo>
                  <a:pt x="42862" y="97631"/>
                </a:lnTo>
                <a:lnTo>
                  <a:pt x="78581" y="114300"/>
                </a:lnTo>
                <a:lnTo>
                  <a:pt x="121444" y="126206"/>
                </a:lnTo>
                <a:lnTo>
                  <a:pt x="178594" y="140493"/>
                </a:lnTo>
                <a:lnTo>
                  <a:pt x="233362" y="166687"/>
                </a:lnTo>
                <a:lnTo>
                  <a:pt x="340519" y="230981"/>
                </a:lnTo>
                <a:lnTo>
                  <a:pt x="478631" y="311943"/>
                </a:lnTo>
                <a:lnTo>
                  <a:pt x="628650" y="404812"/>
                </a:lnTo>
                <a:lnTo>
                  <a:pt x="828675" y="540543"/>
                </a:lnTo>
                <a:lnTo>
                  <a:pt x="1054894" y="714375"/>
                </a:lnTo>
                <a:lnTo>
                  <a:pt x="1266825" y="892968"/>
                </a:lnTo>
                <a:lnTo>
                  <a:pt x="1476375" y="1066800"/>
                </a:lnTo>
                <a:lnTo>
                  <a:pt x="1628775" y="1193006"/>
                </a:lnTo>
                <a:lnTo>
                  <a:pt x="1771650" y="1314450"/>
                </a:lnTo>
                <a:lnTo>
                  <a:pt x="1921669" y="1443037"/>
                </a:lnTo>
                <a:lnTo>
                  <a:pt x="1976437" y="1490662"/>
                </a:lnTo>
                <a:lnTo>
                  <a:pt x="2005012" y="1507331"/>
                </a:lnTo>
                <a:lnTo>
                  <a:pt x="2038350" y="1521618"/>
                </a:lnTo>
                <a:lnTo>
                  <a:pt x="2074069" y="1528762"/>
                </a:lnTo>
                <a:lnTo>
                  <a:pt x="2126456" y="1528762"/>
                </a:lnTo>
                <a:lnTo>
                  <a:pt x="2238375" y="1514475"/>
                </a:lnTo>
                <a:lnTo>
                  <a:pt x="2514600" y="1481137"/>
                </a:lnTo>
                <a:lnTo>
                  <a:pt x="2821781" y="1443037"/>
                </a:lnTo>
                <a:lnTo>
                  <a:pt x="2881312" y="1435893"/>
                </a:lnTo>
                <a:lnTo>
                  <a:pt x="2905125" y="1423987"/>
                </a:lnTo>
                <a:lnTo>
                  <a:pt x="2936081" y="1397793"/>
                </a:lnTo>
                <a:lnTo>
                  <a:pt x="2940844" y="1388268"/>
                </a:lnTo>
                <a:lnTo>
                  <a:pt x="2938462" y="1369218"/>
                </a:lnTo>
                <a:lnTo>
                  <a:pt x="2905125" y="1359693"/>
                </a:lnTo>
                <a:lnTo>
                  <a:pt x="2795587" y="1338262"/>
                </a:lnTo>
                <a:lnTo>
                  <a:pt x="2655094" y="1300162"/>
                </a:lnTo>
                <a:lnTo>
                  <a:pt x="2512219" y="1259681"/>
                </a:lnTo>
                <a:lnTo>
                  <a:pt x="2376487" y="1212056"/>
                </a:lnTo>
                <a:lnTo>
                  <a:pt x="2231231" y="1157287"/>
                </a:lnTo>
                <a:lnTo>
                  <a:pt x="2095500" y="1100137"/>
                </a:lnTo>
                <a:lnTo>
                  <a:pt x="1943100" y="1028700"/>
                </a:lnTo>
                <a:lnTo>
                  <a:pt x="1750219" y="933450"/>
                </a:lnTo>
                <a:lnTo>
                  <a:pt x="1569244" y="831056"/>
                </a:lnTo>
                <a:lnTo>
                  <a:pt x="1409700" y="728662"/>
                </a:lnTo>
                <a:lnTo>
                  <a:pt x="1252537" y="623887"/>
                </a:lnTo>
                <a:lnTo>
                  <a:pt x="1119187" y="526256"/>
                </a:lnTo>
                <a:lnTo>
                  <a:pt x="923925" y="438150"/>
                </a:lnTo>
                <a:lnTo>
                  <a:pt x="828675" y="373856"/>
                </a:lnTo>
                <a:lnTo>
                  <a:pt x="723900" y="30718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38F16D3-759B-C046-AA05-D95C9ED3617F}"/>
              </a:ext>
            </a:extLst>
          </p:cNvPr>
          <p:cNvGrpSpPr/>
          <p:nvPr/>
        </p:nvGrpSpPr>
        <p:grpSpPr>
          <a:xfrm>
            <a:off x="2602662" y="1505700"/>
            <a:ext cx="4416425" cy="4424362"/>
            <a:chOff x="2759075" y="1662113"/>
            <a:chExt cx="4416425" cy="4424362"/>
          </a:xfrm>
        </p:grpSpPr>
        <p:sp>
          <p:nvSpPr>
            <p:cNvPr id="13" name="Google Shape;1004;p85">
              <a:extLst>
                <a:ext uri="{FF2B5EF4-FFF2-40B4-BE49-F238E27FC236}">
                  <a16:creationId xmlns:a16="http://schemas.microsoft.com/office/drawing/2014/main" id="{39DFA995-3DAA-3945-8AB2-5E601C5A0E1E}"/>
                </a:ext>
              </a:extLst>
            </p:cNvPr>
            <p:cNvSpPr/>
            <p:nvPr/>
          </p:nvSpPr>
          <p:spPr>
            <a:xfrm>
              <a:off x="4926013" y="1662113"/>
              <a:ext cx="527050" cy="739775"/>
            </a:xfrm>
            <a:custGeom>
              <a:avLst/>
              <a:gdLst/>
              <a:ahLst/>
              <a:cxnLst/>
              <a:rect l="l" t="t" r="r" b="b"/>
              <a:pathLst>
                <a:path w="526257" h="740568" extrusionOk="0">
                  <a:moveTo>
                    <a:pt x="216694" y="390525"/>
                  </a:moveTo>
                  <a:lnTo>
                    <a:pt x="216694" y="314325"/>
                  </a:lnTo>
                  <a:lnTo>
                    <a:pt x="211932" y="261937"/>
                  </a:lnTo>
                  <a:lnTo>
                    <a:pt x="197644" y="209550"/>
                  </a:lnTo>
                  <a:lnTo>
                    <a:pt x="180975" y="178593"/>
                  </a:lnTo>
                  <a:lnTo>
                    <a:pt x="159544" y="147637"/>
                  </a:lnTo>
                  <a:lnTo>
                    <a:pt x="135732" y="121443"/>
                  </a:lnTo>
                  <a:lnTo>
                    <a:pt x="102394" y="97631"/>
                  </a:lnTo>
                  <a:lnTo>
                    <a:pt x="71438" y="83343"/>
                  </a:lnTo>
                  <a:lnTo>
                    <a:pt x="40482" y="69056"/>
                  </a:lnTo>
                  <a:lnTo>
                    <a:pt x="11907" y="50006"/>
                  </a:lnTo>
                  <a:lnTo>
                    <a:pt x="0" y="38100"/>
                  </a:lnTo>
                  <a:lnTo>
                    <a:pt x="0" y="30956"/>
                  </a:lnTo>
                  <a:lnTo>
                    <a:pt x="7144" y="16668"/>
                  </a:lnTo>
                  <a:lnTo>
                    <a:pt x="30957" y="4762"/>
                  </a:lnTo>
                  <a:lnTo>
                    <a:pt x="78582" y="0"/>
                  </a:lnTo>
                  <a:lnTo>
                    <a:pt x="126207" y="0"/>
                  </a:lnTo>
                  <a:lnTo>
                    <a:pt x="180975" y="7143"/>
                  </a:lnTo>
                  <a:lnTo>
                    <a:pt x="240507" y="21431"/>
                  </a:lnTo>
                  <a:lnTo>
                    <a:pt x="300038" y="38100"/>
                  </a:lnTo>
                  <a:lnTo>
                    <a:pt x="369094" y="61912"/>
                  </a:lnTo>
                  <a:lnTo>
                    <a:pt x="431007" y="92868"/>
                  </a:lnTo>
                  <a:lnTo>
                    <a:pt x="476250" y="126206"/>
                  </a:lnTo>
                  <a:lnTo>
                    <a:pt x="507207" y="159543"/>
                  </a:lnTo>
                  <a:lnTo>
                    <a:pt x="521494" y="183356"/>
                  </a:lnTo>
                  <a:lnTo>
                    <a:pt x="526257" y="211931"/>
                  </a:lnTo>
                  <a:lnTo>
                    <a:pt x="516732" y="233362"/>
                  </a:lnTo>
                  <a:lnTo>
                    <a:pt x="485775" y="264318"/>
                  </a:lnTo>
                  <a:lnTo>
                    <a:pt x="469107" y="297656"/>
                  </a:lnTo>
                  <a:lnTo>
                    <a:pt x="459582" y="369093"/>
                  </a:lnTo>
                  <a:lnTo>
                    <a:pt x="447675" y="492918"/>
                  </a:lnTo>
                  <a:lnTo>
                    <a:pt x="438150" y="650081"/>
                  </a:lnTo>
                  <a:lnTo>
                    <a:pt x="326232" y="740568"/>
                  </a:lnTo>
                  <a:lnTo>
                    <a:pt x="216694" y="673893"/>
                  </a:lnTo>
                  <a:lnTo>
                    <a:pt x="216694" y="3905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005;p85">
              <a:extLst>
                <a:ext uri="{FF2B5EF4-FFF2-40B4-BE49-F238E27FC236}">
                  <a16:creationId xmlns:a16="http://schemas.microsoft.com/office/drawing/2014/main" id="{B5FA77FF-021F-B448-AE2C-163A0D0121CE}"/>
                </a:ext>
              </a:extLst>
            </p:cNvPr>
            <p:cNvSpPr/>
            <p:nvPr/>
          </p:nvSpPr>
          <p:spPr>
            <a:xfrm>
              <a:off x="3857625" y="2844800"/>
              <a:ext cx="3017838" cy="541338"/>
            </a:xfrm>
            <a:custGeom>
              <a:avLst/>
              <a:gdLst/>
              <a:ahLst/>
              <a:cxnLst/>
              <a:rect l="l" t="t" r="r" b="b"/>
              <a:pathLst>
                <a:path w="3018081" h="541347" extrusionOk="0">
                  <a:moveTo>
                    <a:pt x="1281843" y="162684"/>
                  </a:moveTo>
                  <a:lnTo>
                    <a:pt x="1040621" y="201953"/>
                  </a:lnTo>
                  <a:lnTo>
                    <a:pt x="765740" y="263661"/>
                  </a:lnTo>
                  <a:lnTo>
                    <a:pt x="544153" y="305735"/>
                  </a:lnTo>
                  <a:lnTo>
                    <a:pt x="490859" y="311344"/>
                  </a:lnTo>
                  <a:lnTo>
                    <a:pt x="389883" y="319759"/>
                  </a:lnTo>
                  <a:lnTo>
                    <a:pt x="266467" y="311344"/>
                  </a:lnTo>
                  <a:lnTo>
                    <a:pt x="215978" y="302930"/>
                  </a:lnTo>
                  <a:lnTo>
                    <a:pt x="159880" y="286100"/>
                  </a:lnTo>
                  <a:lnTo>
                    <a:pt x="98172" y="255246"/>
                  </a:lnTo>
                  <a:lnTo>
                    <a:pt x="61708" y="227197"/>
                  </a:lnTo>
                  <a:lnTo>
                    <a:pt x="28050" y="210368"/>
                  </a:lnTo>
                  <a:lnTo>
                    <a:pt x="14025" y="207563"/>
                  </a:lnTo>
                  <a:lnTo>
                    <a:pt x="0" y="215978"/>
                  </a:lnTo>
                  <a:lnTo>
                    <a:pt x="2805" y="238417"/>
                  </a:lnTo>
                  <a:lnTo>
                    <a:pt x="22440" y="291710"/>
                  </a:lnTo>
                  <a:lnTo>
                    <a:pt x="53294" y="350613"/>
                  </a:lnTo>
                  <a:lnTo>
                    <a:pt x="89757" y="403906"/>
                  </a:lnTo>
                  <a:lnTo>
                    <a:pt x="126221" y="440370"/>
                  </a:lnTo>
                  <a:lnTo>
                    <a:pt x="168295" y="476834"/>
                  </a:lnTo>
                  <a:lnTo>
                    <a:pt x="199149" y="499273"/>
                  </a:lnTo>
                  <a:lnTo>
                    <a:pt x="215978" y="518908"/>
                  </a:lnTo>
                  <a:lnTo>
                    <a:pt x="238418" y="535737"/>
                  </a:lnTo>
                  <a:lnTo>
                    <a:pt x="258052" y="541347"/>
                  </a:lnTo>
                  <a:lnTo>
                    <a:pt x="286101" y="541347"/>
                  </a:lnTo>
                  <a:lnTo>
                    <a:pt x="322565" y="530127"/>
                  </a:lnTo>
                  <a:lnTo>
                    <a:pt x="347809" y="510493"/>
                  </a:lnTo>
                  <a:lnTo>
                    <a:pt x="521713" y="471224"/>
                  </a:lnTo>
                  <a:lnTo>
                    <a:pt x="849888" y="401101"/>
                  </a:lnTo>
                  <a:lnTo>
                    <a:pt x="1082695" y="356223"/>
                  </a:lnTo>
                  <a:lnTo>
                    <a:pt x="1304283" y="316954"/>
                  </a:lnTo>
                  <a:lnTo>
                    <a:pt x="1556724" y="283295"/>
                  </a:lnTo>
                  <a:lnTo>
                    <a:pt x="1854045" y="246832"/>
                  </a:lnTo>
                  <a:lnTo>
                    <a:pt x="2106486" y="221587"/>
                  </a:lnTo>
                  <a:lnTo>
                    <a:pt x="2255146" y="224392"/>
                  </a:lnTo>
                  <a:lnTo>
                    <a:pt x="2451490" y="221587"/>
                  </a:lnTo>
                  <a:lnTo>
                    <a:pt x="2600150" y="227197"/>
                  </a:lnTo>
                  <a:lnTo>
                    <a:pt x="2717956" y="238417"/>
                  </a:lnTo>
                  <a:lnTo>
                    <a:pt x="2846982" y="255246"/>
                  </a:lnTo>
                  <a:lnTo>
                    <a:pt x="2889056" y="263661"/>
                  </a:lnTo>
                  <a:lnTo>
                    <a:pt x="2925519" y="263661"/>
                  </a:lnTo>
                  <a:lnTo>
                    <a:pt x="2967593" y="255246"/>
                  </a:lnTo>
                  <a:lnTo>
                    <a:pt x="2995642" y="241222"/>
                  </a:lnTo>
                  <a:lnTo>
                    <a:pt x="3015277" y="224392"/>
                  </a:lnTo>
                  <a:lnTo>
                    <a:pt x="3018081" y="207563"/>
                  </a:lnTo>
                  <a:lnTo>
                    <a:pt x="3018081" y="187928"/>
                  </a:lnTo>
                  <a:lnTo>
                    <a:pt x="3001252" y="154270"/>
                  </a:lnTo>
                  <a:lnTo>
                    <a:pt x="2956373" y="100976"/>
                  </a:lnTo>
                  <a:lnTo>
                    <a:pt x="2922715" y="75732"/>
                  </a:lnTo>
                  <a:lnTo>
                    <a:pt x="2824543" y="42073"/>
                  </a:lnTo>
                  <a:lnTo>
                    <a:pt x="2720761" y="16829"/>
                  </a:lnTo>
                  <a:lnTo>
                    <a:pt x="2628199" y="0"/>
                  </a:lnTo>
                  <a:lnTo>
                    <a:pt x="2583321" y="8414"/>
                  </a:lnTo>
                  <a:lnTo>
                    <a:pt x="2482344" y="33659"/>
                  </a:lnTo>
                  <a:lnTo>
                    <a:pt x="2367343" y="53293"/>
                  </a:lnTo>
                  <a:lnTo>
                    <a:pt x="2182219" y="64513"/>
                  </a:lnTo>
                  <a:lnTo>
                    <a:pt x="1868069" y="92562"/>
                  </a:lnTo>
                  <a:lnTo>
                    <a:pt x="1618432" y="117806"/>
                  </a:lnTo>
                  <a:lnTo>
                    <a:pt x="1441723" y="140245"/>
                  </a:lnTo>
                  <a:lnTo>
                    <a:pt x="1281843" y="16268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006;p85">
              <a:extLst>
                <a:ext uri="{FF2B5EF4-FFF2-40B4-BE49-F238E27FC236}">
                  <a16:creationId xmlns:a16="http://schemas.microsoft.com/office/drawing/2014/main" id="{8597C032-8C05-8A43-9931-D46EF083299A}"/>
                </a:ext>
              </a:extLst>
            </p:cNvPr>
            <p:cNvSpPr/>
            <p:nvPr/>
          </p:nvSpPr>
          <p:spPr>
            <a:xfrm>
              <a:off x="4268788" y="4008438"/>
              <a:ext cx="1827212" cy="488950"/>
            </a:xfrm>
            <a:custGeom>
              <a:avLst/>
              <a:gdLst/>
              <a:ahLst/>
              <a:cxnLst/>
              <a:rect l="l" t="t" r="r" b="b"/>
              <a:pathLst>
                <a:path w="1826419" h="490537" extrusionOk="0">
                  <a:moveTo>
                    <a:pt x="952500" y="147637"/>
                  </a:moveTo>
                  <a:lnTo>
                    <a:pt x="1095375" y="116681"/>
                  </a:lnTo>
                  <a:lnTo>
                    <a:pt x="1283494" y="61912"/>
                  </a:lnTo>
                  <a:lnTo>
                    <a:pt x="1469232" y="0"/>
                  </a:lnTo>
                  <a:lnTo>
                    <a:pt x="1485900" y="0"/>
                  </a:lnTo>
                  <a:lnTo>
                    <a:pt x="1516857" y="0"/>
                  </a:lnTo>
                  <a:lnTo>
                    <a:pt x="1547813" y="9525"/>
                  </a:lnTo>
                  <a:lnTo>
                    <a:pt x="1590675" y="26194"/>
                  </a:lnTo>
                  <a:lnTo>
                    <a:pt x="1640682" y="54769"/>
                  </a:lnTo>
                  <a:lnTo>
                    <a:pt x="1695450" y="90487"/>
                  </a:lnTo>
                  <a:lnTo>
                    <a:pt x="1733550" y="119062"/>
                  </a:lnTo>
                  <a:lnTo>
                    <a:pt x="1769269" y="152400"/>
                  </a:lnTo>
                  <a:lnTo>
                    <a:pt x="1804988" y="188119"/>
                  </a:lnTo>
                  <a:lnTo>
                    <a:pt x="1821657" y="211931"/>
                  </a:lnTo>
                  <a:lnTo>
                    <a:pt x="1826419" y="226219"/>
                  </a:lnTo>
                  <a:lnTo>
                    <a:pt x="1826419" y="245269"/>
                  </a:lnTo>
                  <a:lnTo>
                    <a:pt x="1816894" y="264319"/>
                  </a:lnTo>
                  <a:lnTo>
                    <a:pt x="1795463" y="283369"/>
                  </a:lnTo>
                  <a:lnTo>
                    <a:pt x="1766888" y="300037"/>
                  </a:lnTo>
                  <a:lnTo>
                    <a:pt x="1702594" y="352425"/>
                  </a:lnTo>
                  <a:lnTo>
                    <a:pt x="1366838" y="233362"/>
                  </a:lnTo>
                  <a:lnTo>
                    <a:pt x="1340644" y="230981"/>
                  </a:lnTo>
                  <a:lnTo>
                    <a:pt x="1185863" y="273844"/>
                  </a:lnTo>
                  <a:lnTo>
                    <a:pt x="952500" y="328612"/>
                  </a:lnTo>
                  <a:lnTo>
                    <a:pt x="721519" y="397669"/>
                  </a:lnTo>
                  <a:lnTo>
                    <a:pt x="511969" y="466725"/>
                  </a:lnTo>
                  <a:lnTo>
                    <a:pt x="464344" y="485775"/>
                  </a:lnTo>
                  <a:lnTo>
                    <a:pt x="447675" y="490537"/>
                  </a:lnTo>
                  <a:lnTo>
                    <a:pt x="423863" y="490537"/>
                  </a:lnTo>
                  <a:lnTo>
                    <a:pt x="330994" y="464344"/>
                  </a:lnTo>
                  <a:lnTo>
                    <a:pt x="269082" y="435769"/>
                  </a:lnTo>
                  <a:lnTo>
                    <a:pt x="209550" y="400050"/>
                  </a:lnTo>
                  <a:lnTo>
                    <a:pt x="154782" y="357187"/>
                  </a:lnTo>
                  <a:lnTo>
                    <a:pt x="100013" y="300037"/>
                  </a:lnTo>
                  <a:lnTo>
                    <a:pt x="57150" y="250031"/>
                  </a:lnTo>
                  <a:lnTo>
                    <a:pt x="14288" y="192881"/>
                  </a:lnTo>
                  <a:lnTo>
                    <a:pt x="4763" y="180975"/>
                  </a:lnTo>
                  <a:lnTo>
                    <a:pt x="0" y="166687"/>
                  </a:lnTo>
                  <a:lnTo>
                    <a:pt x="2382" y="150019"/>
                  </a:lnTo>
                  <a:lnTo>
                    <a:pt x="19050" y="138112"/>
                  </a:lnTo>
                  <a:lnTo>
                    <a:pt x="33338" y="138112"/>
                  </a:lnTo>
                  <a:lnTo>
                    <a:pt x="64294" y="150019"/>
                  </a:lnTo>
                  <a:lnTo>
                    <a:pt x="97632" y="171450"/>
                  </a:lnTo>
                  <a:lnTo>
                    <a:pt x="140494" y="197644"/>
                  </a:lnTo>
                  <a:lnTo>
                    <a:pt x="204788" y="221456"/>
                  </a:lnTo>
                  <a:lnTo>
                    <a:pt x="257175" y="233362"/>
                  </a:lnTo>
                  <a:lnTo>
                    <a:pt x="333375" y="242887"/>
                  </a:lnTo>
                  <a:lnTo>
                    <a:pt x="388144" y="245269"/>
                  </a:lnTo>
                  <a:lnTo>
                    <a:pt x="488157" y="240506"/>
                  </a:lnTo>
                  <a:lnTo>
                    <a:pt x="666750" y="214312"/>
                  </a:lnTo>
                  <a:lnTo>
                    <a:pt x="840582" y="178594"/>
                  </a:lnTo>
                  <a:lnTo>
                    <a:pt x="952500" y="14763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007;p85">
              <a:extLst>
                <a:ext uri="{FF2B5EF4-FFF2-40B4-BE49-F238E27FC236}">
                  <a16:creationId xmlns:a16="http://schemas.microsoft.com/office/drawing/2014/main" id="{0F95FFF6-EF72-174E-A5CC-E93580146612}"/>
                </a:ext>
              </a:extLst>
            </p:cNvPr>
            <p:cNvSpPr/>
            <p:nvPr/>
          </p:nvSpPr>
          <p:spPr>
            <a:xfrm>
              <a:off x="3536950" y="2152650"/>
              <a:ext cx="3638550" cy="501650"/>
            </a:xfrm>
            <a:custGeom>
              <a:avLst/>
              <a:gdLst/>
              <a:ahLst/>
              <a:cxnLst/>
              <a:rect l="l" t="t" r="r" b="b"/>
              <a:pathLst>
                <a:path w="3638550" h="501650" extrusionOk="0">
                  <a:moveTo>
                    <a:pt x="1365250" y="187325"/>
                  </a:moveTo>
                  <a:lnTo>
                    <a:pt x="993775" y="225425"/>
                  </a:lnTo>
                  <a:lnTo>
                    <a:pt x="676275" y="257175"/>
                  </a:lnTo>
                  <a:lnTo>
                    <a:pt x="342900" y="288925"/>
                  </a:lnTo>
                  <a:lnTo>
                    <a:pt x="273050" y="295275"/>
                  </a:lnTo>
                  <a:lnTo>
                    <a:pt x="47625" y="320675"/>
                  </a:lnTo>
                  <a:lnTo>
                    <a:pt x="0" y="346075"/>
                  </a:lnTo>
                  <a:lnTo>
                    <a:pt x="177800" y="501650"/>
                  </a:lnTo>
                  <a:lnTo>
                    <a:pt x="355600" y="479425"/>
                  </a:lnTo>
                  <a:lnTo>
                    <a:pt x="615950" y="447675"/>
                  </a:lnTo>
                  <a:lnTo>
                    <a:pt x="869950" y="415925"/>
                  </a:lnTo>
                  <a:lnTo>
                    <a:pt x="1149350" y="381000"/>
                  </a:lnTo>
                  <a:lnTo>
                    <a:pt x="1387475" y="355600"/>
                  </a:lnTo>
                  <a:lnTo>
                    <a:pt x="1692275" y="327025"/>
                  </a:lnTo>
                  <a:lnTo>
                    <a:pt x="1962150" y="307975"/>
                  </a:lnTo>
                  <a:lnTo>
                    <a:pt x="2178050" y="295275"/>
                  </a:lnTo>
                  <a:lnTo>
                    <a:pt x="2387600" y="288925"/>
                  </a:lnTo>
                  <a:lnTo>
                    <a:pt x="2622550" y="279400"/>
                  </a:lnTo>
                  <a:lnTo>
                    <a:pt x="2822575" y="273050"/>
                  </a:lnTo>
                  <a:lnTo>
                    <a:pt x="2933700" y="269875"/>
                  </a:lnTo>
                  <a:lnTo>
                    <a:pt x="3025775" y="273050"/>
                  </a:lnTo>
                  <a:lnTo>
                    <a:pt x="3152775" y="285750"/>
                  </a:lnTo>
                  <a:lnTo>
                    <a:pt x="3248025" y="298450"/>
                  </a:lnTo>
                  <a:lnTo>
                    <a:pt x="3384550" y="320675"/>
                  </a:lnTo>
                  <a:lnTo>
                    <a:pt x="3476625" y="333375"/>
                  </a:lnTo>
                  <a:lnTo>
                    <a:pt x="3505200" y="330200"/>
                  </a:lnTo>
                  <a:lnTo>
                    <a:pt x="3556000" y="323850"/>
                  </a:lnTo>
                  <a:lnTo>
                    <a:pt x="3606800" y="311150"/>
                  </a:lnTo>
                  <a:lnTo>
                    <a:pt x="3629025" y="295275"/>
                  </a:lnTo>
                  <a:lnTo>
                    <a:pt x="3635375" y="276225"/>
                  </a:lnTo>
                  <a:lnTo>
                    <a:pt x="3638550" y="254000"/>
                  </a:lnTo>
                  <a:lnTo>
                    <a:pt x="3629025" y="222250"/>
                  </a:lnTo>
                  <a:lnTo>
                    <a:pt x="3597275" y="187325"/>
                  </a:lnTo>
                  <a:lnTo>
                    <a:pt x="3540125" y="139700"/>
                  </a:lnTo>
                  <a:lnTo>
                    <a:pt x="3486150" y="101600"/>
                  </a:lnTo>
                  <a:lnTo>
                    <a:pt x="3384550" y="50800"/>
                  </a:lnTo>
                  <a:lnTo>
                    <a:pt x="3289300" y="12700"/>
                  </a:lnTo>
                  <a:lnTo>
                    <a:pt x="3232150" y="0"/>
                  </a:lnTo>
                  <a:lnTo>
                    <a:pt x="3162300" y="22225"/>
                  </a:lnTo>
                  <a:lnTo>
                    <a:pt x="3009900" y="57150"/>
                  </a:lnTo>
                  <a:lnTo>
                    <a:pt x="2870200" y="66675"/>
                  </a:lnTo>
                  <a:lnTo>
                    <a:pt x="2774950" y="73025"/>
                  </a:lnTo>
                  <a:lnTo>
                    <a:pt x="2501900" y="98425"/>
                  </a:lnTo>
                  <a:lnTo>
                    <a:pt x="2263775" y="114300"/>
                  </a:lnTo>
                  <a:lnTo>
                    <a:pt x="1819275" y="136525"/>
                  </a:lnTo>
                  <a:lnTo>
                    <a:pt x="1568450" y="161925"/>
                  </a:lnTo>
                  <a:lnTo>
                    <a:pt x="1365250" y="1873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008;p85">
              <a:extLst>
                <a:ext uri="{FF2B5EF4-FFF2-40B4-BE49-F238E27FC236}">
                  <a16:creationId xmlns:a16="http://schemas.microsoft.com/office/drawing/2014/main" id="{9430D165-9FE8-6E45-879E-B6970000B32A}"/>
                </a:ext>
              </a:extLst>
            </p:cNvPr>
            <p:cNvSpPr/>
            <p:nvPr/>
          </p:nvSpPr>
          <p:spPr>
            <a:xfrm>
              <a:off x="2759075" y="2306638"/>
              <a:ext cx="1087438" cy="3503612"/>
            </a:xfrm>
            <a:custGeom>
              <a:avLst/>
              <a:gdLst/>
              <a:ahLst/>
              <a:cxnLst/>
              <a:rect l="l" t="t" r="r" b="b"/>
              <a:pathLst>
                <a:path w="1086416" h="3503691" extrusionOk="0">
                  <a:moveTo>
                    <a:pt x="1036622" y="647323"/>
                  </a:moveTo>
                  <a:lnTo>
                    <a:pt x="1045675" y="321398"/>
                  </a:lnTo>
                  <a:lnTo>
                    <a:pt x="1086416" y="135802"/>
                  </a:lnTo>
                  <a:lnTo>
                    <a:pt x="977774" y="81481"/>
                  </a:lnTo>
                  <a:lnTo>
                    <a:pt x="846499" y="36214"/>
                  </a:lnTo>
                  <a:lnTo>
                    <a:pt x="760491" y="9053"/>
                  </a:lnTo>
                  <a:lnTo>
                    <a:pt x="724277" y="0"/>
                  </a:lnTo>
                  <a:lnTo>
                    <a:pt x="674483" y="4526"/>
                  </a:lnTo>
                  <a:lnTo>
                    <a:pt x="642796" y="9053"/>
                  </a:lnTo>
                  <a:lnTo>
                    <a:pt x="624689" y="27160"/>
                  </a:lnTo>
                  <a:lnTo>
                    <a:pt x="624689" y="49794"/>
                  </a:lnTo>
                  <a:lnTo>
                    <a:pt x="647323" y="72427"/>
                  </a:lnTo>
                  <a:lnTo>
                    <a:pt x="679010" y="104115"/>
                  </a:lnTo>
                  <a:lnTo>
                    <a:pt x="724277" y="167489"/>
                  </a:lnTo>
                  <a:lnTo>
                    <a:pt x="755964" y="235390"/>
                  </a:lnTo>
                  <a:lnTo>
                    <a:pt x="774071" y="321398"/>
                  </a:lnTo>
                  <a:lnTo>
                    <a:pt x="778598" y="466253"/>
                  </a:lnTo>
                  <a:lnTo>
                    <a:pt x="774071" y="783125"/>
                  </a:lnTo>
                  <a:lnTo>
                    <a:pt x="760491" y="1136210"/>
                  </a:lnTo>
                  <a:lnTo>
                    <a:pt x="746911" y="1353493"/>
                  </a:lnTo>
                  <a:lnTo>
                    <a:pt x="719751" y="1606990"/>
                  </a:lnTo>
                  <a:lnTo>
                    <a:pt x="683537" y="1865014"/>
                  </a:lnTo>
                  <a:lnTo>
                    <a:pt x="611109" y="2222625"/>
                  </a:lnTo>
                  <a:lnTo>
                    <a:pt x="547735" y="2448962"/>
                  </a:lnTo>
                  <a:lnTo>
                    <a:pt x="466253" y="2679825"/>
                  </a:lnTo>
                  <a:lnTo>
                    <a:pt x="357612" y="2906162"/>
                  </a:lnTo>
                  <a:lnTo>
                    <a:pt x="199176" y="3191346"/>
                  </a:lnTo>
                  <a:lnTo>
                    <a:pt x="18107" y="3440317"/>
                  </a:lnTo>
                  <a:lnTo>
                    <a:pt x="0" y="3481057"/>
                  </a:lnTo>
                  <a:lnTo>
                    <a:pt x="9053" y="3503691"/>
                  </a:lnTo>
                  <a:lnTo>
                    <a:pt x="36214" y="3503691"/>
                  </a:lnTo>
                  <a:lnTo>
                    <a:pt x="86008" y="3472004"/>
                  </a:lnTo>
                  <a:lnTo>
                    <a:pt x="194650" y="3358835"/>
                  </a:lnTo>
                  <a:lnTo>
                    <a:pt x="298764" y="3245667"/>
                  </a:lnTo>
                  <a:lnTo>
                    <a:pt x="389299" y="3137025"/>
                  </a:lnTo>
                  <a:lnTo>
                    <a:pt x="457200" y="3041964"/>
                  </a:lnTo>
                  <a:lnTo>
                    <a:pt x="525101" y="2942376"/>
                  </a:lnTo>
                  <a:lnTo>
                    <a:pt x="597529" y="2824681"/>
                  </a:lnTo>
                  <a:lnTo>
                    <a:pt x="665430" y="2697932"/>
                  </a:lnTo>
                  <a:lnTo>
                    <a:pt x="733331" y="2553077"/>
                  </a:lnTo>
                  <a:lnTo>
                    <a:pt x="783125" y="2417275"/>
                  </a:lnTo>
                  <a:lnTo>
                    <a:pt x="837446" y="2245259"/>
                  </a:lnTo>
                  <a:lnTo>
                    <a:pt x="869133" y="2123037"/>
                  </a:lnTo>
                  <a:lnTo>
                    <a:pt x="905347" y="1951022"/>
                  </a:lnTo>
                  <a:lnTo>
                    <a:pt x="937034" y="1769952"/>
                  </a:lnTo>
                  <a:lnTo>
                    <a:pt x="959667" y="1634150"/>
                  </a:lnTo>
                  <a:lnTo>
                    <a:pt x="982301" y="1439501"/>
                  </a:lnTo>
                  <a:lnTo>
                    <a:pt x="1000408" y="1267485"/>
                  </a:lnTo>
                  <a:lnTo>
                    <a:pt x="1018515" y="1063782"/>
                  </a:lnTo>
                  <a:lnTo>
                    <a:pt x="1032095" y="778598"/>
                  </a:lnTo>
                  <a:lnTo>
                    <a:pt x="1036622" y="64732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009;p85">
              <a:extLst>
                <a:ext uri="{FF2B5EF4-FFF2-40B4-BE49-F238E27FC236}">
                  <a16:creationId xmlns:a16="http://schemas.microsoft.com/office/drawing/2014/main" id="{27E6AA08-298E-E24B-8F78-B12BF48C1BC6}"/>
                </a:ext>
              </a:extLst>
            </p:cNvPr>
            <p:cNvSpPr/>
            <p:nvPr/>
          </p:nvSpPr>
          <p:spPr>
            <a:xfrm>
              <a:off x="4519613" y="2624138"/>
              <a:ext cx="420687" cy="1247775"/>
            </a:xfrm>
            <a:custGeom>
              <a:avLst/>
              <a:gdLst/>
              <a:ahLst/>
              <a:cxnLst/>
              <a:rect l="l" t="t" r="r" b="b"/>
              <a:pathLst>
                <a:path w="420736" h="1248184" extrusionOk="0">
                  <a:moveTo>
                    <a:pt x="210368" y="762935"/>
                  </a:moveTo>
                  <a:lnTo>
                    <a:pt x="196343" y="608665"/>
                  </a:lnTo>
                  <a:lnTo>
                    <a:pt x="179514" y="474029"/>
                  </a:lnTo>
                  <a:lnTo>
                    <a:pt x="173904" y="350613"/>
                  </a:lnTo>
                  <a:lnTo>
                    <a:pt x="168294" y="263661"/>
                  </a:lnTo>
                  <a:lnTo>
                    <a:pt x="157075" y="213173"/>
                  </a:lnTo>
                  <a:lnTo>
                    <a:pt x="151465" y="196343"/>
                  </a:lnTo>
                  <a:lnTo>
                    <a:pt x="109391" y="140245"/>
                  </a:lnTo>
                  <a:lnTo>
                    <a:pt x="47683" y="84147"/>
                  </a:lnTo>
                  <a:lnTo>
                    <a:pt x="8414" y="50488"/>
                  </a:lnTo>
                  <a:lnTo>
                    <a:pt x="0" y="39269"/>
                  </a:lnTo>
                  <a:lnTo>
                    <a:pt x="2805" y="22439"/>
                  </a:lnTo>
                  <a:lnTo>
                    <a:pt x="11219" y="5610"/>
                  </a:lnTo>
                  <a:lnTo>
                    <a:pt x="30854" y="0"/>
                  </a:lnTo>
                  <a:lnTo>
                    <a:pt x="89757" y="11220"/>
                  </a:lnTo>
                  <a:lnTo>
                    <a:pt x="151465" y="25244"/>
                  </a:lnTo>
                  <a:lnTo>
                    <a:pt x="210368" y="44878"/>
                  </a:lnTo>
                  <a:lnTo>
                    <a:pt x="263661" y="67318"/>
                  </a:lnTo>
                  <a:lnTo>
                    <a:pt x="316954" y="98172"/>
                  </a:lnTo>
                  <a:lnTo>
                    <a:pt x="359028" y="129026"/>
                  </a:lnTo>
                  <a:lnTo>
                    <a:pt x="389882" y="159880"/>
                  </a:lnTo>
                  <a:lnTo>
                    <a:pt x="406711" y="182319"/>
                  </a:lnTo>
                  <a:lnTo>
                    <a:pt x="420736" y="215978"/>
                  </a:lnTo>
                  <a:lnTo>
                    <a:pt x="420736" y="246832"/>
                  </a:lnTo>
                  <a:lnTo>
                    <a:pt x="412321" y="274881"/>
                  </a:lnTo>
                  <a:lnTo>
                    <a:pt x="395492" y="302930"/>
                  </a:lnTo>
                  <a:lnTo>
                    <a:pt x="392687" y="336589"/>
                  </a:lnTo>
                  <a:lnTo>
                    <a:pt x="395492" y="381467"/>
                  </a:lnTo>
                  <a:lnTo>
                    <a:pt x="406711" y="426346"/>
                  </a:lnTo>
                  <a:lnTo>
                    <a:pt x="401102" y="575006"/>
                  </a:lnTo>
                  <a:lnTo>
                    <a:pt x="401102" y="1077085"/>
                  </a:lnTo>
                  <a:lnTo>
                    <a:pt x="384272" y="1180866"/>
                  </a:lnTo>
                  <a:lnTo>
                    <a:pt x="356223" y="1236964"/>
                  </a:lnTo>
                  <a:lnTo>
                    <a:pt x="333784" y="1248184"/>
                  </a:lnTo>
                  <a:lnTo>
                    <a:pt x="316954" y="1242574"/>
                  </a:lnTo>
                  <a:lnTo>
                    <a:pt x="286100" y="1228550"/>
                  </a:lnTo>
                  <a:lnTo>
                    <a:pt x="260856" y="1206110"/>
                  </a:lnTo>
                  <a:lnTo>
                    <a:pt x="235612" y="1172451"/>
                  </a:lnTo>
                  <a:lnTo>
                    <a:pt x="221587" y="1133183"/>
                  </a:lnTo>
                  <a:lnTo>
                    <a:pt x="221587" y="1071475"/>
                  </a:lnTo>
                  <a:lnTo>
                    <a:pt x="221587" y="939644"/>
                  </a:lnTo>
                  <a:lnTo>
                    <a:pt x="210368" y="76293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010;p85">
              <a:extLst>
                <a:ext uri="{FF2B5EF4-FFF2-40B4-BE49-F238E27FC236}">
                  <a16:creationId xmlns:a16="http://schemas.microsoft.com/office/drawing/2014/main" id="{1324D6BB-1EBE-B94A-A4AB-02C48853238A}"/>
                </a:ext>
              </a:extLst>
            </p:cNvPr>
            <p:cNvSpPr/>
            <p:nvPr/>
          </p:nvSpPr>
          <p:spPr>
            <a:xfrm>
              <a:off x="5621338" y="2493963"/>
              <a:ext cx="404812" cy="1265237"/>
            </a:xfrm>
            <a:custGeom>
              <a:avLst/>
              <a:gdLst/>
              <a:ahLst/>
              <a:cxnLst/>
              <a:rect l="l" t="t" r="r" b="b"/>
              <a:pathLst>
                <a:path w="403906" h="1265014" extrusionOk="0">
                  <a:moveTo>
                    <a:pt x="339393" y="650739"/>
                  </a:moveTo>
                  <a:lnTo>
                    <a:pt x="347808" y="563787"/>
                  </a:lnTo>
                  <a:lnTo>
                    <a:pt x="367442" y="423541"/>
                  </a:lnTo>
                  <a:lnTo>
                    <a:pt x="387077" y="364638"/>
                  </a:lnTo>
                  <a:lnTo>
                    <a:pt x="398296" y="314150"/>
                  </a:lnTo>
                  <a:lnTo>
                    <a:pt x="403906" y="277686"/>
                  </a:lnTo>
                  <a:lnTo>
                    <a:pt x="403906" y="241222"/>
                  </a:lnTo>
                  <a:lnTo>
                    <a:pt x="392687" y="199149"/>
                  </a:lnTo>
                  <a:lnTo>
                    <a:pt x="361833" y="157075"/>
                  </a:lnTo>
                  <a:lnTo>
                    <a:pt x="328174" y="126221"/>
                  </a:lnTo>
                  <a:lnTo>
                    <a:pt x="291710" y="103782"/>
                  </a:lnTo>
                  <a:lnTo>
                    <a:pt x="215977" y="67318"/>
                  </a:lnTo>
                  <a:lnTo>
                    <a:pt x="84147" y="22439"/>
                  </a:lnTo>
                  <a:lnTo>
                    <a:pt x="36463" y="2805"/>
                  </a:lnTo>
                  <a:lnTo>
                    <a:pt x="25244" y="0"/>
                  </a:lnTo>
                  <a:lnTo>
                    <a:pt x="5609" y="5610"/>
                  </a:lnTo>
                  <a:lnTo>
                    <a:pt x="0" y="22439"/>
                  </a:lnTo>
                  <a:lnTo>
                    <a:pt x="14024" y="56098"/>
                  </a:lnTo>
                  <a:lnTo>
                    <a:pt x="42073" y="92562"/>
                  </a:lnTo>
                  <a:lnTo>
                    <a:pt x="106586" y="179514"/>
                  </a:lnTo>
                  <a:lnTo>
                    <a:pt x="123416" y="210368"/>
                  </a:lnTo>
                  <a:lnTo>
                    <a:pt x="131830" y="258052"/>
                  </a:lnTo>
                  <a:lnTo>
                    <a:pt x="137440" y="319760"/>
                  </a:lnTo>
                  <a:lnTo>
                    <a:pt x="129025" y="409517"/>
                  </a:lnTo>
                  <a:lnTo>
                    <a:pt x="117806" y="474030"/>
                  </a:lnTo>
                  <a:lnTo>
                    <a:pt x="123416" y="589031"/>
                  </a:lnTo>
                  <a:lnTo>
                    <a:pt x="81342" y="1102329"/>
                  </a:lnTo>
                  <a:lnTo>
                    <a:pt x="64512" y="1217330"/>
                  </a:lnTo>
                  <a:lnTo>
                    <a:pt x="86952" y="1242574"/>
                  </a:lnTo>
                  <a:lnTo>
                    <a:pt x="115001" y="1259404"/>
                  </a:lnTo>
                  <a:lnTo>
                    <a:pt x="140245" y="1265014"/>
                  </a:lnTo>
                  <a:lnTo>
                    <a:pt x="162684" y="1262209"/>
                  </a:lnTo>
                  <a:lnTo>
                    <a:pt x="193538" y="1245379"/>
                  </a:lnTo>
                  <a:lnTo>
                    <a:pt x="218782" y="1220135"/>
                  </a:lnTo>
                  <a:lnTo>
                    <a:pt x="238417" y="1183671"/>
                  </a:lnTo>
                  <a:lnTo>
                    <a:pt x="258051" y="1135988"/>
                  </a:lnTo>
                  <a:lnTo>
                    <a:pt x="288905" y="950864"/>
                  </a:lnTo>
                  <a:lnTo>
                    <a:pt x="339393" y="65073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011;p85">
              <a:extLst>
                <a:ext uri="{FF2B5EF4-FFF2-40B4-BE49-F238E27FC236}">
                  <a16:creationId xmlns:a16="http://schemas.microsoft.com/office/drawing/2014/main" id="{CF916093-1BEC-FC46-83EF-F42E4EA2A409}"/>
                </a:ext>
              </a:extLst>
            </p:cNvPr>
            <p:cNvSpPr/>
            <p:nvPr/>
          </p:nvSpPr>
          <p:spPr>
            <a:xfrm>
              <a:off x="4767263" y="3582988"/>
              <a:ext cx="1079500" cy="284162"/>
            </a:xfrm>
            <a:custGeom>
              <a:avLst/>
              <a:gdLst/>
              <a:ahLst/>
              <a:cxnLst/>
              <a:rect l="l" t="t" r="r" b="b"/>
              <a:pathLst>
                <a:path w="1078706" h="283369" extrusionOk="0">
                  <a:moveTo>
                    <a:pt x="495300" y="42863"/>
                  </a:moveTo>
                  <a:lnTo>
                    <a:pt x="333375" y="59532"/>
                  </a:lnTo>
                  <a:lnTo>
                    <a:pt x="240506" y="71438"/>
                  </a:lnTo>
                  <a:lnTo>
                    <a:pt x="140493" y="88107"/>
                  </a:lnTo>
                  <a:lnTo>
                    <a:pt x="0" y="114300"/>
                  </a:lnTo>
                  <a:lnTo>
                    <a:pt x="90487" y="283369"/>
                  </a:lnTo>
                  <a:lnTo>
                    <a:pt x="133350" y="266700"/>
                  </a:lnTo>
                  <a:lnTo>
                    <a:pt x="171450" y="245269"/>
                  </a:lnTo>
                  <a:lnTo>
                    <a:pt x="242887" y="209550"/>
                  </a:lnTo>
                  <a:lnTo>
                    <a:pt x="288131" y="197644"/>
                  </a:lnTo>
                  <a:lnTo>
                    <a:pt x="433387" y="176213"/>
                  </a:lnTo>
                  <a:lnTo>
                    <a:pt x="595312" y="159544"/>
                  </a:lnTo>
                  <a:lnTo>
                    <a:pt x="731043" y="147638"/>
                  </a:lnTo>
                  <a:lnTo>
                    <a:pt x="854868" y="135732"/>
                  </a:lnTo>
                  <a:lnTo>
                    <a:pt x="914400" y="135732"/>
                  </a:lnTo>
                  <a:lnTo>
                    <a:pt x="945356" y="154782"/>
                  </a:lnTo>
                  <a:lnTo>
                    <a:pt x="1078706" y="69057"/>
                  </a:lnTo>
                  <a:lnTo>
                    <a:pt x="973931" y="2382"/>
                  </a:lnTo>
                  <a:lnTo>
                    <a:pt x="950118" y="0"/>
                  </a:lnTo>
                  <a:lnTo>
                    <a:pt x="823912" y="11907"/>
                  </a:lnTo>
                  <a:lnTo>
                    <a:pt x="597693" y="30957"/>
                  </a:lnTo>
                  <a:lnTo>
                    <a:pt x="495300" y="428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012;p85">
              <a:extLst>
                <a:ext uri="{FF2B5EF4-FFF2-40B4-BE49-F238E27FC236}">
                  <a16:creationId xmlns:a16="http://schemas.microsoft.com/office/drawing/2014/main" id="{CF41D8C9-91DD-C245-9266-E283633D045B}"/>
                </a:ext>
              </a:extLst>
            </p:cNvPr>
            <p:cNvSpPr/>
            <p:nvPr/>
          </p:nvSpPr>
          <p:spPr>
            <a:xfrm>
              <a:off x="3748088" y="4229100"/>
              <a:ext cx="2238375" cy="1779588"/>
            </a:xfrm>
            <a:custGeom>
              <a:avLst/>
              <a:gdLst/>
              <a:ahLst/>
              <a:cxnLst/>
              <a:rect l="l" t="t" r="r" b="b"/>
              <a:pathLst>
                <a:path w="2238375" h="1778794" extrusionOk="0">
                  <a:moveTo>
                    <a:pt x="1588293" y="514350"/>
                  </a:moveTo>
                  <a:lnTo>
                    <a:pt x="1669256" y="411956"/>
                  </a:lnTo>
                  <a:lnTo>
                    <a:pt x="1728787" y="328613"/>
                  </a:lnTo>
                  <a:lnTo>
                    <a:pt x="1795462" y="228600"/>
                  </a:lnTo>
                  <a:lnTo>
                    <a:pt x="1847850" y="147638"/>
                  </a:lnTo>
                  <a:lnTo>
                    <a:pt x="1881187" y="100013"/>
                  </a:lnTo>
                  <a:lnTo>
                    <a:pt x="1895475" y="69056"/>
                  </a:lnTo>
                  <a:lnTo>
                    <a:pt x="1900237" y="35719"/>
                  </a:lnTo>
                  <a:lnTo>
                    <a:pt x="1890712" y="0"/>
                  </a:lnTo>
                  <a:lnTo>
                    <a:pt x="2238375" y="114300"/>
                  </a:lnTo>
                  <a:lnTo>
                    <a:pt x="2212181" y="147638"/>
                  </a:lnTo>
                  <a:lnTo>
                    <a:pt x="2155031" y="214313"/>
                  </a:lnTo>
                  <a:lnTo>
                    <a:pt x="2045493" y="359569"/>
                  </a:lnTo>
                  <a:lnTo>
                    <a:pt x="1926431" y="516731"/>
                  </a:lnTo>
                  <a:lnTo>
                    <a:pt x="1793081" y="676275"/>
                  </a:lnTo>
                  <a:lnTo>
                    <a:pt x="1616868" y="873919"/>
                  </a:lnTo>
                  <a:lnTo>
                    <a:pt x="1426368" y="1062038"/>
                  </a:lnTo>
                  <a:lnTo>
                    <a:pt x="1285875" y="1181100"/>
                  </a:lnTo>
                  <a:lnTo>
                    <a:pt x="1123950" y="1300163"/>
                  </a:lnTo>
                  <a:lnTo>
                    <a:pt x="983456" y="1390650"/>
                  </a:lnTo>
                  <a:lnTo>
                    <a:pt x="816768" y="1488281"/>
                  </a:lnTo>
                  <a:lnTo>
                    <a:pt x="678656" y="1557338"/>
                  </a:lnTo>
                  <a:lnTo>
                    <a:pt x="535781" y="1621631"/>
                  </a:lnTo>
                  <a:lnTo>
                    <a:pt x="447675" y="1657350"/>
                  </a:lnTo>
                  <a:lnTo>
                    <a:pt x="352425" y="1688306"/>
                  </a:lnTo>
                  <a:lnTo>
                    <a:pt x="252412" y="1719263"/>
                  </a:lnTo>
                  <a:lnTo>
                    <a:pt x="78581" y="1766888"/>
                  </a:lnTo>
                  <a:lnTo>
                    <a:pt x="19050" y="1778794"/>
                  </a:lnTo>
                  <a:lnTo>
                    <a:pt x="0" y="1771650"/>
                  </a:lnTo>
                  <a:lnTo>
                    <a:pt x="2381" y="1752600"/>
                  </a:lnTo>
                  <a:lnTo>
                    <a:pt x="23812" y="1726406"/>
                  </a:lnTo>
                  <a:lnTo>
                    <a:pt x="71437" y="1702594"/>
                  </a:lnTo>
                  <a:lnTo>
                    <a:pt x="259556" y="1626394"/>
                  </a:lnTo>
                  <a:lnTo>
                    <a:pt x="471487" y="1521619"/>
                  </a:lnTo>
                  <a:lnTo>
                    <a:pt x="707231" y="1390650"/>
                  </a:lnTo>
                  <a:lnTo>
                    <a:pt x="859631" y="1281113"/>
                  </a:lnTo>
                  <a:lnTo>
                    <a:pt x="1023937" y="1145381"/>
                  </a:lnTo>
                  <a:lnTo>
                    <a:pt x="1202531" y="983456"/>
                  </a:lnTo>
                  <a:lnTo>
                    <a:pt x="1412081" y="742950"/>
                  </a:lnTo>
                  <a:lnTo>
                    <a:pt x="1588293" y="5143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013;p85">
              <a:extLst>
                <a:ext uri="{FF2B5EF4-FFF2-40B4-BE49-F238E27FC236}">
                  <a16:creationId xmlns:a16="http://schemas.microsoft.com/office/drawing/2014/main" id="{CD985B11-EF19-C347-AD75-C46F54E5252F}"/>
                </a:ext>
              </a:extLst>
            </p:cNvPr>
            <p:cNvSpPr/>
            <p:nvPr/>
          </p:nvSpPr>
          <p:spPr>
            <a:xfrm>
              <a:off x="4227513" y="4557713"/>
              <a:ext cx="2940050" cy="1528762"/>
            </a:xfrm>
            <a:custGeom>
              <a:avLst/>
              <a:gdLst/>
              <a:ahLst/>
              <a:cxnLst/>
              <a:rect l="l" t="t" r="r" b="b"/>
              <a:pathLst>
                <a:path w="2940844" h="1528762" extrusionOk="0">
                  <a:moveTo>
                    <a:pt x="723900" y="307181"/>
                  </a:moveTo>
                  <a:lnTo>
                    <a:pt x="576262" y="219075"/>
                  </a:lnTo>
                  <a:lnTo>
                    <a:pt x="502444" y="176212"/>
                  </a:lnTo>
                  <a:lnTo>
                    <a:pt x="421481" y="135731"/>
                  </a:lnTo>
                  <a:lnTo>
                    <a:pt x="328612" y="92868"/>
                  </a:lnTo>
                  <a:lnTo>
                    <a:pt x="254794" y="61912"/>
                  </a:lnTo>
                  <a:lnTo>
                    <a:pt x="207169" y="42862"/>
                  </a:lnTo>
                  <a:lnTo>
                    <a:pt x="135731" y="16668"/>
                  </a:lnTo>
                  <a:lnTo>
                    <a:pt x="59531" y="0"/>
                  </a:lnTo>
                  <a:lnTo>
                    <a:pt x="33337" y="0"/>
                  </a:lnTo>
                  <a:cubicBezTo>
                    <a:pt x="11131" y="4934"/>
                    <a:pt x="19224" y="4762"/>
                    <a:pt x="9525" y="4762"/>
                  </a:cubicBezTo>
                  <a:lnTo>
                    <a:pt x="0" y="19050"/>
                  </a:lnTo>
                  <a:lnTo>
                    <a:pt x="0" y="35718"/>
                  </a:lnTo>
                  <a:lnTo>
                    <a:pt x="4762" y="59531"/>
                  </a:lnTo>
                  <a:lnTo>
                    <a:pt x="16669" y="73818"/>
                  </a:lnTo>
                  <a:lnTo>
                    <a:pt x="42862" y="97631"/>
                  </a:lnTo>
                  <a:lnTo>
                    <a:pt x="78581" y="114300"/>
                  </a:lnTo>
                  <a:lnTo>
                    <a:pt x="121444" y="126206"/>
                  </a:lnTo>
                  <a:lnTo>
                    <a:pt x="178594" y="140493"/>
                  </a:lnTo>
                  <a:lnTo>
                    <a:pt x="233362" y="166687"/>
                  </a:lnTo>
                  <a:lnTo>
                    <a:pt x="340519" y="230981"/>
                  </a:lnTo>
                  <a:lnTo>
                    <a:pt x="478631" y="311943"/>
                  </a:lnTo>
                  <a:lnTo>
                    <a:pt x="628650" y="404812"/>
                  </a:lnTo>
                  <a:lnTo>
                    <a:pt x="828675" y="540543"/>
                  </a:lnTo>
                  <a:lnTo>
                    <a:pt x="1054894" y="714375"/>
                  </a:lnTo>
                  <a:lnTo>
                    <a:pt x="1266825" y="892968"/>
                  </a:lnTo>
                  <a:lnTo>
                    <a:pt x="1476375" y="1066800"/>
                  </a:lnTo>
                  <a:lnTo>
                    <a:pt x="1628775" y="1193006"/>
                  </a:lnTo>
                  <a:lnTo>
                    <a:pt x="1771650" y="1314450"/>
                  </a:lnTo>
                  <a:lnTo>
                    <a:pt x="1921669" y="1443037"/>
                  </a:lnTo>
                  <a:lnTo>
                    <a:pt x="1976437" y="1490662"/>
                  </a:lnTo>
                  <a:lnTo>
                    <a:pt x="2005012" y="1507331"/>
                  </a:lnTo>
                  <a:lnTo>
                    <a:pt x="2038350" y="1521618"/>
                  </a:lnTo>
                  <a:lnTo>
                    <a:pt x="2074069" y="1528762"/>
                  </a:lnTo>
                  <a:lnTo>
                    <a:pt x="2126456" y="1528762"/>
                  </a:lnTo>
                  <a:lnTo>
                    <a:pt x="2238375" y="1514475"/>
                  </a:lnTo>
                  <a:lnTo>
                    <a:pt x="2514600" y="1481137"/>
                  </a:lnTo>
                  <a:lnTo>
                    <a:pt x="2821781" y="1443037"/>
                  </a:lnTo>
                  <a:lnTo>
                    <a:pt x="2881312" y="1435893"/>
                  </a:lnTo>
                  <a:lnTo>
                    <a:pt x="2905125" y="1423987"/>
                  </a:lnTo>
                  <a:lnTo>
                    <a:pt x="2936081" y="1397793"/>
                  </a:lnTo>
                  <a:lnTo>
                    <a:pt x="2940844" y="1388268"/>
                  </a:lnTo>
                  <a:lnTo>
                    <a:pt x="2938462" y="1369218"/>
                  </a:lnTo>
                  <a:lnTo>
                    <a:pt x="2905125" y="1359693"/>
                  </a:lnTo>
                  <a:lnTo>
                    <a:pt x="2795587" y="1338262"/>
                  </a:lnTo>
                  <a:lnTo>
                    <a:pt x="2655094" y="1300162"/>
                  </a:lnTo>
                  <a:lnTo>
                    <a:pt x="2512219" y="1259681"/>
                  </a:lnTo>
                  <a:lnTo>
                    <a:pt x="2376487" y="1212056"/>
                  </a:lnTo>
                  <a:lnTo>
                    <a:pt x="2231231" y="1157287"/>
                  </a:lnTo>
                  <a:lnTo>
                    <a:pt x="2095500" y="1100137"/>
                  </a:lnTo>
                  <a:lnTo>
                    <a:pt x="1943100" y="1028700"/>
                  </a:lnTo>
                  <a:lnTo>
                    <a:pt x="1750219" y="933450"/>
                  </a:lnTo>
                  <a:lnTo>
                    <a:pt x="1569244" y="831056"/>
                  </a:lnTo>
                  <a:lnTo>
                    <a:pt x="1409700" y="728662"/>
                  </a:lnTo>
                  <a:lnTo>
                    <a:pt x="1252537" y="623887"/>
                  </a:lnTo>
                  <a:lnTo>
                    <a:pt x="1119187" y="526256"/>
                  </a:lnTo>
                  <a:lnTo>
                    <a:pt x="923925" y="438150"/>
                  </a:lnTo>
                  <a:lnTo>
                    <a:pt x="828675" y="373856"/>
                  </a:lnTo>
                  <a:lnTo>
                    <a:pt x="723900" y="30718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" name="Google Shape;1018;p86">
            <a:extLst>
              <a:ext uri="{FF2B5EF4-FFF2-40B4-BE49-F238E27FC236}">
                <a16:creationId xmlns:a16="http://schemas.microsoft.com/office/drawing/2014/main" id="{037127FC-4217-9146-9388-69B27C67C12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1996" y="1507961"/>
            <a:ext cx="4413250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8" name="Google Shape;1018;p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7773" y="1447802"/>
            <a:ext cx="4413250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" name="Google Shape;2331;p211"/>
          <p:cNvSpPr txBox="1"/>
          <p:nvPr/>
        </p:nvSpPr>
        <p:spPr>
          <a:xfrm>
            <a:off x="7041232" y="6741368"/>
            <a:ext cx="912165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暗</a:t>
            </a:r>
            <a:endParaRPr/>
          </a:p>
        </p:txBody>
      </p:sp>
      <p:sp>
        <p:nvSpPr>
          <p:cNvPr id="2332" name="Google Shape;2332;p211"/>
          <p:cNvSpPr/>
          <p:nvPr/>
        </p:nvSpPr>
        <p:spPr>
          <a:xfrm>
            <a:off x="5286375" y="1439863"/>
            <a:ext cx="560388" cy="825500"/>
          </a:xfrm>
          <a:custGeom>
            <a:avLst/>
            <a:gdLst/>
            <a:ahLst/>
            <a:cxnLst/>
            <a:rect l="l" t="t" r="r" b="b"/>
            <a:pathLst>
              <a:path w="559594" h="823913" extrusionOk="0">
                <a:moveTo>
                  <a:pt x="238125" y="519113"/>
                </a:moveTo>
                <a:lnTo>
                  <a:pt x="228600" y="333375"/>
                </a:lnTo>
                <a:lnTo>
                  <a:pt x="223838" y="273844"/>
                </a:lnTo>
                <a:lnTo>
                  <a:pt x="219075" y="250032"/>
                </a:lnTo>
                <a:lnTo>
                  <a:pt x="202406" y="223838"/>
                </a:lnTo>
                <a:lnTo>
                  <a:pt x="173831" y="190500"/>
                </a:lnTo>
                <a:lnTo>
                  <a:pt x="145256" y="164307"/>
                </a:lnTo>
                <a:lnTo>
                  <a:pt x="104775" y="128588"/>
                </a:lnTo>
                <a:lnTo>
                  <a:pt x="66675" y="102394"/>
                </a:lnTo>
                <a:lnTo>
                  <a:pt x="45244" y="92869"/>
                </a:lnTo>
                <a:lnTo>
                  <a:pt x="11906" y="73819"/>
                </a:lnTo>
                <a:lnTo>
                  <a:pt x="2381" y="64294"/>
                </a:lnTo>
                <a:lnTo>
                  <a:pt x="0" y="50007"/>
                </a:lnTo>
                <a:lnTo>
                  <a:pt x="2381" y="28575"/>
                </a:lnTo>
                <a:lnTo>
                  <a:pt x="11906" y="16669"/>
                </a:lnTo>
                <a:lnTo>
                  <a:pt x="33338" y="7144"/>
                </a:lnTo>
                <a:lnTo>
                  <a:pt x="90488" y="2382"/>
                </a:lnTo>
                <a:lnTo>
                  <a:pt x="164306" y="0"/>
                </a:lnTo>
                <a:lnTo>
                  <a:pt x="247650" y="9525"/>
                </a:lnTo>
                <a:lnTo>
                  <a:pt x="309563" y="21432"/>
                </a:lnTo>
                <a:lnTo>
                  <a:pt x="369094" y="38100"/>
                </a:lnTo>
                <a:lnTo>
                  <a:pt x="431006" y="59532"/>
                </a:lnTo>
                <a:lnTo>
                  <a:pt x="476250" y="80963"/>
                </a:lnTo>
                <a:lnTo>
                  <a:pt x="519113" y="109538"/>
                </a:lnTo>
                <a:lnTo>
                  <a:pt x="540544" y="133350"/>
                </a:lnTo>
                <a:lnTo>
                  <a:pt x="554831" y="161925"/>
                </a:lnTo>
                <a:lnTo>
                  <a:pt x="559594" y="185738"/>
                </a:lnTo>
                <a:lnTo>
                  <a:pt x="559594" y="214313"/>
                </a:lnTo>
                <a:lnTo>
                  <a:pt x="547688" y="259557"/>
                </a:lnTo>
                <a:lnTo>
                  <a:pt x="528638" y="295275"/>
                </a:lnTo>
                <a:lnTo>
                  <a:pt x="514350" y="333375"/>
                </a:lnTo>
                <a:lnTo>
                  <a:pt x="502444" y="378619"/>
                </a:lnTo>
                <a:lnTo>
                  <a:pt x="492919" y="428625"/>
                </a:lnTo>
                <a:lnTo>
                  <a:pt x="488156" y="488157"/>
                </a:lnTo>
                <a:lnTo>
                  <a:pt x="488156" y="731044"/>
                </a:lnTo>
                <a:lnTo>
                  <a:pt x="492919" y="800100"/>
                </a:lnTo>
                <a:lnTo>
                  <a:pt x="245269" y="823913"/>
                </a:lnTo>
                <a:lnTo>
                  <a:pt x="245269" y="762000"/>
                </a:lnTo>
                <a:lnTo>
                  <a:pt x="238125" y="5191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3" name="Google Shape;2333;p211"/>
          <p:cNvSpPr/>
          <p:nvPr/>
        </p:nvSpPr>
        <p:spPr>
          <a:xfrm rot="-5400000">
            <a:off x="1584325" y="3419475"/>
            <a:ext cx="2692400" cy="374650"/>
          </a:xfrm>
          <a:custGeom>
            <a:avLst/>
            <a:gdLst/>
            <a:ahLst/>
            <a:cxnLst/>
            <a:rect l="l" t="t" r="r" b="b"/>
            <a:pathLst>
              <a:path w="2692565" h="375291" extrusionOk="0">
                <a:moveTo>
                  <a:pt x="717819" y="372312"/>
                </a:moveTo>
                <a:lnTo>
                  <a:pt x="390184" y="375291"/>
                </a:lnTo>
                <a:lnTo>
                  <a:pt x="193602" y="372312"/>
                </a:lnTo>
                <a:lnTo>
                  <a:pt x="142968" y="369334"/>
                </a:lnTo>
                <a:lnTo>
                  <a:pt x="92333" y="357420"/>
                </a:lnTo>
                <a:lnTo>
                  <a:pt x="44677" y="342527"/>
                </a:lnTo>
                <a:lnTo>
                  <a:pt x="17871" y="327635"/>
                </a:lnTo>
                <a:lnTo>
                  <a:pt x="0" y="303807"/>
                </a:lnTo>
                <a:lnTo>
                  <a:pt x="0" y="282957"/>
                </a:lnTo>
                <a:lnTo>
                  <a:pt x="8935" y="247215"/>
                </a:lnTo>
                <a:lnTo>
                  <a:pt x="32763" y="202538"/>
                </a:lnTo>
                <a:lnTo>
                  <a:pt x="74462" y="166796"/>
                </a:lnTo>
                <a:lnTo>
                  <a:pt x="122118" y="137011"/>
                </a:lnTo>
                <a:lnTo>
                  <a:pt x="196581" y="104247"/>
                </a:lnTo>
                <a:lnTo>
                  <a:pt x="324657" y="65527"/>
                </a:lnTo>
                <a:lnTo>
                  <a:pt x="354442" y="62548"/>
                </a:lnTo>
                <a:lnTo>
                  <a:pt x="393162" y="71484"/>
                </a:lnTo>
                <a:lnTo>
                  <a:pt x="485496" y="95312"/>
                </a:lnTo>
                <a:lnTo>
                  <a:pt x="556980" y="110204"/>
                </a:lnTo>
                <a:lnTo>
                  <a:pt x="693991" y="134032"/>
                </a:lnTo>
                <a:lnTo>
                  <a:pt x="831002" y="145946"/>
                </a:lnTo>
                <a:lnTo>
                  <a:pt x="1536907" y="148925"/>
                </a:lnTo>
                <a:lnTo>
                  <a:pt x="2266640" y="151903"/>
                </a:lnTo>
                <a:lnTo>
                  <a:pt x="2364930" y="139989"/>
                </a:lnTo>
                <a:lnTo>
                  <a:pt x="2433436" y="122118"/>
                </a:lnTo>
                <a:lnTo>
                  <a:pt x="2522791" y="83398"/>
                </a:lnTo>
                <a:lnTo>
                  <a:pt x="2627038" y="23828"/>
                </a:lnTo>
                <a:lnTo>
                  <a:pt x="2653845" y="5957"/>
                </a:lnTo>
                <a:lnTo>
                  <a:pt x="2665759" y="2978"/>
                </a:lnTo>
                <a:lnTo>
                  <a:pt x="2680651" y="0"/>
                </a:lnTo>
                <a:lnTo>
                  <a:pt x="2689587" y="5957"/>
                </a:lnTo>
                <a:lnTo>
                  <a:pt x="2692565" y="14892"/>
                </a:lnTo>
                <a:lnTo>
                  <a:pt x="2683630" y="50634"/>
                </a:lnTo>
                <a:lnTo>
                  <a:pt x="2647888" y="137011"/>
                </a:lnTo>
                <a:lnTo>
                  <a:pt x="2609167" y="217430"/>
                </a:lnTo>
                <a:lnTo>
                  <a:pt x="2561511" y="291893"/>
                </a:lnTo>
                <a:lnTo>
                  <a:pt x="2513855" y="351463"/>
                </a:lnTo>
                <a:lnTo>
                  <a:pt x="2320253" y="375291"/>
                </a:lnTo>
                <a:lnTo>
                  <a:pt x="1504143" y="375291"/>
                </a:lnTo>
                <a:lnTo>
                  <a:pt x="1304584" y="372312"/>
                </a:lnTo>
                <a:lnTo>
                  <a:pt x="717819" y="37231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4" name="Google Shape;2334;p211"/>
          <p:cNvSpPr/>
          <p:nvPr/>
        </p:nvSpPr>
        <p:spPr>
          <a:xfrm rot="-5400000">
            <a:off x="3937000" y="4803776"/>
            <a:ext cx="2033587" cy="392112"/>
          </a:xfrm>
          <a:custGeom>
            <a:avLst/>
            <a:gdLst/>
            <a:ahLst/>
            <a:cxnLst/>
            <a:rect l="l" t="t" r="r" b="b"/>
            <a:pathLst>
              <a:path w="2033603" h="392298" extrusionOk="0">
                <a:moveTo>
                  <a:pt x="709598" y="389413"/>
                </a:moveTo>
                <a:lnTo>
                  <a:pt x="311531" y="392298"/>
                </a:lnTo>
                <a:lnTo>
                  <a:pt x="126920" y="386529"/>
                </a:lnTo>
                <a:lnTo>
                  <a:pt x="89421" y="377875"/>
                </a:lnTo>
                <a:lnTo>
                  <a:pt x="57691" y="363452"/>
                </a:lnTo>
                <a:lnTo>
                  <a:pt x="40384" y="351914"/>
                </a:lnTo>
                <a:lnTo>
                  <a:pt x="23076" y="331723"/>
                </a:lnTo>
                <a:lnTo>
                  <a:pt x="8654" y="299993"/>
                </a:lnTo>
                <a:lnTo>
                  <a:pt x="0" y="271147"/>
                </a:lnTo>
                <a:lnTo>
                  <a:pt x="0" y="250955"/>
                </a:lnTo>
                <a:lnTo>
                  <a:pt x="8654" y="219225"/>
                </a:lnTo>
                <a:lnTo>
                  <a:pt x="37499" y="190380"/>
                </a:lnTo>
                <a:lnTo>
                  <a:pt x="77883" y="167304"/>
                </a:lnTo>
                <a:lnTo>
                  <a:pt x="135574" y="144227"/>
                </a:lnTo>
                <a:lnTo>
                  <a:pt x="213456" y="129805"/>
                </a:lnTo>
                <a:lnTo>
                  <a:pt x="291339" y="118266"/>
                </a:lnTo>
                <a:lnTo>
                  <a:pt x="386529" y="118266"/>
                </a:lnTo>
                <a:lnTo>
                  <a:pt x="464412" y="132689"/>
                </a:lnTo>
                <a:lnTo>
                  <a:pt x="501911" y="138458"/>
                </a:lnTo>
                <a:lnTo>
                  <a:pt x="611523" y="144227"/>
                </a:lnTo>
                <a:lnTo>
                  <a:pt x="1644189" y="144227"/>
                </a:lnTo>
                <a:lnTo>
                  <a:pt x="1733610" y="141343"/>
                </a:lnTo>
                <a:lnTo>
                  <a:pt x="1765340" y="138458"/>
                </a:lnTo>
                <a:lnTo>
                  <a:pt x="1817262" y="121151"/>
                </a:lnTo>
                <a:lnTo>
                  <a:pt x="1851876" y="98075"/>
                </a:lnTo>
                <a:lnTo>
                  <a:pt x="1929759" y="37499"/>
                </a:lnTo>
                <a:lnTo>
                  <a:pt x="1975912" y="5769"/>
                </a:lnTo>
                <a:lnTo>
                  <a:pt x="1993219" y="0"/>
                </a:lnTo>
                <a:lnTo>
                  <a:pt x="2013411" y="0"/>
                </a:lnTo>
                <a:lnTo>
                  <a:pt x="2027834" y="14423"/>
                </a:lnTo>
                <a:lnTo>
                  <a:pt x="2033603" y="34615"/>
                </a:lnTo>
                <a:lnTo>
                  <a:pt x="2019180" y="109613"/>
                </a:lnTo>
                <a:lnTo>
                  <a:pt x="1987450" y="219225"/>
                </a:lnTo>
                <a:lnTo>
                  <a:pt x="1941297" y="354799"/>
                </a:lnTo>
                <a:lnTo>
                  <a:pt x="1756687" y="386529"/>
                </a:lnTo>
                <a:lnTo>
                  <a:pt x="1208623" y="386529"/>
                </a:lnTo>
                <a:lnTo>
                  <a:pt x="1006706" y="386529"/>
                </a:lnTo>
                <a:lnTo>
                  <a:pt x="709598" y="3894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5" name="Google Shape;2335;p211"/>
          <p:cNvSpPr/>
          <p:nvPr/>
        </p:nvSpPr>
        <p:spPr>
          <a:xfrm rot="-5400000">
            <a:off x="2416175" y="2901950"/>
            <a:ext cx="2528888" cy="1309688"/>
          </a:xfrm>
          <a:custGeom>
            <a:avLst/>
            <a:gdLst/>
            <a:ahLst/>
            <a:cxnLst/>
            <a:rect l="l" t="t" r="r" b="b"/>
            <a:pathLst>
              <a:path w="2528748" h="1310541" extrusionOk="0">
                <a:moveTo>
                  <a:pt x="813131" y="1182465"/>
                </a:moveTo>
                <a:lnTo>
                  <a:pt x="330614" y="1182465"/>
                </a:lnTo>
                <a:lnTo>
                  <a:pt x="220409" y="1179487"/>
                </a:lnTo>
                <a:lnTo>
                  <a:pt x="104247" y="1161616"/>
                </a:lnTo>
                <a:lnTo>
                  <a:pt x="35742" y="1146723"/>
                </a:lnTo>
                <a:lnTo>
                  <a:pt x="17871" y="1137788"/>
                </a:lnTo>
                <a:lnTo>
                  <a:pt x="8935" y="1122895"/>
                </a:lnTo>
                <a:lnTo>
                  <a:pt x="0" y="1102046"/>
                </a:lnTo>
                <a:lnTo>
                  <a:pt x="0" y="1078218"/>
                </a:lnTo>
                <a:lnTo>
                  <a:pt x="0" y="1051411"/>
                </a:lnTo>
                <a:lnTo>
                  <a:pt x="2978" y="1033540"/>
                </a:lnTo>
                <a:lnTo>
                  <a:pt x="17871" y="1009712"/>
                </a:lnTo>
                <a:lnTo>
                  <a:pt x="41699" y="988863"/>
                </a:lnTo>
                <a:lnTo>
                  <a:pt x="137011" y="935250"/>
                </a:lnTo>
                <a:lnTo>
                  <a:pt x="378270" y="935250"/>
                </a:lnTo>
                <a:lnTo>
                  <a:pt x="1265863" y="932271"/>
                </a:lnTo>
                <a:lnTo>
                  <a:pt x="1492229" y="938228"/>
                </a:lnTo>
                <a:lnTo>
                  <a:pt x="2183242" y="935250"/>
                </a:lnTo>
                <a:lnTo>
                  <a:pt x="2242812" y="935250"/>
                </a:lnTo>
                <a:lnTo>
                  <a:pt x="2260683" y="923336"/>
                </a:lnTo>
                <a:lnTo>
                  <a:pt x="2275575" y="890572"/>
                </a:lnTo>
                <a:lnTo>
                  <a:pt x="2284511" y="842916"/>
                </a:lnTo>
                <a:lnTo>
                  <a:pt x="2281532" y="786325"/>
                </a:lnTo>
                <a:lnTo>
                  <a:pt x="2242812" y="467625"/>
                </a:lnTo>
                <a:lnTo>
                  <a:pt x="2192177" y="59570"/>
                </a:lnTo>
                <a:lnTo>
                  <a:pt x="2364930" y="0"/>
                </a:lnTo>
                <a:lnTo>
                  <a:pt x="2385780" y="80420"/>
                </a:lnTo>
                <a:lnTo>
                  <a:pt x="2397694" y="229345"/>
                </a:lnTo>
                <a:lnTo>
                  <a:pt x="2445350" y="577830"/>
                </a:lnTo>
                <a:lnTo>
                  <a:pt x="2487049" y="831002"/>
                </a:lnTo>
                <a:lnTo>
                  <a:pt x="2504920" y="878658"/>
                </a:lnTo>
                <a:lnTo>
                  <a:pt x="2519812" y="932271"/>
                </a:lnTo>
                <a:lnTo>
                  <a:pt x="2525769" y="970992"/>
                </a:lnTo>
                <a:lnTo>
                  <a:pt x="2528748" y="994820"/>
                </a:lnTo>
                <a:lnTo>
                  <a:pt x="2522791" y="1024605"/>
                </a:lnTo>
                <a:lnTo>
                  <a:pt x="2507898" y="1063325"/>
                </a:lnTo>
                <a:lnTo>
                  <a:pt x="2463221" y="1143745"/>
                </a:lnTo>
                <a:lnTo>
                  <a:pt x="2370887" y="1250971"/>
                </a:lnTo>
                <a:lnTo>
                  <a:pt x="2329188" y="1292670"/>
                </a:lnTo>
                <a:lnTo>
                  <a:pt x="2317274" y="1307562"/>
                </a:lnTo>
                <a:lnTo>
                  <a:pt x="2296425" y="1310541"/>
                </a:lnTo>
                <a:lnTo>
                  <a:pt x="2272597" y="1304584"/>
                </a:lnTo>
                <a:lnTo>
                  <a:pt x="2230898" y="1280756"/>
                </a:lnTo>
                <a:lnTo>
                  <a:pt x="2189199" y="1245014"/>
                </a:lnTo>
                <a:lnTo>
                  <a:pt x="2156435" y="1218207"/>
                </a:lnTo>
                <a:lnTo>
                  <a:pt x="2129629" y="1206293"/>
                </a:lnTo>
                <a:lnTo>
                  <a:pt x="2093887" y="1197358"/>
                </a:lnTo>
                <a:lnTo>
                  <a:pt x="2028360" y="1191401"/>
                </a:lnTo>
                <a:lnTo>
                  <a:pt x="1390960" y="1188422"/>
                </a:lnTo>
                <a:lnTo>
                  <a:pt x="1247992" y="1179487"/>
                </a:lnTo>
                <a:lnTo>
                  <a:pt x="813131" y="118246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6" name="Google Shape;2336;p211"/>
          <p:cNvSpPr/>
          <p:nvPr/>
        </p:nvSpPr>
        <p:spPr>
          <a:xfrm>
            <a:off x="3033713" y="3354388"/>
            <a:ext cx="990600" cy="292100"/>
          </a:xfrm>
          <a:custGeom>
            <a:avLst/>
            <a:gdLst/>
            <a:ahLst/>
            <a:cxnLst/>
            <a:rect l="l" t="t" r="r" b="b"/>
            <a:pathLst>
              <a:path w="990600" h="290513" extrusionOk="0">
                <a:moveTo>
                  <a:pt x="347662" y="245269"/>
                </a:moveTo>
                <a:lnTo>
                  <a:pt x="23812" y="290513"/>
                </a:lnTo>
                <a:lnTo>
                  <a:pt x="0" y="90488"/>
                </a:lnTo>
                <a:lnTo>
                  <a:pt x="78581" y="90488"/>
                </a:lnTo>
                <a:lnTo>
                  <a:pt x="383381" y="64294"/>
                </a:lnTo>
                <a:lnTo>
                  <a:pt x="926306" y="2382"/>
                </a:lnTo>
                <a:lnTo>
                  <a:pt x="962025" y="0"/>
                </a:lnTo>
                <a:lnTo>
                  <a:pt x="990600" y="178594"/>
                </a:lnTo>
                <a:lnTo>
                  <a:pt x="921543" y="185738"/>
                </a:lnTo>
                <a:lnTo>
                  <a:pt x="347662" y="2452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7" name="Google Shape;2337;p211"/>
          <p:cNvSpPr/>
          <p:nvPr/>
        </p:nvSpPr>
        <p:spPr>
          <a:xfrm>
            <a:off x="3024188" y="4448175"/>
            <a:ext cx="1042987" cy="303213"/>
          </a:xfrm>
          <a:custGeom>
            <a:avLst/>
            <a:gdLst/>
            <a:ahLst/>
            <a:cxnLst/>
            <a:rect l="l" t="t" r="r" b="b"/>
            <a:pathLst>
              <a:path w="1042987" h="302419" extrusionOk="0">
                <a:moveTo>
                  <a:pt x="302418" y="280988"/>
                </a:moveTo>
                <a:lnTo>
                  <a:pt x="88106" y="300038"/>
                </a:lnTo>
                <a:lnTo>
                  <a:pt x="42862" y="302419"/>
                </a:lnTo>
                <a:lnTo>
                  <a:pt x="0" y="133350"/>
                </a:lnTo>
                <a:lnTo>
                  <a:pt x="95250" y="121444"/>
                </a:lnTo>
                <a:lnTo>
                  <a:pt x="519112" y="61913"/>
                </a:lnTo>
                <a:lnTo>
                  <a:pt x="931068" y="4763"/>
                </a:lnTo>
                <a:lnTo>
                  <a:pt x="988218" y="0"/>
                </a:lnTo>
                <a:lnTo>
                  <a:pt x="1042987" y="221456"/>
                </a:lnTo>
                <a:lnTo>
                  <a:pt x="938212" y="228600"/>
                </a:lnTo>
                <a:lnTo>
                  <a:pt x="631031" y="250031"/>
                </a:lnTo>
                <a:lnTo>
                  <a:pt x="302418" y="2809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8" name="Google Shape;2338;p211"/>
          <p:cNvSpPr/>
          <p:nvPr/>
        </p:nvSpPr>
        <p:spPr>
          <a:xfrm>
            <a:off x="4462463" y="2046288"/>
            <a:ext cx="2406650" cy="427037"/>
          </a:xfrm>
          <a:custGeom>
            <a:avLst/>
            <a:gdLst/>
            <a:ahLst/>
            <a:cxnLst/>
            <a:rect l="l" t="t" r="r" b="b"/>
            <a:pathLst>
              <a:path w="2407502" h="425885" extrusionOk="0">
                <a:moveTo>
                  <a:pt x="1029639" y="350729"/>
                </a:moveTo>
                <a:lnTo>
                  <a:pt x="673900" y="378286"/>
                </a:lnTo>
                <a:lnTo>
                  <a:pt x="526093" y="425885"/>
                </a:lnTo>
                <a:lnTo>
                  <a:pt x="491020" y="420874"/>
                </a:lnTo>
                <a:lnTo>
                  <a:pt x="403338" y="403338"/>
                </a:lnTo>
                <a:lnTo>
                  <a:pt x="333192" y="383296"/>
                </a:lnTo>
                <a:lnTo>
                  <a:pt x="280583" y="368265"/>
                </a:lnTo>
                <a:lnTo>
                  <a:pt x="248015" y="355739"/>
                </a:lnTo>
                <a:lnTo>
                  <a:pt x="207932" y="335697"/>
                </a:lnTo>
                <a:lnTo>
                  <a:pt x="125260" y="273067"/>
                </a:lnTo>
                <a:lnTo>
                  <a:pt x="72651" y="220458"/>
                </a:lnTo>
                <a:lnTo>
                  <a:pt x="25052" y="160333"/>
                </a:lnTo>
                <a:lnTo>
                  <a:pt x="7516" y="127765"/>
                </a:lnTo>
                <a:lnTo>
                  <a:pt x="0" y="105219"/>
                </a:lnTo>
                <a:lnTo>
                  <a:pt x="0" y="90187"/>
                </a:lnTo>
                <a:lnTo>
                  <a:pt x="5010" y="75156"/>
                </a:lnTo>
                <a:lnTo>
                  <a:pt x="15031" y="70146"/>
                </a:lnTo>
                <a:lnTo>
                  <a:pt x="42588" y="80166"/>
                </a:lnTo>
                <a:lnTo>
                  <a:pt x="122755" y="117745"/>
                </a:lnTo>
                <a:lnTo>
                  <a:pt x="240500" y="170354"/>
                </a:lnTo>
                <a:lnTo>
                  <a:pt x="280583" y="182880"/>
                </a:lnTo>
                <a:lnTo>
                  <a:pt x="348224" y="192901"/>
                </a:lnTo>
                <a:lnTo>
                  <a:pt x="428390" y="195406"/>
                </a:lnTo>
                <a:lnTo>
                  <a:pt x="596239" y="197911"/>
                </a:lnTo>
                <a:lnTo>
                  <a:pt x="821707" y="187890"/>
                </a:lnTo>
                <a:lnTo>
                  <a:pt x="1077238" y="155323"/>
                </a:lnTo>
                <a:lnTo>
                  <a:pt x="1320243" y="132776"/>
                </a:lnTo>
                <a:lnTo>
                  <a:pt x="1628384" y="102713"/>
                </a:lnTo>
                <a:lnTo>
                  <a:pt x="1726087" y="90187"/>
                </a:lnTo>
                <a:lnTo>
                  <a:pt x="1781201" y="77661"/>
                </a:lnTo>
                <a:lnTo>
                  <a:pt x="1961576" y="20042"/>
                </a:lnTo>
                <a:lnTo>
                  <a:pt x="2026711" y="2505"/>
                </a:lnTo>
                <a:lnTo>
                  <a:pt x="2059279" y="0"/>
                </a:lnTo>
                <a:lnTo>
                  <a:pt x="2184539" y="12526"/>
                </a:lnTo>
                <a:lnTo>
                  <a:pt x="2272221" y="40083"/>
                </a:lnTo>
                <a:lnTo>
                  <a:pt x="2347377" y="72651"/>
                </a:lnTo>
                <a:lnTo>
                  <a:pt x="2377440" y="90187"/>
                </a:lnTo>
                <a:lnTo>
                  <a:pt x="2392471" y="105219"/>
                </a:lnTo>
                <a:lnTo>
                  <a:pt x="2404997" y="122755"/>
                </a:lnTo>
                <a:lnTo>
                  <a:pt x="2407502" y="142797"/>
                </a:lnTo>
                <a:lnTo>
                  <a:pt x="2404997" y="177869"/>
                </a:lnTo>
                <a:lnTo>
                  <a:pt x="2392471" y="205427"/>
                </a:lnTo>
                <a:lnTo>
                  <a:pt x="2367419" y="222963"/>
                </a:lnTo>
                <a:lnTo>
                  <a:pt x="2314810" y="232984"/>
                </a:lnTo>
                <a:lnTo>
                  <a:pt x="2212096" y="240500"/>
                </a:lnTo>
                <a:lnTo>
                  <a:pt x="2021701" y="248015"/>
                </a:lnTo>
                <a:lnTo>
                  <a:pt x="1731097" y="283088"/>
                </a:lnTo>
                <a:lnTo>
                  <a:pt x="1553227" y="310645"/>
                </a:lnTo>
                <a:lnTo>
                  <a:pt x="1029639" y="35072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9" name="Google Shape;2339;p211"/>
          <p:cNvSpPr/>
          <p:nvPr/>
        </p:nvSpPr>
        <p:spPr>
          <a:xfrm>
            <a:off x="4972050" y="2343150"/>
            <a:ext cx="333375" cy="1131888"/>
          </a:xfrm>
          <a:custGeom>
            <a:avLst/>
            <a:gdLst/>
            <a:ahLst/>
            <a:cxnLst/>
            <a:rect l="l" t="t" r="r" b="b"/>
            <a:pathLst>
              <a:path w="333375" h="1131094" extrusionOk="0">
                <a:moveTo>
                  <a:pt x="119063" y="676275"/>
                </a:moveTo>
                <a:lnTo>
                  <a:pt x="95250" y="457200"/>
                </a:lnTo>
                <a:lnTo>
                  <a:pt x="83344" y="373856"/>
                </a:lnTo>
                <a:lnTo>
                  <a:pt x="80963" y="330994"/>
                </a:lnTo>
                <a:lnTo>
                  <a:pt x="69056" y="252413"/>
                </a:lnTo>
                <a:lnTo>
                  <a:pt x="0" y="71438"/>
                </a:lnTo>
                <a:lnTo>
                  <a:pt x="102394" y="0"/>
                </a:lnTo>
                <a:lnTo>
                  <a:pt x="166688" y="95250"/>
                </a:lnTo>
                <a:lnTo>
                  <a:pt x="202406" y="138113"/>
                </a:lnTo>
                <a:lnTo>
                  <a:pt x="242888" y="185738"/>
                </a:lnTo>
                <a:lnTo>
                  <a:pt x="257175" y="211931"/>
                </a:lnTo>
                <a:lnTo>
                  <a:pt x="276225" y="242888"/>
                </a:lnTo>
                <a:lnTo>
                  <a:pt x="290513" y="271463"/>
                </a:lnTo>
                <a:lnTo>
                  <a:pt x="304800" y="319088"/>
                </a:lnTo>
                <a:lnTo>
                  <a:pt x="309563" y="361950"/>
                </a:lnTo>
                <a:lnTo>
                  <a:pt x="321469" y="723900"/>
                </a:lnTo>
                <a:lnTo>
                  <a:pt x="333375" y="1059656"/>
                </a:lnTo>
                <a:lnTo>
                  <a:pt x="333375" y="1102519"/>
                </a:lnTo>
                <a:lnTo>
                  <a:pt x="147638" y="1131094"/>
                </a:lnTo>
                <a:lnTo>
                  <a:pt x="150019" y="1078706"/>
                </a:lnTo>
                <a:lnTo>
                  <a:pt x="119063" y="6762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0" name="Google Shape;2340;p211"/>
          <p:cNvSpPr/>
          <p:nvPr/>
        </p:nvSpPr>
        <p:spPr>
          <a:xfrm>
            <a:off x="5942013" y="2306638"/>
            <a:ext cx="496887" cy="1103312"/>
          </a:xfrm>
          <a:custGeom>
            <a:avLst/>
            <a:gdLst/>
            <a:ahLst/>
            <a:cxnLst/>
            <a:rect l="l" t="t" r="r" b="b"/>
            <a:pathLst>
              <a:path w="497681" h="1102519" extrusionOk="0">
                <a:moveTo>
                  <a:pt x="90487" y="666750"/>
                </a:moveTo>
                <a:lnTo>
                  <a:pt x="119062" y="528638"/>
                </a:lnTo>
                <a:lnTo>
                  <a:pt x="135731" y="400050"/>
                </a:lnTo>
                <a:lnTo>
                  <a:pt x="145256" y="273844"/>
                </a:lnTo>
                <a:cubicBezTo>
                  <a:pt x="144462" y="254000"/>
                  <a:pt x="143669" y="234157"/>
                  <a:pt x="142875" y="214313"/>
                </a:cubicBezTo>
                <a:lnTo>
                  <a:pt x="130969" y="154782"/>
                </a:lnTo>
                <a:lnTo>
                  <a:pt x="123825" y="123825"/>
                </a:lnTo>
                <a:lnTo>
                  <a:pt x="107156" y="85725"/>
                </a:lnTo>
                <a:lnTo>
                  <a:pt x="61912" y="33338"/>
                </a:lnTo>
                <a:lnTo>
                  <a:pt x="209550" y="0"/>
                </a:lnTo>
                <a:lnTo>
                  <a:pt x="257175" y="40482"/>
                </a:lnTo>
                <a:lnTo>
                  <a:pt x="328612" y="85725"/>
                </a:lnTo>
                <a:lnTo>
                  <a:pt x="404812" y="138113"/>
                </a:lnTo>
                <a:lnTo>
                  <a:pt x="445294" y="171450"/>
                </a:lnTo>
                <a:lnTo>
                  <a:pt x="469106" y="197644"/>
                </a:lnTo>
                <a:lnTo>
                  <a:pt x="488156" y="221457"/>
                </a:lnTo>
                <a:lnTo>
                  <a:pt x="495300" y="235744"/>
                </a:lnTo>
                <a:lnTo>
                  <a:pt x="497681" y="252413"/>
                </a:lnTo>
                <a:lnTo>
                  <a:pt x="497681" y="271463"/>
                </a:lnTo>
                <a:lnTo>
                  <a:pt x="492919" y="290513"/>
                </a:lnTo>
                <a:lnTo>
                  <a:pt x="481012" y="304800"/>
                </a:lnTo>
                <a:lnTo>
                  <a:pt x="452437" y="321469"/>
                </a:lnTo>
                <a:lnTo>
                  <a:pt x="433387" y="335757"/>
                </a:lnTo>
                <a:lnTo>
                  <a:pt x="402431" y="381000"/>
                </a:lnTo>
                <a:lnTo>
                  <a:pt x="381000" y="421482"/>
                </a:lnTo>
                <a:lnTo>
                  <a:pt x="326231" y="573882"/>
                </a:lnTo>
                <a:lnTo>
                  <a:pt x="257175" y="771525"/>
                </a:lnTo>
                <a:lnTo>
                  <a:pt x="171450" y="1026319"/>
                </a:lnTo>
                <a:lnTo>
                  <a:pt x="159544" y="1078707"/>
                </a:lnTo>
                <a:lnTo>
                  <a:pt x="0" y="1102519"/>
                </a:lnTo>
                <a:lnTo>
                  <a:pt x="11906" y="1028700"/>
                </a:lnTo>
                <a:lnTo>
                  <a:pt x="90487" y="6667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1" name="Google Shape;2341;p211"/>
          <p:cNvSpPr/>
          <p:nvPr/>
        </p:nvSpPr>
        <p:spPr>
          <a:xfrm>
            <a:off x="4146550" y="3209925"/>
            <a:ext cx="3121025" cy="485775"/>
          </a:xfrm>
          <a:custGeom>
            <a:avLst/>
            <a:gdLst/>
            <a:ahLst/>
            <a:cxnLst/>
            <a:rect l="l" t="t" r="r" b="b"/>
            <a:pathLst>
              <a:path w="3121025" h="485775" extrusionOk="0">
                <a:moveTo>
                  <a:pt x="1231900" y="365125"/>
                </a:moveTo>
                <a:lnTo>
                  <a:pt x="895350" y="419100"/>
                </a:lnTo>
                <a:lnTo>
                  <a:pt x="822325" y="431800"/>
                </a:lnTo>
                <a:lnTo>
                  <a:pt x="685800" y="460375"/>
                </a:lnTo>
                <a:lnTo>
                  <a:pt x="615950" y="476250"/>
                </a:lnTo>
                <a:lnTo>
                  <a:pt x="568325" y="485775"/>
                </a:lnTo>
                <a:lnTo>
                  <a:pt x="536575" y="485775"/>
                </a:lnTo>
                <a:lnTo>
                  <a:pt x="488950" y="485775"/>
                </a:lnTo>
                <a:lnTo>
                  <a:pt x="428625" y="482600"/>
                </a:lnTo>
                <a:lnTo>
                  <a:pt x="355600" y="463550"/>
                </a:lnTo>
                <a:lnTo>
                  <a:pt x="238125" y="425450"/>
                </a:lnTo>
                <a:lnTo>
                  <a:pt x="76200" y="342900"/>
                </a:lnTo>
                <a:lnTo>
                  <a:pt x="9525" y="314325"/>
                </a:lnTo>
                <a:lnTo>
                  <a:pt x="0" y="187325"/>
                </a:lnTo>
                <a:lnTo>
                  <a:pt x="63500" y="222250"/>
                </a:lnTo>
                <a:lnTo>
                  <a:pt x="168275" y="257175"/>
                </a:lnTo>
                <a:lnTo>
                  <a:pt x="282575" y="279400"/>
                </a:lnTo>
                <a:lnTo>
                  <a:pt x="396875" y="285750"/>
                </a:lnTo>
                <a:lnTo>
                  <a:pt x="527050" y="282575"/>
                </a:lnTo>
                <a:lnTo>
                  <a:pt x="777875" y="250825"/>
                </a:lnTo>
                <a:lnTo>
                  <a:pt x="974725" y="212725"/>
                </a:lnTo>
                <a:lnTo>
                  <a:pt x="1165225" y="190500"/>
                </a:lnTo>
                <a:lnTo>
                  <a:pt x="1527175" y="149225"/>
                </a:lnTo>
                <a:lnTo>
                  <a:pt x="1809750" y="130175"/>
                </a:lnTo>
                <a:lnTo>
                  <a:pt x="1978025" y="130175"/>
                </a:lnTo>
                <a:lnTo>
                  <a:pt x="2251075" y="101600"/>
                </a:lnTo>
                <a:lnTo>
                  <a:pt x="2438400" y="85725"/>
                </a:lnTo>
                <a:lnTo>
                  <a:pt x="2495550" y="69850"/>
                </a:lnTo>
                <a:lnTo>
                  <a:pt x="2581275" y="34925"/>
                </a:lnTo>
                <a:lnTo>
                  <a:pt x="2663825" y="0"/>
                </a:lnTo>
                <a:lnTo>
                  <a:pt x="2692400" y="0"/>
                </a:lnTo>
                <a:lnTo>
                  <a:pt x="2797175" y="19050"/>
                </a:lnTo>
                <a:lnTo>
                  <a:pt x="2924175" y="53975"/>
                </a:lnTo>
                <a:lnTo>
                  <a:pt x="3019425" y="95250"/>
                </a:lnTo>
                <a:lnTo>
                  <a:pt x="3079750" y="130175"/>
                </a:lnTo>
                <a:lnTo>
                  <a:pt x="3101975" y="152400"/>
                </a:lnTo>
                <a:lnTo>
                  <a:pt x="3117850" y="174625"/>
                </a:lnTo>
                <a:lnTo>
                  <a:pt x="3121025" y="215900"/>
                </a:lnTo>
                <a:lnTo>
                  <a:pt x="3105150" y="250825"/>
                </a:lnTo>
                <a:lnTo>
                  <a:pt x="3079750" y="276225"/>
                </a:lnTo>
                <a:lnTo>
                  <a:pt x="3048000" y="292100"/>
                </a:lnTo>
                <a:lnTo>
                  <a:pt x="2997200" y="311150"/>
                </a:lnTo>
                <a:lnTo>
                  <a:pt x="2946400" y="314325"/>
                </a:lnTo>
                <a:lnTo>
                  <a:pt x="2860675" y="304800"/>
                </a:lnTo>
                <a:lnTo>
                  <a:pt x="2736850" y="285750"/>
                </a:lnTo>
                <a:lnTo>
                  <a:pt x="2492375" y="276225"/>
                </a:lnTo>
                <a:lnTo>
                  <a:pt x="2114550" y="288925"/>
                </a:lnTo>
                <a:lnTo>
                  <a:pt x="1733550" y="307975"/>
                </a:lnTo>
                <a:lnTo>
                  <a:pt x="1231900" y="3651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2" name="Google Shape;2342;p211"/>
          <p:cNvSpPr/>
          <p:nvPr/>
        </p:nvSpPr>
        <p:spPr>
          <a:xfrm rot="-5400000">
            <a:off x="4842669" y="4117182"/>
            <a:ext cx="2120900" cy="1693862"/>
          </a:xfrm>
          <a:custGeom>
            <a:avLst/>
            <a:gdLst/>
            <a:ahLst/>
            <a:cxnLst/>
            <a:rect l="l" t="t" r="r" b="b"/>
            <a:pathLst>
              <a:path w="2121540" h="1693943" extrusionOk="0">
                <a:moveTo>
                  <a:pt x="861773" y="1588688"/>
                </a:moveTo>
                <a:lnTo>
                  <a:pt x="499960" y="1585399"/>
                </a:lnTo>
                <a:lnTo>
                  <a:pt x="286161" y="1591977"/>
                </a:lnTo>
                <a:lnTo>
                  <a:pt x="217088" y="1582110"/>
                </a:lnTo>
                <a:lnTo>
                  <a:pt x="151304" y="1568953"/>
                </a:lnTo>
                <a:lnTo>
                  <a:pt x="98677" y="1552507"/>
                </a:lnTo>
                <a:lnTo>
                  <a:pt x="52628" y="1526193"/>
                </a:lnTo>
                <a:lnTo>
                  <a:pt x="36182" y="1516325"/>
                </a:lnTo>
                <a:lnTo>
                  <a:pt x="19736" y="1499879"/>
                </a:lnTo>
                <a:lnTo>
                  <a:pt x="6579" y="1473566"/>
                </a:lnTo>
                <a:lnTo>
                  <a:pt x="0" y="1437384"/>
                </a:lnTo>
                <a:lnTo>
                  <a:pt x="9868" y="1391336"/>
                </a:lnTo>
                <a:lnTo>
                  <a:pt x="39471" y="1341997"/>
                </a:lnTo>
                <a:lnTo>
                  <a:pt x="72363" y="1309105"/>
                </a:lnTo>
                <a:lnTo>
                  <a:pt x="118412" y="1286081"/>
                </a:lnTo>
                <a:lnTo>
                  <a:pt x="226956" y="1279502"/>
                </a:lnTo>
                <a:lnTo>
                  <a:pt x="417730" y="1295948"/>
                </a:lnTo>
                <a:lnTo>
                  <a:pt x="792700" y="1312395"/>
                </a:lnTo>
                <a:lnTo>
                  <a:pt x="1134777" y="1318973"/>
                </a:lnTo>
                <a:lnTo>
                  <a:pt x="1341997" y="1318973"/>
                </a:lnTo>
                <a:lnTo>
                  <a:pt x="1585399" y="1318973"/>
                </a:lnTo>
                <a:lnTo>
                  <a:pt x="1766305" y="1322262"/>
                </a:lnTo>
                <a:lnTo>
                  <a:pt x="1805776" y="1322262"/>
                </a:lnTo>
                <a:lnTo>
                  <a:pt x="1835379" y="1318973"/>
                </a:lnTo>
                <a:lnTo>
                  <a:pt x="1868271" y="1305816"/>
                </a:lnTo>
                <a:lnTo>
                  <a:pt x="1888006" y="1282792"/>
                </a:lnTo>
                <a:lnTo>
                  <a:pt x="1894584" y="1259767"/>
                </a:lnTo>
                <a:lnTo>
                  <a:pt x="1901163" y="1230164"/>
                </a:lnTo>
                <a:lnTo>
                  <a:pt x="1858403" y="861773"/>
                </a:lnTo>
                <a:lnTo>
                  <a:pt x="1818933" y="509828"/>
                </a:lnTo>
                <a:lnTo>
                  <a:pt x="1766305" y="65784"/>
                </a:lnTo>
                <a:lnTo>
                  <a:pt x="1930766" y="0"/>
                </a:lnTo>
                <a:lnTo>
                  <a:pt x="1950501" y="65784"/>
                </a:lnTo>
                <a:lnTo>
                  <a:pt x="1950501" y="230245"/>
                </a:lnTo>
                <a:lnTo>
                  <a:pt x="1960369" y="384838"/>
                </a:lnTo>
                <a:lnTo>
                  <a:pt x="1983393" y="647974"/>
                </a:lnTo>
                <a:lnTo>
                  <a:pt x="2003128" y="845327"/>
                </a:lnTo>
                <a:lnTo>
                  <a:pt x="2029442" y="1059125"/>
                </a:lnTo>
                <a:lnTo>
                  <a:pt x="2055756" y="1207140"/>
                </a:lnTo>
                <a:lnTo>
                  <a:pt x="2085359" y="1253189"/>
                </a:lnTo>
                <a:lnTo>
                  <a:pt x="2118251" y="1299238"/>
                </a:lnTo>
                <a:lnTo>
                  <a:pt x="2121540" y="1325551"/>
                </a:lnTo>
                <a:lnTo>
                  <a:pt x="2065623" y="1447252"/>
                </a:lnTo>
                <a:lnTo>
                  <a:pt x="2022864" y="1536061"/>
                </a:lnTo>
                <a:lnTo>
                  <a:pt x="1976815" y="1605134"/>
                </a:lnTo>
                <a:lnTo>
                  <a:pt x="1917609" y="1664340"/>
                </a:lnTo>
                <a:lnTo>
                  <a:pt x="1891295" y="1687364"/>
                </a:lnTo>
                <a:lnTo>
                  <a:pt x="1868271" y="1693943"/>
                </a:lnTo>
                <a:lnTo>
                  <a:pt x="1835379" y="1693943"/>
                </a:lnTo>
                <a:lnTo>
                  <a:pt x="1812354" y="1677497"/>
                </a:lnTo>
                <a:lnTo>
                  <a:pt x="1782751" y="1651183"/>
                </a:lnTo>
                <a:lnTo>
                  <a:pt x="1746570" y="1628159"/>
                </a:lnTo>
                <a:lnTo>
                  <a:pt x="1693943" y="1608423"/>
                </a:lnTo>
                <a:lnTo>
                  <a:pt x="1618291" y="1591977"/>
                </a:lnTo>
                <a:lnTo>
                  <a:pt x="1322262" y="1588688"/>
                </a:lnTo>
                <a:lnTo>
                  <a:pt x="861773" y="15886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3" name="Google Shape;2343;p211"/>
          <p:cNvSpPr/>
          <p:nvPr/>
        </p:nvSpPr>
        <p:spPr>
          <a:xfrm>
            <a:off x="5029200" y="4689475"/>
            <a:ext cx="1457325" cy="311150"/>
          </a:xfrm>
          <a:custGeom>
            <a:avLst/>
            <a:gdLst/>
            <a:ahLst/>
            <a:cxnLst/>
            <a:rect l="l" t="t" r="r" b="b"/>
            <a:pathLst>
              <a:path w="1457325" h="311150" extrusionOk="0">
                <a:moveTo>
                  <a:pt x="514350" y="257175"/>
                </a:moveTo>
                <a:lnTo>
                  <a:pt x="57150" y="311150"/>
                </a:lnTo>
                <a:lnTo>
                  <a:pt x="0" y="117475"/>
                </a:lnTo>
                <a:lnTo>
                  <a:pt x="111125" y="120650"/>
                </a:lnTo>
                <a:lnTo>
                  <a:pt x="501650" y="92075"/>
                </a:lnTo>
                <a:lnTo>
                  <a:pt x="863600" y="53975"/>
                </a:lnTo>
                <a:lnTo>
                  <a:pt x="1136650" y="25400"/>
                </a:lnTo>
                <a:lnTo>
                  <a:pt x="1397000" y="0"/>
                </a:lnTo>
                <a:lnTo>
                  <a:pt x="1457325" y="193675"/>
                </a:lnTo>
                <a:lnTo>
                  <a:pt x="1339850" y="193675"/>
                </a:lnTo>
                <a:lnTo>
                  <a:pt x="1082675" y="209550"/>
                </a:lnTo>
                <a:lnTo>
                  <a:pt x="514350" y="2571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4" name="Google Shape;2344;p211"/>
          <p:cNvSpPr/>
          <p:nvPr/>
        </p:nvSpPr>
        <p:spPr>
          <a:xfrm>
            <a:off x="5073650" y="5591175"/>
            <a:ext cx="1355725" cy="295275"/>
          </a:xfrm>
          <a:custGeom>
            <a:avLst/>
            <a:gdLst/>
            <a:ahLst/>
            <a:cxnLst/>
            <a:rect l="l" t="t" r="r" b="b"/>
            <a:pathLst>
              <a:path w="1355725" h="295275" extrusionOk="0">
                <a:moveTo>
                  <a:pt x="425450" y="260350"/>
                </a:moveTo>
                <a:lnTo>
                  <a:pt x="66675" y="295275"/>
                </a:lnTo>
                <a:lnTo>
                  <a:pt x="28575" y="295275"/>
                </a:lnTo>
                <a:lnTo>
                  <a:pt x="0" y="107950"/>
                </a:lnTo>
                <a:lnTo>
                  <a:pt x="73025" y="114300"/>
                </a:lnTo>
                <a:lnTo>
                  <a:pt x="234950" y="104775"/>
                </a:lnTo>
                <a:lnTo>
                  <a:pt x="485775" y="76200"/>
                </a:lnTo>
                <a:lnTo>
                  <a:pt x="708025" y="53975"/>
                </a:lnTo>
                <a:lnTo>
                  <a:pt x="768350" y="41275"/>
                </a:lnTo>
                <a:lnTo>
                  <a:pt x="946150" y="9525"/>
                </a:lnTo>
                <a:lnTo>
                  <a:pt x="1060450" y="0"/>
                </a:lnTo>
                <a:lnTo>
                  <a:pt x="1165225" y="9525"/>
                </a:lnTo>
                <a:lnTo>
                  <a:pt x="1276350" y="15875"/>
                </a:lnTo>
                <a:lnTo>
                  <a:pt x="1317625" y="15875"/>
                </a:lnTo>
                <a:lnTo>
                  <a:pt x="1355725" y="215900"/>
                </a:lnTo>
                <a:lnTo>
                  <a:pt x="1260475" y="203200"/>
                </a:lnTo>
                <a:lnTo>
                  <a:pt x="1095375" y="209550"/>
                </a:lnTo>
                <a:lnTo>
                  <a:pt x="746125" y="231775"/>
                </a:lnTo>
                <a:lnTo>
                  <a:pt x="425450" y="2603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1DD07F5-0762-354E-9A95-3A5C0E8AB4FD}"/>
              </a:ext>
            </a:extLst>
          </p:cNvPr>
          <p:cNvGrpSpPr/>
          <p:nvPr/>
        </p:nvGrpSpPr>
        <p:grpSpPr>
          <a:xfrm>
            <a:off x="2739188" y="1435851"/>
            <a:ext cx="4524375" cy="4584700"/>
            <a:chOff x="2895600" y="1592263"/>
            <a:chExt cx="4524375" cy="4584700"/>
          </a:xfrm>
        </p:grpSpPr>
        <p:sp>
          <p:nvSpPr>
            <p:cNvPr id="16" name="Google Shape;2332;p211">
              <a:extLst>
                <a:ext uri="{FF2B5EF4-FFF2-40B4-BE49-F238E27FC236}">
                  <a16:creationId xmlns:a16="http://schemas.microsoft.com/office/drawing/2014/main" id="{38BAFEE0-01DD-D24F-8E68-A89F36866AE9}"/>
                </a:ext>
              </a:extLst>
            </p:cNvPr>
            <p:cNvSpPr/>
            <p:nvPr/>
          </p:nvSpPr>
          <p:spPr>
            <a:xfrm>
              <a:off x="5438775" y="1592263"/>
              <a:ext cx="560388" cy="825500"/>
            </a:xfrm>
            <a:custGeom>
              <a:avLst/>
              <a:gdLst/>
              <a:ahLst/>
              <a:cxnLst/>
              <a:rect l="l" t="t" r="r" b="b"/>
              <a:pathLst>
                <a:path w="559594" h="823913" extrusionOk="0">
                  <a:moveTo>
                    <a:pt x="238125" y="519113"/>
                  </a:moveTo>
                  <a:lnTo>
                    <a:pt x="228600" y="333375"/>
                  </a:lnTo>
                  <a:lnTo>
                    <a:pt x="223838" y="273844"/>
                  </a:lnTo>
                  <a:lnTo>
                    <a:pt x="219075" y="250032"/>
                  </a:lnTo>
                  <a:lnTo>
                    <a:pt x="202406" y="223838"/>
                  </a:lnTo>
                  <a:lnTo>
                    <a:pt x="173831" y="190500"/>
                  </a:lnTo>
                  <a:lnTo>
                    <a:pt x="145256" y="164307"/>
                  </a:lnTo>
                  <a:lnTo>
                    <a:pt x="104775" y="128588"/>
                  </a:lnTo>
                  <a:lnTo>
                    <a:pt x="66675" y="102394"/>
                  </a:lnTo>
                  <a:lnTo>
                    <a:pt x="45244" y="92869"/>
                  </a:lnTo>
                  <a:lnTo>
                    <a:pt x="11906" y="73819"/>
                  </a:lnTo>
                  <a:lnTo>
                    <a:pt x="2381" y="64294"/>
                  </a:lnTo>
                  <a:lnTo>
                    <a:pt x="0" y="50007"/>
                  </a:lnTo>
                  <a:lnTo>
                    <a:pt x="2381" y="28575"/>
                  </a:lnTo>
                  <a:lnTo>
                    <a:pt x="11906" y="16669"/>
                  </a:lnTo>
                  <a:lnTo>
                    <a:pt x="33338" y="7144"/>
                  </a:lnTo>
                  <a:lnTo>
                    <a:pt x="90488" y="2382"/>
                  </a:lnTo>
                  <a:lnTo>
                    <a:pt x="164306" y="0"/>
                  </a:lnTo>
                  <a:lnTo>
                    <a:pt x="247650" y="9525"/>
                  </a:lnTo>
                  <a:lnTo>
                    <a:pt x="309563" y="21432"/>
                  </a:lnTo>
                  <a:lnTo>
                    <a:pt x="369094" y="38100"/>
                  </a:lnTo>
                  <a:lnTo>
                    <a:pt x="431006" y="59532"/>
                  </a:lnTo>
                  <a:lnTo>
                    <a:pt x="476250" y="80963"/>
                  </a:lnTo>
                  <a:lnTo>
                    <a:pt x="519113" y="109538"/>
                  </a:lnTo>
                  <a:lnTo>
                    <a:pt x="540544" y="133350"/>
                  </a:lnTo>
                  <a:lnTo>
                    <a:pt x="554831" y="161925"/>
                  </a:lnTo>
                  <a:lnTo>
                    <a:pt x="559594" y="185738"/>
                  </a:lnTo>
                  <a:lnTo>
                    <a:pt x="559594" y="214313"/>
                  </a:lnTo>
                  <a:lnTo>
                    <a:pt x="547688" y="259557"/>
                  </a:lnTo>
                  <a:lnTo>
                    <a:pt x="528638" y="295275"/>
                  </a:lnTo>
                  <a:lnTo>
                    <a:pt x="514350" y="333375"/>
                  </a:lnTo>
                  <a:lnTo>
                    <a:pt x="502444" y="378619"/>
                  </a:lnTo>
                  <a:lnTo>
                    <a:pt x="492919" y="428625"/>
                  </a:lnTo>
                  <a:lnTo>
                    <a:pt x="488156" y="488157"/>
                  </a:lnTo>
                  <a:lnTo>
                    <a:pt x="488156" y="731044"/>
                  </a:lnTo>
                  <a:lnTo>
                    <a:pt x="492919" y="800100"/>
                  </a:lnTo>
                  <a:lnTo>
                    <a:pt x="245269" y="823913"/>
                  </a:lnTo>
                  <a:lnTo>
                    <a:pt x="245269" y="762000"/>
                  </a:lnTo>
                  <a:lnTo>
                    <a:pt x="238125" y="5191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333;p211">
              <a:extLst>
                <a:ext uri="{FF2B5EF4-FFF2-40B4-BE49-F238E27FC236}">
                  <a16:creationId xmlns:a16="http://schemas.microsoft.com/office/drawing/2014/main" id="{A296C617-D74D-1646-B2C7-A2E674441D42}"/>
                </a:ext>
              </a:extLst>
            </p:cNvPr>
            <p:cNvSpPr/>
            <p:nvPr/>
          </p:nvSpPr>
          <p:spPr>
            <a:xfrm rot="-5400000">
              <a:off x="1736725" y="3571875"/>
              <a:ext cx="2692400" cy="374650"/>
            </a:xfrm>
            <a:custGeom>
              <a:avLst/>
              <a:gdLst/>
              <a:ahLst/>
              <a:cxnLst/>
              <a:rect l="l" t="t" r="r" b="b"/>
              <a:pathLst>
                <a:path w="2692565" h="375291" extrusionOk="0">
                  <a:moveTo>
                    <a:pt x="717819" y="372312"/>
                  </a:moveTo>
                  <a:lnTo>
                    <a:pt x="390184" y="375291"/>
                  </a:lnTo>
                  <a:lnTo>
                    <a:pt x="193602" y="372312"/>
                  </a:lnTo>
                  <a:lnTo>
                    <a:pt x="142968" y="369334"/>
                  </a:lnTo>
                  <a:lnTo>
                    <a:pt x="92333" y="357420"/>
                  </a:lnTo>
                  <a:lnTo>
                    <a:pt x="44677" y="342527"/>
                  </a:lnTo>
                  <a:lnTo>
                    <a:pt x="17871" y="327635"/>
                  </a:lnTo>
                  <a:lnTo>
                    <a:pt x="0" y="303807"/>
                  </a:lnTo>
                  <a:lnTo>
                    <a:pt x="0" y="282957"/>
                  </a:lnTo>
                  <a:lnTo>
                    <a:pt x="8935" y="247215"/>
                  </a:lnTo>
                  <a:lnTo>
                    <a:pt x="32763" y="202538"/>
                  </a:lnTo>
                  <a:lnTo>
                    <a:pt x="74462" y="166796"/>
                  </a:lnTo>
                  <a:lnTo>
                    <a:pt x="122118" y="137011"/>
                  </a:lnTo>
                  <a:lnTo>
                    <a:pt x="196581" y="104247"/>
                  </a:lnTo>
                  <a:lnTo>
                    <a:pt x="324657" y="65527"/>
                  </a:lnTo>
                  <a:lnTo>
                    <a:pt x="354442" y="62548"/>
                  </a:lnTo>
                  <a:lnTo>
                    <a:pt x="393162" y="71484"/>
                  </a:lnTo>
                  <a:lnTo>
                    <a:pt x="485496" y="95312"/>
                  </a:lnTo>
                  <a:lnTo>
                    <a:pt x="556980" y="110204"/>
                  </a:lnTo>
                  <a:lnTo>
                    <a:pt x="693991" y="134032"/>
                  </a:lnTo>
                  <a:lnTo>
                    <a:pt x="831002" y="145946"/>
                  </a:lnTo>
                  <a:lnTo>
                    <a:pt x="1536907" y="148925"/>
                  </a:lnTo>
                  <a:lnTo>
                    <a:pt x="2266640" y="151903"/>
                  </a:lnTo>
                  <a:lnTo>
                    <a:pt x="2364930" y="139989"/>
                  </a:lnTo>
                  <a:lnTo>
                    <a:pt x="2433436" y="122118"/>
                  </a:lnTo>
                  <a:lnTo>
                    <a:pt x="2522791" y="83398"/>
                  </a:lnTo>
                  <a:lnTo>
                    <a:pt x="2627038" y="23828"/>
                  </a:lnTo>
                  <a:lnTo>
                    <a:pt x="2653845" y="5957"/>
                  </a:lnTo>
                  <a:lnTo>
                    <a:pt x="2665759" y="2978"/>
                  </a:lnTo>
                  <a:lnTo>
                    <a:pt x="2680651" y="0"/>
                  </a:lnTo>
                  <a:lnTo>
                    <a:pt x="2689587" y="5957"/>
                  </a:lnTo>
                  <a:lnTo>
                    <a:pt x="2692565" y="14892"/>
                  </a:lnTo>
                  <a:lnTo>
                    <a:pt x="2683630" y="50634"/>
                  </a:lnTo>
                  <a:lnTo>
                    <a:pt x="2647888" y="137011"/>
                  </a:lnTo>
                  <a:lnTo>
                    <a:pt x="2609167" y="217430"/>
                  </a:lnTo>
                  <a:lnTo>
                    <a:pt x="2561511" y="291893"/>
                  </a:lnTo>
                  <a:lnTo>
                    <a:pt x="2513855" y="351463"/>
                  </a:lnTo>
                  <a:lnTo>
                    <a:pt x="2320253" y="375291"/>
                  </a:lnTo>
                  <a:lnTo>
                    <a:pt x="1504143" y="375291"/>
                  </a:lnTo>
                  <a:lnTo>
                    <a:pt x="1304584" y="372312"/>
                  </a:lnTo>
                  <a:lnTo>
                    <a:pt x="717819" y="37231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334;p211">
              <a:extLst>
                <a:ext uri="{FF2B5EF4-FFF2-40B4-BE49-F238E27FC236}">
                  <a16:creationId xmlns:a16="http://schemas.microsoft.com/office/drawing/2014/main" id="{FA615BA2-75F8-B749-926E-E0CF946950A6}"/>
                </a:ext>
              </a:extLst>
            </p:cNvPr>
            <p:cNvSpPr/>
            <p:nvPr/>
          </p:nvSpPr>
          <p:spPr>
            <a:xfrm rot="-5400000">
              <a:off x="4089400" y="4956176"/>
              <a:ext cx="2033587" cy="392112"/>
            </a:xfrm>
            <a:custGeom>
              <a:avLst/>
              <a:gdLst/>
              <a:ahLst/>
              <a:cxnLst/>
              <a:rect l="l" t="t" r="r" b="b"/>
              <a:pathLst>
                <a:path w="2033603" h="392298" extrusionOk="0">
                  <a:moveTo>
                    <a:pt x="709598" y="389413"/>
                  </a:moveTo>
                  <a:lnTo>
                    <a:pt x="311531" y="392298"/>
                  </a:lnTo>
                  <a:lnTo>
                    <a:pt x="126920" y="386529"/>
                  </a:lnTo>
                  <a:lnTo>
                    <a:pt x="89421" y="377875"/>
                  </a:lnTo>
                  <a:lnTo>
                    <a:pt x="57691" y="363452"/>
                  </a:lnTo>
                  <a:lnTo>
                    <a:pt x="40384" y="351914"/>
                  </a:lnTo>
                  <a:lnTo>
                    <a:pt x="23076" y="331723"/>
                  </a:lnTo>
                  <a:lnTo>
                    <a:pt x="8654" y="299993"/>
                  </a:lnTo>
                  <a:lnTo>
                    <a:pt x="0" y="271147"/>
                  </a:lnTo>
                  <a:lnTo>
                    <a:pt x="0" y="250955"/>
                  </a:lnTo>
                  <a:lnTo>
                    <a:pt x="8654" y="219225"/>
                  </a:lnTo>
                  <a:lnTo>
                    <a:pt x="37499" y="190380"/>
                  </a:lnTo>
                  <a:lnTo>
                    <a:pt x="77883" y="167304"/>
                  </a:lnTo>
                  <a:lnTo>
                    <a:pt x="135574" y="144227"/>
                  </a:lnTo>
                  <a:lnTo>
                    <a:pt x="213456" y="129805"/>
                  </a:lnTo>
                  <a:lnTo>
                    <a:pt x="291339" y="118266"/>
                  </a:lnTo>
                  <a:lnTo>
                    <a:pt x="386529" y="118266"/>
                  </a:lnTo>
                  <a:lnTo>
                    <a:pt x="464412" y="132689"/>
                  </a:lnTo>
                  <a:lnTo>
                    <a:pt x="501911" y="138458"/>
                  </a:lnTo>
                  <a:lnTo>
                    <a:pt x="611523" y="144227"/>
                  </a:lnTo>
                  <a:lnTo>
                    <a:pt x="1644189" y="144227"/>
                  </a:lnTo>
                  <a:lnTo>
                    <a:pt x="1733610" y="141343"/>
                  </a:lnTo>
                  <a:lnTo>
                    <a:pt x="1765340" y="138458"/>
                  </a:lnTo>
                  <a:lnTo>
                    <a:pt x="1817262" y="121151"/>
                  </a:lnTo>
                  <a:lnTo>
                    <a:pt x="1851876" y="98075"/>
                  </a:lnTo>
                  <a:lnTo>
                    <a:pt x="1929759" y="37499"/>
                  </a:lnTo>
                  <a:lnTo>
                    <a:pt x="1975912" y="5769"/>
                  </a:lnTo>
                  <a:lnTo>
                    <a:pt x="1993219" y="0"/>
                  </a:lnTo>
                  <a:lnTo>
                    <a:pt x="2013411" y="0"/>
                  </a:lnTo>
                  <a:lnTo>
                    <a:pt x="2027834" y="14423"/>
                  </a:lnTo>
                  <a:lnTo>
                    <a:pt x="2033603" y="34615"/>
                  </a:lnTo>
                  <a:lnTo>
                    <a:pt x="2019180" y="109613"/>
                  </a:lnTo>
                  <a:lnTo>
                    <a:pt x="1987450" y="219225"/>
                  </a:lnTo>
                  <a:lnTo>
                    <a:pt x="1941297" y="354799"/>
                  </a:lnTo>
                  <a:lnTo>
                    <a:pt x="1756687" y="386529"/>
                  </a:lnTo>
                  <a:lnTo>
                    <a:pt x="1208623" y="386529"/>
                  </a:lnTo>
                  <a:lnTo>
                    <a:pt x="1006706" y="386529"/>
                  </a:lnTo>
                  <a:lnTo>
                    <a:pt x="709598" y="3894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335;p211">
              <a:extLst>
                <a:ext uri="{FF2B5EF4-FFF2-40B4-BE49-F238E27FC236}">
                  <a16:creationId xmlns:a16="http://schemas.microsoft.com/office/drawing/2014/main" id="{598944FB-95EC-B947-A8CE-EE421D3233EC}"/>
                </a:ext>
              </a:extLst>
            </p:cNvPr>
            <p:cNvSpPr/>
            <p:nvPr/>
          </p:nvSpPr>
          <p:spPr>
            <a:xfrm rot="-5400000">
              <a:off x="2568575" y="3054350"/>
              <a:ext cx="2528888" cy="1309688"/>
            </a:xfrm>
            <a:custGeom>
              <a:avLst/>
              <a:gdLst/>
              <a:ahLst/>
              <a:cxnLst/>
              <a:rect l="l" t="t" r="r" b="b"/>
              <a:pathLst>
                <a:path w="2528748" h="1310541" extrusionOk="0">
                  <a:moveTo>
                    <a:pt x="813131" y="1182465"/>
                  </a:moveTo>
                  <a:lnTo>
                    <a:pt x="330614" y="1182465"/>
                  </a:lnTo>
                  <a:lnTo>
                    <a:pt x="220409" y="1179487"/>
                  </a:lnTo>
                  <a:lnTo>
                    <a:pt x="104247" y="1161616"/>
                  </a:lnTo>
                  <a:lnTo>
                    <a:pt x="35742" y="1146723"/>
                  </a:lnTo>
                  <a:lnTo>
                    <a:pt x="17871" y="1137788"/>
                  </a:lnTo>
                  <a:lnTo>
                    <a:pt x="8935" y="1122895"/>
                  </a:lnTo>
                  <a:lnTo>
                    <a:pt x="0" y="1102046"/>
                  </a:lnTo>
                  <a:lnTo>
                    <a:pt x="0" y="1078218"/>
                  </a:lnTo>
                  <a:lnTo>
                    <a:pt x="0" y="1051411"/>
                  </a:lnTo>
                  <a:lnTo>
                    <a:pt x="2978" y="1033540"/>
                  </a:lnTo>
                  <a:lnTo>
                    <a:pt x="17871" y="1009712"/>
                  </a:lnTo>
                  <a:lnTo>
                    <a:pt x="41699" y="988863"/>
                  </a:lnTo>
                  <a:lnTo>
                    <a:pt x="137011" y="935250"/>
                  </a:lnTo>
                  <a:lnTo>
                    <a:pt x="378270" y="935250"/>
                  </a:lnTo>
                  <a:lnTo>
                    <a:pt x="1265863" y="932271"/>
                  </a:lnTo>
                  <a:lnTo>
                    <a:pt x="1492229" y="938228"/>
                  </a:lnTo>
                  <a:lnTo>
                    <a:pt x="2183242" y="935250"/>
                  </a:lnTo>
                  <a:lnTo>
                    <a:pt x="2242812" y="935250"/>
                  </a:lnTo>
                  <a:lnTo>
                    <a:pt x="2260683" y="923336"/>
                  </a:lnTo>
                  <a:lnTo>
                    <a:pt x="2275575" y="890572"/>
                  </a:lnTo>
                  <a:lnTo>
                    <a:pt x="2284511" y="842916"/>
                  </a:lnTo>
                  <a:lnTo>
                    <a:pt x="2281532" y="786325"/>
                  </a:lnTo>
                  <a:lnTo>
                    <a:pt x="2242812" y="467625"/>
                  </a:lnTo>
                  <a:lnTo>
                    <a:pt x="2192177" y="59570"/>
                  </a:lnTo>
                  <a:lnTo>
                    <a:pt x="2364930" y="0"/>
                  </a:lnTo>
                  <a:lnTo>
                    <a:pt x="2385780" y="80420"/>
                  </a:lnTo>
                  <a:lnTo>
                    <a:pt x="2397694" y="229345"/>
                  </a:lnTo>
                  <a:lnTo>
                    <a:pt x="2445350" y="577830"/>
                  </a:lnTo>
                  <a:lnTo>
                    <a:pt x="2487049" y="831002"/>
                  </a:lnTo>
                  <a:lnTo>
                    <a:pt x="2504920" y="878658"/>
                  </a:lnTo>
                  <a:lnTo>
                    <a:pt x="2519812" y="932271"/>
                  </a:lnTo>
                  <a:lnTo>
                    <a:pt x="2525769" y="970992"/>
                  </a:lnTo>
                  <a:lnTo>
                    <a:pt x="2528748" y="994820"/>
                  </a:lnTo>
                  <a:lnTo>
                    <a:pt x="2522791" y="1024605"/>
                  </a:lnTo>
                  <a:lnTo>
                    <a:pt x="2507898" y="1063325"/>
                  </a:lnTo>
                  <a:lnTo>
                    <a:pt x="2463221" y="1143745"/>
                  </a:lnTo>
                  <a:lnTo>
                    <a:pt x="2370887" y="1250971"/>
                  </a:lnTo>
                  <a:lnTo>
                    <a:pt x="2329188" y="1292670"/>
                  </a:lnTo>
                  <a:lnTo>
                    <a:pt x="2317274" y="1307562"/>
                  </a:lnTo>
                  <a:lnTo>
                    <a:pt x="2296425" y="1310541"/>
                  </a:lnTo>
                  <a:lnTo>
                    <a:pt x="2272597" y="1304584"/>
                  </a:lnTo>
                  <a:lnTo>
                    <a:pt x="2230898" y="1280756"/>
                  </a:lnTo>
                  <a:lnTo>
                    <a:pt x="2189199" y="1245014"/>
                  </a:lnTo>
                  <a:lnTo>
                    <a:pt x="2156435" y="1218207"/>
                  </a:lnTo>
                  <a:lnTo>
                    <a:pt x="2129629" y="1206293"/>
                  </a:lnTo>
                  <a:lnTo>
                    <a:pt x="2093887" y="1197358"/>
                  </a:lnTo>
                  <a:lnTo>
                    <a:pt x="2028360" y="1191401"/>
                  </a:lnTo>
                  <a:lnTo>
                    <a:pt x="1390960" y="1188422"/>
                  </a:lnTo>
                  <a:lnTo>
                    <a:pt x="1247992" y="1179487"/>
                  </a:lnTo>
                  <a:lnTo>
                    <a:pt x="813131" y="118246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336;p211">
              <a:extLst>
                <a:ext uri="{FF2B5EF4-FFF2-40B4-BE49-F238E27FC236}">
                  <a16:creationId xmlns:a16="http://schemas.microsoft.com/office/drawing/2014/main" id="{E2BCD39B-215B-654E-B0AE-C79F228F740C}"/>
                </a:ext>
              </a:extLst>
            </p:cNvPr>
            <p:cNvSpPr/>
            <p:nvPr/>
          </p:nvSpPr>
          <p:spPr>
            <a:xfrm>
              <a:off x="3186113" y="3506788"/>
              <a:ext cx="990600" cy="292100"/>
            </a:xfrm>
            <a:custGeom>
              <a:avLst/>
              <a:gdLst/>
              <a:ahLst/>
              <a:cxnLst/>
              <a:rect l="l" t="t" r="r" b="b"/>
              <a:pathLst>
                <a:path w="990600" h="290513" extrusionOk="0">
                  <a:moveTo>
                    <a:pt x="347662" y="245269"/>
                  </a:moveTo>
                  <a:lnTo>
                    <a:pt x="23812" y="290513"/>
                  </a:lnTo>
                  <a:lnTo>
                    <a:pt x="0" y="90488"/>
                  </a:lnTo>
                  <a:lnTo>
                    <a:pt x="78581" y="90488"/>
                  </a:lnTo>
                  <a:lnTo>
                    <a:pt x="383381" y="64294"/>
                  </a:lnTo>
                  <a:lnTo>
                    <a:pt x="926306" y="2382"/>
                  </a:lnTo>
                  <a:lnTo>
                    <a:pt x="962025" y="0"/>
                  </a:lnTo>
                  <a:lnTo>
                    <a:pt x="990600" y="178594"/>
                  </a:lnTo>
                  <a:lnTo>
                    <a:pt x="921543" y="185738"/>
                  </a:lnTo>
                  <a:lnTo>
                    <a:pt x="347662" y="24526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337;p211">
              <a:extLst>
                <a:ext uri="{FF2B5EF4-FFF2-40B4-BE49-F238E27FC236}">
                  <a16:creationId xmlns:a16="http://schemas.microsoft.com/office/drawing/2014/main" id="{7DC313BD-BF4C-CA47-ADC8-0C2E9695621D}"/>
                </a:ext>
              </a:extLst>
            </p:cNvPr>
            <p:cNvSpPr/>
            <p:nvPr/>
          </p:nvSpPr>
          <p:spPr>
            <a:xfrm>
              <a:off x="3176588" y="4600575"/>
              <a:ext cx="1042987" cy="303213"/>
            </a:xfrm>
            <a:custGeom>
              <a:avLst/>
              <a:gdLst/>
              <a:ahLst/>
              <a:cxnLst/>
              <a:rect l="l" t="t" r="r" b="b"/>
              <a:pathLst>
                <a:path w="1042987" h="302419" extrusionOk="0">
                  <a:moveTo>
                    <a:pt x="302418" y="280988"/>
                  </a:moveTo>
                  <a:lnTo>
                    <a:pt x="88106" y="300038"/>
                  </a:lnTo>
                  <a:lnTo>
                    <a:pt x="42862" y="302419"/>
                  </a:lnTo>
                  <a:lnTo>
                    <a:pt x="0" y="133350"/>
                  </a:lnTo>
                  <a:lnTo>
                    <a:pt x="95250" y="121444"/>
                  </a:lnTo>
                  <a:lnTo>
                    <a:pt x="519112" y="61913"/>
                  </a:lnTo>
                  <a:lnTo>
                    <a:pt x="931068" y="4763"/>
                  </a:lnTo>
                  <a:lnTo>
                    <a:pt x="988218" y="0"/>
                  </a:lnTo>
                  <a:lnTo>
                    <a:pt x="1042987" y="221456"/>
                  </a:lnTo>
                  <a:lnTo>
                    <a:pt x="938212" y="228600"/>
                  </a:lnTo>
                  <a:lnTo>
                    <a:pt x="631031" y="250031"/>
                  </a:lnTo>
                  <a:lnTo>
                    <a:pt x="302418" y="2809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338;p211">
              <a:extLst>
                <a:ext uri="{FF2B5EF4-FFF2-40B4-BE49-F238E27FC236}">
                  <a16:creationId xmlns:a16="http://schemas.microsoft.com/office/drawing/2014/main" id="{13F4E388-CBA9-C64E-92A6-643CA16AF8D3}"/>
                </a:ext>
              </a:extLst>
            </p:cNvPr>
            <p:cNvSpPr/>
            <p:nvPr/>
          </p:nvSpPr>
          <p:spPr>
            <a:xfrm>
              <a:off x="4614863" y="2198688"/>
              <a:ext cx="2406650" cy="427037"/>
            </a:xfrm>
            <a:custGeom>
              <a:avLst/>
              <a:gdLst/>
              <a:ahLst/>
              <a:cxnLst/>
              <a:rect l="l" t="t" r="r" b="b"/>
              <a:pathLst>
                <a:path w="2407502" h="425885" extrusionOk="0">
                  <a:moveTo>
                    <a:pt x="1029639" y="350729"/>
                  </a:moveTo>
                  <a:lnTo>
                    <a:pt x="673900" y="378286"/>
                  </a:lnTo>
                  <a:lnTo>
                    <a:pt x="526093" y="425885"/>
                  </a:lnTo>
                  <a:lnTo>
                    <a:pt x="491020" y="420874"/>
                  </a:lnTo>
                  <a:lnTo>
                    <a:pt x="403338" y="403338"/>
                  </a:lnTo>
                  <a:lnTo>
                    <a:pt x="333192" y="383296"/>
                  </a:lnTo>
                  <a:lnTo>
                    <a:pt x="280583" y="368265"/>
                  </a:lnTo>
                  <a:lnTo>
                    <a:pt x="248015" y="355739"/>
                  </a:lnTo>
                  <a:lnTo>
                    <a:pt x="207932" y="335697"/>
                  </a:lnTo>
                  <a:lnTo>
                    <a:pt x="125260" y="273067"/>
                  </a:lnTo>
                  <a:lnTo>
                    <a:pt x="72651" y="220458"/>
                  </a:lnTo>
                  <a:lnTo>
                    <a:pt x="25052" y="160333"/>
                  </a:lnTo>
                  <a:lnTo>
                    <a:pt x="7516" y="127765"/>
                  </a:lnTo>
                  <a:lnTo>
                    <a:pt x="0" y="105219"/>
                  </a:lnTo>
                  <a:lnTo>
                    <a:pt x="0" y="90187"/>
                  </a:lnTo>
                  <a:lnTo>
                    <a:pt x="5010" y="75156"/>
                  </a:lnTo>
                  <a:lnTo>
                    <a:pt x="15031" y="70146"/>
                  </a:lnTo>
                  <a:lnTo>
                    <a:pt x="42588" y="80166"/>
                  </a:lnTo>
                  <a:lnTo>
                    <a:pt x="122755" y="117745"/>
                  </a:lnTo>
                  <a:lnTo>
                    <a:pt x="240500" y="170354"/>
                  </a:lnTo>
                  <a:lnTo>
                    <a:pt x="280583" y="182880"/>
                  </a:lnTo>
                  <a:lnTo>
                    <a:pt x="348224" y="192901"/>
                  </a:lnTo>
                  <a:lnTo>
                    <a:pt x="428390" y="195406"/>
                  </a:lnTo>
                  <a:lnTo>
                    <a:pt x="596239" y="197911"/>
                  </a:lnTo>
                  <a:lnTo>
                    <a:pt x="821707" y="187890"/>
                  </a:lnTo>
                  <a:lnTo>
                    <a:pt x="1077238" y="155323"/>
                  </a:lnTo>
                  <a:lnTo>
                    <a:pt x="1320243" y="132776"/>
                  </a:lnTo>
                  <a:lnTo>
                    <a:pt x="1628384" y="102713"/>
                  </a:lnTo>
                  <a:lnTo>
                    <a:pt x="1726087" y="90187"/>
                  </a:lnTo>
                  <a:lnTo>
                    <a:pt x="1781201" y="77661"/>
                  </a:lnTo>
                  <a:lnTo>
                    <a:pt x="1961576" y="20042"/>
                  </a:lnTo>
                  <a:lnTo>
                    <a:pt x="2026711" y="2505"/>
                  </a:lnTo>
                  <a:lnTo>
                    <a:pt x="2059279" y="0"/>
                  </a:lnTo>
                  <a:lnTo>
                    <a:pt x="2184539" y="12526"/>
                  </a:lnTo>
                  <a:lnTo>
                    <a:pt x="2272221" y="40083"/>
                  </a:lnTo>
                  <a:lnTo>
                    <a:pt x="2347377" y="72651"/>
                  </a:lnTo>
                  <a:lnTo>
                    <a:pt x="2377440" y="90187"/>
                  </a:lnTo>
                  <a:lnTo>
                    <a:pt x="2392471" y="105219"/>
                  </a:lnTo>
                  <a:lnTo>
                    <a:pt x="2404997" y="122755"/>
                  </a:lnTo>
                  <a:lnTo>
                    <a:pt x="2407502" y="142797"/>
                  </a:lnTo>
                  <a:lnTo>
                    <a:pt x="2404997" y="177869"/>
                  </a:lnTo>
                  <a:lnTo>
                    <a:pt x="2392471" y="205427"/>
                  </a:lnTo>
                  <a:lnTo>
                    <a:pt x="2367419" y="222963"/>
                  </a:lnTo>
                  <a:lnTo>
                    <a:pt x="2314810" y="232984"/>
                  </a:lnTo>
                  <a:lnTo>
                    <a:pt x="2212096" y="240500"/>
                  </a:lnTo>
                  <a:lnTo>
                    <a:pt x="2021701" y="248015"/>
                  </a:lnTo>
                  <a:lnTo>
                    <a:pt x="1731097" y="283088"/>
                  </a:lnTo>
                  <a:lnTo>
                    <a:pt x="1553227" y="310645"/>
                  </a:lnTo>
                  <a:lnTo>
                    <a:pt x="1029639" y="3507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39;p211">
              <a:extLst>
                <a:ext uri="{FF2B5EF4-FFF2-40B4-BE49-F238E27FC236}">
                  <a16:creationId xmlns:a16="http://schemas.microsoft.com/office/drawing/2014/main" id="{64016A1F-D47F-1041-9254-33FAE73F70CF}"/>
                </a:ext>
              </a:extLst>
            </p:cNvPr>
            <p:cNvSpPr/>
            <p:nvPr/>
          </p:nvSpPr>
          <p:spPr>
            <a:xfrm>
              <a:off x="5124450" y="2495550"/>
              <a:ext cx="333375" cy="1131888"/>
            </a:xfrm>
            <a:custGeom>
              <a:avLst/>
              <a:gdLst/>
              <a:ahLst/>
              <a:cxnLst/>
              <a:rect l="l" t="t" r="r" b="b"/>
              <a:pathLst>
                <a:path w="333375" h="1131094" extrusionOk="0">
                  <a:moveTo>
                    <a:pt x="119063" y="676275"/>
                  </a:moveTo>
                  <a:lnTo>
                    <a:pt x="95250" y="457200"/>
                  </a:lnTo>
                  <a:lnTo>
                    <a:pt x="83344" y="373856"/>
                  </a:lnTo>
                  <a:lnTo>
                    <a:pt x="80963" y="330994"/>
                  </a:lnTo>
                  <a:lnTo>
                    <a:pt x="69056" y="252413"/>
                  </a:lnTo>
                  <a:lnTo>
                    <a:pt x="0" y="71438"/>
                  </a:lnTo>
                  <a:lnTo>
                    <a:pt x="102394" y="0"/>
                  </a:lnTo>
                  <a:lnTo>
                    <a:pt x="166688" y="95250"/>
                  </a:lnTo>
                  <a:lnTo>
                    <a:pt x="202406" y="138113"/>
                  </a:lnTo>
                  <a:lnTo>
                    <a:pt x="242888" y="185738"/>
                  </a:lnTo>
                  <a:lnTo>
                    <a:pt x="257175" y="211931"/>
                  </a:lnTo>
                  <a:lnTo>
                    <a:pt x="276225" y="242888"/>
                  </a:lnTo>
                  <a:lnTo>
                    <a:pt x="290513" y="271463"/>
                  </a:lnTo>
                  <a:lnTo>
                    <a:pt x="304800" y="319088"/>
                  </a:lnTo>
                  <a:lnTo>
                    <a:pt x="309563" y="361950"/>
                  </a:lnTo>
                  <a:lnTo>
                    <a:pt x="321469" y="723900"/>
                  </a:lnTo>
                  <a:lnTo>
                    <a:pt x="333375" y="1059656"/>
                  </a:lnTo>
                  <a:lnTo>
                    <a:pt x="333375" y="1102519"/>
                  </a:lnTo>
                  <a:lnTo>
                    <a:pt x="147638" y="1131094"/>
                  </a:lnTo>
                  <a:lnTo>
                    <a:pt x="150019" y="1078706"/>
                  </a:lnTo>
                  <a:lnTo>
                    <a:pt x="119063" y="6762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340;p211">
              <a:extLst>
                <a:ext uri="{FF2B5EF4-FFF2-40B4-BE49-F238E27FC236}">
                  <a16:creationId xmlns:a16="http://schemas.microsoft.com/office/drawing/2014/main" id="{01F51EF7-8038-E041-9A43-B586E3B22D9C}"/>
                </a:ext>
              </a:extLst>
            </p:cNvPr>
            <p:cNvSpPr/>
            <p:nvPr/>
          </p:nvSpPr>
          <p:spPr>
            <a:xfrm>
              <a:off x="6094413" y="2459038"/>
              <a:ext cx="496887" cy="1103312"/>
            </a:xfrm>
            <a:custGeom>
              <a:avLst/>
              <a:gdLst/>
              <a:ahLst/>
              <a:cxnLst/>
              <a:rect l="l" t="t" r="r" b="b"/>
              <a:pathLst>
                <a:path w="497681" h="1102519" extrusionOk="0">
                  <a:moveTo>
                    <a:pt x="90487" y="666750"/>
                  </a:moveTo>
                  <a:lnTo>
                    <a:pt x="119062" y="528638"/>
                  </a:lnTo>
                  <a:lnTo>
                    <a:pt x="135731" y="400050"/>
                  </a:lnTo>
                  <a:lnTo>
                    <a:pt x="145256" y="273844"/>
                  </a:lnTo>
                  <a:cubicBezTo>
                    <a:pt x="144462" y="254000"/>
                    <a:pt x="143669" y="234157"/>
                    <a:pt x="142875" y="214313"/>
                  </a:cubicBezTo>
                  <a:lnTo>
                    <a:pt x="130969" y="154782"/>
                  </a:lnTo>
                  <a:lnTo>
                    <a:pt x="123825" y="123825"/>
                  </a:lnTo>
                  <a:lnTo>
                    <a:pt x="107156" y="85725"/>
                  </a:lnTo>
                  <a:lnTo>
                    <a:pt x="61912" y="33338"/>
                  </a:lnTo>
                  <a:lnTo>
                    <a:pt x="209550" y="0"/>
                  </a:lnTo>
                  <a:lnTo>
                    <a:pt x="257175" y="40482"/>
                  </a:lnTo>
                  <a:lnTo>
                    <a:pt x="328612" y="85725"/>
                  </a:lnTo>
                  <a:lnTo>
                    <a:pt x="404812" y="138113"/>
                  </a:lnTo>
                  <a:lnTo>
                    <a:pt x="445294" y="171450"/>
                  </a:lnTo>
                  <a:lnTo>
                    <a:pt x="469106" y="197644"/>
                  </a:lnTo>
                  <a:lnTo>
                    <a:pt x="488156" y="221457"/>
                  </a:lnTo>
                  <a:lnTo>
                    <a:pt x="495300" y="235744"/>
                  </a:lnTo>
                  <a:lnTo>
                    <a:pt x="497681" y="252413"/>
                  </a:lnTo>
                  <a:lnTo>
                    <a:pt x="497681" y="271463"/>
                  </a:lnTo>
                  <a:lnTo>
                    <a:pt x="492919" y="290513"/>
                  </a:lnTo>
                  <a:lnTo>
                    <a:pt x="481012" y="304800"/>
                  </a:lnTo>
                  <a:lnTo>
                    <a:pt x="452437" y="321469"/>
                  </a:lnTo>
                  <a:lnTo>
                    <a:pt x="433387" y="335757"/>
                  </a:lnTo>
                  <a:lnTo>
                    <a:pt x="402431" y="381000"/>
                  </a:lnTo>
                  <a:lnTo>
                    <a:pt x="381000" y="421482"/>
                  </a:lnTo>
                  <a:lnTo>
                    <a:pt x="326231" y="573882"/>
                  </a:lnTo>
                  <a:lnTo>
                    <a:pt x="257175" y="771525"/>
                  </a:lnTo>
                  <a:lnTo>
                    <a:pt x="171450" y="1026319"/>
                  </a:lnTo>
                  <a:lnTo>
                    <a:pt x="159544" y="1078707"/>
                  </a:lnTo>
                  <a:lnTo>
                    <a:pt x="0" y="1102519"/>
                  </a:lnTo>
                  <a:lnTo>
                    <a:pt x="11906" y="1028700"/>
                  </a:lnTo>
                  <a:lnTo>
                    <a:pt x="90487" y="6667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341;p211">
              <a:extLst>
                <a:ext uri="{FF2B5EF4-FFF2-40B4-BE49-F238E27FC236}">
                  <a16:creationId xmlns:a16="http://schemas.microsoft.com/office/drawing/2014/main" id="{36BDBAE1-7CF2-8043-B470-667DD86B6F4C}"/>
                </a:ext>
              </a:extLst>
            </p:cNvPr>
            <p:cNvSpPr/>
            <p:nvPr/>
          </p:nvSpPr>
          <p:spPr>
            <a:xfrm>
              <a:off x="4298950" y="3362325"/>
              <a:ext cx="3121025" cy="485775"/>
            </a:xfrm>
            <a:custGeom>
              <a:avLst/>
              <a:gdLst/>
              <a:ahLst/>
              <a:cxnLst/>
              <a:rect l="l" t="t" r="r" b="b"/>
              <a:pathLst>
                <a:path w="3121025" h="485775" extrusionOk="0">
                  <a:moveTo>
                    <a:pt x="1231900" y="365125"/>
                  </a:moveTo>
                  <a:lnTo>
                    <a:pt x="895350" y="419100"/>
                  </a:lnTo>
                  <a:lnTo>
                    <a:pt x="822325" y="431800"/>
                  </a:lnTo>
                  <a:lnTo>
                    <a:pt x="685800" y="460375"/>
                  </a:lnTo>
                  <a:lnTo>
                    <a:pt x="615950" y="476250"/>
                  </a:lnTo>
                  <a:lnTo>
                    <a:pt x="568325" y="485775"/>
                  </a:lnTo>
                  <a:lnTo>
                    <a:pt x="536575" y="485775"/>
                  </a:lnTo>
                  <a:lnTo>
                    <a:pt x="488950" y="485775"/>
                  </a:lnTo>
                  <a:lnTo>
                    <a:pt x="428625" y="482600"/>
                  </a:lnTo>
                  <a:lnTo>
                    <a:pt x="355600" y="463550"/>
                  </a:lnTo>
                  <a:lnTo>
                    <a:pt x="238125" y="425450"/>
                  </a:lnTo>
                  <a:lnTo>
                    <a:pt x="76200" y="342900"/>
                  </a:lnTo>
                  <a:lnTo>
                    <a:pt x="9525" y="314325"/>
                  </a:lnTo>
                  <a:lnTo>
                    <a:pt x="0" y="187325"/>
                  </a:lnTo>
                  <a:lnTo>
                    <a:pt x="63500" y="222250"/>
                  </a:lnTo>
                  <a:lnTo>
                    <a:pt x="168275" y="257175"/>
                  </a:lnTo>
                  <a:lnTo>
                    <a:pt x="282575" y="279400"/>
                  </a:lnTo>
                  <a:lnTo>
                    <a:pt x="396875" y="285750"/>
                  </a:lnTo>
                  <a:lnTo>
                    <a:pt x="527050" y="282575"/>
                  </a:lnTo>
                  <a:lnTo>
                    <a:pt x="777875" y="250825"/>
                  </a:lnTo>
                  <a:lnTo>
                    <a:pt x="974725" y="212725"/>
                  </a:lnTo>
                  <a:lnTo>
                    <a:pt x="1165225" y="190500"/>
                  </a:lnTo>
                  <a:lnTo>
                    <a:pt x="1527175" y="149225"/>
                  </a:lnTo>
                  <a:lnTo>
                    <a:pt x="1809750" y="130175"/>
                  </a:lnTo>
                  <a:lnTo>
                    <a:pt x="1978025" y="130175"/>
                  </a:lnTo>
                  <a:lnTo>
                    <a:pt x="2251075" y="101600"/>
                  </a:lnTo>
                  <a:lnTo>
                    <a:pt x="2438400" y="85725"/>
                  </a:lnTo>
                  <a:lnTo>
                    <a:pt x="2495550" y="69850"/>
                  </a:lnTo>
                  <a:lnTo>
                    <a:pt x="2581275" y="34925"/>
                  </a:lnTo>
                  <a:lnTo>
                    <a:pt x="2663825" y="0"/>
                  </a:lnTo>
                  <a:lnTo>
                    <a:pt x="2692400" y="0"/>
                  </a:lnTo>
                  <a:lnTo>
                    <a:pt x="2797175" y="19050"/>
                  </a:lnTo>
                  <a:lnTo>
                    <a:pt x="2924175" y="53975"/>
                  </a:lnTo>
                  <a:lnTo>
                    <a:pt x="3019425" y="95250"/>
                  </a:lnTo>
                  <a:lnTo>
                    <a:pt x="3079750" y="130175"/>
                  </a:lnTo>
                  <a:lnTo>
                    <a:pt x="3101975" y="152400"/>
                  </a:lnTo>
                  <a:lnTo>
                    <a:pt x="3117850" y="174625"/>
                  </a:lnTo>
                  <a:lnTo>
                    <a:pt x="3121025" y="215900"/>
                  </a:lnTo>
                  <a:lnTo>
                    <a:pt x="3105150" y="250825"/>
                  </a:lnTo>
                  <a:lnTo>
                    <a:pt x="3079750" y="276225"/>
                  </a:lnTo>
                  <a:lnTo>
                    <a:pt x="3048000" y="292100"/>
                  </a:lnTo>
                  <a:lnTo>
                    <a:pt x="2997200" y="311150"/>
                  </a:lnTo>
                  <a:lnTo>
                    <a:pt x="2946400" y="314325"/>
                  </a:lnTo>
                  <a:lnTo>
                    <a:pt x="2860675" y="304800"/>
                  </a:lnTo>
                  <a:lnTo>
                    <a:pt x="2736850" y="285750"/>
                  </a:lnTo>
                  <a:lnTo>
                    <a:pt x="2492375" y="276225"/>
                  </a:lnTo>
                  <a:lnTo>
                    <a:pt x="2114550" y="288925"/>
                  </a:lnTo>
                  <a:lnTo>
                    <a:pt x="1733550" y="307975"/>
                  </a:lnTo>
                  <a:lnTo>
                    <a:pt x="1231900" y="3651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342;p211">
              <a:extLst>
                <a:ext uri="{FF2B5EF4-FFF2-40B4-BE49-F238E27FC236}">
                  <a16:creationId xmlns:a16="http://schemas.microsoft.com/office/drawing/2014/main" id="{7624B7E9-978E-5A45-84BC-2E56201FDF65}"/>
                </a:ext>
              </a:extLst>
            </p:cNvPr>
            <p:cNvSpPr/>
            <p:nvPr/>
          </p:nvSpPr>
          <p:spPr>
            <a:xfrm rot="-5400000">
              <a:off x="4995069" y="4269582"/>
              <a:ext cx="2120900" cy="1693862"/>
            </a:xfrm>
            <a:custGeom>
              <a:avLst/>
              <a:gdLst/>
              <a:ahLst/>
              <a:cxnLst/>
              <a:rect l="l" t="t" r="r" b="b"/>
              <a:pathLst>
                <a:path w="2121540" h="1693943" extrusionOk="0">
                  <a:moveTo>
                    <a:pt x="861773" y="1588688"/>
                  </a:moveTo>
                  <a:lnTo>
                    <a:pt x="499960" y="1585399"/>
                  </a:lnTo>
                  <a:lnTo>
                    <a:pt x="286161" y="1591977"/>
                  </a:lnTo>
                  <a:lnTo>
                    <a:pt x="217088" y="1582110"/>
                  </a:lnTo>
                  <a:lnTo>
                    <a:pt x="151304" y="1568953"/>
                  </a:lnTo>
                  <a:lnTo>
                    <a:pt x="98677" y="1552507"/>
                  </a:lnTo>
                  <a:lnTo>
                    <a:pt x="52628" y="1526193"/>
                  </a:lnTo>
                  <a:lnTo>
                    <a:pt x="36182" y="1516325"/>
                  </a:lnTo>
                  <a:lnTo>
                    <a:pt x="19736" y="1499879"/>
                  </a:lnTo>
                  <a:lnTo>
                    <a:pt x="6579" y="1473566"/>
                  </a:lnTo>
                  <a:lnTo>
                    <a:pt x="0" y="1437384"/>
                  </a:lnTo>
                  <a:lnTo>
                    <a:pt x="9868" y="1391336"/>
                  </a:lnTo>
                  <a:lnTo>
                    <a:pt x="39471" y="1341997"/>
                  </a:lnTo>
                  <a:lnTo>
                    <a:pt x="72363" y="1309105"/>
                  </a:lnTo>
                  <a:lnTo>
                    <a:pt x="118412" y="1286081"/>
                  </a:lnTo>
                  <a:lnTo>
                    <a:pt x="226956" y="1279502"/>
                  </a:lnTo>
                  <a:lnTo>
                    <a:pt x="417730" y="1295948"/>
                  </a:lnTo>
                  <a:lnTo>
                    <a:pt x="792700" y="1312395"/>
                  </a:lnTo>
                  <a:lnTo>
                    <a:pt x="1134777" y="1318973"/>
                  </a:lnTo>
                  <a:lnTo>
                    <a:pt x="1341997" y="1318973"/>
                  </a:lnTo>
                  <a:lnTo>
                    <a:pt x="1585399" y="1318973"/>
                  </a:lnTo>
                  <a:lnTo>
                    <a:pt x="1766305" y="1322262"/>
                  </a:lnTo>
                  <a:lnTo>
                    <a:pt x="1805776" y="1322262"/>
                  </a:lnTo>
                  <a:lnTo>
                    <a:pt x="1835379" y="1318973"/>
                  </a:lnTo>
                  <a:lnTo>
                    <a:pt x="1868271" y="1305816"/>
                  </a:lnTo>
                  <a:lnTo>
                    <a:pt x="1888006" y="1282792"/>
                  </a:lnTo>
                  <a:lnTo>
                    <a:pt x="1894584" y="1259767"/>
                  </a:lnTo>
                  <a:lnTo>
                    <a:pt x="1901163" y="1230164"/>
                  </a:lnTo>
                  <a:lnTo>
                    <a:pt x="1858403" y="861773"/>
                  </a:lnTo>
                  <a:lnTo>
                    <a:pt x="1818933" y="509828"/>
                  </a:lnTo>
                  <a:lnTo>
                    <a:pt x="1766305" y="65784"/>
                  </a:lnTo>
                  <a:lnTo>
                    <a:pt x="1930766" y="0"/>
                  </a:lnTo>
                  <a:lnTo>
                    <a:pt x="1950501" y="65784"/>
                  </a:lnTo>
                  <a:lnTo>
                    <a:pt x="1950501" y="230245"/>
                  </a:lnTo>
                  <a:lnTo>
                    <a:pt x="1960369" y="384838"/>
                  </a:lnTo>
                  <a:lnTo>
                    <a:pt x="1983393" y="647974"/>
                  </a:lnTo>
                  <a:lnTo>
                    <a:pt x="2003128" y="845327"/>
                  </a:lnTo>
                  <a:lnTo>
                    <a:pt x="2029442" y="1059125"/>
                  </a:lnTo>
                  <a:lnTo>
                    <a:pt x="2055756" y="1207140"/>
                  </a:lnTo>
                  <a:lnTo>
                    <a:pt x="2085359" y="1253189"/>
                  </a:lnTo>
                  <a:lnTo>
                    <a:pt x="2118251" y="1299238"/>
                  </a:lnTo>
                  <a:lnTo>
                    <a:pt x="2121540" y="1325551"/>
                  </a:lnTo>
                  <a:lnTo>
                    <a:pt x="2065623" y="1447252"/>
                  </a:lnTo>
                  <a:lnTo>
                    <a:pt x="2022864" y="1536061"/>
                  </a:lnTo>
                  <a:lnTo>
                    <a:pt x="1976815" y="1605134"/>
                  </a:lnTo>
                  <a:lnTo>
                    <a:pt x="1917609" y="1664340"/>
                  </a:lnTo>
                  <a:lnTo>
                    <a:pt x="1891295" y="1687364"/>
                  </a:lnTo>
                  <a:lnTo>
                    <a:pt x="1868271" y="1693943"/>
                  </a:lnTo>
                  <a:lnTo>
                    <a:pt x="1835379" y="1693943"/>
                  </a:lnTo>
                  <a:lnTo>
                    <a:pt x="1812354" y="1677497"/>
                  </a:lnTo>
                  <a:lnTo>
                    <a:pt x="1782751" y="1651183"/>
                  </a:lnTo>
                  <a:lnTo>
                    <a:pt x="1746570" y="1628159"/>
                  </a:lnTo>
                  <a:lnTo>
                    <a:pt x="1693943" y="1608423"/>
                  </a:lnTo>
                  <a:lnTo>
                    <a:pt x="1618291" y="1591977"/>
                  </a:lnTo>
                  <a:lnTo>
                    <a:pt x="1322262" y="1588688"/>
                  </a:lnTo>
                  <a:lnTo>
                    <a:pt x="861773" y="15886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343;p211">
              <a:extLst>
                <a:ext uri="{FF2B5EF4-FFF2-40B4-BE49-F238E27FC236}">
                  <a16:creationId xmlns:a16="http://schemas.microsoft.com/office/drawing/2014/main" id="{A052B6B2-DC6C-2C42-A94B-2CF07B51108E}"/>
                </a:ext>
              </a:extLst>
            </p:cNvPr>
            <p:cNvSpPr/>
            <p:nvPr/>
          </p:nvSpPr>
          <p:spPr>
            <a:xfrm>
              <a:off x="5181600" y="4841875"/>
              <a:ext cx="1457325" cy="311150"/>
            </a:xfrm>
            <a:custGeom>
              <a:avLst/>
              <a:gdLst/>
              <a:ahLst/>
              <a:cxnLst/>
              <a:rect l="l" t="t" r="r" b="b"/>
              <a:pathLst>
                <a:path w="1457325" h="311150" extrusionOk="0">
                  <a:moveTo>
                    <a:pt x="514350" y="257175"/>
                  </a:moveTo>
                  <a:lnTo>
                    <a:pt x="57150" y="311150"/>
                  </a:lnTo>
                  <a:lnTo>
                    <a:pt x="0" y="117475"/>
                  </a:lnTo>
                  <a:lnTo>
                    <a:pt x="111125" y="120650"/>
                  </a:lnTo>
                  <a:lnTo>
                    <a:pt x="501650" y="92075"/>
                  </a:lnTo>
                  <a:lnTo>
                    <a:pt x="863600" y="53975"/>
                  </a:lnTo>
                  <a:lnTo>
                    <a:pt x="1136650" y="25400"/>
                  </a:lnTo>
                  <a:lnTo>
                    <a:pt x="1397000" y="0"/>
                  </a:lnTo>
                  <a:lnTo>
                    <a:pt x="1457325" y="193675"/>
                  </a:lnTo>
                  <a:lnTo>
                    <a:pt x="1339850" y="193675"/>
                  </a:lnTo>
                  <a:lnTo>
                    <a:pt x="1082675" y="209550"/>
                  </a:lnTo>
                  <a:lnTo>
                    <a:pt x="514350" y="2571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344;p211">
              <a:extLst>
                <a:ext uri="{FF2B5EF4-FFF2-40B4-BE49-F238E27FC236}">
                  <a16:creationId xmlns:a16="http://schemas.microsoft.com/office/drawing/2014/main" id="{30E10B8C-3852-7645-9FA2-AC853DCC0B08}"/>
                </a:ext>
              </a:extLst>
            </p:cNvPr>
            <p:cNvSpPr/>
            <p:nvPr/>
          </p:nvSpPr>
          <p:spPr>
            <a:xfrm>
              <a:off x="5226050" y="5743575"/>
              <a:ext cx="1355725" cy="295275"/>
            </a:xfrm>
            <a:custGeom>
              <a:avLst/>
              <a:gdLst/>
              <a:ahLst/>
              <a:cxnLst/>
              <a:rect l="l" t="t" r="r" b="b"/>
              <a:pathLst>
                <a:path w="1355725" h="295275" extrusionOk="0">
                  <a:moveTo>
                    <a:pt x="425450" y="260350"/>
                  </a:moveTo>
                  <a:lnTo>
                    <a:pt x="66675" y="295275"/>
                  </a:lnTo>
                  <a:lnTo>
                    <a:pt x="28575" y="295275"/>
                  </a:lnTo>
                  <a:lnTo>
                    <a:pt x="0" y="107950"/>
                  </a:lnTo>
                  <a:lnTo>
                    <a:pt x="73025" y="114300"/>
                  </a:lnTo>
                  <a:lnTo>
                    <a:pt x="234950" y="104775"/>
                  </a:lnTo>
                  <a:lnTo>
                    <a:pt x="485775" y="76200"/>
                  </a:lnTo>
                  <a:lnTo>
                    <a:pt x="708025" y="53975"/>
                  </a:lnTo>
                  <a:lnTo>
                    <a:pt x="768350" y="41275"/>
                  </a:lnTo>
                  <a:lnTo>
                    <a:pt x="946150" y="9525"/>
                  </a:lnTo>
                  <a:lnTo>
                    <a:pt x="1060450" y="0"/>
                  </a:lnTo>
                  <a:lnTo>
                    <a:pt x="1165225" y="9525"/>
                  </a:lnTo>
                  <a:lnTo>
                    <a:pt x="1276350" y="15875"/>
                  </a:lnTo>
                  <a:lnTo>
                    <a:pt x="1317625" y="15875"/>
                  </a:lnTo>
                  <a:lnTo>
                    <a:pt x="1355725" y="215900"/>
                  </a:lnTo>
                  <a:lnTo>
                    <a:pt x="1260475" y="203200"/>
                  </a:lnTo>
                  <a:lnTo>
                    <a:pt x="1095375" y="209550"/>
                  </a:lnTo>
                  <a:lnTo>
                    <a:pt x="746125" y="231775"/>
                  </a:lnTo>
                  <a:lnTo>
                    <a:pt x="425450" y="2603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" name="Google Shape;2349;p212">
            <a:extLst>
              <a:ext uri="{FF2B5EF4-FFF2-40B4-BE49-F238E27FC236}">
                <a16:creationId xmlns:a16="http://schemas.microsoft.com/office/drawing/2014/main" id="{FFCA2A75-861A-5448-A797-C50410E411F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8940" y="1437444"/>
            <a:ext cx="4524375" cy="458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9" name="Google Shape;2349;p2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0813" y="1413380"/>
            <a:ext cx="4524375" cy="458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0" name="Google Shape;2420;p219"/>
          <p:cNvSpPr txBox="1"/>
          <p:nvPr/>
        </p:nvSpPr>
        <p:spPr>
          <a:xfrm>
            <a:off x="3436938" y="6597352"/>
            <a:ext cx="451645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苦</a:t>
            </a:r>
            <a:endParaRPr/>
          </a:p>
        </p:txBody>
      </p:sp>
      <p:sp>
        <p:nvSpPr>
          <p:cNvPr id="2421" name="Google Shape;2421;p219"/>
          <p:cNvSpPr/>
          <p:nvPr/>
        </p:nvSpPr>
        <p:spPr>
          <a:xfrm>
            <a:off x="2924175" y="2111375"/>
            <a:ext cx="3989388" cy="515938"/>
          </a:xfrm>
          <a:custGeom>
            <a:avLst/>
            <a:gdLst/>
            <a:ahLst/>
            <a:cxnLst/>
            <a:rect l="l" t="t" r="r" b="b"/>
            <a:pathLst>
              <a:path w="3989811" h="516813" extrusionOk="0">
                <a:moveTo>
                  <a:pt x="1720257" y="312882"/>
                </a:moveTo>
                <a:lnTo>
                  <a:pt x="1338708" y="358931"/>
                </a:lnTo>
                <a:lnTo>
                  <a:pt x="1092018" y="401690"/>
                </a:lnTo>
                <a:lnTo>
                  <a:pt x="717048" y="460896"/>
                </a:lnTo>
                <a:lnTo>
                  <a:pt x="539431" y="493788"/>
                </a:lnTo>
                <a:lnTo>
                  <a:pt x="460490" y="513523"/>
                </a:lnTo>
                <a:lnTo>
                  <a:pt x="434176" y="516813"/>
                </a:lnTo>
                <a:lnTo>
                  <a:pt x="404573" y="516813"/>
                </a:lnTo>
                <a:lnTo>
                  <a:pt x="355235" y="503656"/>
                </a:lnTo>
                <a:lnTo>
                  <a:pt x="289451" y="460896"/>
                </a:lnTo>
                <a:lnTo>
                  <a:pt x="200642" y="388534"/>
                </a:lnTo>
                <a:lnTo>
                  <a:pt x="98677" y="296436"/>
                </a:lnTo>
                <a:lnTo>
                  <a:pt x="55917" y="247098"/>
                </a:lnTo>
                <a:lnTo>
                  <a:pt x="23025" y="201049"/>
                </a:lnTo>
                <a:lnTo>
                  <a:pt x="3290" y="164867"/>
                </a:lnTo>
                <a:lnTo>
                  <a:pt x="0" y="145132"/>
                </a:lnTo>
                <a:lnTo>
                  <a:pt x="0" y="128686"/>
                </a:lnTo>
                <a:lnTo>
                  <a:pt x="3290" y="118818"/>
                </a:lnTo>
                <a:lnTo>
                  <a:pt x="19736" y="115529"/>
                </a:lnTo>
                <a:lnTo>
                  <a:pt x="39471" y="125397"/>
                </a:lnTo>
                <a:lnTo>
                  <a:pt x="118412" y="168157"/>
                </a:lnTo>
                <a:lnTo>
                  <a:pt x="217088" y="220784"/>
                </a:lnTo>
                <a:lnTo>
                  <a:pt x="289451" y="250387"/>
                </a:lnTo>
                <a:lnTo>
                  <a:pt x="371681" y="273411"/>
                </a:lnTo>
                <a:lnTo>
                  <a:pt x="437465" y="286568"/>
                </a:lnTo>
                <a:lnTo>
                  <a:pt x="509828" y="293147"/>
                </a:lnTo>
                <a:lnTo>
                  <a:pt x="595347" y="293147"/>
                </a:lnTo>
                <a:lnTo>
                  <a:pt x="1085439" y="220784"/>
                </a:lnTo>
                <a:lnTo>
                  <a:pt x="1335419" y="181313"/>
                </a:lnTo>
                <a:lnTo>
                  <a:pt x="1746570" y="138554"/>
                </a:lnTo>
                <a:lnTo>
                  <a:pt x="2233373" y="99083"/>
                </a:lnTo>
                <a:lnTo>
                  <a:pt x="2799117" y="66191"/>
                </a:lnTo>
                <a:lnTo>
                  <a:pt x="3058965" y="66191"/>
                </a:lnTo>
                <a:lnTo>
                  <a:pt x="3282631" y="53034"/>
                </a:lnTo>
                <a:lnTo>
                  <a:pt x="3414199" y="39877"/>
                </a:lnTo>
                <a:lnTo>
                  <a:pt x="3503008" y="26721"/>
                </a:lnTo>
                <a:lnTo>
                  <a:pt x="3575370" y="6985"/>
                </a:lnTo>
                <a:cubicBezTo>
                  <a:pt x="3592834" y="0"/>
                  <a:pt x="3585912" y="407"/>
                  <a:pt x="3595106" y="407"/>
                </a:cubicBezTo>
                <a:lnTo>
                  <a:pt x="3736541" y="26721"/>
                </a:lnTo>
                <a:lnTo>
                  <a:pt x="3808904" y="53034"/>
                </a:lnTo>
                <a:lnTo>
                  <a:pt x="3887845" y="92505"/>
                </a:lnTo>
                <a:lnTo>
                  <a:pt x="3950340" y="135264"/>
                </a:lnTo>
                <a:lnTo>
                  <a:pt x="3983232" y="171446"/>
                </a:lnTo>
                <a:lnTo>
                  <a:pt x="3989811" y="191181"/>
                </a:lnTo>
                <a:lnTo>
                  <a:pt x="3983232" y="237230"/>
                </a:lnTo>
                <a:lnTo>
                  <a:pt x="3963497" y="273411"/>
                </a:lnTo>
                <a:lnTo>
                  <a:pt x="3937183" y="299725"/>
                </a:lnTo>
                <a:lnTo>
                  <a:pt x="3874688" y="316171"/>
                </a:lnTo>
                <a:lnTo>
                  <a:pt x="3799036" y="312882"/>
                </a:lnTo>
                <a:lnTo>
                  <a:pt x="3674047" y="286568"/>
                </a:lnTo>
                <a:lnTo>
                  <a:pt x="3522743" y="263544"/>
                </a:lnTo>
                <a:lnTo>
                  <a:pt x="3358282" y="250387"/>
                </a:lnTo>
                <a:lnTo>
                  <a:pt x="3012916" y="243808"/>
                </a:lnTo>
                <a:lnTo>
                  <a:pt x="2746490" y="243808"/>
                </a:lnTo>
                <a:lnTo>
                  <a:pt x="2312314" y="266833"/>
                </a:lnTo>
                <a:lnTo>
                  <a:pt x="1720257" y="31288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2" name="Google Shape;2422;p219"/>
          <p:cNvSpPr/>
          <p:nvPr/>
        </p:nvSpPr>
        <p:spPr>
          <a:xfrm>
            <a:off x="2524125" y="3470275"/>
            <a:ext cx="4722813" cy="568325"/>
          </a:xfrm>
          <a:custGeom>
            <a:avLst/>
            <a:gdLst/>
            <a:ahLst/>
            <a:cxnLst/>
            <a:rect l="l" t="t" r="r" b="b"/>
            <a:pathLst>
              <a:path w="4723075" h="568519" extrusionOk="0">
                <a:moveTo>
                  <a:pt x="1963972" y="314077"/>
                </a:moveTo>
                <a:lnTo>
                  <a:pt x="1494845" y="365760"/>
                </a:lnTo>
                <a:lnTo>
                  <a:pt x="1184744" y="405517"/>
                </a:lnTo>
                <a:lnTo>
                  <a:pt x="886571" y="461176"/>
                </a:lnTo>
                <a:lnTo>
                  <a:pt x="763325" y="492981"/>
                </a:lnTo>
                <a:lnTo>
                  <a:pt x="584421" y="556592"/>
                </a:lnTo>
                <a:lnTo>
                  <a:pt x="556591" y="564543"/>
                </a:lnTo>
                <a:lnTo>
                  <a:pt x="496957" y="568519"/>
                </a:lnTo>
                <a:lnTo>
                  <a:pt x="445273" y="552616"/>
                </a:lnTo>
                <a:lnTo>
                  <a:pt x="314077" y="477079"/>
                </a:lnTo>
                <a:lnTo>
                  <a:pt x="198783" y="381663"/>
                </a:lnTo>
                <a:lnTo>
                  <a:pt x="55659" y="242515"/>
                </a:lnTo>
                <a:lnTo>
                  <a:pt x="15903" y="190832"/>
                </a:lnTo>
                <a:lnTo>
                  <a:pt x="3976" y="166978"/>
                </a:lnTo>
                <a:lnTo>
                  <a:pt x="0" y="139148"/>
                </a:lnTo>
                <a:lnTo>
                  <a:pt x="0" y="119270"/>
                </a:lnTo>
                <a:lnTo>
                  <a:pt x="19878" y="119270"/>
                </a:lnTo>
                <a:lnTo>
                  <a:pt x="75538" y="147099"/>
                </a:lnTo>
                <a:lnTo>
                  <a:pt x="178904" y="194807"/>
                </a:lnTo>
                <a:lnTo>
                  <a:pt x="318052" y="234564"/>
                </a:lnTo>
                <a:lnTo>
                  <a:pt x="441298" y="258418"/>
                </a:lnTo>
                <a:lnTo>
                  <a:pt x="576470" y="266369"/>
                </a:lnTo>
                <a:lnTo>
                  <a:pt x="811033" y="262393"/>
                </a:lnTo>
                <a:lnTo>
                  <a:pt x="1304014" y="214686"/>
                </a:lnTo>
                <a:lnTo>
                  <a:pt x="2278049" y="135173"/>
                </a:lnTo>
                <a:lnTo>
                  <a:pt x="2536466" y="111319"/>
                </a:lnTo>
                <a:lnTo>
                  <a:pt x="3514477" y="79513"/>
                </a:lnTo>
                <a:lnTo>
                  <a:pt x="3927944" y="67586"/>
                </a:lnTo>
                <a:lnTo>
                  <a:pt x="3991555" y="55659"/>
                </a:lnTo>
                <a:lnTo>
                  <a:pt x="4238045" y="0"/>
                </a:lnTo>
                <a:lnTo>
                  <a:pt x="4321534" y="11927"/>
                </a:lnTo>
                <a:lnTo>
                  <a:pt x="4520317" y="79513"/>
                </a:lnTo>
                <a:lnTo>
                  <a:pt x="4635611" y="131197"/>
                </a:lnTo>
                <a:lnTo>
                  <a:pt x="4699221" y="174929"/>
                </a:lnTo>
                <a:lnTo>
                  <a:pt x="4719099" y="206734"/>
                </a:lnTo>
                <a:lnTo>
                  <a:pt x="4723075" y="250466"/>
                </a:lnTo>
                <a:lnTo>
                  <a:pt x="4695245" y="310101"/>
                </a:lnTo>
                <a:lnTo>
                  <a:pt x="4659464" y="337931"/>
                </a:lnTo>
                <a:lnTo>
                  <a:pt x="4603805" y="337931"/>
                </a:lnTo>
                <a:lnTo>
                  <a:pt x="4234070" y="286247"/>
                </a:lnTo>
                <a:lnTo>
                  <a:pt x="3848431" y="262393"/>
                </a:lnTo>
                <a:lnTo>
                  <a:pt x="3287864" y="270345"/>
                </a:lnTo>
                <a:lnTo>
                  <a:pt x="2544418" y="286247"/>
                </a:lnTo>
                <a:lnTo>
                  <a:pt x="2278049" y="294199"/>
                </a:lnTo>
                <a:lnTo>
                  <a:pt x="1963972" y="31407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3" name="Google Shape;2423;p219"/>
          <p:cNvSpPr/>
          <p:nvPr/>
        </p:nvSpPr>
        <p:spPr>
          <a:xfrm>
            <a:off x="3436938" y="4459288"/>
            <a:ext cx="739775" cy="1581150"/>
          </a:xfrm>
          <a:custGeom>
            <a:avLst/>
            <a:gdLst/>
            <a:ahLst/>
            <a:cxnLst/>
            <a:rect l="l" t="t" r="r" b="b"/>
            <a:pathLst>
              <a:path w="740569" h="1581150" extrusionOk="0">
                <a:moveTo>
                  <a:pt x="416719" y="976313"/>
                </a:moveTo>
                <a:lnTo>
                  <a:pt x="364331" y="671513"/>
                </a:lnTo>
                <a:lnTo>
                  <a:pt x="323850" y="469107"/>
                </a:lnTo>
                <a:lnTo>
                  <a:pt x="304800" y="400050"/>
                </a:lnTo>
                <a:lnTo>
                  <a:pt x="250031" y="302419"/>
                </a:lnTo>
                <a:lnTo>
                  <a:pt x="209550" y="250032"/>
                </a:lnTo>
                <a:lnTo>
                  <a:pt x="169069" y="200025"/>
                </a:lnTo>
                <a:lnTo>
                  <a:pt x="69056" y="104775"/>
                </a:lnTo>
                <a:lnTo>
                  <a:pt x="26194" y="76200"/>
                </a:lnTo>
                <a:lnTo>
                  <a:pt x="9525" y="61913"/>
                </a:lnTo>
                <a:lnTo>
                  <a:pt x="0" y="35719"/>
                </a:lnTo>
                <a:lnTo>
                  <a:pt x="2381" y="14288"/>
                </a:lnTo>
                <a:lnTo>
                  <a:pt x="7144" y="2382"/>
                </a:lnTo>
                <a:lnTo>
                  <a:pt x="23812" y="0"/>
                </a:lnTo>
                <a:lnTo>
                  <a:pt x="192881" y="54769"/>
                </a:lnTo>
                <a:lnTo>
                  <a:pt x="354806" y="104775"/>
                </a:lnTo>
                <a:lnTo>
                  <a:pt x="421481" y="128588"/>
                </a:lnTo>
                <a:lnTo>
                  <a:pt x="488156" y="271463"/>
                </a:lnTo>
                <a:lnTo>
                  <a:pt x="535781" y="414338"/>
                </a:lnTo>
                <a:lnTo>
                  <a:pt x="592931" y="635794"/>
                </a:lnTo>
                <a:lnTo>
                  <a:pt x="638175" y="831057"/>
                </a:lnTo>
                <a:lnTo>
                  <a:pt x="704850" y="1195388"/>
                </a:lnTo>
                <a:lnTo>
                  <a:pt x="733425" y="1352550"/>
                </a:lnTo>
                <a:lnTo>
                  <a:pt x="740569" y="1409700"/>
                </a:lnTo>
                <a:lnTo>
                  <a:pt x="735806" y="1471613"/>
                </a:lnTo>
                <a:lnTo>
                  <a:pt x="726281" y="1516857"/>
                </a:lnTo>
                <a:lnTo>
                  <a:pt x="709612" y="1547813"/>
                </a:lnTo>
                <a:lnTo>
                  <a:pt x="692944" y="1566863"/>
                </a:lnTo>
                <a:lnTo>
                  <a:pt x="676275" y="1578769"/>
                </a:lnTo>
                <a:lnTo>
                  <a:pt x="657225" y="1581150"/>
                </a:lnTo>
                <a:lnTo>
                  <a:pt x="638175" y="1581150"/>
                </a:lnTo>
                <a:lnTo>
                  <a:pt x="597694" y="1576388"/>
                </a:lnTo>
                <a:lnTo>
                  <a:pt x="554831" y="1552575"/>
                </a:lnTo>
                <a:lnTo>
                  <a:pt x="528637" y="1524000"/>
                </a:lnTo>
                <a:lnTo>
                  <a:pt x="502444" y="1476375"/>
                </a:lnTo>
                <a:lnTo>
                  <a:pt x="483394" y="1423988"/>
                </a:lnTo>
                <a:lnTo>
                  <a:pt x="471487" y="1357313"/>
                </a:lnTo>
                <a:lnTo>
                  <a:pt x="464344" y="1183482"/>
                </a:lnTo>
                <a:lnTo>
                  <a:pt x="464344" y="1159669"/>
                </a:lnTo>
                <a:lnTo>
                  <a:pt x="416719" y="9763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4" name="Google Shape;2424;p219"/>
          <p:cNvSpPr/>
          <p:nvPr/>
        </p:nvSpPr>
        <p:spPr>
          <a:xfrm>
            <a:off x="3679825" y="1522413"/>
            <a:ext cx="596900" cy="1666875"/>
          </a:xfrm>
          <a:custGeom>
            <a:avLst/>
            <a:gdLst/>
            <a:ahLst/>
            <a:cxnLst/>
            <a:rect l="l" t="t" r="r" b="b"/>
            <a:pathLst>
              <a:path w="597694" h="1666875" extrusionOk="0">
                <a:moveTo>
                  <a:pt x="321469" y="697706"/>
                </a:moveTo>
                <a:lnTo>
                  <a:pt x="307182" y="469106"/>
                </a:lnTo>
                <a:lnTo>
                  <a:pt x="297657" y="390525"/>
                </a:lnTo>
                <a:lnTo>
                  <a:pt x="283369" y="316706"/>
                </a:lnTo>
                <a:lnTo>
                  <a:pt x="254794" y="245269"/>
                </a:lnTo>
                <a:lnTo>
                  <a:pt x="219075" y="207169"/>
                </a:lnTo>
                <a:lnTo>
                  <a:pt x="142875" y="154781"/>
                </a:lnTo>
                <a:lnTo>
                  <a:pt x="45244" y="83344"/>
                </a:lnTo>
                <a:lnTo>
                  <a:pt x="19050" y="59531"/>
                </a:lnTo>
                <a:lnTo>
                  <a:pt x="4763" y="42862"/>
                </a:lnTo>
                <a:lnTo>
                  <a:pt x="0" y="30956"/>
                </a:lnTo>
                <a:lnTo>
                  <a:pt x="0" y="16669"/>
                </a:lnTo>
                <a:lnTo>
                  <a:pt x="7144" y="4762"/>
                </a:lnTo>
                <a:lnTo>
                  <a:pt x="21432" y="0"/>
                </a:lnTo>
                <a:lnTo>
                  <a:pt x="71438" y="7144"/>
                </a:lnTo>
                <a:lnTo>
                  <a:pt x="266700" y="57150"/>
                </a:lnTo>
                <a:lnTo>
                  <a:pt x="400050" y="100012"/>
                </a:lnTo>
                <a:lnTo>
                  <a:pt x="488157" y="142875"/>
                </a:lnTo>
                <a:lnTo>
                  <a:pt x="566738" y="192881"/>
                </a:lnTo>
                <a:lnTo>
                  <a:pt x="578644" y="209550"/>
                </a:lnTo>
                <a:lnTo>
                  <a:pt x="573882" y="235744"/>
                </a:lnTo>
                <a:lnTo>
                  <a:pt x="550069" y="326231"/>
                </a:lnTo>
                <a:lnTo>
                  <a:pt x="538163" y="395287"/>
                </a:lnTo>
                <a:lnTo>
                  <a:pt x="538163" y="466725"/>
                </a:lnTo>
                <a:lnTo>
                  <a:pt x="573882" y="783431"/>
                </a:lnTo>
                <a:lnTo>
                  <a:pt x="573882" y="945356"/>
                </a:lnTo>
                <a:lnTo>
                  <a:pt x="590550" y="1271587"/>
                </a:lnTo>
                <a:lnTo>
                  <a:pt x="597694" y="1478756"/>
                </a:lnTo>
                <a:cubicBezTo>
                  <a:pt x="596900" y="1500981"/>
                  <a:pt x="596107" y="1523206"/>
                  <a:pt x="595313" y="1545431"/>
                </a:cubicBezTo>
                <a:lnTo>
                  <a:pt x="585788" y="1588294"/>
                </a:lnTo>
                <a:lnTo>
                  <a:pt x="576263" y="1624012"/>
                </a:lnTo>
                <a:lnTo>
                  <a:pt x="559594" y="1657350"/>
                </a:lnTo>
                <a:lnTo>
                  <a:pt x="540544" y="1666875"/>
                </a:lnTo>
                <a:lnTo>
                  <a:pt x="514350" y="1659731"/>
                </a:lnTo>
                <a:lnTo>
                  <a:pt x="495300" y="1640681"/>
                </a:lnTo>
                <a:lnTo>
                  <a:pt x="440532" y="1559719"/>
                </a:lnTo>
                <a:lnTo>
                  <a:pt x="421482" y="1507331"/>
                </a:lnTo>
                <a:lnTo>
                  <a:pt x="342900" y="959644"/>
                </a:lnTo>
                <a:lnTo>
                  <a:pt x="321469" y="6977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5" name="Google Shape;2425;p219"/>
          <p:cNvSpPr/>
          <p:nvPr/>
        </p:nvSpPr>
        <p:spPr>
          <a:xfrm>
            <a:off x="5522913" y="1428750"/>
            <a:ext cx="673100" cy="1581150"/>
          </a:xfrm>
          <a:custGeom>
            <a:avLst/>
            <a:gdLst/>
            <a:ahLst/>
            <a:cxnLst/>
            <a:rect l="l" t="t" r="r" b="b"/>
            <a:pathLst>
              <a:path w="673894" h="1581150" extrusionOk="0">
                <a:moveTo>
                  <a:pt x="119062" y="1073944"/>
                </a:moveTo>
                <a:lnTo>
                  <a:pt x="211931" y="731044"/>
                </a:lnTo>
                <a:lnTo>
                  <a:pt x="245269" y="581025"/>
                </a:lnTo>
                <a:lnTo>
                  <a:pt x="259556" y="495300"/>
                </a:lnTo>
                <a:lnTo>
                  <a:pt x="266700" y="435769"/>
                </a:lnTo>
                <a:lnTo>
                  <a:pt x="273844" y="366713"/>
                </a:lnTo>
                <a:lnTo>
                  <a:pt x="269081" y="264319"/>
                </a:lnTo>
                <a:lnTo>
                  <a:pt x="257175" y="202406"/>
                </a:lnTo>
                <a:lnTo>
                  <a:pt x="235744" y="161925"/>
                </a:lnTo>
                <a:lnTo>
                  <a:pt x="204787" y="126206"/>
                </a:lnTo>
                <a:lnTo>
                  <a:pt x="176212" y="102394"/>
                </a:lnTo>
                <a:lnTo>
                  <a:pt x="150019" y="88106"/>
                </a:lnTo>
                <a:lnTo>
                  <a:pt x="126206" y="80963"/>
                </a:lnTo>
                <a:lnTo>
                  <a:pt x="109537" y="76200"/>
                </a:lnTo>
                <a:lnTo>
                  <a:pt x="97631" y="64294"/>
                </a:lnTo>
                <a:lnTo>
                  <a:pt x="100012" y="38100"/>
                </a:lnTo>
                <a:lnTo>
                  <a:pt x="109537" y="16669"/>
                </a:lnTo>
                <a:lnTo>
                  <a:pt x="128587" y="7144"/>
                </a:lnTo>
                <a:lnTo>
                  <a:pt x="180975" y="0"/>
                </a:lnTo>
                <a:lnTo>
                  <a:pt x="235744" y="2381"/>
                </a:lnTo>
                <a:lnTo>
                  <a:pt x="288131" y="9525"/>
                </a:lnTo>
                <a:lnTo>
                  <a:pt x="364331" y="40481"/>
                </a:lnTo>
                <a:lnTo>
                  <a:pt x="507206" y="111919"/>
                </a:lnTo>
                <a:lnTo>
                  <a:pt x="540544" y="135731"/>
                </a:lnTo>
                <a:lnTo>
                  <a:pt x="602456" y="183356"/>
                </a:lnTo>
                <a:lnTo>
                  <a:pt x="635794" y="219075"/>
                </a:lnTo>
                <a:lnTo>
                  <a:pt x="657225" y="245269"/>
                </a:lnTo>
                <a:lnTo>
                  <a:pt x="671512" y="276225"/>
                </a:lnTo>
                <a:lnTo>
                  <a:pt x="673894" y="302419"/>
                </a:lnTo>
                <a:lnTo>
                  <a:pt x="661987" y="328613"/>
                </a:lnTo>
                <a:lnTo>
                  <a:pt x="581025" y="421481"/>
                </a:lnTo>
                <a:lnTo>
                  <a:pt x="559594" y="447675"/>
                </a:lnTo>
                <a:lnTo>
                  <a:pt x="450056" y="757238"/>
                </a:lnTo>
                <a:lnTo>
                  <a:pt x="407194" y="923925"/>
                </a:lnTo>
                <a:lnTo>
                  <a:pt x="283369" y="1200150"/>
                </a:lnTo>
                <a:lnTo>
                  <a:pt x="188119" y="1423988"/>
                </a:lnTo>
                <a:lnTo>
                  <a:pt x="140494" y="1524000"/>
                </a:lnTo>
                <a:lnTo>
                  <a:pt x="114300" y="1562100"/>
                </a:lnTo>
                <a:lnTo>
                  <a:pt x="90487" y="1578769"/>
                </a:lnTo>
                <a:lnTo>
                  <a:pt x="66675" y="1581150"/>
                </a:lnTo>
                <a:lnTo>
                  <a:pt x="30956" y="1576388"/>
                </a:lnTo>
                <a:lnTo>
                  <a:pt x="16669" y="1569244"/>
                </a:lnTo>
                <a:lnTo>
                  <a:pt x="2381" y="1545431"/>
                </a:lnTo>
                <a:lnTo>
                  <a:pt x="0" y="1497806"/>
                </a:lnTo>
                <a:lnTo>
                  <a:pt x="45244" y="1338263"/>
                </a:lnTo>
                <a:lnTo>
                  <a:pt x="119062" y="10739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6" name="Google Shape;2426;p219"/>
          <p:cNvSpPr/>
          <p:nvPr/>
        </p:nvSpPr>
        <p:spPr>
          <a:xfrm rot="-5400000">
            <a:off x="3992563" y="3335338"/>
            <a:ext cx="1846262" cy="500062"/>
          </a:xfrm>
          <a:custGeom>
            <a:avLst/>
            <a:gdLst/>
            <a:ahLst/>
            <a:cxnLst/>
            <a:rect l="l" t="t" r="r" b="b"/>
            <a:pathLst>
              <a:path w="1845469" h="500063" extrusionOk="0">
                <a:moveTo>
                  <a:pt x="1173957" y="145256"/>
                </a:moveTo>
                <a:lnTo>
                  <a:pt x="1538288" y="147638"/>
                </a:lnTo>
                <a:lnTo>
                  <a:pt x="1607344" y="135731"/>
                </a:lnTo>
                <a:lnTo>
                  <a:pt x="1657350" y="116681"/>
                </a:lnTo>
                <a:lnTo>
                  <a:pt x="1790700" y="16669"/>
                </a:lnTo>
                <a:lnTo>
                  <a:pt x="1816894" y="0"/>
                </a:lnTo>
                <a:lnTo>
                  <a:pt x="1833563" y="0"/>
                </a:lnTo>
                <a:lnTo>
                  <a:pt x="1845469" y="14288"/>
                </a:lnTo>
                <a:lnTo>
                  <a:pt x="1838325" y="69056"/>
                </a:lnTo>
                <a:lnTo>
                  <a:pt x="1804988" y="190500"/>
                </a:lnTo>
                <a:lnTo>
                  <a:pt x="1762125" y="295275"/>
                </a:lnTo>
                <a:lnTo>
                  <a:pt x="1716882" y="376238"/>
                </a:lnTo>
                <a:lnTo>
                  <a:pt x="1616869" y="488156"/>
                </a:lnTo>
                <a:lnTo>
                  <a:pt x="1597819" y="500063"/>
                </a:lnTo>
                <a:lnTo>
                  <a:pt x="1576388" y="500063"/>
                </a:lnTo>
                <a:lnTo>
                  <a:pt x="1521619" y="473869"/>
                </a:lnTo>
                <a:lnTo>
                  <a:pt x="1431132" y="423863"/>
                </a:lnTo>
                <a:lnTo>
                  <a:pt x="1390650" y="407194"/>
                </a:lnTo>
                <a:lnTo>
                  <a:pt x="1319213" y="397669"/>
                </a:lnTo>
                <a:lnTo>
                  <a:pt x="900113" y="392906"/>
                </a:lnTo>
                <a:lnTo>
                  <a:pt x="759619" y="392906"/>
                </a:lnTo>
                <a:lnTo>
                  <a:pt x="4763" y="364331"/>
                </a:lnTo>
                <a:cubicBezTo>
                  <a:pt x="3175" y="284162"/>
                  <a:pt x="1588" y="203994"/>
                  <a:pt x="0" y="123825"/>
                </a:cubicBezTo>
                <a:lnTo>
                  <a:pt x="750094" y="145256"/>
                </a:lnTo>
                <a:lnTo>
                  <a:pt x="1173957" y="1452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7" name="Google Shape;2427;p219"/>
          <p:cNvSpPr/>
          <p:nvPr/>
        </p:nvSpPr>
        <p:spPr>
          <a:xfrm>
            <a:off x="3771900" y="4386263"/>
            <a:ext cx="2671763" cy="1501775"/>
          </a:xfrm>
          <a:custGeom>
            <a:avLst/>
            <a:gdLst/>
            <a:ahLst/>
            <a:cxnLst/>
            <a:rect l="l" t="t" r="r" b="b"/>
            <a:pathLst>
              <a:path w="2671763" h="1502568" extrusionOk="0">
                <a:moveTo>
                  <a:pt x="421481" y="273843"/>
                </a:moveTo>
                <a:lnTo>
                  <a:pt x="197644" y="321468"/>
                </a:lnTo>
                <a:lnTo>
                  <a:pt x="85725" y="347662"/>
                </a:lnTo>
                <a:lnTo>
                  <a:pt x="0" y="276225"/>
                </a:lnTo>
                <a:lnTo>
                  <a:pt x="71438" y="200025"/>
                </a:lnTo>
                <a:lnTo>
                  <a:pt x="216694" y="173831"/>
                </a:lnTo>
                <a:lnTo>
                  <a:pt x="445294" y="135731"/>
                </a:lnTo>
                <a:lnTo>
                  <a:pt x="676275" y="104775"/>
                </a:lnTo>
                <a:lnTo>
                  <a:pt x="1019175" y="66675"/>
                </a:lnTo>
                <a:lnTo>
                  <a:pt x="1271588" y="50006"/>
                </a:lnTo>
                <a:lnTo>
                  <a:pt x="1812131" y="28575"/>
                </a:lnTo>
                <a:lnTo>
                  <a:pt x="2176463" y="26193"/>
                </a:lnTo>
                <a:lnTo>
                  <a:pt x="2247900" y="7143"/>
                </a:lnTo>
                <a:lnTo>
                  <a:pt x="2293144" y="0"/>
                </a:lnTo>
                <a:lnTo>
                  <a:pt x="2321719" y="7143"/>
                </a:lnTo>
                <a:lnTo>
                  <a:pt x="2578894" y="197643"/>
                </a:lnTo>
                <a:lnTo>
                  <a:pt x="2659856" y="273843"/>
                </a:lnTo>
                <a:lnTo>
                  <a:pt x="2671763" y="290512"/>
                </a:lnTo>
                <a:lnTo>
                  <a:pt x="2669381" y="314325"/>
                </a:lnTo>
                <a:lnTo>
                  <a:pt x="2657475" y="333375"/>
                </a:lnTo>
                <a:lnTo>
                  <a:pt x="2566988" y="376237"/>
                </a:lnTo>
                <a:lnTo>
                  <a:pt x="2533650" y="392906"/>
                </a:lnTo>
                <a:lnTo>
                  <a:pt x="2509838" y="414337"/>
                </a:lnTo>
                <a:lnTo>
                  <a:pt x="2474119" y="464343"/>
                </a:lnTo>
                <a:lnTo>
                  <a:pt x="2452688" y="495300"/>
                </a:lnTo>
                <a:lnTo>
                  <a:pt x="2409825" y="607218"/>
                </a:lnTo>
                <a:lnTo>
                  <a:pt x="2359819" y="752475"/>
                </a:lnTo>
                <a:lnTo>
                  <a:pt x="2307431" y="952500"/>
                </a:lnTo>
                <a:lnTo>
                  <a:pt x="2257425" y="1164431"/>
                </a:lnTo>
                <a:lnTo>
                  <a:pt x="2197894" y="1414462"/>
                </a:lnTo>
                <a:lnTo>
                  <a:pt x="2183606" y="1447800"/>
                </a:lnTo>
                <a:lnTo>
                  <a:pt x="2166938" y="1469231"/>
                </a:lnTo>
                <a:lnTo>
                  <a:pt x="2147888" y="1483518"/>
                </a:lnTo>
                <a:lnTo>
                  <a:pt x="2102644" y="1495425"/>
                </a:lnTo>
                <a:lnTo>
                  <a:pt x="2047875" y="1502568"/>
                </a:lnTo>
                <a:lnTo>
                  <a:pt x="2002631" y="1490662"/>
                </a:lnTo>
                <a:lnTo>
                  <a:pt x="1981200" y="1473993"/>
                </a:lnTo>
                <a:lnTo>
                  <a:pt x="1969294" y="1447800"/>
                </a:lnTo>
                <a:lnTo>
                  <a:pt x="1959769" y="1400175"/>
                </a:lnTo>
                <a:lnTo>
                  <a:pt x="1950244" y="1347787"/>
                </a:lnTo>
                <a:lnTo>
                  <a:pt x="1955006" y="1312068"/>
                </a:lnTo>
                <a:lnTo>
                  <a:pt x="2005013" y="1138237"/>
                </a:lnTo>
                <a:lnTo>
                  <a:pt x="2212181" y="330993"/>
                </a:lnTo>
                <a:lnTo>
                  <a:pt x="2224088" y="276225"/>
                </a:lnTo>
                <a:lnTo>
                  <a:pt x="2219325" y="245268"/>
                </a:lnTo>
                <a:lnTo>
                  <a:pt x="2212181" y="226218"/>
                </a:lnTo>
                <a:lnTo>
                  <a:pt x="2202656" y="209550"/>
                </a:lnTo>
                <a:lnTo>
                  <a:pt x="2188369" y="195262"/>
                </a:lnTo>
                <a:lnTo>
                  <a:pt x="2162175" y="183356"/>
                </a:lnTo>
                <a:lnTo>
                  <a:pt x="2121694" y="176212"/>
                </a:lnTo>
                <a:lnTo>
                  <a:pt x="1754981" y="176212"/>
                </a:lnTo>
                <a:lnTo>
                  <a:pt x="1162050" y="200025"/>
                </a:lnTo>
                <a:lnTo>
                  <a:pt x="638175" y="242887"/>
                </a:lnTo>
                <a:lnTo>
                  <a:pt x="421481" y="2738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8" name="Google Shape;2428;p219"/>
          <p:cNvSpPr/>
          <p:nvPr/>
        </p:nvSpPr>
        <p:spPr>
          <a:xfrm>
            <a:off x="4065588" y="5522913"/>
            <a:ext cx="1787525" cy="277812"/>
          </a:xfrm>
          <a:custGeom>
            <a:avLst/>
            <a:gdLst/>
            <a:ahLst/>
            <a:cxnLst/>
            <a:rect l="l" t="t" r="r" b="b"/>
            <a:pathLst>
              <a:path w="1788319" h="278606" extrusionOk="0">
                <a:moveTo>
                  <a:pt x="447675" y="235744"/>
                </a:moveTo>
                <a:lnTo>
                  <a:pt x="57150" y="278606"/>
                </a:lnTo>
                <a:lnTo>
                  <a:pt x="0" y="200025"/>
                </a:lnTo>
                <a:lnTo>
                  <a:pt x="50006" y="138112"/>
                </a:lnTo>
                <a:lnTo>
                  <a:pt x="411956" y="97631"/>
                </a:lnTo>
                <a:lnTo>
                  <a:pt x="800100" y="59531"/>
                </a:lnTo>
                <a:lnTo>
                  <a:pt x="1214437" y="28575"/>
                </a:lnTo>
                <a:lnTo>
                  <a:pt x="1781175" y="0"/>
                </a:lnTo>
                <a:lnTo>
                  <a:pt x="1788319" y="88106"/>
                </a:lnTo>
                <a:lnTo>
                  <a:pt x="1678781" y="183356"/>
                </a:lnTo>
                <a:lnTo>
                  <a:pt x="1309687" y="185737"/>
                </a:lnTo>
                <a:lnTo>
                  <a:pt x="933450" y="200025"/>
                </a:lnTo>
                <a:lnTo>
                  <a:pt x="447675" y="2357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A79EF83-099A-354B-BCC5-CACA277593EC}"/>
              </a:ext>
            </a:extLst>
          </p:cNvPr>
          <p:cNvGrpSpPr/>
          <p:nvPr/>
        </p:nvGrpSpPr>
        <p:grpSpPr>
          <a:xfrm>
            <a:off x="2520110" y="1424738"/>
            <a:ext cx="4722813" cy="4611688"/>
            <a:chOff x="2676525" y="1581150"/>
            <a:chExt cx="4722813" cy="4611688"/>
          </a:xfrm>
        </p:grpSpPr>
        <p:sp>
          <p:nvSpPr>
            <p:cNvPr id="11" name="Google Shape;2421;p219">
              <a:extLst>
                <a:ext uri="{FF2B5EF4-FFF2-40B4-BE49-F238E27FC236}">
                  <a16:creationId xmlns:a16="http://schemas.microsoft.com/office/drawing/2014/main" id="{5B9123B7-470F-0443-B5C5-EE6064DDBBB3}"/>
                </a:ext>
              </a:extLst>
            </p:cNvPr>
            <p:cNvSpPr/>
            <p:nvPr/>
          </p:nvSpPr>
          <p:spPr>
            <a:xfrm>
              <a:off x="3076575" y="2263775"/>
              <a:ext cx="3989388" cy="515938"/>
            </a:xfrm>
            <a:custGeom>
              <a:avLst/>
              <a:gdLst/>
              <a:ahLst/>
              <a:cxnLst/>
              <a:rect l="l" t="t" r="r" b="b"/>
              <a:pathLst>
                <a:path w="3989811" h="516813" extrusionOk="0">
                  <a:moveTo>
                    <a:pt x="1720257" y="312882"/>
                  </a:moveTo>
                  <a:lnTo>
                    <a:pt x="1338708" y="358931"/>
                  </a:lnTo>
                  <a:lnTo>
                    <a:pt x="1092018" y="401690"/>
                  </a:lnTo>
                  <a:lnTo>
                    <a:pt x="717048" y="460896"/>
                  </a:lnTo>
                  <a:lnTo>
                    <a:pt x="539431" y="493788"/>
                  </a:lnTo>
                  <a:lnTo>
                    <a:pt x="460490" y="513523"/>
                  </a:lnTo>
                  <a:lnTo>
                    <a:pt x="434176" y="516813"/>
                  </a:lnTo>
                  <a:lnTo>
                    <a:pt x="404573" y="516813"/>
                  </a:lnTo>
                  <a:lnTo>
                    <a:pt x="355235" y="503656"/>
                  </a:lnTo>
                  <a:lnTo>
                    <a:pt x="289451" y="460896"/>
                  </a:lnTo>
                  <a:lnTo>
                    <a:pt x="200642" y="388534"/>
                  </a:lnTo>
                  <a:lnTo>
                    <a:pt x="98677" y="296436"/>
                  </a:lnTo>
                  <a:lnTo>
                    <a:pt x="55917" y="247098"/>
                  </a:lnTo>
                  <a:lnTo>
                    <a:pt x="23025" y="201049"/>
                  </a:lnTo>
                  <a:lnTo>
                    <a:pt x="3290" y="164867"/>
                  </a:lnTo>
                  <a:lnTo>
                    <a:pt x="0" y="145132"/>
                  </a:lnTo>
                  <a:lnTo>
                    <a:pt x="0" y="128686"/>
                  </a:lnTo>
                  <a:lnTo>
                    <a:pt x="3290" y="118818"/>
                  </a:lnTo>
                  <a:lnTo>
                    <a:pt x="19736" y="115529"/>
                  </a:lnTo>
                  <a:lnTo>
                    <a:pt x="39471" y="125397"/>
                  </a:lnTo>
                  <a:lnTo>
                    <a:pt x="118412" y="168157"/>
                  </a:lnTo>
                  <a:lnTo>
                    <a:pt x="217088" y="220784"/>
                  </a:lnTo>
                  <a:lnTo>
                    <a:pt x="289451" y="250387"/>
                  </a:lnTo>
                  <a:lnTo>
                    <a:pt x="371681" y="273411"/>
                  </a:lnTo>
                  <a:lnTo>
                    <a:pt x="437465" y="286568"/>
                  </a:lnTo>
                  <a:lnTo>
                    <a:pt x="509828" y="293147"/>
                  </a:lnTo>
                  <a:lnTo>
                    <a:pt x="595347" y="293147"/>
                  </a:lnTo>
                  <a:lnTo>
                    <a:pt x="1085439" y="220784"/>
                  </a:lnTo>
                  <a:lnTo>
                    <a:pt x="1335419" y="181313"/>
                  </a:lnTo>
                  <a:lnTo>
                    <a:pt x="1746570" y="138554"/>
                  </a:lnTo>
                  <a:lnTo>
                    <a:pt x="2233373" y="99083"/>
                  </a:lnTo>
                  <a:lnTo>
                    <a:pt x="2799117" y="66191"/>
                  </a:lnTo>
                  <a:lnTo>
                    <a:pt x="3058965" y="66191"/>
                  </a:lnTo>
                  <a:lnTo>
                    <a:pt x="3282631" y="53034"/>
                  </a:lnTo>
                  <a:lnTo>
                    <a:pt x="3414199" y="39877"/>
                  </a:lnTo>
                  <a:lnTo>
                    <a:pt x="3503008" y="26721"/>
                  </a:lnTo>
                  <a:lnTo>
                    <a:pt x="3575370" y="6985"/>
                  </a:lnTo>
                  <a:cubicBezTo>
                    <a:pt x="3592834" y="0"/>
                    <a:pt x="3585912" y="407"/>
                    <a:pt x="3595106" y="407"/>
                  </a:cubicBezTo>
                  <a:lnTo>
                    <a:pt x="3736541" y="26721"/>
                  </a:lnTo>
                  <a:lnTo>
                    <a:pt x="3808904" y="53034"/>
                  </a:lnTo>
                  <a:lnTo>
                    <a:pt x="3887845" y="92505"/>
                  </a:lnTo>
                  <a:lnTo>
                    <a:pt x="3950340" y="135264"/>
                  </a:lnTo>
                  <a:lnTo>
                    <a:pt x="3983232" y="171446"/>
                  </a:lnTo>
                  <a:lnTo>
                    <a:pt x="3989811" y="191181"/>
                  </a:lnTo>
                  <a:lnTo>
                    <a:pt x="3983232" y="237230"/>
                  </a:lnTo>
                  <a:lnTo>
                    <a:pt x="3963497" y="273411"/>
                  </a:lnTo>
                  <a:lnTo>
                    <a:pt x="3937183" y="299725"/>
                  </a:lnTo>
                  <a:lnTo>
                    <a:pt x="3874688" y="316171"/>
                  </a:lnTo>
                  <a:lnTo>
                    <a:pt x="3799036" y="312882"/>
                  </a:lnTo>
                  <a:lnTo>
                    <a:pt x="3674047" y="286568"/>
                  </a:lnTo>
                  <a:lnTo>
                    <a:pt x="3522743" y="263544"/>
                  </a:lnTo>
                  <a:lnTo>
                    <a:pt x="3358282" y="250387"/>
                  </a:lnTo>
                  <a:lnTo>
                    <a:pt x="3012916" y="243808"/>
                  </a:lnTo>
                  <a:lnTo>
                    <a:pt x="2746490" y="243808"/>
                  </a:lnTo>
                  <a:lnTo>
                    <a:pt x="2312314" y="266833"/>
                  </a:lnTo>
                  <a:lnTo>
                    <a:pt x="1720257" y="31288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422;p219">
              <a:extLst>
                <a:ext uri="{FF2B5EF4-FFF2-40B4-BE49-F238E27FC236}">
                  <a16:creationId xmlns:a16="http://schemas.microsoft.com/office/drawing/2014/main" id="{2A55B0A2-0D3F-B44B-9A46-0599BDD68C13}"/>
                </a:ext>
              </a:extLst>
            </p:cNvPr>
            <p:cNvSpPr/>
            <p:nvPr/>
          </p:nvSpPr>
          <p:spPr>
            <a:xfrm>
              <a:off x="2676525" y="3622675"/>
              <a:ext cx="4722813" cy="568325"/>
            </a:xfrm>
            <a:custGeom>
              <a:avLst/>
              <a:gdLst/>
              <a:ahLst/>
              <a:cxnLst/>
              <a:rect l="l" t="t" r="r" b="b"/>
              <a:pathLst>
                <a:path w="4723075" h="568519" extrusionOk="0">
                  <a:moveTo>
                    <a:pt x="1963972" y="314077"/>
                  </a:moveTo>
                  <a:lnTo>
                    <a:pt x="1494845" y="365760"/>
                  </a:lnTo>
                  <a:lnTo>
                    <a:pt x="1184744" y="405517"/>
                  </a:lnTo>
                  <a:lnTo>
                    <a:pt x="886571" y="461176"/>
                  </a:lnTo>
                  <a:lnTo>
                    <a:pt x="763325" y="492981"/>
                  </a:lnTo>
                  <a:lnTo>
                    <a:pt x="584421" y="556592"/>
                  </a:lnTo>
                  <a:lnTo>
                    <a:pt x="556591" y="564543"/>
                  </a:lnTo>
                  <a:lnTo>
                    <a:pt x="496957" y="568519"/>
                  </a:lnTo>
                  <a:lnTo>
                    <a:pt x="445273" y="552616"/>
                  </a:lnTo>
                  <a:lnTo>
                    <a:pt x="314077" y="477079"/>
                  </a:lnTo>
                  <a:lnTo>
                    <a:pt x="198783" y="381663"/>
                  </a:lnTo>
                  <a:lnTo>
                    <a:pt x="55659" y="242515"/>
                  </a:lnTo>
                  <a:lnTo>
                    <a:pt x="15903" y="190832"/>
                  </a:lnTo>
                  <a:lnTo>
                    <a:pt x="3976" y="166978"/>
                  </a:lnTo>
                  <a:lnTo>
                    <a:pt x="0" y="139148"/>
                  </a:lnTo>
                  <a:lnTo>
                    <a:pt x="0" y="119270"/>
                  </a:lnTo>
                  <a:lnTo>
                    <a:pt x="19878" y="119270"/>
                  </a:lnTo>
                  <a:lnTo>
                    <a:pt x="75538" y="147099"/>
                  </a:lnTo>
                  <a:lnTo>
                    <a:pt x="178904" y="194807"/>
                  </a:lnTo>
                  <a:lnTo>
                    <a:pt x="318052" y="234564"/>
                  </a:lnTo>
                  <a:lnTo>
                    <a:pt x="441298" y="258418"/>
                  </a:lnTo>
                  <a:lnTo>
                    <a:pt x="576470" y="266369"/>
                  </a:lnTo>
                  <a:lnTo>
                    <a:pt x="811033" y="262393"/>
                  </a:lnTo>
                  <a:lnTo>
                    <a:pt x="1304014" y="214686"/>
                  </a:lnTo>
                  <a:lnTo>
                    <a:pt x="2278049" y="135173"/>
                  </a:lnTo>
                  <a:lnTo>
                    <a:pt x="2536466" y="111319"/>
                  </a:lnTo>
                  <a:lnTo>
                    <a:pt x="3514477" y="79513"/>
                  </a:lnTo>
                  <a:lnTo>
                    <a:pt x="3927944" y="67586"/>
                  </a:lnTo>
                  <a:lnTo>
                    <a:pt x="3991555" y="55659"/>
                  </a:lnTo>
                  <a:lnTo>
                    <a:pt x="4238045" y="0"/>
                  </a:lnTo>
                  <a:lnTo>
                    <a:pt x="4321534" y="11927"/>
                  </a:lnTo>
                  <a:lnTo>
                    <a:pt x="4520317" y="79513"/>
                  </a:lnTo>
                  <a:lnTo>
                    <a:pt x="4635611" y="131197"/>
                  </a:lnTo>
                  <a:lnTo>
                    <a:pt x="4699221" y="174929"/>
                  </a:lnTo>
                  <a:lnTo>
                    <a:pt x="4719099" y="206734"/>
                  </a:lnTo>
                  <a:lnTo>
                    <a:pt x="4723075" y="250466"/>
                  </a:lnTo>
                  <a:lnTo>
                    <a:pt x="4695245" y="310101"/>
                  </a:lnTo>
                  <a:lnTo>
                    <a:pt x="4659464" y="337931"/>
                  </a:lnTo>
                  <a:lnTo>
                    <a:pt x="4603805" y="337931"/>
                  </a:lnTo>
                  <a:lnTo>
                    <a:pt x="4234070" y="286247"/>
                  </a:lnTo>
                  <a:lnTo>
                    <a:pt x="3848431" y="262393"/>
                  </a:lnTo>
                  <a:lnTo>
                    <a:pt x="3287864" y="270345"/>
                  </a:lnTo>
                  <a:lnTo>
                    <a:pt x="2544418" y="286247"/>
                  </a:lnTo>
                  <a:lnTo>
                    <a:pt x="2278049" y="294199"/>
                  </a:lnTo>
                  <a:lnTo>
                    <a:pt x="1963972" y="31407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423;p219">
              <a:extLst>
                <a:ext uri="{FF2B5EF4-FFF2-40B4-BE49-F238E27FC236}">
                  <a16:creationId xmlns:a16="http://schemas.microsoft.com/office/drawing/2014/main" id="{1D455769-6EB4-F74D-AB6F-C51369392DBC}"/>
                </a:ext>
              </a:extLst>
            </p:cNvPr>
            <p:cNvSpPr/>
            <p:nvPr/>
          </p:nvSpPr>
          <p:spPr>
            <a:xfrm>
              <a:off x="3589338" y="4611688"/>
              <a:ext cx="739775" cy="1581150"/>
            </a:xfrm>
            <a:custGeom>
              <a:avLst/>
              <a:gdLst/>
              <a:ahLst/>
              <a:cxnLst/>
              <a:rect l="l" t="t" r="r" b="b"/>
              <a:pathLst>
                <a:path w="740569" h="1581150" extrusionOk="0">
                  <a:moveTo>
                    <a:pt x="416719" y="976313"/>
                  </a:moveTo>
                  <a:lnTo>
                    <a:pt x="364331" y="671513"/>
                  </a:lnTo>
                  <a:lnTo>
                    <a:pt x="323850" y="469107"/>
                  </a:lnTo>
                  <a:lnTo>
                    <a:pt x="304800" y="400050"/>
                  </a:lnTo>
                  <a:lnTo>
                    <a:pt x="250031" y="302419"/>
                  </a:lnTo>
                  <a:lnTo>
                    <a:pt x="209550" y="250032"/>
                  </a:lnTo>
                  <a:lnTo>
                    <a:pt x="169069" y="200025"/>
                  </a:lnTo>
                  <a:lnTo>
                    <a:pt x="69056" y="104775"/>
                  </a:lnTo>
                  <a:lnTo>
                    <a:pt x="26194" y="76200"/>
                  </a:lnTo>
                  <a:lnTo>
                    <a:pt x="9525" y="61913"/>
                  </a:lnTo>
                  <a:lnTo>
                    <a:pt x="0" y="35719"/>
                  </a:lnTo>
                  <a:lnTo>
                    <a:pt x="2381" y="14288"/>
                  </a:lnTo>
                  <a:lnTo>
                    <a:pt x="7144" y="2382"/>
                  </a:lnTo>
                  <a:lnTo>
                    <a:pt x="23812" y="0"/>
                  </a:lnTo>
                  <a:lnTo>
                    <a:pt x="192881" y="54769"/>
                  </a:lnTo>
                  <a:lnTo>
                    <a:pt x="354806" y="104775"/>
                  </a:lnTo>
                  <a:lnTo>
                    <a:pt x="421481" y="128588"/>
                  </a:lnTo>
                  <a:lnTo>
                    <a:pt x="488156" y="271463"/>
                  </a:lnTo>
                  <a:lnTo>
                    <a:pt x="535781" y="414338"/>
                  </a:lnTo>
                  <a:lnTo>
                    <a:pt x="592931" y="635794"/>
                  </a:lnTo>
                  <a:lnTo>
                    <a:pt x="638175" y="831057"/>
                  </a:lnTo>
                  <a:lnTo>
                    <a:pt x="704850" y="1195388"/>
                  </a:lnTo>
                  <a:lnTo>
                    <a:pt x="733425" y="1352550"/>
                  </a:lnTo>
                  <a:lnTo>
                    <a:pt x="740569" y="1409700"/>
                  </a:lnTo>
                  <a:lnTo>
                    <a:pt x="735806" y="1471613"/>
                  </a:lnTo>
                  <a:lnTo>
                    <a:pt x="726281" y="1516857"/>
                  </a:lnTo>
                  <a:lnTo>
                    <a:pt x="709612" y="1547813"/>
                  </a:lnTo>
                  <a:lnTo>
                    <a:pt x="692944" y="1566863"/>
                  </a:lnTo>
                  <a:lnTo>
                    <a:pt x="676275" y="1578769"/>
                  </a:lnTo>
                  <a:lnTo>
                    <a:pt x="657225" y="1581150"/>
                  </a:lnTo>
                  <a:lnTo>
                    <a:pt x="638175" y="1581150"/>
                  </a:lnTo>
                  <a:lnTo>
                    <a:pt x="597694" y="1576388"/>
                  </a:lnTo>
                  <a:lnTo>
                    <a:pt x="554831" y="1552575"/>
                  </a:lnTo>
                  <a:lnTo>
                    <a:pt x="528637" y="1524000"/>
                  </a:lnTo>
                  <a:lnTo>
                    <a:pt x="502444" y="1476375"/>
                  </a:lnTo>
                  <a:lnTo>
                    <a:pt x="483394" y="1423988"/>
                  </a:lnTo>
                  <a:lnTo>
                    <a:pt x="471487" y="1357313"/>
                  </a:lnTo>
                  <a:lnTo>
                    <a:pt x="464344" y="1183482"/>
                  </a:lnTo>
                  <a:lnTo>
                    <a:pt x="464344" y="1159669"/>
                  </a:lnTo>
                  <a:lnTo>
                    <a:pt x="416719" y="9763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424;p219">
              <a:extLst>
                <a:ext uri="{FF2B5EF4-FFF2-40B4-BE49-F238E27FC236}">
                  <a16:creationId xmlns:a16="http://schemas.microsoft.com/office/drawing/2014/main" id="{66F2319A-A705-5742-BB14-BD169D5D658C}"/>
                </a:ext>
              </a:extLst>
            </p:cNvPr>
            <p:cNvSpPr/>
            <p:nvPr/>
          </p:nvSpPr>
          <p:spPr>
            <a:xfrm>
              <a:off x="3832225" y="1674813"/>
              <a:ext cx="596900" cy="1666875"/>
            </a:xfrm>
            <a:custGeom>
              <a:avLst/>
              <a:gdLst/>
              <a:ahLst/>
              <a:cxnLst/>
              <a:rect l="l" t="t" r="r" b="b"/>
              <a:pathLst>
                <a:path w="597694" h="1666875" extrusionOk="0">
                  <a:moveTo>
                    <a:pt x="321469" y="697706"/>
                  </a:moveTo>
                  <a:lnTo>
                    <a:pt x="307182" y="469106"/>
                  </a:lnTo>
                  <a:lnTo>
                    <a:pt x="297657" y="390525"/>
                  </a:lnTo>
                  <a:lnTo>
                    <a:pt x="283369" y="316706"/>
                  </a:lnTo>
                  <a:lnTo>
                    <a:pt x="254794" y="245269"/>
                  </a:lnTo>
                  <a:lnTo>
                    <a:pt x="219075" y="207169"/>
                  </a:lnTo>
                  <a:lnTo>
                    <a:pt x="142875" y="154781"/>
                  </a:lnTo>
                  <a:lnTo>
                    <a:pt x="45244" y="83344"/>
                  </a:lnTo>
                  <a:lnTo>
                    <a:pt x="19050" y="59531"/>
                  </a:lnTo>
                  <a:lnTo>
                    <a:pt x="4763" y="42862"/>
                  </a:lnTo>
                  <a:lnTo>
                    <a:pt x="0" y="30956"/>
                  </a:lnTo>
                  <a:lnTo>
                    <a:pt x="0" y="16669"/>
                  </a:lnTo>
                  <a:lnTo>
                    <a:pt x="7144" y="4762"/>
                  </a:lnTo>
                  <a:lnTo>
                    <a:pt x="21432" y="0"/>
                  </a:lnTo>
                  <a:lnTo>
                    <a:pt x="71438" y="7144"/>
                  </a:lnTo>
                  <a:lnTo>
                    <a:pt x="266700" y="57150"/>
                  </a:lnTo>
                  <a:lnTo>
                    <a:pt x="400050" y="100012"/>
                  </a:lnTo>
                  <a:lnTo>
                    <a:pt x="488157" y="142875"/>
                  </a:lnTo>
                  <a:lnTo>
                    <a:pt x="566738" y="192881"/>
                  </a:lnTo>
                  <a:lnTo>
                    <a:pt x="578644" y="209550"/>
                  </a:lnTo>
                  <a:lnTo>
                    <a:pt x="573882" y="235744"/>
                  </a:lnTo>
                  <a:lnTo>
                    <a:pt x="550069" y="326231"/>
                  </a:lnTo>
                  <a:lnTo>
                    <a:pt x="538163" y="395287"/>
                  </a:lnTo>
                  <a:lnTo>
                    <a:pt x="538163" y="466725"/>
                  </a:lnTo>
                  <a:lnTo>
                    <a:pt x="573882" y="783431"/>
                  </a:lnTo>
                  <a:lnTo>
                    <a:pt x="573882" y="945356"/>
                  </a:lnTo>
                  <a:lnTo>
                    <a:pt x="590550" y="1271587"/>
                  </a:lnTo>
                  <a:lnTo>
                    <a:pt x="597694" y="1478756"/>
                  </a:lnTo>
                  <a:cubicBezTo>
                    <a:pt x="596900" y="1500981"/>
                    <a:pt x="596107" y="1523206"/>
                    <a:pt x="595313" y="1545431"/>
                  </a:cubicBezTo>
                  <a:lnTo>
                    <a:pt x="585788" y="1588294"/>
                  </a:lnTo>
                  <a:lnTo>
                    <a:pt x="576263" y="1624012"/>
                  </a:lnTo>
                  <a:lnTo>
                    <a:pt x="559594" y="1657350"/>
                  </a:lnTo>
                  <a:lnTo>
                    <a:pt x="540544" y="1666875"/>
                  </a:lnTo>
                  <a:lnTo>
                    <a:pt x="514350" y="1659731"/>
                  </a:lnTo>
                  <a:lnTo>
                    <a:pt x="495300" y="1640681"/>
                  </a:lnTo>
                  <a:lnTo>
                    <a:pt x="440532" y="1559719"/>
                  </a:lnTo>
                  <a:lnTo>
                    <a:pt x="421482" y="1507331"/>
                  </a:lnTo>
                  <a:lnTo>
                    <a:pt x="342900" y="959644"/>
                  </a:lnTo>
                  <a:lnTo>
                    <a:pt x="321469" y="6977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425;p219">
              <a:extLst>
                <a:ext uri="{FF2B5EF4-FFF2-40B4-BE49-F238E27FC236}">
                  <a16:creationId xmlns:a16="http://schemas.microsoft.com/office/drawing/2014/main" id="{1A2F6802-C38E-0046-96E8-61CA536F4677}"/>
                </a:ext>
              </a:extLst>
            </p:cNvPr>
            <p:cNvSpPr/>
            <p:nvPr/>
          </p:nvSpPr>
          <p:spPr>
            <a:xfrm>
              <a:off x="5675313" y="1581150"/>
              <a:ext cx="673100" cy="1581150"/>
            </a:xfrm>
            <a:custGeom>
              <a:avLst/>
              <a:gdLst/>
              <a:ahLst/>
              <a:cxnLst/>
              <a:rect l="l" t="t" r="r" b="b"/>
              <a:pathLst>
                <a:path w="673894" h="1581150" extrusionOk="0">
                  <a:moveTo>
                    <a:pt x="119062" y="1073944"/>
                  </a:moveTo>
                  <a:lnTo>
                    <a:pt x="211931" y="731044"/>
                  </a:lnTo>
                  <a:lnTo>
                    <a:pt x="245269" y="581025"/>
                  </a:lnTo>
                  <a:lnTo>
                    <a:pt x="259556" y="495300"/>
                  </a:lnTo>
                  <a:lnTo>
                    <a:pt x="266700" y="435769"/>
                  </a:lnTo>
                  <a:lnTo>
                    <a:pt x="273844" y="366713"/>
                  </a:lnTo>
                  <a:lnTo>
                    <a:pt x="269081" y="264319"/>
                  </a:lnTo>
                  <a:lnTo>
                    <a:pt x="257175" y="202406"/>
                  </a:lnTo>
                  <a:lnTo>
                    <a:pt x="235744" y="161925"/>
                  </a:lnTo>
                  <a:lnTo>
                    <a:pt x="204787" y="126206"/>
                  </a:lnTo>
                  <a:lnTo>
                    <a:pt x="176212" y="102394"/>
                  </a:lnTo>
                  <a:lnTo>
                    <a:pt x="150019" y="88106"/>
                  </a:lnTo>
                  <a:lnTo>
                    <a:pt x="126206" y="80963"/>
                  </a:lnTo>
                  <a:lnTo>
                    <a:pt x="109537" y="76200"/>
                  </a:lnTo>
                  <a:lnTo>
                    <a:pt x="97631" y="64294"/>
                  </a:lnTo>
                  <a:lnTo>
                    <a:pt x="100012" y="38100"/>
                  </a:lnTo>
                  <a:lnTo>
                    <a:pt x="109537" y="16669"/>
                  </a:lnTo>
                  <a:lnTo>
                    <a:pt x="128587" y="7144"/>
                  </a:lnTo>
                  <a:lnTo>
                    <a:pt x="180975" y="0"/>
                  </a:lnTo>
                  <a:lnTo>
                    <a:pt x="235744" y="2381"/>
                  </a:lnTo>
                  <a:lnTo>
                    <a:pt x="288131" y="9525"/>
                  </a:lnTo>
                  <a:lnTo>
                    <a:pt x="364331" y="40481"/>
                  </a:lnTo>
                  <a:lnTo>
                    <a:pt x="507206" y="111919"/>
                  </a:lnTo>
                  <a:lnTo>
                    <a:pt x="540544" y="135731"/>
                  </a:lnTo>
                  <a:lnTo>
                    <a:pt x="602456" y="183356"/>
                  </a:lnTo>
                  <a:lnTo>
                    <a:pt x="635794" y="219075"/>
                  </a:lnTo>
                  <a:lnTo>
                    <a:pt x="657225" y="245269"/>
                  </a:lnTo>
                  <a:lnTo>
                    <a:pt x="671512" y="276225"/>
                  </a:lnTo>
                  <a:lnTo>
                    <a:pt x="673894" y="302419"/>
                  </a:lnTo>
                  <a:lnTo>
                    <a:pt x="661987" y="328613"/>
                  </a:lnTo>
                  <a:lnTo>
                    <a:pt x="581025" y="421481"/>
                  </a:lnTo>
                  <a:lnTo>
                    <a:pt x="559594" y="447675"/>
                  </a:lnTo>
                  <a:lnTo>
                    <a:pt x="450056" y="757238"/>
                  </a:lnTo>
                  <a:lnTo>
                    <a:pt x="407194" y="923925"/>
                  </a:lnTo>
                  <a:lnTo>
                    <a:pt x="283369" y="1200150"/>
                  </a:lnTo>
                  <a:lnTo>
                    <a:pt x="188119" y="1423988"/>
                  </a:lnTo>
                  <a:lnTo>
                    <a:pt x="140494" y="1524000"/>
                  </a:lnTo>
                  <a:lnTo>
                    <a:pt x="114300" y="1562100"/>
                  </a:lnTo>
                  <a:lnTo>
                    <a:pt x="90487" y="1578769"/>
                  </a:lnTo>
                  <a:lnTo>
                    <a:pt x="66675" y="1581150"/>
                  </a:lnTo>
                  <a:lnTo>
                    <a:pt x="30956" y="1576388"/>
                  </a:lnTo>
                  <a:lnTo>
                    <a:pt x="16669" y="1569244"/>
                  </a:lnTo>
                  <a:lnTo>
                    <a:pt x="2381" y="1545431"/>
                  </a:lnTo>
                  <a:lnTo>
                    <a:pt x="0" y="1497806"/>
                  </a:lnTo>
                  <a:lnTo>
                    <a:pt x="45244" y="1338263"/>
                  </a:lnTo>
                  <a:lnTo>
                    <a:pt x="119062" y="10739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426;p219">
              <a:extLst>
                <a:ext uri="{FF2B5EF4-FFF2-40B4-BE49-F238E27FC236}">
                  <a16:creationId xmlns:a16="http://schemas.microsoft.com/office/drawing/2014/main" id="{EE7753D1-324C-AB4B-B1B5-07B4713ECC04}"/>
                </a:ext>
              </a:extLst>
            </p:cNvPr>
            <p:cNvSpPr/>
            <p:nvPr/>
          </p:nvSpPr>
          <p:spPr>
            <a:xfrm rot="-5400000">
              <a:off x="4144963" y="3487738"/>
              <a:ext cx="1846262" cy="500062"/>
            </a:xfrm>
            <a:custGeom>
              <a:avLst/>
              <a:gdLst/>
              <a:ahLst/>
              <a:cxnLst/>
              <a:rect l="l" t="t" r="r" b="b"/>
              <a:pathLst>
                <a:path w="1845469" h="500063" extrusionOk="0">
                  <a:moveTo>
                    <a:pt x="1173957" y="145256"/>
                  </a:moveTo>
                  <a:lnTo>
                    <a:pt x="1538288" y="147638"/>
                  </a:lnTo>
                  <a:lnTo>
                    <a:pt x="1607344" y="135731"/>
                  </a:lnTo>
                  <a:lnTo>
                    <a:pt x="1657350" y="116681"/>
                  </a:lnTo>
                  <a:lnTo>
                    <a:pt x="1790700" y="16669"/>
                  </a:lnTo>
                  <a:lnTo>
                    <a:pt x="1816894" y="0"/>
                  </a:lnTo>
                  <a:lnTo>
                    <a:pt x="1833563" y="0"/>
                  </a:lnTo>
                  <a:lnTo>
                    <a:pt x="1845469" y="14288"/>
                  </a:lnTo>
                  <a:lnTo>
                    <a:pt x="1838325" y="69056"/>
                  </a:lnTo>
                  <a:lnTo>
                    <a:pt x="1804988" y="190500"/>
                  </a:lnTo>
                  <a:lnTo>
                    <a:pt x="1762125" y="295275"/>
                  </a:lnTo>
                  <a:lnTo>
                    <a:pt x="1716882" y="376238"/>
                  </a:lnTo>
                  <a:lnTo>
                    <a:pt x="1616869" y="488156"/>
                  </a:lnTo>
                  <a:lnTo>
                    <a:pt x="1597819" y="500063"/>
                  </a:lnTo>
                  <a:lnTo>
                    <a:pt x="1576388" y="500063"/>
                  </a:lnTo>
                  <a:lnTo>
                    <a:pt x="1521619" y="473869"/>
                  </a:lnTo>
                  <a:lnTo>
                    <a:pt x="1431132" y="423863"/>
                  </a:lnTo>
                  <a:lnTo>
                    <a:pt x="1390650" y="407194"/>
                  </a:lnTo>
                  <a:lnTo>
                    <a:pt x="1319213" y="397669"/>
                  </a:lnTo>
                  <a:lnTo>
                    <a:pt x="900113" y="392906"/>
                  </a:lnTo>
                  <a:lnTo>
                    <a:pt x="759619" y="392906"/>
                  </a:lnTo>
                  <a:lnTo>
                    <a:pt x="4763" y="364331"/>
                  </a:lnTo>
                  <a:cubicBezTo>
                    <a:pt x="3175" y="284162"/>
                    <a:pt x="1588" y="203994"/>
                    <a:pt x="0" y="123825"/>
                  </a:cubicBezTo>
                  <a:lnTo>
                    <a:pt x="750094" y="145256"/>
                  </a:lnTo>
                  <a:lnTo>
                    <a:pt x="1173957" y="1452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427;p219">
              <a:extLst>
                <a:ext uri="{FF2B5EF4-FFF2-40B4-BE49-F238E27FC236}">
                  <a16:creationId xmlns:a16="http://schemas.microsoft.com/office/drawing/2014/main" id="{B0D45514-DCD4-C542-8E0D-A0BDBC067B37}"/>
                </a:ext>
              </a:extLst>
            </p:cNvPr>
            <p:cNvSpPr/>
            <p:nvPr/>
          </p:nvSpPr>
          <p:spPr>
            <a:xfrm>
              <a:off x="3924300" y="4538663"/>
              <a:ext cx="2671763" cy="1501775"/>
            </a:xfrm>
            <a:custGeom>
              <a:avLst/>
              <a:gdLst/>
              <a:ahLst/>
              <a:cxnLst/>
              <a:rect l="l" t="t" r="r" b="b"/>
              <a:pathLst>
                <a:path w="2671763" h="1502568" extrusionOk="0">
                  <a:moveTo>
                    <a:pt x="421481" y="273843"/>
                  </a:moveTo>
                  <a:lnTo>
                    <a:pt x="197644" y="321468"/>
                  </a:lnTo>
                  <a:lnTo>
                    <a:pt x="85725" y="347662"/>
                  </a:lnTo>
                  <a:lnTo>
                    <a:pt x="0" y="276225"/>
                  </a:lnTo>
                  <a:lnTo>
                    <a:pt x="71438" y="200025"/>
                  </a:lnTo>
                  <a:lnTo>
                    <a:pt x="216694" y="173831"/>
                  </a:lnTo>
                  <a:lnTo>
                    <a:pt x="445294" y="135731"/>
                  </a:lnTo>
                  <a:lnTo>
                    <a:pt x="676275" y="104775"/>
                  </a:lnTo>
                  <a:lnTo>
                    <a:pt x="1019175" y="66675"/>
                  </a:lnTo>
                  <a:lnTo>
                    <a:pt x="1271588" y="50006"/>
                  </a:lnTo>
                  <a:lnTo>
                    <a:pt x="1812131" y="28575"/>
                  </a:lnTo>
                  <a:lnTo>
                    <a:pt x="2176463" y="26193"/>
                  </a:lnTo>
                  <a:lnTo>
                    <a:pt x="2247900" y="7143"/>
                  </a:lnTo>
                  <a:lnTo>
                    <a:pt x="2293144" y="0"/>
                  </a:lnTo>
                  <a:lnTo>
                    <a:pt x="2321719" y="7143"/>
                  </a:lnTo>
                  <a:lnTo>
                    <a:pt x="2578894" y="197643"/>
                  </a:lnTo>
                  <a:lnTo>
                    <a:pt x="2659856" y="273843"/>
                  </a:lnTo>
                  <a:lnTo>
                    <a:pt x="2671763" y="290512"/>
                  </a:lnTo>
                  <a:lnTo>
                    <a:pt x="2669381" y="314325"/>
                  </a:lnTo>
                  <a:lnTo>
                    <a:pt x="2657475" y="333375"/>
                  </a:lnTo>
                  <a:lnTo>
                    <a:pt x="2566988" y="376237"/>
                  </a:lnTo>
                  <a:lnTo>
                    <a:pt x="2533650" y="392906"/>
                  </a:lnTo>
                  <a:lnTo>
                    <a:pt x="2509838" y="414337"/>
                  </a:lnTo>
                  <a:lnTo>
                    <a:pt x="2474119" y="464343"/>
                  </a:lnTo>
                  <a:lnTo>
                    <a:pt x="2452688" y="495300"/>
                  </a:lnTo>
                  <a:lnTo>
                    <a:pt x="2409825" y="607218"/>
                  </a:lnTo>
                  <a:lnTo>
                    <a:pt x="2359819" y="752475"/>
                  </a:lnTo>
                  <a:lnTo>
                    <a:pt x="2307431" y="952500"/>
                  </a:lnTo>
                  <a:lnTo>
                    <a:pt x="2257425" y="1164431"/>
                  </a:lnTo>
                  <a:lnTo>
                    <a:pt x="2197894" y="1414462"/>
                  </a:lnTo>
                  <a:lnTo>
                    <a:pt x="2183606" y="1447800"/>
                  </a:lnTo>
                  <a:lnTo>
                    <a:pt x="2166938" y="1469231"/>
                  </a:lnTo>
                  <a:lnTo>
                    <a:pt x="2147888" y="1483518"/>
                  </a:lnTo>
                  <a:lnTo>
                    <a:pt x="2102644" y="1495425"/>
                  </a:lnTo>
                  <a:lnTo>
                    <a:pt x="2047875" y="1502568"/>
                  </a:lnTo>
                  <a:lnTo>
                    <a:pt x="2002631" y="1490662"/>
                  </a:lnTo>
                  <a:lnTo>
                    <a:pt x="1981200" y="1473993"/>
                  </a:lnTo>
                  <a:lnTo>
                    <a:pt x="1969294" y="1447800"/>
                  </a:lnTo>
                  <a:lnTo>
                    <a:pt x="1959769" y="1400175"/>
                  </a:lnTo>
                  <a:lnTo>
                    <a:pt x="1950244" y="1347787"/>
                  </a:lnTo>
                  <a:lnTo>
                    <a:pt x="1955006" y="1312068"/>
                  </a:lnTo>
                  <a:lnTo>
                    <a:pt x="2005013" y="1138237"/>
                  </a:lnTo>
                  <a:lnTo>
                    <a:pt x="2212181" y="330993"/>
                  </a:lnTo>
                  <a:lnTo>
                    <a:pt x="2224088" y="276225"/>
                  </a:lnTo>
                  <a:lnTo>
                    <a:pt x="2219325" y="245268"/>
                  </a:lnTo>
                  <a:lnTo>
                    <a:pt x="2212181" y="226218"/>
                  </a:lnTo>
                  <a:lnTo>
                    <a:pt x="2202656" y="209550"/>
                  </a:lnTo>
                  <a:lnTo>
                    <a:pt x="2188369" y="195262"/>
                  </a:lnTo>
                  <a:lnTo>
                    <a:pt x="2162175" y="183356"/>
                  </a:lnTo>
                  <a:lnTo>
                    <a:pt x="2121694" y="176212"/>
                  </a:lnTo>
                  <a:lnTo>
                    <a:pt x="1754981" y="176212"/>
                  </a:lnTo>
                  <a:lnTo>
                    <a:pt x="1162050" y="200025"/>
                  </a:lnTo>
                  <a:lnTo>
                    <a:pt x="638175" y="242887"/>
                  </a:lnTo>
                  <a:lnTo>
                    <a:pt x="421481" y="27384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428;p219">
              <a:extLst>
                <a:ext uri="{FF2B5EF4-FFF2-40B4-BE49-F238E27FC236}">
                  <a16:creationId xmlns:a16="http://schemas.microsoft.com/office/drawing/2014/main" id="{C459A370-C93B-0448-96BD-1AFF3DC71B36}"/>
                </a:ext>
              </a:extLst>
            </p:cNvPr>
            <p:cNvSpPr/>
            <p:nvPr/>
          </p:nvSpPr>
          <p:spPr>
            <a:xfrm>
              <a:off x="4217988" y="5675313"/>
              <a:ext cx="1787525" cy="277812"/>
            </a:xfrm>
            <a:custGeom>
              <a:avLst/>
              <a:gdLst/>
              <a:ahLst/>
              <a:cxnLst/>
              <a:rect l="l" t="t" r="r" b="b"/>
              <a:pathLst>
                <a:path w="1788319" h="278606" extrusionOk="0">
                  <a:moveTo>
                    <a:pt x="447675" y="235744"/>
                  </a:moveTo>
                  <a:lnTo>
                    <a:pt x="57150" y="278606"/>
                  </a:lnTo>
                  <a:lnTo>
                    <a:pt x="0" y="200025"/>
                  </a:lnTo>
                  <a:lnTo>
                    <a:pt x="50006" y="138112"/>
                  </a:lnTo>
                  <a:lnTo>
                    <a:pt x="411956" y="97631"/>
                  </a:lnTo>
                  <a:lnTo>
                    <a:pt x="800100" y="59531"/>
                  </a:lnTo>
                  <a:lnTo>
                    <a:pt x="1214437" y="28575"/>
                  </a:lnTo>
                  <a:lnTo>
                    <a:pt x="1781175" y="0"/>
                  </a:lnTo>
                  <a:lnTo>
                    <a:pt x="1788319" y="88106"/>
                  </a:lnTo>
                  <a:lnTo>
                    <a:pt x="1678781" y="183356"/>
                  </a:lnTo>
                  <a:lnTo>
                    <a:pt x="1309687" y="185737"/>
                  </a:lnTo>
                  <a:lnTo>
                    <a:pt x="933450" y="200025"/>
                  </a:lnTo>
                  <a:lnTo>
                    <a:pt x="447675" y="2357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2433;p220">
            <a:extLst>
              <a:ext uri="{FF2B5EF4-FFF2-40B4-BE49-F238E27FC236}">
                <a16:creationId xmlns:a16="http://schemas.microsoft.com/office/drawing/2014/main" id="{70DC0888-923F-BA44-9B6B-31C94112FAD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0640" y="1421563"/>
            <a:ext cx="4724400" cy="461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3" name="Google Shape;2433;p2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2672" y="1493755"/>
            <a:ext cx="4724400" cy="461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/>
          <p:nvPr/>
        </p:nvSpPr>
        <p:spPr>
          <a:xfrm>
            <a:off x="4736975" y="6858000"/>
            <a:ext cx="321642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事</a:t>
            </a:r>
            <a:endParaRPr dirty="0"/>
          </a:p>
        </p:txBody>
      </p:sp>
      <p:sp>
        <p:nvSpPr>
          <p:cNvPr id="134" name="Google Shape;134;p5"/>
          <p:cNvSpPr/>
          <p:nvPr/>
        </p:nvSpPr>
        <p:spPr>
          <a:xfrm>
            <a:off x="2835275" y="1774825"/>
            <a:ext cx="4149725" cy="601663"/>
          </a:xfrm>
          <a:custGeom>
            <a:avLst/>
            <a:gdLst/>
            <a:ahLst/>
            <a:cxnLst/>
            <a:rect l="l" t="t" r="r" b="b"/>
            <a:pathLst>
              <a:path w="4150492" h="601668" extrusionOk="0">
                <a:moveTo>
                  <a:pt x="1944375" y="360321"/>
                </a:moveTo>
                <a:lnTo>
                  <a:pt x="1703027" y="370519"/>
                </a:lnTo>
                <a:lnTo>
                  <a:pt x="1533065" y="387515"/>
                </a:lnTo>
                <a:lnTo>
                  <a:pt x="1308714" y="414709"/>
                </a:lnTo>
                <a:lnTo>
                  <a:pt x="1070766" y="458900"/>
                </a:lnTo>
                <a:lnTo>
                  <a:pt x="802224" y="513288"/>
                </a:lnTo>
                <a:lnTo>
                  <a:pt x="601668" y="560877"/>
                </a:lnTo>
                <a:lnTo>
                  <a:pt x="496291" y="598269"/>
                </a:lnTo>
                <a:lnTo>
                  <a:pt x="455500" y="601668"/>
                </a:lnTo>
                <a:lnTo>
                  <a:pt x="377317" y="571075"/>
                </a:lnTo>
                <a:lnTo>
                  <a:pt x="282138" y="516687"/>
                </a:lnTo>
                <a:lnTo>
                  <a:pt x="197157" y="458900"/>
                </a:lnTo>
                <a:lnTo>
                  <a:pt x="129172" y="401112"/>
                </a:lnTo>
                <a:lnTo>
                  <a:pt x="47590" y="319530"/>
                </a:lnTo>
                <a:lnTo>
                  <a:pt x="13597" y="282138"/>
                </a:lnTo>
                <a:lnTo>
                  <a:pt x="0" y="258343"/>
                </a:lnTo>
                <a:lnTo>
                  <a:pt x="0" y="244746"/>
                </a:lnTo>
                <a:lnTo>
                  <a:pt x="3399" y="227750"/>
                </a:lnTo>
                <a:lnTo>
                  <a:pt x="23795" y="224351"/>
                </a:lnTo>
                <a:lnTo>
                  <a:pt x="78183" y="251545"/>
                </a:lnTo>
                <a:lnTo>
                  <a:pt x="163164" y="288937"/>
                </a:lnTo>
                <a:lnTo>
                  <a:pt x="234549" y="309332"/>
                </a:lnTo>
                <a:lnTo>
                  <a:pt x="312732" y="326329"/>
                </a:lnTo>
                <a:lnTo>
                  <a:pt x="384116" y="329728"/>
                </a:lnTo>
                <a:lnTo>
                  <a:pt x="482694" y="319530"/>
                </a:lnTo>
                <a:lnTo>
                  <a:pt x="812422" y="282138"/>
                </a:lnTo>
                <a:lnTo>
                  <a:pt x="1111557" y="254944"/>
                </a:lnTo>
                <a:lnTo>
                  <a:pt x="1410691" y="227750"/>
                </a:lnTo>
                <a:lnTo>
                  <a:pt x="2019158" y="180160"/>
                </a:lnTo>
                <a:lnTo>
                  <a:pt x="2270703" y="159765"/>
                </a:lnTo>
                <a:lnTo>
                  <a:pt x="2661618" y="142769"/>
                </a:lnTo>
                <a:lnTo>
                  <a:pt x="3103521" y="115575"/>
                </a:lnTo>
                <a:lnTo>
                  <a:pt x="3436648" y="88381"/>
                </a:lnTo>
                <a:lnTo>
                  <a:pt x="3742581" y="0"/>
                </a:lnTo>
                <a:lnTo>
                  <a:pt x="3871753" y="33992"/>
                </a:lnTo>
                <a:lnTo>
                  <a:pt x="3970332" y="71384"/>
                </a:lnTo>
                <a:lnTo>
                  <a:pt x="4092705" y="135970"/>
                </a:lnTo>
                <a:lnTo>
                  <a:pt x="4113100" y="156366"/>
                </a:lnTo>
                <a:lnTo>
                  <a:pt x="4140294" y="207355"/>
                </a:lnTo>
                <a:lnTo>
                  <a:pt x="4150492" y="248146"/>
                </a:lnTo>
                <a:lnTo>
                  <a:pt x="4140294" y="282138"/>
                </a:lnTo>
                <a:lnTo>
                  <a:pt x="4113100" y="302534"/>
                </a:lnTo>
                <a:lnTo>
                  <a:pt x="4055313" y="316131"/>
                </a:lnTo>
                <a:lnTo>
                  <a:pt x="3980529" y="305933"/>
                </a:lnTo>
                <a:lnTo>
                  <a:pt x="3786772" y="278739"/>
                </a:lnTo>
                <a:lnTo>
                  <a:pt x="3501234" y="268541"/>
                </a:lnTo>
                <a:lnTo>
                  <a:pt x="2885969" y="299134"/>
                </a:lnTo>
                <a:lnTo>
                  <a:pt x="2267304" y="339926"/>
                </a:lnTo>
                <a:lnTo>
                  <a:pt x="1944375" y="36032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3643313" y="2509838"/>
            <a:ext cx="522287" cy="784225"/>
          </a:xfrm>
          <a:custGeom>
            <a:avLst/>
            <a:gdLst/>
            <a:ahLst/>
            <a:cxnLst/>
            <a:rect l="l" t="t" r="r" b="b"/>
            <a:pathLst>
              <a:path w="521493" h="783431" extrusionOk="0">
                <a:moveTo>
                  <a:pt x="288131" y="514350"/>
                </a:moveTo>
                <a:lnTo>
                  <a:pt x="264318" y="423862"/>
                </a:lnTo>
                <a:lnTo>
                  <a:pt x="238125" y="338137"/>
                </a:lnTo>
                <a:lnTo>
                  <a:pt x="209550" y="216693"/>
                </a:lnTo>
                <a:lnTo>
                  <a:pt x="192881" y="171450"/>
                </a:lnTo>
                <a:lnTo>
                  <a:pt x="176212" y="145256"/>
                </a:lnTo>
                <a:lnTo>
                  <a:pt x="145256" y="114300"/>
                </a:lnTo>
                <a:lnTo>
                  <a:pt x="92868" y="83343"/>
                </a:lnTo>
                <a:lnTo>
                  <a:pt x="33337" y="54768"/>
                </a:lnTo>
                <a:lnTo>
                  <a:pt x="9525" y="42862"/>
                </a:lnTo>
                <a:lnTo>
                  <a:pt x="2381" y="30956"/>
                </a:lnTo>
                <a:lnTo>
                  <a:pt x="0" y="16668"/>
                </a:lnTo>
                <a:lnTo>
                  <a:pt x="9525" y="4762"/>
                </a:lnTo>
                <a:lnTo>
                  <a:pt x="42862" y="0"/>
                </a:lnTo>
                <a:lnTo>
                  <a:pt x="100012" y="2381"/>
                </a:lnTo>
                <a:lnTo>
                  <a:pt x="202406" y="21431"/>
                </a:lnTo>
                <a:lnTo>
                  <a:pt x="357187" y="69056"/>
                </a:lnTo>
                <a:lnTo>
                  <a:pt x="433387" y="226218"/>
                </a:lnTo>
                <a:lnTo>
                  <a:pt x="473868" y="419100"/>
                </a:lnTo>
                <a:lnTo>
                  <a:pt x="497681" y="564356"/>
                </a:lnTo>
                <a:lnTo>
                  <a:pt x="521493" y="740568"/>
                </a:lnTo>
                <a:lnTo>
                  <a:pt x="488156" y="766762"/>
                </a:lnTo>
                <a:lnTo>
                  <a:pt x="466725" y="778668"/>
                </a:lnTo>
                <a:lnTo>
                  <a:pt x="428625" y="783431"/>
                </a:lnTo>
                <a:lnTo>
                  <a:pt x="395287" y="773906"/>
                </a:lnTo>
                <a:lnTo>
                  <a:pt x="369093" y="754856"/>
                </a:lnTo>
                <a:lnTo>
                  <a:pt x="357187" y="735806"/>
                </a:lnTo>
                <a:lnTo>
                  <a:pt x="288131" y="5143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3913188" y="2354263"/>
            <a:ext cx="2286000" cy="831850"/>
          </a:xfrm>
          <a:custGeom>
            <a:avLst/>
            <a:gdLst/>
            <a:ahLst/>
            <a:cxnLst/>
            <a:rect l="l" t="t" r="r" b="b"/>
            <a:pathLst>
              <a:path w="2286000" h="831057" extrusionOk="0">
                <a:moveTo>
                  <a:pt x="423862" y="361950"/>
                </a:moveTo>
                <a:lnTo>
                  <a:pt x="61912" y="388144"/>
                </a:lnTo>
                <a:lnTo>
                  <a:pt x="0" y="228600"/>
                </a:lnTo>
                <a:lnTo>
                  <a:pt x="171450" y="216694"/>
                </a:lnTo>
                <a:lnTo>
                  <a:pt x="521494" y="195263"/>
                </a:lnTo>
                <a:lnTo>
                  <a:pt x="940594" y="157163"/>
                </a:lnTo>
                <a:lnTo>
                  <a:pt x="1202531" y="130969"/>
                </a:lnTo>
                <a:lnTo>
                  <a:pt x="1538287" y="92869"/>
                </a:lnTo>
                <a:lnTo>
                  <a:pt x="1935956" y="50007"/>
                </a:lnTo>
                <a:lnTo>
                  <a:pt x="1955006" y="45244"/>
                </a:lnTo>
                <a:lnTo>
                  <a:pt x="2045494" y="4763"/>
                </a:lnTo>
                <a:lnTo>
                  <a:pt x="2064544" y="0"/>
                </a:lnTo>
                <a:lnTo>
                  <a:pt x="2145506" y="71438"/>
                </a:lnTo>
                <a:lnTo>
                  <a:pt x="2235994" y="159544"/>
                </a:lnTo>
                <a:lnTo>
                  <a:pt x="2274094" y="207169"/>
                </a:lnTo>
                <a:lnTo>
                  <a:pt x="2286000" y="240507"/>
                </a:lnTo>
                <a:lnTo>
                  <a:pt x="2276475" y="266700"/>
                </a:lnTo>
                <a:lnTo>
                  <a:pt x="2202656" y="354807"/>
                </a:lnTo>
                <a:lnTo>
                  <a:pt x="2188369" y="371475"/>
                </a:lnTo>
                <a:lnTo>
                  <a:pt x="2109787" y="552450"/>
                </a:lnTo>
                <a:lnTo>
                  <a:pt x="2043112" y="700088"/>
                </a:lnTo>
                <a:lnTo>
                  <a:pt x="2002631" y="778669"/>
                </a:lnTo>
                <a:lnTo>
                  <a:pt x="1969294" y="816769"/>
                </a:lnTo>
                <a:lnTo>
                  <a:pt x="1947862" y="828675"/>
                </a:lnTo>
                <a:lnTo>
                  <a:pt x="1926431" y="831057"/>
                </a:lnTo>
                <a:lnTo>
                  <a:pt x="1902619" y="823913"/>
                </a:lnTo>
                <a:lnTo>
                  <a:pt x="1878806" y="802482"/>
                </a:lnTo>
                <a:lnTo>
                  <a:pt x="1833562" y="723900"/>
                </a:lnTo>
                <a:lnTo>
                  <a:pt x="1888331" y="557213"/>
                </a:lnTo>
                <a:lnTo>
                  <a:pt x="1945481" y="280988"/>
                </a:lnTo>
                <a:lnTo>
                  <a:pt x="1952625" y="247650"/>
                </a:lnTo>
                <a:lnTo>
                  <a:pt x="1950244" y="233363"/>
                </a:lnTo>
                <a:lnTo>
                  <a:pt x="1943100" y="214313"/>
                </a:lnTo>
                <a:lnTo>
                  <a:pt x="1931194" y="204788"/>
                </a:lnTo>
                <a:lnTo>
                  <a:pt x="1907381" y="200025"/>
                </a:lnTo>
                <a:lnTo>
                  <a:pt x="1690687" y="235744"/>
                </a:lnTo>
                <a:lnTo>
                  <a:pt x="1414462" y="266700"/>
                </a:lnTo>
                <a:lnTo>
                  <a:pt x="1197769" y="292894"/>
                </a:lnTo>
                <a:lnTo>
                  <a:pt x="931069" y="316707"/>
                </a:lnTo>
                <a:lnTo>
                  <a:pt x="423862" y="3619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4070350" y="2906713"/>
            <a:ext cx="1787525" cy="352425"/>
          </a:xfrm>
          <a:custGeom>
            <a:avLst/>
            <a:gdLst/>
            <a:ahLst/>
            <a:cxnLst/>
            <a:rect l="l" t="t" r="r" b="b"/>
            <a:pathLst>
              <a:path w="1788319" h="352425" extrusionOk="0">
                <a:moveTo>
                  <a:pt x="240507" y="311944"/>
                </a:moveTo>
                <a:lnTo>
                  <a:pt x="54769" y="352425"/>
                </a:lnTo>
                <a:lnTo>
                  <a:pt x="0" y="176213"/>
                </a:lnTo>
                <a:lnTo>
                  <a:pt x="276225" y="135732"/>
                </a:lnTo>
                <a:lnTo>
                  <a:pt x="511969" y="104775"/>
                </a:lnTo>
                <a:lnTo>
                  <a:pt x="781050" y="73819"/>
                </a:lnTo>
                <a:lnTo>
                  <a:pt x="1033463" y="52388"/>
                </a:lnTo>
                <a:lnTo>
                  <a:pt x="1214438" y="28575"/>
                </a:lnTo>
                <a:lnTo>
                  <a:pt x="1447800" y="11907"/>
                </a:lnTo>
                <a:lnTo>
                  <a:pt x="1776413" y="0"/>
                </a:lnTo>
                <a:lnTo>
                  <a:pt x="1788319" y="190500"/>
                </a:lnTo>
                <a:lnTo>
                  <a:pt x="1640682" y="166688"/>
                </a:lnTo>
                <a:lnTo>
                  <a:pt x="1547813" y="169069"/>
                </a:lnTo>
                <a:lnTo>
                  <a:pt x="1233488" y="188119"/>
                </a:lnTo>
                <a:lnTo>
                  <a:pt x="1040607" y="204788"/>
                </a:lnTo>
                <a:lnTo>
                  <a:pt x="766763" y="233363"/>
                </a:lnTo>
                <a:lnTo>
                  <a:pt x="473869" y="271463"/>
                </a:lnTo>
                <a:lnTo>
                  <a:pt x="240507" y="31194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3409950" y="3408363"/>
            <a:ext cx="2944813" cy="1416050"/>
          </a:xfrm>
          <a:custGeom>
            <a:avLst/>
            <a:gdLst/>
            <a:ahLst/>
            <a:cxnLst/>
            <a:rect l="l" t="t" r="r" b="b"/>
            <a:pathLst>
              <a:path w="2943684" h="1415609" extrusionOk="0">
                <a:moveTo>
                  <a:pt x="1068430" y="413192"/>
                </a:moveTo>
                <a:lnTo>
                  <a:pt x="843497" y="442531"/>
                </a:lnTo>
                <a:lnTo>
                  <a:pt x="630789" y="464535"/>
                </a:lnTo>
                <a:lnTo>
                  <a:pt x="594116" y="474315"/>
                </a:lnTo>
                <a:lnTo>
                  <a:pt x="503654" y="496319"/>
                </a:lnTo>
                <a:lnTo>
                  <a:pt x="435196" y="508543"/>
                </a:lnTo>
                <a:lnTo>
                  <a:pt x="369183" y="513433"/>
                </a:lnTo>
                <a:lnTo>
                  <a:pt x="320285" y="503654"/>
                </a:lnTo>
                <a:lnTo>
                  <a:pt x="281166" y="484094"/>
                </a:lnTo>
                <a:lnTo>
                  <a:pt x="198039" y="425416"/>
                </a:lnTo>
                <a:lnTo>
                  <a:pt x="122246" y="352069"/>
                </a:lnTo>
                <a:lnTo>
                  <a:pt x="58678" y="283611"/>
                </a:lnTo>
                <a:lnTo>
                  <a:pt x="22004" y="239602"/>
                </a:lnTo>
                <a:lnTo>
                  <a:pt x="9780" y="220043"/>
                </a:lnTo>
                <a:lnTo>
                  <a:pt x="0" y="178479"/>
                </a:lnTo>
                <a:lnTo>
                  <a:pt x="0" y="161365"/>
                </a:lnTo>
                <a:lnTo>
                  <a:pt x="4890" y="146695"/>
                </a:lnTo>
                <a:lnTo>
                  <a:pt x="19559" y="141806"/>
                </a:lnTo>
                <a:lnTo>
                  <a:pt x="44009" y="146695"/>
                </a:lnTo>
                <a:lnTo>
                  <a:pt x="100242" y="180924"/>
                </a:lnTo>
                <a:lnTo>
                  <a:pt x="158920" y="217598"/>
                </a:lnTo>
                <a:lnTo>
                  <a:pt x="232267" y="251827"/>
                </a:lnTo>
                <a:lnTo>
                  <a:pt x="281166" y="268941"/>
                </a:lnTo>
                <a:lnTo>
                  <a:pt x="344734" y="283611"/>
                </a:lnTo>
                <a:lnTo>
                  <a:pt x="440086" y="290946"/>
                </a:lnTo>
                <a:lnTo>
                  <a:pt x="601450" y="278721"/>
                </a:lnTo>
                <a:lnTo>
                  <a:pt x="872836" y="249382"/>
                </a:lnTo>
                <a:lnTo>
                  <a:pt x="1188231" y="210263"/>
                </a:lnTo>
                <a:lnTo>
                  <a:pt x="1442503" y="176034"/>
                </a:lnTo>
                <a:lnTo>
                  <a:pt x="1699219" y="154030"/>
                </a:lnTo>
                <a:lnTo>
                  <a:pt x="2053733" y="114911"/>
                </a:lnTo>
                <a:lnTo>
                  <a:pt x="2469369" y="66013"/>
                </a:lnTo>
                <a:lnTo>
                  <a:pt x="2508488" y="53788"/>
                </a:lnTo>
                <a:lnTo>
                  <a:pt x="2618509" y="2445"/>
                </a:lnTo>
                <a:lnTo>
                  <a:pt x="2628289" y="0"/>
                </a:lnTo>
                <a:lnTo>
                  <a:pt x="2655183" y="12225"/>
                </a:lnTo>
                <a:lnTo>
                  <a:pt x="2804323" y="117356"/>
                </a:lnTo>
                <a:lnTo>
                  <a:pt x="2919234" y="198039"/>
                </a:lnTo>
                <a:lnTo>
                  <a:pt x="2936349" y="222488"/>
                </a:lnTo>
                <a:lnTo>
                  <a:pt x="2943684" y="271386"/>
                </a:lnTo>
                <a:lnTo>
                  <a:pt x="2943684" y="288501"/>
                </a:lnTo>
                <a:lnTo>
                  <a:pt x="2924124" y="310505"/>
                </a:lnTo>
                <a:lnTo>
                  <a:pt x="2894785" y="354514"/>
                </a:lnTo>
                <a:lnTo>
                  <a:pt x="2865446" y="420526"/>
                </a:lnTo>
                <a:lnTo>
                  <a:pt x="2836107" y="501209"/>
                </a:lnTo>
                <a:lnTo>
                  <a:pt x="2806768" y="633234"/>
                </a:lnTo>
                <a:lnTo>
                  <a:pt x="2738310" y="826383"/>
                </a:lnTo>
                <a:lnTo>
                  <a:pt x="2650293" y="1058650"/>
                </a:lnTo>
                <a:lnTo>
                  <a:pt x="2513378" y="1413164"/>
                </a:lnTo>
                <a:lnTo>
                  <a:pt x="2332454" y="1415609"/>
                </a:lnTo>
                <a:lnTo>
                  <a:pt x="2474259" y="848387"/>
                </a:lnTo>
                <a:lnTo>
                  <a:pt x="2523157" y="645459"/>
                </a:lnTo>
                <a:lnTo>
                  <a:pt x="2579390" y="374073"/>
                </a:lnTo>
                <a:lnTo>
                  <a:pt x="2581835" y="359403"/>
                </a:lnTo>
                <a:lnTo>
                  <a:pt x="2562276" y="322730"/>
                </a:lnTo>
                <a:lnTo>
                  <a:pt x="2525602" y="276276"/>
                </a:lnTo>
                <a:lnTo>
                  <a:pt x="2506043" y="266496"/>
                </a:lnTo>
                <a:lnTo>
                  <a:pt x="2413136" y="264052"/>
                </a:lnTo>
                <a:lnTo>
                  <a:pt x="2156419" y="278721"/>
                </a:lnTo>
                <a:lnTo>
                  <a:pt x="1689440" y="330064"/>
                </a:lnTo>
                <a:lnTo>
                  <a:pt x="1425388" y="359403"/>
                </a:lnTo>
                <a:lnTo>
                  <a:pt x="1068430" y="41319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2541588" y="3965575"/>
            <a:ext cx="4727575" cy="557213"/>
          </a:xfrm>
          <a:custGeom>
            <a:avLst/>
            <a:gdLst/>
            <a:ahLst/>
            <a:cxnLst/>
            <a:rect l="l" t="t" r="r" b="b"/>
            <a:pathLst>
              <a:path w="4728210" h="556260" extrusionOk="0">
                <a:moveTo>
                  <a:pt x="1642110" y="441960"/>
                </a:moveTo>
                <a:lnTo>
                  <a:pt x="1238250" y="480060"/>
                </a:lnTo>
                <a:lnTo>
                  <a:pt x="872490" y="506730"/>
                </a:lnTo>
                <a:lnTo>
                  <a:pt x="697230" y="525780"/>
                </a:lnTo>
                <a:lnTo>
                  <a:pt x="613410" y="541020"/>
                </a:lnTo>
                <a:lnTo>
                  <a:pt x="560070" y="556260"/>
                </a:lnTo>
                <a:lnTo>
                  <a:pt x="521970" y="552450"/>
                </a:lnTo>
                <a:lnTo>
                  <a:pt x="441960" y="537210"/>
                </a:lnTo>
                <a:lnTo>
                  <a:pt x="361950" y="506730"/>
                </a:lnTo>
                <a:lnTo>
                  <a:pt x="259080" y="453390"/>
                </a:lnTo>
                <a:lnTo>
                  <a:pt x="129540" y="358140"/>
                </a:lnTo>
                <a:lnTo>
                  <a:pt x="49530" y="281940"/>
                </a:lnTo>
                <a:lnTo>
                  <a:pt x="15240" y="247650"/>
                </a:lnTo>
                <a:lnTo>
                  <a:pt x="0" y="220980"/>
                </a:lnTo>
                <a:lnTo>
                  <a:pt x="0" y="205740"/>
                </a:lnTo>
                <a:lnTo>
                  <a:pt x="11430" y="186690"/>
                </a:lnTo>
                <a:lnTo>
                  <a:pt x="26670" y="186690"/>
                </a:lnTo>
                <a:lnTo>
                  <a:pt x="80010" y="209550"/>
                </a:lnTo>
                <a:lnTo>
                  <a:pt x="186690" y="255270"/>
                </a:lnTo>
                <a:lnTo>
                  <a:pt x="274320" y="285750"/>
                </a:lnTo>
                <a:lnTo>
                  <a:pt x="377190" y="316230"/>
                </a:lnTo>
                <a:lnTo>
                  <a:pt x="480060" y="331470"/>
                </a:lnTo>
                <a:lnTo>
                  <a:pt x="563880" y="335280"/>
                </a:lnTo>
                <a:lnTo>
                  <a:pt x="777240" y="327660"/>
                </a:lnTo>
                <a:lnTo>
                  <a:pt x="1264920" y="285750"/>
                </a:lnTo>
                <a:lnTo>
                  <a:pt x="1630680" y="247650"/>
                </a:lnTo>
                <a:lnTo>
                  <a:pt x="2312670" y="179070"/>
                </a:lnTo>
                <a:lnTo>
                  <a:pt x="2567940" y="156210"/>
                </a:lnTo>
                <a:lnTo>
                  <a:pt x="2948940" y="129540"/>
                </a:lnTo>
                <a:lnTo>
                  <a:pt x="3417570" y="87630"/>
                </a:lnTo>
                <a:lnTo>
                  <a:pt x="3676650" y="64770"/>
                </a:lnTo>
                <a:lnTo>
                  <a:pt x="3893820" y="64770"/>
                </a:lnTo>
                <a:lnTo>
                  <a:pt x="4034790" y="57150"/>
                </a:lnTo>
                <a:lnTo>
                  <a:pt x="4099560" y="41910"/>
                </a:lnTo>
                <a:lnTo>
                  <a:pt x="4191000" y="19050"/>
                </a:lnTo>
                <a:lnTo>
                  <a:pt x="4263390" y="0"/>
                </a:lnTo>
                <a:lnTo>
                  <a:pt x="4339590" y="3810"/>
                </a:lnTo>
                <a:lnTo>
                  <a:pt x="4480560" y="34290"/>
                </a:lnTo>
                <a:lnTo>
                  <a:pt x="4602480" y="76200"/>
                </a:lnTo>
                <a:lnTo>
                  <a:pt x="4667250" y="106680"/>
                </a:lnTo>
                <a:lnTo>
                  <a:pt x="4701540" y="129540"/>
                </a:lnTo>
                <a:lnTo>
                  <a:pt x="4724400" y="160020"/>
                </a:lnTo>
                <a:lnTo>
                  <a:pt x="4728210" y="194310"/>
                </a:lnTo>
                <a:lnTo>
                  <a:pt x="4709160" y="236220"/>
                </a:lnTo>
                <a:lnTo>
                  <a:pt x="4663440" y="266700"/>
                </a:lnTo>
                <a:lnTo>
                  <a:pt x="4610100" y="285750"/>
                </a:lnTo>
                <a:lnTo>
                  <a:pt x="4526280" y="281940"/>
                </a:lnTo>
                <a:lnTo>
                  <a:pt x="4366260" y="266700"/>
                </a:lnTo>
                <a:lnTo>
                  <a:pt x="4232910" y="266700"/>
                </a:lnTo>
                <a:lnTo>
                  <a:pt x="3577590" y="270510"/>
                </a:lnTo>
                <a:lnTo>
                  <a:pt x="3348990" y="285750"/>
                </a:lnTo>
                <a:lnTo>
                  <a:pt x="3131820" y="300990"/>
                </a:lnTo>
                <a:lnTo>
                  <a:pt x="2853690" y="323850"/>
                </a:lnTo>
                <a:lnTo>
                  <a:pt x="2571750" y="350520"/>
                </a:lnTo>
                <a:lnTo>
                  <a:pt x="2301240" y="381000"/>
                </a:lnTo>
                <a:lnTo>
                  <a:pt x="1642110" y="44196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3505200" y="4700588"/>
            <a:ext cx="2560638" cy="358775"/>
          </a:xfrm>
          <a:custGeom>
            <a:avLst/>
            <a:gdLst/>
            <a:ahLst/>
            <a:cxnLst/>
            <a:rect l="l" t="t" r="r" b="b"/>
            <a:pathLst>
              <a:path w="2559844" h="359568" extrusionOk="0">
                <a:moveTo>
                  <a:pt x="1014413" y="283368"/>
                </a:moveTo>
                <a:lnTo>
                  <a:pt x="697706" y="323850"/>
                </a:lnTo>
                <a:lnTo>
                  <a:pt x="459581" y="357187"/>
                </a:lnTo>
                <a:lnTo>
                  <a:pt x="411956" y="359568"/>
                </a:lnTo>
                <a:lnTo>
                  <a:pt x="359569" y="354806"/>
                </a:lnTo>
                <a:lnTo>
                  <a:pt x="269081" y="330993"/>
                </a:lnTo>
                <a:lnTo>
                  <a:pt x="202406" y="297656"/>
                </a:lnTo>
                <a:lnTo>
                  <a:pt x="164306" y="276225"/>
                </a:lnTo>
                <a:lnTo>
                  <a:pt x="123825" y="242887"/>
                </a:lnTo>
                <a:lnTo>
                  <a:pt x="76200" y="195262"/>
                </a:lnTo>
                <a:lnTo>
                  <a:pt x="40481" y="159543"/>
                </a:lnTo>
                <a:lnTo>
                  <a:pt x="14288" y="123825"/>
                </a:lnTo>
                <a:lnTo>
                  <a:pt x="2381" y="104775"/>
                </a:lnTo>
                <a:lnTo>
                  <a:pt x="0" y="90487"/>
                </a:lnTo>
                <a:lnTo>
                  <a:pt x="0" y="80962"/>
                </a:lnTo>
                <a:lnTo>
                  <a:pt x="4763" y="64293"/>
                </a:lnTo>
                <a:lnTo>
                  <a:pt x="11906" y="57150"/>
                </a:lnTo>
                <a:lnTo>
                  <a:pt x="30956" y="57150"/>
                </a:lnTo>
                <a:lnTo>
                  <a:pt x="76200" y="80962"/>
                </a:lnTo>
                <a:lnTo>
                  <a:pt x="130969" y="114300"/>
                </a:lnTo>
                <a:lnTo>
                  <a:pt x="197644" y="138112"/>
                </a:lnTo>
                <a:lnTo>
                  <a:pt x="273844" y="150018"/>
                </a:lnTo>
                <a:lnTo>
                  <a:pt x="369094" y="157162"/>
                </a:lnTo>
                <a:lnTo>
                  <a:pt x="547688" y="150018"/>
                </a:lnTo>
                <a:lnTo>
                  <a:pt x="1014413" y="121443"/>
                </a:lnTo>
                <a:lnTo>
                  <a:pt x="1350169" y="88106"/>
                </a:lnTo>
                <a:lnTo>
                  <a:pt x="1607344" y="42862"/>
                </a:lnTo>
                <a:lnTo>
                  <a:pt x="1962150" y="21431"/>
                </a:lnTo>
                <a:lnTo>
                  <a:pt x="2264569" y="0"/>
                </a:lnTo>
                <a:lnTo>
                  <a:pt x="2462213" y="4762"/>
                </a:lnTo>
                <a:lnTo>
                  <a:pt x="2495550" y="16668"/>
                </a:lnTo>
                <a:lnTo>
                  <a:pt x="2524125" y="30956"/>
                </a:lnTo>
                <a:lnTo>
                  <a:pt x="2538413" y="40481"/>
                </a:lnTo>
                <a:lnTo>
                  <a:pt x="2550319" y="54768"/>
                </a:lnTo>
                <a:lnTo>
                  <a:pt x="2559844" y="71437"/>
                </a:lnTo>
                <a:lnTo>
                  <a:pt x="2557463" y="109537"/>
                </a:lnTo>
                <a:lnTo>
                  <a:pt x="2550319" y="140493"/>
                </a:lnTo>
                <a:lnTo>
                  <a:pt x="2528888" y="171450"/>
                </a:lnTo>
                <a:lnTo>
                  <a:pt x="2495550" y="190500"/>
                </a:lnTo>
                <a:lnTo>
                  <a:pt x="2438400" y="202406"/>
                </a:lnTo>
                <a:lnTo>
                  <a:pt x="2340769" y="204787"/>
                </a:lnTo>
                <a:lnTo>
                  <a:pt x="2135981" y="204787"/>
                </a:lnTo>
                <a:lnTo>
                  <a:pt x="1595438" y="230981"/>
                </a:lnTo>
                <a:lnTo>
                  <a:pt x="1335881" y="250031"/>
                </a:lnTo>
                <a:lnTo>
                  <a:pt x="1014413" y="2833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5"/>
          <p:cNvSpPr/>
          <p:nvPr/>
        </p:nvSpPr>
        <p:spPr>
          <a:xfrm rot="-5400000">
            <a:off x="2489994" y="3428207"/>
            <a:ext cx="4765675" cy="655637"/>
          </a:xfrm>
          <a:custGeom>
            <a:avLst/>
            <a:gdLst/>
            <a:ahLst/>
            <a:cxnLst/>
            <a:rect l="l" t="t" r="r" b="b"/>
            <a:pathLst>
              <a:path w="4766807" h="655983" extrusionOk="0">
                <a:moveTo>
                  <a:pt x="2842592" y="314077"/>
                </a:moveTo>
                <a:lnTo>
                  <a:pt x="4265875" y="310101"/>
                </a:lnTo>
                <a:lnTo>
                  <a:pt x="4452731" y="306125"/>
                </a:lnTo>
                <a:lnTo>
                  <a:pt x="4528268" y="290223"/>
                </a:lnTo>
                <a:lnTo>
                  <a:pt x="4556098" y="274320"/>
                </a:lnTo>
                <a:lnTo>
                  <a:pt x="4599830" y="210710"/>
                </a:lnTo>
                <a:lnTo>
                  <a:pt x="4683319" y="63611"/>
                </a:lnTo>
                <a:lnTo>
                  <a:pt x="4699221" y="19879"/>
                </a:lnTo>
                <a:lnTo>
                  <a:pt x="4715124" y="0"/>
                </a:lnTo>
                <a:lnTo>
                  <a:pt x="4735002" y="7952"/>
                </a:lnTo>
                <a:lnTo>
                  <a:pt x="4754880" y="43732"/>
                </a:lnTo>
                <a:lnTo>
                  <a:pt x="4766807" y="95416"/>
                </a:lnTo>
                <a:lnTo>
                  <a:pt x="4766807" y="159026"/>
                </a:lnTo>
                <a:lnTo>
                  <a:pt x="4762832" y="222637"/>
                </a:lnTo>
                <a:lnTo>
                  <a:pt x="4742953" y="310101"/>
                </a:lnTo>
                <a:lnTo>
                  <a:pt x="4719099" y="385639"/>
                </a:lnTo>
                <a:lnTo>
                  <a:pt x="4679343" y="477079"/>
                </a:lnTo>
                <a:lnTo>
                  <a:pt x="4627659" y="556592"/>
                </a:lnTo>
                <a:lnTo>
                  <a:pt x="4575976" y="612251"/>
                </a:lnTo>
                <a:lnTo>
                  <a:pt x="4536219" y="648032"/>
                </a:lnTo>
                <a:lnTo>
                  <a:pt x="4492487" y="655983"/>
                </a:lnTo>
                <a:lnTo>
                  <a:pt x="4468633" y="640080"/>
                </a:lnTo>
                <a:lnTo>
                  <a:pt x="4436828" y="608275"/>
                </a:lnTo>
                <a:lnTo>
                  <a:pt x="4389120" y="584421"/>
                </a:lnTo>
                <a:lnTo>
                  <a:pt x="4313583" y="564543"/>
                </a:lnTo>
                <a:lnTo>
                  <a:pt x="4186362" y="560567"/>
                </a:lnTo>
                <a:lnTo>
                  <a:pt x="2902226" y="556592"/>
                </a:lnTo>
                <a:lnTo>
                  <a:pt x="1705555" y="556592"/>
                </a:lnTo>
                <a:lnTo>
                  <a:pt x="763326" y="560567"/>
                </a:lnTo>
                <a:lnTo>
                  <a:pt x="425395" y="560567"/>
                </a:lnTo>
                <a:lnTo>
                  <a:pt x="353833" y="552616"/>
                </a:lnTo>
                <a:lnTo>
                  <a:pt x="254442" y="536713"/>
                </a:lnTo>
                <a:lnTo>
                  <a:pt x="131197" y="492981"/>
                </a:lnTo>
                <a:lnTo>
                  <a:pt x="71562" y="465152"/>
                </a:lnTo>
                <a:lnTo>
                  <a:pt x="27830" y="429371"/>
                </a:lnTo>
                <a:lnTo>
                  <a:pt x="7952" y="405517"/>
                </a:lnTo>
                <a:lnTo>
                  <a:pt x="0" y="381663"/>
                </a:lnTo>
                <a:lnTo>
                  <a:pt x="0" y="361785"/>
                </a:lnTo>
                <a:lnTo>
                  <a:pt x="27830" y="314077"/>
                </a:lnTo>
                <a:lnTo>
                  <a:pt x="99392" y="274320"/>
                </a:lnTo>
                <a:lnTo>
                  <a:pt x="683813" y="310101"/>
                </a:lnTo>
                <a:lnTo>
                  <a:pt x="1192696" y="318052"/>
                </a:lnTo>
                <a:lnTo>
                  <a:pt x="2425148" y="310101"/>
                </a:lnTo>
                <a:lnTo>
                  <a:pt x="2842592" y="314077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4191000" y="5376863"/>
            <a:ext cx="695325" cy="730250"/>
          </a:xfrm>
          <a:custGeom>
            <a:avLst/>
            <a:gdLst/>
            <a:ahLst/>
            <a:cxnLst/>
            <a:rect l="l" t="t" r="r" b="b"/>
            <a:pathLst>
              <a:path w="695325" h="731043" extrusionOk="0">
                <a:moveTo>
                  <a:pt x="235744" y="190500"/>
                </a:moveTo>
                <a:lnTo>
                  <a:pt x="435769" y="233362"/>
                </a:lnTo>
                <a:lnTo>
                  <a:pt x="497681" y="240506"/>
                </a:lnTo>
                <a:lnTo>
                  <a:pt x="535781" y="238125"/>
                </a:lnTo>
                <a:lnTo>
                  <a:pt x="561975" y="230981"/>
                </a:lnTo>
                <a:lnTo>
                  <a:pt x="588169" y="214312"/>
                </a:lnTo>
                <a:lnTo>
                  <a:pt x="609600" y="190500"/>
                </a:lnTo>
                <a:lnTo>
                  <a:pt x="633413" y="152400"/>
                </a:lnTo>
                <a:lnTo>
                  <a:pt x="650081" y="114300"/>
                </a:lnTo>
                <a:lnTo>
                  <a:pt x="695325" y="0"/>
                </a:lnTo>
                <a:lnTo>
                  <a:pt x="666750" y="731043"/>
                </a:lnTo>
                <a:lnTo>
                  <a:pt x="616744" y="640556"/>
                </a:lnTo>
                <a:lnTo>
                  <a:pt x="561975" y="578643"/>
                </a:lnTo>
                <a:lnTo>
                  <a:pt x="497681" y="516731"/>
                </a:lnTo>
                <a:lnTo>
                  <a:pt x="400050" y="433387"/>
                </a:lnTo>
                <a:lnTo>
                  <a:pt x="278606" y="350043"/>
                </a:lnTo>
                <a:lnTo>
                  <a:pt x="147638" y="278606"/>
                </a:lnTo>
                <a:lnTo>
                  <a:pt x="73819" y="247650"/>
                </a:lnTo>
                <a:lnTo>
                  <a:pt x="42863" y="230981"/>
                </a:lnTo>
                <a:lnTo>
                  <a:pt x="19050" y="214312"/>
                </a:lnTo>
                <a:lnTo>
                  <a:pt x="7144" y="202406"/>
                </a:lnTo>
                <a:lnTo>
                  <a:pt x="0" y="192881"/>
                </a:lnTo>
                <a:lnTo>
                  <a:pt x="2381" y="176212"/>
                </a:lnTo>
                <a:lnTo>
                  <a:pt x="19050" y="161925"/>
                </a:lnTo>
                <a:lnTo>
                  <a:pt x="54769" y="152400"/>
                </a:lnTo>
                <a:lnTo>
                  <a:pt x="85725" y="152400"/>
                </a:lnTo>
                <a:lnTo>
                  <a:pt x="235744" y="1905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69D4E97-1CE8-1048-87BB-023FA5472456}"/>
              </a:ext>
            </a:extLst>
          </p:cNvPr>
          <p:cNvGrpSpPr/>
          <p:nvPr/>
        </p:nvGrpSpPr>
        <p:grpSpPr>
          <a:xfrm>
            <a:off x="2541588" y="1373188"/>
            <a:ext cx="4727575" cy="4765675"/>
            <a:chOff x="2693988" y="1525588"/>
            <a:chExt cx="4727575" cy="4765675"/>
          </a:xfrm>
        </p:grpSpPr>
        <p:sp>
          <p:nvSpPr>
            <p:cNvPr id="30" name="Google Shape;134;p5">
              <a:extLst>
                <a:ext uri="{FF2B5EF4-FFF2-40B4-BE49-F238E27FC236}">
                  <a16:creationId xmlns:a16="http://schemas.microsoft.com/office/drawing/2014/main" id="{C7B20669-A696-3340-89FD-6A7361C5A8B2}"/>
                </a:ext>
              </a:extLst>
            </p:cNvPr>
            <p:cNvSpPr/>
            <p:nvPr/>
          </p:nvSpPr>
          <p:spPr>
            <a:xfrm>
              <a:off x="2987675" y="1927225"/>
              <a:ext cx="4149725" cy="601663"/>
            </a:xfrm>
            <a:custGeom>
              <a:avLst/>
              <a:gdLst/>
              <a:ahLst/>
              <a:cxnLst/>
              <a:rect l="l" t="t" r="r" b="b"/>
              <a:pathLst>
                <a:path w="4150492" h="601668" extrusionOk="0">
                  <a:moveTo>
                    <a:pt x="1944375" y="360321"/>
                  </a:moveTo>
                  <a:lnTo>
                    <a:pt x="1703027" y="370519"/>
                  </a:lnTo>
                  <a:lnTo>
                    <a:pt x="1533065" y="387515"/>
                  </a:lnTo>
                  <a:lnTo>
                    <a:pt x="1308714" y="414709"/>
                  </a:lnTo>
                  <a:lnTo>
                    <a:pt x="1070766" y="458900"/>
                  </a:lnTo>
                  <a:lnTo>
                    <a:pt x="802224" y="513288"/>
                  </a:lnTo>
                  <a:lnTo>
                    <a:pt x="601668" y="560877"/>
                  </a:lnTo>
                  <a:lnTo>
                    <a:pt x="496291" y="598269"/>
                  </a:lnTo>
                  <a:lnTo>
                    <a:pt x="455500" y="601668"/>
                  </a:lnTo>
                  <a:lnTo>
                    <a:pt x="377317" y="571075"/>
                  </a:lnTo>
                  <a:lnTo>
                    <a:pt x="282138" y="516687"/>
                  </a:lnTo>
                  <a:lnTo>
                    <a:pt x="197157" y="458900"/>
                  </a:lnTo>
                  <a:lnTo>
                    <a:pt x="129172" y="401112"/>
                  </a:lnTo>
                  <a:lnTo>
                    <a:pt x="47590" y="319530"/>
                  </a:lnTo>
                  <a:lnTo>
                    <a:pt x="13597" y="282138"/>
                  </a:lnTo>
                  <a:lnTo>
                    <a:pt x="0" y="258343"/>
                  </a:lnTo>
                  <a:lnTo>
                    <a:pt x="0" y="244746"/>
                  </a:lnTo>
                  <a:lnTo>
                    <a:pt x="3399" y="227750"/>
                  </a:lnTo>
                  <a:lnTo>
                    <a:pt x="23795" y="224351"/>
                  </a:lnTo>
                  <a:lnTo>
                    <a:pt x="78183" y="251545"/>
                  </a:lnTo>
                  <a:lnTo>
                    <a:pt x="163164" y="288937"/>
                  </a:lnTo>
                  <a:lnTo>
                    <a:pt x="234549" y="309332"/>
                  </a:lnTo>
                  <a:lnTo>
                    <a:pt x="312732" y="326329"/>
                  </a:lnTo>
                  <a:lnTo>
                    <a:pt x="384116" y="329728"/>
                  </a:lnTo>
                  <a:lnTo>
                    <a:pt x="482694" y="319530"/>
                  </a:lnTo>
                  <a:lnTo>
                    <a:pt x="812422" y="282138"/>
                  </a:lnTo>
                  <a:lnTo>
                    <a:pt x="1111557" y="254944"/>
                  </a:lnTo>
                  <a:lnTo>
                    <a:pt x="1410691" y="227750"/>
                  </a:lnTo>
                  <a:lnTo>
                    <a:pt x="2019158" y="180160"/>
                  </a:lnTo>
                  <a:lnTo>
                    <a:pt x="2270703" y="159765"/>
                  </a:lnTo>
                  <a:lnTo>
                    <a:pt x="2661618" y="142769"/>
                  </a:lnTo>
                  <a:lnTo>
                    <a:pt x="3103521" y="115575"/>
                  </a:lnTo>
                  <a:lnTo>
                    <a:pt x="3436648" y="88381"/>
                  </a:lnTo>
                  <a:lnTo>
                    <a:pt x="3742581" y="0"/>
                  </a:lnTo>
                  <a:lnTo>
                    <a:pt x="3871753" y="33992"/>
                  </a:lnTo>
                  <a:lnTo>
                    <a:pt x="3970332" y="71384"/>
                  </a:lnTo>
                  <a:lnTo>
                    <a:pt x="4092705" y="135970"/>
                  </a:lnTo>
                  <a:lnTo>
                    <a:pt x="4113100" y="156366"/>
                  </a:lnTo>
                  <a:lnTo>
                    <a:pt x="4140294" y="207355"/>
                  </a:lnTo>
                  <a:lnTo>
                    <a:pt x="4150492" y="248146"/>
                  </a:lnTo>
                  <a:lnTo>
                    <a:pt x="4140294" y="282138"/>
                  </a:lnTo>
                  <a:lnTo>
                    <a:pt x="4113100" y="302534"/>
                  </a:lnTo>
                  <a:lnTo>
                    <a:pt x="4055313" y="316131"/>
                  </a:lnTo>
                  <a:lnTo>
                    <a:pt x="3980529" y="305933"/>
                  </a:lnTo>
                  <a:lnTo>
                    <a:pt x="3786772" y="278739"/>
                  </a:lnTo>
                  <a:lnTo>
                    <a:pt x="3501234" y="268541"/>
                  </a:lnTo>
                  <a:lnTo>
                    <a:pt x="2885969" y="299134"/>
                  </a:lnTo>
                  <a:lnTo>
                    <a:pt x="2267304" y="339926"/>
                  </a:lnTo>
                  <a:lnTo>
                    <a:pt x="1944375" y="36032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35;p5">
              <a:extLst>
                <a:ext uri="{FF2B5EF4-FFF2-40B4-BE49-F238E27FC236}">
                  <a16:creationId xmlns:a16="http://schemas.microsoft.com/office/drawing/2014/main" id="{3FBF7FC6-C790-824B-AC71-A6B37000CF81}"/>
                </a:ext>
              </a:extLst>
            </p:cNvPr>
            <p:cNvSpPr/>
            <p:nvPr/>
          </p:nvSpPr>
          <p:spPr>
            <a:xfrm>
              <a:off x="3795713" y="2662238"/>
              <a:ext cx="522287" cy="784225"/>
            </a:xfrm>
            <a:custGeom>
              <a:avLst/>
              <a:gdLst/>
              <a:ahLst/>
              <a:cxnLst/>
              <a:rect l="l" t="t" r="r" b="b"/>
              <a:pathLst>
                <a:path w="521493" h="783431" extrusionOk="0">
                  <a:moveTo>
                    <a:pt x="288131" y="514350"/>
                  </a:moveTo>
                  <a:lnTo>
                    <a:pt x="264318" y="423862"/>
                  </a:lnTo>
                  <a:lnTo>
                    <a:pt x="238125" y="338137"/>
                  </a:lnTo>
                  <a:lnTo>
                    <a:pt x="209550" y="216693"/>
                  </a:lnTo>
                  <a:lnTo>
                    <a:pt x="192881" y="171450"/>
                  </a:lnTo>
                  <a:lnTo>
                    <a:pt x="176212" y="145256"/>
                  </a:lnTo>
                  <a:lnTo>
                    <a:pt x="145256" y="114300"/>
                  </a:lnTo>
                  <a:lnTo>
                    <a:pt x="92868" y="83343"/>
                  </a:lnTo>
                  <a:lnTo>
                    <a:pt x="33337" y="54768"/>
                  </a:lnTo>
                  <a:lnTo>
                    <a:pt x="9525" y="42862"/>
                  </a:lnTo>
                  <a:lnTo>
                    <a:pt x="2381" y="30956"/>
                  </a:lnTo>
                  <a:lnTo>
                    <a:pt x="0" y="16668"/>
                  </a:lnTo>
                  <a:lnTo>
                    <a:pt x="9525" y="4762"/>
                  </a:lnTo>
                  <a:lnTo>
                    <a:pt x="42862" y="0"/>
                  </a:lnTo>
                  <a:lnTo>
                    <a:pt x="100012" y="2381"/>
                  </a:lnTo>
                  <a:lnTo>
                    <a:pt x="202406" y="21431"/>
                  </a:lnTo>
                  <a:lnTo>
                    <a:pt x="357187" y="69056"/>
                  </a:lnTo>
                  <a:lnTo>
                    <a:pt x="433387" y="226218"/>
                  </a:lnTo>
                  <a:lnTo>
                    <a:pt x="473868" y="419100"/>
                  </a:lnTo>
                  <a:lnTo>
                    <a:pt x="497681" y="564356"/>
                  </a:lnTo>
                  <a:lnTo>
                    <a:pt x="521493" y="740568"/>
                  </a:lnTo>
                  <a:lnTo>
                    <a:pt x="488156" y="766762"/>
                  </a:lnTo>
                  <a:lnTo>
                    <a:pt x="466725" y="778668"/>
                  </a:lnTo>
                  <a:lnTo>
                    <a:pt x="428625" y="783431"/>
                  </a:lnTo>
                  <a:lnTo>
                    <a:pt x="395287" y="773906"/>
                  </a:lnTo>
                  <a:lnTo>
                    <a:pt x="369093" y="754856"/>
                  </a:lnTo>
                  <a:lnTo>
                    <a:pt x="357187" y="735806"/>
                  </a:lnTo>
                  <a:lnTo>
                    <a:pt x="288131" y="51435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36;p5">
              <a:extLst>
                <a:ext uri="{FF2B5EF4-FFF2-40B4-BE49-F238E27FC236}">
                  <a16:creationId xmlns:a16="http://schemas.microsoft.com/office/drawing/2014/main" id="{9B88DCF0-BD24-9040-9151-6B2A132AF393}"/>
                </a:ext>
              </a:extLst>
            </p:cNvPr>
            <p:cNvSpPr/>
            <p:nvPr/>
          </p:nvSpPr>
          <p:spPr>
            <a:xfrm>
              <a:off x="4065588" y="2506663"/>
              <a:ext cx="2286000" cy="831850"/>
            </a:xfrm>
            <a:custGeom>
              <a:avLst/>
              <a:gdLst/>
              <a:ahLst/>
              <a:cxnLst/>
              <a:rect l="l" t="t" r="r" b="b"/>
              <a:pathLst>
                <a:path w="2286000" h="831057" extrusionOk="0">
                  <a:moveTo>
                    <a:pt x="423862" y="361950"/>
                  </a:moveTo>
                  <a:lnTo>
                    <a:pt x="61912" y="388144"/>
                  </a:lnTo>
                  <a:lnTo>
                    <a:pt x="0" y="228600"/>
                  </a:lnTo>
                  <a:lnTo>
                    <a:pt x="171450" y="216694"/>
                  </a:lnTo>
                  <a:lnTo>
                    <a:pt x="521494" y="195263"/>
                  </a:lnTo>
                  <a:lnTo>
                    <a:pt x="940594" y="157163"/>
                  </a:lnTo>
                  <a:lnTo>
                    <a:pt x="1202531" y="130969"/>
                  </a:lnTo>
                  <a:lnTo>
                    <a:pt x="1538287" y="92869"/>
                  </a:lnTo>
                  <a:lnTo>
                    <a:pt x="1935956" y="50007"/>
                  </a:lnTo>
                  <a:lnTo>
                    <a:pt x="1955006" y="45244"/>
                  </a:lnTo>
                  <a:lnTo>
                    <a:pt x="2045494" y="4763"/>
                  </a:lnTo>
                  <a:lnTo>
                    <a:pt x="2064544" y="0"/>
                  </a:lnTo>
                  <a:lnTo>
                    <a:pt x="2145506" y="71438"/>
                  </a:lnTo>
                  <a:lnTo>
                    <a:pt x="2235994" y="159544"/>
                  </a:lnTo>
                  <a:lnTo>
                    <a:pt x="2274094" y="207169"/>
                  </a:lnTo>
                  <a:lnTo>
                    <a:pt x="2286000" y="240507"/>
                  </a:lnTo>
                  <a:lnTo>
                    <a:pt x="2276475" y="266700"/>
                  </a:lnTo>
                  <a:lnTo>
                    <a:pt x="2202656" y="354807"/>
                  </a:lnTo>
                  <a:lnTo>
                    <a:pt x="2188369" y="371475"/>
                  </a:lnTo>
                  <a:lnTo>
                    <a:pt x="2109787" y="552450"/>
                  </a:lnTo>
                  <a:lnTo>
                    <a:pt x="2043112" y="700088"/>
                  </a:lnTo>
                  <a:lnTo>
                    <a:pt x="2002631" y="778669"/>
                  </a:lnTo>
                  <a:lnTo>
                    <a:pt x="1969294" y="816769"/>
                  </a:lnTo>
                  <a:lnTo>
                    <a:pt x="1947862" y="828675"/>
                  </a:lnTo>
                  <a:lnTo>
                    <a:pt x="1926431" y="831057"/>
                  </a:lnTo>
                  <a:lnTo>
                    <a:pt x="1902619" y="823913"/>
                  </a:lnTo>
                  <a:lnTo>
                    <a:pt x="1878806" y="802482"/>
                  </a:lnTo>
                  <a:lnTo>
                    <a:pt x="1833562" y="723900"/>
                  </a:lnTo>
                  <a:lnTo>
                    <a:pt x="1888331" y="557213"/>
                  </a:lnTo>
                  <a:lnTo>
                    <a:pt x="1945481" y="280988"/>
                  </a:lnTo>
                  <a:lnTo>
                    <a:pt x="1952625" y="247650"/>
                  </a:lnTo>
                  <a:lnTo>
                    <a:pt x="1950244" y="233363"/>
                  </a:lnTo>
                  <a:lnTo>
                    <a:pt x="1943100" y="214313"/>
                  </a:lnTo>
                  <a:lnTo>
                    <a:pt x="1931194" y="204788"/>
                  </a:lnTo>
                  <a:lnTo>
                    <a:pt x="1907381" y="200025"/>
                  </a:lnTo>
                  <a:lnTo>
                    <a:pt x="1690687" y="235744"/>
                  </a:lnTo>
                  <a:lnTo>
                    <a:pt x="1414462" y="266700"/>
                  </a:lnTo>
                  <a:lnTo>
                    <a:pt x="1197769" y="292894"/>
                  </a:lnTo>
                  <a:lnTo>
                    <a:pt x="931069" y="316707"/>
                  </a:lnTo>
                  <a:lnTo>
                    <a:pt x="423862" y="36195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37;p5">
              <a:extLst>
                <a:ext uri="{FF2B5EF4-FFF2-40B4-BE49-F238E27FC236}">
                  <a16:creationId xmlns:a16="http://schemas.microsoft.com/office/drawing/2014/main" id="{0920C779-E989-BB49-97F7-FD53DB291209}"/>
                </a:ext>
              </a:extLst>
            </p:cNvPr>
            <p:cNvSpPr/>
            <p:nvPr/>
          </p:nvSpPr>
          <p:spPr>
            <a:xfrm>
              <a:off x="4222750" y="3059113"/>
              <a:ext cx="1787525" cy="352425"/>
            </a:xfrm>
            <a:custGeom>
              <a:avLst/>
              <a:gdLst/>
              <a:ahLst/>
              <a:cxnLst/>
              <a:rect l="l" t="t" r="r" b="b"/>
              <a:pathLst>
                <a:path w="1788319" h="352425" extrusionOk="0">
                  <a:moveTo>
                    <a:pt x="240507" y="311944"/>
                  </a:moveTo>
                  <a:lnTo>
                    <a:pt x="54769" y="352425"/>
                  </a:lnTo>
                  <a:lnTo>
                    <a:pt x="0" y="176213"/>
                  </a:lnTo>
                  <a:lnTo>
                    <a:pt x="276225" y="135732"/>
                  </a:lnTo>
                  <a:lnTo>
                    <a:pt x="511969" y="104775"/>
                  </a:lnTo>
                  <a:lnTo>
                    <a:pt x="781050" y="73819"/>
                  </a:lnTo>
                  <a:lnTo>
                    <a:pt x="1033463" y="52388"/>
                  </a:lnTo>
                  <a:lnTo>
                    <a:pt x="1214438" y="28575"/>
                  </a:lnTo>
                  <a:lnTo>
                    <a:pt x="1447800" y="11907"/>
                  </a:lnTo>
                  <a:lnTo>
                    <a:pt x="1776413" y="0"/>
                  </a:lnTo>
                  <a:lnTo>
                    <a:pt x="1788319" y="190500"/>
                  </a:lnTo>
                  <a:lnTo>
                    <a:pt x="1640682" y="166688"/>
                  </a:lnTo>
                  <a:lnTo>
                    <a:pt x="1547813" y="169069"/>
                  </a:lnTo>
                  <a:lnTo>
                    <a:pt x="1233488" y="188119"/>
                  </a:lnTo>
                  <a:lnTo>
                    <a:pt x="1040607" y="204788"/>
                  </a:lnTo>
                  <a:lnTo>
                    <a:pt x="766763" y="233363"/>
                  </a:lnTo>
                  <a:lnTo>
                    <a:pt x="473869" y="271463"/>
                  </a:lnTo>
                  <a:lnTo>
                    <a:pt x="240507" y="31194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38;p5">
              <a:extLst>
                <a:ext uri="{FF2B5EF4-FFF2-40B4-BE49-F238E27FC236}">
                  <a16:creationId xmlns:a16="http://schemas.microsoft.com/office/drawing/2014/main" id="{20B56940-C044-AA46-8580-15ACE5024930}"/>
                </a:ext>
              </a:extLst>
            </p:cNvPr>
            <p:cNvSpPr/>
            <p:nvPr/>
          </p:nvSpPr>
          <p:spPr>
            <a:xfrm>
              <a:off x="3562350" y="3560763"/>
              <a:ext cx="2944813" cy="1416050"/>
            </a:xfrm>
            <a:custGeom>
              <a:avLst/>
              <a:gdLst/>
              <a:ahLst/>
              <a:cxnLst/>
              <a:rect l="l" t="t" r="r" b="b"/>
              <a:pathLst>
                <a:path w="2943684" h="1415609" extrusionOk="0">
                  <a:moveTo>
                    <a:pt x="1068430" y="413192"/>
                  </a:moveTo>
                  <a:lnTo>
                    <a:pt x="843497" y="442531"/>
                  </a:lnTo>
                  <a:lnTo>
                    <a:pt x="630789" y="464535"/>
                  </a:lnTo>
                  <a:lnTo>
                    <a:pt x="594116" y="474315"/>
                  </a:lnTo>
                  <a:lnTo>
                    <a:pt x="503654" y="496319"/>
                  </a:lnTo>
                  <a:lnTo>
                    <a:pt x="435196" y="508543"/>
                  </a:lnTo>
                  <a:lnTo>
                    <a:pt x="369183" y="513433"/>
                  </a:lnTo>
                  <a:lnTo>
                    <a:pt x="320285" y="503654"/>
                  </a:lnTo>
                  <a:lnTo>
                    <a:pt x="281166" y="484094"/>
                  </a:lnTo>
                  <a:lnTo>
                    <a:pt x="198039" y="425416"/>
                  </a:lnTo>
                  <a:lnTo>
                    <a:pt x="122246" y="352069"/>
                  </a:lnTo>
                  <a:lnTo>
                    <a:pt x="58678" y="283611"/>
                  </a:lnTo>
                  <a:lnTo>
                    <a:pt x="22004" y="239602"/>
                  </a:lnTo>
                  <a:lnTo>
                    <a:pt x="9780" y="220043"/>
                  </a:lnTo>
                  <a:lnTo>
                    <a:pt x="0" y="178479"/>
                  </a:lnTo>
                  <a:lnTo>
                    <a:pt x="0" y="161365"/>
                  </a:lnTo>
                  <a:lnTo>
                    <a:pt x="4890" y="146695"/>
                  </a:lnTo>
                  <a:lnTo>
                    <a:pt x="19559" y="141806"/>
                  </a:lnTo>
                  <a:lnTo>
                    <a:pt x="44009" y="146695"/>
                  </a:lnTo>
                  <a:lnTo>
                    <a:pt x="100242" y="180924"/>
                  </a:lnTo>
                  <a:lnTo>
                    <a:pt x="158920" y="217598"/>
                  </a:lnTo>
                  <a:lnTo>
                    <a:pt x="232267" y="251827"/>
                  </a:lnTo>
                  <a:lnTo>
                    <a:pt x="281166" y="268941"/>
                  </a:lnTo>
                  <a:lnTo>
                    <a:pt x="344734" y="283611"/>
                  </a:lnTo>
                  <a:lnTo>
                    <a:pt x="440086" y="290946"/>
                  </a:lnTo>
                  <a:lnTo>
                    <a:pt x="601450" y="278721"/>
                  </a:lnTo>
                  <a:lnTo>
                    <a:pt x="872836" y="249382"/>
                  </a:lnTo>
                  <a:lnTo>
                    <a:pt x="1188231" y="210263"/>
                  </a:lnTo>
                  <a:lnTo>
                    <a:pt x="1442503" y="176034"/>
                  </a:lnTo>
                  <a:lnTo>
                    <a:pt x="1699219" y="154030"/>
                  </a:lnTo>
                  <a:lnTo>
                    <a:pt x="2053733" y="114911"/>
                  </a:lnTo>
                  <a:lnTo>
                    <a:pt x="2469369" y="66013"/>
                  </a:lnTo>
                  <a:lnTo>
                    <a:pt x="2508488" y="53788"/>
                  </a:lnTo>
                  <a:lnTo>
                    <a:pt x="2618509" y="2445"/>
                  </a:lnTo>
                  <a:lnTo>
                    <a:pt x="2628289" y="0"/>
                  </a:lnTo>
                  <a:lnTo>
                    <a:pt x="2655183" y="12225"/>
                  </a:lnTo>
                  <a:lnTo>
                    <a:pt x="2804323" y="117356"/>
                  </a:lnTo>
                  <a:lnTo>
                    <a:pt x="2919234" y="198039"/>
                  </a:lnTo>
                  <a:lnTo>
                    <a:pt x="2936349" y="222488"/>
                  </a:lnTo>
                  <a:lnTo>
                    <a:pt x="2943684" y="271386"/>
                  </a:lnTo>
                  <a:lnTo>
                    <a:pt x="2943684" y="288501"/>
                  </a:lnTo>
                  <a:lnTo>
                    <a:pt x="2924124" y="310505"/>
                  </a:lnTo>
                  <a:lnTo>
                    <a:pt x="2894785" y="354514"/>
                  </a:lnTo>
                  <a:lnTo>
                    <a:pt x="2865446" y="420526"/>
                  </a:lnTo>
                  <a:lnTo>
                    <a:pt x="2836107" y="501209"/>
                  </a:lnTo>
                  <a:lnTo>
                    <a:pt x="2806768" y="633234"/>
                  </a:lnTo>
                  <a:lnTo>
                    <a:pt x="2738310" y="826383"/>
                  </a:lnTo>
                  <a:lnTo>
                    <a:pt x="2650293" y="1058650"/>
                  </a:lnTo>
                  <a:lnTo>
                    <a:pt x="2513378" y="1413164"/>
                  </a:lnTo>
                  <a:lnTo>
                    <a:pt x="2332454" y="1415609"/>
                  </a:lnTo>
                  <a:lnTo>
                    <a:pt x="2474259" y="848387"/>
                  </a:lnTo>
                  <a:lnTo>
                    <a:pt x="2523157" y="645459"/>
                  </a:lnTo>
                  <a:lnTo>
                    <a:pt x="2579390" y="374073"/>
                  </a:lnTo>
                  <a:lnTo>
                    <a:pt x="2581835" y="359403"/>
                  </a:lnTo>
                  <a:lnTo>
                    <a:pt x="2562276" y="322730"/>
                  </a:lnTo>
                  <a:lnTo>
                    <a:pt x="2525602" y="276276"/>
                  </a:lnTo>
                  <a:lnTo>
                    <a:pt x="2506043" y="266496"/>
                  </a:lnTo>
                  <a:lnTo>
                    <a:pt x="2413136" y="264052"/>
                  </a:lnTo>
                  <a:lnTo>
                    <a:pt x="2156419" y="278721"/>
                  </a:lnTo>
                  <a:lnTo>
                    <a:pt x="1689440" y="330064"/>
                  </a:lnTo>
                  <a:lnTo>
                    <a:pt x="1425388" y="359403"/>
                  </a:lnTo>
                  <a:lnTo>
                    <a:pt x="1068430" y="41319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39;p5">
              <a:extLst>
                <a:ext uri="{FF2B5EF4-FFF2-40B4-BE49-F238E27FC236}">
                  <a16:creationId xmlns:a16="http://schemas.microsoft.com/office/drawing/2014/main" id="{2D0BADA7-ABAB-3B4C-BC74-2F845A4A1EA2}"/>
                </a:ext>
              </a:extLst>
            </p:cNvPr>
            <p:cNvSpPr/>
            <p:nvPr/>
          </p:nvSpPr>
          <p:spPr>
            <a:xfrm>
              <a:off x="2693988" y="4117975"/>
              <a:ext cx="4727575" cy="557213"/>
            </a:xfrm>
            <a:custGeom>
              <a:avLst/>
              <a:gdLst/>
              <a:ahLst/>
              <a:cxnLst/>
              <a:rect l="l" t="t" r="r" b="b"/>
              <a:pathLst>
                <a:path w="4728210" h="556260" extrusionOk="0">
                  <a:moveTo>
                    <a:pt x="1642110" y="441960"/>
                  </a:moveTo>
                  <a:lnTo>
                    <a:pt x="1238250" y="480060"/>
                  </a:lnTo>
                  <a:lnTo>
                    <a:pt x="872490" y="506730"/>
                  </a:lnTo>
                  <a:lnTo>
                    <a:pt x="697230" y="525780"/>
                  </a:lnTo>
                  <a:lnTo>
                    <a:pt x="613410" y="541020"/>
                  </a:lnTo>
                  <a:lnTo>
                    <a:pt x="560070" y="556260"/>
                  </a:lnTo>
                  <a:lnTo>
                    <a:pt x="521970" y="552450"/>
                  </a:lnTo>
                  <a:lnTo>
                    <a:pt x="441960" y="537210"/>
                  </a:lnTo>
                  <a:lnTo>
                    <a:pt x="361950" y="506730"/>
                  </a:lnTo>
                  <a:lnTo>
                    <a:pt x="259080" y="453390"/>
                  </a:lnTo>
                  <a:lnTo>
                    <a:pt x="129540" y="358140"/>
                  </a:lnTo>
                  <a:lnTo>
                    <a:pt x="49530" y="281940"/>
                  </a:lnTo>
                  <a:lnTo>
                    <a:pt x="15240" y="247650"/>
                  </a:lnTo>
                  <a:lnTo>
                    <a:pt x="0" y="220980"/>
                  </a:lnTo>
                  <a:lnTo>
                    <a:pt x="0" y="205740"/>
                  </a:lnTo>
                  <a:lnTo>
                    <a:pt x="11430" y="186690"/>
                  </a:lnTo>
                  <a:lnTo>
                    <a:pt x="26670" y="186690"/>
                  </a:lnTo>
                  <a:lnTo>
                    <a:pt x="80010" y="209550"/>
                  </a:lnTo>
                  <a:lnTo>
                    <a:pt x="186690" y="255270"/>
                  </a:lnTo>
                  <a:lnTo>
                    <a:pt x="274320" y="285750"/>
                  </a:lnTo>
                  <a:lnTo>
                    <a:pt x="377190" y="316230"/>
                  </a:lnTo>
                  <a:lnTo>
                    <a:pt x="480060" y="331470"/>
                  </a:lnTo>
                  <a:lnTo>
                    <a:pt x="563880" y="335280"/>
                  </a:lnTo>
                  <a:lnTo>
                    <a:pt x="777240" y="327660"/>
                  </a:lnTo>
                  <a:lnTo>
                    <a:pt x="1264920" y="285750"/>
                  </a:lnTo>
                  <a:lnTo>
                    <a:pt x="1630680" y="247650"/>
                  </a:lnTo>
                  <a:lnTo>
                    <a:pt x="2312670" y="179070"/>
                  </a:lnTo>
                  <a:lnTo>
                    <a:pt x="2567940" y="156210"/>
                  </a:lnTo>
                  <a:lnTo>
                    <a:pt x="2948940" y="129540"/>
                  </a:lnTo>
                  <a:lnTo>
                    <a:pt x="3417570" y="87630"/>
                  </a:lnTo>
                  <a:lnTo>
                    <a:pt x="3676650" y="64770"/>
                  </a:lnTo>
                  <a:lnTo>
                    <a:pt x="3893820" y="64770"/>
                  </a:lnTo>
                  <a:lnTo>
                    <a:pt x="4034790" y="57150"/>
                  </a:lnTo>
                  <a:lnTo>
                    <a:pt x="4099560" y="41910"/>
                  </a:lnTo>
                  <a:lnTo>
                    <a:pt x="4191000" y="19050"/>
                  </a:lnTo>
                  <a:lnTo>
                    <a:pt x="4263390" y="0"/>
                  </a:lnTo>
                  <a:lnTo>
                    <a:pt x="4339590" y="3810"/>
                  </a:lnTo>
                  <a:lnTo>
                    <a:pt x="4480560" y="34290"/>
                  </a:lnTo>
                  <a:lnTo>
                    <a:pt x="4602480" y="76200"/>
                  </a:lnTo>
                  <a:lnTo>
                    <a:pt x="4667250" y="106680"/>
                  </a:lnTo>
                  <a:lnTo>
                    <a:pt x="4701540" y="129540"/>
                  </a:lnTo>
                  <a:lnTo>
                    <a:pt x="4724400" y="160020"/>
                  </a:lnTo>
                  <a:lnTo>
                    <a:pt x="4728210" y="194310"/>
                  </a:lnTo>
                  <a:lnTo>
                    <a:pt x="4709160" y="236220"/>
                  </a:lnTo>
                  <a:lnTo>
                    <a:pt x="4663440" y="266700"/>
                  </a:lnTo>
                  <a:lnTo>
                    <a:pt x="4610100" y="285750"/>
                  </a:lnTo>
                  <a:lnTo>
                    <a:pt x="4526280" y="281940"/>
                  </a:lnTo>
                  <a:lnTo>
                    <a:pt x="4366260" y="266700"/>
                  </a:lnTo>
                  <a:lnTo>
                    <a:pt x="4232910" y="266700"/>
                  </a:lnTo>
                  <a:lnTo>
                    <a:pt x="3577590" y="270510"/>
                  </a:lnTo>
                  <a:lnTo>
                    <a:pt x="3348990" y="285750"/>
                  </a:lnTo>
                  <a:lnTo>
                    <a:pt x="3131820" y="300990"/>
                  </a:lnTo>
                  <a:lnTo>
                    <a:pt x="2853690" y="323850"/>
                  </a:lnTo>
                  <a:lnTo>
                    <a:pt x="2571750" y="350520"/>
                  </a:lnTo>
                  <a:lnTo>
                    <a:pt x="2301240" y="381000"/>
                  </a:lnTo>
                  <a:lnTo>
                    <a:pt x="1642110" y="4419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40;p5">
              <a:extLst>
                <a:ext uri="{FF2B5EF4-FFF2-40B4-BE49-F238E27FC236}">
                  <a16:creationId xmlns:a16="http://schemas.microsoft.com/office/drawing/2014/main" id="{F152C3B0-D1B0-CC45-940E-19079544599A}"/>
                </a:ext>
              </a:extLst>
            </p:cNvPr>
            <p:cNvSpPr/>
            <p:nvPr/>
          </p:nvSpPr>
          <p:spPr>
            <a:xfrm>
              <a:off x="3657600" y="4852988"/>
              <a:ext cx="2560638" cy="358775"/>
            </a:xfrm>
            <a:custGeom>
              <a:avLst/>
              <a:gdLst/>
              <a:ahLst/>
              <a:cxnLst/>
              <a:rect l="l" t="t" r="r" b="b"/>
              <a:pathLst>
                <a:path w="2559844" h="359568" extrusionOk="0">
                  <a:moveTo>
                    <a:pt x="1014413" y="283368"/>
                  </a:moveTo>
                  <a:lnTo>
                    <a:pt x="697706" y="323850"/>
                  </a:lnTo>
                  <a:lnTo>
                    <a:pt x="459581" y="357187"/>
                  </a:lnTo>
                  <a:lnTo>
                    <a:pt x="411956" y="359568"/>
                  </a:lnTo>
                  <a:lnTo>
                    <a:pt x="359569" y="354806"/>
                  </a:lnTo>
                  <a:lnTo>
                    <a:pt x="269081" y="330993"/>
                  </a:lnTo>
                  <a:lnTo>
                    <a:pt x="202406" y="297656"/>
                  </a:lnTo>
                  <a:lnTo>
                    <a:pt x="164306" y="276225"/>
                  </a:lnTo>
                  <a:lnTo>
                    <a:pt x="123825" y="242887"/>
                  </a:lnTo>
                  <a:lnTo>
                    <a:pt x="76200" y="195262"/>
                  </a:lnTo>
                  <a:lnTo>
                    <a:pt x="40481" y="159543"/>
                  </a:lnTo>
                  <a:lnTo>
                    <a:pt x="14288" y="123825"/>
                  </a:lnTo>
                  <a:lnTo>
                    <a:pt x="2381" y="104775"/>
                  </a:lnTo>
                  <a:lnTo>
                    <a:pt x="0" y="90487"/>
                  </a:lnTo>
                  <a:lnTo>
                    <a:pt x="0" y="80962"/>
                  </a:lnTo>
                  <a:lnTo>
                    <a:pt x="4763" y="64293"/>
                  </a:lnTo>
                  <a:lnTo>
                    <a:pt x="11906" y="57150"/>
                  </a:lnTo>
                  <a:lnTo>
                    <a:pt x="30956" y="57150"/>
                  </a:lnTo>
                  <a:lnTo>
                    <a:pt x="76200" y="80962"/>
                  </a:lnTo>
                  <a:lnTo>
                    <a:pt x="130969" y="114300"/>
                  </a:lnTo>
                  <a:lnTo>
                    <a:pt x="197644" y="138112"/>
                  </a:lnTo>
                  <a:lnTo>
                    <a:pt x="273844" y="150018"/>
                  </a:lnTo>
                  <a:lnTo>
                    <a:pt x="369094" y="157162"/>
                  </a:lnTo>
                  <a:lnTo>
                    <a:pt x="547688" y="150018"/>
                  </a:lnTo>
                  <a:lnTo>
                    <a:pt x="1014413" y="121443"/>
                  </a:lnTo>
                  <a:lnTo>
                    <a:pt x="1350169" y="88106"/>
                  </a:lnTo>
                  <a:lnTo>
                    <a:pt x="1607344" y="42862"/>
                  </a:lnTo>
                  <a:lnTo>
                    <a:pt x="1962150" y="21431"/>
                  </a:lnTo>
                  <a:lnTo>
                    <a:pt x="2264569" y="0"/>
                  </a:lnTo>
                  <a:lnTo>
                    <a:pt x="2462213" y="4762"/>
                  </a:lnTo>
                  <a:lnTo>
                    <a:pt x="2495550" y="16668"/>
                  </a:lnTo>
                  <a:lnTo>
                    <a:pt x="2524125" y="30956"/>
                  </a:lnTo>
                  <a:lnTo>
                    <a:pt x="2538413" y="40481"/>
                  </a:lnTo>
                  <a:lnTo>
                    <a:pt x="2550319" y="54768"/>
                  </a:lnTo>
                  <a:lnTo>
                    <a:pt x="2559844" y="71437"/>
                  </a:lnTo>
                  <a:lnTo>
                    <a:pt x="2557463" y="109537"/>
                  </a:lnTo>
                  <a:lnTo>
                    <a:pt x="2550319" y="140493"/>
                  </a:lnTo>
                  <a:lnTo>
                    <a:pt x="2528888" y="171450"/>
                  </a:lnTo>
                  <a:lnTo>
                    <a:pt x="2495550" y="190500"/>
                  </a:lnTo>
                  <a:lnTo>
                    <a:pt x="2438400" y="202406"/>
                  </a:lnTo>
                  <a:lnTo>
                    <a:pt x="2340769" y="204787"/>
                  </a:lnTo>
                  <a:lnTo>
                    <a:pt x="2135981" y="204787"/>
                  </a:lnTo>
                  <a:lnTo>
                    <a:pt x="1595438" y="230981"/>
                  </a:lnTo>
                  <a:lnTo>
                    <a:pt x="1335881" y="250031"/>
                  </a:lnTo>
                  <a:lnTo>
                    <a:pt x="1014413" y="2833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41;p5">
              <a:extLst>
                <a:ext uri="{FF2B5EF4-FFF2-40B4-BE49-F238E27FC236}">
                  <a16:creationId xmlns:a16="http://schemas.microsoft.com/office/drawing/2014/main" id="{5A112314-29F7-F549-BBCA-601C5DFF4953}"/>
                </a:ext>
              </a:extLst>
            </p:cNvPr>
            <p:cNvSpPr/>
            <p:nvPr/>
          </p:nvSpPr>
          <p:spPr>
            <a:xfrm rot="-5400000">
              <a:off x="2642394" y="3580607"/>
              <a:ext cx="4765675" cy="655637"/>
            </a:xfrm>
            <a:custGeom>
              <a:avLst/>
              <a:gdLst/>
              <a:ahLst/>
              <a:cxnLst/>
              <a:rect l="l" t="t" r="r" b="b"/>
              <a:pathLst>
                <a:path w="4766807" h="655983" extrusionOk="0">
                  <a:moveTo>
                    <a:pt x="2842592" y="314077"/>
                  </a:moveTo>
                  <a:lnTo>
                    <a:pt x="4265875" y="310101"/>
                  </a:lnTo>
                  <a:lnTo>
                    <a:pt x="4452731" y="306125"/>
                  </a:lnTo>
                  <a:lnTo>
                    <a:pt x="4528268" y="290223"/>
                  </a:lnTo>
                  <a:lnTo>
                    <a:pt x="4556098" y="274320"/>
                  </a:lnTo>
                  <a:lnTo>
                    <a:pt x="4599830" y="210710"/>
                  </a:lnTo>
                  <a:lnTo>
                    <a:pt x="4683319" y="63611"/>
                  </a:lnTo>
                  <a:lnTo>
                    <a:pt x="4699221" y="19879"/>
                  </a:lnTo>
                  <a:lnTo>
                    <a:pt x="4715124" y="0"/>
                  </a:lnTo>
                  <a:lnTo>
                    <a:pt x="4735002" y="7952"/>
                  </a:lnTo>
                  <a:lnTo>
                    <a:pt x="4754880" y="43732"/>
                  </a:lnTo>
                  <a:lnTo>
                    <a:pt x="4766807" y="95416"/>
                  </a:lnTo>
                  <a:lnTo>
                    <a:pt x="4766807" y="159026"/>
                  </a:lnTo>
                  <a:lnTo>
                    <a:pt x="4762832" y="222637"/>
                  </a:lnTo>
                  <a:lnTo>
                    <a:pt x="4742953" y="310101"/>
                  </a:lnTo>
                  <a:lnTo>
                    <a:pt x="4719099" y="385639"/>
                  </a:lnTo>
                  <a:lnTo>
                    <a:pt x="4679343" y="477079"/>
                  </a:lnTo>
                  <a:lnTo>
                    <a:pt x="4627659" y="556592"/>
                  </a:lnTo>
                  <a:lnTo>
                    <a:pt x="4575976" y="612251"/>
                  </a:lnTo>
                  <a:lnTo>
                    <a:pt x="4536219" y="648032"/>
                  </a:lnTo>
                  <a:lnTo>
                    <a:pt x="4492487" y="655983"/>
                  </a:lnTo>
                  <a:lnTo>
                    <a:pt x="4468633" y="640080"/>
                  </a:lnTo>
                  <a:lnTo>
                    <a:pt x="4436828" y="608275"/>
                  </a:lnTo>
                  <a:lnTo>
                    <a:pt x="4389120" y="584421"/>
                  </a:lnTo>
                  <a:lnTo>
                    <a:pt x="4313583" y="564543"/>
                  </a:lnTo>
                  <a:lnTo>
                    <a:pt x="4186362" y="560567"/>
                  </a:lnTo>
                  <a:lnTo>
                    <a:pt x="2902226" y="556592"/>
                  </a:lnTo>
                  <a:lnTo>
                    <a:pt x="1705555" y="556592"/>
                  </a:lnTo>
                  <a:lnTo>
                    <a:pt x="763326" y="560567"/>
                  </a:lnTo>
                  <a:lnTo>
                    <a:pt x="425395" y="560567"/>
                  </a:lnTo>
                  <a:lnTo>
                    <a:pt x="353833" y="552616"/>
                  </a:lnTo>
                  <a:lnTo>
                    <a:pt x="254442" y="536713"/>
                  </a:lnTo>
                  <a:lnTo>
                    <a:pt x="131197" y="492981"/>
                  </a:lnTo>
                  <a:lnTo>
                    <a:pt x="71562" y="465152"/>
                  </a:lnTo>
                  <a:lnTo>
                    <a:pt x="27830" y="429371"/>
                  </a:lnTo>
                  <a:lnTo>
                    <a:pt x="7952" y="405517"/>
                  </a:lnTo>
                  <a:lnTo>
                    <a:pt x="0" y="381663"/>
                  </a:lnTo>
                  <a:lnTo>
                    <a:pt x="0" y="361785"/>
                  </a:lnTo>
                  <a:lnTo>
                    <a:pt x="27830" y="314077"/>
                  </a:lnTo>
                  <a:lnTo>
                    <a:pt x="99392" y="274320"/>
                  </a:lnTo>
                  <a:lnTo>
                    <a:pt x="683813" y="310101"/>
                  </a:lnTo>
                  <a:lnTo>
                    <a:pt x="1192696" y="318052"/>
                  </a:lnTo>
                  <a:lnTo>
                    <a:pt x="2425148" y="310101"/>
                  </a:lnTo>
                  <a:lnTo>
                    <a:pt x="2842592" y="314077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42;p5">
              <a:extLst>
                <a:ext uri="{FF2B5EF4-FFF2-40B4-BE49-F238E27FC236}">
                  <a16:creationId xmlns:a16="http://schemas.microsoft.com/office/drawing/2014/main" id="{2809FF11-1E11-8A48-AB06-3C87CDBA371F}"/>
                </a:ext>
              </a:extLst>
            </p:cNvPr>
            <p:cNvSpPr/>
            <p:nvPr/>
          </p:nvSpPr>
          <p:spPr>
            <a:xfrm>
              <a:off x="4343400" y="5529263"/>
              <a:ext cx="695325" cy="730250"/>
            </a:xfrm>
            <a:custGeom>
              <a:avLst/>
              <a:gdLst/>
              <a:ahLst/>
              <a:cxnLst/>
              <a:rect l="l" t="t" r="r" b="b"/>
              <a:pathLst>
                <a:path w="695325" h="731043" extrusionOk="0">
                  <a:moveTo>
                    <a:pt x="235744" y="190500"/>
                  </a:moveTo>
                  <a:lnTo>
                    <a:pt x="435769" y="233362"/>
                  </a:lnTo>
                  <a:lnTo>
                    <a:pt x="497681" y="240506"/>
                  </a:lnTo>
                  <a:lnTo>
                    <a:pt x="535781" y="238125"/>
                  </a:lnTo>
                  <a:lnTo>
                    <a:pt x="561975" y="230981"/>
                  </a:lnTo>
                  <a:lnTo>
                    <a:pt x="588169" y="214312"/>
                  </a:lnTo>
                  <a:lnTo>
                    <a:pt x="609600" y="190500"/>
                  </a:lnTo>
                  <a:lnTo>
                    <a:pt x="633413" y="152400"/>
                  </a:lnTo>
                  <a:lnTo>
                    <a:pt x="650081" y="114300"/>
                  </a:lnTo>
                  <a:lnTo>
                    <a:pt x="695325" y="0"/>
                  </a:lnTo>
                  <a:lnTo>
                    <a:pt x="666750" y="731043"/>
                  </a:lnTo>
                  <a:lnTo>
                    <a:pt x="616744" y="640556"/>
                  </a:lnTo>
                  <a:lnTo>
                    <a:pt x="561975" y="578643"/>
                  </a:lnTo>
                  <a:lnTo>
                    <a:pt x="497681" y="516731"/>
                  </a:lnTo>
                  <a:lnTo>
                    <a:pt x="400050" y="433387"/>
                  </a:lnTo>
                  <a:lnTo>
                    <a:pt x="278606" y="350043"/>
                  </a:lnTo>
                  <a:lnTo>
                    <a:pt x="147638" y="278606"/>
                  </a:lnTo>
                  <a:lnTo>
                    <a:pt x="73819" y="247650"/>
                  </a:lnTo>
                  <a:lnTo>
                    <a:pt x="42863" y="230981"/>
                  </a:lnTo>
                  <a:lnTo>
                    <a:pt x="19050" y="214312"/>
                  </a:lnTo>
                  <a:lnTo>
                    <a:pt x="7144" y="202406"/>
                  </a:lnTo>
                  <a:lnTo>
                    <a:pt x="0" y="192881"/>
                  </a:lnTo>
                  <a:lnTo>
                    <a:pt x="2381" y="176212"/>
                  </a:lnTo>
                  <a:lnTo>
                    <a:pt x="19050" y="161925"/>
                  </a:lnTo>
                  <a:lnTo>
                    <a:pt x="54769" y="152400"/>
                  </a:lnTo>
                  <a:lnTo>
                    <a:pt x="85725" y="152400"/>
                  </a:lnTo>
                  <a:lnTo>
                    <a:pt x="235744" y="1905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0" name="Google Shape;147;p6">
            <a:extLst>
              <a:ext uri="{FF2B5EF4-FFF2-40B4-BE49-F238E27FC236}">
                <a16:creationId xmlns:a16="http://schemas.microsoft.com/office/drawing/2014/main" id="{B9981F88-5346-9D4A-AB47-4FB19F885A9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4763" y="1373186"/>
            <a:ext cx="4724400" cy="476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0800" y="1393490"/>
            <a:ext cx="4724400" cy="477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581" y="2875658"/>
            <a:ext cx="6841331" cy="5533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3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すいせんのラッパ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4581" y="3479305"/>
            <a:ext cx="6841331" cy="33278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あたらしい漢字：起 面 向 緑 感 豆 様 物 岸</a:t>
            </a:r>
          </a:p>
        </p:txBody>
      </p:sp>
    </p:spTree>
    <p:extLst>
      <p:ext uri="{BB962C8B-B14F-4D97-AF65-F5344CB8AC3E}">
        <p14:creationId xmlns:p14="http://schemas.microsoft.com/office/powerpoint/2010/main" val="3881682700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3" name="Google Shape;2613;p237"/>
          <p:cNvSpPr txBox="1"/>
          <p:nvPr/>
        </p:nvSpPr>
        <p:spPr>
          <a:xfrm>
            <a:off x="4304928" y="7389440"/>
            <a:ext cx="364848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世</a:t>
            </a:r>
            <a:endParaRPr/>
          </a:p>
        </p:txBody>
      </p:sp>
      <p:sp>
        <p:nvSpPr>
          <p:cNvPr id="2614" name="Google Shape;2614;p237"/>
          <p:cNvSpPr/>
          <p:nvPr/>
        </p:nvSpPr>
        <p:spPr>
          <a:xfrm>
            <a:off x="2541588" y="3097213"/>
            <a:ext cx="4681537" cy="731837"/>
          </a:xfrm>
          <a:custGeom>
            <a:avLst/>
            <a:gdLst/>
            <a:ahLst/>
            <a:cxnLst/>
            <a:rect l="l" t="t" r="r" b="b"/>
            <a:pathLst>
              <a:path w="4682490" h="731520" extrusionOk="0">
                <a:moveTo>
                  <a:pt x="2720340" y="163830"/>
                </a:moveTo>
                <a:lnTo>
                  <a:pt x="3124200" y="133350"/>
                </a:lnTo>
                <a:lnTo>
                  <a:pt x="3459480" y="114300"/>
                </a:lnTo>
                <a:lnTo>
                  <a:pt x="3524250" y="106680"/>
                </a:lnTo>
                <a:lnTo>
                  <a:pt x="3695700" y="87630"/>
                </a:lnTo>
                <a:lnTo>
                  <a:pt x="3931920" y="72390"/>
                </a:lnTo>
                <a:lnTo>
                  <a:pt x="4023360" y="68580"/>
                </a:lnTo>
                <a:lnTo>
                  <a:pt x="4080510" y="49530"/>
                </a:lnTo>
                <a:lnTo>
                  <a:pt x="4164330" y="19050"/>
                </a:lnTo>
                <a:lnTo>
                  <a:pt x="4217670" y="3810"/>
                </a:lnTo>
                <a:lnTo>
                  <a:pt x="4232910" y="0"/>
                </a:lnTo>
                <a:lnTo>
                  <a:pt x="4290060" y="11430"/>
                </a:lnTo>
                <a:lnTo>
                  <a:pt x="4373880" y="38100"/>
                </a:lnTo>
                <a:lnTo>
                  <a:pt x="4446270" y="68580"/>
                </a:lnTo>
                <a:lnTo>
                  <a:pt x="4511040" y="102870"/>
                </a:lnTo>
                <a:lnTo>
                  <a:pt x="4583430" y="144780"/>
                </a:lnTo>
                <a:lnTo>
                  <a:pt x="4640580" y="179070"/>
                </a:lnTo>
                <a:lnTo>
                  <a:pt x="4659630" y="198120"/>
                </a:lnTo>
                <a:lnTo>
                  <a:pt x="4674870" y="224790"/>
                </a:lnTo>
                <a:lnTo>
                  <a:pt x="4682490" y="251460"/>
                </a:lnTo>
                <a:lnTo>
                  <a:pt x="4674870" y="274320"/>
                </a:lnTo>
                <a:lnTo>
                  <a:pt x="4648200" y="300990"/>
                </a:lnTo>
                <a:lnTo>
                  <a:pt x="4594860" y="327660"/>
                </a:lnTo>
                <a:lnTo>
                  <a:pt x="4552950" y="331470"/>
                </a:lnTo>
                <a:lnTo>
                  <a:pt x="4457700" y="316230"/>
                </a:lnTo>
                <a:lnTo>
                  <a:pt x="4271010" y="297180"/>
                </a:lnTo>
                <a:lnTo>
                  <a:pt x="4046220" y="285750"/>
                </a:lnTo>
                <a:lnTo>
                  <a:pt x="3760470" y="289560"/>
                </a:lnTo>
                <a:lnTo>
                  <a:pt x="3669030" y="289560"/>
                </a:lnTo>
                <a:lnTo>
                  <a:pt x="3467100" y="312420"/>
                </a:lnTo>
                <a:lnTo>
                  <a:pt x="3288030" y="323850"/>
                </a:lnTo>
                <a:lnTo>
                  <a:pt x="2872740" y="354330"/>
                </a:lnTo>
                <a:lnTo>
                  <a:pt x="2529840" y="381000"/>
                </a:lnTo>
                <a:lnTo>
                  <a:pt x="2343150" y="400050"/>
                </a:lnTo>
                <a:lnTo>
                  <a:pt x="2084070" y="426720"/>
                </a:lnTo>
                <a:lnTo>
                  <a:pt x="1691640" y="476250"/>
                </a:lnTo>
                <a:lnTo>
                  <a:pt x="1314450" y="537210"/>
                </a:lnTo>
                <a:lnTo>
                  <a:pt x="1082040" y="579120"/>
                </a:lnTo>
                <a:lnTo>
                  <a:pt x="853440" y="617220"/>
                </a:lnTo>
                <a:lnTo>
                  <a:pt x="655320" y="662940"/>
                </a:lnTo>
                <a:lnTo>
                  <a:pt x="472440" y="712470"/>
                </a:lnTo>
                <a:lnTo>
                  <a:pt x="407670" y="731520"/>
                </a:lnTo>
                <a:lnTo>
                  <a:pt x="388620" y="731520"/>
                </a:lnTo>
                <a:lnTo>
                  <a:pt x="327660" y="685800"/>
                </a:lnTo>
                <a:lnTo>
                  <a:pt x="243840" y="613410"/>
                </a:lnTo>
                <a:lnTo>
                  <a:pt x="160020" y="529590"/>
                </a:lnTo>
                <a:lnTo>
                  <a:pt x="129540" y="495300"/>
                </a:lnTo>
                <a:lnTo>
                  <a:pt x="91440" y="461010"/>
                </a:lnTo>
                <a:lnTo>
                  <a:pt x="60960" y="430530"/>
                </a:lnTo>
                <a:lnTo>
                  <a:pt x="34290" y="396240"/>
                </a:lnTo>
                <a:lnTo>
                  <a:pt x="22860" y="365760"/>
                </a:lnTo>
                <a:lnTo>
                  <a:pt x="15240" y="339090"/>
                </a:lnTo>
                <a:lnTo>
                  <a:pt x="7620" y="312420"/>
                </a:lnTo>
                <a:lnTo>
                  <a:pt x="0" y="285750"/>
                </a:lnTo>
                <a:lnTo>
                  <a:pt x="7620" y="278130"/>
                </a:lnTo>
                <a:lnTo>
                  <a:pt x="22860" y="278130"/>
                </a:lnTo>
                <a:lnTo>
                  <a:pt x="38100" y="278130"/>
                </a:lnTo>
                <a:lnTo>
                  <a:pt x="64770" y="293370"/>
                </a:lnTo>
                <a:lnTo>
                  <a:pt x="87630" y="316230"/>
                </a:lnTo>
                <a:lnTo>
                  <a:pt x="118110" y="342900"/>
                </a:lnTo>
                <a:lnTo>
                  <a:pt x="152400" y="369570"/>
                </a:lnTo>
                <a:lnTo>
                  <a:pt x="186690" y="392430"/>
                </a:lnTo>
                <a:lnTo>
                  <a:pt x="228600" y="415290"/>
                </a:lnTo>
                <a:lnTo>
                  <a:pt x="289560" y="438150"/>
                </a:lnTo>
                <a:lnTo>
                  <a:pt x="342900" y="445770"/>
                </a:lnTo>
                <a:lnTo>
                  <a:pt x="403860" y="449580"/>
                </a:lnTo>
                <a:lnTo>
                  <a:pt x="693420" y="411480"/>
                </a:lnTo>
                <a:lnTo>
                  <a:pt x="1097280" y="354330"/>
                </a:lnTo>
                <a:lnTo>
                  <a:pt x="1310640" y="316230"/>
                </a:lnTo>
                <a:lnTo>
                  <a:pt x="1783080" y="259080"/>
                </a:lnTo>
                <a:lnTo>
                  <a:pt x="2339340" y="198120"/>
                </a:lnTo>
                <a:lnTo>
                  <a:pt x="2720340" y="16383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5" name="Google Shape;2615;p237"/>
          <p:cNvSpPr/>
          <p:nvPr/>
        </p:nvSpPr>
        <p:spPr>
          <a:xfrm>
            <a:off x="4640263" y="1685925"/>
            <a:ext cx="576262" cy="3132138"/>
          </a:xfrm>
          <a:custGeom>
            <a:avLst/>
            <a:gdLst/>
            <a:ahLst/>
            <a:cxnLst/>
            <a:rect l="l" t="t" r="r" b="b"/>
            <a:pathLst>
              <a:path w="576470" h="3132813" extrusionOk="0">
                <a:moveTo>
                  <a:pt x="250466" y="1101255"/>
                </a:moveTo>
                <a:lnTo>
                  <a:pt x="258417" y="699714"/>
                </a:lnTo>
                <a:cubicBezTo>
                  <a:pt x="259742" y="633453"/>
                  <a:pt x="261068" y="567193"/>
                  <a:pt x="262393" y="500932"/>
                </a:cubicBezTo>
                <a:lnTo>
                  <a:pt x="262393" y="429370"/>
                </a:lnTo>
                <a:lnTo>
                  <a:pt x="254442" y="377686"/>
                </a:lnTo>
                <a:lnTo>
                  <a:pt x="242515" y="322027"/>
                </a:lnTo>
                <a:lnTo>
                  <a:pt x="214685" y="262393"/>
                </a:lnTo>
                <a:lnTo>
                  <a:pt x="182880" y="210709"/>
                </a:lnTo>
                <a:lnTo>
                  <a:pt x="155051" y="170953"/>
                </a:lnTo>
                <a:lnTo>
                  <a:pt x="115294" y="123245"/>
                </a:lnTo>
                <a:lnTo>
                  <a:pt x="67586" y="83488"/>
                </a:lnTo>
                <a:lnTo>
                  <a:pt x="31805" y="55659"/>
                </a:lnTo>
                <a:lnTo>
                  <a:pt x="11927" y="39756"/>
                </a:lnTo>
                <a:lnTo>
                  <a:pt x="0" y="27829"/>
                </a:lnTo>
                <a:lnTo>
                  <a:pt x="7951" y="11926"/>
                </a:lnTo>
                <a:lnTo>
                  <a:pt x="27830" y="3975"/>
                </a:lnTo>
                <a:lnTo>
                  <a:pt x="63611" y="0"/>
                </a:lnTo>
                <a:lnTo>
                  <a:pt x="143124" y="7951"/>
                </a:lnTo>
                <a:lnTo>
                  <a:pt x="206734" y="23853"/>
                </a:lnTo>
                <a:lnTo>
                  <a:pt x="286247" y="59634"/>
                </a:lnTo>
                <a:lnTo>
                  <a:pt x="369736" y="111318"/>
                </a:lnTo>
                <a:lnTo>
                  <a:pt x="437322" y="159026"/>
                </a:lnTo>
                <a:lnTo>
                  <a:pt x="489005" y="202758"/>
                </a:lnTo>
                <a:lnTo>
                  <a:pt x="536713" y="250466"/>
                </a:lnTo>
                <a:lnTo>
                  <a:pt x="552616" y="274320"/>
                </a:lnTo>
                <a:lnTo>
                  <a:pt x="568518" y="314076"/>
                </a:lnTo>
                <a:lnTo>
                  <a:pt x="576470" y="345881"/>
                </a:lnTo>
                <a:lnTo>
                  <a:pt x="576470" y="381662"/>
                </a:lnTo>
                <a:lnTo>
                  <a:pt x="560567" y="433346"/>
                </a:lnTo>
                <a:lnTo>
                  <a:pt x="532737" y="492980"/>
                </a:lnTo>
                <a:lnTo>
                  <a:pt x="508884" y="580445"/>
                </a:lnTo>
                <a:lnTo>
                  <a:pt x="481054" y="735495"/>
                </a:lnTo>
                <a:lnTo>
                  <a:pt x="469127" y="838862"/>
                </a:lnTo>
                <a:lnTo>
                  <a:pt x="457200" y="1025718"/>
                </a:lnTo>
                <a:lnTo>
                  <a:pt x="441297" y="1590260"/>
                </a:lnTo>
                <a:lnTo>
                  <a:pt x="441297" y="1904337"/>
                </a:lnTo>
                <a:cubicBezTo>
                  <a:pt x="442622" y="2022281"/>
                  <a:pt x="443948" y="2140226"/>
                  <a:pt x="445273" y="2258170"/>
                </a:cubicBezTo>
                <a:lnTo>
                  <a:pt x="469127" y="2703443"/>
                </a:lnTo>
                <a:lnTo>
                  <a:pt x="461176" y="2775005"/>
                </a:lnTo>
                <a:lnTo>
                  <a:pt x="465151" y="3045349"/>
                </a:lnTo>
                <a:lnTo>
                  <a:pt x="449249" y="3093057"/>
                </a:lnTo>
                <a:lnTo>
                  <a:pt x="429371" y="3116911"/>
                </a:lnTo>
                <a:lnTo>
                  <a:pt x="401541" y="3132813"/>
                </a:lnTo>
                <a:lnTo>
                  <a:pt x="369736" y="3120886"/>
                </a:lnTo>
                <a:lnTo>
                  <a:pt x="326004" y="3077154"/>
                </a:lnTo>
                <a:lnTo>
                  <a:pt x="290223" y="3041373"/>
                </a:lnTo>
                <a:lnTo>
                  <a:pt x="258417" y="2993666"/>
                </a:lnTo>
                <a:lnTo>
                  <a:pt x="230588" y="2949933"/>
                </a:lnTo>
                <a:lnTo>
                  <a:pt x="214685" y="2914153"/>
                </a:lnTo>
                <a:lnTo>
                  <a:pt x="198783" y="2866445"/>
                </a:lnTo>
                <a:lnTo>
                  <a:pt x="190831" y="2822713"/>
                </a:lnTo>
                <a:lnTo>
                  <a:pt x="202758" y="2723321"/>
                </a:lnTo>
                <a:lnTo>
                  <a:pt x="214685" y="2639833"/>
                </a:lnTo>
                <a:lnTo>
                  <a:pt x="222637" y="2544417"/>
                </a:lnTo>
                <a:lnTo>
                  <a:pt x="226612" y="2274073"/>
                </a:lnTo>
                <a:lnTo>
                  <a:pt x="238539" y="1872532"/>
                </a:lnTo>
                <a:lnTo>
                  <a:pt x="250466" y="110125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6" name="Google Shape;2616;p237"/>
          <p:cNvSpPr/>
          <p:nvPr/>
        </p:nvSpPr>
        <p:spPr>
          <a:xfrm>
            <a:off x="5867400" y="1822450"/>
            <a:ext cx="533400" cy="2573338"/>
          </a:xfrm>
          <a:custGeom>
            <a:avLst/>
            <a:gdLst/>
            <a:ahLst/>
            <a:cxnLst/>
            <a:rect l="l" t="t" r="r" b="b"/>
            <a:pathLst>
              <a:path w="533683" h="2573238" extrusionOk="0">
                <a:moveTo>
                  <a:pt x="197157" y="866811"/>
                </a:moveTo>
                <a:lnTo>
                  <a:pt x="214153" y="492893"/>
                </a:lnTo>
                <a:lnTo>
                  <a:pt x="214153" y="428307"/>
                </a:lnTo>
                <a:lnTo>
                  <a:pt x="210754" y="373919"/>
                </a:lnTo>
                <a:lnTo>
                  <a:pt x="200556" y="312732"/>
                </a:lnTo>
                <a:lnTo>
                  <a:pt x="180160" y="258344"/>
                </a:lnTo>
                <a:lnTo>
                  <a:pt x="159765" y="214154"/>
                </a:lnTo>
                <a:lnTo>
                  <a:pt x="135970" y="176762"/>
                </a:lnTo>
                <a:lnTo>
                  <a:pt x="112175" y="142769"/>
                </a:lnTo>
                <a:lnTo>
                  <a:pt x="88380" y="118974"/>
                </a:lnTo>
                <a:lnTo>
                  <a:pt x="64586" y="95180"/>
                </a:lnTo>
                <a:lnTo>
                  <a:pt x="44190" y="81583"/>
                </a:lnTo>
                <a:lnTo>
                  <a:pt x="23795" y="67986"/>
                </a:lnTo>
                <a:lnTo>
                  <a:pt x="13597" y="57788"/>
                </a:lnTo>
                <a:lnTo>
                  <a:pt x="3399" y="40792"/>
                </a:lnTo>
                <a:lnTo>
                  <a:pt x="0" y="27195"/>
                </a:lnTo>
                <a:lnTo>
                  <a:pt x="3399" y="13598"/>
                </a:lnTo>
                <a:lnTo>
                  <a:pt x="10197" y="3400"/>
                </a:lnTo>
                <a:lnTo>
                  <a:pt x="20395" y="0"/>
                </a:lnTo>
                <a:lnTo>
                  <a:pt x="84981" y="6799"/>
                </a:lnTo>
                <a:lnTo>
                  <a:pt x="152966" y="20396"/>
                </a:lnTo>
                <a:lnTo>
                  <a:pt x="203955" y="37392"/>
                </a:lnTo>
                <a:lnTo>
                  <a:pt x="258343" y="64586"/>
                </a:lnTo>
                <a:lnTo>
                  <a:pt x="316131" y="108777"/>
                </a:lnTo>
                <a:lnTo>
                  <a:pt x="499690" y="282139"/>
                </a:lnTo>
                <a:lnTo>
                  <a:pt x="520086" y="305934"/>
                </a:lnTo>
                <a:lnTo>
                  <a:pt x="530284" y="329728"/>
                </a:lnTo>
                <a:lnTo>
                  <a:pt x="533683" y="350124"/>
                </a:lnTo>
                <a:lnTo>
                  <a:pt x="533683" y="390915"/>
                </a:lnTo>
                <a:lnTo>
                  <a:pt x="520086" y="438505"/>
                </a:lnTo>
                <a:lnTo>
                  <a:pt x="486093" y="509889"/>
                </a:lnTo>
                <a:lnTo>
                  <a:pt x="424907" y="1084363"/>
                </a:lnTo>
                <a:lnTo>
                  <a:pt x="394313" y="1393696"/>
                </a:lnTo>
                <a:lnTo>
                  <a:pt x="373918" y="1553461"/>
                </a:lnTo>
                <a:lnTo>
                  <a:pt x="275340" y="2573238"/>
                </a:lnTo>
                <a:lnTo>
                  <a:pt x="74783" y="2552842"/>
                </a:lnTo>
                <a:lnTo>
                  <a:pt x="112175" y="2066748"/>
                </a:lnTo>
                <a:lnTo>
                  <a:pt x="152966" y="1577256"/>
                </a:lnTo>
                <a:lnTo>
                  <a:pt x="173362" y="1390296"/>
                </a:lnTo>
                <a:lnTo>
                  <a:pt x="197157" y="86681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7" name="Google Shape;2617;p237"/>
          <p:cNvSpPr/>
          <p:nvPr/>
        </p:nvSpPr>
        <p:spPr>
          <a:xfrm>
            <a:off x="5049838" y="4276725"/>
            <a:ext cx="1244600" cy="247650"/>
          </a:xfrm>
          <a:custGeom>
            <a:avLst/>
            <a:gdLst/>
            <a:ahLst/>
            <a:cxnLst/>
            <a:rect l="l" t="t" r="r" b="b"/>
            <a:pathLst>
              <a:path w="1243013" h="247650" extrusionOk="0">
                <a:moveTo>
                  <a:pt x="445294" y="47625"/>
                </a:moveTo>
                <a:lnTo>
                  <a:pt x="909638" y="0"/>
                </a:lnTo>
                <a:lnTo>
                  <a:pt x="1095375" y="21431"/>
                </a:lnTo>
                <a:lnTo>
                  <a:pt x="1145382" y="59531"/>
                </a:lnTo>
                <a:lnTo>
                  <a:pt x="1200150" y="102394"/>
                </a:lnTo>
                <a:lnTo>
                  <a:pt x="1216819" y="114300"/>
                </a:lnTo>
                <a:lnTo>
                  <a:pt x="1228725" y="126206"/>
                </a:lnTo>
                <a:lnTo>
                  <a:pt x="1238250" y="142875"/>
                </a:lnTo>
                <a:lnTo>
                  <a:pt x="1243013" y="161925"/>
                </a:lnTo>
                <a:lnTo>
                  <a:pt x="1240632" y="183356"/>
                </a:lnTo>
                <a:lnTo>
                  <a:pt x="1212057" y="214313"/>
                </a:lnTo>
                <a:lnTo>
                  <a:pt x="1195388" y="226219"/>
                </a:lnTo>
                <a:lnTo>
                  <a:pt x="1171575" y="226219"/>
                </a:lnTo>
                <a:lnTo>
                  <a:pt x="1100138" y="216694"/>
                </a:lnTo>
                <a:lnTo>
                  <a:pt x="931069" y="202406"/>
                </a:lnTo>
                <a:lnTo>
                  <a:pt x="862013" y="207169"/>
                </a:lnTo>
                <a:lnTo>
                  <a:pt x="550069" y="223838"/>
                </a:lnTo>
                <a:lnTo>
                  <a:pt x="254794" y="242888"/>
                </a:lnTo>
                <a:lnTo>
                  <a:pt x="166688" y="247650"/>
                </a:lnTo>
                <a:lnTo>
                  <a:pt x="104775" y="223838"/>
                </a:lnTo>
                <a:lnTo>
                  <a:pt x="0" y="185738"/>
                </a:lnTo>
                <a:lnTo>
                  <a:pt x="9525" y="97631"/>
                </a:lnTo>
                <a:lnTo>
                  <a:pt x="445294" y="4762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8" name="Google Shape;2618;p237"/>
          <p:cNvSpPr/>
          <p:nvPr/>
        </p:nvSpPr>
        <p:spPr>
          <a:xfrm>
            <a:off x="3279775" y="2019300"/>
            <a:ext cx="3325813" cy="3714750"/>
          </a:xfrm>
          <a:custGeom>
            <a:avLst/>
            <a:gdLst/>
            <a:ahLst/>
            <a:cxnLst/>
            <a:rect l="l" t="t" r="r" b="b"/>
            <a:pathLst>
              <a:path w="3326363" h="3713583" extrusionOk="0">
                <a:moveTo>
                  <a:pt x="592494" y="1045028"/>
                </a:moveTo>
                <a:lnTo>
                  <a:pt x="597159" y="839755"/>
                </a:lnTo>
                <a:lnTo>
                  <a:pt x="606490" y="681134"/>
                </a:lnTo>
                <a:lnTo>
                  <a:pt x="615821" y="550506"/>
                </a:lnTo>
                <a:lnTo>
                  <a:pt x="620486" y="527179"/>
                </a:lnTo>
                <a:lnTo>
                  <a:pt x="634482" y="494522"/>
                </a:lnTo>
                <a:lnTo>
                  <a:pt x="643812" y="475861"/>
                </a:lnTo>
                <a:lnTo>
                  <a:pt x="657808" y="433873"/>
                </a:lnTo>
                <a:lnTo>
                  <a:pt x="667139" y="387220"/>
                </a:lnTo>
                <a:lnTo>
                  <a:pt x="667139" y="354563"/>
                </a:lnTo>
                <a:lnTo>
                  <a:pt x="657808" y="321906"/>
                </a:lnTo>
                <a:lnTo>
                  <a:pt x="643812" y="298579"/>
                </a:lnTo>
                <a:lnTo>
                  <a:pt x="601825" y="251926"/>
                </a:lnTo>
                <a:lnTo>
                  <a:pt x="550506" y="209938"/>
                </a:lnTo>
                <a:lnTo>
                  <a:pt x="471196" y="149289"/>
                </a:lnTo>
                <a:lnTo>
                  <a:pt x="410547" y="107302"/>
                </a:lnTo>
                <a:lnTo>
                  <a:pt x="354563" y="74644"/>
                </a:lnTo>
                <a:lnTo>
                  <a:pt x="256592" y="32657"/>
                </a:lnTo>
                <a:lnTo>
                  <a:pt x="163286" y="9330"/>
                </a:lnTo>
                <a:lnTo>
                  <a:pt x="102637" y="0"/>
                </a:lnTo>
                <a:lnTo>
                  <a:pt x="51319" y="0"/>
                </a:lnTo>
                <a:lnTo>
                  <a:pt x="4666" y="9330"/>
                </a:lnTo>
                <a:lnTo>
                  <a:pt x="0" y="23326"/>
                </a:lnTo>
                <a:lnTo>
                  <a:pt x="13996" y="41987"/>
                </a:lnTo>
                <a:lnTo>
                  <a:pt x="41988" y="69979"/>
                </a:lnTo>
                <a:lnTo>
                  <a:pt x="93306" y="121298"/>
                </a:lnTo>
                <a:lnTo>
                  <a:pt x="163286" y="191277"/>
                </a:lnTo>
                <a:lnTo>
                  <a:pt x="247261" y="298579"/>
                </a:lnTo>
                <a:lnTo>
                  <a:pt x="279919" y="354563"/>
                </a:lnTo>
                <a:lnTo>
                  <a:pt x="293914" y="387220"/>
                </a:lnTo>
                <a:lnTo>
                  <a:pt x="312576" y="457200"/>
                </a:lnTo>
                <a:lnTo>
                  <a:pt x="326572" y="620485"/>
                </a:lnTo>
                <a:lnTo>
                  <a:pt x="345233" y="1012371"/>
                </a:lnTo>
                <a:lnTo>
                  <a:pt x="349898" y="1436914"/>
                </a:lnTo>
                <a:lnTo>
                  <a:pt x="349898" y="1800808"/>
                </a:lnTo>
                <a:lnTo>
                  <a:pt x="340568" y="2407298"/>
                </a:lnTo>
                <a:lnTo>
                  <a:pt x="326572" y="2831840"/>
                </a:lnTo>
                <a:lnTo>
                  <a:pt x="321906" y="3004457"/>
                </a:lnTo>
                <a:lnTo>
                  <a:pt x="317241" y="3055775"/>
                </a:lnTo>
                <a:lnTo>
                  <a:pt x="298580" y="3121089"/>
                </a:lnTo>
                <a:lnTo>
                  <a:pt x="270588" y="3209730"/>
                </a:lnTo>
                <a:lnTo>
                  <a:pt x="242596" y="3289040"/>
                </a:lnTo>
                <a:lnTo>
                  <a:pt x="233266" y="3307702"/>
                </a:lnTo>
                <a:lnTo>
                  <a:pt x="251927" y="3368351"/>
                </a:lnTo>
                <a:lnTo>
                  <a:pt x="289249" y="3433665"/>
                </a:lnTo>
                <a:lnTo>
                  <a:pt x="331237" y="3494314"/>
                </a:lnTo>
                <a:lnTo>
                  <a:pt x="396551" y="3573624"/>
                </a:lnTo>
                <a:lnTo>
                  <a:pt x="485192" y="3666930"/>
                </a:lnTo>
                <a:lnTo>
                  <a:pt x="508519" y="3690257"/>
                </a:lnTo>
                <a:lnTo>
                  <a:pt x="531845" y="3708918"/>
                </a:lnTo>
                <a:lnTo>
                  <a:pt x="555172" y="3713583"/>
                </a:lnTo>
                <a:lnTo>
                  <a:pt x="643812" y="3685591"/>
                </a:lnTo>
                <a:lnTo>
                  <a:pt x="690466" y="3662265"/>
                </a:lnTo>
                <a:lnTo>
                  <a:pt x="807098" y="3638938"/>
                </a:lnTo>
                <a:lnTo>
                  <a:pt x="1012372" y="3606281"/>
                </a:lnTo>
                <a:lnTo>
                  <a:pt x="1306286" y="3582955"/>
                </a:lnTo>
                <a:lnTo>
                  <a:pt x="1628192" y="3564293"/>
                </a:lnTo>
                <a:lnTo>
                  <a:pt x="1973425" y="3550298"/>
                </a:lnTo>
                <a:lnTo>
                  <a:pt x="2230017" y="3545632"/>
                </a:lnTo>
                <a:lnTo>
                  <a:pt x="2439955" y="3550298"/>
                </a:lnTo>
                <a:lnTo>
                  <a:pt x="2612572" y="3559628"/>
                </a:lnTo>
                <a:lnTo>
                  <a:pt x="2799184" y="3578289"/>
                </a:lnTo>
                <a:lnTo>
                  <a:pt x="2939143" y="3601616"/>
                </a:lnTo>
                <a:lnTo>
                  <a:pt x="3051110" y="3624942"/>
                </a:lnTo>
                <a:lnTo>
                  <a:pt x="3144417" y="3648269"/>
                </a:lnTo>
                <a:lnTo>
                  <a:pt x="3228392" y="3662265"/>
                </a:lnTo>
                <a:lnTo>
                  <a:pt x="3261049" y="3657600"/>
                </a:lnTo>
                <a:lnTo>
                  <a:pt x="3293706" y="3643604"/>
                </a:lnTo>
                <a:lnTo>
                  <a:pt x="3317033" y="3624942"/>
                </a:lnTo>
                <a:lnTo>
                  <a:pt x="3321698" y="3606281"/>
                </a:lnTo>
                <a:lnTo>
                  <a:pt x="3326363" y="3568959"/>
                </a:lnTo>
                <a:lnTo>
                  <a:pt x="3321698" y="3536302"/>
                </a:lnTo>
                <a:lnTo>
                  <a:pt x="3307702" y="3508310"/>
                </a:lnTo>
                <a:lnTo>
                  <a:pt x="3261049" y="3466322"/>
                </a:lnTo>
                <a:lnTo>
                  <a:pt x="3219061" y="3429000"/>
                </a:lnTo>
                <a:lnTo>
                  <a:pt x="3121090" y="3368351"/>
                </a:lnTo>
                <a:lnTo>
                  <a:pt x="3013788" y="3321698"/>
                </a:lnTo>
                <a:lnTo>
                  <a:pt x="2883159" y="3284375"/>
                </a:lnTo>
                <a:lnTo>
                  <a:pt x="2855168" y="3289040"/>
                </a:lnTo>
                <a:lnTo>
                  <a:pt x="2757196" y="3321698"/>
                </a:lnTo>
                <a:lnTo>
                  <a:pt x="2710543" y="3331028"/>
                </a:lnTo>
                <a:lnTo>
                  <a:pt x="2528596" y="3331028"/>
                </a:lnTo>
                <a:lnTo>
                  <a:pt x="2160037" y="3340359"/>
                </a:lnTo>
                <a:lnTo>
                  <a:pt x="1698172" y="3359020"/>
                </a:lnTo>
                <a:lnTo>
                  <a:pt x="979714" y="3410338"/>
                </a:lnTo>
                <a:lnTo>
                  <a:pt x="620486" y="3442995"/>
                </a:lnTo>
                <a:lnTo>
                  <a:pt x="592494" y="3442995"/>
                </a:lnTo>
                <a:lnTo>
                  <a:pt x="550506" y="3424334"/>
                </a:lnTo>
                <a:lnTo>
                  <a:pt x="527180" y="3391677"/>
                </a:lnTo>
                <a:lnTo>
                  <a:pt x="508519" y="3335693"/>
                </a:lnTo>
                <a:lnTo>
                  <a:pt x="503853" y="3284375"/>
                </a:lnTo>
                <a:lnTo>
                  <a:pt x="513184" y="3158412"/>
                </a:lnTo>
                <a:lnTo>
                  <a:pt x="531845" y="2780522"/>
                </a:lnTo>
                <a:lnTo>
                  <a:pt x="573833" y="2006081"/>
                </a:lnTo>
                <a:lnTo>
                  <a:pt x="592494" y="1581538"/>
                </a:lnTo>
                <a:lnTo>
                  <a:pt x="592494" y="1240971"/>
                </a:lnTo>
                <a:lnTo>
                  <a:pt x="592494" y="104502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7412975-1829-4D4C-B4FD-98D197D8FFA3}"/>
              </a:ext>
            </a:extLst>
          </p:cNvPr>
          <p:cNvGrpSpPr/>
          <p:nvPr/>
        </p:nvGrpSpPr>
        <p:grpSpPr>
          <a:xfrm>
            <a:off x="2537572" y="1681913"/>
            <a:ext cx="4681537" cy="4048125"/>
            <a:chOff x="2693988" y="1838325"/>
            <a:chExt cx="4681537" cy="4048125"/>
          </a:xfrm>
        </p:grpSpPr>
        <p:sp>
          <p:nvSpPr>
            <p:cNvPr id="8" name="Google Shape;2614;p237">
              <a:extLst>
                <a:ext uri="{FF2B5EF4-FFF2-40B4-BE49-F238E27FC236}">
                  <a16:creationId xmlns:a16="http://schemas.microsoft.com/office/drawing/2014/main" id="{4D5FBE91-2333-6A40-9227-EA3B2A57D91A}"/>
                </a:ext>
              </a:extLst>
            </p:cNvPr>
            <p:cNvSpPr/>
            <p:nvPr/>
          </p:nvSpPr>
          <p:spPr>
            <a:xfrm>
              <a:off x="2693988" y="3249613"/>
              <a:ext cx="4681537" cy="731837"/>
            </a:xfrm>
            <a:custGeom>
              <a:avLst/>
              <a:gdLst/>
              <a:ahLst/>
              <a:cxnLst/>
              <a:rect l="l" t="t" r="r" b="b"/>
              <a:pathLst>
                <a:path w="4682490" h="731520" extrusionOk="0">
                  <a:moveTo>
                    <a:pt x="2720340" y="163830"/>
                  </a:moveTo>
                  <a:lnTo>
                    <a:pt x="3124200" y="133350"/>
                  </a:lnTo>
                  <a:lnTo>
                    <a:pt x="3459480" y="114300"/>
                  </a:lnTo>
                  <a:lnTo>
                    <a:pt x="3524250" y="106680"/>
                  </a:lnTo>
                  <a:lnTo>
                    <a:pt x="3695700" y="87630"/>
                  </a:lnTo>
                  <a:lnTo>
                    <a:pt x="3931920" y="72390"/>
                  </a:lnTo>
                  <a:lnTo>
                    <a:pt x="4023360" y="68580"/>
                  </a:lnTo>
                  <a:lnTo>
                    <a:pt x="4080510" y="49530"/>
                  </a:lnTo>
                  <a:lnTo>
                    <a:pt x="4164330" y="19050"/>
                  </a:lnTo>
                  <a:lnTo>
                    <a:pt x="4217670" y="3810"/>
                  </a:lnTo>
                  <a:lnTo>
                    <a:pt x="4232910" y="0"/>
                  </a:lnTo>
                  <a:lnTo>
                    <a:pt x="4290060" y="11430"/>
                  </a:lnTo>
                  <a:lnTo>
                    <a:pt x="4373880" y="38100"/>
                  </a:lnTo>
                  <a:lnTo>
                    <a:pt x="4446270" y="68580"/>
                  </a:lnTo>
                  <a:lnTo>
                    <a:pt x="4511040" y="102870"/>
                  </a:lnTo>
                  <a:lnTo>
                    <a:pt x="4583430" y="144780"/>
                  </a:lnTo>
                  <a:lnTo>
                    <a:pt x="4640580" y="179070"/>
                  </a:lnTo>
                  <a:lnTo>
                    <a:pt x="4659630" y="198120"/>
                  </a:lnTo>
                  <a:lnTo>
                    <a:pt x="4674870" y="224790"/>
                  </a:lnTo>
                  <a:lnTo>
                    <a:pt x="4682490" y="251460"/>
                  </a:lnTo>
                  <a:lnTo>
                    <a:pt x="4674870" y="274320"/>
                  </a:lnTo>
                  <a:lnTo>
                    <a:pt x="4648200" y="300990"/>
                  </a:lnTo>
                  <a:lnTo>
                    <a:pt x="4594860" y="327660"/>
                  </a:lnTo>
                  <a:lnTo>
                    <a:pt x="4552950" y="331470"/>
                  </a:lnTo>
                  <a:lnTo>
                    <a:pt x="4457700" y="316230"/>
                  </a:lnTo>
                  <a:lnTo>
                    <a:pt x="4271010" y="297180"/>
                  </a:lnTo>
                  <a:lnTo>
                    <a:pt x="4046220" y="285750"/>
                  </a:lnTo>
                  <a:lnTo>
                    <a:pt x="3760470" y="289560"/>
                  </a:lnTo>
                  <a:lnTo>
                    <a:pt x="3669030" y="289560"/>
                  </a:lnTo>
                  <a:lnTo>
                    <a:pt x="3467100" y="312420"/>
                  </a:lnTo>
                  <a:lnTo>
                    <a:pt x="3288030" y="323850"/>
                  </a:lnTo>
                  <a:lnTo>
                    <a:pt x="2872740" y="354330"/>
                  </a:lnTo>
                  <a:lnTo>
                    <a:pt x="2529840" y="381000"/>
                  </a:lnTo>
                  <a:lnTo>
                    <a:pt x="2343150" y="400050"/>
                  </a:lnTo>
                  <a:lnTo>
                    <a:pt x="2084070" y="426720"/>
                  </a:lnTo>
                  <a:lnTo>
                    <a:pt x="1691640" y="476250"/>
                  </a:lnTo>
                  <a:lnTo>
                    <a:pt x="1314450" y="537210"/>
                  </a:lnTo>
                  <a:lnTo>
                    <a:pt x="1082040" y="579120"/>
                  </a:lnTo>
                  <a:lnTo>
                    <a:pt x="853440" y="617220"/>
                  </a:lnTo>
                  <a:lnTo>
                    <a:pt x="655320" y="662940"/>
                  </a:lnTo>
                  <a:lnTo>
                    <a:pt x="472440" y="712470"/>
                  </a:lnTo>
                  <a:lnTo>
                    <a:pt x="407670" y="731520"/>
                  </a:lnTo>
                  <a:lnTo>
                    <a:pt x="388620" y="731520"/>
                  </a:lnTo>
                  <a:lnTo>
                    <a:pt x="327660" y="685800"/>
                  </a:lnTo>
                  <a:lnTo>
                    <a:pt x="243840" y="613410"/>
                  </a:lnTo>
                  <a:lnTo>
                    <a:pt x="160020" y="529590"/>
                  </a:lnTo>
                  <a:lnTo>
                    <a:pt x="129540" y="495300"/>
                  </a:lnTo>
                  <a:lnTo>
                    <a:pt x="91440" y="461010"/>
                  </a:lnTo>
                  <a:lnTo>
                    <a:pt x="60960" y="430530"/>
                  </a:lnTo>
                  <a:lnTo>
                    <a:pt x="34290" y="396240"/>
                  </a:lnTo>
                  <a:lnTo>
                    <a:pt x="22860" y="365760"/>
                  </a:lnTo>
                  <a:lnTo>
                    <a:pt x="15240" y="339090"/>
                  </a:lnTo>
                  <a:lnTo>
                    <a:pt x="7620" y="312420"/>
                  </a:lnTo>
                  <a:lnTo>
                    <a:pt x="0" y="285750"/>
                  </a:lnTo>
                  <a:lnTo>
                    <a:pt x="7620" y="278130"/>
                  </a:lnTo>
                  <a:lnTo>
                    <a:pt x="22860" y="278130"/>
                  </a:lnTo>
                  <a:lnTo>
                    <a:pt x="38100" y="278130"/>
                  </a:lnTo>
                  <a:lnTo>
                    <a:pt x="64770" y="293370"/>
                  </a:lnTo>
                  <a:lnTo>
                    <a:pt x="87630" y="316230"/>
                  </a:lnTo>
                  <a:lnTo>
                    <a:pt x="118110" y="342900"/>
                  </a:lnTo>
                  <a:lnTo>
                    <a:pt x="152400" y="369570"/>
                  </a:lnTo>
                  <a:lnTo>
                    <a:pt x="186690" y="392430"/>
                  </a:lnTo>
                  <a:lnTo>
                    <a:pt x="228600" y="415290"/>
                  </a:lnTo>
                  <a:lnTo>
                    <a:pt x="289560" y="438150"/>
                  </a:lnTo>
                  <a:lnTo>
                    <a:pt x="342900" y="445770"/>
                  </a:lnTo>
                  <a:lnTo>
                    <a:pt x="403860" y="449580"/>
                  </a:lnTo>
                  <a:lnTo>
                    <a:pt x="693420" y="411480"/>
                  </a:lnTo>
                  <a:lnTo>
                    <a:pt x="1097280" y="354330"/>
                  </a:lnTo>
                  <a:lnTo>
                    <a:pt x="1310640" y="316230"/>
                  </a:lnTo>
                  <a:lnTo>
                    <a:pt x="1783080" y="259080"/>
                  </a:lnTo>
                  <a:lnTo>
                    <a:pt x="2339340" y="198120"/>
                  </a:lnTo>
                  <a:lnTo>
                    <a:pt x="2720340" y="16383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615;p237">
              <a:extLst>
                <a:ext uri="{FF2B5EF4-FFF2-40B4-BE49-F238E27FC236}">
                  <a16:creationId xmlns:a16="http://schemas.microsoft.com/office/drawing/2014/main" id="{02A88195-6FDD-9347-BE63-FB5E84FDDC81}"/>
                </a:ext>
              </a:extLst>
            </p:cNvPr>
            <p:cNvSpPr/>
            <p:nvPr/>
          </p:nvSpPr>
          <p:spPr>
            <a:xfrm>
              <a:off x="4792663" y="1838325"/>
              <a:ext cx="576262" cy="3132138"/>
            </a:xfrm>
            <a:custGeom>
              <a:avLst/>
              <a:gdLst/>
              <a:ahLst/>
              <a:cxnLst/>
              <a:rect l="l" t="t" r="r" b="b"/>
              <a:pathLst>
                <a:path w="576470" h="3132813" extrusionOk="0">
                  <a:moveTo>
                    <a:pt x="250466" y="1101255"/>
                  </a:moveTo>
                  <a:lnTo>
                    <a:pt x="258417" y="699714"/>
                  </a:lnTo>
                  <a:cubicBezTo>
                    <a:pt x="259742" y="633453"/>
                    <a:pt x="261068" y="567193"/>
                    <a:pt x="262393" y="500932"/>
                  </a:cubicBezTo>
                  <a:lnTo>
                    <a:pt x="262393" y="429370"/>
                  </a:lnTo>
                  <a:lnTo>
                    <a:pt x="254442" y="377686"/>
                  </a:lnTo>
                  <a:lnTo>
                    <a:pt x="242515" y="322027"/>
                  </a:lnTo>
                  <a:lnTo>
                    <a:pt x="214685" y="262393"/>
                  </a:lnTo>
                  <a:lnTo>
                    <a:pt x="182880" y="210709"/>
                  </a:lnTo>
                  <a:lnTo>
                    <a:pt x="155051" y="170953"/>
                  </a:lnTo>
                  <a:lnTo>
                    <a:pt x="115294" y="123245"/>
                  </a:lnTo>
                  <a:lnTo>
                    <a:pt x="67586" y="83488"/>
                  </a:lnTo>
                  <a:lnTo>
                    <a:pt x="31805" y="55659"/>
                  </a:lnTo>
                  <a:lnTo>
                    <a:pt x="11927" y="39756"/>
                  </a:lnTo>
                  <a:lnTo>
                    <a:pt x="0" y="27829"/>
                  </a:lnTo>
                  <a:lnTo>
                    <a:pt x="7951" y="11926"/>
                  </a:lnTo>
                  <a:lnTo>
                    <a:pt x="27830" y="3975"/>
                  </a:lnTo>
                  <a:lnTo>
                    <a:pt x="63611" y="0"/>
                  </a:lnTo>
                  <a:lnTo>
                    <a:pt x="143124" y="7951"/>
                  </a:lnTo>
                  <a:lnTo>
                    <a:pt x="206734" y="23853"/>
                  </a:lnTo>
                  <a:lnTo>
                    <a:pt x="286247" y="59634"/>
                  </a:lnTo>
                  <a:lnTo>
                    <a:pt x="369736" y="111318"/>
                  </a:lnTo>
                  <a:lnTo>
                    <a:pt x="437322" y="159026"/>
                  </a:lnTo>
                  <a:lnTo>
                    <a:pt x="489005" y="202758"/>
                  </a:lnTo>
                  <a:lnTo>
                    <a:pt x="536713" y="250466"/>
                  </a:lnTo>
                  <a:lnTo>
                    <a:pt x="552616" y="274320"/>
                  </a:lnTo>
                  <a:lnTo>
                    <a:pt x="568518" y="314076"/>
                  </a:lnTo>
                  <a:lnTo>
                    <a:pt x="576470" y="345881"/>
                  </a:lnTo>
                  <a:lnTo>
                    <a:pt x="576470" y="381662"/>
                  </a:lnTo>
                  <a:lnTo>
                    <a:pt x="560567" y="433346"/>
                  </a:lnTo>
                  <a:lnTo>
                    <a:pt x="532737" y="492980"/>
                  </a:lnTo>
                  <a:lnTo>
                    <a:pt x="508884" y="580445"/>
                  </a:lnTo>
                  <a:lnTo>
                    <a:pt x="481054" y="735495"/>
                  </a:lnTo>
                  <a:lnTo>
                    <a:pt x="469127" y="838862"/>
                  </a:lnTo>
                  <a:lnTo>
                    <a:pt x="457200" y="1025718"/>
                  </a:lnTo>
                  <a:lnTo>
                    <a:pt x="441297" y="1590260"/>
                  </a:lnTo>
                  <a:lnTo>
                    <a:pt x="441297" y="1904337"/>
                  </a:lnTo>
                  <a:cubicBezTo>
                    <a:pt x="442622" y="2022281"/>
                    <a:pt x="443948" y="2140226"/>
                    <a:pt x="445273" y="2258170"/>
                  </a:cubicBezTo>
                  <a:lnTo>
                    <a:pt x="469127" y="2703443"/>
                  </a:lnTo>
                  <a:lnTo>
                    <a:pt x="461176" y="2775005"/>
                  </a:lnTo>
                  <a:lnTo>
                    <a:pt x="465151" y="3045349"/>
                  </a:lnTo>
                  <a:lnTo>
                    <a:pt x="449249" y="3093057"/>
                  </a:lnTo>
                  <a:lnTo>
                    <a:pt x="429371" y="3116911"/>
                  </a:lnTo>
                  <a:lnTo>
                    <a:pt x="401541" y="3132813"/>
                  </a:lnTo>
                  <a:lnTo>
                    <a:pt x="369736" y="3120886"/>
                  </a:lnTo>
                  <a:lnTo>
                    <a:pt x="326004" y="3077154"/>
                  </a:lnTo>
                  <a:lnTo>
                    <a:pt x="290223" y="3041373"/>
                  </a:lnTo>
                  <a:lnTo>
                    <a:pt x="258417" y="2993666"/>
                  </a:lnTo>
                  <a:lnTo>
                    <a:pt x="230588" y="2949933"/>
                  </a:lnTo>
                  <a:lnTo>
                    <a:pt x="214685" y="2914153"/>
                  </a:lnTo>
                  <a:lnTo>
                    <a:pt x="198783" y="2866445"/>
                  </a:lnTo>
                  <a:lnTo>
                    <a:pt x="190831" y="2822713"/>
                  </a:lnTo>
                  <a:lnTo>
                    <a:pt x="202758" y="2723321"/>
                  </a:lnTo>
                  <a:lnTo>
                    <a:pt x="214685" y="2639833"/>
                  </a:lnTo>
                  <a:lnTo>
                    <a:pt x="222637" y="2544417"/>
                  </a:lnTo>
                  <a:lnTo>
                    <a:pt x="226612" y="2274073"/>
                  </a:lnTo>
                  <a:lnTo>
                    <a:pt x="238539" y="1872532"/>
                  </a:lnTo>
                  <a:lnTo>
                    <a:pt x="250466" y="1101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616;p237">
              <a:extLst>
                <a:ext uri="{FF2B5EF4-FFF2-40B4-BE49-F238E27FC236}">
                  <a16:creationId xmlns:a16="http://schemas.microsoft.com/office/drawing/2014/main" id="{95D898A3-DC62-474E-85E7-6A6ADAC62BA3}"/>
                </a:ext>
              </a:extLst>
            </p:cNvPr>
            <p:cNvSpPr/>
            <p:nvPr/>
          </p:nvSpPr>
          <p:spPr>
            <a:xfrm>
              <a:off x="6019800" y="1974850"/>
              <a:ext cx="533400" cy="2573338"/>
            </a:xfrm>
            <a:custGeom>
              <a:avLst/>
              <a:gdLst/>
              <a:ahLst/>
              <a:cxnLst/>
              <a:rect l="l" t="t" r="r" b="b"/>
              <a:pathLst>
                <a:path w="533683" h="2573238" extrusionOk="0">
                  <a:moveTo>
                    <a:pt x="197157" y="866811"/>
                  </a:moveTo>
                  <a:lnTo>
                    <a:pt x="214153" y="492893"/>
                  </a:lnTo>
                  <a:lnTo>
                    <a:pt x="214153" y="428307"/>
                  </a:lnTo>
                  <a:lnTo>
                    <a:pt x="210754" y="373919"/>
                  </a:lnTo>
                  <a:lnTo>
                    <a:pt x="200556" y="312732"/>
                  </a:lnTo>
                  <a:lnTo>
                    <a:pt x="180160" y="258344"/>
                  </a:lnTo>
                  <a:lnTo>
                    <a:pt x="159765" y="214154"/>
                  </a:lnTo>
                  <a:lnTo>
                    <a:pt x="135970" y="176762"/>
                  </a:lnTo>
                  <a:lnTo>
                    <a:pt x="112175" y="142769"/>
                  </a:lnTo>
                  <a:lnTo>
                    <a:pt x="88380" y="118974"/>
                  </a:lnTo>
                  <a:lnTo>
                    <a:pt x="64586" y="95180"/>
                  </a:lnTo>
                  <a:lnTo>
                    <a:pt x="44190" y="81583"/>
                  </a:lnTo>
                  <a:lnTo>
                    <a:pt x="23795" y="67986"/>
                  </a:lnTo>
                  <a:lnTo>
                    <a:pt x="13597" y="57788"/>
                  </a:lnTo>
                  <a:lnTo>
                    <a:pt x="3399" y="40792"/>
                  </a:lnTo>
                  <a:lnTo>
                    <a:pt x="0" y="27195"/>
                  </a:lnTo>
                  <a:lnTo>
                    <a:pt x="3399" y="13598"/>
                  </a:lnTo>
                  <a:lnTo>
                    <a:pt x="10197" y="3400"/>
                  </a:lnTo>
                  <a:lnTo>
                    <a:pt x="20395" y="0"/>
                  </a:lnTo>
                  <a:lnTo>
                    <a:pt x="84981" y="6799"/>
                  </a:lnTo>
                  <a:lnTo>
                    <a:pt x="152966" y="20396"/>
                  </a:lnTo>
                  <a:lnTo>
                    <a:pt x="203955" y="37392"/>
                  </a:lnTo>
                  <a:lnTo>
                    <a:pt x="258343" y="64586"/>
                  </a:lnTo>
                  <a:lnTo>
                    <a:pt x="316131" y="108777"/>
                  </a:lnTo>
                  <a:lnTo>
                    <a:pt x="499690" y="282139"/>
                  </a:lnTo>
                  <a:lnTo>
                    <a:pt x="520086" y="305934"/>
                  </a:lnTo>
                  <a:lnTo>
                    <a:pt x="530284" y="329728"/>
                  </a:lnTo>
                  <a:lnTo>
                    <a:pt x="533683" y="350124"/>
                  </a:lnTo>
                  <a:lnTo>
                    <a:pt x="533683" y="390915"/>
                  </a:lnTo>
                  <a:lnTo>
                    <a:pt x="520086" y="438505"/>
                  </a:lnTo>
                  <a:lnTo>
                    <a:pt x="486093" y="509889"/>
                  </a:lnTo>
                  <a:lnTo>
                    <a:pt x="424907" y="1084363"/>
                  </a:lnTo>
                  <a:lnTo>
                    <a:pt x="394313" y="1393696"/>
                  </a:lnTo>
                  <a:lnTo>
                    <a:pt x="373918" y="1553461"/>
                  </a:lnTo>
                  <a:lnTo>
                    <a:pt x="275340" y="2573238"/>
                  </a:lnTo>
                  <a:lnTo>
                    <a:pt x="74783" y="2552842"/>
                  </a:lnTo>
                  <a:lnTo>
                    <a:pt x="112175" y="2066748"/>
                  </a:lnTo>
                  <a:lnTo>
                    <a:pt x="152966" y="1577256"/>
                  </a:lnTo>
                  <a:lnTo>
                    <a:pt x="173362" y="1390296"/>
                  </a:lnTo>
                  <a:lnTo>
                    <a:pt x="197157" y="8668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617;p237">
              <a:extLst>
                <a:ext uri="{FF2B5EF4-FFF2-40B4-BE49-F238E27FC236}">
                  <a16:creationId xmlns:a16="http://schemas.microsoft.com/office/drawing/2014/main" id="{218B2FE3-56C2-8E4E-9DA0-37303C6528CD}"/>
                </a:ext>
              </a:extLst>
            </p:cNvPr>
            <p:cNvSpPr/>
            <p:nvPr/>
          </p:nvSpPr>
          <p:spPr>
            <a:xfrm>
              <a:off x="5202238" y="4429125"/>
              <a:ext cx="1244600" cy="247650"/>
            </a:xfrm>
            <a:custGeom>
              <a:avLst/>
              <a:gdLst/>
              <a:ahLst/>
              <a:cxnLst/>
              <a:rect l="l" t="t" r="r" b="b"/>
              <a:pathLst>
                <a:path w="1243013" h="247650" extrusionOk="0">
                  <a:moveTo>
                    <a:pt x="445294" y="47625"/>
                  </a:moveTo>
                  <a:lnTo>
                    <a:pt x="909638" y="0"/>
                  </a:lnTo>
                  <a:lnTo>
                    <a:pt x="1095375" y="21431"/>
                  </a:lnTo>
                  <a:lnTo>
                    <a:pt x="1145382" y="59531"/>
                  </a:lnTo>
                  <a:lnTo>
                    <a:pt x="1200150" y="102394"/>
                  </a:lnTo>
                  <a:lnTo>
                    <a:pt x="1216819" y="114300"/>
                  </a:lnTo>
                  <a:lnTo>
                    <a:pt x="1228725" y="126206"/>
                  </a:lnTo>
                  <a:lnTo>
                    <a:pt x="1238250" y="142875"/>
                  </a:lnTo>
                  <a:lnTo>
                    <a:pt x="1243013" y="161925"/>
                  </a:lnTo>
                  <a:lnTo>
                    <a:pt x="1240632" y="183356"/>
                  </a:lnTo>
                  <a:lnTo>
                    <a:pt x="1212057" y="214313"/>
                  </a:lnTo>
                  <a:lnTo>
                    <a:pt x="1195388" y="226219"/>
                  </a:lnTo>
                  <a:lnTo>
                    <a:pt x="1171575" y="226219"/>
                  </a:lnTo>
                  <a:lnTo>
                    <a:pt x="1100138" y="216694"/>
                  </a:lnTo>
                  <a:lnTo>
                    <a:pt x="931069" y="202406"/>
                  </a:lnTo>
                  <a:lnTo>
                    <a:pt x="862013" y="207169"/>
                  </a:lnTo>
                  <a:lnTo>
                    <a:pt x="550069" y="223838"/>
                  </a:lnTo>
                  <a:lnTo>
                    <a:pt x="254794" y="242888"/>
                  </a:lnTo>
                  <a:lnTo>
                    <a:pt x="166688" y="247650"/>
                  </a:lnTo>
                  <a:lnTo>
                    <a:pt x="104775" y="223838"/>
                  </a:lnTo>
                  <a:lnTo>
                    <a:pt x="0" y="185738"/>
                  </a:lnTo>
                  <a:lnTo>
                    <a:pt x="9525" y="97631"/>
                  </a:lnTo>
                  <a:lnTo>
                    <a:pt x="445294" y="4762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618;p237">
              <a:extLst>
                <a:ext uri="{FF2B5EF4-FFF2-40B4-BE49-F238E27FC236}">
                  <a16:creationId xmlns:a16="http://schemas.microsoft.com/office/drawing/2014/main" id="{93033DCF-7643-2847-B05D-D772B98E4A4E}"/>
                </a:ext>
              </a:extLst>
            </p:cNvPr>
            <p:cNvSpPr/>
            <p:nvPr/>
          </p:nvSpPr>
          <p:spPr>
            <a:xfrm>
              <a:off x="3432175" y="2171700"/>
              <a:ext cx="3325813" cy="3714750"/>
            </a:xfrm>
            <a:custGeom>
              <a:avLst/>
              <a:gdLst/>
              <a:ahLst/>
              <a:cxnLst/>
              <a:rect l="l" t="t" r="r" b="b"/>
              <a:pathLst>
                <a:path w="3326363" h="3713583" extrusionOk="0">
                  <a:moveTo>
                    <a:pt x="592494" y="1045028"/>
                  </a:moveTo>
                  <a:lnTo>
                    <a:pt x="597159" y="839755"/>
                  </a:lnTo>
                  <a:lnTo>
                    <a:pt x="606490" y="681134"/>
                  </a:lnTo>
                  <a:lnTo>
                    <a:pt x="615821" y="550506"/>
                  </a:lnTo>
                  <a:lnTo>
                    <a:pt x="620486" y="527179"/>
                  </a:lnTo>
                  <a:lnTo>
                    <a:pt x="634482" y="494522"/>
                  </a:lnTo>
                  <a:lnTo>
                    <a:pt x="643812" y="475861"/>
                  </a:lnTo>
                  <a:lnTo>
                    <a:pt x="657808" y="433873"/>
                  </a:lnTo>
                  <a:lnTo>
                    <a:pt x="667139" y="387220"/>
                  </a:lnTo>
                  <a:lnTo>
                    <a:pt x="667139" y="354563"/>
                  </a:lnTo>
                  <a:lnTo>
                    <a:pt x="657808" y="321906"/>
                  </a:lnTo>
                  <a:lnTo>
                    <a:pt x="643812" y="298579"/>
                  </a:lnTo>
                  <a:lnTo>
                    <a:pt x="601825" y="251926"/>
                  </a:lnTo>
                  <a:lnTo>
                    <a:pt x="550506" y="209938"/>
                  </a:lnTo>
                  <a:lnTo>
                    <a:pt x="471196" y="149289"/>
                  </a:lnTo>
                  <a:lnTo>
                    <a:pt x="410547" y="107302"/>
                  </a:lnTo>
                  <a:lnTo>
                    <a:pt x="354563" y="74644"/>
                  </a:lnTo>
                  <a:lnTo>
                    <a:pt x="256592" y="32657"/>
                  </a:lnTo>
                  <a:lnTo>
                    <a:pt x="163286" y="9330"/>
                  </a:lnTo>
                  <a:lnTo>
                    <a:pt x="102637" y="0"/>
                  </a:lnTo>
                  <a:lnTo>
                    <a:pt x="51319" y="0"/>
                  </a:lnTo>
                  <a:lnTo>
                    <a:pt x="4666" y="9330"/>
                  </a:lnTo>
                  <a:lnTo>
                    <a:pt x="0" y="23326"/>
                  </a:lnTo>
                  <a:lnTo>
                    <a:pt x="13996" y="41987"/>
                  </a:lnTo>
                  <a:lnTo>
                    <a:pt x="41988" y="69979"/>
                  </a:lnTo>
                  <a:lnTo>
                    <a:pt x="93306" y="121298"/>
                  </a:lnTo>
                  <a:lnTo>
                    <a:pt x="163286" y="191277"/>
                  </a:lnTo>
                  <a:lnTo>
                    <a:pt x="247261" y="298579"/>
                  </a:lnTo>
                  <a:lnTo>
                    <a:pt x="279919" y="354563"/>
                  </a:lnTo>
                  <a:lnTo>
                    <a:pt x="293914" y="387220"/>
                  </a:lnTo>
                  <a:lnTo>
                    <a:pt x="312576" y="457200"/>
                  </a:lnTo>
                  <a:lnTo>
                    <a:pt x="326572" y="620485"/>
                  </a:lnTo>
                  <a:lnTo>
                    <a:pt x="345233" y="1012371"/>
                  </a:lnTo>
                  <a:lnTo>
                    <a:pt x="349898" y="1436914"/>
                  </a:lnTo>
                  <a:lnTo>
                    <a:pt x="349898" y="1800808"/>
                  </a:lnTo>
                  <a:lnTo>
                    <a:pt x="340568" y="2407298"/>
                  </a:lnTo>
                  <a:lnTo>
                    <a:pt x="326572" y="2831840"/>
                  </a:lnTo>
                  <a:lnTo>
                    <a:pt x="321906" y="3004457"/>
                  </a:lnTo>
                  <a:lnTo>
                    <a:pt x="317241" y="3055775"/>
                  </a:lnTo>
                  <a:lnTo>
                    <a:pt x="298580" y="3121089"/>
                  </a:lnTo>
                  <a:lnTo>
                    <a:pt x="270588" y="3209730"/>
                  </a:lnTo>
                  <a:lnTo>
                    <a:pt x="242596" y="3289040"/>
                  </a:lnTo>
                  <a:lnTo>
                    <a:pt x="233266" y="3307702"/>
                  </a:lnTo>
                  <a:lnTo>
                    <a:pt x="251927" y="3368351"/>
                  </a:lnTo>
                  <a:lnTo>
                    <a:pt x="289249" y="3433665"/>
                  </a:lnTo>
                  <a:lnTo>
                    <a:pt x="331237" y="3494314"/>
                  </a:lnTo>
                  <a:lnTo>
                    <a:pt x="396551" y="3573624"/>
                  </a:lnTo>
                  <a:lnTo>
                    <a:pt x="485192" y="3666930"/>
                  </a:lnTo>
                  <a:lnTo>
                    <a:pt x="508519" y="3690257"/>
                  </a:lnTo>
                  <a:lnTo>
                    <a:pt x="531845" y="3708918"/>
                  </a:lnTo>
                  <a:lnTo>
                    <a:pt x="555172" y="3713583"/>
                  </a:lnTo>
                  <a:lnTo>
                    <a:pt x="643812" y="3685591"/>
                  </a:lnTo>
                  <a:lnTo>
                    <a:pt x="690466" y="3662265"/>
                  </a:lnTo>
                  <a:lnTo>
                    <a:pt x="807098" y="3638938"/>
                  </a:lnTo>
                  <a:lnTo>
                    <a:pt x="1012372" y="3606281"/>
                  </a:lnTo>
                  <a:lnTo>
                    <a:pt x="1306286" y="3582955"/>
                  </a:lnTo>
                  <a:lnTo>
                    <a:pt x="1628192" y="3564293"/>
                  </a:lnTo>
                  <a:lnTo>
                    <a:pt x="1973425" y="3550298"/>
                  </a:lnTo>
                  <a:lnTo>
                    <a:pt x="2230017" y="3545632"/>
                  </a:lnTo>
                  <a:lnTo>
                    <a:pt x="2439955" y="3550298"/>
                  </a:lnTo>
                  <a:lnTo>
                    <a:pt x="2612572" y="3559628"/>
                  </a:lnTo>
                  <a:lnTo>
                    <a:pt x="2799184" y="3578289"/>
                  </a:lnTo>
                  <a:lnTo>
                    <a:pt x="2939143" y="3601616"/>
                  </a:lnTo>
                  <a:lnTo>
                    <a:pt x="3051110" y="3624942"/>
                  </a:lnTo>
                  <a:lnTo>
                    <a:pt x="3144417" y="3648269"/>
                  </a:lnTo>
                  <a:lnTo>
                    <a:pt x="3228392" y="3662265"/>
                  </a:lnTo>
                  <a:lnTo>
                    <a:pt x="3261049" y="3657600"/>
                  </a:lnTo>
                  <a:lnTo>
                    <a:pt x="3293706" y="3643604"/>
                  </a:lnTo>
                  <a:lnTo>
                    <a:pt x="3317033" y="3624942"/>
                  </a:lnTo>
                  <a:lnTo>
                    <a:pt x="3321698" y="3606281"/>
                  </a:lnTo>
                  <a:lnTo>
                    <a:pt x="3326363" y="3568959"/>
                  </a:lnTo>
                  <a:lnTo>
                    <a:pt x="3321698" y="3536302"/>
                  </a:lnTo>
                  <a:lnTo>
                    <a:pt x="3307702" y="3508310"/>
                  </a:lnTo>
                  <a:lnTo>
                    <a:pt x="3261049" y="3466322"/>
                  </a:lnTo>
                  <a:lnTo>
                    <a:pt x="3219061" y="3429000"/>
                  </a:lnTo>
                  <a:lnTo>
                    <a:pt x="3121090" y="3368351"/>
                  </a:lnTo>
                  <a:lnTo>
                    <a:pt x="3013788" y="3321698"/>
                  </a:lnTo>
                  <a:lnTo>
                    <a:pt x="2883159" y="3284375"/>
                  </a:lnTo>
                  <a:lnTo>
                    <a:pt x="2855168" y="3289040"/>
                  </a:lnTo>
                  <a:lnTo>
                    <a:pt x="2757196" y="3321698"/>
                  </a:lnTo>
                  <a:lnTo>
                    <a:pt x="2710543" y="3331028"/>
                  </a:lnTo>
                  <a:lnTo>
                    <a:pt x="2528596" y="3331028"/>
                  </a:lnTo>
                  <a:lnTo>
                    <a:pt x="2160037" y="3340359"/>
                  </a:lnTo>
                  <a:lnTo>
                    <a:pt x="1698172" y="3359020"/>
                  </a:lnTo>
                  <a:lnTo>
                    <a:pt x="979714" y="3410338"/>
                  </a:lnTo>
                  <a:lnTo>
                    <a:pt x="620486" y="3442995"/>
                  </a:lnTo>
                  <a:lnTo>
                    <a:pt x="592494" y="3442995"/>
                  </a:lnTo>
                  <a:lnTo>
                    <a:pt x="550506" y="3424334"/>
                  </a:lnTo>
                  <a:lnTo>
                    <a:pt x="527180" y="3391677"/>
                  </a:lnTo>
                  <a:lnTo>
                    <a:pt x="508519" y="3335693"/>
                  </a:lnTo>
                  <a:lnTo>
                    <a:pt x="503853" y="3284375"/>
                  </a:lnTo>
                  <a:lnTo>
                    <a:pt x="513184" y="3158412"/>
                  </a:lnTo>
                  <a:lnTo>
                    <a:pt x="531845" y="2780522"/>
                  </a:lnTo>
                  <a:lnTo>
                    <a:pt x="573833" y="2006081"/>
                  </a:lnTo>
                  <a:lnTo>
                    <a:pt x="592494" y="1581538"/>
                  </a:lnTo>
                  <a:lnTo>
                    <a:pt x="592494" y="1240971"/>
                  </a:lnTo>
                  <a:lnTo>
                    <a:pt x="592494" y="104502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" name="Google Shape;2623;p238">
            <a:extLst>
              <a:ext uri="{FF2B5EF4-FFF2-40B4-BE49-F238E27FC236}">
                <a16:creationId xmlns:a16="http://schemas.microsoft.com/office/drawing/2014/main" id="{B5A0C793-CCFD-4448-A700-6C4C025A868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9246" y="1681664"/>
            <a:ext cx="4683125" cy="404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3" name="Google Shape;2623;p2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1438" y="1681664"/>
            <a:ext cx="4683125" cy="404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9" name="Google Shape;2629;p239"/>
          <p:cNvSpPr txBox="1"/>
          <p:nvPr/>
        </p:nvSpPr>
        <p:spPr>
          <a:xfrm>
            <a:off x="4841875" y="7101408"/>
            <a:ext cx="3111522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界</a:t>
            </a:r>
            <a:endParaRPr/>
          </a:p>
        </p:txBody>
      </p:sp>
      <p:sp>
        <p:nvSpPr>
          <p:cNvPr id="2630" name="Google Shape;2630;p239"/>
          <p:cNvSpPr/>
          <p:nvPr/>
        </p:nvSpPr>
        <p:spPr>
          <a:xfrm>
            <a:off x="3343275" y="1724025"/>
            <a:ext cx="641350" cy="1646238"/>
          </a:xfrm>
          <a:custGeom>
            <a:avLst/>
            <a:gdLst/>
            <a:ahLst/>
            <a:cxnLst/>
            <a:rect l="l" t="t" r="r" b="b"/>
            <a:pathLst>
              <a:path w="640556" h="1645444" extrusionOk="0">
                <a:moveTo>
                  <a:pt x="340519" y="1114425"/>
                </a:moveTo>
                <a:lnTo>
                  <a:pt x="283369" y="635794"/>
                </a:lnTo>
                <a:lnTo>
                  <a:pt x="254794" y="433388"/>
                </a:lnTo>
                <a:lnTo>
                  <a:pt x="228600" y="316706"/>
                </a:lnTo>
                <a:lnTo>
                  <a:pt x="207169" y="261938"/>
                </a:lnTo>
                <a:lnTo>
                  <a:pt x="173831" y="214313"/>
                </a:lnTo>
                <a:lnTo>
                  <a:pt x="133350" y="166688"/>
                </a:lnTo>
                <a:lnTo>
                  <a:pt x="52388" y="107156"/>
                </a:lnTo>
                <a:lnTo>
                  <a:pt x="26194" y="92869"/>
                </a:lnTo>
                <a:lnTo>
                  <a:pt x="7144" y="66675"/>
                </a:lnTo>
                <a:lnTo>
                  <a:pt x="0" y="42863"/>
                </a:lnTo>
                <a:lnTo>
                  <a:pt x="0" y="28575"/>
                </a:lnTo>
                <a:lnTo>
                  <a:pt x="4763" y="14288"/>
                </a:lnTo>
                <a:lnTo>
                  <a:pt x="14288" y="4763"/>
                </a:lnTo>
                <a:lnTo>
                  <a:pt x="33338" y="0"/>
                </a:lnTo>
                <a:lnTo>
                  <a:pt x="83344" y="2381"/>
                </a:lnTo>
                <a:lnTo>
                  <a:pt x="135731" y="4763"/>
                </a:lnTo>
                <a:lnTo>
                  <a:pt x="190500" y="9525"/>
                </a:lnTo>
                <a:lnTo>
                  <a:pt x="250031" y="19050"/>
                </a:lnTo>
                <a:lnTo>
                  <a:pt x="354806" y="45244"/>
                </a:lnTo>
                <a:lnTo>
                  <a:pt x="428625" y="73819"/>
                </a:lnTo>
                <a:lnTo>
                  <a:pt x="514350" y="266700"/>
                </a:lnTo>
                <a:lnTo>
                  <a:pt x="550069" y="652463"/>
                </a:lnTo>
                <a:lnTo>
                  <a:pt x="557213" y="797719"/>
                </a:lnTo>
                <a:lnTo>
                  <a:pt x="621506" y="1373981"/>
                </a:lnTo>
                <a:lnTo>
                  <a:pt x="640556" y="1545431"/>
                </a:lnTo>
                <a:lnTo>
                  <a:pt x="609600" y="1593056"/>
                </a:lnTo>
                <a:lnTo>
                  <a:pt x="581025" y="1621631"/>
                </a:lnTo>
                <a:lnTo>
                  <a:pt x="554831" y="1635919"/>
                </a:lnTo>
                <a:lnTo>
                  <a:pt x="516731" y="1645444"/>
                </a:lnTo>
                <a:lnTo>
                  <a:pt x="478631" y="1635919"/>
                </a:lnTo>
                <a:lnTo>
                  <a:pt x="440531" y="1612106"/>
                </a:lnTo>
                <a:lnTo>
                  <a:pt x="419100" y="1583531"/>
                </a:lnTo>
                <a:lnTo>
                  <a:pt x="400050" y="1538288"/>
                </a:lnTo>
                <a:lnTo>
                  <a:pt x="385763" y="1483519"/>
                </a:lnTo>
                <a:lnTo>
                  <a:pt x="378619" y="1431131"/>
                </a:lnTo>
                <a:lnTo>
                  <a:pt x="369094" y="1354931"/>
                </a:lnTo>
                <a:lnTo>
                  <a:pt x="340519" y="111442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1" name="Google Shape;2631;p239"/>
          <p:cNvSpPr/>
          <p:nvPr/>
        </p:nvSpPr>
        <p:spPr>
          <a:xfrm>
            <a:off x="3676650" y="1485900"/>
            <a:ext cx="2833688" cy="1695450"/>
          </a:xfrm>
          <a:custGeom>
            <a:avLst/>
            <a:gdLst/>
            <a:ahLst/>
            <a:cxnLst/>
            <a:rect l="l" t="t" r="r" b="b"/>
            <a:pathLst>
              <a:path w="2833688" h="1695450" extrusionOk="0">
                <a:moveTo>
                  <a:pt x="514350" y="447675"/>
                </a:moveTo>
                <a:lnTo>
                  <a:pt x="119063" y="500063"/>
                </a:lnTo>
                <a:lnTo>
                  <a:pt x="0" y="307181"/>
                </a:lnTo>
                <a:lnTo>
                  <a:pt x="152400" y="311944"/>
                </a:lnTo>
                <a:lnTo>
                  <a:pt x="500063" y="300038"/>
                </a:lnTo>
                <a:lnTo>
                  <a:pt x="638175" y="290513"/>
                </a:lnTo>
                <a:lnTo>
                  <a:pt x="1238250" y="207169"/>
                </a:lnTo>
                <a:lnTo>
                  <a:pt x="1866900" y="126206"/>
                </a:lnTo>
                <a:lnTo>
                  <a:pt x="2302669" y="69056"/>
                </a:lnTo>
                <a:lnTo>
                  <a:pt x="2319338" y="61913"/>
                </a:lnTo>
                <a:lnTo>
                  <a:pt x="2355056" y="33338"/>
                </a:lnTo>
                <a:lnTo>
                  <a:pt x="2395538" y="9525"/>
                </a:lnTo>
                <a:lnTo>
                  <a:pt x="2431256" y="0"/>
                </a:lnTo>
                <a:lnTo>
                  <a:pt x="2457450" y="2381"/>
                </a:lnTo>
                <a:lnTo>
                  <a:pt x="2566988" y="47625"/>
                </a:lnTo>
                <a:lnTo>
                  <a:pt x="2662238" y="100013"/>
                </a:lnTo>
                <a:lnTo>
                  <a:pt x="2800350" y="207169"/>
                </a:lnTo>
                <a:lnTo>
                  <a:pt x="2824163" y="235744"/>
                </a:lnTo>
                <a:lnTo>
                  <a:pt x="2833688" y="261938"/>
                </a:lnTo>
                <a:lnTo>
                  <a:pt x="2826544" y="304800"/>
                </a:lnTo>
                <a:lnTo>
                  <a:pt x="2771775" y="392906"/>
                </a:lnTo>
                <a:lnTo>
                  <a:pt x="2767013" y="411956"/>
                </a:lnTo>
                <a:lnTo>
                  <a:pt x="2528888" y="1290638"/>
                </a:lnTo>
                <a:lnTo>
                  <a:pt x="2495550" y="1423988"/>
                </a:lnTo>
                <a:lnTo>
                  <a:pt x="2457450" y="1528763"/>
                </a:lnTo>
                <a:lnTo>
                  <a:pt x="2419350" y="1607344"/>
                </a:lnTo>
                <a:lnTo>
                  <a:pt x="2388394" y="1650206"/>
                </a:lnTo>
                <a:lnTo>
                  <a:pt x="2350294" y="1678781"/>
                </a:lnTo>
                <a:lnTo>
                  <a:pt x="2305050" y="1695450"/>
                </a:lnTo>
                <a:lnTo>
                  <a:pt x="2255044" y="1695450"/>
                </a:lnTo>
                <a:lnTo>
                  <a:pt x="2226469" y="1678781"/>
                </a:lnTo>
                <a:lnTo>
                  <a:pt x="2209800" y="1652588"/>
                </a:lnTo>
                <a:lnTo>
                  <a:pt x="2193131" y="1604963"/>
                </a:lnTo>
                <a:lnTo>
                  <a:pt x="2233613" y="1423988"/>
                </a:lnTo>
                <a:lnTo>
                  <a:pt x="2302669" y="1181100"/>
                </a:lnTo>
                <a:lnTo>
                  <a:pt x="2362200" y="900113"/>
                </a:lnTo>
                <a:lnTo>
                  <a:pt x="2390775" y="752475"/>
                </a:lnTo>
                <a:lnTo>
                  <a:pt x="2452688" y="364331"/>
                </a:lnTo>
                <a:lnTo>
                  <a:pt x="2450306" y="330994"/>
                </a:lnTo>
                <a:lnTo>
                  <a:pt x="2443163" y="309563"/>
                </a:lnTo>
                <a:lnTo>
                  <a:pt x="2426494" y="292894"/>
                </a:lnTo>
                <a:lnTo>
                  <a:pt x="2400300" y="280988"/>
                </a:lnTo>
                <a:lnTo>
                  <a:pt x="2364581" y="271463"/>
                </a:lnTo>
                <a:lnTo>
                  <a:pt x="2305050" y="261938"/>
                </a:lnTo>
                <a:lnTo>
                  <a:pt x="2231231" y="261938"/>
                </a:lnTo>
                <a:lnTo>
                  <a:pt x="1783556" y="297656"/>
                </a:lnTo>
                <a:lnTo>
                  <a:pt x="1347788" y="340519"/>
                </a:lnTo>
                <a:lnTo>
                  <a:pt x="1054894" y="378619"/>
                </a:lnTo>
                <a:lnTo>
                  <a:pt x="514350" y="44767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2" name="Google Shape;2632;p239"/>
          <p:cNvSpPr/>
          <p:nvPr/>
        </p:nvSpPr>
        <p:spPr>
          <a:xfrm>
            <a:off x="4737100" y="1800225"/>
            <a:ext cx="323850" cy="1293813"/>
          </a:xfrm>
          <a:custGeom>
            <a:avLst/>
            <a:gdLst/>
            <a:ahLst/>
            <a:cxnLst/>
            <a:rect l="l" t="t" r="r" b="b"/>
            <a:pathLst>
              <a:path w="323850" h="1293019" extrusionOk="0">
                <a:moveTo>
                  <a:pt x="73819" y="900113"/>
                </a:moveTo>
                <a:cubicBezTo>
                  <a:pt x="73025" y="837407"/>
                  <a:pt x="76200" y="810022"/>
                  <a:pt x="71438" y="711994"/>
                </a:cubicBezTo>
                <a:lnTo>
                  <a:pt x="54769" y="531019"/>
                </a:lnTo>
                <a:lnTo>
                  <a:pt x="54769" y="366713"/>
                </a:lnTo>
                <a:lnTo>
                  <a:pt x="50007" y="276225"/>
                </a:lnTo>
                <a:lnTo>
                  <a:pt x="38100" y="183356"/>
                </a:lnTo>
                <a:lnTo>
                  <a:pt x="0" y="47625"/>
                </a:lnTo>
                <a:lnTo>
                  <a:pt x="42863" y="0"/>
                </a:lnTo>
                <a:lnTo>
                  <a:pt x="276225" y="21431"/>
                </a:lnTo>
                <a:lnTo>
                  <a:pt x="295275" y="76200"/>
                </a:lnTo>
                <a:lnTo>
                  <a:pt x="311944" y="128588"/>
                </a:lnTo>
                <a:lnTo>
                  <a:pt x="319088" y="209550"/>
                </a:lnTo>
                <a:cubicBezTo>
                  <a:pt x="320675" y="304006"/>
                  <a:pt x="322263" y="398463"/>
                  <a:pt x="323850" y="492919"/>
                </a:cubicBezTo>
                <a:lnTo>
                  <a:pt x="323850" y="683419"/>
                </a:lnTo>
                <a:lnTo>
                  <a:pt x="316707" y="916781"/>
                </a:lnTo>
                <a:lnTo>
                  <a:pt x="314325" y="1016794"/>
                </a:lnTo>
                <a:lnTo>
                  <a:pt x="304800" y="1154906"/>
                </a:lnTo>
                <a:cubicBezTo>
                  <a:pt x="304006" y="1183481"/>
                  <a:pt x="303213" y="1212056"/>
                  <a:pt x="302419" y="1240631"/>
                </a:cubicBezTo>
                <a:lnTo>
                  <a:pt x="57150" y="1293019"/>
                </a:lnTo>
                <a:lnTo>
                  <a:pt x="57150" y="1200150"/>
                </a:lnTo>
                <a:lnTo>
                  <a:pt x="73819" y="900113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3" name="Google Shape;2633;p239"/>
          <p:cNvSpPr/>
          <p:nvPr/>
        </p:nvSpPr>
        <p:spPr>
          <a:xfrm>
            <a:off x="3824288" y="2176463"/>
            <a:ext cx="2312987" cy="404812"/>
          </a:xfrm>
          <a:custGeom>
            <a:avLst/>
            <a:gdLst/>
            <a:ahLst/>
            <a:cxnLst/>
            <a:rect l="l" t="t" r="r" b="b"/>
            <a:pathLst>
              <a:path w="2312193" h="404812" extrusionOk="0">
                <a:moveTo>
                  <a:pt x="621506" y="369093"/>
                </a:moveTo>
                <a:lnTo>
                  <a:pt x="354806" y="402431"/>
                </a:lnTo>
                <a:lnTo>
                  <a:pt x="292893" y="404812"/>
                </a:lnTo>
                <a:lnTo>
                  <a:pt x="238125" y="400050"/>
                </a:lnTo>
                <a:lnTo>
                  <a:pt x="178593" y="390525"/>
                </a:lnTo>
                <a:lnTo>
                  <a:pt x="126206" y="371475"/>
                </a:lnTo>
                <a:lnTo>
                  <a:pt x="42862" y="316706"/>
                </a:lnTo>
                <a:lnTo>
                  <a:pt x="0" y="169068"/>
                </a:lnTo>
                <a:lnTo>
                  <a:pt x="80962" y="211931"/>
                </a:lnTo>
                <a:lnTo>
                  <a:pt x="128587" y="223837"/>
                </a:lnTo>
                <a:lnTo>
                  <a:pt x="209550" y="230981"/>
                </a:lnTo>
                <a:lnTo>
                  <a:pt x="290512" y="226218"/>
                </a:lnTo>
                <a:lnTo>
                  <a:pt x="464343" y="204787"/>
                </a:lnTo>
                <a:lnTo>
                  <a:pt x="966787" y="154781"/>
                </a:lnTo>
                <a:lnTo>
                  <a:pt x="1240631" y="116681"/>
                </a:lnTo>
                <a:lnTo>
                  <a:pt x="1535906" y="73818"/>
                </a:lnTo>
                <a:lnTo>
                  <a:pt x="1774031" y="45243"/>
                </a:lnTo>
                <a:lnTo>
                  <a:pt x="1824037" y="30956"/>
                </a:lnTo>
                <a:lnTo>
                  <a:pt x="1881187" y="14287"/>
                </a:lnTo>
                <a:lnTo>
                  <a:pt x="1931193" y="4762"/>
                </a:lnTo>
                <a:lnTo>
                  <a:pt x="1978818" y="2381"/>
                </a:lnTo>
                <a:lnTo>
                  <a:pt x="2026443" y="0"/>
                </a:lnTo>
                <a:lnTo>
                  <a:pt x="2097881" y="9525"/>
                </a:lnTo>
                <a:lnTo>
                  <a:pt x="2278856" y="80962"/>
                </a:lnTo>
                <a:lnTo>
                  <a:pt x="2312193" y="200025"/>
                </a:lnTo>
                <a:lnTo>
                  <a:pt x="2078831" y="216693"/>
                </a:lnTo>
                <a:lnTo>
                  <a:pt x="1433512" y="276225"/>
                </a:lnTo>
                <a:lnTo>
                  <a:pt x="1240631" y="290512"/>
                </a:lnTo>
                <a:lnTo>
                  <a:pt x="976312" y="338137"/>
                </a:lnTo>
                <a:lnTo>
                  <a:pt x="621506" y="369093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4" name="Google Shape;2634;p239"/>
          <p:cNvSpPr/>
          <p:nvPr/>
        </p:nvSpPr>
        <p:spPr>
          <a:xfrm>
            <a:off x="3870325" y="2859088"/>
            <a:ext cx="2071688" cy="422275"/>
          </a:xfrm>
          <a:custGeom>
            <a:avLst/>
            <a:gdLst/>
            <a:ahLst/>
            <a:cxnLst/>
            <a:rect l="l" t="t" r="r" b="b"/>
            <a:pathLst>
              <a:path w="2071688" h="421482" extrusionOk="0">
                <a:moveTo>
                  <a:pt x="497682" y="359569"/>
                </a:moveTo>
                <a:lnTo>
                  <a:pt x="64294" y="421482"/>
                </a:lnTo>
                <a:lnTo>
                  <a:pt x="0" y="235744"/>
                </a:lnTo>
                <a:lnTo>
                  <a:pt x="114300" y="233363"/>
                </a:lnTo>
                <a:lnTo>
                  <a:pt x="592932" y="180975"/>
                </a:lnTo>
                <a:lnTo>
                  <a:pt x="931069" y="140494"/>
                </a:lnTo>
                <a:lnTo>
                  <a:pt x="1190625" y="102394"/>
                </a:lnTo>
                <a:lnTo>
                  <a:pt x="1485900" y="66675"/>
                </a:lnTo>
                <a:lnTo>
                  <a:pt x="1802607" y="35719"/>
                </a:lnTo>
                <a:lnTo>
                  <a:pt x="1845469" y="16669"/>
                </a:lnTo>
                <a:lnTo>
                  <a:pt x="1881188" y="4763"/>
                </a:lnTo>
                <a:lnTo>
                  <a:pt x="1919288" y="0"/>
                </a:lnTo>
                <a:lnTo>
                  <a:pt x="1964532" y="4763"/>
                </a:lnTo>
                <a:lnTo>
                  <a:pt x="2000250" y="19050"/>
                </a:lnTo>
                <a:lnTo>
                  <a:pt x="2071688" y="61913"/>
                </a:lnTo>
                <a:lnTo>
                  <a:pt x="2050257" y="247650"/>
                </a:lnTo>
                <a:lnTo>
                  <a:pt x="2002632" y="226219"/>
                </a:lnTo>
                <a:lnTo>
                  <a:pt x="1983582" y="211932"/>
                </a:lnTo>
                <a:lnTo>
                  <a:pt x="1955007" y="202407"/>
                </a:lnTo>
                <a:lnTo>
                  <a:pt x="1926432" y="195263"/>
                </a:lnTo>
                <a:lnTo>
                  <a:pt x="1876425" y="190500"/>
                </a:lnTo>
                <a:lnTo>
                  <a:pt x="1826419" y="195263"/>
                </a:lnTo>
                <a:lnTo>
                  <a:pt x="1059657" y="300038"/>
                </a:lnTo>
                <a:lnTo>
                  <a:pt x="752475" y="323850"/>
                </a:lnTo>
                <a:lnTo>
                  <a:pt x="497682" y="359569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5" name="Google Shape;2635;p239"/>
          <p:cNvSpPr/>
          <p:nvPr/>
        </p:nvSpPr>
        <p:spPr>
          <a:xfrm>
            <a:off x="2803525" y="3109913"/>
            <a:ext cx="2119313" cy="1701800"/>
          </a:xfrm>
          <a:custGeom>
            <a:avLst/>
            <a:gdLst/>
            <a:ahLst/>
            <a:cxnLst/>
            <a:rect l="l" t="t" r="r" b="b"/>
            <a:pathLst>
              <a:path w="2119313" h="1702593" extrusionOk="0">
                <a:moveTo>
                  <a:pt x="1042988" y="950118"/>
                </a:moveTo>
                <a:lnTo>
                  <a:pt x="1200150" y="790575"/>
                </a:lnTo>
                <a:lnTo>
                  <a:pt x="1421607" y="554831"/>
                </a:lnTo>
                <a:lnTo>
                  <a:pt x="1669257" y="273843"/>
                </a:lnTo>
                <a:lnTo>
                  <a:pt x="1831182" y="69056"/>
                </a:lnTo>
                <a:lnTo>
                  <a:pt x="1914525" y="0"/>
                </a:lnTo>
                <a:lnTo>
                  <a:pt x="2119313" y="21431"/>
                </a:lnTo>
                <a:lnTo>
                  <a:pt x="2119313" y="121443"/>
                </a:lnTo>
                <a:lnTo>
                  <a:pt x="2102644" y="190500"/>
                </a:lnTo>
                <a:lnTo>
                  <a:pt x="2064544" y="250031"/>
                </a:lnTo>
                <a:lnTo>
                  <a:pt x="1983582" y="347662"/>
                </a:lnTo>
                <a:lnTo>
                  <a:pt x="1826419" y="519112"/>
                </a:lnTo>
                <a:lnTo>
                  <a:pt x="1638300" y="704850"/>
                </a:lnTo>
                <a:lnTo>
                  <a:pt x="1426369" y="902493"/>
                </a:lnTo>
                <a:lnTo>
                  <a:pt x="1328738" y="971550"/>
                </a:lnTo>
                <a:lnTo>
                  <a:pt x="1033463" y="1176337"/>
                </a:lnTo>
                <a:lnTo>
                  <a:pt x="757238" y="1347787"/>
                </a:lnTo>
                <a:lnTo>
                  <a:pt x="531019" y="1483518"/>
                </a:lnTo>
                <a:lnTo>
                  <a:pt x="295275" y="1602581"/>
                </a:lnTo>
                <a:lnTo>
                  <a:pt x="85725" y="1695450"/>
                </a:lnTo>
                <a:lnTo>
                  <a:pt x="42863" y="1702593"/>
                </a:lnTo>
                <a:lnTo>
                  <a:pt x="16669" y="1702593"/>
                </a:lnTo>
                <a:lnTo>
                  <a:pt x="0" y="1690687"/>
                </a:lnTo>
                <a:lnTo>
                  <a:pt x="2382" y="1664493"/>
                </a:lnTo>
                <a:lnTo>
                  <a:pt x="26194" y="1640681"/>
                </a:lnTo>
                <a:lnTo>
                  <a:pt x="159544" y="1574006"/>
                </a:lnTo>
                <a:lnTo>
                  <a:pt x="457200" y="1393031"/>
                </a:lnTo>
                <a:lnTo>
                  <a:pt x="757238" y="1188243"/>
                </a:lnTo>
                <a:lnTo>
                  <a:pt x="952500" y="1033462"/>
                </a:lnTo>
                <a:lnTo>
                  <a:pt x="1042988" y="95011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6" name="Google Shape;2636;p239"/>
          <p:cNvSpPr/>
          <p:nvPr/>
        </p:nvSpPr>
        <p:spPr>
          <a:xfrm>
            <a:off x="4841875" y="3214688"/>
            <a:ext cx="2597150" cy="1476375"/>
          </a:xfrm>
          <a:custGeom>
            <a:avLst/>
            <a:gdLst/>
            <a:ahLst/>
            <a:cxnLst/>
            <a:rect l="l" t="t" r="r" b="b"/>
            <a:pathLst>
              <a:path w="2597944" h="1476375" extrusionOk="0">
                <a:moveTo>
                  <a:pt x="459582" y="423862"/>
                </a:moveTo>
                <a:lnTo>
                  <a:pt x="211932" y="200025"/>
                </a:lnTo>
                <a:lnTo>
                  <a:pt x="145257" y="147637"/>
                </a:lnTo>
                <a:lnTo>
                  <a:pt x="119063" y="128587"/>
                </a:lnTo>
                <a:lnTo>
                  <a:pt x="35719" y="102393"/>
                </a:lnTo>
                <a:lnTo>
                  <a:pt x="0" y="21431"/>
                </a:lnTo>
                <a:lnTo>
                  <a:pt x="97632" y="7143"/>
                </a:lnTo>
                <a:lnTo>
                  <a:pt x="130969" y="0"/>
                </a:lnTo>
                <a:lnTo>
                  <a:pt x="152400" y="0"/>
                </a:lnTo>
                <a:lnTo>
                  <a:pt x="180975" y="0"/>
                </a:lnTo>
                <a:lnTo>
                  <a:pt x="202407" y="7143"/>
                </a:lnTo>
                <a:lnTo>
                  <a:pt x="488157" y="233362"/>
                </a:lnTo>
                <a:lnTo>
                  <a:pt x="821532" y="481012"/>
                </a:lnTo>
                <a:lnTo>
                  <a:pt x="1100138" y="681037"/>
                </a:lnTo>
                <a:lnTo>
                  <a:pt x="1309688" y="816768"/>
                </a:lnTo>
                <a:lnTo>
                  <a:pt x="1509713" y="928687"/>
                </a:lnTo>
                <a:lnTo>
                  <a:pt x="1774032" y="1064418"/>
                </a:lnTo>
                <a:lnTo>
                  <a:pt x="2150269" y="1228725"/>
                </a:lnTo>
                <a:lnTo>
                  <a:pt x="2559844" y="1378743"/>
                </a:lnTo>
                <a:lnTo>
                  <a:pt x="2588419" y="1390650"/>
                </a:lnTo>
                <a:lnTo>
                  <a:pt x="2597944" y="1404937"/>
                </a:lnTo>
                <a:lnTo>
                  <a:pt x="2597944" y="1423987"/>
                </a:lnTo>
                <a:lnTo>
                  <a:pt x="2576513" y="1438275"/>
                </a:lnTo>
                <a:lnTo>
                  <a:pt x="2257425" y="1462087"/>
                </a:lnTo>
                <a:lnTo>
                  <a:pt x="1926432" y="1471612"/>
                </a:lnTo>
                <a:lnTo>
                  <a:pt x="1762125" y="1476375"/>
                </a:lnTo>
                <a:lnTo>
                  <a:pt x="1650207" y="1471612"/>
                </a:lnTo>
                <a:lnTo>
                  <a:pt x="1604963" y="1466850"/>
                </a:lnTo>
                <a:lnTo>
                  <a:pt x="1571625" y="1457325"/>
                </a:lnTo>
                <a:lnTo>
                  <a:pt x="1516857" y="1409700"/>
                </a:lnTo>
                <a:lnTo>
                  <a:pt x="938213" y="883443"/>
                </a:lnTo>
                <a:lnTo>
                  <a:pt x="747713" y="685800"/>
                </a:lnTo>
                <a:lnTo>
                  <a:pt x="459582" y="4238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7" name="Google Shape;2637;p239"/>
          <p:cNvSpPr/>
          <p:nvPr/>
        </p:nvSpPr>
        <p:spPr>
          <a:xfrm rot="-5400000">
            <a:off x="3001962" y="4595813"/>
            <a:ext cx="2163763" cy="941388"/>
          </a:xfrm>
          <a:custGeom>
            <a:avLst/>
            <a:gdLst/>
            <a:ahLst/>
            <a:cxnLst/>
            <a:rect l="l" t="t" r="r" b="b"/>
            <a:pathLst>
              <a:path w="2164556" h="940593" extrusionOk="0">
                <a:moveTo>
                  <a:pt x="885825" y="545306"/>
                </a:moveTo>
                <a:lnTo>
                  <a:pt x="1014413" y="573881"/>
                </a:lnTo>
                <a:lnTo>
                  <a:pt x="1123950" y="592931"/>
                </a:lnTo>
                <a:lnTo>
                  <a:pt x="1321594" y="616743"/>
                </a:lnTo>
                <a:lnTo>
                  <a:pt x="1485900" y="621506"/>
                </a:lnTo>
                <a:lnTo>
                  <a:pt x="1766888" y="611981"/>
                </a:lnTo>
                <a:lnTo>
                  <a:pt x="2002631" y="597693"/>
                </a:lnTo>
                <a:lnTo>
                  <a:pt x="2024063" y="583406"/>
                </a:lnTo>
                <a:lnTo>
                  <a:pt x="2100263" y="497681"/>
                </a:lnTo>
                <a:lnTo>
                  <a:pt x="2164556" y="542925"/>
                </a:lnTo>
                <a:lnTo>
                  <a:pt x="2107406" y="678656"/>
                </a:lnTo>
                <a:lnTo>
                  <a:pt x="2064544" y="783431"/>
                </a:lnTo>
                <a:lnTo>
                  <a:pt x="2038350" y="845343"/>
                </a:lnTo>
                <a:lnTo>
                  <a:pt x="2009775" y="881062"/>
                </a:lnTo>
                <a:lnTo>
                  <a:pt x="1981200" y="912018"/>
                </a:lnTo>
                <a:lnTo>
                  <a:pt x="1959769" y="933450"/>
                </a:lnTo>
                <a:lnTo>
                  <a:pt x="1945481" y="940593"/>
                </a:lnTo>
                <a:lnTo>
                  <a:pt x="1919288" y="935831"/>
                </a:lnTo>
                <a:lnTo>
                  <a:pt x="1881188" y="919162"/>
                </a:lnTo>
                <a:lnTo>
                  <a:pt x="1845469" y="888206"/>
                </a:lnTo>
                <a:lnTo>
                  <a:pt x="1543050" y="881062"/>
                </a:lnTo>
                <a:lnTo>
                  <a:pt x="1385888" y="873918"/>
                </a:lnTo>
                <a:lnTo>
                  <a:pt x="1252538" y="864393"/>
                </a:lnTo>
                <a:lnTo>
                  <a:pt x="1143000" y="852487"/>
                </a:lnTo>
                <a:lnTo>
                  <a:pt x="1026319" y="826293"/>
                </a:lnTo>
                <a:lnTo>
                  <a:pt x="907256" y="788193"/>
                </a:lnTo>
                <a:lnTo>
                  <a:pt x="735806" y="719137"/>
                </a:lnTo>
                <a:lnTo>
                  <a:pt x="583406" y="633412"/>
                </a:lnTo>
                <a:lnTo>
                  <a:pt x="454819" y="550068"/>
                </a:lnTo>
                <a:lnTo>
                  <a:pt x="323850" y="435768"/>
                </a:lnTo>
                <a:lnTo>
                  <a:pt x="211931" y="328612"/>
                </a:lnTo>
                <a:lnTo>
                  <a:pt x="145256" y="250031"/>
                </a:lnTo>
                <a:lnTo>
                  <a:pt x="66675" y="142875"/>
                </a:lnTo>
                <a:lnTo>
                  <a:pt x="19050" y="76200"/>
                </a:lnTo>
                <a:lnTo>
                  <a:pt x="2381" y="45243"/>
                </a:lnTo>
                <a:lnTo>
                  <a:pt x="0" y="28575"/>
                </a:lnTo>
                <a:lnTo>
                  <a:pt x="0" y="7143"/>
                </a:lnTo>
                <a:lnTo>
                  <a:pt x="7144" y="2381"/>
                </a:lnTo>
                <a:lnTo>
                  <a:pt x="28575" y="0"/>
                </a:lnTo>
                <a:lnTo>
                  <a:pt x="50006" y="4762"/>
                </a:lnTo>
                <a:lnTo>
                  <a:pt x="64294" y="14287"/>
                </a:lnTo>
                <a:lnTo>
                  <a:pt x="230981" y="197643"/>
                </a:lnTo>
                <a:lnTo>
                  <a:pt x="326231" y="278606"/>
                </a:lnTo>
                <a:lnTo>
                  <a:pt x="428625" y="352425"/>
                </a:lnTo>
                <a:lnTo>
                  <a:pt x="561975" y="433387"/>
                </a:lnTo>
                <a:lnTo>
                  <a:pt x="709613" y="492918"/>
                </a:lnTo>
                <a:lnTo>
                  <a:pt x="885825" y="54530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8" name="Google Shape;2638;p239"/>
          <p:cNvSpPr/>
          <p:nvPr/>
        </p:nvSpPr>
        <p:spPr>
          <a:xfrm rot="-5400000">
            <a:off x="4335463" y="4730750"/>
            <a:ext cx="2355850" cy="523875"/>
          </a:xfrm>
          <a:custGeom>
            <a:avLst/>
            <a:gdLst/>
            <a:ahLst/>
            <a:cxnLst/>
            <a:rect l="l" t="t" r="r" b="b"/>
            <a:pathLst>
              <a:path w="2356247" h="523875" extrusionOk="0">
                <a:moveTo>
                  <a:pt x="790575" y="476250"/>
                </a:moveTo>
                <a:lnTo>
                  <a:pt x="426244" y="478631"/>
                </a:lnTo>
                <a:lnTo>
                  <a:pt x="257175" y="478631"/>
                </a:lnTo>
                <a:lnTo>
                  <a:pt x="188119" y="476250"/>
                </a:lnTo>
                <a:lnTo>
                  <a:pt x="123825" y="469106"/>
                </a:lnTo>
                <a:lnTo>
                  <a:pt x="85725" y="459581"/>
                </a:lnTo>
                <a:lnTo>
                  <a:pt x="59531" y="445293"/>
                </a:lnTo>
                <a:lnTo>
                  <a:pt x="28575" y="421481"/>
                </a:lnTo>
                <a:lnTo>
                  <a:pt x="16669" y="407193"/>
                </a:lnTo>
                <a:lnTo>
                  <a:pt x="2381" y="378618"/>
                </a:lnTo>
                <a:lnTo>
                  <a:pt x="0" y="359568"/>
                </a:lnTo>
                <a:lnTo>
                  <a:pt x="0" y="338137"/>
                </a:lnTo>
                <a:lnTo>
                  <a:pt x="0" y="314325"/>
                </a:lnTo>
                <a:lnTo>
                  <a:pt x="9525" y="288131"/>
                </a:lnTo>
                <a:lnTo>
                  <a:pt x="28575" y="273843"/>
                </a:lnTo>
                <a:lnTo>
                  <a:pt x="230981" y="200025"/>
                </a:lnTo>
                <a:lnTo>
                  <a:pt x="338137" y="169068"/>
                </a:lnTo>
                <a:lnTo>
                  <a:pt x="409575" y="159543"/>
                </a:lnTo>
                <a:lnTo>
                  <a:pt x="461962" y="169068"/>
                </a:lnTo>
                <a:lnTo>
                  <a:pt x="607219" y="200025"/>
                </a:lnTo>
                <a:lnTo>
                  <a:pt x="690562" y="209550"/>
                </a:lnTo>
                <a:lnTo>
                  <a:pt x="916781" y="221456"/>
                </a:lnTo>
                <a:lnTo>
                  <a:pt x="1693069" y="228600"/>
                </a:lnTo>
                <a:lnTo>
                  <a:pt x="1993106" y="228600"/>
                </a:lnTo>
                <a:lnTo>
                  <a:pt x="2047875" y="211931"/>
                </a:lnTo>
                <a:lnTo>
                  <a:pt x="2095500" y="188118"/>
                </a:lnTo>
                <a:lnTo>
                  <a:pt x="2126456" y="164306"/>
                </a:lnTo>
                <a:lnTo>
                  <a:pt x="2214562" y="42862"/>
                </a:lnTo>
                <a:lnTo>
                  <a:pt x="2243137" y="11906"/>
                </a:lnTo>
                <a:lnTo>
                  <a:pt x="2262187" y="2381"/>
                </a:lnTo>
                <a:lnTo>
                  <a:pt x="2278856" y="0"/>
                </a:lnTo>
                <a:lnTo>
                  <a:pt x="2288381" y="9525"/>
                </a:lnTo>
                <a:lnTo>
                  <a:pt x="2297906" y="23812"/>
                </a:lnTo>
                <a:lnTo>
                  <a:pt x="2276475" y="354806"/>
                </a:lnTo>
                <a:cubicBezTo>
                  <a:pt x="2275681" y="408781"/>
                  <a:pt x="2356247" y="494903"/>
                  <a:pt x="2274094" y="516731"/>
                </a:cubicBezTo>
                <a:lnTo>
                  <a:pt x="2078831" y="523875"/>
                </a:lnTo>
                <a:lnTo>
                  <a:pt x="2055019" y="504825"/>
                </a:lnTo>
                <a:lnTo>
                  <a:pt x="2035969" y="500062"/>
                </a:lnTo>
                <a:lnTo>
                  <a:pt x="1504950" y="481012"/>
                </a:lnTo>
                <a:lnTo>
                  <a:pt x="790575" y="4762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533D2A8-C4F7-E542-B9F3-7AF01496ECA3}"/>
              </a:ext>
            </a:extLst>
          </p:cNvPr>
          <p:cNvGrpSpPr/>
          <p:nvPr/>
        </p:nvGrpSpPr>
        <p:grpSpPr>
          <a:xfrm>
            <a:off x="2811545" y="1481885"/>
            <a:ext cx="4635500" cy="4684713"/>
            <a:chOff x="2955925" y="1638300"/>
            <a:chExt cx="4635500" cy="4684713"/>
          </a:xfrm>
        </p:grpSpPr>
        <p:sp>
          <p:nvSpPr>
            <p:cNvPr id="12" name="Google Shape;2630;p239">
              <a:extLst>
                <a:ext uri="{FF2B5EF4-FFF2-40B4-BE49-F238E27FC236}">
                  <a16:creationId xmlns:a16="http://schemas.microsoft.com/office/drawing/2014/main" id="{18234AA7-77EA-214D-8B0E-F764423CF6C0}"/>
                </a:ext>
              </a:extLst>
            </p:cNvPr>
            <p:cNvSpPr/>
            <p:nvPr/>
          </p:nvSpPr>
          <p:spPr>
            <a:xfrm>
              <a:off x="3495675" y="1876425"/>
              <a:ext cx="641350" cy="1646238"/>
            </a:xfrm>
            <a:custGeom>
              <a:avLst/>
              <a:gdLst/>
              <a:ahLst/>
              <a:cxnLst/>
              <a:rect l="l" t="t" r="r" b="b"/>
              <a:pathLst>
                <a:path w="640556" h="1645444" extrusionOk="0">
                  <a:moveTo>
                    <a:pt x="340519" y="1114425"/>
                  </a:moveTo>
                  <a:lnTo>
                    <a:pt x="283369" y="635794"/>
                  </a:lnTo>
                  <a:lnTo>
                    <a:pt x="254794" y="433388"/>
                  </a:lnTo>
                  <a:lnTo>
                    <a:pt x="228600" y="316706"/>
                  </a:lnTo>
                  <a:lnTo>
                    <a:pt x="207169" y="261938"/>
                  </a:lnTo>
                  <a:lnTo>
                    <a:pt x="173831" y="214313"/>
                  </a:lnTo>
                  <a:lnTo>
                    <a:pt x="133350" y="166688"/>
                  </a:lnTo>
                  <a:lnTo>
                    <a:pt x="52388" y="107156"/>
                  </a:lnTo>
                  <a:lnTo>
                    <a:pt x="26194" y="92869"/>
                  </a:lnTo>
                  <a:lnTo>
                    <a:pt x="7144" y="66675"/>
                  </a:lnTo>
                  <a:lnTo>
                    <a:pt x="0" y="42863"/>
                  </a:lnTo>
                  <a:lnTo>
                    <a:pt x="0" y="28575"/>
                  </a:lnTo>
                  <a:lnTo>
                    <a:pt x="4763" y="14288"/>
                  </a:lnTo>
                  <a:lnTo>
                    <a:pt x="14288" y="4763"/>
                  </a:lnTo>
                  <a:lnTo>
                    <a:pt x="33338" y="0"/>
                  </a:lnTo>
                  <a:lnTo>
                    <a:pt x="83344" y="2381"/>
                  </a:lnTo>
                  <a:lnTo>
                    <a:pt x="135731" y="4763"/>
                  </a:lnTo>
                  <a:lnTo>
                    <a:pt x="190500" y="9525"/>
                  </a:lnTo>
                  <a:lnTo>
                    <a:pt x="250031" y="19050"/>
                  </a:lnTo>
                  <a:lnTo>
                    <a:pt x="354806" y="45244"/>
                  </a:lnTo>
                  <a:lnTo>
                    <a:pt x="428625" y="73819"/>
                  </a:lnTo>
                  <a:lnTo>
                    <a:pt x="514350" y="266700"/>
                  </a:lnTo>
                  <a:lnTo>
                    <a:pt x="550069" y="652463"/>
                  </a:lnTo>
                  <a:lnTo>
                    <a:pt x="557213" y="797719"/>
                  </a:lnTo>
                  <a:lnTo>
                    <a:pt x="621506" y="1373981"/>
                  </a:lnTo>
                  <a:lnTo>
                    <a:pt x="640556" y="1545431"/>
                  </a:lnTo>
                  <a:lnTo>
                    <a:pt x="609600" y="1593056"/>
                  </a:lnTo>
                  <a:lnTo>
                    <a:pt x="581025" y="1621631"/>
                  </a:lnTo>
                  <a:lnTo>
                    <a:pt x="554831" y="1635919"/>
                  </a:lnTo>
                  <a:lnTo>
                    <a:pt x="516731" y="1645444"/>
                  </a:lnTo>
                  <a:lnTo>
                    <a:pt x="478631" y="1635919"/>
                  </a:lnTo>
                  <a:lnTo>
                    <a:pt x="440531" y="1612106"/>
                  </a:lnTo>
                  <a:lnTo>
                    <a:pt x="419100" y="1583531"/>
                  </a:lnTo>
                  <a:lnTo>
                    <a:pt x="400050" y="1538288"/>
                  </a:lnTo>
                  <a:lnTo>
                    <a:pt x="385763" y="1483519"/>
                  </a:lnTo>
                  <a:lnTo>
                    <a:pt x="378619" y="1431131"/>
                  </a:lnTo>
                  <a:lnTo>
                    <a:pt x="369094" y="1354931"/>
                  </a:lnTo>
                  <a:lnTo>
                    <a:pt x="340519" y="1114425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631;p239">
              <a:extLst>
                <a:ext uri="{FF2B5EF4-FFF2-40B4-BE49-F238E27FC236}">
                  <a16:creationId xmlns:a16="http://schemas.microsoft.com/office/drawing/2014/main" id="{720E49C8-E586-B44A-9DD7-018848EF7BF0}"/>
                </a:ext>
              </a:extLst>
            </p:cNvPr>
            <p:cNvSpPr/>
            <p:nvPr/>
          </p:nvSpPr>
          <p:spPr>
            <a:xfrm>
              <a:off x="3829050" y="1638300"/>
              <a:ext cx="2833688" cy="1695450"/>
            </a:xfrm>
            <a:custGeom>
              <a:avLst/>
              <a:gdLst/>
              <a:ahLst/>
              <a:cxnLst/>
              <a:rect l="l" t="t" r="r" b="b"/>
              <a:pathLst>
                <a:path w="2833688" h="1695450" extrusionOk="0">
                  <a:moveTo>
                    <a:pt x="514350" y="447675"/>
                  </a:moveTo>
                  <a:lnTo>
                    <a:pt x="119063" y="500063"/>
                  </a:lnTo>
                  <a:lnTo>
                    <a:pt x="0" y="307181"/>
                  </a:lnTo>
                  <a:lnTo>
                    <a:pt x="152400" y="311944"/>
                  </a:lnTo>
                  <a:lnTo>
                    <a:pt x="500063" y="300038"/>
                  </a:lnTo>
                  <a:lnTo>
                    <a:pt x="638175" y="290513"/>
                  </a:lnTo>
                  <a:lnTo>
                    <a:pt x="1238250" y="207169"/>
                  </a:lnTo>
                  <a:lnTo>
                    <a:pt x="1866900" y="126206"/>
                  </a:lnTo>
                  <a:lnTo>
                    <a:pt x="2302669" y="69056"/>
                  </a:lnTo>
                  <a:lnTo>
                    <a:pt x="2319338" y="61913"/>
                  </a:lnTo>
                  <a:lnTo>
                    <a:pt x="2355056" y="33338"/>
                  </a:lnTo>
                  <a:lnTo>
                    <a:pt x="2395538" y="9525"/>
                  </a:lnTo>
                  <a:lnTo>
                    <a:pt x="2431256" y="0"/>
                  </a:lnTo>
                  <a:lnTo>
                    <a:pt x="2457450" y="2381"/>
                  </a:lnTo>
                  <a:lnTo>
                    <a:pt x="2566988" y="47625"/>
                  </a:lnTo>
                  <a:lnTo>
                    <a:pt x="2662238" y="100013"/>
                  </a:lnTo>
                  <a:lnTo>
                    <a:pt x="2800350" y="207169"/>
                  </a:lnTo>
                  <a:lnTo>
                    <a:pt x="2824163" y="235744"/>
                  </a:lnTo>
                  <a:lnTo>
                    <a:pt x="2833688" y="261938"/>
                  </a:lnTo>
                  <a:lnTo>
                    <a:pt x="2826544" y="304800"/>
                  </a:lnTo>
                  <a:lnTo>
                    <a:pt x="2771775" y="392906"/>
                  </a:lnTo>
                  <a:lnTo>
                    <a:pt x="2767013" y="411956"/>
                  </a:lnTo>
                  <a:lnTo>
                    <a:pt x="2528888" y="1290638"/>
                  </a:lnTo>
                  <a:lnTo>
                    <a:pt x="2495550" y="1423988"/>
                  </a:lnTo>
                  <a:lnTo>
                    <a:pt x="2457450" y="1528763"/>
                  </a:lnTo>
                  <a:lnTo>
                    <a:pt x="2419350" y="1607344"/>
                  </a:lnTo>
                  <a:lnTo>
                    <a:pt x="2388394" y="1650206"/>
                  </a:lnTo>
                  <a:lnTo>
                    <a:pt x="2350294" y="1678781"/>
                  </a:lnTo>
                  <a:lnTo>
                    <a:pt x="2305050" y="1695450"/>
                  </a:lnTo>
                  <a:lnTo>
                    <a:pt x="2255044" y="1695450"/>
                  </a:lnTo>
                  <a:lnTo>
                    <a:pt x="2226469" y="1678781"/>
                  </a:lnTo>
                  <a:lnTo>
                    <a:pt x="2209800" y="1652588"/>
                  </a:lnTo>
                  <a:lnTo>
                    <a:pt x="2193131" y="1604963"/>
                  </a:lnTo>
                  <a:lnTo>
                    <a:pt x="2233613" y="1423988"/>
                  </a:lnTo>
                  <a:lnTo>
                    <a:pt x="2302669" y="1181100"/>
                  </a:lnTo>
                  <a:lnTo>
                    <a:pt x="2362200" y="900113"/>
                  </a:lnTo>
                  <a:lnTo>
                    <a:pt x="2390775" y="752475"/>
                  </a:lnTo>
                  <a:lnTo>
                    <a:pt x="2452688" y="364331"/>
                  </a:lnTo>
                  <a:lnTo>
                    <a:pt x="2450306" y="330994"/>
                  </a:lnTo>
                  <a:lnTo>
                    <a:pt x="2443163" y="309563"/>
                  </a:lnTo>
                  <a:lnTo>
                    <a:pt x="2426494" y="292894"/>
                  </a:lnTo>
                  <a:lnTo>
                    <a:pt x="2400300" y="280988"/>
                  </a:lnTo>
                  <a:lnTo>
                    <a:pt x="2364581" y="271463"/>
                  </a:lnTo>
                  <a:lnTo>
                    <a:pt x="2305050" y="261938"/>
                  </a:lnTo>
                  <a:lnTo>
                    <a:pt x="2231231" y="261938"/>
                  </a:lnTo>
                  <a:lnTo>
                    <a:pt x="1783556" y="297656"/>
                  </a:lnTo>
                  <a:lnTo>
                    <a:pt x="1347788" y="340519"/>
                  </a:lnTo>
                  <a:lnTo>
                    <a:pt x="1054894" y="378619"/>
                  </a:lnTo>
                  <a:lnTo>
                    <a:pt x="514350" y="447675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632;p239">
              <a:extLst>
                <a:ext uri="{FF2B5EF4-FFF2-40B4-BE49-F238E27FC236}">
                  <a16:creationId xmlns:a16="http://schemas.microsoft.com/office/drawing/2014/main" id="{4038B732-293C-0747-B276-5525DC94D115}"/>
                </a:ext>
              </a:extLst>
            </p:cNvPr>
            <p:cNvSpPr/>
            <p:nvPr/>
          </p:nvSpPr>
          <p:spPr>
            <a:xfrm>
              <a:off x="4889500" y="1952625"/>
              <a:ext cx="323850" cy="1293813"/>
            </a:xfrm>
            <a:custGeom>
              <a:avLst/>
              <a:gdLst/>
              <a:ahLst/>
              <a:cxnLst/>
              <a:rect l="l" t="t" r="r" b="b"/>
              <a:pathLst>
                <a:path w="323850" h="1293019" extrusionOk="0">
                  <a:moveTo>
                    <a:pt x="73819" y="900113"/>
                  </a:moveTo>
                  <a:cubicBezTo>
                    <a:pt x="73025" y="837407"/>
                    <a:pt x="76200" y="810022"/>
                    <a:pt x="71438" y="711994"/>
                  </a:cubicBezTo>
                  <a:lnTo>
                    <a:pt x="54769" y="531019"/>
                  </a:lnTo>
                  <a:lnTo>
                    <a:pt x="54769" y="366713"/>
                  </a:lnTo>
                  <a:lnTo>
                    <a:pt x="50007" y="276225"/>
                  </a:lnTo>
                  <a:lnTo>
                    <a:pt x="38100" y="183356"/>
                  </a:lnTo>
                  <a:lnTo>
                    <a:pt x="0" y="47625"/>
                  </a:lnTo>
                  <a:lnTo>
                    <a:pt x="42863" y="0"/>
                  </a:lnTo>
                  <a:lnTo>
                    <a:pt x="276225" y="21431"/>
                  </a:lnTo>
                  <a:lnTo>
                    <a:pt x="295275" y="76200"/>
                  </a:lnTo>
                  <a:lnTo>
                    <a:pt x="311944" y="128588"/>
                  </a:lnTo>
                  <a:lnTo>
                    <a:pt x="319088" y="209550"/>
                  </a:lnTo>
                  <a:cubicBezTo>
                    <a:pt x="320675" y="304006"/>
                    <a:pt x="322263" y="398463"/>
                    <a:pt x="323850" y="492919"/>
                  </a:cubicBezTo>
                  <a:lnTo>
                    <a:pt x="323850" y="683419"/>
                  </a:lnTo>
                  <a:lnTo>
                    <a:pt x="316707" y="916781"/>
                  </a:lnTo>
                  <a:lnTo>
                    <a:pt x="314325" y="1016794"/>
                  </a:lnTo>
                  <a:lnTo>
                    <a:pt x="304800" y="1154906"/>
                  </a:lnTo>
                  <a:cubicBezTo>
                    <a:pt x="304006" y="1183481"/>
                    <a:pt x="303213" y="1212056"/>
                    <a:pt x="302419" y="1240631"/>
                  </a:cubicBezTo>
                  <a:lnTo>
                    <a:pt x="57150" y="1293019"/>
                  </a:lnTo>
                  <a:lnTo>
                    <a:pt x="57150" y="1200150"/>
                  </a:lnTo>
                  <a:lnTo>
                    <a:pt x="73819" y="900113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633;p239">
              <a:extLst>
                <a:ext uri="{FF2B5EF4-FFF2-40B4-BE49-F238E27FC236}">
                  <a16:creationId xmlns:a16="http://schemas.microsoft.com/office/drawing/2014/main" id="{1BD24A1C-BE57-134F-A200-66B3DFC50291}"/>
                </a:ext>
              </a:extLst>
            </p:cNvPr>
            <p:cNvSpPr/>
            <p:nvPr/>
          </p:nvSpPr>
          <p:spPr>
            <a:xfrm>
              <a:off x="3976688" y="2328863"/>
              <a:ext cx="2312987" cy="404812"/>
            </a:xfrm>
            <a:custGeom>
              <a:avLst/>
              <a:gdLst/>
              <a:ahLst/>
              <a:cxnLst/>
              <a:rect l="l" t="t" r="r" b="b"/>
              <a:pathLst>
                <a:path w="2312193" h="404812" extrusionOk="0">
                  <a:moveTo>
                    <a:pt x="621506" y="369093"/>
                  </a:moveTo>
                  <a:lnTo>
                    <a:pt x="354806" y="402431"/>
                  </a:lnTo>
                  <a:lnTo>
                    <a:pt x="292893" y="404812"/>
                  </a:lnTo>
                  <a:lnTo>
                    <a:pt x="238125" y="400050"/>
                  </a:lnTo>
                  <a:lnTo>
                    <a:pt x="178593" y="390525"/>
                  </a:lnTo>
                  <a:lnTo>
                    <a:pt x="126206" y="371475"/>
                  </a:lnTo>
                  <a:lnTo>
                    <a:pt x="42862" y="316706"/>
                  </a:lnTo>
                  <a:lnTo>
                    <a:pt x="0" y="169068"/>
                  </a:lnTo>
                  <a:lnTo>
                    <a:pt x="80962" y="211931"/>
                  </a:lnTo>
                  <a:lnTo>
                    <a:pt x="128587" y="223837"/>
                  </a:lnTo>
                  <a:lnTo>
                    <a:pt x="209550" y="230981"/>
                  </a:lnTo>
                  <a:lnTo>
                    <a:pt x="290512" y="226218"/>
                  </a:lnTo>
                  <a:lnTo>
                    <a:pt x="464343" y="204787"/>
                  </a:lnTo>
                  <a:lnTo>
                    <a:pt x="966787" y="154781"/>
                  </a:lnTo>
                  <a:lnTo>
                    <a:pt x="1240631" y="116681"/>
                  </a:lnTo>
                  <a:lnTo>
                    <a:pt x="1535906" y="73818"/>
                  </a:lnTo>
                  <a:lnTo>
                    <a:pt x="1774031" y="45243"/>
                  </a:lnTo>
                  <a:lnTo>
                    <a:pt x="1824037" y="30956"/>
                  </a:lnTo>
                  <a:lnTo>
                    <a:pt x="1881187" y="14287"/>
                  </a:lnTo>
                  <a:lnTo>
                    <a:pt x="1931193" y="4762"/>
                  </a:lnTo>
                  <a:lnTo>
                    <a:pt x="1978818" y="2381"/>
                  </a:lnTo>
                  <a:lnTo>
                    <a:pt x="2026443" y="0"/>
                  </a:lnTo>
                  <a:lnTo>
                    <a:pt x="2097881" y="9525"/>
                  </a:lnTo>
                  <a:lnTo>
                    <a:pt x="2278856" y="80962"/>
                  </a:lnTo>
                  <a:lnTo>
                    <a:pt x="2312193" y="200025"/>
                  </a:lnTo>
                  <a:lnTo>
                    <a:pt x="2078831" y="216693"/>
                  </a:lnTo>
                  <a:lnTo>
                    <a:pt x="1433512" y="276225"/>
                  </a:lnTo>
                  <a:lnTo>
                    <a:pt x="1240631" y="290512"/>
                  </a:lnTo>
                  <a:lnTo>
                    <a:pt x="976312" y="338137"/>
                  </a:lnTo>
                  <a:lnTo>
                    <a:pt x="621506" y="369093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634;p239">
              <a:extLst>
                <a:ext uri="{FF2B5EF4-FFF2-40B4-BE49-F238E27FC236}">
                  <a16:creationId xmlns:a16="http://schemas.microsoft.com/office/drawing/2014/main" id="{CDDB9E91-C828-BD4F-BDD5-4F5824833350}"/>
                </a:ext>
              </a:extLst>
            </p:cNvPr>
            <p:cNvSpPr/>
            <p:nvPr/>
          </p:nvSpPr>
          <p:spPr>
            <a:xfrm>
              <a:off x="4022725" y="3011488"/>
              <a:ext cx="2071688" cy="422275"/>
            </a:xfrm>
            <a:custGeom>
              <a:avLst/>
              <a:gdLst/>
              <a:ahLst/>
              <a:cxnLst/>
              <a:rect l="l" t="t" r="r" b="b"/>
              <a:pathLst>
                <a:path w="2071688" h="421482" extrusionOk="0">
                  <a:moveTo>
                    <a:pt x="497682" y="359569"/>
                  </a:moveTo>
                  <a:lnTo>
                    <a:pt x="64294" y="421482"/>
                  </a:lnTo>
                  <a:lnTo>
                    <a:pt x="0" y="235744"/>
                  </a:lnTo>
                  <a:lnTo>
                    <a:pt x="114300" y="233363"/>
                  </a:lnTo>
                  <a:lnTo>
                    <a:pt x="592932" y="180975"/>
                  </a:lnTo>
                  <a:lnTo>
                    <a:pt x="931069" y="140494"/>
                  </a:lnTo>
                  <a:lnTo>
                    <a:pt x="1190625" y="102394"/>
                  </a:lnTo>
                  <a:lnTo>
                    <a:pt x="1485900" y="66675"/>
                  </a:lnTo>
                  <a:lnTo>
                    <a:pt x="1802607" y="35719"/>
                  </a:lnTo>
                  <a:lnTo>
                    <a:pt x="1845469" y="16669"/>
                  </a:lnTo>
                  <a:lnTo>
                    <a:pt x="1881188" y="4763"/>
                  </a:lnTo>
                  <a:lnTo>
                    <a:pt x="1919288" y="0"/>
                  </a:lnTo>
                  <a:lnTo>
                    <a:pt x="1964532" y="4763"/>
                  </a:lnTo>
                  <a:lnTo>
                    <a:pt x="2000250" y="19050"/>
                  </a:lnTo>
                  <a:lnTo>
                    <a:pt x="2071688" y="61913"/>
                  </a:lnTo>
                  <a:lnTo>
                    <a:pt x="2050257" y="247650"/>
                  </a:lnTo>
                  <a:lnTo>
                    <a:pt x="2002632" y="226219"/>
                  </a:lnTo>
                  <a:lnTo>
                    <a:pt x="1983582" y="211932"/>
                  </a:lnTo>
                  <a:lnTo>
                    <a:pt x="1955007" y="202407"/>
                  </a:lnTo>
                  <a:lnTo>
                    <a:pt x="1926432" y="195263"/>
                  </a:lnTo>
                  <a:lnTo>
                    <a:pt x="1876425" y="190500"/>
                  </a:lnTo>
                  <a:lnTo>
                    <a:pt x="1826419" y="195263"/>
                  </a:lnTo>
                  <a:lnTo>
                    <a:pt x="1059657" y="300038"/>
                  </a:lnTo>
                  <a:lnTo>
                    <a:pt x="752475" y="323850"/>
                  </a:lnTo>
                  <a:lnTo>
                    <a:pt x="497682" y="359569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635;p239">
              <a:extLst>
                <a:ext uri="{FF2B5EF4-FFF2-40B4-BE49-F238E27FC236}">
                  <a16:creationId xmlns:a16="http://schemas.microsoft.com/office/drawing/2014/main" id="{E29D5C3A-FE1F-3645-A013-31C3746390D2}"/>
                </a:ext>
              </a:extLst>
            </p:cNvPr>
            <p:cNvSpPr/>
            <p:nvPr/>
          </p:nvSpPr>
          <p:spPr>
            <a:xfrm>
              <a:off x="2955925" y="3262313"/>
              <a:ext cx="2119313" cy="1701800"/>
            </a:xfrm>
            <a:custGeom>
              <a:avLst/>
              <a:gdLst/>
              <a:ahLst/>
              <a:cxnLst/>
              <a:rect l="l" t="t" r="r" b="b"/>
              <a:pathLst>
                <a:path w="2119313" h="1702593" extrusionOk="0">
                  <a:moveTo>
                    <a:pt x="1042988" y="950118"/>
                  </a:moveTo>
                  <a:lnTo>
                    <a:pt x="1200150" y="790575"/>
                  </a:lnTo>
                  <a:lnTo>
                    <a:pt x="1421607" y="554831"/>
                  </a:lnTo>
                  <a:lnTo>
                    <a:pt x="1669257" y="273843"/>
                  </a:lnTo>
                  <a:lnTo>
                    <a:pt x="1831182" y="69056"/>
                  </a:lnTo>
                  <a:lnTo>
                    <a:pt x="1914525" y="0"/>
                  </a:lnTo>
                  <a:lnTo>
                    <a:pt x="2119313" y="21431"/>
                  </a:lnTo>
                  <a:lnTo>
                    <a:pt x="2119313" y="121443"/>
                  </a:lnTo>
                  <a:lnTo>
                    <a:pt x="2102644" y="190500"/>
                  </a:lnTo>
                  <a:lnTo>
                    <a:pt x="2064544" y="250031"/>
                  </a:lnTo>
                  <a:lnTo>
                    <a:pt x="1983582" y="347662"/>
                  </a:lnTo>
                  <a:lnTo>
                    <a:pt x="1826419" y="519112"/>
                  </a:lnTo>
                  <a:lnTo>
                    <a:pt x="1638300" y="704850"/>
                  </a:lnTo>
                  <a:lnTo>
                    <a:pt x="1426369" y="902493"/>
                  </a:lnTo>
                  <a:lnTo>
                    <a:pt x="1328738" y="971550"/>
                  </a:lnTo>
                  <a:lnTo>
                    <a:pt x="1033463" y="1176337"/>
                  </a:lnTo>
                  <a:lnTo>
                    <a:pt x="757238" y="1347787"/>
                  </a:lnTo>
                  <a:lnTo>
                    <a:pt x="531019" y="1483518"/>
                  </a:lnTo>
                  <a:lnTo>
                    <a:pt x="295275" y="1602581"/>
                  </a:lnTo>
                  <a:lnTo>
                    <a:pt x="85725" y="1695450"/>
                  </a:lnTo>
                  <a:lnTo>
                    <a:pt x="42863" y="1702593"/>
                  </a:lnTo>
                  <a:lnTo>
                    <a:pt x="16669" y="1702593"/>
                  </a:lnTo>
                  <a:lnTo>
                    <a:pt x="0" y="1690687"/>
                  </a:lnTo>
                  <a:lnTo>
                    <a:pt x="2382" y="1664493"/>
                  </a:lnTo>
                  <a:lnTo>
                    <a:pt x="26194" y="1640681"/>
                  </a:lnTo>
                  <a:lnTo>
                    <a:pt x="159544" y="1574006"/>
                  </a:lnTo>
                  <a:lnTo>
                    <a:pt x="457200" y="1393031"/>
                  </a:lnTo>
                  <a:lnTo>
                    <a:pt x="757238" y="1188243"/>
                  </a:lnTo>
                  <a:lnTo>
                    <a:pt x="952500" y="1033462"/>
                  </a:lnTo>
                  <a:lnTo>
                    <a:pt x="1042988" y="9501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636;p239">
              <a:extLst>
                <a:ext uri="{FF2B5EF4-FFF2-40B4-BE49-F238E27FC236}">
                  <a16:creationId xmlns:a16="http://schemas.microsoft.com/office/drawing/2014/main" id="{306D190A-324C-7444-8B20-2C284D344BBF}"/>
                </a:ext>
              </a:extLst>
            </p:cNvPr>
            <p:cNvSpPr/>
            <p:nvPr/>
          </p:nvSpPr>
          <p:spPr>
            <a:xfrm>
              <a:off x="4994275" y="3367088"/>
              <a:ext cx="2597150" cy="1476375"/>
            </a:xfrm>
            <a:custGeom>
              <a:avLst/>
              <a:gdLst/>
              <a:ahLst/>
              <a:cxnLst/>
              <a:rect l="l" t="t" r="r" b="b"/>
              <a:pathLst>
                <a:path w="2597944" h="1476375" extrusionOk="0">
                  <a:moveTo>
                    <a:pt x="459582" y="423862"/>
                  </a:moveTo>
                  <a:lnTo>
                    <a:pt x="211932" y="200025"/>
                  </a:lnTo>
                  <a:lnTo>
                    <a:pt x="145257" y="147637"/>
                  </a:lnTo>
                  <a:lnTo>
                    <a:pt x="119063" y="128587"/>
                  </a:lnTo>
                  <a:lnTo>
                    <a:pt x="35719" y="102393"/>
                  </a:lnTo>
                  <a:lnTo>
                    <a:pt x="0" y="21431"/>
                  </a:lnTo>
                  <a:lnTo>
                    <a:pt x="97632" y="7143"/>
                  </a:lnTo>
                  <a:lnTo>
                    <a:pt x="130969" y="0"/>
                  </a:lnTo>
                  <a:lnTo>
                    <a:pt x="152400" y="0"/>
                  </a:lnTo>
                  <a:lnTo>
                    <a:pt x="180975" y="0"/>
                  </a:lnTo>
                  <a:lnTo>
                    <a:pt x="202407" y="7143"/>
                  </a:lnTo>
                  <a:lnTo>
                    <a:pt x="488157" y="233362"/>
                  </a:lnTo>
                  <a:lnTo>
                    <a:pt x="821532" y="481012"/>
                  </a:lnTo>
                  <a:lnTo>
                    <a:pt x="1100138" y="681037"/>
                  </a:lnTo>
                  <a:lnTo>
                    <a:pt x="1309688" y="816768"/>
                  </a:lnTo>
                  <a:lnTo>
                    <a:pt x="1509713" y="928687"/>
                  </a:lnTo>
                  <a:lnTo>
                    <a:pt x="1774032" y="1064418"/>
                  </a:lnTo>
                  <a:lnTo>
                    <a:pt x="2150269" y="1228725"/>
                  </a:lnTo>
                  <a:lnTo>
                    <a:pt x="2559844" y="1378743"/>
                  </a:lnTo>
                  <a:lnTo>
                    <a:pt x="2588419" y="1390650"/>
                  </a:lnTo>
                  <a:lnTo>
                    <a:pt x="2597944" y="1404937"/>
                  </a:lnTo>
                  <a:lnTo>
                    <a:pt x="2597944" y="1423987"/>
                  </a:lnTo>
                  <a:lnTo>
                    <a:pt x="2576513" y="1438275"/>
                  </a:lnTo>
                  <a:lnTo>
                    <a:pt x="2257425" y="1462087"/>
                  </a:lnTo>
                  <a:lnTo>
                    <a:pt x="1926432" y="1471612"/>
                  </a:lnTo>
                  <a:lnTo>
                    <a:pt x="1762125" y="1476375"/>
                  </a:lnTo>
                  <a:lnTo>
                    <a:pt x="1650207" y="1471612"/>
                  </a:lnTo>
                  <a:lnTo>
                    <a:pt x="1604963" y="1466850"/>
                  </a:lnTo>
                  <a:lnTo>
                    <a:pt x="1571625" y="1457325"/>
                  </a:lnTo>
                  <a:lnTo>
                    <a:pt x="1516857" y="1409700"/>
                  </a:lnTo>
                  <a:lnTo>
                    <a:pt x="938213" y="883443"/>
                  </a:lnTo>
                  <a:lnTo>
                    <a:pt x="747713" y="685800"/>
                  </a:lnTo>
                  <a:lnTo>
                    <a:pt x="459582" y="4238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637;p239">
              <a:extLst>
                <a:ext uri="{FF2B5EF4-FFF2-40B4-BE49-F238E27FC236}">
                  <a16:creationId xmlns:a16="http://schemas.microsoft.com/office/drawing/2014/main" id="{2CDC49BE-7036-7C49-AB61-93763EBEB664}"/>
                </a:ext>
              </a:extLst>
            </p:cNvPr>
            <p:cNvSpPr/>
            <p:nvPr/>
          </p:nvSpPr>
          <p:spPr>
            <a:xfrm rot="-5400000">
              <a:off x="3154362" y="4748213"/>
              <a:ext cx="2163763" cy="941388"/>
            </a:xfrm>
            <a:custGeom>
              <a:avLst/>
              <a:gdLst/>
              <a:ahLst/>
              <a:cxnLst/>
              <a:rect l="l" t="t" r="r" b="b"/>
              <a:pathLst>
                <a:path w="2164556" h="940593" extrusionOk="0">
                  <a:moveTo>
                    <a:pt x="885825" y="545306"/>
                  </a:moveTo>
                  <a:lnTo>
                    <a:pt x="1014413" y="573881"/>
                  </a:lnTo>
                  <a:lnTo>
                    <a:pt x="1123950" y="592931"/>
                  </a:lnTo>
                  <a:lnTo>
                    <a:pt x="1321594" y="616743"/>
                  </a:lnTo>
                  <a:lnTo>
                    <a:pt x="1485900" y="621506"/>
                  </a:lnTo>
                  <a:lnTo>
                    <a:pt x="1766888" y="611981"/>
                  </a:lnTo>
                  <a:lnTo>
                    <a:pt x="2002631" y="597693"/>
                  </a:lnTo>
                  <a:lnTo>
                    <a:pt x="2024063" y="583406"/>
                  </a:lnTo>
                  <a:lnTo>
                    <a:pt x="2100263" y="497681"/>
                  </a:lnTo>
                  <a:lnTo>
                    <a:pt x="2164556" y="542925"/>
                  </a:lnTo>
                  <a:lnTo>
                    <a:pt x="2107406" y="678656"/>
                  </a:lnTo>
                  <a:lnTo>
                    <a:pt x="2064544" y="783431"/>
                  </a:lnTo>
                  <a:lnTo>
                    <a:pt x="2038350" y="845343"/>
                  </a:lnTo>
                  <a:lnTo>
                    <a:pt x="2009775" y="881062"/>
                  </a:lnTo>
                  <a:lnTo>
                    <a:pt x="1981200" y="912018"/>
                  </a:lnTo>
                  <a:lnTo>
                    <a:pt x="1959769" y="933450"/>
                  </a:lnTo>
                  <a:lnTo>
                    <a:pt x="1945481" y="940593"/>
                  </a:lnTo>
                  <a:lnTo>
                    <a:pt x="1919288" y="935831"/>
                  </a:lnTo>
                  <a:lnTo>
                    <a:pt x="1881188" y="919162"/>
                  </a:lnTo>
                  <a:lnTo>
                    <a:pt x="1845469" y="888206"/>
                  </a:lnTo>
                  <a:lnTo>
                    <a:pt x="1543050" y="881062"/>
                  </a:lnTo>
                  <a:lnTo>
                    <a:pt x="1385888" y="873918"/>
                  </a:lnTo>
                  <a:lnTo>
                    <a:pt x="1252538" y="864393"/>
                  </a:lnTo>
                  <a:lnTo>
                    <a:pt x="1143000" y="852487"/>
                  </a:lnTo>
                  <a:lnTo>
                    <a:pt x="1026319" y="826293"/>
                  </a:lnTo>
                  <a:lnTo>
                    <a:pt x="907256" y="788193"/>
                  </a:lnTo>
                  <a:lnTo>
                    <a:pt x="735806" y="719137"/>
                  </a:lnTo>
                  <a:lnTo>
                    <a:pt x="583406" y="633412"/>
                  </a:lnTo>
                  <a:lnTo>
                    <a:pt x="454819" y="550068"/>
                  </a:lnTo>
                  <a:lnTo>
                    <a:pt x="323850" y="435768"/>
                  </a:lnTo>
                  <a:lnTo>
                    <a:pt x="211931" y="328612"/>
                  </a:lnTo>
                  <a:lnTo>
                    <a:pt x="145256" y="250031"/>
                  </a:lnTo>
                  <a:lnTo>
                    <a:pt x="66675" y="142875"/>
                  </a:lnTo>
                  <a:lnTo>
                    <a:pt x="19050" y="76200"/>
                  </a:lnTo>
                  <a:lnTo>
                    <a:pt x="2381" y="45243"/>
                  </a:lnTo>
                  <a:lnTo>
                    <a:pt x="0" y="28575"/>
                  </a:lnTo>
                  <a:lnTo>
                    <a:pt x="0" y="7143"/>
                  </a:lnTo>
                  <a:lnTo>
                    <a:pt x="7144" y="2381"/>
                  </a:lnTo>
                  <a:lnTo>
                    <a:pt x="28575" y="0"/>
                  </a:lnTo>
                  <a:lnTo>
                    <a:pt x="50006" y="4762"/>
                  </a:lnTo>
                  <a:lnTo>
                    <a:pt x="64294" y="14287"/>
                  </a:lnTo>
                  <a:lnTo>
                    <a:pt x="230981" y="197643"/>
                  </a:lnTo>
                  <a:lnTo>
                    <a:pt x="326231" y="278606"/>
                  </a:lnTo>
                  <a:lnTo>
                    <a:pt x="428625" y="352425"/>
                  </a:lnTo>
                  <a:lnTo>
                    <a:pt x="561975" y="433387"/>
                  </a:lnTo>
                  <a:lnTo>
                    <a:pt x="709613" y="492918"/>
                  </a:lnTo>
                  <a:lnTo>
                    <a:pt x="885825" y="54530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638;p239">
              <a:extLst>
                <a:ext uri="{FF2B5EF4-FFF2-40B4-BE49-F238E27FC236}">
                  <a16:creationId xmlns:a16="http://schemas.microsoft.com/office/drawing/2014/main" id="{8248ADD2-02A1-E140-9631-D08DDD612290}"/>
                </a:ext>
              </a:extLst>
            </p:cNvPr>
            <p:cNvSpPr/>
            <p:nvPr/>
          </p:nvSpPr>
          <p:spPr>
            <a:xfrm rot="-5400000">
              <a:off x="4487863" y="4883150"/>
              <a:ext cx="2355850" cy="523875"/>
            </a:xfrm>
            <a:custGeom>
              <a:avLst/>
              <a:gdLst/>
              <a:ahLst/>
              <a:cxnLst/>
              <a:rect l="l" t="t" r="r" b="b"/>
              <a:pathLst>
                <a:path w="2356247" h="523875" extrusionOk="0">
                  <a:moveTo>
                    <a:pt x="790575" y="476250"/>
                  </a:moveTo>
                  <a:lnTo>
                    <a:pt x="426244" y="478631"/>
                  </a:lnTo>
                  <a:lnTo>
                    <a:pt x="257175" y="478631"/>
                  </a:lnTo>
                  <a:lnTo>
                    <a:pt x="188119" y="476250"/>
                  </a:lnTo>
                  <a:lnTo>
                    <a:pt x="123825" y="469106"/>
                  </a:lnTo>
                  <a:lnTo>
                    <a:pt x="85725" y="459581"/>
                  </a:lnTo>
                  <a:lnTo>
                    <a:pt x="59531" y="445293"/>
                  </a:lnTo>
                  <a:lnTo>
                    <a:pt x="28575" y="421481"/>
                  </a:lnTo>
                  <a:lnTo>
                    <a:pt x="16669" y="407193"/>
                  </a:lnTo>
                  <a:lnTo>
                    <a:pt x="2381" y="378618"/>
                  </a:lnTo>
                  <a:lnTo>
                    <a:pt x="0" y="359568"/>
                  </a:lnTo>
                  <a:lnTo>
                    <a:pt x="0" y="338137"/>
                  </a:lnTo>
                  <a:lnTo>
                    <a:pt x="0" y="314325"/>
                  </a:lnTo>
                  <a:lnTo>
                    <a:pt x="9525" y="288131"/>
                  </a:lnTo>
                  <a:lnTo>
                    <a:pt x="28575" y="273843"/>
                  </a:lnTo>
                  <a:lnTo>
                    <a:pt x="230981" y="200025"/>
                  </a:lnTo>
                  <a:lnTo>
                    <a:pt x="338137" y="169068"/>
                  </a:lnTo>
                  <a:lnTo>
                    <a:pt x="409575" y="159543"/>
                  </a:lnTo>
                  <a:lnTo>
                    <a:pt x="461962" y="169068"/>
                  </a:lnTo>
                  <a:lnTo>
                    <a:pt x="607219" y="200025"/>
                  </a:lnTo>
                  <a:lnTo>
                    <a:pt x="690562" y="209550"/>
                  </a:lnTo>
                  <a:lnTo>
                    <a:pt x="916781" y="221456"/>
                  </a:lnTo>
                  <a:lnTo>
                    <a:pt x="1693069" y="228600"/>
                  </a:lnTo>
                  <a:lnTo>
                    <a:pt x="1993106" y="228600"/>
                  </a:lnTo>
                  <a:lnTo>
                    <a:pt x="2047875" y="211931"/>
                  </a:lnTo>
                  <a:lnTo>
                    <a:pt x="2095500" y="188118"/>
                  </a:lnTo>
                  <a:lnTo>
                    <a:pt x="2126456" y="164306"/>
                  </a:lnTo>
                  <a:lnTo>
                    <a:pt x="2214562" y="42862"/>
                  </a:lnTo>
                  <a:lnTo>
                    <a:pt x="2243137" y="11906"/>
                  </a:lnTo>
                  <a:lnTo>
                    <a:pt x="2262187" y="2381"/>
                  </a:lnTo>
                  <a:lnTo>
                    <a:pt x="2278856" y="0"/>
                  </a:lnTo>
                  <a:lnTo>
                    <a:pt x="2288381" y="9525"/>
                  </a:lnTo>
                  <a:lnTo>
                    <a:pt x="2297906" y="23812"/>
                  </a:lnTo>
                  <a:lnTo>
                    <a:pt x="2276475" y="354806"/>
                  </a:lnTo>
                  <a:cubicBezTo>
                    <a:pt x="2275681" y="408781"/>
                    <a:pt x="2356247" y="494903"/>
                    <a:pt x="2274094" y="516731"/>
                  </a:cubicBezTo>
                  <a:lnTo>
                    <a:pt x="2078831" y="523875"/>
                  </a:lnTo>
                  <a:lnTo>
                    <a:pt x="2055019" y="504825"/>
                  </a:lnTo>
                  <a:lnTo>
                    <a:pt x="2035969" y="500062"/>
                  </a:lnTo>
                  <a:lnTo>
                    <a:pt x="1504950" y="481012"/>
                  </a:lnTo>
                  <a:lnTo>
                    <a:pt x="790575" y="47625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2643;p240">
            <a:extLst>
              <a:ext uri="{FF2B5EF4-FFF2-40B4-BE49-F238E27FC236}">
                <a16:creationId xmlns:a16="http://schemas.microsoft.com/office/drawing/2014/main" id="{AA804B83-74D7-2349-95A2-CF2AEC75034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7317" y="1484490"/>
            <a:ext cx="4632325" cy="468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3" name="Google Shape;2643;p2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7158" y="1400265"/>
            <a:ext cx="4632325" cy="468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581" y="2875658"/>
            <a:ext cx="6841331" cy="5533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3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慣用句を使おう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4581" y="3479305"/>
            <a:ext cx="6841331" cy="33278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次 遊 速 央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7472628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81"/>
          <p:cNvSpPr txBox="1"/>
          <p:nvPr/>
        </p:nvSpPr>
        <p:spPr>
          <a:xfrm>
            <a:off x="6537175" y="8109520"/>
            <a:ext cx="141622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次</a:t>
            </a:r>
            <a:endParaRPr/>
          </a:p>
        </p:txBody>
      </p:sp>
      <p:sp>
        <p:nvSpPr>
          <p:cNvPr id="966" name="Google Shape;966;p81"/>
          <p:cNvSpPr/>
          <p:nvPr/>
        </p:nvSpPr>
        <p:spPr>
          <a:xfrm>
            <a:off x="2832100" y="2095500"/>
            <a:ext cx="909638" cy="735013"/>
          </a:xfrm>
          <a:custGeom>
            <a:avLst/>
            <a:gdLst/>
            <a:ahLst/>
            <a:cxnLst/>
            <a:rect l="l" t="t" r="r" b="b"/>
            <a:pathLst>
              <a:path w="909638" h="735806" extrusionOk="0">
                <a:moveTo>
                  <a:pt x="397669" y="426244"/>
                </a:moveTo>
                <a:lnTo>
                  <a:pt x="252413" y="292894"/>
                </a:lnTo>
                <a:lnTo>
                  <a:pt x="21432" y="73819"/>
                </a:lnTo>
                <a:lnTo>
                  <a:pt x="7144" y="54769"/>
                </a:lnTo>
                <a:lnTo>
                  <a:pt x="2382" y="42863"/>
                </a:lnTo>
                <a:lnTo>
                  <a:pt x="0" y="28575"/>
                </a:lnTo>
                <a:lnTo>
                  <a:pt x="2382" y="11906"/>
                </a:lnTo>
                <a:lnTo>
                  <a:pt x="9525" y="2381"/>
                </a:lnTo>
                <a:lnTo>
                  <a:pt x="19050" y="0"/>
                </a:lnTo>
                <a:lnTo>
                  <a:pt x="40482" y="2381"/>
                </a:lnTo>
                <a:lnTo>
                  <a:pt x="278607" y="102394"/>
                </a:lnTo>
                <a:lnTo>
                  <a:pt x="576263" y="226219"/>
                </a:lnTo>
                <a:lnTo>
                  <a:pt x="788194" y="307181"/>
                </a:lnTo>
                <a:lnTo>
                  <a:pt x="831057" y="378619"/>
                </a:lnTo>
                <a:lnTo>
                  <a:pt x="862013" y="442913"/>
                </a:lnTo>
                <a:lnTo>
                  <a:pt x="885825" y="511969"/>
                </a:lnTo>
                <a:lnTo>
                  <a:pt x="902494" y="573881"/>
                </a:lnTo>
                <a:lnTo>
                  <a:pt x="909638" y="623888"/>
                </a:lnTo>
                <a:lnTo>
                  <a:pt x="904875" y="671513"/>
                </a:lnTo>
                <a:lnTo>
                  <a:pt x="883444" y="721519"/>
                </a:lnTo>
                <a:lnTo>
                  <a:pt x="871538" y="731044"/>
                </a:lnTo>
                <a:lnTo>
                  <a:pt x="850107" y="735806"/>
                </a:lnTo>
                <a:lnTo>
                  <a:pt x="809625" y="733425"/>
                </a:lnTo>
                <a:lnTo>
                  <a:pt x="757238" y="719138"/>
                </a:lnTo>
                <a:lnTo>
                  <a:pt x="685800" y="681038"/>
                </a:lnTo>
                <a:lnTo>
                  <a:pt x="609600" y="614363"/>
                </a:lnTo>
                <a:lnTo>
                  <a:pt x="397669" y="4262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81"/>
          <p:cNvSpPr/>
          <p:nvPr/>
        </p:nvSpPr>
        <p:spPr>
          <a:xfrm>
            <a:off x="2595563" y="4833938"/>
            <a:ext cx="476250" cy="671512"/>
          </a:xfrm>
          <a:custGeom>
            <a:avLst/>
            <a:gdLst/>
            <a:ahLst/>
            <a:cxnLst/>
            <a:rect l="l" t="t" r="r" b="b"/>
            <a:pathLst>
              <a:path w="476250" h="671512" extrusionOk="0">
                <a:moveTo>
                  <a:pt x="195262" y="488156"/>
                </a:moveTo>
                <a:lnTo>
                  <a:pt x="140493" y="411956"/>
                </a:lnTo>
                <a:lnTo>
                  <a:pt x="109537" y="357187"/>
                </a:lnTo>
                <a:lnTo>
                  <a:pt x="73818" y="288131"/>
                </a:lnTo>
                <a:lnTo>
                  <a:pt x="47625" y="226218"/>
                </a:lnTo>
                <a:lnTo>
                  <a:pt x="23812" y="161925"/>
                </a:lnTo>
                <a:lnTo>
                  <a:pt x="9525" y="111918"/>
                </a:lnTo>
                <a:lnTo>
                  <a:pt x="4762" y="85725"/>
                </a:lnTo>
                <a:lnTo>
                  <a:pt x="0" y="59531"/>
                </a:lnTo>
                <a:lnTo>
                  <a:pt x="0" y="30956"/>
                </a:lnTo>
                <a:lnTo>
                  <a:pt x="2381" y="11906"/>
                </a:lnTo>
                <a:lnTo>
                  <a:pt x="16668" y="0"/>
                </a:lnTo>
                <a:lnTo>
                  <a:pt x="33337" y="0"/>
                </a:lnTo>
                <a:lnTo>
                  <a:pt x="64293" y="11906"/>
                </a:lnTo>
                <a:lnTo>
                  <a:pt x="116681" y="66675"/>
                </a:lnTo>
                <a:lnTo>
                  <a:pt x="154781" y="104775"/>
                </a:lnTo>
                <a:lnTo>
                  <a:pt x="171450" y="116681"/>
                </a:lnTo>
                <a:lnTo>
                  <a:pt x="202406" y="130968"/>
                </a:lnTo>
                <a:lnTo>
                  <a:pt x="230981" y="135731"/>
                </a:lnTo>
                <a:lnTo>
                  <a:pt x="283368" y="130968"/>
                </a:lnTo>
                <a:lnTo>
                  <a:pt x="476250" y="542925"/>
                </a:lnTo>
                <a:lnTo>
                  <a:pt x="466725" y="604837"/>
                </a:lnTo>
                <a:lnTo>
                  <a:pt x="445293" y="652462"/>
                </a:lnTo>
                <a:lnTo>
                  <a:pt x="433387" y="664368"/>
                </a:lnTo>
                <a:lnTo>
                  <a:pt x="416718" y="669131"/>
                </a:lnTo>
                <a:lnTo>
                  <a:pt x="390525" y="671512"/>
                </a:lnTo>
                <a:lnTo>
                  <a:pt x="364331" y="664368"/>
                </a:lnTo>
                <a:lnTo>
                  <a:pt x="328612" y="640556"/>
                </a:lnTo>
                <a:lnTo>
                  <a:pt x="285750" y="602456"/>
                </a:lnTo>
                <a:lnTo>
                  <a:pt x="195262" y="4881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81"/>
          <p:cNvSpPr/>
          <p:nvPr/>
        </p:nvSpPr>
        <p:spPr>
          <a:xfrm>
            <a:off x="3841750" y="1617663"/>
            <a:ext cx="1420813" cy="1801812"/>
          </a:xfrm>
          <a:custGeom>
            <a:avLst/>
            <a:gdLst/>
            <a:ahLst/>
            <a:cxnLst/>
            <a:rect l="l" t="t" r="r" b="b"/>
            <a:pathLst>
              <a:path w="1421607" h="1802606" extrusionOk="0">
                <a:moveTo>
                  <a:pt x="602457" y="1033462"/>
                </a:moveTo>
                <a:lnTo>
                  <a:pt x="709613" y="869156"/>
                </a:lnTo>
                <a:lnTo>
                  <a:pt x="823913" y="681037"/>
                </a:lnTo>
                <a:lnTo>
                  <a:pt x="931069" y="478631"/>
                </a:lnTo>
                <a:lnTo>
                  <a:pt x="973932" y="383381"/>
                </a:lnTo>
                <a:lnTo>
                  <a:pt x="990600" y="333375"/>
                </a:lnTo>
                <a:lnTo>
                  <a:pt x="995363" y="302419"/>
                </a:lnTo>
                <a:lnTo>
                  <a:pt x="992982" y="273844"/>
                </a:lnTo>
                <a:lnTo>
                  <a:pt x="985838" y="242887"/>
                </a:lnTo>
                <a:lnTo>
                  <a:pt x="971550" y="214312"/>
                </a:lnTo>
                <a:lnTo>
                  <a:pt x="947738" y="188119"/>
                </a:lnTo>
                <a:lnTo>
                  <a:pt x="904875" y="152400"/>
                </a:lnTo>
                <a:lnTo>
                  <a:pt x="847725" y="119062"/>
                </a:lnTo>
                <a:lnTo>
                  <a:pt x="769144" y="83344"/>
                </a:lnTo>
                <a:lnTo>
                  <a:pt x="757238" y="76200"/>
                </a:lnTo>
                <a:lnTo>
                  <a:pt x="747713" y="61912"/>
                </a:lnTo>
                <a:lnTo>
                  <a:pt x="745332" y="52387"/>
                </a:lnTo>
                <a:lnTo>
                  <a:pt x="754857" y="26194"/>
                </a:lnTo>
                <a:lnTo>
                  <a:pt x="785813" y="2381"/>
                </a:lnTo>
                <a:lnTo>
                  <a:pt x="812007" y="0"/>
                </a:lnTo>
                <a:lnTo>
                  <a:pt x="869157" y="0"/>
                </a:lnTo>
                <a:lnTo>
                  <a:pt x="962025" y="14287"/>
                </a:lnTo>
                <a:lnTo>
                  <a:pt x="1033463" y="35719"/>
                </a:lnTo>
                <a:lnTo>
                  <a:pt x="1131094" y="73819"/>
                </a:lnTo>
                <a:lnTo>
                  <a:pt x="1214438" y="109537"/>
                </a:lnTo>
                <a:lnTo>
                  <a:pt x="1290638" y="157162"/>
                </a:lnTo>
                <a:lnTo>
                  <a:pt x="1357313" y="204787"/>
                </a:lnTo>
                <a:lnTo>
                  <a:pt x="1397794" y="250031"/>
                </a:lnTo>
                <a:lnTo>
                  <a:pt x="1412082" y="273844"/>
                </a:lnTo>
                <a:lnTo>
                  <a:pt x="1421607" y="295275"/>
                </a:lnTo>
                <a:lnTo>
                  <a:pt x="1421607" y="321469"/>
                </a:lnTo>
                <a:lnTo>
                  <a:pt x="1419225" y="347662"/>
                </a:lnTo>
                <a:lnTo>
                  <a:pt x="1407319" y="376237"/>
                </a:lnTo>
                <a:lnTo>
                  <a:pt x="1369219" y="411956"/>
                </a:lnTo>
                <a:lnTo>
                  <a:pt x="1326357" y="435769"/>
                </a:lnTo>
                <a:lnTo>
                  <a:pt x="1264444" y="488156"/>
                </a:lnTo>
                <a:lnTo>
                  <a:pt x="1235869" y="528637"/>
                </a:lnTo>
                <a:lnTo>
                  <a:pt x="1133475" y="681037"/>
                </a:lnTo>
                <a:lnTo>
                  <a:pt x="1069182" y="764381"/>
                </a:lnTo>
                <a:lnTo>
                  <a:pt x="914400" y="952500"/>
                </a:lnTo>
                <a:lnTo>
                  <a:pt x="740569" y="1145381"/>
                </a:lnTo>
                <a:lnTo>
                  <a:pt x="633413" y="1257300"/>
                </a:lnTo>
                <a:lnTo>
                  <a:pt x="511969" y="1376362"/>
                </a:lnTo>
                <a:lnTo>
                  <a:pt x="323850" y="1559719"/>
                </a:lnTo>
                <a:lnTo>
                  <a:pt x="133350" y="1726406"/>
                </a:lnTo>
                <a:lnTo>
                  <a:pt x="54769" y="1788319"/>
                </a:lnTo>
                <a:lnTo>
                  <a:pt x="35719" y="1800225"/>
                </a:lnTo>
                <a:lnTo>
                  <a:pt x="14288" y="1802606"/>
                </a:lnTo>
                <a:lnTo>
                  <a:pt x="2382" y="1795462"/>
                </a:lnTo>
                <a:lnTo>
                  <a:pt x="0" y="1776412"/>
                </a:lnTo>
                <a:lnTo>
                  <a:pt x="9525" y="1743075"/>
                </a:lnTo>
                <a:lnTo>
                  <a:pt x="111919" y="1633537"/>
                </a:lnTo>
                <a:lnTo>
                  <a:pt x="288132" y="1450181"/>
                </a:lnTo>
                <a:lnTo>
                  <a:pt x="421482" y="1290637"/>
                </a:lnTo>
                <a:lnTo>
                  <a:pt x="602457" y="103346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81"/>
          <p:cNvSpPr/>
          <p:nvPr/>
        </p:nvSpPr>
        <p:spPr>
          <a:xfrm rot="-5400000">
            <a:off x="3136106" y="3513932"/>
            <a:ext cx="2636837" cy="1955800"/>
          </a:xfrm>
          <a:custGeom>
            <a:avLst/>
            <a:gdLst/>
            <a:ahLst/>
            <a:cxnLst/>
            <a:rect l="l" t="t" r="r" b="b"/>
            <a:pathLst>
              <a:path w="2637064" h="1956707" extrusionOk="0">
                <a:moveTo>
                  <a:pt x="1619250" y="1415143"/>
                </a:moveTo>
                <a:lnTo>
                  <a:pt x="1722664" y="1455964"/>
                </a:lnTo>
                <a:lnTo>
                  <a:pt x="1798864" y="1480457"/>
                </a:lnTo>
                <a:lnTo>
                  <a:pt x="1894114" y="1507671"/>
                </a:lnTo>
                <a:lnTo>
                  <a:pt x="2016578" y="1534885"/>
                </a:lnTo>
                <a:lnTo>
                  <a:pt x="2092778" y="1545771"/>
                </a:lnTo>
                <a:lnTo>
                  <a:pt x="2182586" y="1556657"/>
                </a:lnTo>
                <a:lnTo>
                  <a:pt x="2307771" y="1562100"/>
                </a:lnTo>
                <a:lnTo>
                  <a:pt x="2354036" y="1559378"/>
                </a:lnTo>
                <a:lnTo>
                  <a:pt x="2383971" y="1553935"/>
                </a:lnTo>
                <a:lnTo>
                  <a:pt x="2416628" y="1540328"/>
                </a:lnTo>
                <a:lnTo>
                  <a:pt x="2462893" y="1515835"/>
                </a:lnTo>
                <a:lnTo>
                  <a:pt x="2498271" y="1477735"/>
                </a:lnTo>
                <a:lnTo>
                  <a:pt x="2522764" y="1431471"/>
                </a:lnTo>
                <a:lnTo>
                  <a:pt x="2547257" y="1382485"/>
                </a:lnTo>
                <a:lnTo>
                  <a:pt x="2560864" y="1363435"/>
                </a:lnTo>
                <a:lnTo>
                  <a:pt x="2574471" y="1357993"/>
                </a:lnTo>
                <a:lnTo>
                  <a:pt x="2593521" y="1360714"/>
                </a:lnTo>
                <a:lnTo>
                  <a:pt x="2604407" y="1366157"/>
                </a:lnTo>
                <a:lnTo>
                  <a:pt x="2618014" y="1385207"/>
                </a:lnTo>
                <a:lnTo>
                  <a:pt x="2628900" y="1423307"/>
                </a:lnTo>
                <a:lnTo>
                  <a:pt x="2634343" y="1475014"/>
                </a:lnTo>
                <a:lnTo>
                  <a:pt x="2637064" y="1534885"/>
                </a:lnTo>
                <a:lnTo>
                  <a:pt x="2626178" y="1613807"/>
                </a:lnTo>
                <a:lnTo>
                  <a:pt x="2612571" y="1668235"/>
                </a:lnTo>
                <a:lnTo>
                  <a:pt x="2577193" y="1744435"/>
                </a:lnTo>
                <a:lnTo>
                  <a:pt x="2539093" y="1807028"/>
                </a:lnTo>
                <a:lnTo>
                  <a:pt x="2479221" y="1877785"/>
                </a:lnTo>
                <a:lnTo>
                  <a:pt x="2435678" y="1921328"/>
                </a:lnTo>
                <a:lnTo>
                  <a:pt x="2392136" y="1945821"/>
                </a:lnTo>
                <a:lnTo>
                  <a:pt x="2354036" y="1956707"/>
                </a:lnTo>
                <a:lnTo>
                  <a:pt x="2324100" y="1956707"/>
                </a:lnTo>
                <a:lnTo>
                  <a:pt x="2302328" y="1948543"/>
                </a:lnTo>
                <a:lnTo>
                  <a:pt x="2261507" y="1926771"/>
                </a:lnTo>
                <a:lnTo>
                  <a:pt x="2201636" y="1896835"/>
                </a:lnTo>
                <a:lnTo>
                  <a:pt x="2011136" y="1842407"/>
                </a:lnTo>
                <a:lnTo>
                  <a:pt x="1728107" y="1741714"/>
                </a:lnTo>
                <a:lnTo>
                  <a:pt x="1499507" y="1641021"/>
                </a:lnTo>
                <a:lnTo>
                  <a:pt x="1319893" y="1551214"/>
                </a:lnTo>
                <a:lnTo>
                  <a:pt x="1153886" y="1450521"/>
                </a:lnTo>
                <a:lnTo>
                  <a:pt x="1031421" y="1368878"/>
                </a:lnTo>
                <a:lnTo>
                  <a:pt x="944336" y="1306285"/>
                </a:lnTo>
                <a:lnTo>
                  <a:pt x="857250" y="1235528"/>
                </a:lnTo>
                <a:lnTo>
                  <a:pt x="791936" y="1178378"/>
                </a:lnTo>
                <a:lnTo>
                  <a:pt x="718457" y="1107621"/>
                </a:lnTo>
                <a:lnTo>
                  <a:pt x="606878" y="996043"/>
                </a:lnTo>
                <a:lnTo>
                  <a:pt x="557893" y="944335"/>
                </a:lnTo>
                <a:lnTo>
                  <a:pt x="481693" y="851807"/>
                </a:lnTo>
                <a:lnTo>
                  <a:pt x="394607" y="740228"/>
                </a:lnTo>
                <a:lnTo>
                  <a:pt x="299357" y="595993"/>
                </a:lnTo>
                <a:lnTo>
                  <a:pt x="239486" y="498021"/>
                </a:lnTo>
                <a:lnTo>
                  <a:pt x="152400" y="353785"/>
                </a:lnTo>
                <a:lnTo>
                  <a:pt x="100693" y="255814"/>
                </a:lnTo>
                <a:lnTo>
                  <a:pt x="35378" y="125185"/>
                </a:lnTo>
                <a:lnTo>
                  <a:pt x="10886" y="62593"/>
                </a:lnTo>
                <a:lnTo>
                  <a:pt x="0" y="32657"/>
                </a:lnTo>
                <a:lnTo>
                  <a:pt x="2721" y="16328"/>
                </a:lnTo>
                <a:lnTo>
                  <a:pt x="10886" y="5443"/>
                </a:lnTo>
                <a:lnTo>
                  <a:pt x="32657" y="0"/>
                </a:lnTo>
                <a:lnTo>
                  <a:pt x="54428" y="8164"/>
                </a:lnTo>
                <a:lnTo>
                  <a:pt x="87086" y="65314"/>
                </a:lnTo>
                <a:lnTo>
                  <a:pt x="166007" y="201385"/>
                </a:lnTo>
                <a:lnTo>
                  <a:pt x="253093" y="326571"/>
                </a:lnTo>
                <a:lnTo>
                  <a:pt x="370114" y="468085"/>
                </a:lnTo>
                <a:lnTo>
                  <a:pt x="492578" y="612321"/>
                </a:lnTo>
                <a:lnTo>
                  <a:pt x="644978" y="762000"/>
                </a:lnTo>
                <a:lnTo>
                  <a:pt x="764721" y="868135"/>
                </a:lnTo>
                <a:lnTo>
                  <a:pt x="906236" y="982435"/>
                </a:lnTo>
                <a:lnTo>
                  <a:pt x="1034143" y="1080407"/>
                </a:lnTo>
                <a:lnTo>
                  <a:pt x="1208314" y="1197428"/>
                </a:lnTo>
                <a:lnTo>
                  <a:pt x="1341664" y="1281793"/>
                </a:lnTo>
                <a:lnTo>
                  <a:pt x="1483178" y="1349828"/>
                </a:lnTo>
                <a:lnTo>
                  <a:pt x="1619250" y="141514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81"/>
          <p:cNvSpPr/>
          <p:nvPr/>
        </p:nvSpPr>
        <p:spPr>
          <a:xfrm>
            <a:off x="2833688" y="3886200"/>
            <a:ext cx="1000125" cy="1528763"/>
          </a:xfrm>
          <a:custGeom>
            <a:avLst/>
            <a:gdLst/>
            <a:ahLst/>
            <a:cxnLst/>
            <a:rect l="l" t="t" r="r" b="b"/>
            <a:pathLst>
              <a:path w="1000125" h="1528763" extrusionOk="0">
                <a:moveTo>
                  <a:pt x="447675" y="628650"/>
                </a:moveTo>
                <a:lnTo>
                  <a:pt x="223837" y="895350"/>
                </a:lnTo>
                <a:lnTo>
                  <a:pt x="90487" y="1050131"/>
                </a:lnTo>
                <a:lnTo>
                  <a:pt x="59531" y="1073944"/>
                </a:lnTo>
                <a:lnTo>
                  <a:pt x="0" y="1092994"/>
                </a:lnTo>
                <a:lnTo>
                  <a:pt x="228600" y="1528763"/>
                </a:lnTo>
                <a:lnTo>
                  <a:pt x="250031" y="1450181"/>
                </a:lnTo>
                <a:lnTo>
                  <a:pt x="292893" y="1352550"/>
                </a:lnTo>
                <a:lnTo>
                  <a:pt x="385762" y="1162050"/>
                </a:lnTo>
                <a:lnTo>
                  <a:pt x="516731" y="916781"/>
                </a:lnTo>
                <a:lnTo>
                  <a:pt x="652462" y="671513"/>
                </a:lnTo>
                <a:lnTo>
                  <a:pt x="766762" y="471488"/>
                </a:lnTo>
                <a:lnTo>
                  <a:pt x="900112" y="230981"/>
                </a:lnTo>
                <a:lnTo>
                  <a:pt x="969168" y="114300"/>
                </a:lnTo>
                <a:lnTo>
                  <a:pt x="992981" y="69056"/>
                </a:lnTo>
                <a:lnTo>
                  <a:pt x="1000125" y="33338"/>
                </a:lnTo>
                <a:lnTo>
                  <a:pt x="1000125" y="21431"/>
                </a:lnTo>
                <a:lnTo>
                  <a:pt x="995362" y="4763"/>
                </a:lnTo>
                <a:lnTo>
                  <a:pt x="981075" y="0"/>
                </a:lnTo>
                <a:lnTo>
                  <a:pt x="959643" y="4763"/>
                </a:lnTo>
                <a:lnTo>
                  <a:pt x="928687" y="28575"/>
                </a:lnTo>
                <a:lnTo>
                  <a:pt x="897731" y="71438"/>
                </a:lnTo>
                <a:lnTo>
                  <a:pt x="683418" y="350044"/>
                </a:lnTo>
                <a:lnTo>
                  <a:pt x="447675" y="6286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p81"/>
          <p:cNvSpPr/>
          <p:nvPr/>
        </p:nvSpPr>
        <p:spPr>
          <a:xfrm>
            <a:off x="4443413" y="2465388"/>
            <a:ext cx="2400300" cy="539750"/>
          </a:xfrm>
          <a:custGeom>
            <a:avLst/>
            <a:gdLst/>
            <a:ahLst/>
            <a:cxnLst/>
            <a:rect l="l" t="t" r="r" b="b"/>
            <a:pathLst>
              <a:path w="2400300" h="540544" extrusionOk="0">
                <a:moveTo>
                  <a:pt x="950118" y="411956"/>
                </a:moveTo>
                <a:lnTo>
                  <a:pt x="550068" y="514350"/>
                </a:lnTo>
                <a:lnTo>
                  <a:pt x="438150" y="540544"/>
                </a:lnTo>
                <a:lnTo>
                  <a:pt x="397668" y="540544"/>
                </a:lnTo>
                <a:lnTo>
                  <a:pt x="345281" y="533400"/>
                </a:lnTo>
                <a:lnTo>
                  <a:pt x="238125" y="507206"/>
                </a:lnTo>
                <a:lnTo>
                  <a:pt x="0" y="390525"/>
                </a:lnTo>
                <a:lnTo>
                  <a:pt x="78581" y="252412"/>
                </a:lnTo>
                <a:lnTo>
                  <a:pt x="176212" y="311944"/>
                </a:lnTo>
                <a:lnTo>
                  <a:pt x="219075" y="328612"/>
                </a:lnTo>
                <a:lnTo>
                  <a:pt x="269081" y="340519"/>
                </a:lnTo>
                <a:lnTo>
                  <a:pt x="316706" y="345281"/>
                </a:lnTo>
                <a:lnTo>
                  <a:pt x="357187" y="345281"/>
                </a:lnTo>
                <a:lnTo>
                  <a:pt x="409575" y="340519"/>
                </a:lnTo>
                <a:lnTo>
                  <a:pt x="611981" y="314325"/>
                </a:lnTo>
                <a:lnTo>
                  <a:pt x="1023937" y="245269"/>
                </a:lnTo>
                <a:lnTo>
                  <a:pt x="1214437" y="204787"/>
                </a:lnTo>
                <a:lnTo>
                  <a:pt x="1614487" y="109537"/>
                </a:lnTo>
                <a:lnTo>
                  <a:pt x="1778793" y="69056"/>
                </a:lnTo>
                <a:lnTo>
                  <a:pt x="1819275" y="45244"/>
                </a:lnTo>
                <a:lnTo>
                  <a:pt x="1871662" y="19050"/>
                </a:lnTo>
                <a:lnTo>
                  <a:pt x="1919287" y="2381"/>
                </a:lnTo>
                <a:lnTo>
                  <a:pt x="1935956" y="0"/>
                </a:lnTo>
                <a:lnTo>
                  <a:pt x="1983581" y="19050"/>
                </a:lnTo>
                <a:lnTo>
                  <a:pt x="2112168" y="92869"/>
                </a:lnTo>
                <a:lnTo>
                  <a:pt x="2269331" y="211931"/>
                </a:lnTo>
                <a:lnTo>
                  <a:pt x="2355056" y="290512"/>
                </a:lnTo>
                <a:lnTo>
                  <a:pt x="2378868" y="319087"/>
                </a:lnTo>
                <a:lnTo>
                  <a:pt x="2397918" y="359569"/>
                </a:lnTo>
                <a:lnTo>
                  <a:pt x="2400300" y="400050"/>
                </a:lnTo>
                <a:lnTo>
                  <a:pt x="2393156" y="419100"/>
                </a:lnTo>
                <a:lnTo>
                  <a:pt x="2374106" y="435769"/>
                </a:lnTo>
                <a:lnTo>
                  <a:pt x="2326481" y="459581"/>
                </a:lnTo>
                <a:lnTo>
                  <a:pt x="2226468" y="490537"/>
                </a:lnTo>
                <a:lnTo>
                  <a:pt x="2190750" y="500062"/>
                </a:lnTo>
                <a:lnTo>
                  <a:pt x="1885950" y="292894"/>
                </a:lnTo>
                <a:lnTo>
                  <a:pt x="1876425" y="264319"/>
                </a:lnTo>
                <a:lnTo>
                  <a:pt x="1866900" y="245269"/>
                </a:lnTo>
                <a:lnTo>
                  <a:pt x="1843087" y="228600"/>
                </a:lnTo>
                <a:lnTo>
                  <a:pt x="1804987" y="207169"/>
                </a:lnTo>
                <a:lnTo>
                  <a:pt x="1774031" y="207169"/>
                </a:lnTo>
                <a:lnTo>
                  <a:pt x="1509712" y="278606"/>
                </a:lnTo>
                <a:lnTo>
                  <a:pt x="950118" y="4119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81"/>
          <p:cNvSpPr/>
          <p:nvPr/>
        </p:nvSpPr>
        <p:spPr>
          <a:xfrm>
            <a:off x="5732463" y="2705100"/>
            <a:ext cx="947737" cy="852488"/>
          </a:xfrm>
          <a:custGeom>
            <a:avLst/>
            <a:gdLst/>
            <a:ahLst/>
            <a:cxnLst/>
            <a:rect l="l" t="t" r="r" b="b"/>
            <a:pathLst>
              <a:path w="947737" h="852488" extrusionOk="0">
                <a:moveTo>
                  <a:pt x="204787" y="557213"/>
                </a:moveTo>
                <a:lnTo>
                  <a:pt x="326231" y="407194"/>
                </a:lnTo>
                <a:lnTo>
                  <a:pt x="452437" y="254794"/>
                </a:lnTo>
                <a:lnTo>
                  <a:pt x="545306" y="135731"/>
                </a:lnTo>
                <a:lnTo>
                  <a:pt x="631031" y="0"/>
                </a:lnTo>
                <a:lnTo>
                  <a:pt x="947737" y="245269"/>
                </a:lnTo>
                <a:lnTo>
                  <a:pt x="902494" y="259556"/>
                </a:lnTo>
                <a:lnTo>
                  <a:pt x="821531" y="285750"/>
                </a:lnTo>
                <a:lnTo>
                  <a:pt x="757237" y="314325"/>
                </a:lnTo>
                <a:lnTo>
                  <a:pt x="664369" y="385763"/>
                </a:lnTo>
                <a:lnTo>
                  <a:pt x="366712" y="609600"/>
                </a:lnTo>
                <a:lnTo>
                  <a:pt x="90487" y="831056"/>
                </a:lnTo>
                <a:lnTo>
                  <a:pt x="59531" y="845344"/>
                </a:lnTo>
                <a:lnTo>
                  <a:pt x="30956" y="852488"/>
                </a:lnTo>
                <a:lnTo>
                  <a:pt x="7144" y="847725"/>
                </a:lnTo>
                <a:lnTo>
                  <a:pt x="0" y="835819"/>
                </a:lnTo>
                <a:lnTo>
                  <a:pt x="4762" y="807244"/>
                </a:lnTo>
                <a:lnTo>
                  <a:pt x="76200" y="716756"/>
                </a:lnTo>
                <a:lnTo>
                  <a:pt x="204787" y="55721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p81"/>
          <p:cNvSpPr/>
          <p:nvPr/>
        </p:nvSpPr>
        <p:spPr>
          <a:xfrm>
            <a:off x="5170488" y="3714750"/>
            <a:ext cx="2290762" cy="1924050"/>
          </a:xfrm>
          <a:custGeom>
            <a:avLst/>
            <a:gdLst/>
            <a:ahLst/>
            <a:cxnLst/>
            <a:rect l="l" t="t" r="r" b="b"/>
            <a:pathLst>
              <a:path w="2289758" h="1923998" extrusionOk="0">
                <a:moveTo>
                  <a:pt x="593734" y="929431"/>
                </a:moveTo>
                <a:lnTo>
                  <a:pt x="388307" y="616280"/>
                </a:lnTo>
                <a:lnTo>
                  <a:pt x="152818" y="255531"/>
                </a:lnTo>
                <a:lnTo>
                  <a:pt x="0" y="60125"/>
                </a:lnTo>
                <a:lnTo>
                  <a:pt x="92693" y="0"/>
                </a:lnTo>
                <a:lnTo>
                  <a:pt x="177870" y="105218"/>
                </a:lnTo>
                <a:lnTo>
                  <a:pt x="323172" y="283088"/>
                </a:lnTo>
                <a:lnTo>
                  <a:pt x="526093" y="528598"/>
                </a:lnTo>
                <a:lnTo>
                  <a:pt x="716489" y="739035"/>
                </a:lnTo>
                <a:lnTo>
                  <a:pt x="956989" y="974525"/>
                </a:lnTo>
                <a:lnTo>
                  <a:pt x="1227551" y="1212519"/>
                </a:lnTo>
                <a:lnTo>
                  <a:pt x="1437988" y="1377863"/>
                </a:lnTo>
                <a:lnTo>
                  <a:pt x="1525670" y="1437988"/>
                </a:lnTo>
                <a:lnTo>
                  <a:pt x="1711055" y="1565753"/>
                </a:lnTo>
                <a:lnTo>
                  <a:pt x="1916482" y="1686003"/>
                </a:lnTo>
                <a:lnTo>
                  <a:pt x="2182034" y="1821284"/>
                </a:lnTo>
                <a:lnTo>
                  <a:pt x="2269716" y="1856357"/>
                </a:lnTo>
                <a:lnTo>
                  <a:pt x="2287253" y="1871388"/>
                </a:lnTo>
                <a:lnTo>
                  <a:pt x="2289758" y="1883914"/>
                </a:lnTo>
                <a:lnTo>
                  <a:pt x="2274727" y="1906461"/>
                </a:lnTo>
                <a:lnTo>
                  <a:pt x="2257190" y="1916482"/>
                </a:lnTo>
                <a:lnTo>
                  <a:pt x="2154477" y="1923998"/>
                </a:lnTo>
                <a:lnTo>
                  <a:pt x="1979112" y="1923998"/>
                </a:lnTo>
                <a:lnTo>
                  <a:pt x="1733602" y="1916482"/>
                </a:lnTo>
                <a:lnTo>
                  <a:pt x="1530681" y="1901451"/>
                </a:lnTo>
                <a:lnTo>
                  <a:pt x="1385379" y="1883914"/>
                </a:lnTo>
                <a:lnTo>
                  <a:pt x="1277655" y="1853852"/>
                </a:lnTo>
                <a:lnTo>
                  <a:pt x="1217530" y="1831305"/>
                </a:lnTo>
                <a:lnTo>
                  <a:pt x="1182457" y="1796232"/>
                </a:lnTo>
                <a:lnTo>
                  <a:pt x="1017114" y="1578279"/>
                </a:lnTo>
                <a:lnTo>
                  <a:pt x="831728" y="1300201"/>
                </a:lnTo>
                <a:lnTo>
                  <a:pt x="593734" y="9294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C51DAA2-1CB9-E842-8AA1-79134D2CC403}"/>
              </a:ext>
            </a:extLst>
          </p:cNvPr>
          <p:cNvGrpSpPr/>
          <p:nvPr/>
        </p:nvGrpSpPr>
        <p:grpSpPr>
          <a:xfrm>
            <a:off x="2591550" y="1625682"/>
            <a:ext cx="4865687" cy="4192587"/>
            <a:chOff x="2747963" y="1770063"/>
            <a:chExt cx="4865687" cy="4192587"/>
          </a:xfrm>
        </p:grpSpPr>
        <p:sp>
          <p:nvSpPr>
            <p:cNvPr id="11" name="Google Shape;966;p81">
              <a:extLst>
                <a:ext uri="{FF2B5EF4-FFF2-40B4-BE49-F238E27FC236}">
                  <a16:creationId xmlns:a16="http://schemas.microsoft.com/office/drawing/2014/main" id="{7269C396-B563-8C4B-BB6E-2C6FE80FF8D4}"/>
                </a:ext>
              </a:extLst>
            </p:cNvPr>
            <p:cNvSpPr/>
            <p:nvPr/>
          </p:nvSpPr>
          <p:spPr>
            <a:xfrm>
              <a:off x="2984500" y="2247900"/>
              <a:ext cx="909638" cy="735013"/>
            </a:xfrm>
            <a:custGeom>
              <a:avLst/>
              <a:gdLst/>
              <a:ahLst/>
              <a:cxnLst/>
              <a:rect l="l" t="t" r="r" b="b"/>
              <a:pathLst>
                <a:path w="909638" h="735806" extrusionOk="0">
                  <a:moveTo>
                    <a:pt x="397669" y="426244"/>
                  </a:moveTo>
                  <a:lnTo>
                    <a:pt x="252413" y="292894"/>
                  </a:lnTo>
                  <a:lnTo>
                    <a:pt x="21432" y="73819"/>
                  </a:lnTo>
                  <a:lnTo>
                    <a:pt x="7144" y="54769"/>
                  </a:lnTo>
                  <a:lnTo>
                    <a:pt x="2382" y="42863"/>
                  </a:lnTo>
                  <a:lnTo>
                    <a:pt x="0" y="28575"/>
                  </a:lnTo>
                  <a:lnTo>
                    <a:pt x="2382" y="11906"/>
                  </a:lnTo>
                  <a:lnTo>
                    <a:pt x="9525" y="2381"/>
                  </a:lnTo>
                  <a:lnTo>
                    <a:pt x="19050" y="0"/>
                  </a:lnTo>
                  <a:lnTo>
                    <a:pt x="40482" y="2381"/>
                  </a:lnTo>
                  <a:lnTo>
                    <a:pt x="278607" y="102394"/>
                  </a:lnTo>
                  <a:lnTo>
                    <a:pt x="576263" y="226219"/>
                  </a:lnTo>
                  <a:lnTo>
                    <a:pt x="788194" y="307181"/>
                  </a:lnTo>
                  <a:lnTo>
                    <a:pt x="831057" y="378619"/>
                  </a:lnTo>
                  <a:lnTo>
                    <a:pt x="862013" y="442913"/>
                  </a:lnTo>
                  <a:lnTo>
                    <a:pt x="885825" y="511969"/>
                  </a:lnTo>
                  <a:lnTo>
                    <a:pt x="902494" y="573881"/>
                  </a:lnTo>
                  <a:lnTo>
                    <a:pt x="909638" y="623888"/>
                  </a:lnTo>
                  <a:lnTo>
                    <a:pt x="904875" y="671513"/>
                  </a:lnTo>
                  <a:lnTo>
                    <a:pt x="883444" y="721519"/>
                  </a:lnTo>
                  <a:lnTo>
                    <a:pt x="871538" y="731044"/>
                  </a:lnTo>
                  <a:lnTo>
                    <a:pt x="850107" y="735806"/>
                  </a:lnTo>
                  <a:lnTo>
                    <a:pt x="809625" y="733425"/>
                  </a:lnTo>
                  <a:lnTo>
                    <a:pt x="757238" y="719138"/>
                  </a:lnTo>
                  <a:lnTo>
                    <a:pt x="685800" y="681038"/>
                  </a:lnTo>
                  <a:lnTo>
                    <a:pt x="609600" y="614363"/>
                  </a:lnTo>
                  <a:lnTo>
                    <a:pt x="397669" y="4262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967;p81">
              <a:extLst>
                <a:ext uri="{FF2B5EF4-FFF2-40B4-BE49-F238E27FC236}">
                  <a16:creationId xmlns:a16="http://schemas.microsoft.com/office/drawing/2014/main" id="{634C979B-8264-3A44-B73F-3C4F30E16C77}"/>
                </a:ext>
              </a:extLst>
            </p:cNvPr>
            <p:cNvSpPr/>
            <p:nvPr/>
          </p:nvSpPr>
          <p:spPr>
            <a:xfrm>
              <a:off x="2747963" y="4986338"/>
              <a:ext cx="476250" cy="671512"/>
            </a:xfrm>
            <a:custGeom>
              <a:avLst/>
              <a:gdLst/>
              <a:ahLst/>
              <a:cxnLst/>
              <a:rect l="l" t="t" r="r" b="b"/>
              <a:pathLst>
                <a:path w="476250" h="671512" extrusionOk="0">
                  <a:moveTo>
                    <a:pt x="195262" y="488156"/>
                  </a:moveTo>
                  <a:lnTo>
                    <a:pt x="140493" y="411956"/>
                  </a:lnTo>
                  <a:lnTo>
                    <a:pt x="109537" y="357187"/>
                  </a:lnTo>
                  <a:lnTo>
                    <a:pt x="73818" y="288131"/>
                  </a:lnTo>
                  <a:lnTo>
                    <a:pt x="47625" y="226218"/>
                  </a:lnTo>
                  <a:lnTo>
                    <a:pt x="23812" y="161925"/>
                  </a:lnTo>
                  <a:lnTo>
                    <a:pt x="9525" y="111918"/>
                  </a:lnTo>
                  <a:lnTo>
                    <a:pt x="4762" y="85725"/>
                  </a:lnTo>
                  <a:lnTo>
                    <a:pt x="0" y="59531"/>
                  </a:lnTo>
                  <a:lnTo>
                    <a:pt x="0" y="30956"/>
                  </a:lnTo>
                  <a:lnTo>
                    <a:pt x="2381" y="11906"/>
                  </a:lnTo>
                  <a:lnTo>
                    <a:pt x="16668" y="0"/>
                  </a:lnTo>
                  <a:lnTo>
                    <a:pt x="33337" y="0"/>
                  </a:lnTo>
                  <a:lnTo>
                    <a:pt x="64293" y="11906"/>
                  </a:lnTo>
                  <a:lnTo>
                    <a:pt x="116681" y="66675"/>
                  </a:lnTo>
                  <a:lnTo>
                    <a:pt x="154781" y="104775"/>
                  </a:lnTo>
                  <a:lnTo>
                    <a:pt x="171450" y="116681"/>
                  </a:lnTo>
                  <a:lnTo>
                    <a:pt x="202406" y="130968"/>
                  </a:lnTo>
                  <a:lnTo>
                    <a:pt x="230981" y="135731"/>
                  </a:lnTo>
                  <a:lnTo>
                    <a:pt x="283368" y="130968"/>
                  </a:lnTo>
                  <a:lnTo>
                    <a:pt x="476250" y="542925"/>
                  </a:lnTo>
                  <a:lnTo>
                    <a:pt x="466725" y="604837"/>
                  </a:lnTo>
                  <a:lnTo>
                    <a:pt x="445293" y="652462"/>
                  </a:lnTo>
                  <a:lnTo>
                    <a:pt x="433387" y="664368"/>
                  </a:lnTo>
                  <a:lnTo>
                    <a:pt x="416718" y="669131"/>
                  </a:lnTo>
                  <a:lnTo>
                    <a:pt x="390525" y="671512"/>
                  </a:lnTo>
                  <a:lnTo>
                    <a:pt x="364331" y="664368"/>
                  </a:lnTo>
                  <a:lnTo>
                    <a:pt x="328612" y="640556"/>
                  </a:lnTo>
                  <a:lnTo>
                    <a:pt x="285750" y="602456"/>
                  </a:lnTo>
                  <a:lnTo>
                    <a:pt x="195262" y="4881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968;p81">
              <a:extLst>
                <a:ext uri="{FF2B5EF4-FFF2-40B4-BE49-F238E27FC236}">
                  <a16:creationId xmlns:a16="http://schemas.microsoft.com/office/drawing/2014/main" id="{7269DBA4-E03E-3B49-9E1E-8E7C7F84F8E6}"/>
                </a:ext>
              </a:extLst>
            </p:cNvPr>
            <p:cNvSpPr/>
            <p:nvPr/>
          </p:nvSpPr>
          <p:spPr>
            <a:xfrm>
              <a:off x="3994150" y="1770063"/>
              <a:ext cx="1420813" cy="1801812"/>
            </a:xfrm>
            <a:custGeom>
              <a:avLst/>
              <a:gdLst/>
              <a:ahLst/>
              <a:cxnLst/>
              <a:rect l="l" t="t" r="r" b="b"/>
              <a:pathLst>
                <a:path w="1421607" h="1802606" extrusionOk="0">
                  <a:moveTo>
                    <a:pt x="602457" y="1033462"/>
                  </a:moveTo>
                  <a:lnTo>
                    <a:pt x="709613" y="869156"/>
                  </a:lnTo>
                  <a:lnTo>
                    <a:pt x="823913" y="681037"/>
                  </a:lnTo>
                  <a:lnTo>
                    <a:pt x="931069" y="478631"/>
                  </a:lnTo>
                  <a:lnTo>
                    <a:pt x="973932" y="383381"/>
                  </a:lnTo>
                  <a:lnTo>
                    <a:pt x="990600" y="333375"/>
                  </a:lnTo>
                  <a:lnTo>
                    <a:pt x="995363" y="302419"/>
                  </a:lnTo>
                  <a:lnTo>
                    <a:pt x="992982" y="273844"/>
                  </a:lnTo>
                  <a:lnTo>
                    <a:pt x="985838" y="242887"/>
                  </a:lnTo>
                  <a:lnTo>
                    <a:pt x="971550" y="214312"/>
                  </a:lnTo>
                  <a:lnTo>
                    <a:pt x="947738" y="188119"/>
                  </a:lnTo>
                  <a:lnTo>
                    <a:pt x="904875" y="152400"/>
                  </a:lnTo>
                  <a:lnTo>
                    <a:pt x="847725" y="119062"/>
                  </a:lnTo>
                  <a:lnTo>
                    <a:pt x="769144" y="83344"/>
                  </a:lnTo>
                  <a:lnTo>
                    <a:pt x="757238" y="76200"/>
                  </a:lnTo>
                  <a:lnTo>
                    <a:pt x="747713" y="61912"/>
                  </a:lnTo>
                  <a:lnTo>
                    <a:pt x="745332" y="52387"/>
                  </a:lnTo>
                  <a:lnTo>
                    <a:pt x="754857" y="26194"/>
                  </a:lnTo>
                  <a:lnTo>
                    <a:pt x="785813" y="2381"/>
                  </a:lnTo>
                  <a:lnTo>
                    <a:pt x="812007" y="0"/>
                  </a:lnTo>
                  <a:lnTo>
                    <a:pt x="869157" y="0"/>
                  </a:lnTo>
                  <a:lnTo>
                    <a:pt x="962025" y="14287"/>
                  </a:lnTo>
                  <a:lnTo>
                    <a:pt x="1033463" y="35719"/>
                  </a:lnTo>
                  <a:lnTo>
                    <a:pt x="1131094" y="73819"/>
                  </a:lnTo>
                  <a:lnTo>
                    <a:pt x="1214438" y="109537"/>
                  </a:lnTo>
                  <a:lnTo>
                    <a:pt x="1290638" y="157162"/>
                  </a:lnTo>
                  <a:lnTo>
                    <a:pt x="1357313" y="204787"/>
                  </a:lnTo>
                  <a:lnTo>
                    <a:pt x="1397794" y="250031"/>
                  </a:lnTo>
                  <a:lnTo>
                    <a:pt x="1412082" y="273844"/>
                  </a:lnTo>
                  <a:lnTo>
                    <a:pt x="1421607" y="295275"/>
                  </a:lnTo>
                  <a:lnTo>
                    <a:pt x="1421607" y="321469"/>
                  </a:lnTo>
                  <a:lnTo>
                    <a:pt x="1419225" y="347662"/>
                  </a:lnTo>
                  <a:lnTo>
                    <a:pt x="1407319" y="376237"/>
                  </a:lnTo>
                  <a:lnTo>
                    <a:pt x="1369219" y="411956"/>
                  </a:lnTo>
                  <a:lnTo>
                    <a:pt x="1326357" y="435769"/>
                  </a:lnTo>
                  <a:lnTo>
                    <a:pt x="1264444" y="488156"/>
                  </a:lnTo>
                  <a:lnTo>
                    <a:pt x="1235869" y="528637"/>
                  </a:lnTo>
                  <a:lnTo>
                    <a:pt x="1133475" y="681037"/>
                  </a:lnTo>
                  <a:lnTo>
                    <a:pt x="1069182" y="764381"/>
                  </a:lnTo>
                  <a:lnTo>
                    <a:pt x="914400" y="952500"/>
                  </a:lnTo>
                  <a:lnTo>
                    <a:pt x="740569" y="1145381"/>
                  </a:lnTo>
                  <a:lnTo>
                    <a:pt x="633413" y="1257300"/>
                  </a:lnTo>
                  <a:lnTo>
                    <a:pt x="511969" y="1376362"/>
                  </a:lnTo>
                  <a:lnTo>
                    <a:pt x="323850" y="1559719"/>
                  </a:lnTo>
                  <a:lnTo>
                    <a:pt x="133350" y="1726406"/>
                  </a:lnTo>
                  <a:lnTo>
                    <a:pt x="54769" y="1788319"/>
                  </a:lnTo>
                  <a:lnTo>
                    <a:pt x="35719" y="1800225"/>
                  </a:lnTo>
                  <a:lnTo>
                    <a:pt x="14288" y="1802606"/>
                  </a:lnTo>
                  <a:lnTo>
                    <a:pt x="2382" y="1795462"/>
                  </a:lnTo>
                  <a:lnTo>
                    <a:pt x="0" y="1776412"/>
                  </a:lnTo>
                  <a:lnTo>
                    <a:pt x="9525" y="1743075"/>
                  </a:lnTo>
                  <a:lnTo>
                    <a:pt x="111919" y="1633537"/>
                  </a:lnTo>
                  <a:lnTo>
                    <a:pt x="288132" y="1450181"/>
                  </a:lnTo>
                  <a:lnTo>
                    <a:pt x="421482" y="1290637"/>
                  </a:lnTo>
                  <a:lnTo>
                    <a:pt x="602457" y="103346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969;p81">
              <a:extLst>
                <a:ext uri="{FF2B5EF4-FFF2-40B4-BE49-F238E27FC236}">
                  <a16:creationId xmlns:a16="http://schemas.microsoft.com/office/drawing/2014/main" id="{C5786173-E140-E645-B0D2-6555C2D3A149}"/>
                </a:ext>
              </a:extLst>
            </p:cNvPr>
            <p:cNvSpPr/>
            <p:nvPr/>
          </p:nvSpPr>
          <p:spPr>
            <a:xfrm rot="-5400000">
              <a:off x="3288506" y="3666332"/>
              <a:ext cx="2636837" cy="1955800"/>
            </a:xfrm>
            <a:custGeom>
              <a:avLst/>
              <a:gdLst/>
              <a:ahLst/>
              <a:cxnLst/>
              <a:rect l="l" t="t" r="r" b="b"/>
              <a:pathLst>
                <a:path w="2637064" h="1956707" extrusionOk="0">
                  <a:moveTo>
                    <a:pt x="1619250" y="1415143"/>
                  </a:moveTo>
                  <a:lnTo>
                    <a:pt x="1722664" y="1455964"/>
                  </a:lnTo>
                  <a:lnTo>
                    <a:pt x="1798864" y="1480457"/>
                  </a:lnTo>
                  <a:lnTo>
                    <a:pt x="1894114" y="1507671"/>
                  </a:lnTo>
                  <a:lnTo>
                    <a:pt x="2016578" y="1534885"/>
                  </a:lnTo>
                  <a:lnTo>
                    <a:pt x="2092778" y="1545771"/>
                  </a:lnTo>
                  <a:lnTo>
                    <a:pt x="2182586" y="1556657"/>
                  </a:lnTo>
                  <a:lnTo>
                    <a:pt x="2307771" y="1562100"/>
                  </a:lnTo>
                  <a:lnTo>
                    <a:pt x="2354036" y="1559378"/>
                  </a:lnTo>
                  <a:lnTo>
                    <a:pt x="2383971" y="1553935"/>
                  </a:lnTo>
                  <a:lnTo>
                    <a:pt x="2416628" y="1540328"/>
                  </a:lnTo>
                  <a:lnTo>
                    <a:pt x="2462893" y="1515835"/>
                  </a:lnTo>
                  <a:lnTo>
                    <a:pt x="2498271" y="1477735"/>
                  </a:lnTo>
                  <a:lnTo>
                    <a:pt x="2522764" y="1431471"/>
                  </a:lnTo>
                  <a:lnTo>
                    <a:pt x="2547257" y="1382485"/>
                  </a:lnTo>
                  <a:lnTo>
                    <a:pt x="2560864" y="1363435"/>
                  </a:lnTo>
                  <a:lnTo>
                    <a:pt x="2574471" y="1357993"/>
                  </a:lnTo>
                  <a:lnTo>
                    <a:pt x="2593521" y="1360714"/>
                  </a:lnTo>
                  <a:lnTo>
                    <a:pt x="2604407" y="1366157"/>
                  </a:lnTo>
                  <a:lnTo>
                    <a:pt x="2618014" y="1385207"/>
                  </a:lnTo>
                  <a:lnTo>
                    <a:pt x="2628900" y="1423307"/>
                  </a:lnTo>
                  <a:lnTo>
                    <a:pt x="2634343" y="1475014"/>
                  </a:lnTo>
                  <a:lnTo>
                    <a:pt x="2637064" y="1534885"/>
                  </a:lnTo>
                  <a:lnTo>
                    <a:pt x="2626178" y="1613807"/>
                  </a:lnTo>
                  <a:lnTo>
                    <a:pt x="2612571" y="1668235"/>
                  </a:lnTo>
                  <a:lnTo>
                    <a:pt x="2577193" y="1744435"/>
                  </a:lnTo>
                  <a:lnTo>
                    <a:pt x="2539093" y="1807028"/>
                  </a:lnTo>
                  <a:lnTo>
                    <a:pt x="2479221" y="1877785"/>
                  </a:lnTo>
                  <a:lnTo>
                    <a:pt x="2435678" y="1921328"/>
                  </a:lnTo>
                  <a:lnTo>
                    <a:pt x="2392136" y="1945821"/>
                  </a:lnTo>
                  <a:lnTo>
                    <a:pt x="2354036" y="1956707"/>
                  </a:lnTo>
                  <a:lnTo>
                    <a:pt x="2324100" y="1956707"/>
                  </a:lnTo>
                  <a:lnTo>
                    <a:pt x="2302328" y="1948543"/>
                  </a:lnTo>
                  <a:lnTo>
                    <a:pt x="2261507" y="1926771"/>
                  </a:lnTo>
                  <a:lnTo>
                    <a:pt x="2201636" y="1896835"/>
                  </a:lnTo>
                  <a:lnTo>
                    <a:pt x="2011136" y="1842407"/>
                  </a:lnTo>
                  <a:lnTo>
                    <a:pt x="1728107" y="1741714"/>
                  </a:lnTo>
                  <a:lnTo>
                    <a:pt x="1499507" y="1641021"/>
                  </a:lnTo>
                  <a:lnTo>
                    <a:pt x="1319893" y="1551214"/>
                  </a:lnTo>
                  <a:lnTo>
                    <a:pt x="1153886" y="1450521"/>
                  </a:lnTo>
                  <a:lnTo>
                    <a:pt x="1031421" y="1368878"/>
                  </a:lnTo>
                  <a:lnTo>
                    <a:pt x="944336" y="1306285"/>
                  </a:lnTo>
                  <a:lnTo>
                    <a:pt x="857250" y="1235528"/>
                  </a:lnTo>
                  <a:lnTo>
                    <a:pt x="791936" y="1178378"/>
                  </a:lnTo>
                  <a:lnTo>
                    <a:pt x="718457" y="1107621"/>
                  </a:lnTo>
                  <a:lnTo>
                    <a:pt x="606878" y="996043"/>
                  </a:lnTo>
                  <a:lnTo>
                    <a:pt x="557893" y="944335"/>
                  </a:lnTo>
                  <a:lnTo>
                    <a:pt x="481693" y="851807"/>
                  </a:lnTo>
                  <a:lnTo>
                    <a:pt x="394607" y="740228"/>
                  </a:lnTo>
                  <a:lnTo>
                    <a:pt x="299357" y="595993"/>
                  </a:lnTo>
                  <a:lnTo>
                    <a:pt x="239486" y="498021"/>
                  </a:lnTo>
                  <a:lnTo>
                    <a:pt x="152400" y="353785"/>
                  </a:lnTo>
                  <a:lnTo>
                    <a:pt x="100693" y="255814"/>
                  </a:lnTo>
                  <a:lnTo>
                    <a:pt x="35378" y="125185"/>
                  </a:lnTo>
                  <a:lnTo>
                    <a:pt x="10886" y="62593"/>
                  </a:lnTo>
                  <a:lnTo>
                    <a:pt x="0" y="32657"/>
                  </a:lnTo>
                  <a:lnTo>
                    <a:pt x="2721" y="16328"/>
                  </a:lnTo>
                  <a:lnTo>
                    <a:pt x="10886" y="5443"/>
                  </a:lnTo>
                  <a:lnTo>
                    <a:pt x="32657" y="0"/>
                  </a:lnTo>
                  <a:lnTo>
                    <a:pt x="54428" y="8164"/>
                  </a:lnTo>
                  <a:lnTo>
                    <a:pt x="87086" y="65314"/>
                  </a:lnTo>
                  <a:lnTo>
                    <a:pt x="166007" y="201385"/>
                  </a:lnTo>
                  <a:lnTo>
                    <a:pt x="253093" y="326571"/>
                  </a:lnTo>
                  <a:lnTo>
                    <a:pt x="370114" y="468085"/>
                  </a:lnTo>
                  <a:lnTo>
                    <a:pt x="492578" y="612321"/>
                  </a:lnTo>
                  <a:lnTo>
                    <a:pt x="644978" y="762000"/>
                  </a:lnTo>
                  <a:lnTo>
                    <a:pt x="764721" y="868135"/>
                  </a:lnTo>
                  <a:lnTo>
                    <a:pt x="906236" y="982435"/>
                  </a:lnTo>
                  <a:lnTo>
                    <a:pt x="1034143" y="1080407"/>
                  </a:lnTo>
                  <a:lnTo>
                    <a:pt x="1208314" y="1197428"/>
                  </a:lnTo>
                  <a:lnTo>
                    <a:pt x="1341664" y="1281793"/>
                  </a:lnTo>
                  <a:lnTo>
                    <a:pt x="1483178" y="1349828"/>
                  </a:lnTo>
                  <a:lnTo>
                    <a:pt x="1619250" y="141514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970;p81">
              <a:extLst>
                <a:ext uri="{FF2B5EF4-FFF2-40B4-BE49-F238E27FC236}">
                  <a16:creationId xmlns:a16="http://schemas.microsoft.com/office/drawing/2014/main" id="{FCF153AA-90B7-8349-946B-BB4A30C0CFA4}"/>
                </a:ext>
              </a:extLst>
            </p:cNvPr>
            <p:cNvSpPr/>
            <p:nvPr/>
          </p:nvSpPr>
          <p:spPr>
            <a:xfrm>
              <a:off x="2986088" y="4038600"/>
              <a:ext cx="1000125" cy="1528763"/>
            </a:xfrm>
            <a:custGeom>
              <a:avLst/>
              <a:gdLst/>
              <a:ahLst/>
              <a:cxnLst/>
              <a:rect l="l" t="t" r="r" b="b"/>
              <a:pathLst>
                <a:path w="1000125" h="1528763" extrusionOk="0">
                  <a:moveTo>
                    <a:pt x="447675" y="628650"/>
                  </a:moveTo>
                  <a:lnTo>
                    <a:pt x="223837" y="895350"/>
                  </a:lnTo>
                  <a:lnTo>
                    <a:pt x="90487" y="1050131"/>
                  </a:lnTo>
                  <a:lnTo>
                    <a:pt x="59531" y="1073944"/>
                  </a:lnTo>
                  <a:lnTo>
                    <a:pt x="0" y="1092994"/>
                  </a:lnTo>
                  <a:lnTo>
                    <a:pt x="228600" y="1528763"/>
                  </a:lnTo>
                  <a:lnTo>
                    <a:pt x="250031" y="1450181"/>
                  </a:lnTo>
                  <a:lnTo>
                    <a:pt x="292893" y="1352550"/>
                  </a:lnTo>
                  <a:lnTo>
                    <a:pt x="385762" y="1162050"/>
                  </a:lnTo>
                  <a:lnTo>
                    <a:pt x="516731" y="916781"/>
                  </a:lnTo>
                  <a:lnTo>
                    <a:pt x="652462" y="671513"/>
                  </a:lnTo>
                  <a:lnTo>
                    <a:pt x="766762" y="471488"/>
                  </a:lnTo>
                  <a:lnTo>
                    <a:pt x="900112" y="230981"/>
                  </a:lnTo>
                  <a:lnTo>
                    <a:pt x="969168" y="114300"/>
                  </a:lnTo>
                  <a:lnTo>
                    <a:pt x="992981" y="69056"/>
                  </a:lnTo>
                  <a:lnTo>
                    <a:pt x="1000125" y="33338"/>
                  </a:lnTo>
                  <a:lnTo>
                    <a:pt x="1000125" y="21431"/>
                  </a:lnTo>
                  <a:lnTo>
                    <a:pt x="995362" y="4763"/>
                  </a:lnTo>
                  <a:lnTo>
                    <a:pt x="981075" y="0"/>
                  </a:lnTo>
                  <a:lnTo>
                    <a:pt x="959643" y="4763"/>
                  </a:lnTo>
                  <a:lnTo>
                    <a:pt x="928687" y="28575"/>
                  </a:lnTo>
                  <a:lnTo>
                    <a:pt x="897731" y="71438"/>
                  </a:lnTo>
                  <a:lnTo>
                    <a:pt x="683418" y="350044"/>
                  </a:lnTo>
                  <a:lnTo>
                    <a:pt x="447675" y="6286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971;p81">
              <a:extLst>
                <a:ext uri="{FF2B5EF4-FFF2-40B4-BE49-F238E27FC236}">
                  <a16:creationId xmlns:a16="http://schemas.microsoft.com/office/drawing/2014/main" id="{15C06642-B340-5643-9037-CF18D6C742BB}"/>
                </a:ext>
              </a:extLst>
            </p:cNvPr>
            <p:cNvSpPr/>
            <p:nvPr/>
          </p:nvSpPr>
          <p:spPr>
            <a:xfrm>
              <a:off x="4595813" y="2617788"/>
              <a:ext cx="2400300" cy="539750"/>
            </a:xfrm>
            <a:custGeom>
              <a:avLst/>
              <a:gdLst/>
              <a:ahLst/>
              <a:cxnLst/>
              <a:rect l="l" t="t" r="r" b="b"/>
              <a:pathLst>
                <a:path w="2400300" h="540544" extrusionOk="0">
                  <a:moveTo>
                    <a:pt x="950118" y="411956"/>
                  </a:moveTo>
                  <a:lnTo>
                    <a:pt x="550068" y="514350"/>
                  </a:lnTo>
                  <a:lnTo>
                    <a:pt x="438150" y="540544"/>
                  </a:lnTo>
                  <a:lnTo>
                    <a:pt x="397668" y="540544"/>
                  </a:lnTo>
                  <a:lnTo>
                    <a:pt x="345281" y="533400"/>
                  </a:lnTo>
                  <a:lnTo>
                    <a:pt x="238125" y="507206"/>
                  </a:lnTo>
                  <a:lnTo>
                    <a:pt x="0" y="390525"/>
                  </a:lnTo>
                  <a:lnTo>
                    <a:pt x="78581" y="252412"/>
                  </a:lnTo>
                  <a:lnTo>
                    <a:pt x="176212" y="311944"/>
                  </a:lnTo>
                  <a:lnTo>
                    <a:pt x="219075" y="328612"/>
                  </a:lnTo>
                  <a:lnTo>
                    <a:pt x="269081" y="340519"/>
                  </a:lnTo>
                  <a:lnTo>
                    <a:pt x="316706" y="345281"/>
                  </a:lnTo>
                  <a:lnTo>
                    <a:pt x="357187" y="345281"/>
                  </a:lnTo>
                  <a:lnTo>
                    <a:pt x="409575" y="340519"/>
                  </a:lnTo>
                  <a:lnTo>
                    <a:pt x="611981" y="314325"/>
                  </a:lnTo>
                  <a:lnTo>
                    <a:pt x="1023937" y="245269"/>
                  </a:lnTo>
                  <a:lnTo>
                    <a:pt x="1214437" y="204787"/>
                  </a:lnTo>
                  <a:lnTo>
                    <a:pt x="1614487" y="109537"/>
                  </a:lnTo>
                  <a:lnTo>
                    <a:pt x="1778793" y="69056"/>
                  </a:lnTo>
                  <a:lnTo>
                    <a:pt x="1819275" y="45244"/>
                  </a:lnTo>
                  <a:lnTo>
                    <a:pt x="1871662" y="19050"/>
                  </a:lnTo>
                  <a:lnTo>
                    <a:pt x="1919287" y="2381"/>
                  </a:lnTo>
                  <a:lnTo>
                    <a:pt x="1935956" y="0"/>
                  </a:lnTo>
                  <a:lnTo>
                    <a:pt x="1983581" y="19050"/>
                  </a:lnTo>
                  <a:lnTo>
                    <a:pt x="2112168" y="92869"/>
                  </a:lnTo>
                  <a:lnTo>
                    <a:pt x="2269331" y="211931"/>
                  </a:lnTo>
                  <a:lnTo>
                    <a:pt x="2355056" y="290512"/>
                  </a:lnTo>
                  <a:lnTo>
                    <a:pt x="2378868" y="319087"/>
                  </a:lnTo>
                  <a:lnTo>
                    <a:pt x="2397918" y="359569"/>
                  </a:lnTo>
                  <a:lnTo>
                    <a:pt x="2400300" y="400050"/>
                  </a:lnTo>
                  <a:lnTo>
                    <a:pt x="2393156" y="419100"/>
                  </a:lnTo>
                  <a:lnTo>
                    <a:pt x="2374106" y="435769"/>
                  </a:lnTo>
                  <a:lnTo>
                    <a:pt x="2326481" y="459581"/>
                  </a:lnTo>
                  <a:lnTo>
                    <a:pt x="2226468" y="490537"/>
                  </a:lnTo>
                  <a:lnTo>
                    <a:pt x="2190750" y="500062"/>
                  </a:lnTo>
                  <a:lnTo>
                    <a:pt x="1885950" y="292894"/>
                  </a:lnTo>
                  <a:lnTo>
                    <a:pt x="1876425" y="264319"/>
                  </a:lnTo>
                  <a:lnTo>
                    <a:pt x="1866900" y="245269"/>
                  </a:lnTo>
                  <a:lnTo>
                    <a:pt x="1843087" y="228600"/>
                  </a:lnTo>
                  <a:lnTo>
                    <a:pt x="1804987" y="207169"/>
                  </a:lnTo>
                  <a:lnTo>
                    <a:pt x="1774031" y="207169"/>
                  </a:lnTo>
                  <a:lnTo>
                    <a:pt x="1509712" y="278606"/>
                  </a:lnTo>
                  <a:lnTo>
                    <a:pt x="950118" y="4119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972;p81">
              <a:extLst>
                <a:ext uri="{FF2B5EF4-FFF2-40B4-BE49-F238E27FC236}">
                  <a16:creationId xmlns:a16="http://schemas.microsoft.com/office/drawing/2014/main" id="{EAB26B3F-ED28-E847-B7B9-6B69304729FE}"/>
                </a:ext>
              </a:extLst>
            </p:cNvPr>
            <p:cNvSpPr/>
            <p:nvPr/>
          </p:nvSpPr>
          <p:spPr>
            <a:xfrm>
              <a:off x="5884863" y="2857500"/>
              <a:ext cx="947737" cy="852488"/>
            </a:xfrm>
            <a:custGeom>
              <a:avLst/>
              <a:gdLst/>
              <a:ahLst/>
              <a:cxnLst/>
              <a:rect l="l" t="t" r="r" b="b"/>
              <a:pathLst>
                <a:path w="947737" h="852488" extrusionOk="0">
                  <a:moveTo>
                    <a:pt x="204787" y="557213"/>
                  </a:moveTo>
                  <a:lnTo>
                    <a:pt x="326231" y="407194"/>
                  </a:lnTo>
                  <a:lnTo>
                    <a:pt x="452437" y="254794"/>
                  </a:lnTo>
                  <a:lnTo>
                    <a:pt x="545306" y="135731"/>
                  </a:lnTo>
                  <a:lnTo>
                    <a:pt x="631031" y="0"/>
                  </a:lnTo>
                  <a:lnTo>
                    <a:pt x="947737" y="245269"/>
                  </a:lnTo>
                  <a:lnTo>
                    <a:pt x="902494" y="259556"/>
                  </a:lnTo>
                  <a:lnTo>
                    <a:pt x="821531" y="285750"/>
                  </a:lnTo>
                  <a:lnTo>
                    <a:pt x="757237" y="314325"/>
                  </a:lnTo>
                  <a:lnTo>
                    <a:pt x="664369" y="385763"/>
                  </a:lnTo>
                  <a:lnTo>
                    <a:pt x="366712" y="609600"/>
                  </a:lnTo>
                  <a:lnTo>
                    <a:pt x="90487" y="831056"/>
                  </a:lnTo>
                  <a:lnTo>
                    <a:pt x="59531" y="845344"/>
                  </a:lnTo>
                  <a:lnTo>
                    <a:pt x="30956" y="852488"/>
                  </a:lnTo>
                  <a:lnTo>
                    <a:pt x="7144" y="847725"/>
                  </a:lnTo>
                  <a:lnTo>
                    <a:pt x="0" y="835819"/>
                  </a:lnTo>
                  <a:lnTo>
                    <a:pt x="4762" y="807244"/>
                  </a:lnTo>
                  <a:lnTo>
                    <a:pt x="76200" y="716756"/>
                  </a:lnTo>
                  <a:lnTo>
                    <a:pt x="204787" y="55721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973;p81">
              <a:extLst>
                <a:ext uri="{FF2B5EF4-FFF2-40B4-BE49-F238E27FC236}">
                  <a16:creationId xmlns:a16="http://schemas.microsoft.com/office/drawing/2014/main" id="{6F5AFDA9-31D5-CC4F-84C4-4F377A89FE6D}"/>
                </a:ext>
              </a:extLst>
            </p:cNvPr>
            <p:cNvSpPr/>
            <p:nvPr/>
          </p:nvSpPr>
          <p:spPr>
            <a:xfrm>
              <a:off x="5322888" y="3867150"/>
              <a:ext cx="2290762" cy="1924050"/>
            </a:xfrm>
            <a:custGeom>
              <a:avLst/>
              <a:gdLst/>
              <a:ahLst/>
              <a:cxnLst/>
              <a:rect l="l" t="t" r="r" b="b"/>
              <a:pathLst>
                <a:path w="2289758" h="1923998" extrusionOk="0">
                  <a:moveTo>
                    <a:pt x="593734" y="929431"/>
                  </a:moveTo>
                  <a:lnTo>
                    <a:pt x="388307" y="616280"/>
                  </a:lnTo>
                  <a:lnTo>
                    <a:pt x="152818" y="255531"/>
                  </a:lnTo>
                  <a:lnTo>
                    <a:pt x="0" y="60125"/>
                  </a:lnTo>
                  <a:lnTo>
                    <a:pt x="92693" y="0"/>
                  </a:lnTo>
                  <a:lnTo>
                    <a:pt x="177870" y="105218"/>
                  </a:lnTo>
                  <a:lnTo>
                    <a:pt x="323172" y="283088"/>
                  </a:lnTo>
                  <a:lnTo>
                    <a:pt x="526093" y="528598"/>
                  </a:lnTo>
                  <a:lnTo>
                    <a:pt x="716489" y="739035"/>
                  </a:lnTo>
                  <a:lnTo>
                    <a:pt x="956989" y="974525"/>
                  </a:lnTo>
                  <a:lnTo>
                    <a:pt x="1227551" y="1212519"/>
                  </a:lnTo>
                  <a:lnTo>
                    <a:pt x="1437988" y="1377863"/>
                  </a:lnTo>
                  <a:lnTo>
                    <a:pt x="1525670" y="1437988"/>
                  </a:lnTo>
                  <a:lnTo>
                    <a:pt x="1711055" y="1565753"/>
                  </a:lnTo>
                  <a:lnTo>
                    <a:pt x="1916482" y="1686003"/>
                  </a:lnTo>
                  <a:lnTo>
                    <a:pt x="2182034" y="1821284"/>
                  </a:lnTo>
                  <a:lnTo>
                    <a:pt x="2269716" y="1856357"/>
                  </a:lnTo>
                  <a:lnTo>
                    <a:pt x="2287253" y="1871388"/>
                  </a:lnTo>
                  <a:lnTo>
                    <a:pt x="2289758" y="1883914"/>
                  </a:lnTo>
                  <a:lnTo>
                    <a:pt x="2274727" y="1906461"/>
                  </a:lnTo>
                  <a:lnTo>
                    <a:pt x="2257190" y="1916482"/>
                  </a:lnTo>
                  <a:lnTo>
                    <a:pt x="2154477" y="1923998"/>
                  </a:lnTo>
                  <a:lnTo>
                    <a:pt x="1979112" y="1923998"/>
                  </a:lnTo>
                  <a:lnTo>
                    <a:pt x="1733602" y="1916482"/>
                  </a:lnTo>
                  <a:lnTo>
                    <a:pt x="1530681" y="1901451"/>
                  </a:lnTo>
                  <a:lnTo>
                    <a:pt x="1385379" y="1883914"/>
                  </a:lnTo>
                  <a:lnTo>
                    <a:pt x="1277655" y="1853852"/>
                  </a:lnTo>
                  <a:lnTo>
                    <a:pt x="1217530" y="1831305"/>
                  </a:lnTo>
                  <a:lnTo>
                    <a:pt x="1182457" y="1796232"/>
                  </a:lnTo>
                  <a:lnTo>
                    <a:pt x="1017114" y="1578279"/>
                  </a:lnTo>
                  <a:lnTo>
                    <a:pt x="831728" y="1300201"/>
                  </a:lnTo>
                  <a:lnTo>
                    <a:pt x="593734" y="9294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978;p82">
            <a:extLst>
              <a:ext uri="{FF2B5EF4-FFF2-40B4-BE49-F238E27FC236}">
                <a16:creationId xmlns:a16="http://schemas.microsoft.com/office/drawing/2014/main" id="{DC63F82F-CBDE-E24C-A9E3-0D18CD35CFA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3140" y="1620671"/>
            <a:ext cx="4864100" cy="419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8" name="Google Shape;978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0950" y="1656767"/>
            <a:ext cx="4864100" cy="419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97"/>
          <p:cNvSpPr txBox="1"/>
          <p:nvPr/>
        </p:nvSpPr>
        <p:spPr>
          <a:xfrm>
            <a:off x="4953000" y="6445250"/>
            <a:ext cx="300039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遊</a:t>
            </a:r>
            <a:endParaRPr/>
          </a:p>
        </p:txBody>
      </p:sp>
      <p:sp>
        <p:nvSpPr>
          <p:cNvPr id="1130" name="Google Shape;1130;p97"/>
          <p:cNvSpPr/>
          <p:nvPr/>
        </p:nvSpPr>
        <p:spPr>
          <a:xfrm>
            <a:off x="4162425" y="1712913"/>
            <a:ext cx="609600" cy="892175"/>
          </a:xfrm>
          <a:custGeom>
            <a:avLst/>
            <a:gdLst/>
            <a:ahLst/>
            <a:cxnLst/>
            <a:rect l="l" t="t" r="r" b="b"/>
            <a:pathLst>
              <a:path w="609600" h="892969" extrusionOk="0">
                <a:moveTo>
                  <a:pt x="288131" y="473869"/>
                </a:moveTo>
                <a:lnTo>
                  <a:pt x="280988" y="330994"/>
                </a:lnTo>
                <a:lnTo>
                  <a:pt x="276225" y="266700"/>
                </a:lnTo>
                <a:lnTo>
                  <a:pt x="271463" y="247650"/>
                </a:lnTo>
                <a:lnTo>
                  <a:pt x="264319" y="230981"/>
                </a:lnTo>
                <a:lnTo>
                  <a:pt x="240506" y="209550"/>
                </a:lnTo>
                <a:lnTo>
                  <a:pt x="190500" y="173831"/>
                </a:lnTo>
                <a:lnTo>
                  <a:pt x="119063" y="126206"/>
                </a:lnTo>
                <a:lnTo>
                  <a:pt x="54769" y="88106"/>
                </a:lnTo>
                <a:lnTo>
                  <a:pt x="33338" y="73819"/>
                </a:lnTo>
                <a:lnTo>
                  <a:pt x="14288" y="52387"/>
                </a:lnTo>
                <a:lnTo>
                  <a:pt x="0" y="30956"/>
                </a:lnTo>
                <a:lnTo>
                  <a:pt x="0" y="21431"/>
                </a:lnTo>
                <a:lnTo>
                  <a:pt x="4763" y="9525"/>
                </a:lnTo>
                <a:lnTo>
                  <a:pt x="9525" y="2381"/>
                </a:lnTo>
                <a:lnTo>
                  <a:pt x="57150" y="0"/>
                </a:lnTo>
                <a:lnTo>
                  <a:pt x="159544" y="0"/>
                </a:lnTo>
                <a:lnTo>
                  <a:pt x="247650" y="2381"/>
                </a:lnTo>
                <a:lnTo>
                  <a:pt x="311944" y="19050"/>
                </a:lnTo>
                <a:lnTo>
                  <a:pt x="419100" y="64294"/>
                </a:lnTo>
                <a:lnTo>
                  <a:pt x="533400" y="119062"/>
                </a:lnTo>
                <a:lnTo>
                  <a:pt x="583406" y="142875"/>
                </a:lnTo>
                <a:lnTo>
                  <a:pt x="595313" y="152400"/>
                </a:lnTo>
                <a:lnTo>
                  <a:pt x="604838" y="169069"/>
                </a:lnTo>
                <a:lnTo>
                  <a:pt x="609600" y="188119"/>
                </a:lnTo>
                <a:lnTo>
                  <a:pt x="604838" y="214312"/>
                </a:lnTo>
                <a:lnTo>
                  <a:pt x="590550" y="235744"/>
                </a:lnTo>
                <a:lnTo>
                  <a:pt x="573881" y="254794"/>
                </a:lnTo>
                <a:lnTo>
                  <a:pt x="552450" y="330994"/>
                </a:lnTo>
                <a:lnTo>
                  <a:pt x="540544" y="431006"/>
                </a:lnTo>
                <a:cubicBezTo>
                  <a:pt x="539750" y="540544"/>
                  <a:pt x="538957" y="650081"/>
                  <a:pt x="538163" y="759619"/>
                </a:cubicBezTo>
                <a:lnTo>
                  <a:pt x="409575" y="892969"/>
                </a:lnTo>
                <a:lnTo>
                  <a:pt x="292894" y="823912"/>
                </a:lnTo>
                <a:cubicBezTo>
                  <a:pt x="291306" y="713581"/>
                  <a:pt x="289719" y="603250"/>
                  <a:pt x="288131" y="47386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1" name="Google Shape;1131;p97"/>
          <p:cNvSpPr/>
          <p:nvPr/>
        </p:nvSpPr>
        <p:spPr>
          <a:xfrm>
            <a:off x="5227638" y="1671638"/>
            <a:ext cx="736600" cy="1216025"/>
          </a:xfrm>
          <a:custGeom>
            <a:avLst/>
            <a:gdLst/>
            <a:ahLst/>
            <a:cxnLst/>
            <a:rect l="l" t="t" r="r" b="b"/>
            <a:pathLst>
              <a:path w="738187" h="1216818" extrusionOk="0">
                <a:moveTo>
                  <a:pt x="371475" y="426243"/>
                </a:moveTo>
                <a:lnTo>
                  <a:pt x="333375" y="547687"/>
                </a:lnTo>
                <a:lnTo>
                  <a:pt x="276225" y="681037"/>
                </a:lnTo>
                <a:lnTo>
                  <a:pt x="180975" y="876300"/>
                </a:lnTo>
                <a:lnTo>
                  <a:pt x="83344" y="1035843"/>
                </a:lnTo>
                <a:lnTo>
                  <a:pt x="21431" y="1135856"/>
                </a:lnTo>
                <a:lnTo>
                  <a:pt x="4762" y="1173956"/>
                </a:lnTo>
                <a:lnTo>
                  <a:pt x="0" y="1193006"/>
                </a:lnTo>
                <a:lnTo>
                  <a:pt x="4762" y="1212056"/>
                </a:lnTo>
                <a:lnTo>
                  <a:pt x="16669" y="1216818"/>
                </a:lnTo>
                <a:lnTo>
                  <a:pt x="47625" y="1204912"/>
                </a:lnTo>
                <a:lnTo>
                  <a:pt x="85725" y="1171575"/>
                </a:lnTo>
                <a:lnTo>
                  <a:pt x="216694" y="1031081"/>
                </a:lnTo>
                <a:lnTo>
                  <a:pt x="366712" y="871537"/>
                </a:lnTo>
                <a:lnTo>
                  <a:pt x="447675" y="757237"/>
                </a:lnTo>
                <a:lnTo>
                  <a:pt x="538162" y="614362"/>
                </a:lnTo>
                <a:lnTo>
                  <a:pt x="642937" y="407193"/>
                </a:lnTo>
                <a:lnTo>
                  <a:pt x="661987" y="369093"/>
                </a:lnTo>
                <a:lnTo>
                  <a:pt x="690562" y="345281"/>
                </a:lnTo>
                <a:lnTo>
                  <a:pt x="719137" y="316706"/>
                </a:lnTo>
                <a:lnTo>
                  <a:pt x="735806" y="290512"/>
                </a:lnTo>
                <a:lnTo>
                  <a:pt x="738187" y="266700"/>
                </a:lnTo>
                <a:lnTo>
                  <a:pt x="733425" y="250031"/>
                </a:lnTo>
                <a:lnTo>
                  <a:pt x="681037" y="192881"/>
                </a:lnTo>
                <a:lnTo>
                  <a:pt x="604837" y="126206"/>
                </a:lnTo>
                <a:lnTo>
                  <a:pt x="564356" y="104775"/>
                </a:lnTo>
                <a:lnTo>
                  <a:pt x="495300" y="69056"/>
                </a:lnTo>
                <a:lnTo>
                  <a:pt x="428625" y="45243"/>
                </a:lnTo>
                <a:lnTo>
                  <a:pt x="361950" y="26193"/>
                </a:lnTo>
                <a:lnTo>
                  <a:pt x="326231" y="16668"/>
                </a:lnTo>
                <a:lnTo>
                  <a:pt x="290512" y="0"/>
                </a:lnTo>
                <a:lnTo>
                  <a:pt x="273844" y="0"/>
                </a:lnTo>
                <a:lnTo>
                  <a:pt x="264319" y="11906"/>
                </a:lnTo>
                <a:lnTo>
                  <a:pt x="266700" y="30956"/>
                </a:lnTo>
                <a:lnTo>
                  <a:pt x="283369" y="64293"/>
                </a:lnTo>
                <a:lnTo>
                  <a:pt x="304800" y="90487"/>
                </a:lnTo>
                <a:lnTo>
                  <a:pt x="352425" y="142875"/>
                </a:lnTo>
                <a:lnTo>
                  <a:pt x="371475" y="166687"/>
                </a:lnTo>
                <a:lnTo>
                  <a:pt x="400050" y="211931"/>
                </a:lnTo>
                <a:lnTo>
                  <a:pt x="409575" y="240506"/>
                </a:lnTo>
                <a:lnTo>
                  <a:pt x="407194" y="271462"/>
                </a:lnTo>
                <a:lnTo>
                  <a:pt x="371475" y="42624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2" name="Google Shape;1132;p97"/>
          <p:cNvSpPr/>
          <p:nvPr/>
        </p:nvSpPr>
        <p:spPr>
          <a:xfrm>
            <a:off x="5564188" y="2814638"/>
            <a:ext cx="1190625" cy="404812"/>
          </a:xfrm>
          <a:custGeom>
            <a:avLst/>
            <a:gdLst/>
            <a:ahLst/>
            <a:cxnLst/>
            <a:rect l="l" t="t" r="r" b="b"/>
            <a:pathLst>
              <a:path w="1190625" h="404812" extrusionOk="0">
                <a:moveTo>
                  <a:pt x="611982" y="90487"/>
                </a:moveTo>
                <a:lnTo>
                  <a:pt x="469107" y="133350"/>
                </a:lnTo>
                <a:lnTo>
                  <a:pt x="342900" y="166687"/>
                </a:lnTo>
                <a:lnTo>
                  <a:pt x="264319" y="180975"/>
                </a:lnTo>
                <a:lnTo>
                  <a:pt x="154782" y="190500"/>
                </a:lnTo>
                <a:lnTo>
                  <a:pt x="85725" y="190500"/>
                </a:lnTo>
                <a:lnTo>
                  <a:pt x="47625" y="188118"/>
                </a:lnTo>
                <a:lnTo>
                  <a:pt x="23813" y="185737"/>
                </a:lnTo>
                <a:lnTo>
                  <a:pt x="4763" y="188118"/>
                </a:lnTo>
                <a:lnTo>
                  <a:pt x="0" y="204787"/>
                </a:lnTo>
                <a:lnTo>
                  <a:pt x="21432" y="235743"/>
                </a:lnTo>
                <a:lnTo>
                  <a:pt x="83344" y="292893"/>
                </a:lnTo>
                <a:lnTo>
                  <a:pt x="135732" y="342900"/>
                </a:lnTo>
                <a:lnTo>
                  <a:pt x="176213" y="385762"/>
                </a:lnTo>
                <a:lnTo>
                  <a:pt x="197644" y="397668"/>
                </a:lnTo>
                <a:lnTo>
                  <a:pt x="219075" y="404812"/>
                </a:lnTo>
                <a:lnTo>
                  <a:pt x="245269" y="404812"/>
                </a:lnTo>
                <a:lnTo>
                  <a:pt x="278607" y="392906"/>
                </a:lnTo>
                <a:lnTo>
                  <a:pt x="319088" y="369093"/>
                </a:lnTo>
                <a:lnTo>
                  <a:pt x="481013" y="314325"/>
                </a:lnTo>
                <a:lnTo>
                  <a:pt x="726282" y="235743"/>
                </a:lnTo>
                <a:lnTo>
                  <a:pt x="804863" y="223837"/>
                </a:lnTo>
                <a:lnTo>
                  <a:pt x="1107282" y="345281"/>
                </a:lnTo>
                <a:lnTo>
                  <a:pt x="1157288" y="316706"/>
                </a:lnTo>
                <a:lnTo>
                  <a:pt x="1178719" y="297656"/>
                </a:lnTo>
                <a:lnTo>
                  <a:pt x="1190625" y="273843"/>
                </a:lnTo>
                <a:lnTo>
                  <a:pt x="1190625" y="245268"/>
                </a:lnTo>
                <a:lnTo>
                  <a:pt x="1178719" y="221456"/>
                </a:lnTo>
                <a:lnTo>
                  <a:pt x="1152525" y="192881"/>
                </a:lnTo>
                <a:lnTo>
                  <a:pt x="1071563" y="130968"/>
                </a:lnTo>
                <a:lnTo>
                  <a:pt x="945357" y="38100"/>
                </a:lnTo>
                <a:lnTo>
                  <a:pt x="914400" y="14287"/>
                </a:lnTo>
                <a:cubicBezTo>
                  <a:pt x="887484" y="2052"/>
                  <a:pt x="896541" y="4365"/>
                  <a:pt x="885825" y="2381"/>
                </a:cubicBezTo>
                <a:lnTo>
                  <a:pt x="869157" y="0"/>
                </a:lnTo>
                <a:lnTo>
                  <a:pt x="842963" y="0"/>
                </a:lnTo>
                <a:lnTo>
                  <a:pt x="819150" y="7143"/>
                </a:lnTo>
                <a:lnTo>
                  <a:pt x="797719" y="26193"/>
                </a:lnTo>
                <a:lnTo>
                  <a:pt x="752475" y="50006"/>
                </a:lnTo>
                <a:lnTo>
                  <a:pt x="611982" y="9048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3" name="Google Shape;1133;p97"/>
          <p:cNvSpPr/>
          <p:nvPr/>
        </p:nvSpPr>
        <p:spPr>
          <a:xfrm>
            <a:off x="2719388" y="1895475"/>
            <a:ext cx="752475" cy="573088"/>
          </a:xfrm>
          <a:custGeom>
            <a:avLst/>
            <a:gdLst/>
            <a:ahLst/>
            <a:cxnLst/>
            <a:rect l="l" t="t" r="r" b="b"/>
            <a:pathLst>
              <a:path w="752475" h="573881" extrusionOk="0">
                <a:moveTo>
                  <a:pt x="323850" y="130969"/>
                </a:moveTo>
                <a:lnTo>
                  <a:pt x="409575" y="161925"/>
                </a:lnTo>
                <a:lnTo>
                  <a:pt x="478631" y="178594"/>
                </a:lnTo>
                <a:lnTo>
                  <a:pt x="545306" y="192881"/>
                </a:lnTo>
                <a:lnTo>
                  <a:pt x="554831" y="195263"/>
                </a:lnTo>
                <a:lnTo>
                  <a:pt x="569118" y="204788"/>
                </a:lnTo>
                <a:lnTo>
                  <a:pt x="609600" y="238125"/>
                </a:lnTo>
                <a:lnTo>
                  <a:pt x="635793" y="266700"/>
                </a:lnTo>
                <a:lnTo>
                  <a:pt x="673893" y="309563"/>
                </a:lnTo>
                <a:lnTo>
                  <a:pt x="695325" y="338138"/>
                </a:lnTo>
                <a:lnTo>
                  <a:pt x="721518" y="378619"/>
                </a:lnTo>
                <a:lnTo>
                  <a:pt x="738187" y="416719"/>
                </a:lnTo>
                <a:lnTo>
                  <a:pt x="747712" y="450056"/>
                </a:lnTo>
                <a:lnTo>
                  <a:pt x="752475" y="488156"/>
                </a:lnTo>
                <a:lnTo>
                  <a:pt x="752475" y="509588"/>
                </a:lnTo>
                <a:lnTo>
                  <a:pt x="740568" y="538163"/>
                </a:lnTo>
                <a:lnTo>
                  <a:pt x="721518" y="557213"/>
                </a:lnTo>
                <a:lnTo>
                  <a:pt x="683418" y="569119"/>
                </a:lnTo>
                <a:lnTo>
                  <a:pt x="650081" y="573881"/>
                </a:lnTo>
                <a:lnTo>
                  <a:pt x="611981" y="573881"/>
                </a:lnTo>
                <a:lnTo>
                  <a:pt x="557212" y="557213"/>
                </a:lnTo>
                <a:lnTo>
                  <a:pt x="511968" y="535781"/>
                </a:lnTo>
                <a:lnTo>
                  <a:pt x="464343" y="509588"/>
                </a:lnTo>
                <a:lnTo>
                  <a:pt x="400050" y="459581"/>
                </a:lnTo>
                <a:lnTo>
                  <a:pt x="304800" y="376238"/>
                </a:lnTo>
                <a:lnTo>
                  <a:pt x="195262" y="264319"/>
                </a:lnTo>
                <a:lnTo>
                  <a:pt x="78581" y="138113"/>
                </a:lnTo>
                <a:lnTo>
                  <a:pt x="23812" y="73819"/>
                </a:lnTo>
                <a:lnTo>
                  <a:pt x="7143" y="54769"/>
                </a:lnTo>
                <a:lnTo>
                  <a:pt x="0" y="28575"/>
                </a:lnTo>
                <a:lnTo>
                  <a:pt x="2381" y="7144"/>
                </a:lnTo>
                <a:lnTo>
                  <a:pt x="21431" y="0"/>
                </a:lnTo>
                <a:lnTo>
                  <a:pt x="47625" y="9525"/>
                </a:lnTo>
                <a:lnTo>
                  <a:pt x="130968" y="52388"/>
                </a:lnTo>
                <a:lnTo>
                  <a:pt x="238125" y="100013"/>
                </a:lnTo>
                <a:lnTo>
                  <a:pt x="323850" y="130969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4" name="Google Shape;1134;p97"/>
          <p:cNvSpPr/>
          <p:nvPr/>
        </p:nvSpPr>
        <p:spPr>
          <a:xfrm>
            <a:off x="2590800" y="3573463"/>
            <a:ext cx="1119188" cy="1293812"/>
          </a:xfrm>
          <a:custGeom>
            <a:avLst/>
            <a:gdLst/>
            <a:ahLst/>
            <a:cxnLst/>
            <a:rect l="l" t="t" r="r" b="b"/>
            <a:pathLst>
              <a:path w="1119188" h="1293019" extrusionOk="0">
                <a:moveTo>
                  <a:pt x="419100" y="150019"/>
                </a:moveTo>
                <a:lnTo>
                  <a:pt x="285750" y="195263"/>
                </a:lnTo>
                <a:lnTo>
                  <a:pt x="252413" y="202407"/>
                </a:lnTo>
                <a:lnTo>
                  <a:pt x="219075" y="202407"/>
                </a:lnTo>
                <a:lnTo>
                  <a:pt x="176213" y="190500"/>
                </a:lnTo>
                <a:lnTo>
                  <a:pt x="138113" y="166688"/>
                </a:lnTo>
                <a:lnTo>
                  <a:pt x="102394" y="133350"/>
                </a:lnTo>
                <a:lnTo>
                  <a:pt x="69056" y="97632"/>
                </a:lnTo>
                <a:lnTo>
                  <a:pt x="42863" y="71438"/>
                </a:lnTo>
                <a:lnTo>
                  <a:pt x="33338" y="66675"/>
                </a:lnTo>
                <a:lnTo>
                  <a:pt x="16669" y="66675"/>
                </a:lnTo>
                <a:lnTo>
                  <a:pt x="2381" y="69057"/>
                </a:lnTo>
                <a:lnTo>
                  <a:pt x="0" y="90488"/>
                </a:lnTo>
                <a:lnTo>
                  <a:pt x="14288" y="133350"/>
                </a:lnTo>
                <a:lnTo>
                  <a:pt x="28575" y="176213"/>
                </a:lnTo>
                <a:lnTo>
                  <a:pt x="47625" y="228600"/>
                </a:lnTo>
                <a:lnTo>
                  <a:pt x="76200" y="276225"/>
                </a:lnTo>
                <a:lnTo>
                  <a:pt x="114300" y="330994"/>
                </a:lnTo>
                <a:lnTo>
                  <a:pt x="161925" y="390525"/>
                </a:lnTo>
                <a:lnTo>
                  <a:pt x="216694" y="442913"/>
                </a:lnTo>
                <a:lnTo>
                  <a:pt x="245269" y="466725"/>
                </a:lnTo>
                <a:lnTo>
                  <a:pt x="264319" y="476250"/>
                </a:lnTo>
                <a:lnTo>
                  <a:pt x="269081" y="476250"/>
                </a:lnTo>
                <a:lnTo>
                  <a:pt x="300038" y="471488"/>
                </a:lnTo>
                <a:lnTo>
                  <a:pt x="330994" y="452438"/>
                </a:lnTo>
                <a:lnTo>
                  <a:pt x="350044" y="431007"/>
                </a:lnTo>
                <a:lnTo>
                  <a:pt x="366713" y="414338"/>
                </a:lnTo>
                <a:lnTo>
                  <a:pt x="509588" y="342900"/>
                </a:lnTo>
                <a:lnTo>
                  <a:pt x="676275" y="261938"/>
                </a:lnTo>
                <a:lnTo>
                  <a:pt x="697706" y="257175"/>
                </a:lnTo>
                <a:lnTo>
                  <a:pt x="721519" y="254794"/>
                </a:lnTo>
                <a:lnTo>
                  <a:pt x="740569" y="257175"/>
                </a:lnTo>
                <a:lnTo>
                  <a:pt x="752475" y="261938"/>
                </a:lnTo>
                <a:lnTo>
                  <a:pt x="762000" y="273844"/>
                </a:lnTo>
                <a:lnTo>
                  <a:pt x="757238" y="300038"/>
                </a:lnTo>
                <a:lnTo>
                  <a:pt x="692944" y="411957"/>
                </a:lnTo>
                <a:lnTo>
                  <a:pt x="585788" y="597694"/>
                </a:lnTo>
                <a:lnTo>
                  <a:pt x="538163" y="709613"/>
                </a:lnTo>
                <a:lnTo>
                  <a:pt x="523875" y="752475"/>
                </a:lnTo>
                <a:lnTo>
                  <a:pt x="523875" y="771525"/>
                </a:lnTo>
                <a:lnTo>
                  <a:pt x="523875" y="804863"/>
                </a:lnTo>
                <a:lnTo>
                  <a:pt x="533400" y="831057"/>
                </a:lnTo>
                <a:lnTo>
                  <a:pt x="552450" y="871538"/>
                </a:lnTo>
                <a:lnTo>
                  <a:pt x="585788" y="928688"/>
                </a:lnTo>
                <a:lnTo>
                  <a:pt x="635794" y="990600"/>
                </a:lnTo>
                <a:lnTo>
                  <a:pt x="673894" y="1038225"/>
                </a:lnTo>
                <a:lnTo>
                  <a:pt x="1083469" y="1293019"/>
                </a:lnTo>
                <a:lnTo>
                  <a:pt x="1088231" y="1269207"/>
                </a:lnTo>
                <a:lnTo>
                  <a:pt x="1083469" y="1238250"/>
                </a:lnTo>
                <a:lnTo>
                  <a:pt x="1071563" y="1202532"/>
                </a:lnTo>
                <a:lnTo>
                  <a:pt x="1050131" y="1166813"/>
                </a:lnTo>
                <a:lnTo>
                  <a:pt x="1004888" y="1112044"/>
                </a:lnTo>
                <a:lnTo>
                  <a:pt x="959644" y="1066800"/>
                </a:lnTo>
                <a:lnTo>
                  <a:pt x="883444" y="1009650"/>
                </a:lnTo>
                <a:lnTo>
                  <a:pt x="807244" y="959644"/>
                </a:lnTo>
                <a:lnTo>
                  <a:pt x="728663" y="909638"/>
                </a:lnTo>
                <a:lnTo>
                  <a:pt x="688181" y="885825"/>
                </a:lnTo>
                <a:lnTo>
                  <a:pt x="661988" y="864394"/>
                </a:lnTo>
                <a:lnTo>
                  <a:pt x="645319" y="838200"/>
                </a:lnTo>
                <a:lnTo>
                  <a:pt x="633413" y="809625"/>
                </a:lnTo>
                <a:lnTo>
                  <a:pt x="635794" y="783432"/>
                </a:lnTo>
                <a:lnTo>
                  <a:pt x="640556" y="754857"/>
                </a:lnTo>
                <a:lnTo>
                  <a:pt x="657225" y="726282"/>
                </a:lnTo>
                <a:lnTo>
                  <a:pt x="721519" y="642938"/>
                </a:lnTo>
                <a:lnTo>
                  <a:pt x="764381" y="583407"/>
                </a:lnTo>
                <a:lnTo>
                  <a:pt x="826294" y="511969"/>
                </a:lnTo>
                <a:lnTo>
                  <a:pt x="912019" y="428625"/>
                </a:lnTo>
                <a:lnTo>
                  <a:pt x="981075" y="373857"/>
                </a:lnTo>
                <a:lnTo>
                  <a:pt x="1042988" y="333375"/>
                </a:lnTo>
                <a:lnTo>
                  <a:pt x="1090613" y="302419"/>
                </a:lnTo>
                <a:lnTo>
                  <a:pt x="1104900" y="285750"/>
                </a:lnTo>
                <a:lnTo>
                  <a:pt x="1119188" y="254794"/>
                </a:lnTo>
                <a:lnTo>
                  <a:pt x="1119188" y="226219"/>
                </a:lnTo>
                <a:lnTo>
                  <a:pt x="1114425" y="188119"/>
                </a:lnTo>
                <a:lnTo>
                  <a:pt x="1104900" y="166688"/>
                </a:lnTo>
                <a:lnTo>
                  <a:pt x="1026319" y="111919"/>
                </a:lnTo>
                <a:lnTo>
                  <a:pt x="921544" y="42863"/>
                </a:lnTo>
                <a:lnTo>
                  <a:pt x="833438" y="4763"/>
                </a:lnTo>
                <a:lnTo>
                  <a:pt x="814388" y="0"/>
                </a:lnTo>
                <a:lnTo>
                  <a:pt x="792956" y="7144"/>
                </a:lnTo>
                <a:lnTo>
                  <a:pt x="773906" y="23813"/>
                </a:lnTo>
                <a:lnTo>
                  <a:pt x="728663" y="42863"/>
                </a:lnTo>
                <a:lnTo>
                  <a:pt x="566738" y="95250"/>
                </a:lnTo>
                <a:lnTo>
                  <a:pt x="419100" y="150019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p97"/>
          <p:cNvSpPr/>
          <p:nvPr/>
        </p:nvSpPr>
        <p:spPr>
          <a:xfrm>
            <a:off x="3648075" y="2373313"/>
            <a:ext cx="1563688" cy="441325"/>
          </a:xfrm>
          <a:custGeom>
            <a:avLst/>
            <a:gdLst/>
            <a:ahLst/>
            <a:cxnLst/>
            <a:rect l="l" t="t" r="r" b="b"/>
            <a:pathLst>
              <a:path w="1564481" h="440532" extrusionOk="0">
                <a:moveTo>
                  <a:pt x="523875" y="188119"/>
                </a:moveTo>
                <a:lnTo>
                  <a:pt x="681038" y="164307"/>
                </a:lnTo>
                <a:lnTo>
                  <a:pt x="845344" y="128588"/>
                </a:lnTo>
                <a:lnTo>
                  <a:pt x="1045369" y="73819"/>
                </a:lnTo>
                <a:lnTo>
                  <a:pt x="1154906" y="59532"/>
                </a:lnTo>
                <a:lnTo>
                  <a:pt x="1290638" y="26194"/>
                </a:lnTo>
                <a:lnTo>
                  <a:pt x="1354931" y="0"/>
                </a:lnTo>
                <a:lnTo>
                  <a:pt x="1376363" y="0"/>
                </a:lnTo>
                <a:lnTo>
                  <a:pt x="1452563" y="9525"/>
                </a:lnTo>
                <a:lnTo>
                  <a:pt x="1514475" y="26194"/>
                </a:lnTo>
                <a:lnTo>
                  <a:pt x="1535906" y="35719"/>
                </a:lnTo>
                <a:lnTo>
                  <a:pt x="1547813" y="50007"/>
                </a:lnTo>
                <a:lnTo>
                  <a:pt x="1559719" y="69057"/>
                </a:lnTo>
                <a:lnTo>
                  <a:pt x="1564481" y="92869"/>
                </a:lnTo>
                <a:lnTo>
                  <a:pt x="1559719" y="121444"/>
                </a:lnTo>
                <a:lnTo>
                  <a:pt x="1547813" y="150019"/>
                </a:lnTo>
                <a:lnTo>
                  <a:pt x="1526381" y="171450"/>
                </a:lnTo>
                <a:lnTo>
                  <a:pt x="1490663" y="190500"/>
                </a:lnTo>
                <a:lnTo>
                  <a:pt x="1404938" y="207169"/>
                </a:lnTo>
                <a:lnTo>
                  <a:pt x="1178719" y="247650"/>
                </a:lnTo>
                <a:lnTo>
                  <a:pt x="726281" y="345282"/>
                </a:lnTo>
                <a:lnTo>
                  <a:pt x="461963" y="402432"/>
                </a:lnTo>
                <a:lnTo>
                  <a:pt x="304800" y="440532"/>
                </a:lnTo>
                <a:lnTo>
                  <a:pt x="273844" y="440532"/>
                </a:lnTo>
                <a:lnTo>
                  <a:pt x="223838" y="431007"/>
                </a:lnTo>
                <a:lnTo>
                  <a:pt x="178594" y="400050"/>
                </a:lnTo>
                <a:lnTo>
                  <a:pt x="97631" y="347663"/>
                </a:lnTo>
                <a:lnTo>
                  <a:pt x="30956" y="300038"/>
                </a:lnTo>
                <a:lnTo>
                  <a:pt x="7144" y="276225"/>
                </a:lnTo>
                <a:lnTo>
                  <a:pt x="0" y="254794"/>
                </a:lnTo>
                <a:lnTo>
                  <a:pt x="9525" y="238125"/>
                </a:lnTo>
                <a:lnTo>
                  <a:pt x="35719" y="230982"/>
                </a:lnTo>
                <a:lnTo>
                  <a:pt x="200025" y="226219"/>
                </a:lnTo>
                <a:lnTo>
                  <a:pt x="402431" y="207169"/>
                </a:lnTo>
                <a:lnTo>
                  <a:pt x="523875" y="1881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97"/>
          <p:cNvSpPr/>
          <p:nvPr/>
        </p:nvSpPr>
        <p:spPr>
          <a:xfrm>
            <a:off x="4410075" y="3082925"/>
            <a:ext cx="833438" cy="1993900"/>
          </a:xfrm>
          <a:custGeom>
            <a:avLst/>
            <a:gdLst/>
            <a:ahLst/>
            <a:cxnLst/>
            <a:rect l="l" t="t" r="r" b="b"/>
            <a:pathLst>
              <a:path w="834551" h="1993650" extrusionOk="0">
                <a:moveTo>
                  <a:pt x="476519" y="602732"/>
                </a:moveTo>
                <a:lnTo>
                  <a:pt x="510004" y="455912"/>
                </a:lnTo>
                <a:lnTo>
                  <a:pt x="528034" y="352881"/>
                </a:lnTo>
                <a:lnTo>
                  <a:pt x="535761" y="285911"/>
                </a:lnTo>
                <a:lnTo>
                  <a:pt x="535761" y="242123"/>
                </a:lnTo>
                <a:lnTo>
                  <a:pt x="525458" y="198335"/>
                </a:lnTo>
                <a:lnTo>
                  <a:pt x="510004" y="172577"/>
                </a:lnTo>
                <a:lnTo>
                  <a:pt x="497125" y="170001"/>
                </a:lnTo>
                <a:lnTo>
                  <a:pt x="391518" y="162274"/>
                </a:lnTo>
                <a:lnTo>
                  <a:pt x="193183" y="149395"/>
                </a:lnTo>
                <a:lnTo>
                  <a:pt x="141668" y="146819"/>
                </a:lnTo>
                <a:lnTo>
                  <a:pt x="0" y="25758"/>
                </a:lnTo>
                <a:lnTo>
                  <a:pt x="15455" y="0"/>
                </a:lnTo>
                <a:lnTo>
                  <a:pt x="193183" y="10303"/>
                </a:lnTo>
                <a:lnTo>
                  <a:pt x="419851" y="23182"/>
                </a:lnTo>
                <a:lnTo>
                  <a:pt x="605307" y="30910"/>
                </a:lnTo>
                <a:lnTo>
                  <a:pt x="651671" y="28334"/>
                </a:lnTo>
                <a:lnTo>
                  <a:pt x="680005" y="28334"/>
                </a:lnTo>
                <a:lnTo>
                  <a:pt x="708338" y="41213"/>
                </a:lnTo>
                <a:lnTo>
                  <a:pt x="752126" y="72122"/>
                </a:lnTo>
                <a:lnTo>
                  <a:pt x="790763" y="108183"/>
                </a:lnTo>
                <a:lnTo>
                  <a:pt x="816521" y="133941"/>
                </a:lnTo>
                <a:lnTo>
                  <a:pt x="831975" y="146819"/>
                </a:lnTo>
                <a:lnTo>
                  <a:pt x="834551" y="159698"/>
                </a:lnTo>
                <a:lnTo>
                  <a:pt x="826824" y="193183"/>
                </a:lnTo>
                <a:lnTo>
                  <a:pt x="795915" y="257578"/>
                </a:lnTo>
                <a:lnTo>
                  <a:pt x="777884" y="298790"/>
                </a:lnTo>
                <a:lnTo>
                  <a:pt x="690308" y="651671"/>
                </a:lnTo>
                <a:lnTo>
                  <a:pt x="584701" y="1001977"/>
                </a:lnTo>
                <a:lnTo>
                  <a:pt x="494549" y="1254403"/>
                </a:lnTo>
                <a:lnTo>
                  <a:pt x="404397" y="1478495"/>
                </a:lnTo>
                <a:lnTo>
                  <a:pt x="288487" y="1707739"/>
                </a:lnTo>
                <a:lnTo>
                  <a:pt x="200911" y="1851982"/>
                </a:lnTo>
                <a:lnTo>
                  <a:pt x="139092" y="1931831"/>
                </a:lnTo>
                <a:lnTo>
                  <a:pt x="85001" y="1978195"/>
                </a:lnTo>
                <a:lnTo>
                  <a:pt x="43788" y="1993650"/>
                </a:lnTo>
                <a:lnTo>
                  <a:pt x="12879" y="1991074"/>
                </a:lnTo>
                <a:lnTo>
                  <a:pt x="115910" y="1532586"/>
                </a:lnTo>
                <a:lnTo>
                  <a:pt x="177729" y="1421828"/>
                </a:lnTo>
                <a:lnTo>
                  <a:pt x="239547" y="1293039"/>
                </a:lnTo>
                <a:lnTo>
                  <a:pt x="306517" y="1143644"/>
                </a:lnTo>
                <a:lnTo>
                  <a:pt x="381215" y="945310"/>
                </a:lnTo>
                <a:lnTo>
                  <a:pt x="440458" y="754702"/>
                </a:lnTo>
                <a:lnTo>
                  <a:pt x="476519" y="60273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p97"/>
          <p:cNvSpPr/>
          <p:nvPr/>
        </p:nvSpPr>
        <p:spPr>
          <a:xfrm>
            <a:off x="4002088" y="4564063"/>
            <a:ext cx="566737" cy="509587"/>
          </a:xfrm>
          <a:custGeom>
            <a:avLst/>
            <a:gdLst/>
            <a:ahLst/>
            <a:cxnLst/>
            <a:rect l="l" t="t" r="r" b="b"/>
            <a:pathLst>
              <a:path w="566811" h="510003" extrusionOk="0">
                <a:moveTo>
                  <a:pt x="304082" y="113334"/>
                </a:moveTo>
                <a:lnTo>
                  <a:pt x="373628" y="121061"/>
                </a:lnTo>
                <a:lnTo>
                  <a:pt x="401962" y="118485"/>
                </a:lnTo>
                <a:lnTo>
                  <a:pt x="443174" y="110758"/>
                </a:lnTo>
                <a:lnTo>
                  <a:pt x="479235" y="95303"/>
                </a:lnTo>
                <a:lnTo>
                  <a:pt x="504993" y="74697"/>
                </a:lnTo>
                <a:lnTo>
                  <a:pt x="566811" y="0"/>
                </a:lnTo>
                <a:lnTo>
                  <a:pt x="443174" y="510003"/>
                </a:lnTo>
                <a:lnTo>
                  <a:pt x="399386" y="507427"/>
                </a:lnTo>
                <a:lnTo>
                  <a:pt x="378780" y="491973"/>
                </a:lnTo>
                <a:lnTo>
                  <a:pt x="360749" y="458488"/>
                </a:lnTo>
                <a:lnTo>
                  <a:pt x="334992" y="386366"/>
                </a:lnTo>
                <a:lnTo>
                  <a:pt x="314385" y="334850"/>
                </a:lnTo>
                <a:lnTo>
                  <a:pt x="306658" y="319396"/>
                </a:lnTo>
                <a:lnTo>
                  <a:pt x="278324" y="291062"/>
                </a:lnTo>
                <a:lnTo>
                  <a:pt x="231961" y="244698"/>
                </a:lnTo>
                <a:lnTo>
                  <a:pt x="157263" y="193183"/>
                </a:lnTo>
                <a:lnTo>
                  <a:pt x="98020" y="154546"/>
                </a:lnTo>
                <a:lnTo>
                  <a:pt x="51656" y="131364"/>
                </a:lnTo>
                <a:lnTo>
                  <a:pt x="33626" y="121061"/>
                </a:lnTo>
                <a:lnTo>
                  <a:pt x="10444" y="97879"/>
                </a:lnTo>
                <a:lnTo>
                  <a:pt x="2717" y="82424"/>
                </a:lnTo>
                <a:cubicBezTo>
                  <a:pt x="0" y="66123"/>
                  <a:pt x="141" y="72192"/>
                  <a:pt x="141" y="64394"/>
                </a:cubicBezTo>
                <a:lnTo>
                  <a:pt x="5292" y="56667"/>
                </a:lnTo>
                <a:lnTo>
                  <a:pt x="31050" y="48939"/>
                </a:lnTo>
                <a:lnTo>
                  <a:pt x="74838" y="56667"/>
                </a:lnTo>
                <a:lnTo>
                  <a:pt x="157263" y="82424"/>
                </a:lnTo>
                <a:lnTo>
                  <a:pt x="304082" y="11333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97"/>
          <p:cNvSpPr/>
          <p:nvPr/>
        </p:nvSpPr>
        <p:spPr>
          <a:xfrm>
            <a:off x="3686175" y="2668588"/>
            <a:ext cx="966788" cy="1736725"/>
          </a:xfrm>
          <a:custGeom>
            <a:avLst/>
            <a:gdLst/>
            <a:ahLst/>
            <a:cxnLst/>
            <a:rect l="l" t="t" r="r" b="b"/>
            <a:pathLst>
              <a:path w="966788" h="1735932" extrusionOk="0">
                <a:moveTo>
                  <a:pt x="842963" y="669132"/>
                </a:moveTo>
                <a:lnTo>
                  <a:pt x="942975" y="371475"/>
                </a:lnTo>
                <a:lnTo>
                  <a:pt x="966788" y="307182"/>
                </a:lnTo>
                <a:lnTo>
                  <a:pt x="966788" y="295275"/>
                </a:lnTo>
                <a:lnTo>
                  <a:pt x="954881" y="269082"/>
                </a:lnTo>
                <a:lnTo>
                  <a:pt x="907256" y="214313"/>
                </a:lnTo>
                <a:lnTo>
                  <a:pt x="859631" y="161925"/>
                </a:lnTo>
                <a:lnTo>
                  <a:pt x="800100" y="111919"/>
                </a:lnTo>
                <a:lnTo>
                  <a:pt x="716756" y="52388"/>
                </a:lnTo>
                <a:lnTo>
                  <a:pt x="614363" y="0"/>
                </a:lnTo>
                <a:lnTo>
                  <a:pt x="592931" y="64294"/>
                </a:lnTo>
                <a:lnTo>
                  <a:pt x="635794" y="161925"/>
                </a:lnTo>
                <a:lnTo>
                  <a:pt x="661988" y="230982"/>
                </a:lnTo>
                <a:lnTo>
                  <a:pt x="673894" y="300038"/>
                </a:lnTo>
                <a:cubicBezTo>
                  <a:pt x="674688" y="319088"/>
                  <a:pt x="675481" y="338138"/>
                  <a:pt x="676275" y="357188"/>
                </a:cubicBezTo>
                <a:lnTo>
                  <a:pt x="671513" y="445294"/>
                </a:lnTo>
                <a:lnTo>
                  <a:pt x="657225" y="523875"/>
                </a:lnTo>
                <a:lnTo>
                  <a:pt x="614363" y="683419"/>
                </a:lnTo>
                <a:lnTo>
                  <a:pt x="545306" y="873919"/>
                </a:lnTo>
                <a:lnTo>
                  <a:pt x="492919" y="1004888"/>
                </a:lnTo>
                <a:lnTo>
                  <a:pt x="390525" y="1185863"/>
                </a:lnTo>
                <a:lnTo>
                  <a:pt x="264319" y="1369219"/>
                </a:lnTo>
                <a:lnTo>
                  <a:pt x="92869" y="1581150"/>
                </a:lnTo>
                <a:lnTo>
                  <a:pt x="16669" y="1671638"/>
                </a:lnTo>
                <a:lnTo>
                  <a:pt x="2381" y="1695450"/>
                </a:lnTo>
                <a:lnTo>
                  <a:pt x="0" y="1714500"/>
                </a:lnTo>
                <a:lnTo>
                  <a:pt x="2381" y="1726407"/>
                </a:lnTo>
                <a:lnTo>
                  <a:pt x="11906" y="1735932"/>
                </a:lnTo>
                <a:lnTo>
                  <a:pt x="28575" y="1733550"/>
                </a:lnTo>
                <a:lnTo>
                  <a:pt x="76200" y="1709738"/>
                </a:lnTo>
                <a:lnTo>
                  <a:pt x="152400" y="1645444"/>
                </a:lnTo>
                <a:lnTo>
                  <a:pt x="252413" y="1569244"/>
                </a:lnTo>
                <a:lnTo>
                  <a:pt x="383381" y="1454944"/>
                </a:lnTo>
                <a:lnTo>
                  <a:pt x="514350" y="1309688"/>
                </a:lnTo>
                <a:lnTo>
                  <a:pt x="619125" y="1159669"/>
                </a:lnTo>
                <a:lnTo>
                  <a:pt x="728663" y="947738"/>
                </a:lnTo>
                <a:lnTo>
                  <a:pt x="816769" y="735807"/>
                </a:lnTo>
                <a:lnTo>
                  <a:pt x="842963" y="66913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97"/>
          <p:cNvSpPr/>
          <p:nvPr/>
        </p:nvSpPr>
        <p:spPr>
          <a:xfrm>
            <a:off x="5570538" y="2143125"/>
            <a:ext cx="1335087" cy="363538"/>
          </a:xfrm>
          <a:custGeom>
            <a:avLst/>
            <a:gdLst/>
            <a:ahLst/>
            <a:cxnLst/>
            <a:rect l="l" t="t" r="r" b="b"/>
            <a:pathLst>
              <a:path w="1335881" h="364331" extrusionOk="0">
                <a:moveTo>
                  <a:pt x="516731" y="157163"/>
                </a:moveTo>
                <a:lnTo>
                  <a:pt x="407194" y="173831"/>
                </a:lnTo>
                <a:lnTo>
                  <a:pt x="309562" y="178594"/>
                </a:lnTo>
                <a:lnTo>
                  <a:pt x="204787" y="171450"/>
                </a:lnTo>
                <a:lnTo>
                  <a:pt x="133350" y="159544"/>
                </a:lnTo>
                <a:lnTo>
                  <a:pt x="0" y="159544"/>
                </a:lnTo>
                <a:lnTo>
                  <a:pt x="80962" y="297656"/>
                </a:lnTo>
                <a:lnTo>
                  <a:pt x="133350" y="323850"/>
                </a:lnTo>
                <a:lnTo>
                  <a:pt x="192881" y="345281"/>
                </a:lnTo>
                <a:lnTo>
                  <a:pt x="259556" y="359569"/>
                </a:lnTo>
                <a:lnTo>
                  <a:pt x="319087" y="364331"/>
                </a:lnTo>
                <a:lnTo>
                  <a:pt x="373856" y="364331"/>
                </a:lnTo>
                <a:lnTo>
                  <a:pt x="450056" y="357188"/>
                </a:lnTo>
                <a:lnTo>
                  <a:pt x="516731" y="345281"/>
                </a:lnTo>
                <a:lnTo>
                  <a:pt x="628650" y="316706"/>
                </a:lnTo>
                <a:lnTo>
                  <a:pt x="828675" y="280988"/>
                </a:lnTo>
                <a:lnTo>
                  <a:pt x="1038225" y="250031"/>
                </a:lnTo>
                <a:lnTo>
                  <a:pt x="1193006" y="221456"/>
                </a:lnTo>
                <a:lnTo>
                  <a:pt x="1266825" y="200025"/>
                </a:lnTo>
                <a:lnTo>
                  <a:pt x="1309687" y="178594"/>
                </a:lnTo>
                <a:lnTo>
                  <a:pt x="1328737" y="159544"/>
                </a:lnTo>
                <a:lnTo>
                  <a:pt x="1335881" y="140494"/>
                </a:lnTo>
                <a:lnTo>
                  <a:pt x="1335881" y="126206"/>
                </a:lnTo>
                <a:lnTo>
                  <a:pt x="1321594" y="102394"/>
                </a:lnTo>
                <a:lnTo>
                  <a:pt x="1290637" y="71438"/>
                </a:lnTo>
                <a:lnTo>
                  <a:pt x="1221581" y="30956"/>
                </a:lnTo>
                <a:lnTo>
                  <a:pt x="1159669" y="2381"/>
                </a:lnTo>
                <a:lnTo>
                  <a:pt x="1133475" y="0"/>
                </a:lnTo>
                <a:lnTo>
                  <a:pt x="1104900" y="9525"/>
                </a:lnTo>
                <a:lnTo>
                  <a:pt x="1047750" y="28575"/>
                </a:lnTo>
                <a:lnTo>
                  <a:pt x="892969" y="69056"/>
                </a:lnTo>
                <a:lnTo>
                  <a:pt x="731044" y="114300"/>
                </a:lnTo>
                <a:lnTo>
                  <a:pt x="516731" y="15716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p97"/>
          <p:cNvSpPr/>
          <p:nvPr/>
        </p:nvSpPr>
        <p:spPr>
          <a:xfrm>
            <a:off x="5867400" y="3014663"/>
            <a:ext cx="820738" cy="681037"/>
          </a:xfrm>
          <a:custGeom>
            <a:avLst/>
            <a:gdLst/>
            <a:ahLst/>
            <a:cxnLst/>
            <a:rect l="l" t="t" r="r" b="b"/>
            <a:pathLst>
              <a:path w="821531" h="681037" extrusionOk="0">
                <a:moveTo>
                  <a:pt x="400050" y="450056"/>
                </a:moveTo>
                <a:lnTo>
                  <a:pt x="161925" y="623887"/>
                </a:lnTo>
                <a:lnTo>
                  <a:pt x="102394" y="661987"/>
                </a:lnTo>
                <a:lnTo>
                  <a:pt x="54769" y="681037"/>
                </a:lnTo>
                <a:lnTo>
                  <a:pt x="28575" y="669131"/>
                </a:lnTo>
                <a:lnTo>
                  <a:pt x="7144" y="650081"/>
                </a:lnTo>
                <a:lnTo>
                  <a:pt x="0" y="635793"/>
                </a:lnTo>
                <a:lnTo>
                  <a:pt x="0" y="614362"/>
                </a:lnTo>
                <a:lnTo>
                  <a:pt x="9525" y="595312"/>
                </a:lnTo>
                <a:lnTo>
                  <a:pt x="50006" y="573881"/>
                </a:lnTo>
                <a:lnTo>
                  <a:pt x="123825" y="521493"/>
                </a:lnTo>
                <a:lnTo>
                  <a:pt x="214313" y="440531"/>
                </a:lnTo>
                <a:lnTo>
                  <a:pt x="323850" y="323850"/>
                </a:lnTo>
                <a:lnTo>
                  <a:pt x="431006" y="197643"/>
                </a:lnTo>
                <a:lnTo>
                  <a:pt x="481013" y="133350"/>
                </a:lnTo>
                <a:lnTo>
                  <a:pt x="490538" y="116681"/>
                </a:lnTo>
                <a:lnTo>
                  <a:pt x="500063" y="80962"/>
                </a:lnTo>
                <a:lnTo>
                  <a:pt x="500063" y="47625"/>
                </a:lnTo>
                <a:lnTo>
                  <a:pt x="483394" y="0"/>
                </a:lnTo>
                <a:lnTo>
                  <a:pt x="821531" y="133350"/>
                </a:lnTo>
                <a:lnTo>
                  <a:pt x="764381" y="176212"/>
                </a:lnTo>
                <a:lnTo>
                  <a:pt x="400050" y="45005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97"/>
          <p:cNvSpPr/>
          <p:nvPr/>
        </p:nvSpPr>
        <p:spPr>
          <a:xfrm>
            <a:off x="5922963" y="3592513"/>
            <a:ext cx="495300" cy="974725"/>
          </a:xfrm>
          <a:custGeom>
            <a:avLst/>
            <a:gdLst/>
            <a:ahLst/>
            <a:cxnLst/>
            <a:rect l="l" t="t" r="r" b="b"/>
            <a:pathLst>
              <a:path w="495300" h="973932" extrusionOk="0">
                <a:moveTo>
                  <a:pt x="259556" y="790575"/>
                </a:moveTo>
                <a:lnTo>
                  <a:pt x="242887" y="669132"/>
                </a:lnTo>
                <a:lnTo>
                  <a:pt x="228600" y="578644"/>
                </a:lnTo>
                <a:lnTo>
                  <a:pt x="188119" y="426244"/>
                </a:lnTo>
                <a:lnTo>
                  <a:pt x="154781" y="340519"/>
                </a:lnTo>
                <a:lnTo>
                  <a:pt x="97631" y="226219"/>
                </a:lnTo>
                <a:lnTo>
                  <a:pt x="30956" y="130969"/>
                </a:lnTo>
                <a:lnTo>
                  <a:pt x="0" y="90488"/>
                </a:lnTo>
                <a:lnTo>
                  <a:pt x="21431" y="0"/>
                </a:lnTo>
                <a:lnTo>
                  <a:pt x="114300" y="30957"/>
                </a:lnTo>
                <a:lnTo>
                  <a:pt x="173831" y="100013"/>
                </a:lnTo>
                <a:lnTo>
                  <a:pt x="233362" y="183357"/>
                </a:lnTo>
                <a:lnTo>
                  <a:pt x="283369" y="269082"/>
                </a:lnTo>
                <a:lnTo>
                  <a:pt x="340519" y="395288"/>
                </a:lnTo>
                <a:lnTo>
                  <a:pt x="407194" y="569119"/>
                </a:lnTo>
                <a:lnTo>
                  <a:pt x="450056" y="719138"/>
                </a:lnTo>
                <a:lnTo>
                  <a:pt x="481012" y="859632"/>
                </a:lnTo>
                <a:lnTo>
                  <a:pt x="488156" y="916782"/>
                </a:lnTo>
                <a:lnTo>
                  <a:pt x="495300" y="973932"/>
                </a:lnTo>
                <a:lnTo>
                  <a:pt x="259556" y="966788"/>
                </a:lnTo>
                <a:cubicBezTo>
                  <a:pt x="260350" y="945357"/>
                  <a:pt x="261143" y="923925"/>
                  <a:pt x="261937" y="902494"/>
                </a:cubicBezTo>
                <a:cubicBezTo>
                  <a:pt x="261143" y="878682"/>
                  <a:pt x="260350" y="854869"/>
                  <a:pt x="259556" y="79057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97"/>
          <p:cNvSpPr/>
          <p:nvPr/>
        </p:nvSpPr>
        <p:spPr>
          <a:xfrm>
            <a:off x="6038850" y="4514850"/>
            <a:ext cx="381000" cy="874713"/>
          </a:xfrm>
          <a:custGeom>
            <a:avLst/>
            <a:gdLst/>
            <a:ahLst/>
            <a:cxnLst/>
            <a:rect l="l" t="t" r="r" b="b"/>
            <a:pathLst>
              <a:path w="381000" h="873919" extrusionOk="0">
                <a:moveTo>
                  <a:pt x="352425" y="426244"/>
                </a:moveTo>
                <a:lnTo>
                  <a:pt x="369094" y="352425"/>
                </a:lnTo>
                <a:lnTo>
                  <a:pt x="376238" y="292894"/>
                </a:lnTo>
                <a:cubicBezTo>
                  <a:pt x="377032" y="271463"/>
                  <a:pt x="377825" y="250031"/>
                  <a:pt x="378619" y="228600"/>
                </a:cubicBezTo>
                <a:cubicBezTo>
                  <a:pt x="379413" y="203200"/>
                  <a:pt x="380206" y="177800"/>
                  <a:pt x="381000" y="152400"/>
                </a:cubicBezTo>
                <a:lnTo>
                  <a:pt x="381000" y="69056"/>
                </a:lnTo>
                <a:lnTo>
                  <a:pt x="371475" y="0"/>
                </a:lnTo>
                <a:lnTo>
                  <a:pt x="145256" y="14288"/>
                </a:lnTo>
                <a:lnTo>
                  <a:pt x="140494" y="95250"/>
                </a:lnTo>
                <a:lnTo>
                  <a:pt x="128588" y="180975"/>
                </a:lnTo>
                <a:lnTo>
                  <a:pt x="114300" y="257175"/>
                </a:lnTo>
                <a:lnTo>
                  <a:pt x="95250" y="328613"/>
                </a:lnTo>
                <a:lnTo>
                  <a:pt x="66675" y="390525"/>
                </a:lnTo>
                <a:lnTo>
                  <a:pt x="33338" y="447675"/>
                </a:lnTo>
                <a:lnTo>
                  <a:pt x="4763" y="481013"/>
                </a:lnTo>
                <a:cubicBezTo>
                  <a:pt x="3175" y="611982"/>
                  <a:pt x="1588" y="742950"/>
                  <a:pt x="0" y="873919"/>
                </a:cubicBezTo>
                <a:lnTo>
                  <a:pt x="21431" y="871538"/>
                </a:lnTo>
                <a:lnTo>
                  <a:pt x="66675" y="840581"/>
                </a:lnTo>
                <a:lnTo>
                  <a:pt x="116681" y="802481"/>
                </a:lnTo>
                <a:lnTo>
                  <a:pt x="161925" y="757238"/>
                </a:lnTo>
                <a:lnTo>
                  <a:pt x="207169" y="709613"/>
                </a:lnTo>
                <a:lnTo>
                  <a:pt x="264319" y="638175"/>
                </a:lnTo>
                <a:lnTo>
                  <a:pt x="311944" y="557213"/>
                </a:lnTo>
                <a:lnTo>
                  <a:pt x="352425" y="42624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97"/>
          <p:cNvSpPr/>
          <p:nvPr/>
        </p:nvSpPr>
        <p:spPr>
          <a:xfrm>
            <a:off x="5541963" y="4948238"/>
            <a:ext cx="533400" cy="441325"/>
          </a:xfrm>
          <a:custGeom>
            <a:avLst/>
            <a:gdLst/>
            <a:ahLst/>
            <a:cxnLst/>
            <a:rect l="l" t="t" r="r" b="b"/>
            <a:pathLst>
              <a:path w="533400" h="440531" extrusionOk="0">
                <a:moveTo>
                  <a:pt x="195262" y="28575"/>
                </a:moveTo>
                <a:lnTo>
                  <a:pt x="283369" y="54768"/>
                </a:lnTo>
                <a:lnTo>
                  <a:pt x="338137" y="71437"/>
                </a:lnTo>
                <a:lnTo>
                  <a:pt x="371475" y="83343"/>
                </a:lnTo>
                <a:lnTo>
                  <a:pt x="409575" y="88106"/>
                </a:lnTo>
                <a:lnTo>
                  <a:pt x="454819" y="76200"/>
                </a:lnTo>
                <a:lnTo>
                  <a:pt x="488156" y="59531"/>
                </a:lnTo>
                <a:lnTo>
                  <a:pt x="533400" y="19050"/>
                </a:lnTo>
                <a:lnTo>
                  <a:pt x="521494" y="435768"/>
                </a:lnTo>
                <a:lnTo>
                  <a:pt x="485775" y="440531"/>
                </a:lnTo>
                <a:lnTo>
                  <a:pt x="459581" y="421481"/>
                </a:lnTo>
                <a:lnTo>
                  <a:pt x="426244" y="378618"/>
                </a:lnTo>
                <a:lnTo>
                  <a:pt x="385762" y="321468"/>
                </a:lnTo>
                <a:lnTo>
                  <a:pt x="333375" y="269081"/>
                </a:lnTo>
                <a:lnTo>
                  <a:pt x="271462" y="216693"/>
                </a:lnTo>
                <a:lnTo>
                  <a:pt x="183356" y="152400"/>
                </a:lnTo>
                <a:lnTo>
                  <a:pt x="78581" y="92868"/>
                </a:lnTo>
                <a:lnTo>
                  <a:pt x="30956" y="73818"/>
                </a:lnTo>
                <a:lnTo>
                  <a:pt x="11906" y="52387"/>
                </a:lnTo>
                <a:lnTo>
                  <a:pt x="0" y="23812"/>
                </a:lnTo>
                <a:lnTo>
                  <a:pt x="4762" y="7143"/>
                </a:lnTo>
                <a:lnTo>
                  <a:pt x="23812" y="0"/>
                </a:lnTo>
                <a:lnTo>
                  <a:pt x="52387" y="0"/>
                </a:lnTo>
                <a:lnTo>
                  <a:pt x="116681" y="7143"/>
                </a:lnTo>
                <a:lnTo>
                  <a:pt x="195262" y="2857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97"/>
          <p:cNvSpPr/>
          <p:nvPr/>
        </p:nvSpPr>
        <p:spPr>
          <a:xfrm>
            <a:off x="5154613" y="3875088"/>
            <a:ext cx="2028825" cy="434975"/>
          </a:xfrm>
          <a:custGeom>
            <a:avLst/>
            <a:gdLst/>
            <a:ahLst/>
            <a:cxnLst/>
            <a:rect l="l" t="t" r="r" b="b"/>
            <a:pathLst>
              <a:path w="2028825" h="435769" extrusionOk="0">
                <a:moveTo>
                  <a:pt x="1312069" y="83344"/>
                </a:moveTo>
                <a:lnTo>
                  <a:pt x="1064419" y="119062"/>
                </a:lnTo>
                <a:lnTo>
                  <a:pt x="864394" y="154781"/>
                </a:lnTo>
                <a:lnTo>
                  <a:pt x="604838" y="204787"/>
                </a:lnTo>
                <a:lnTo>
                  <a:pt x="419100" y="238125"/>
                </a:lnTo>
                <a:lnTo>
                  <a:pt x="357188" y="247650"/>
                </a:lnTo>
                <a:lnTo>
                  <a:pt x="311944" y="247650"/>
                </a:lnTo>
                <a:lnTo>
                  <a:pt x="233363" y="238125"/>
                </a:lnTo>
                <a:lnTo>
                  <a:pt x="121444" y="209550"/>
                </a:lnTo>
                <a:lnTo>
                  <a:pt x="50007" y="178594"/>
                </a:lnTo>
                <a:lnTo>
                  <a:pt x="23813" y="169069"/>
                </a:lnTo>
                <a:lnTo>
                  <a:pt x="9525" y="169069"/>
                </a:lnTo>
                <a:lnTo>
                  <a:pt x="0" y="183356"/>
                </a:lnTo>
                <a:lnTo>
                  <a:pt x="4763" y="211931"/>
                </a:lnTo>
                <a:lnTo>
                  <a:pt x="30957" y="252412"/>
                </a:lnTo>
                <a:lnTo>
                  <a:pt x="85725" y="300037"/>
                </a:lnTo>
                <a:lnTo>
                  <a:pt x="169069" y="354806"/>
                </a:lnTo>
                <a:lnTo>
                  <a:pt x="242888" y="395287"/>
                </a:lnTo>
                <a:lnTo>
                  <a:pt x="269082" y="407194"/>
                </a:lnTo>
                <a:lnTo>
                  <a:pt x="300038" y="426244"/>
                </a:lnTo>
                <a:lnTo>
                  <a:pt x="330994" y="435769"/>
                </a:lnTo>
                <a:lnTo>
                  <a:pt x="364332" y="435769"/>
                </a:lnTo>
                <a:lnTo>
                  <a:pt x="411957" y="428625"/>
                </a:lnTo>
                <a:lnTo>
                  <a:pt x="450057" y="411956"/>
                </a:lnTo>
                <a:lnTo>
                  <a:pt x="488157" y="397669"/>
                </a:lnTo>
                <a:lnTo>
                  <a:pt x="669132" y="364331"/>
                </a:lnTo>
                <a:lnTo>
                  <a:pt x="912019" y="326231"/>
                </a:lnTo>
                <a:lnTo>
                  <a:pt x="1185863" y="292894"/>
                </a:lnTo>
                <a:lnTo>
                  <a:pt x="1373982" y="278606"/>
                </a:lnTo>
                <a:lnTo>
                  <a:pt x="1652588" y="271462"/>
                </a:lnTo>
                <a:lnTo>
                  <a:pt x="1874044" y="264319"/>
                </a:lnTo>
                <a:lnTo>
                  <a:pt x="1962150" y="257175"/>
                </a:lnTo>
                <a:lnTo>
                  <a:pt x="2009775" y="240506"/>
                </a:lnTo>
                <a:cubicBezTo>
                  <a:pt x="2027090" y="228139"/>
                  <a:pt x="2026444" y="235428"/>
                  <a:pt x="2026444" y="226219"/>
                </a:cubicBezTo>
                <a:lnTo>
                  <a:pt x="2028825" y="204787"/>
                </a:lnTo>
                <a:lnTo>
                  <a:pt x="2028825" y="176212"/>
                </a:lnTo>
                <a:lnTo>
                  <a:pt x="2012157" y="145256"/>
                </a:lnTo>
                <a:lnTo>
                  <a:pt x="1990725" y="119062"/>
                </a:lnTo>
                <a:lnTo>
                  <a:pt x="1926432" y="78581"/>
                </a:lnTo>
                <a:lnTo>
                  <a:pt x="1852613" y="38100"/>
                </a:lnTo>
                <a:lnTo>
                  <a:pt x="1762125" y="2381"/>
                </a:lnTo>
                <a:lnTo>
                  <a:pt x="1733550" y="0"/>
                </a:lnTo>
                <a:lnTo>
                  <a:pt x="1690688" y="7144"/>
                </a:lnTo>
                <a:lnTo>
                  <a:pt x="1657350" y="23812"/>
                </a:lnTo>
                <a:lnTo>
                  <a:pt x="1497807" y="57150"/>
                </a:lnTo>
                <a:lnTo>
                  <a:pt x="1312069" y="8334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97"/>
          <p:cNvSpPr/>
          <p:nvPr/>
        </p:nvSpPr>
        <p:spPr>
          <a:xfrm>
            <a:off x="2714625" y="4598988"/>
            <a:ext cx="962025" cy="587375"/>
          </a:xfrm>
          <a:custGeom>
            <a:avLst/>
            <a:gdLst/>
            <a:ahLst/>
            <a:cxnLst/>
            <a:rect l="l" t="t" r="r" b="b"/>
            <a:pathLst>
              <a:path w="962025" h="588169" extrusionOk="0">
                <a:moveTo>
                  <a:pt x="397669" y="300037"/>
                </a:moveTo>
                <a:lnTo>
                  <a:pt x="321469" y="359569"/>
                </a:lnTo>
                <a:lnTo>
                  <a:pt x="261938" y="397669"/>
                </a:lnTo>
                <a:lnTo>
                  <a:pt x="204788" y="426244"/>
                </a:lnTo>
                <a:lnTo>
                  <a:pt x="142875" y="447675"/>
                </a:lnTo>
                <a:lnTo>
                  <a:pt x="78581" y="478631"/>
                </a:lnTo>
                <a:lnTo>
                  <a:pt x="16669" y="519112"/>
                </a:lnTo>
                <a:lnTo>
                  <a:pt x="2381" y="533400"/>
                </a:lnTo>
                <a:lnTo>
                  <a:pt x="0" y="550069"/>
                </a:lnTo>
                <a:lnTo>
                  <a:pt x="9525" y="588169"/>
                </a:lnTo>
                <a:lnTo>
                  <a:pt x="300038" y="547687"/>
                </a:lnTo>
                <a:lnTo>
                  <a:pt x="350044" y="509587"/>
                </a:lnTo>
                <a:lnTo>
                  <a:pt x="426244" y="457200"/>
                </a:lnTo>
                <a:lnTo>
                  <a:pt x="531019" y="402431"/>
                </a:lnTo>
                <a:lnTo>
                  <a:pt x="657225" y="347662"/>
                </a:lnTo>
                <a:lnTo>
                  <a:pt x="747713" y="319087"/>
                </a:lnTo>
                <a:lnTo>
                  <a:pt x="823913" y="304800"/>
                </a:lnTo>
                <a:lnTo>
                  <a:pt x="895350" y="302419"/>
                </a:lnTo>
                <a:lnTo>
                  <a:pt x="926306" y="297656"/>
                </a:lnTo>
                <a:lnTo>
                  <a:pt x="952500" y="283369"/>
                </a:lnTo>
                <a:lnTo>
                  <a:pt x="959644" y="273844"/>
                </a:lnTo>
                <a:lnTo>
                  <a:pt x="962025" y="242887"/>
                </a:lnTo>
                <a:lnTo>
                  <a:pt x="552450" y="0"/>
                </a:lnTo>
                <a:lnTo>
                  <a:pt x="569119" y="45244"/>
                </a:lnTo>
                <a:lnTo>
                  <a:pt x="571500" y="69056"/>
                </a:lnTo>
                <a:lnTo>
                  <a:pt x="566738" y="107156"/>
                </a:lnTo>
                <a:lnTo>
                  <a:pt x="547688" y="147637"/>
                </a:lnTo>
                <a:lnTo>
                  <a:pt x="478631" y="230981"/>
                </a:lnTo>
                <a:lnTo>
                  <a:pt x="397669" y="300037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97"/>
          <p:cNvSpPr/>
          <p:nvPr/>
        </p:nvSpPr>
        <p:spPr>
          <a:xfrm>
            <a:off x="2720975" y="5127625"/>
            <a:ext cx="4640263" cy="987425"/>
          </a:xfrm>
          <a:custGeom>
            <a:avLst/>
            <a:gdLst/>
            <a:ahLst/>
            <a:cxnLst/>
            <a:rect l="l" t="t" r="r" b="b"/>
            <a:pathLst>
              <a:path w="4640580" h="986790" extrusionOk="0">
                <a:moveTo>
                  <a:pt x="1699260" y="179070"/>
                </a:moveTo>
                <a:lnTo>
                  <a:pt x="1413510" y="118110"/>
                </a:lnTo>
                <a:lnTo>
                  <a:pt x="1184910" y="80010"/>
                </a:lnTo>
                <a:lnTo>
                  <a:pt x="982980" y="57150"/>
                </a:lnTo>
                <a:lnTo>
                  <a:pt x="822960" y="41910"/>
                </a:lnTo>
                <a:lnTo>
                  <a:pt x="613410" y="19050"/>
                </a:lnTo>
                <a:lnTo>
                  <a:pt x="388620" y="0"/>
                </a:lnTo>
                <a:lnTo>
                  <a:pt x="297180" y="3810"/>
                </a:lnTo>
                <a:lnTo>
                  <a:pt x="0" y="7620"/>
                </a:lnTo>
                <a:lnTo>
                  <a:pt x="3810" y="60960"/>
                </a:lnTo>
                <a:lnTo>
                  <a:pt x="22860" y="106680"/>
                </a:lnTo>
                <a:lnTo>
                  <a:pt x="53340" y="160020"/>
                </a:lnTo>
                <a:lnTo>
                  <a:pt x="95250" y="213360"/>
                </a:lnTo>
                <a:lnTo>
                  <a:pt x="114300" y="236220"/>
                </a:lnTo>
                <a:lnTo>
                  <a:pt x="129540" y="240030"/>
                </a:lnTo>
                <a:lnTo>
                  <a:pt x="190500" y="232410"/>
                </a:lnTo>
                <a:lnTo>
                  <a:pt x="300990" y="224790"/>
                </a:lnTo>
                <a:lnTo>
                  <a:pt x="499110" y="224790"/>
                </a:lnTo>
                <a:lnTo>
                  <a:pt x="716280" y="228600"/>
                </a:lnTo>
                <a:lnTo>
                  <a:pt x="1104900" y="262890"/>
                </a:lnTo>
                <a:lnTo>
                  <a:pt x="1367790" y="308610"/>
                </a:lnTo>
                <a:lnTo>
                  <a:pt x="1661160" y="381000"/>
                </a:lnTo>
                <a:lnTo>
                  <a:pt x="2076450" y="495300"/>
                </a:lnTo>
                <a:lnTo>
                  <a:pt x="2392680" y="590550"/>
                </a:lnTo>
                <a:lnTo>
                  <a:pt x="2655570" y="674370"/>
                </a:lnTo>
                <a:lnTo>
                  <a:pt x="2929890" y="758190"/>
                </a:lnTo>
                <a:lnTo>
                  <a:pt x="3299460" y="868680"/>
                </a:lnTo>
                <a:lnTo>
                  <a:pt x="3623310" y="952500"/>
                </a:lnTo>
                <a:lnTo>
                  <a:pt x="3802380" y="982980"/>
                </a:lnTo>
                <a:lnTo>
                  <a:pt x="3836670" y="986790"/>
                </a:lnTo>
                <a:lnTo>
                  <a:pt x="3912870" y="956310"/>
                </a:lnTo>
                <a:lnTo>
                  <a:pt x="4202430" y="842010"/>
                </a:lnTo>
                <a:lnTo>
                  <a:pt x="4408170" y="754380"/>
                </a:lnTo>
                <a:lnTo>
                  <a:pt x="4606290" y="670560"/>
                </a:lnTo>
                <a:lnTo>
                  <a:pt x="4636770" y="643890"/>
                </a:lnTo>
                <a:lnTo>
                  <a:pt x="4640580" y="628650"/>
                </a:lnTo>
                <a:lnTo>
                  <a:pt x="4640580" y="613410"/>
                </a:lnTo>
                <a:lnTo>
                  <a:pt x="4617720" y="601980"/>
                </a:lnTo>
                <a:lnTo>
                  <a:pt x="4537710" y="601980"/>
                </a:lnTo>
                <a:lnTo>
                  <a:pt x="4286250" y="590550"/>
                </a:lnTo>
                <a:lnTo>
                  <a:pt x="3821430" y="567690"/>
                </a:lnTo>
                <a:lnTo>
                  <a:pt x="3406140" y="529590"/>
                </a:lnTo>
                <a:lnTo>
                  <a:pt x="2987040" y="464820"/>
                </a:lnTo>
                <a:lnTo>
                  <a:pt x="2667000" y="392430"/>
                </a:lnTo>
                <a:lnTo>
                  <a:pt x="2335530" y="316230"/>
                </a:lnTo>
                <a:lnTo>
                  <a:pt x="1836420" y="205740"/>
                </a:lnTo>
                <a:lnTo>
                  <a:pt x="1699260" y="17907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C9FADD2-60E6-E24D-AFE7-C3F5B0B66730}"/>
              </a:ext>
            </a:extLst>
          </p:cNvPr>
          <p:cNvGrpSpPr/>
          <p:nvPr/>
        </p:nvGrpSpPr>
        <p:grpSpPr>
          <a:xfrm>
            <a:off x="2586788" y="1667627"/>
            <a:ext cx="4770438" cy="4443412"/>
            <a:chOff x="2743200" y="1824038"/>
            <a:chExt cx="4770438" cy="4443412"/>
          </a:xfrm>
        </p:grpSpPr>
        <p:sp>
          <p:nvSpPr>
            <p:cNvPr id="20" name="Google Shape;1130;p97">
              <a:extLst>
                <a:ext uri="{FF2B5EF4-FFF2-40B4-BE49-F238E27FC236}">
                  <a16:creationId xmlns:a16="http://schemas.microsoft.com/office/drawing/2014/main" id="{2C764F9C-E490-C641-916A-D49852F93344}"/>
                </a:ext>
              </a:extLst>
            </p:cNvPr>
            <p:cNvSpPr/>
            <p:nvPr/>
          </p:nvSpPr>
          <p:spPr>
            <a:xfrm>
              <a:off x="4314825" y="1865313"/>
              <a:ext cx="609600" cy="892175"/>
            </a:xfrm>
            <a:custGeom>
              <a:avLst/>
              <a:gdLst/>
              <a:ahLst/>
              <a:cxnLst/>
              <a:rect l="l" t="t" r="r" b="b"/>
              <a:pathLst>
                <a:path w="609600" h="892969" extrusionOk="0">
                  <a:moveTo>
                    <a:pt x="288131" y="473869"/>
                  </a:moveTo>
                  <a:lnTo>
                    <a:pt x="280988" y="330994"/>
                  </a:lnTo>
                  <a:lnTo>
                    <a:pt x="276225" y="266700"/>
                  </a:lnTo>
                  <a:lnTo>
                    <a:pt x="271463" y="247650"/>
                  </a:lnTo>
                  <a:lnTo>
                    <a:pt x="264319" y="230981"/>
                  </a:lnTo>
                  <a:lnTo>
                    <a:pt x="240506" y="209550"/>
                  </a:lnTo>
                  <a:lnTo>
                    <a:pt x="190500" y="173831"/>
                  </a:lnTo>
                  <a:lnTo>
                    <a:pt x="119063" y="126206"/>
                  </a:lnTo>
                  <a:lnTo>
                    <a:pt x="54769" y="88106"/>
                  </a:lnTo>
                  <a:lnTo>
                    <a:pt x="33338" y="73819"/>
                  </a:lnTo>
                  <a:lnTo>
                    <a:pt x="14288" y="52387"/>
                  </a:lnTo>
                  <a:lnTo>
                    <a:pt x="0" y="30956"/>
                  </a:lnTo>
                  <a:lnTo>
                    <a:pt x="0" y="21431"/>
                  </a:lnTo>
                  <a:lnTo>
                    <a:pt x="4763" y="9525"/>
                  </a:lnTo>
                  <a:lnTo>
                    <a:pt x="9525" y="2381"/>
                  </a:lnTo>
                  <a:lnTo>
                    <a:pt x="57150" y="0"/>
                  </a:lnTo>
                  <a:lnTo>
                    <a:pt x="159544" y="0"/>
                  </a:lnTo>
                  <a:lnTo>
                    <a:pt x="247650" y="2381"/>
                  </a:lnTo>
                  <a:lnTo>
                    <a:pt x="311944" y="19050"/>
                  </a:lnTo>
                  <a:lnTo>
                    <a:pt x="419100" y="64294"/>
                  </a:lnTo>
                  <a:lnTo>
                    <a:pt x="533400" y="119062"/>
                  </a:lnTo>
                  <a:lnTo>
                    <a:pt x="583406" y="142875"/>
                  </a:lnTo>
                  <a:lnTo>
                    <a:pt x="595313" y="152400"/>
                  </a:lnTo>
                  <a:lnTo>
                    <a:pt x="604838" y="169069"/>
                  </a:lnTo>
                  <a:lnTo>
                    <a:pt x="609600" y="188119"/>
                  </a:lnTo>
                  <a:lnTo>
                    <a:pt x="604838" y="214312"/>
                  </a:lnTo>
                  <a:lnTo>
                    <a:pt x="590550" y="235744"/>
                  </a:lnTo>
                  <a:lnTo>
                    <a:pt x="573881" y="254794"/>
                  </a:lnTo>
                  <a:lnTo>
                    <a:pt x="552450" y="330994"/>
                  </a:lnTo>
                  <a:lnTo>
                    <a:pt x="540544" y="431006"/>
                  </a:lnTo>
                  <a:cubicBezTo>
                    <a:pt x="539750" y="540544"/>
                    <a:pt x="538957" y="650081"/>
                    <a:pt x="538163" y="759619"/>
                  </a:cubicBezTo>
                  <a:lnTo>
                    <a:pt x="409575" y="892969"/>
                  </a:lnTo>
                  <a:lnTo>
                    <a:pt x="292894" y="823912"/>
                  </a:lnTo>
                  <a:cubicBezTo>
                    <a:pt x="291306" y="713581"/>
                    <a:pt x="289719" y="603250"/>
                    <a:pt x="288131" y="4738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131;p97">
              <a:extLst>
                <a:ext uri="{FF2B5EF4-FFF2-40B4-BE49-F238E27FC236}">
                  <a16:creationId xmlns:a16="http://schemas.microsoft.com/office/drawing/2014/main" id="{16160AA5-B41A-7B42-8F23-80F5D272A949}"/>
                </a:ext>
              </a:extLst>
            </p:cNvPr>
            <p:cNvSpPr/>
            <p:nvPr/>
          </p:nvSpPr>
          <p:spPr>
            <a:xfrm>
              <a:off x="5380038" y="1824038"/>
              <a:ext cx="736600" cy="1216025"/>
            </a:xfrm>
            <a:custGeom>
              <a:avLst/>
              <a:gdLst/>
              <a:ahLst/>
              <a:cxnLst/>
              <a:rect l="l" t="t" r="r" b="b"/>
              <a:pathLst>
                <a:path w="738187" h="1216818" extrusionOk="0">
                  <a:moveTo>
                    <a:pt x="371475" y="426243"/>
                  </a:moveTo>
                  <a:lnTo>
                    <a:pt x="333375" y="547687"/>
                  </a:lnTo>
                  <a:lnTo>
                    <a:pt x="276225" y="681037"/>
                  </a:lnTo>
                  <a:lnTo>
                    <a:pt x="180975" y="876300"/>
                  </a:lnTo>
                  <a:lnTo>
                    <a:pt x="83344" y="1035843"/>
                  </a:lnTo>
                  <a:lnTo>
                    <a:pt x="21431" y="1135856"/>
                  </a:lnTo>
                  <a:lnTo>
                    <a:pt x="4762" y="1173956"/>
                  </a:lnTo>
                  <a:lnTo>
                    <a:pt x="0" y="1193006"/>
                  </a:lnTo>
                  <a:lnTo>
                    <a:pt x="4762" y="1212056"/>
                  </a:lnTo>
                  <a:lnTo>
                    <a:pt x="16669" y="1216818"/>
                  </a:lnTo>
                  <a:lnTo>
                    <a:pt x="47625" y="1204912"/>
                  </a:lnTo>
                  <a:lnTo>
                    <a:pt x="85725" y="1171575"/>
                  </a:lnTo>
                  <a:lnTo>
                    <a:pt x="216694" y="1031081"/>
                  </a:lnTo>
                  <a:lnTo>
                    <a:pt x="366712" y="871537"/>
                  </a:lnTo>
                  <a:lnTo>
                    <a:pt x="447675" y="757237"/>
                  </a:lnTo>
                  <a:lnTo>
                    <a:pt x="538162" y="614362"/>
                  </a:lnTo>
                  <a:lnTo>
                    <a:pt x="642937" y="407193"/>
                  </a:lnTo>
                  <a:lnTo>
                    <a:pt x="661987" y="369093"/>
                  </a:lnTo>
                  <a:lnTo>
                    <a:pt x="690562" y="345281"/>
                  </a:lnTo>
                  <a:lnTo>
                    <a:pt x="719137" y="316706"/>
                  </a:lnTo>
                  <a:lnTo>
                    <a:pt x="735806" y="290512"/>
                  </a:lnTo>
                  <a:lnTo>
                    <a:pt x="738187" y="266700"/>
                  </a:lnTo>
                  <a:lnTo>
                    <a:pt x="733425" y="250031"/>
                  </a:lnTo>
                  <a:lnTo>
                    <a:pt x="681037" y="192881"/>
                  </a:lnTo>
                  <a:lnTo>
                    <a:pt x="604837" y="126206"/>
                  </a:lnTo>
                  <a:lnTo>
                    <a:pt x="564356" y="104775"/>
                  </a:lnTo>
                  <a:lnTo>
                    <a:pt x="495300" y="69056"/>
                  </a:lnTo>
                  <a:lnTo>
                    <a:pt x="428625" y="45243"/>
                  </a:lnTo>
                  <a:lnTo>
                    <a:pt x="361950" y="26193"/>
                  </a:lnTo>
                  <a:lnTo>
                    <a:pt x="326231" y="16668"/>
                  </a:lnTo>
                  <a:lnTo>
                    <a:pt x="290512" y="0"/>
                  </a:lnTo>
                  <a:lnTo>
                    <a:pt x="273844" y="0"/>
                  </a:lnTo>
                  <a:lnTo>
                    <a:pt x="264319" y="11906"/>
                  </a:lnTo>
                  <a:lnTo>
                    <a:pt x="266700" y="30956"/>
                  </a:lnTo>
                  <a:lnTo>
                    <a:pt x="283369" y="64293"/>
                  </a:lnTo>
                  <a:lnTo>
                    <a:pt x="304800" y="90487"/>
                  </a:lnTo>
                  <a:lnTo>
                    <a:pt x="352425" y="142875"/>
                  </a:lnTo>
                  <a:lnTo>
                    <a:pt x="371475" y="166687"/>
                  </a:lnTo>
                  <a:lnTo>
                    <a:pt x="400050" y="211931"/>
                  </a:lnTo>
                  <a:lnTo>
                    <a:pt x="409575" y="240506"/>
                  </a:lnTo>
                  <a:lnTo>
                    <a:pt x="407194" y="271462"/>
                  </a:lnTo>
                  <a:lnTo>
                    <a:pt x="371475" y="42624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132;p97">
              <a:extLst>
                <a:ext uri="{FF2B5EF4-FFF2-40B4-BE49-F238E27FC236}">
                  <a16:creationId xmlns:a16="http://schemas.microsoft.com/office/drawing/2014/main" id="{17E313E0-C0C5-404A-B4D8-DA3B3002A011}"/>
                </a:ext>
              </a:extLst>
            </p:cNvPr>
            <p:cNvSpPr/>
            <p:nvPr/>
          </p:nvSpPr>
          <p:spPr>
            <a:xfrm>
              <a:off x="5716588" y="2967038"/>
              <a:ext cx="1190625" cy="404812"/>
            </a:xfrm>
            <a:custGeom>
              <a:avLst/>
              <a:gdLst/>
              <a:ahLst/>
              <a:cxnLst/>
              <a:rect l="l" t="t" r="r" b="b"/>
              <a:pathLst>
                <a:path w="1190625" h="404812" extrusionOk="0">
                  <a:moveTo>
                    <a:pt x="611982" y="90487"/>
                  </a:moveTo>
                  <a:lnTo>
                    <a:pt x="469107" y="133350"/>
                  </a:lnTo>
                  <a:lnTo>
                    <a:pt x="342900" y="166687"/>
                  </a:lnTo>
                  <a:lnTo>
                    <a:pt x="264319" y="180975"/>
                  </a:lnTo>
                  <a:lnTo>
                    <a:pt x="154782" y="190500"/>
                  </a:lnTo>
                  <a:lnTo>
                    <a:pt x="85725" y="190500"/>
                  </a:lnTo>
                  <a:lnTo>
                    <a:pt x="47625" y="188118"/>
                  </a:lnTo>
                  <a:lnTo>
                    <a:pt x="23813" y="185737"/>
                  </a:lnTo>
                  <a:lnTo>
                    <a:pt x="4763" y="188118"/>
                  </a:lnTo>
                  <a:lnTo>
                    <a:pt x="0" y="204787"/>
                  </a:lnTo>
                  <a:lnTo>
                    <a:pt x="21432" y="235743"/>
                  </a:lnTo>
                  <a:lnTo>
                    <a:pt x="83344" y="292893"/>
                  </a:lnTo>
                  <a:lnTo>
                    <a:pt x="135732" y="342900"/>
                  </a:lnTo>
                  <a:lnTo>
                    <a:pt x="176213" y="385762"/>
                  </a:lnTo>
                  <a:lnTo>
                    <a:pt x="197644" y="397668"/>
                  </a:lnTo>
                  <a:lnTo>
                    <a:pt x="219075" y="404812"/>
                  </a:lnTo>
                  <a:lnTo>
                    <a:pt x="245269" y="404812"/>
                  </a:lnTo>
                  <a:lnTo>
                    <a:pt x="278607" y="392906"/>
                  </a:lnTo>
                  <a:lnTo>
                    <a:pt x="319088" y="369093"/>
                  </a:lnTo>
                  <a:lnTo>
                    <a:pt x="481013" y="314325"/>
                  </a:lnTo>
                  <a:lnTo>
                    <a:pt x="726282" y="235743"/>
                  </a:lnTo>
                  <a:lnTo>
                    <a:pt x="804863" y="223837"/>
                  </a:lnTo>
                  <a:lnTo>
                    <a:pt x="1107282" y="345281"/>
                  </a:lnTo>
                  <a:lnTo>
                    <a:pt x="1157288" y="316706"/>
                  </a:lnTo>
                  <a:lnTo>
                    <a:pt x="1178719" y="297656"/>
                  </a:lnTo>
                  <a:lnTo>
                    <a:pt x="1190625" y="273843"/>
                  </a:lnTo>
                  <a:lnTo>
                    <a:pt x="1190625" y="245268"/>
                  </a:lnTo>
                  <a:lnTo>
                    <a:pt x="1178719" y="221456"/>
                  </a:lnTo>
                  <a:lnTo>
                    <a:pt x="1152525" y="192881"/>
                  </a:lnTo>
                  <a:lnTo>
                    <a:pt x="1071563" y="130968"/>
                  </a:lnTo>
                  <a:lnTo>
                    <a:pt x="945357" y="38100"/>
                  </a:lnTo>
                  <a:lnTo>
                    <a:pt x="914400" y="14287"/>
                  </a:lnTo>
                  <a:cubicBezTo>
                    <a:pt x="887484" y="2052"/>
                    <a:pt x="896541" y="4365"/>
                    <a:pt x="885825" y="2381"/>
                  </a:cubicBezTo>
                  <a:lnTo>
                    <a:pt x="869157" y="0"/>
                  </a:lnTo>
                  <a:lnTo>
                    <a:pt x="842963" y="0"/>
                  </a:lnTo>
                  <a:lnTo>
                    <a:pt x="819150" y="7143"/>
                  </a:lnTo>
                  <a:lnTo>
                    <a:pt x="797719" y="26193"/>
                  </a:lnTo>
                  <a:lnTo>
                    <a:pt x="752475" y="50006"/>
                  </a:lnTo>
                  <a:lnTo>
                    <a:pt x="611982" y="9048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133;p97">
              <a:extLst>
                <a:ext uri="{FF2B5EF4-FFF2-40B4-BE49-F238E27FC236}">
                  <a16:creationId xmlns:a16="http://schemas.microsoft.com/office/drawing/2014/main" id="{4B8D6F89-2125-214F-A1F8-5EB0D3166B80}"/>
                </a:ext>
              </a:extLst>
            </p:cNvPr>
            <p:cNvSpPr/>
            <p:nvPr/>
          </p:nvSpPr>
          <p:spPr>
            <a:xfrm>
              <a:off x="2871788" y="2047875"/>
              <a:ext cx="752475" cy="573088"/>
            </a:xfrm>
            <a:custGeom>
              <a:avLst/>
              <a:gdLst/>
              <a:ahLst/>
              <a:cxnLst/>
              <a:rect l="l" t="t" r="r" b="b"/>
              <a:pathLst>
                <a:path w="752475" h="573881" extrusionOk="0">
                  <a:moveTo>
                    <a:pt x="323850" y="130969"/>
                  </a:moveTo>
                  <a:lnTo>
                    <a:pt x="409575" y="161925"/>
                  </a:lnTo>
                  <a:lnTo>
                    <a:pt x="478631" y="178594"/>
                  </a:lnTo>
                  <a:lnTo>
                    <a:pt x="545306" y="192881"/>
                  </a:lnTo>
                  <a:lnTo>
                    <a:pt x="554831" y="195263"/>
                  </a:lnTo>
                  <a:lnTo>
                    <a:pt x="569118" y="204788"/>
                  </a:lnTo>
                  <a:lnTo>
                    <a:pt x="609600" y="238125"/>
                  </a:lnTo>
                  <a:lnTo>
                    <a:pt x="635793" y="266700"/>
                  </a:lnTo>
                  <a:lnTo>
                    <a:pt x="673893" y="309563"/>
                  </a:lnTo>
                  <a:lnTo>
                    <a:pt x="695325" y="338138"/>
                  </a:lnTo>
                  <a:lnTo>
                    <a:pt x="721518" y="378619"/>
                  </a:lnTo>
                  <a:lnTo>
                    <a:pt x="738187" y="416719"/>
                  </a:lnTo>
                  <a:lnTo>
                    <a:pt x="747712" y="450056"/>
                  </a:lnTo>
                  <a:lnTo>
                    <a:pt x="752475" y="488156"/>
                  </a:lnTo>
                  <a:lnTo>
                    <a:pt x="752475" y="509588"/>
                  </a:lnTo>
                  <a:lnTo>
                    <a:pt x="740568" y="538163"/>
                  </a:lnTo>
                  <a:lnTo>
                    <a:pt x="721518" y="557213"/>
                  </a:lnTo>
                  <a:lnTo>
                    <a:pt x="683418" y="569119"/>
                  </a:lnTo>
                  <a:lnTo>
                    <a:pt x="650081" y="573881"/>
                  </a:lnTo>
                  <a:lnTo>
                    <a:pt x="611981" y="573881"/>
                  </a:lnTo>
                  <a:lnTo>
                    <a:pt x="557212" y="557213"/>
                  </a:lnTo>
                  <a:lnTo>
                    <a:pt x="511968" y="535781"/>
                  </a:lnTo>
                  <a:lnTo>
                    <a:pt x="464343" y="509588"/>
                  </a:lnTo>
                  <a:lnTo>
                    <a:pt x="400050" y="459581"/>
                  </a:lnTo>
                  <a:lnTo>
                    <a:pt x="304800" y="376238"/>
                  </a:lnTo>
                  <a:lnTo>
                    <a:pt x="195262" y="264319"/>
                  </a:lnTo>
                  <a:lnTo>
                    <a:pt x="78581" y="138113"/>
                  </a:lnTo>
                  <a:lnTo>
                    <a:pt x="23812" y="73819"/>
                  </a:lnTo>
                  <a:lnTo>
                    <a:pt x="7143" y="54769"/>
                  </a:lnTo>
                  <a:lnTo>
                    <a:pt x="0" y="28575"/>
                  </a:lnTo>
                  <a:lnTo>
                    <a:pt x="2381" y="7144"/>
                  </a:lnTo>
                  <a:lnTo>
                    <a:pt x="21431" y="0"/>
                  </a:lnTo>
                  <a:lnTo>
                    <a:pt x="47625" y="9525"/>
                  </a:lnTo>
                  <a:lnTo>
                    <a:pt x="130968" y="52388"/>
                  </a:lnTo>
                  <a:lnTo>
                    <a:pt x="238125" y="100013"/>
                  </a:lnTo>
                  <a:lnTo>
                    <a:pt x="323850" y="130969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134;p97">
              <a:extLst>
                <a:ext uri="{FF2B5EF4-FFF2-40B4-BE49-F238E27FC236}">
                  <a16:creationId xmlns:a16="http://schemas.microsoft.com/office/drawing/2014/main" id="{64664F9D-FA5B-714C-A5F2-A48BDC146F01}"/>
                </a:ext>
              </a:extLst>
            </p:cNvPr>
            <p:cNvSpPr/>
            <p:nvPr/>
          </p:nvSpPr>
          <p:spPr>
            <a:xfrm>
              <a:off x="2743200" y="3725863"/>
              <a:ext cx="1119188" cy="1293812"/>
            </a:xfrm>
            <a:custGeom>
              <a:avLst/>
              <a:gdLst/>
              <a:ahLst/>
              <a:cxnLst/>
              <a:rect l="l" t="t" r="r" b="b"/>
              <a:pathLst>
                <a:path w="1119188" h="1293019" extrusionOk="0">
                  <a:moveTo>
                    <a:pt x="419100" y="150019"/>
                  </a:moveTo>
                  <a:lnTo>
                    <a:pt x="285750" y="195263"/>
                  </a:lnTo>
                  <a:lnTo>
                    <a:pt x="252413" y="202407"/>
                  </a:lnTo>
                  <a:lnTo>
                    <a:pt x="219075" y="202407"/>
                  </a:lnTo>
                  <a:lnTo>
                    <a:pt x="176213" y="190500"/>
                  </a:lnTo>
                  <a:lnTo>
                    <a:pt x="138113" y="166688"/>
                  </a:lnTo>
                  <a:lnTo>
                    <a:pt x="102394" y="133350"/>
                  </a:lnTo>
                  <a:lnTo>
                    <a:pt x="69056" y="97632"/>
                  </a:lnTo>
                  <a:lnTo>
                    <a:pt x="42863" y="71438"/>
                  </a:lnTo>
                  <a:lnTo>
                    <a:pt x="33338" y="66675"/>
                  </a:lnTo>
                  <a:lnTo>
                    <a:pt x="16669" y="66675"/>
                  </a:lnTo>
                  <a:lnTo>
                    <a:pt x="2381" y="69057"/>
                  </a:lnTo>
                  <a:lnTo>
                    <a:pt x="0" y="90488"/>
                  </a:lnTo>
                  <a:lnTo>
                    <a:pt x="14288" y="133350"/>
                  </a:lnTo>
                  <a:lnTo>
                    <a:pt x="28575" y="176213"/>
                  </a:lnTo>
                  <a:lnTo>
                    <a:pt x="47625" y="228600"/>
                  </a:lnTo>
                  <a:lnTo>
                    <a:pt x="76200" y="276225"/>
                  </a:lnTo>
                  <a:lnTo>
                    <a:pt x="114300" y="330994"/>
                  </a:lnTo>
                  <a:lnTo>
                    <a:pt x="161925" y="390525"/>
                  </a:lnTo>
                  <a:lnTo>
                    <a:pt x="216694" y="442913"/>
                  </a:lnTo>
                  <a:lnTo>
                    <a:pt x="245269" y="466725"/>
                  </a:lnTo>
                  <a:lnTo>
                    <a:pt x="264319" y="476250"/>
                  </a:lnTo>
                  <a:lnTo>
                    <a:pt x="269081" y="476250"/>
                  </a:lnTo>
                  <a:lnTo>
                    <a:pt x="300038" y="471488"/>
                  </a:lnTo>
                  <a:lnTo>
                    <a:pt x="330994" y="452438"/>
                  </a:lnTo>
                  <a:lnTo>
                    <a:pt x="350044" y="431007"/>
                  </a:lnTo>
                  <a:lnTo>
                    <a:pt x="366713" y="414338"/>
                  </a:lnTo>
                  <a:lnTo>
                    <a:pt x="509588" y="342900"/>
                  </a:lnTo>
                  <a:lnTo>
                    <a:pt x="676275" y="261938"/>
                  </a:lnTo>
                  <a:lnTo>
                    <a:pt x="697706" y="257175"/>
                  </a:lnTo>
                  <a:lnTo>
                    <a:pt x="721519" y="254794"/>
                  </a:lnTo>
                  <a:lnTo>
                    <a:pt x="740569" y="257175"/>
                  </a:lnTo>
                  <a:lnTo>
                    <a:pt x="752475" y="261938"/>
                  </a:lnTo>
                  <a:lnTo>
                    <a:pt x="762000" y="273844"/>
                  </a:lnTo>
                  <a:lnTo>
                    <a:pt x="757238" y="300038"/>
                  </a:lnTo>
                  <a:lnTo>
                    <a:pt x="692944" y="411957"/>
                  </a:lnTo>
                  <a:lnTo>
                    <a:pt x="585788" y="597694"/>
                  </a:lnTo>
                  <a:lnTo>
                    <a:pt x="538163" y="709613"/>
                  </a:lnTo>
                  <a:lnTo>
                    <a:pt x="523875" y="752475"/>
                  </a:lnTo>
                  <a:lnTo>
                    <a:pt x="523875" y="771525"/>
                  </a:lnTo>
                  <a:lnTo>
                    <a:pt x="523875" y="804863"/>
                  </a:lnTo>
                  <a:lnTo>
                    <a:pt x="533400" y="831057"/>
                  </a:lnTo>
                  <a:lnTo>
                    <a:pt x="552450" y="871538"/>
                  </a:lnTo>
                  <a:lnTo>
                    <a:pt x="585788" y="928688"/>
                  </a:lnTo>
                  <a:lnTo>
                    <a:pt x="635794" y="990600"/>
                  </a:lnTo>
                  <a:lnTo>
                    <a:pt x="673894" y="1038225"/>
                  </a:lnTo>
                  <a:lnTo>
                    <a:pt x="1083469" y="1293019"/>
                  </a:lnTo>
                  <a:lnTo>
                    <a:pt x="1088231" y="1269207"/>
                  </a:lnTo>
                  <a:lnTo>
                    <a:pt x="1083469" y="1238250"/>
                  </a:lnTo>
                  <a:lnTo>
                    <a:pt x="1071563" y="1202532"/>
                  </a:lnTo>
                  <a:lnTo>
                    <a:pt x="1050131" y="1166813"/>
                  </a:lnTo>
                  <a:lnTo>
                    <a:pt x="1004888" y="1112044"/>
                  </a:lnTo>
                  <a:lnTo>
                    <a:pt x="959644" y="1066800"/>
                  </a:lnTo>
                  <a:lnTo>
                    <a:pt x="883444" y="1009650"/>
                  </a:lnTo>
                  <a:lnTo>
                    <a:pt x="807244" y="959644"/>
                  </a:lnTo>
                  <a:lnTo>
                    <a:pt x="728663" y="909638"/>
                  </a:lnTo>
                  <a:lnTo>
                    <a:pt x="688181" y="885825"/>
                  </a:lnTo>
                  <a:lnTo>
                    <a:pt x="661988" y="864394"/>
                  </a:lnTo>
                  <a:lnTo>
                    <a:pt x="645319" y="838200"/>
                  </a:lnTo>
                  <a:lnTo>
                    <a:pt x="633413" y="809625"/>
                  </a:lnTo>
                  <a:lnTo>
                    <a:pt x="635794" y="783432"/>
                  </a:lnTo>
                  <a:lnTo>
                    <a:pt x="640556" y="754857"/>
                  </a:lnTo>
                  <a:lnTo>
                    <a:pt x="657225" y="726282"/>
                  </a:lnTo>
                  <a:lnTo>
                    <a:pt x="721519" y="642938"/>
                  </a:lnTo>
                  <a:lnTo>
                    <a:pt x="764381" y="583407"/>
                  </a:lnTo>
                  <a:lnTo>
                    <a:pt x="826294" y="511969"/>
                  </a:lnTo>
                  <a:lnTo>
                    <a:pt x="912019" y="428625"/>
                  </a:lnTo>
                  <a:lnTo>
                    <a:pt x="981075" y="373857"/>
                  </a:lnTo>
                  <a:lnTo>
                    <a:pt x="1042988" y="333375"/>
                  </a:lnTo>
                  <a:lnTo>
                    <a:pt x="1090613" y="302419"/>
                  </a:lnTo>
                  <a:lnTo>
                    <a:pt x="1104900" y="285750"/>
                  </a:lnTo>
                  <a:lnTo>
                    <a:pt x="1119188" y="254794"/>
                  </a:lnTo>
                  <a:lnTo>
                    <a:pt x="1119188" y="226219"/>
                  </a:lnTo>
                  <a:lnTo>
                    <a:pt x="1114425" y="188119"/>
                  </a:lnTo>
                  <a:lnTo>
                    <a:pt x="1104900" y="166688"/>
                  </a:lnTo>
                  <a:lnTo>
                    <a:pt x="1026319" y="111919"/>
                  </a:lnTo>
                  <a:lnTo>
                    <a:pt x="921544" y="42863"/>
                  </a:lnTo>
                  <a:lnTo>
                    <a:pt x="833438" y="4763"/>
                  </a:lnTo>
                  <a:lnTo>
                    <a:pt x="814388" y="0"/>
                  </a:lnTo>
                  <a:lnTo>
                    <a:pt x="792956" y="7144"/>
                  </a:lnTo>
                  <a:lnTo>
                    <a:pt x="773906" y="23813"/>
                  </a:lnTo>
                  <a:lnTo>
                    <a:pt x="728663" y="42863"/>
                  </a:lnTo>
                  <a:lnTo>
                    <a:pt x="566738" y="95250"/>
                  </a:lnTo>
                  <a:lnTo>
                    <a:pt x="419100" y="150019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135;p97">
              <a:extLst>
                <a:ext uri="{FF2B5EF4-FFF2-40B4-BE49-F238E27FC236}">
                  <a16:creationId xmlns:a16="http://schemas.microsoft.com/office/drawing/2014/main" id="{3138E2D7-2D2F-4B44-BB40-CE8922547B56}"/>
                </a:ext>
              </a:extLst>
            </p:cNvPr>
            <p:cNvSpPr/>
            <p:nvPr/>
          </p:nvSpPr>
          <p:spPr>
            <a:xfrm>
              <a:off x="3800475" y="2525713"/>
              <a:ext cx="1563688" cy="441325"/>
            </a:xfrm>
            <a:custGeom>
              <a:avLst/>
              <a:gdLst/>
              <a:ahLst/>
              <a:cxnLst/>
              <a:rect l="l" t="t" r="r" b="b"/>
              <a:pathLst>
                <a:path w="1564481" h="440532" extrusionOk="0">
                  <a:moveTo>
                    <a:pt x="523875" y="188119"/>
                  </a:moveTo>
                  <a:lnTo>
                    <a:pt x="681038" y="164307"/>
                  </a:lnTo>
                  <a:lnTo>
                    <a:pt x="845344" y="128588"/>
                  </a:lnTo>
                  <a:lnTo>
                    <a:pt x="1045369" y="73819"/>
                  </a:lnTo>
                  <a:lnTo>
                    <a:pt x="1154906" y="59532"/>
                  </a:lnTo>
                  <a:lnTo>
                    <a:pt x="1290638" y="26194"/>
                  </a:lnTo>
                  <a:lnTo>
                    <a:pt x="1354931" y="0"/>
                  </a:lnTo>
                  <a:lnTo>
                    <a:pt x="1376363" y="0"/>
                  </a:lnTo>
                  <a:lnTo>
                    <a:pt x="1452563" y="9525"/>
                  </a:lnTo>
                  <a:lnTo>
                    <a:pt x="1514475" y="26194"/>
                  </a:lnTo>
                  <a:lnTo>
                    <a:pt x="1535906" y="35719"/>
                  </a:lnTo>
                  <a:lnTo>
                    <a:pt x="1547813" y="50007"/>
                  </a:lnTo>
                  <a:lnTo>
                    <a:pt x="1559719" y="69057"/>
                  </a:lnTo>
                  <a:lnTo>
                    <a:pt x="1564481" y="92869"/>
                  </a:lnTo>
                  <a:lnTo>
                    <a:pt x="1559719" y="121444"/>
                  </a:lnTo>
                  <a:lnTo>
                    <a:pt x="1547813" y="150019"/>
                  </a:lnTo>
                  <a:lnTo>
                    <a:pt x="1526381" y="171450"/>
                  </a:lnTo>
                  <a:lnTo>
                    <a:pt x="1490663" y="190500"/>
                  </a:lnTo>
                  <a:lnTo>
                    <a:pt x="1404938" y="207169"/>
                  </a:lnTo>
                  <a:lnTo>
                    <a:pt x="1178719" y="247650"/>
                  </a:lnTo>
                  <a:lnTo>
                    <a:pt x="726281" y="345282"/>
                  </a:lnTo>
                  <a:lnTo>
                    <a:pt x="461963" y="402432"/>
                  </a:lnTo>
                  <a:lnTo>
                    <a:pt x="304800" y="440532"/>
                  </a:lnTo>
                  <a:lnTo>
                    <a:pt x="273844" y="440532"/>
                  </a:lnTo>
                  <a:lnTo>
                    <a:pt x="223838" y="431007"/>
                  </a:lnTo>
                  <a:lnTo>
                    <a:pt x="178594" y="400050"/>
                  </a:lnTo>
                  <a:lnTo>
                    <a:pt x="97631" y="347663"/>
                  </a:lnTo>
                  <a:lnTo>
                    <a:pt x="30956" y="300038"/>
                  </a:lnTo>
                  <a:lnTo>
                    <a:pt x="7144" y="276225"/>
                  </a:lnTo>
                  <a:lnTo>
                    <a:pt x="0" y="254794"/>
                  </a:lnTo>
                  <a:lnTo>
                    <a:pt x="9525" y="238125"/>
                  </a:lnTo>
                  <a:lnTo>
                    <a:pt x="35719" y="230982"/>
                  </a:lnTo>
                  <a:lnTo>
                    <a:pt x="200025" y="226219"/>
                  </a:lnTo>
                  <a:lnTo>
                    <a:pt x="402431" y="207169"/>
                  </a:lnTo>
                  <a:lnTo>
                    <a:pt x="523875" y="1881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136;p97">
              <a:extLst>
                <a:ext uri="{FF2B5EF4-FFF2-40B4-BE49-F238E27FC236}">
                  <a16:creationId xmlns:a16="http://schemas.microsoft.com/office/drawing/2014/main" id="{F3A85731-E0D7-0F4C-ADBE-9C74F7DC3146}"/>
                </a:ext>
              </a:extLst>
            </p:cNvPr>
            <p:cNvSpPr/>
            <p:nvPr/>
          </p:nvSpPr>
          <p:spPr>
            <a:xfrm>
              <a:off x="4562475" y="3235325"/>
              <a:ext cx="833438" cy="1993900"/>
            </a:xfrm>
            <a:custGeom>
              <a:avLst/>
              <a:gdLst/>
              <a:ahLst/>
              <a:cxnLst/>
              <a:rect l="l" t="t" r="r" b="b"/>
              <a:pathLst>
                <a:path w="834551" h="1993650" extrusionOk="0">
                  <a:moveTo>
                    <a:pt x="476519" y="602732"/>
                  </a:moveTo>
                  <a:lnTo>
                    <a:pt x="510004" y="455912"/>
                  </a:lnTo>
                  <a:lnTo>
                    <a:pt x="528034" y="352881"/>
                  </a:lnTo>
                  <a:lnTo>
                    <a:pt x="535761" y="285911"/>
                  </a:lnTo>
                  <a:lnTo>
                    <a:pt x="535761" y="242123"/>
                  </a:lnTo>
                  <a:lnTo>
                    <a:pt x="525458" y="198335"/>
                  </a:lnTo>
                  <a:lnTo>
                    <a:pt x="510004" y="172577"/>
                  </a:lnTo>
                  <a:lnTo>
                    <a:pt x="497125" y="170001"/>
                  </a:lnTo>
                  <a:lnTo>
                    <a:pt x="391518" y="162274"/>
                  </a:lnTo>
                  <a:lnTo>
                    <a:pt x="193183" y="149395"/>
                  </a:lnTo>
                  <a:lnTo>
                    <a:pt x="141668" y="146819"/>
                  </a:lnTo>
                  <a:lnTo>
                    <a:pt x="0" y="25758"/>
                  </a:lnTo>
                  <a:lnTo>
                    <a:pt x="15455" y="0"/>
                  </a:lnTo>
                  <a:lnTo>
                    <a:pt x="193183" y="10303"/>
                  </a:lnTo>
                  <a:lnTo>
                    <a:pt x="419851" y="23182"/>
                  </a:lnTo>
                  <a:lnTo>
                    <a:pt x="605307" y="30910"/>
                  </a:lnTo>
                  <a:lnTo>
                    <a:pt x="651671" y="28334"/>
                  </a:lnTo>
                  <a:lnTo>
                    <a:pt x="680005" y="28334"/>
                  </a:lnTo>
                  <a:lnTo>
                    <a:pt x="708338" y="41213"/>
                  </a:lnTo>
                  <a:lnTo>
                    <a:pt x="752126" y="72122"/>
                  </a:lnTo>
                  <a:lnTo>
                    <a:pt x="790763" y="108183"/>
                  </a:lnTo>
                  <a:lnTo>
                    <a:pt x="816521" y="133941"/>
                  </a:lnTo>
                  <a:lnTo>
                    <a:pt x="831975" y="146819"/>
                  </a:lnTo>
                  <a:lnTo>
                    <a:pt x="834551" y="159698"/>
                  </a:lnTo>
                  <a:lnTo>
                    <a:pt x="826824" y="193183"/>
                  </a:lnTo>
                  <a:lnTo>
                    <a:pt x="795915" y="257578"/>
                  </a:lnTo>
                  <a:lnTo>
                    <a:pt x="777884" y="298790"/>
                  </a:lnTo>
                  <a:lnTo>
                    <a:pt x="690308" y="651671"/>
                  </a:lnTo>
                  <a:lnTo>
                    <a:pt x="584701" y="1001977"/>
                  </a:lnTo>
                  <a:lnTo>
                    <a:pt x="494549" y="1254403"/>
                  </a:lnTo>
                  <a:lnTo>
                    <a:pt x="404397" y="1478495"/>
                  </a:lnTo>
                  <a:lnTo>
                    <a:pt x="288487" y="1707739"/>
                  </a:lnTo>
                  <a:lnTo>
                    <a:pt x="200911" y="1851982"/>
                  </a:lnTo>
                  <a:lnTo>
                    <a:pt x="139092" y="1931831"/>
                  </a:lnTo>
                  <a:lnTo>
                    <a:pt x="85001" y="1978195"/>
                  </a:lnTo>
                  <a:lnTo>
                    <a:pt x="43788" y="1993650"/>
                  </a:lnTo>
                  <a:lnTo>
                    <a:pt x="12879" y="1991074"/>
                  </a:lnTo>
                  <a:lnTo>
                    <a:pt x="115910" y="1532586"/>
                  </a:lnTo>
                  <a:lnTo>
                    <a:pt x="177729" y="1421828"/>
                  </a:lnTo>
                  <a:lnTo>
                    <a:pt x="239547" y="1293039"/>
                  </a:lnTo>
                  <a:lnTo>
                    <a:pt x="306517" y="1143644"/>
                  </a:lnTo>
                  <a:lnTo>
                    <a:pt x="381215" y="945310"/>
                  </a:lnTo>
                  <a:lnTo>
                    <a:pt x="440458" y="754702"/>
                  </a:lnTo>
                  <a:lnTo>
                    <a:pt x="476519" y="60273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137;p97">
              <a:extLst>
                <a:ext uri="{FF2B5EF4-FFF2-40B4-BE49-F238E27FC236}">
                  <a16:creationId xmlns:a16="http://schemas.microsoft.com/office/drawing/2014/main" id="{68DC8A48-DF2E-B74F-A4D1-F831B087F75A}"/>
                </a:ext>
              </a:extLst>
            </p:cNvPr>
            <p:cNvSpPr/>
            <p:nvPr/>
          </p:nvSpPr>
          <p:spPr>
            <a:xfrm>
              <a:off x="4154488" y="4716463"/>
              <a:ext cx="566737" cy="509587"/>
            </a:xfrm>
            <a:custGeom>
              <a:avLst/>
              <a:gdLst/>
              <a:ahLst/>
              <a:cxnLst/>
              <a:rect l="l" t="t" r="r" b="b"/>
              <a:pathLst>
                <a:path w="566811" h="510003" extrusionOk="0">
                  <a:moveTo>
                    <a:pt x="304082" y="113334"/>
                  </a:moveTo>
                  <a:lnTo>
                    <a:pt x="373628" y="121061"/>
                  </a:lnTo>
                  <a:lnTo>
                    <a:pt x="401962" y="118485"/>
                  </a:lnTo>
                  <a:lnTo>
                    <a:pt x="443174" y="110758"/>
                  </a:lnTo>
                  <a:lnTo>
                    <a:pt x="479235" y="95303"/>
                  </a:lnTo>
                  <a:lnTo>
                    <a:pt x="504993" y="74697"/>
                  </a:lnTo>
                  <a:lnTo>
                    <a:pt x="566811" y="0"/>
                  </a:lnTo>
                  <a:lnTo>
                    <a:pt x="443174" y="510003"/>
                  </a:lnTo>
                  <a:lnTo>
                    <a:pt x="399386" y="507427"/>
                  </a:lnTo>
                  <a:lnTo>
                    <a:pt x="378780" y="491973"/>
                  </a:lnTo>
                  <a:lnTo>
                    <a:pt x="360749" y="458488"/>
                  </a:lnTo>
                  <a:lnTo>
                    <a:pt x="334992" y="386366"/>
                  </a:lnTo>
                  <a:lnTo>
                    <a:pt x="314385" y="334850"/>
                  </a:lnTo>
                  <a:lnTo>
                    <a:pt x="306658" y="319396"/>
                  </a:lnTo>
                  <a:lnTo>
                    <a:pt x="278324" y="291062"/>
                  </a:lnTo>
                  <a:lnTo>
                    <a:pt x="231961" y="244698"/>
                  </a:lnTo>
                  <a:lnTo>
                    <a:pt x="157263" y="193183"/>
                  </a:lnTo>
                  <a:lnTo>
                    <a:pt x="98020" y="154546"/>
                  </a:lnTo>
                  <a:lnTo>
                    <a:pt x="51656" y="131364"/>
                  </a:lnTo>
                  <a:lnTo>
                    <a:pt x="33626" y="121061"/>
                  </a:lnTo>
                  <a:lnTo>
                    <a:pt x="10444" y="97879"/>
                  </a:lnTo>
                  <a:lnTo>
                    <a:pt x="2717" y="82424"/>
                  </a:lnTo>
                  <a:cubicBezTo>
                    <a:pt x="0" y="66123"/>
                    <a:pt x="141" y="72192"/>
                    <a:pt x="141" y="64394"/>
                  </a:cubicBezTo>
                  <a:lnTo>
                    <a:pt x="5292" y="56667"/>
                  </a:lnTo>
                  <a:lnTo>
                    <a:pt x="31050" y="48939"/>
                  </a:lnTo>
                  <a:lnTo>
                    <a:pt x="74838" y="56667"/>
                  </a:lnTo>
                  <a:lnTo>
                    <a:pt x="157263" y="82424"/>
                  </a:lnTo>
                  <a:lnTo>
                    <a:pt x="304082" y="11333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138;p97">
              <a:extLst>
                <a:ext uri="{FF2B5EF4-FFF2-40B4-BE49-F238E27FC236}">
                  <a16:creationId xmlns:a16="http://schemas.microsoft.com/office/drawing/2014/main" id="{CB79436C-D0E6-6346-BB47-C71A82953611}"/>
                </a:ext>
              </a:extLst>
            </p:cNvPr>
            <p:cNvSpPr/>
            <p:nvPr/>
          </p:nvSpPr>
          <p:spPr>
            <a:xfrm>
              <a:off x="3838575" y="2820988"/>
              <a:ext cx="966788" cy="1736725"/>
            </a:xfrm>
            <a:custGeom>
              <a:avLst/>
              <a:gdLst/>
              <a:ahLst/>
              <a:cxnLst/>
              <a:rect l="l" t="t" r="r" b="b"/>
              <a:pathLst>
                <a:path w="966788" h="1735932" extrusionOk="0">
                  <a:moveTo>
                    <a:pt x="842963" y="669132"/>
                  </a:moveTo>
                  <a:lnTo>
                    <a:pt x="942975" y="371475"/>
                  </a:lnTo>
                  <a:lnTo>
                    <a:pt x="966788" y="307182"/>
                  </a:lnTo>
                  <a:lnTo>
                    <a:pt x="966788" y="295275"/>
                  </a:lnTo>
                  <a:lnTo>
                    <a:pt x="954881" y="269082"/>
                  </a:lnTo>
                  <a:lnTo>
                    <a:pt x="907256" y="214313"/>
                  </a:lnTo>
                  <a:lnTo>
                    <a:pt x="859631" y="161925"/>
                  </a:lnTo>
                  <a:lnTo>
                    <a:pt x="800100" y="111919"/>
                  </a:lnTo>
                  <a:lnTo>
                    <a:pt x="716756" y="52388"/>
                  </a:lnTo>
                  <a:lnTo>
                    <a:pt x="614363" y="0"/>
                  </a:lnTo>
                  <a:lnTo>
                    <a:pt x="592931" y="64294"/>
                  </a:lnTo>
                  <a:lnTo>
                    <a:pt x="635794" y="161925"/>
                  </a:lnTo>
                  <a:lnTo>
                    <a:pt x="661988" y="230982"/>
                  </a:lnTo>
                  <a:lnTo>
                    <a:pt x="673894" y="300038"/>
                  </a:lnTo>
                  <a:cubicBezTo>
                    <a:pt x="674688" y="319088"/>
                    <a:pt x="675481" y="338138"/>
                    <a:pt x="676275" y="357188"/>
                  </a:cubicBezTo>
                  <a:lnTo>
                    <a:pt x="671513" y="445294"/>
                  </a:lnTo>
                  <a:lnTo>
                    <a:pt x="657225" y="523875"/>
                  </a:lnTo>
                  <a:lnTo>
                    <a:pt x="614363" y="683419"/>
                  </a:lnTo>
                  <a:lnTo>
                    <a:pt x="545306" y="873919"/>
                  </a:lnTo>
                  <a:lnTo>
                    <a:pt x="492919" y="1004888"/>
                  </a:lnTo>
                  <a:lnTo>
                    <a:pt x="390525" y="1185863"/>
                  </a:lnTo>
                  <a:lnTo>
                    <a:pt x="264319" y="1369219"/>
                  </a:lnTo>
                  <a:lnTo>
                    <a:pt x="92869" y="1581150"/>
                  </a:lnTo>
                  <a:lnTo>
                    <a:pt x="16669" y="1671638"/>
                  </a:lnTo>
                  <a:lnTo>
                    <a:pt x="2381" y="1695450"/>
                  </a:lnTo>
                  <a:lnTo>
                    <a:pt x="0" y="1714500"/>
                  </a:lnTo>
                  <a:lnTo>
                    <a:pt x="2381" y="1726407"/>
                  </a:lnTo>
                  <a:lnTo>
                    <a:pt x="11906" y="1735932"/>
                  </a:lnTo>
                  <a:lnTo>
                    <a:pt x="28575" y="1733550"/>
                  </a:lnTo>
                  <a:lnTo>
                    <a:pt x="76200" y="1709738"/>
                  </a:lnTo>
                  <a:lnTo>
                    <a:pt x="152400" y="1645444"/>
                  </a:lnTo>
                  <a:lnTo>
                    <a:pt x="252413" y="1569244"/>
                  </a:lnTo>
                  <a:lnTo>
                    <a:pt x="383381" y="1454944"/>
                  </a:lnTo>
                  <a:lnTo>
                    <a:pt x="514350" y="1309688"/>
                  </a:lnTo>
                  <a:lnTo>
                    <a:pt x="619125" y="1159669"/>
                  </a:lnTo>
                  <a:lnTo>
                    <a:pt x="728663" y="947738"/>
                  </a:lnTo>
                  <a:lnTo>
                    <a:pt x="816769" y="735807"/>
                  </a:lnTo>
                  <a:lnTo>
                    <a:pt x="842963" y="66913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139;p97">
              <a:extLst>
                <a:ext uri="{FF2B5EF4-FFF2-40B4-BE49-F238E27FC236}">
                  <a16:creationId xmlns:a16="http://schemas.microsoft.com/office/drawing/2014/main" id="{97B7C71D-5CC1-BA48-B6C8-DA0742FA93A8}"/>
                </a:ext>
              </a:extLst>
            </p:cNvPr>
            <p:cNvSpPr/>
            <p:nvPr/>
          </p:nvSpPr>
          <p:spPr>
            <a:xfrm>
              <a:off x="5722938" y="2295525"/>
              <a:ext cx="1335087" cy="363538"/>
            </a:xfrm>
            <a:custGeom>
              <a:avLst/>
              <a:gdLst/>
              <a:ahLst/>
              <a:cxnLst/>
              <a:rect l="l" t="t" r="r" b="b"/>
              <a:pathLst>
                <a:path w="1335881" h="364331" extrusionOk="0">
                  <a:moveTo>
                    <a:pt x="516731" y="157163"/>
                  </a:moveTo>
                  <a:lnTo>
                    <a:pt x="407194" y="173831"/>
                  </a:lnTo>
                  <a:lnTo>
                    <a:pt x="309562" y="178594"/>
                  </a:lnTo>
                  <a:lnTo>
                    <a:pt x="204787" y="171450"/>
                  </a:lnTo>
                  <a:lnTo>
                    <a:pt x="133350" y="159544"/>
                  </a:lnTo>
                  <a:lnTo>
                    <a:pt x="0" y="159544"/>
                  </a:lnTo>
                  <a:lnTo>
                    <a:pt x="80962" y="297656"/>
                  </a:lnTo>
                  <a:lnTo>
                    <a:pt x="133350" y="323850"/>
                  </a:lnTo>
                  <a:lnTo>
                    <a:pt x="192881" y="345281"/>
                  </a:lnTo>
                  <a:lnTo>
                    <a:pt x="259556" y="359569"/>
                  </a:lnTo>
                  <a:lnTo>
                    <a:pt x="319087" y="364331"/>
                  </a:lnTo>
                  <a:lnTo>
                    <a:pt x="373856" y="364331"/>
                  </a:lnTo>
                  <a:lnTo>
                    <a:pt x="450056" y="357188"/>
                  </a:lnTo>
                  <a:lnTo>
                    <a:pt x="516731" y="345281"/>
                  </a:lnTo>
                  <a:lnTo>
                    <a:pt x="628650" y="316706"/>
                  </a:lnTo>
                  <a:lnTo>
                    <a:pt x="828675" y="280988"/>
                  </a:lnTo>
                  <a:lnTo>
                    <a:pt x="1038225" y="250031"/>
                  </a:lnTo>
                  <a:lnTo>
                    <a:pt x="1193006" y="221456"/>
                  </a:lnTo>
                  <a:lnTo>
                    <a:pt x="1266825" y="200025"/>
                  </a:lnTo>
                  <a:lnTo>
                    <a:pt x="1309687" y="178594"/>
                  </a:lnTo>
                  <a:lnTo>
                    <a:pt x="1328737" y="159544"/>
                  </a:lnTo>
                  <a:lnTo>
                    <a:pt x="1335881" y="140494"/>
                  </a:lnTo>
                  <a:lnTo>
                    <a:pt x="1335881" y="126206"/>
                  </a:lnTo>
                  <a:lnTo>
                    <a:pt x="1321594" y="102394"/>
                  </a:lnTo>
                  <a:lnTo>
                    <a:pt x="1290637" y="71438"/>
                  </a:lnTo>
                  <a:lnTo>
                    <a:pt x="1221581" y="30956"/>
                  </a:lnTo>
                  <a:lnTo>
                    <a:pt x="1159669" y="2381"/>
                  </a:lnTo>
                  <a:lnTo>
                    <a:pt x="1133475" y="0"/>
                  </a:lnTo>
                  <a:lnTo>
                    <a:pt x="1104900" y="9525"/>
                  </a:lnTo>
                  <a:lnTo>
                    <a:pt x="1047750" y="28575"/>
                  </a:lnTo>
                  <a:lnTo>
                    <a:pt x="892969" y="69056"/>
                  </a:lnTo>
                  <a:lnTo>
                    <a:pt x="731044" y="114300"/>
                  </a:lnTo>
                  <a:lnTo>
                    <a:pt x="516731" y="15716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140;p97">
              <a:extLst>
                <a:ext uri="{FF2B5EF4-FFF2-40B4-BE49-F238E27FC236}">
                  <a16:creationId xmlns:a16="http://schemas.microsoft.com/office/drawing/2014/main" id="{5FE4B4D6-8394-9F4B-BC4F-BFE405E2126A}"/>
                </a:ext>
              </a:extLst>
            </p:cNvPr>
            <p:cNvSpPr/>
            <p:nvPr/>
          </p:nvSpPr>
          <p:spPr>
            <a:xfrm>
              <a:off x="6019800" y="3167063"/>
              <a:ext cx="820738" cy="681037"/>
            </a:xfrm>
            <a:custGeom>
              <a:avLst/>
              <a:gdLst/>
              <a:ahLst/>
              <a:cxnLst/>
              <a:rect l="l" t="t" r="r" b="b"/>
              <a:pathLst>
                <a:path w="821531" h="681037" extrusionOk="0">
                  <a:moveTo>
                    <a:pt x="400050" y="450056"/>
                  </a:moveTo>
                  <a:lnTo>
                    <a:pt x="161925" y="623887"/>
                  </a:lnTo>
                  <a:lnTo>
                    <a:pt x="102394" y="661987"/>
                  </a:lnTo>
                  <a:lnTo>
                    <a:pt x="54769" y="681037"/>
                  </a:lnTo>
                  <a:lnTo>
                    <a:pt x="28575" y="669131"/>
                  </a:lnTo>
                  <a:lnTo>
                    <a:pt x="7144" y="650081"/>
                  </a:lnTo>
                  <a:lnTo>
                    <a:pt x="0" y="635793"/>
                  </a:lnTo>
                  <a:lnTo>
                    <a:pt x="0" y="614362"/>
                  </a:lnTo>
                  <a:lnTo>
                    <a:pt x="9525" y="595312"/>
                  </a:lnTo>
                  <a:lnTo>
                    <a:pt x="50006" y="573881"/>
                  </a:lnTo>
                  <a:lnTo>
                    <a:pt x="123825" y="521493"/>
                  </a:lnTo>
                  <a:lnTo>
                    <a:pt x="214313" y="440531"/>
                  </a:lnTo>
                  <a:lnTo>
                    <a:pt x="323850" y="323850"/>
                  </a:lnTo>
                  <a:lnTo>
                    <a:pt x="431006" y="197643"/>
                  </a:lnTo>
                  <a:lnTo>
                    <a:pt x="481013" y="133350"/>
                  </a:lnTo>
                  <a:lnTo>
                    <a:pt x="490538" y="116681"/>
                  </a:lnTo>
                  <a:lnTo>
                    <a:pt x="500063" y="80962"/>
                  </a:lnTo>
                  <a:lnTo>
                    <a:pt x="500063" y="47625"/>
                  </a:lnTo>
                  <a:lnTo>
                    <a:pt x="483394" y="0"/>
                  </a:lnTo>
                  <a:lnTo>
                    <a:pt x="821531" y="133350"/>
                  </a:lnTo>
                  <a:lnTo>
                    <a:pt x="764381" y="176212"/>
                  </a:lnTo>
                  <a:lnTo>
                    <a:pt x="400050" y="450056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141;p97">
              <a:extLst>
                <a:ext uri="{FF2B5EF4-FFF2-40B4-BE49-F238E27FC236}">
                  <a16:creationId xmlns:a16="http://schemas.microsoft.com/office/drawing/2014/main" id="{7E6E9073-2880-BB4B-99D0-21FDABAF5384}"/>
                </a:ext>
              </a:extLst>
            </p:cNvPr>
            <p:cNvSpPr/>
            <p:nvPr/>
          </p:nvSpPr>
          <p:spPr>
            <a:xfrm>
              <a:off x="6075363" y="3744913"/>
              <a:ext cx="495300" cy="974725"/>
            </a:xfrm>
            <a:custGeom>
              <a:avLst/>
              <a:gdLst/>
              <a:ahLst/>
              <a:cxnLst/>
              <a:rect l="l" t="t" r="r" b="b"/>
              <a:pathLst>
                <a:path w="495300" h="973932" extrusionOk="0">
                  <a:moveTo>
                    <a:pt x="259556" y="790575"/>
                  </a:moveTo>
                  <a:lnTo>
                    <a:pt x="242887" y="669132"/>
                  </a:lnTo>
                  <a:lnTo>
                    <a:pt x="228600" y="578644"/>
                  </a:lnTo>
                  <a:lnTo>
                    <a:pt x="188119" y="426244"/>
                  </a:lnTo>
                  <a:lnTo>
                    <a:pt x="154781" y="340519"/>
                  </a:lnTo>
                  <a:lnTo>
                    <a:pt x="97631" y="226219"/>
                  </a:lnTo>
                  <a:lnTo>
                    <a:pt x="30956" y="130969"/>
                  </a:lnTo>
                  <a:lnTo>
                    <a:pt x="0" y="90488"/>
                  </a:lnTo>
                  <a:lnTo>
                    <a:pt x="21431" y="0"/>
                  </a:lnTo>
                  <a:lnTo>
                    <a:pt x="114300" y="30957"/>
                  </a:lnTo>
                  <a:lnTo>
                    <a:pt x="173831" y="100013"/>
                  </a:lnTo>
                  <a:lnTo>
                    <a:pt x="233362" y="183357"/>
                  </a:lnTo>
                  <a:lnTo>
                    <a:pt x="283369" y="269082"/>
                  </a:lnTo>
                  <a:lnTo>
                    <a:pt x="340519" y="395288"/>
                  </a:lnTo>
                  <a:lnTo>
                    <a:pt x="407194" y="569119"/>
                  </a:lnTo>
                  <a:lnTo>
                    <a:pt x="450056" y="719138"/>
                  </a:lnTo>
                  <a:lnTo>
                    <a:pt x="481012" y="859632"/>
                  </a:lnTo>
                  <a:lnTo>
                    <a:pt x="488156" y="916782"/>
                  </a:lnTo>
                  <a:lnTo>
                    <a:pt x="495300" y="973932"/>
                  </a:lnTo>
                  <a:lnTo>
                    <a:pt x="259556" y="966788"/>
                  </a:lnTo>
                  <a:cubicBezTo>
                    <a:pt x="260350" y="945357"/>
                    <a:pt x="261143" y="923925"/>
                    <a:pt x="261937" y="902494"/>
                  </a:cubicBezTo>
                  <a:cubicBezTo>
                    <a:pt x="261143" y="878682"/>
                    <a:pt x="260350" y="854869"/>
                    <a:pt x="259556" y="79057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142;p97">
              <a:extLst>
                <a:ext uri="{FF2B5EF4-FFF2-40B4-BE49-F238E27FC236}">
                  <a16:creationId xmlns:a16="http://schemas.microsoft.com/office/drawing/2014/main" id="{1FA8C668-46B7-6748-944D-32F1CFDC87E7}"/>
                </a:ext>
              </a:extLst>
            </p:cNvPr>
            <p:cNvSpPr/>
            <p:nvPr/>
          </p:nvSpPr>
          <p:spPr>
            <a:xfrm>
              <a:off x="6191250" y="4667250"/>
              <a:ext cx="381000" cy="874713"/>
            </a:xfrm>
            <a:custGeom>
              <a:avLst/>
              <a:gdLst/>
              <a:ahLst/>
              <a:cxnLst/>
              <a:rect l="l" t="t" r="r" b="b"/>
              <a:pathLst>
                <a:path w="381000" h="873919" extrusionOk="0">
                  <a:moveTo>
                    <a:pt x="352425" y="426244"/>
                  </a:moveTo>
                  <a:lnTo>
                    <a:pt x="369094" y="352425"/>
                  </a:lnTo>
                  <a:lnTo>
                    <a:pt x="376238" y="292894"/>
                  </a:lnTo>
                  <a:cubicBezTo>
                    <a:pt x="377032" y="271463"/>
                    <a:pt x="377825" y="250031"/>
                    <a:pt x="378619" y="228600"/>
                  </a:cubicBezTo>
                  <a:cubicBezTo>
                    <a:pt x="379413" y="203200"/>
                    <a:pt x="380206" y="177800"/>
                    <a:pt x="381000" y="152400"/>
                  </a:cubicBezTo>
                  <a:lnTo>
                    <a:pt x="381000" y="69056"/>
                  </a:lnTo>
                  <a:lnTo>
                    <a:pt x="371475" y="0"/>
                  </a:lnTo>
                  <a:lnTo>
                    <a:pt x="145256" y="14288"/>
                  </a:lnTo>
                  <a:lnTo>
                    <a:pt x="140494" y="95250"/>
                  </a:lnTo>
                  <a:lnTo>
                    <a:pt x="128588" y="180975"/>
                  </a:lnTo>
                  <a:lnTo>
                    <a:pt x="114300" y="257175"/>
                  </a:lnTo>
                  <a:lnTo>
                    <a:pt x="95250" y="328613"/>
                  </a:lnTo>
                  <a:lnTo>
                    <a:pt x="66675" y="390525"/>
                  </a:lnTo>
                  <a:lnTo>
                    <a:pt x="33338" y="447675"/>
                  </a:lnTo>
                  <a:lnTo>
                    <a:pt x="4763" y="481013"/>
                  </a:lnTo>
                  <a:cubicBezTo>
                    <a:pt x="3175" y="611982"/>
                    <a:pt x="1588" y="742950"/>
                    <a:pt x="0" y="873919"/>
                  </a:cubicBezTo>
                  <a:lnTo>
                    <a:pt x="21431" y="871538"/>
                  </a:lnTo>
                  <a:lnTo>
                    <a:pt x="66675" y="840581"/>
                  </a:lnTo>
                  <a:lnTo>
                    <a:pt x="116681" y="802481"/>
                  </a:lnTo>
                  <a:lnTo>
                    <a:pt x="161925" y="757238"/>
                  </a:lnTo>
                  <a:lnTo>
                    <a:pt x="207169" y="709613"/>
                  </a:lnTo>
                  <a:lnTo>
                    <a:pt x="264319" y="638175"/>
                  </a:lnTo>
                  <a:lnTo>
                    <a:pt x="311944" y="557213"/>
                  </a:lnTo>
                  <a:lnTo>
                    <a:pt x="352425" y="42624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143;p97">
              <a:extLst>
                <a:ext uri="{FF2B5EF4-FFF2-40B4-BE49-F238E27FC236}">
                  <a16:creationId xmlns:a16="http://schemas.microsoft.com/office/drawing/2014/main" id="{2284A373-D970-3340-8660-378211C28B77}"/>
                </a:ext>
              </a:extLst>
            </p:cNvPr>
            <p:cNvSpPr/>
            <p:nvPr/>
          </p:nvSpPr>
          <p:spPr>
            <a:xfrm>
              <a:off x="5694363" y="5100638"/>
              <a:ext cx="533400" cy="441325"/>
            </a:xfrm>
            <a:custGeom>
              <a:avLst/>
              <a:gdLst/>
              <a:ahLst/>
              <a:cxnLst/>
              <a:rect l="l" t="t" r="r" b="b"/>
              <a:pathLst>
                <a:path w="533400" h="440531" extrusionOk="0">
                  <a:moveTo>
                    <a:pt x="195262" y="28575"/>
                  </a:moveTo>
                  <a:lnTo>
                    <a:pt x="283369" y="54768"/>
                  </a:lnTo>
                  <a:lnTo>
                    <a:pt x="338137" y="71437"/>
                  </a:lnTo>
                  <a:lnTo>
                    <a:pt x="371475" y="83343"/>
                  </a:lnTo>
                  <a:lnTo>
                    <a:pt x="409575" y="88106"/>
                  </a:lnTo>
                  <a:lnTo>
                    <a:pt x="454819" y="76200"/>
                  </a:lnTo>
                  <a:lnTo>
                    <a:pt x="488156" y="59531"/>
                  </a:lnTo>
                  <a:lnTo>
                    <a:pt x="533400" y="19050"/>
                  </a:lnTo>
                  <a:lnTo>
                    <a:pt x="521494" y="435768"/>
                  </a:lnTo>
                  <a:lnTo>
                    <a:pt x="485775" y="440531"/>
                  </a:lnTo>
                  <a:lnTo>
                    <a:pt x="459581" y="421481"/>
                  </a:lnTo>
                  <a:lnTo>
                    <a:pt x="426244" y="378618"/>
                  </a:lnTo>
                  <a:lnTo>
                    <a:pt x="385762" y="321468"/>
                  </a:lnTo>
                  <a:lnTo>
                    <a:pt x="333375" y="269081"/>
                  </a:lnTo>
                  <a:lnTo>
                    <a:pt x="271462" y="216693"/>
                  </a:lnTo>
                  <a:lnTo>
                    <a:pt x="183356" y="152400"/>
                  </a:lnTo>
                  <a:lnTo>
                    <a:pt x="78581" y="92868"/>
                  </a:lnTo>
                  <a:lnTo>
                    <a:pt x="30956" y="73818"/>
                  </a:lnTo>
                  <a:lnTo>
                    <a:pt x="11906" y="52387"/>
                  </a:lnTo>
                  <a:lnTo>
                    <a:pt x="0" y="23812"/>
                  </a:lnTo>
                  <a:lnTo>
                    <a:pt x="4762" y="7143"/>
                  </a:lnTo>
                  <a:lnTo>
                    <a:pt x="23812" y="0"/>
                  </a:lnTo>
                  <a:lnTo>
                    <a:pt x="52387" y="0"/>
                  </a:lnTo>
                  <a:lnTo>
                    <a:pt x="116681" y="7143"/>
                  </a:lnTo>
                  <a:lnTo>
                    <a:pt x="195262" y="2857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144;p97">
              <a:extLst>
                <a:ext uri="{FF2B5EF4-FFF2-40B4-BE49-F238E27FC236}">
                  <a16:creationId xmlns:a16="http://schemas.microsoft.com/office/drawing/2014/main" id="{5681D00C-1CF2-0C43-BDD4-5ADE054BE99E}"/>
                </a:ext>
              </a:extLst>
            </p:cNvPr>
            <p:cNvSpPr/>
            <p:nvPr/>
          </p:nvSpPr>
          <p:spPr>
            <a:xfrm>
              <a:off x="5307013" y="4027488"/>
              <a:ext cx="2028825" cy="434975"/>
            </a:xfrm>
            <a:custGeom>
              <a:avLst/>
              <a:gdLst/>
              <a:ahLst/>
              <a:cxnLst/>
              <a:rect l="l" t="t" r="r" b="b"/>
              <a:pathLst>
                <a:path w="2028825" h="435769" extrusionOk="0">
                  <a:moveTo>
                    <a:pt x="1312069" y="83344"/>
                  </a:moveTo>
                  <a:lnTo>
                    <a:pt x="1064419" y="119062"/>
                  </a:lnTo>
                  <a:lnTo>
                    <a:pt x="864394" y="154781"/>
                  </a:lnTo>
                  <a:lnTo>
                    <a:pt x="604838" y="204787"/>
                  </a:lnTo>
                  <a:lnTo>
                    <a:pt x="419100" y="238125"/>
                  </a:lnTo>
                  <a:lnTo>
                    <a:pt x="357188" y="247650"/>
                  </a:lnTo>
                  <a:lnTo>
                    <a:pt x="311944" y="247650"/>
                  </a:lnTo>
                  <a:lnTo>
                    <a:pt x="233363" y="238125"/>
                  </a:lnTo>
                  <a:lnTo>
                    <a:pt x="121444" y="209550"/>
                  </a:lnTo>
                  <a:lnTo>
                    <a:pt x="50007" y="178594"/>
                  </a:lnTo>
                  <a:lnTo>
                    <a:pt x="23813" y="169069"/>
                  </a:lnTo>
                  <a:lnTo>
                    <a:pt x="9525" y="169069"/>
                  </a:lnTo>
                  <a:lnTo>
                    <a:pt x="0" y="183356"/>
                  </a:lnTo>
                  <a:lnTo>
                    <a:pt x="4763" y="211931"/>
                  </a:lnTo>
                  <a:lnTo>
                    <a:pt x="30957" y="252412"/>
                  </a:lnTo>
                  <a:lnTo>
                    <a:pt x="85725" y="300037"/>
                  </a:lnTo>
                  <a:lnTo>
                    <a:pt x="169069" y="354806"/>
                  </a:lnTo>
                  <a:lnTo>
                    <a:pt x="242888" y="395287"/>
                  </a:lnTo>
                  <a:lnTo>
                    <a:pt x="269082" y="407194"/>
                  </a:lnTo>
                  <a:lnTo>
                    <a:pt x="300038" y="426244"/>
                  </a:lnTo>
                  <a:lnTo>
                    <a:pt x="330994" y="435769"/>
                  </a:lnTo>
                  <a:lnTo>
                    <a:pt x="364332" y="435769"/>
                  </a:lnTo>
                  <a:lnTo>
                    <a:pt x="411957" y="428625"/>
                  </a:lnTo>
                  <a:lnTo>
                    <a:pt x="450057" y="411956"/>
                  </a:lnTo>
                  <a:lnTo>
                    <a:pt x="488157" y="397669"/>
                  </a:lnTo>
                  <a:lnTo>
                    <a:pt x="669132" y="364331"/>
                  </a:lnTo>
                  <a:lnTo>
                    <a:pt x="912019" y="326231"/>
                  </a:lnTo>
                  <a:lnTo>
                    <a:pt x="1185863" y="292894"/>
                  </a:lnTo>
                  <a:lnTo>
                    <a:pt x="1373982" y="278606"/>
                  </a:lnTo>
                  <a:lnTo>
                    <a:pt x="1652588" y="271462"/>
                  </a:lnTo>
                  <a:lnTo>
                    <a:pt x="1874044" y="264319"/>
                  </a:lnTo>
                  <a:lnTo>
                    <a:pt x="1962150" y="257175"/>
                  </a:lnTo>
                  <a:lnTo>
                    <a:pt x="2009775" y="240506"/>
                  </a:lnTo>
                  <a:cubicBezTo>
                    <a:pt x="2027090" y="228139"/>
                    <a:pt x="2026444" y="235428"/>
                    <a:pt x="2026444" y="226219"/>
                  </a:cubicBezTo>
                  <a:lnTo>
                    <a:pt x="2028825" y="204787"/>
                  </a:lnTo>
                  <a:lnTo>
                    <a:pt x="2028825" y="176212"/>
                  </a:lnTo>
                  <a:lnTo>
                    <a:pt x="2012157" y="145256"/>
                  </a:lnTo>
                  <a:lnTo>
                    <a:pt x="1990725" y="119062"/>
                  </a:lnTo>
                  <a:lnTo>
                    <a:pt x="1926432" y="78581"/>
                  </a:lnTo>
                  <a:lnTo>
                    <a:pt x="1852613" y="38100"/>
                  </a:lnTo>
                  <a:lnTo>
                    <a:pt x="1762125" y="2381"/>
                  </a:lnTo>
                  <a:lnTo>
                    <a:pt x="1733550" y="0"/>
                  </a:lnTo>
                  <a:lnTo>
                    <a:pt x="1690688" y="7144"/>
                  </a:lnTo>
                  <a:lnTo>
                    <a:pt x="1657350" y="23812"/>
                  </a:lnTo>
                  <a:lnTo>
                    <a:pt x="1497807" y="57150"/>
                  </a:lnTo>
                  <a:lnTo>
                    <a:pt x="1312069" y="8334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145;p97">
              <a:extLst>
                <a:ext uri="{FF2B5EF4-FFF2-40B4-BE49-F238E27FC236}">
                  <a16:creationId xmlns:a16="http://schemas.microsoft.com/office/drawing/2014/main" id="{9F2DEA00-5E83-6348-82B0-D2D57C20568A}"/>
                </a:ext>
              </a:extLst>
            </p:cNvPr>
            <p:cNvSpPr/>
            <p:nvPr/>
          </p:nvSpPr>
          <p:spPr>
            <a:xfrm>
              <a:off x="2867025" y="4751388"/>
              <a:ext cx="962025" cy="587375"/>
            </a:xfrm>
            <a:custGeom>
              <a:avLst/>
              <a:gdLst/>
              <a:ahLst/>
              <a:cxnLst/>
              <a:rect l="l" t="t" r="r" b="b"/>
              <a:pathLst>
                <a:path w="962025" h="588169" extrusionOk="0">
                  <a:moveTo>
                    <a:pt x="397669" y="300037"/>
                  </a:moveTo>
                  <a:lnTo>
                    <a:pt x="321469" y="359569"/>
                  </a:lnTo>
                  <a:lnTo>
                    <a:pt x="261938" y="397669"/>
                  </a:lnTo>
                  <a:lnTo>
                    <a:pt x="204788" y="426244"/>
                  </a:lnTo>
                  <a:lnTo>
                    <a:pt x="142875" y="447675"/>
                  </a:lnTo>
                  <a:lnTo>
                    <a:pt x="78581" y="478631"/>
                  </a:lnTo>
                  <a:lnTo>
                    <a:pt x="16669" y="519112"/>
                  </a:lnTo>
                  <a:lnTo>
                    <a:pt x="2381" y="533400"/>
                  </a:lnTo>
                  <a:lnTo>
                    <a:pt x="0" y="550069"/>
                  </a:lnTo>
                  <a:lnTo>
                    <a:pt x="9525" y="588169"/>
                  </a:lnTo>
                  <a:lnTo>
                    <a:pt x="300038" y="547687"/>
                  </a:lnTo>
                  <a:lnTo>
                    <a:pt x="350044" y="509587"/>
                  </a:lnTo>
                  <a:lnTo>
                    <a:pt x="426244" y="457200"/>
                  </a:lnTo>
                  <a:lnTo>
                    <a:pt x="531019" y="402431"/>
                  </a:lnTo>
                  <a:lnTo>
                    <a:pt x="657225" y="347662"/>
                  </a:lnTo>
                  <a:lnTo>
                    <a:pt x="747713" y="319087"/>
                  </a:lnTo>
                  <a:lnTo>
                    <a:pt x="823913" y="304800"/>
                  </a:lnTo>
                  <a:lnTo>
                    <a:pt x="895350" y="302419"/>
                  </a:lnTo>
                  <a:lnTo>
                    <a:pt x="926306" y="297656"/>
                  </a:lnTo>
                  <a:lnTo>
                    <a:pt x="952500" y="283369"/>
                  </a:lnTo>
                  <a:lnTo>
                    <a:pt x="959644" y="273844"/>
                  </a:lnTo>
                  <a:lnTo>
                    <a:pt x="962025" y="242887"/>
                  </a:lnTo>
                  <a:lnTo>
                    <a:pt x="552450" y="0"/>
                  </a:lnTo>
                  <a:lnTo>
                    <a:pt x="569119" y="45244"/>
                  </a:lnTo>
                  <a:lnTo>
                    <a:pt x="571500" y="69056"/>
                  </a:lnTo>
                  <a:lnTo>
                    <a:pt x="566738" y="107156"/>
                  </a:lnTo>
                  <a:lnTo>
                    <a:pt x="547688" y="147637"/>
                  </a:lnTo>
                  <a:lnTo>
                    <a:pt x="478631" y="230981"/>
                  </a:lnTo>
                  <a:lnTo>
                    <a:pt x="397669" y="300037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146;p97">
              <a:extLst>
                <a:ext uri="{FF2B5EF4-FFF2-40B4-BE49-F238E27FC236}">
                  <a16:creationId xmlns:a16="http://schemas.microsoft.com/office/drawing/2014/main" id="{3A2E69E9-15A4-AA4A-B0B8-2A62DA0651A9}"/>
                </a:ext>
              </a:extLst>
            </p:cNvPr>
            <p:cNvSpPr/>
            <p:nvPr/>
          </p:nvSpPr>
          <p:spPr>
            <a:xfrm>
              <a:off x="2873375" y="5280025"/>
              <a:ext cx="4640263" cy="987425"/>
            </a:xfrm>
            <a:custGeom>
              <a:avLst/>
              <a:gdLst/>
              <a:ahLst/>
              <a:cxnLst/>
              <a:rect l="l" t="t" r="r" b="b"/>
              <a:pathLst>
                <a:path w="4640580" h="986790" extrusionOk="0">
                  <a:moveTo>
                    <a:pt x="1699260" y="179070"/>
                  </a:moveTo>
                  <a:lnTo>
                    <a:pt x="1413510" y="118110"/>
                  </a:lnTo>
                  <a:lnTo>
                    <a:pt x="1184910" y="80010"/>
                  </a:lnTo>
                  <a:lnTo>
                    <a:pt x="982980" y="57150"/>
                  </a:lnTo>
                  <a:lnTo>
                    <a:pt x="822960" y="41910"/>
                  </a:lnTo>
                  <a:lnTo>
                    <a:pt x="613410" y="19050"/>
                  </a:lnTo>
                  <a:lnTo>
                    <a:pt x="388620" y="0"/>
                  </a:lnTo>
                  <a:lnTo>
                    <a:pt x="297180" y="3810"/>
                  </a:lnTo>
                  <a:lnTo>
                    <a:pt x="0" y="7620"/>
                  </a:lnTo>
                  <a:lnTo>
                    <a:pt x="3810" y="60960"/>
                  </a:lnTo>
                  <a:lnTo>
                    <a:pt x="22860" y="106680"/>
                  </a:lnTo>
                  <a:lnTo>
                    <a:pt x="53340" y="160020"/>
                  </a:lnTo>
                  <a:lnTo>
                    <a:pt x="95250" y="213360"/>
                  </a:lnTo>
                  <a:lnTo>
                    <a:pt x="114300" y="236220"/>
                  </a:lnTo>
                  <a:lnTo>
                    <a:pt x="129540" y="240030"/>
                  </a:lnTo>
                  <a:lnTo>
                    <a:pt x="190500" y="232410"/>
                  </a:lnTo>
                  <a:lnTo>
                    <a:pt x="300990" y="224790"/>
                  </a:lnTo>
                  <a:lnTo>
                    <a:pt x="499110" y="224790"/>
                  </a:lnTo>
                  <a:lnTo>
                    <a:pt x="716280" y="228600"/>
                  </a:lnTo>
                  <a:lnTo>
                    <a:pt x="1104900" y="262890"/>
                  </a:lnTo>
                  <a:lnTo>
                    <a:pt x="1367790" y="308610"/>
                  </a:lnTo>
                  <a:lnTo>
                    <a:pt x="1661160" y="381000"/>
                  </a:lnTo>
                  <a:lnTo>
                    <a:pt x="2076450" y="495300"/>
                  </a:lnTo>
                  <a:lnTo>
                    <a:pt x="2392680" y="590550"/>
                  </a:lnTo>
                  <a:lnTo>
                    <a:pt x="2655570" y="674370"/>
                  </a:lnTo>
                  <a:lnTo>
                    <a:pt x="2929890" y="758190"/>
                  </a:lnTo>
                  <a:lnTo>
                    <a:pt x="3299460" y="868680"/>
                  </a:lnTo>
                  <a:lnTo>
                    <a:pt x="3623310" y="952500"/>
                  </a:lnTo>
                  <a:lnTo>
                    <a:pt x="3802380" y="982980"/>
                  </a:lnTo>
                  <a:lnTo>
                    <a:pt x="3836670" y="986790"/>
                  </a:lnTo>
                  <a:lnTo>
                    <a:pt x="3912870" y="956310"/>
                  </a:lnTo>
                  <a:lnTo>
                    <a:pt x="4202430" y="842010"/>
                  </a:lnTo>
                  <a:lnTo>
                    <a:pt x="4408170" y="754380"/>
                  </a:lnTo>
                  <a:lnTo>
                    <a:pt x="4606290" y="670560"/>
                  </a:lnTo>
                  <a:lnTo>
                    <a:pt x="4636770" y="643890"/>
                  </a:lnTo>
                  <a:lnTo>
                    <a:pt x="4640580" y="628650"/>
                  </a:lnTo>
                  <a:lnTo>
                    <a:pt x="4640580" y="613410"/>
                  </a:lnTo>
                  <a:lnTo>
                    <a:pt x="4617720" y="601980"/>
                  </a:lnTo>
                  <a:lnTo>
                    <a:pt x="4537710" y="601980"/>
                  </a:lnTo>
                  <a:lnTo>
                    <a:pt x="4286250" y="590550"/>
                  </a:lnTo>
                  <a:lnTo>
                    <a:pt x="3821430" y="567690"/>
                  </a:lnTo>
                  <a:lnTo>
                    <a:pt x="3406140" y="529590"/>
                  </a:lnTo>
                  <a:lnTo>
                    <a:pt x="2987040" y="464820"/>
                  </a:lnTo>
                  <a:lnTo>
                    <a:pt x="2667000" y="392430"/>
                  </a:lnTo>
                  <a:lnTo>
                    <a:pt x="2335530" y="316230"/>
                  </a:lnTo>
                  <a:lnTo>
                    <a:pt x="1836420" y="205740"/>
                  </a:lnTo>
                  <a:lnTo>
                    <a:pt x="1699260" y="17907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8" name="Google Shape;1151;p98">
            <a:extLst>
              <a:ext uri="{FF2B5EF4-FFF2-40B4-BE49-F238E27FC236}">
                <a16:creationId xmlns:a16="http://schemas.microsoft.com/office/drawing/2014/main" id="{3D86C7F4-322A-AD49-A8CA-DD22666A304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1052" y="1663703"/>
            <a:ext cx="4772025" cy="444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1" name="Google Shape;1151;p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6988" y="1591512"/>
            <a:ext cx="4772025" cy="444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p139"/>
          <p:cNvSpPr txBox="1"/>
          <p:nvPr/>
        </p:nvSpPr>
        <p:spPr>
          <a:xfrm>
            <a:off x="2216696" y="6477002"/>
            <a:ext cx="573671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速</a:t>
            </a:r>
            <a:endParaRPr/>
          </a:p>
        </p:txBody>
      </p:sp>
      <p:sp>
        <p:nvSpPr>
          <p:cNvPr id="1590" name="Google Shape;1590;p139"/>
          <p:cNvSpPr/>
          <p:nvPr/>
        </p:nvSpPr>
        <p:spPr>
          <a:xfrm>
            <a:off x="4362450" y="1843088"/>
            <a:ext cx="2239963" cy="517525"/>
          </a:xfrm>
          <a:custGeom>
            <a:avLst/>
            <a:gdLst/>
            <a:ahLst/>
            <a:cxnLst/>
            <a:rect l="l" t="t" r="r" b="b"/>
            <a:pathLst>
              <a:path w="2240756" h="516731" extrusionOk="0">
                <a:moveTo>
                  <a:pt x="981075" y="204787"/>
                </a:moveTo>
                <a:lnTo>
                  <a:pt x="1128713" y="173831"/>
                </a:lnTo>
                <a:lnTo>
                  <a:pt x="1295400" y="140493"/>
                </a:lnTo>
                <a:lnTo>
                  <a:pt x="1559719" y="90487"/>
                </a:lnTo>
                <a:lnTo>
                  <a:pt x="1709738" y="59531"/>
                </a:lnTo>
                <a:lnTo>
                  <a:pt x="1762125" y="47625"/>
                </a:lnTo>
                <a:lnTo>
                  <a:pt x="1795463" y="33337"/>
                </a:lnTo>
                <a:lnTo>
                  <a:pt x="1847850" y="14287"/>
                </a:lnTo>
                <a:lnTo>
                  <a:pt x="1900238" y="0"/>
                </a:lnTo>
                <a:lnTo>
                  <a:pt x="1914525" y="0"/>
                </a:lnTo>
                <a:lnTo>
                  <a:pt x="1969294" y="7143"/>
                </a:lnTo>
                <a:lnTo>
                  <a:pt x="2031206" y="23812"/>
                </a:lnTo>
                <a:lnTo>
                  <a:pt x="2088356" y="42862"/>
                </a:lnTo>
                <a:lnTo>
                  <a:pt x="2152650" y="69056"/>
                </a:lnTo>
                <a:lnTo>
                  <a:pt x="2190750" y="90487"/>
                </a:lnTo>
                <a:lnTo>
                  <a:pt x="2209800" y="109537"/>
                </a:lnTo>
                <a:lnTo>
                  <a:pt x="2226469" y="130968"/>
                </a:lnTo>
                <a:lnTo>
                  <a:pt x="2238375" y="152400"/>
                </a:lnTo>
                <a:lnTo>
                  <a:pt x="2240756" y="173831"/>
                </a:lnTo>
                <a:lnTo>
                  <a:pt x="2231231" y="195262"/>
                </a:lnTo>
                <a:lnTo>
                  <a:pt x="2209800" y="209550"/>
                </a:lnTo>
                <a:lnTo>
                  <a:pt x="2174081" y="221456"/>
                </a:lnTo>
                <a:lnTo>
                  <a:pt x="2143125" y="226218"/>
                </a:lnTo>
                <a:lnTo>
                  <a:pt x="2093119" y="228600"/>
                </a:lnTo>
                <a:lnTo>
                  <a:pt x="2033588" y="228600"/>
                </a:lnTo>
                <a:lnTo>
                  <a:pt x="1907381" y="235743"/>
                </a:lnTo>
                <a:lnTo>
                  <a:pt x="1676400" y="259556"/>
                </a:lnTo>
                <a:lnTo>
                  <a:pt x="1404938" y="300037"/>
                </a:lnTo>
                <a:lnTo>
                  <a:pt x="1293019" y="319087"/>
                </a:lnTo>
                <a:lnTo>
                  <a:pt x="1073944" y="364331"/>
                </a:lnTo>
                <a:lnTo>
                  <a:pt x="888206" y="407193"/>
                </a:lnTo>
                <a:lnTo>
                  <a:pt x="709613" y="445293"/>
                </a:lnTo>
                <a:lnTo>
                  <a:pt x="561975" y="478631"/>
                </a:lnTo>
                <a:lnTo>
                  <a:pt x="369094" y="516731"/>
                </a:lnTo>
                <a:lnTo>
                  <a:pt x="338138" y="516731"/>
                </a:lnTo>
                <a:lnTo>
                  <a:pt x="300038" y="511968"/>
                </a:lnTo>
                <a:lnTo>
                  <a:pt x="252413" y="497681"/>
                </a:lnTo>
                <a:lnTo>
                  <a:pt x="204788" y="473868"/>
                </a:lnTo>
                <a:lnTo>
                  <a:pt x="171450" y="450056"/>
                </a:lnTo>
                <a:lnTo>
                  <a:pt x="140494" y="426243"/>
                </a:lnTo>
                <a:lnTo>
                  <a:pt x="109538" y="397668"/>
                </a:lnTo>
                <a:lnTo>
                  <a:pt x="76200" y="361950"/>
                </a:lnTo>
                <a:lnTo>
                  <a:pt x="45244" y="323850"/>
                </a:lnTo>
                <a:lnTo>
                  <a:pt x="21431" y="290512"/>
                </a:lnTo>
                <a:lnTo>
                  <a:pt x="7144" y="266700"/>
                </a:lnTo>
                <a:lnTo>
                  <a:pt x="0" y="242887"/>
                </a:lnTo>
                <a:lnTo>
                  <a:pt x="2381" y="230981"/>
                </a:lnTo>
                <a:lnTo>
                  <a:pt x="14288" y="219075"/>
                </a:lnTo>
                <a:lnTo>
                  <a:pt x="30956" y="221456"/>
                </a:lnTo>
                <a:lnTo>
                  <a:pt x="64294" y="235743"/>
                </a:lnTo>
                <a:lnTo>
                  <a:pt x="128588" y="264318"/>
                </a:lnTo>
                <a:lnTo>
                  <a:pt x="233363" y="300037"/>
                </a:lnTo>
                <a:lnTo>
                  <a:pt x="295275" y="311943"/>
                </a:lnTo>
                <a:lnTo>
                  <a:pt x="347663" y="316706"/>
                </a:lnTo>
                <a:lnTo>
                  <a:pt x="514350" y="297656"/>
                </a:lnTo>
                <a:lnTo>
                  <a:pt x="785813" y="245268"/>
                </a:lnTo>
                <a:lnTo>
                  <a:pt x="981075" y="2047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139"/>
          <p:cNvSpPr/>
          <p:nvPr/>
        </p:nvSpPr>
        <p:spPr>
          <a:xfrm>
            <a:off x="4362450" y="2824163"/>
            <a:ext cx="495300" cy="962025"/>
          </a:xfrm>
          <a:custGeom>
            <a:avLst/>
            <a:gdLst/>
            <a:ahLst/>
            <a:cxnLst/>
            <a:rect l="l" t="t" r="r" b="b"/>
            <a:pathLst>
              <a:path w="495300" h="962025" extrusionOk="0">
                <a:moveTo>
                  <a:pt x="416719" y="431006"/>
                </a:moveTo>
                <a:lnTo>
                  <a:pt x="409575" y="342900"/>
                </a:lnTo>
                <a:lnTo>
                  <a:pt x="404813" y="240506"/>
                </a:lnTo>
                <a:cubicBezTo>
                  <a:pt x="405607" y="222250"/>
                  <a:pt x="406400" y="203993"/>
                  <a:pt x="407194" y="185737"/>
                </a:cubicBezTo>
                <a:lnTo>
                  <a:pt x="407194" y="159543"/>
                </a:lnTo>
                <a:lnTo>
                  <a:pt x="311944" y="26193"/>
                </a:lnTo>
                <a:lnTo>
                  <a:pt x="219075" y="11906"/>
                </a:lnTo>
                <a:lnTo>
                  <a:pt x="130969" y="4762"/>
                </a:lnTo>
                <a:lnTo>
                  <a:pt x="97631" y="2381"/>
                </a:lnTo>
                <a:lnTo>
                  <a:pt x="66675" y="0"/>
                </a:lnTo>
                <a:lnTo>
                  <a:pt x="33338" y="0"/>
                </a:lnTo>
                <a:lnTo>
                  <a:pt x="11906" y="4762"/>
                </a:lnTo>
                <a:lnTo>
                  <a:pt x="2381" y="14287"/>
                </a:lnTo>
                <a:lnTo>
                  <a:pt x="0" y="26193"/>
                </a:lnTo>
                <a:lnTo>
                  <a:pt x="7144" y="42862"/>
                </a:lnTo>
                <a:lnTo>
                  <a:pt x="26194" y="69056"/>
                </a:lnTo>
                <a:lnTo>
                  <a:pt x="52388" y="95250"/>
                </a:lnTo>
                <a:lnTo>
                  <a:pt x="88106" y="135731"/>
                </a:lnTo>
                <a:lnTo>
                  <a:pt x="116681" y="173831"/>
                </a:lnTo>
                <a:lnTo>
                  <a:pt x="142875" y="216693"/>
                </a:lnTo>
                <a:lnTo>
                  <a:pt x="154781" y="259556"/>
                </a:lnTo>
                <a:lnTo>
                  <a:pt x="159544" y="314325"/>
                </a:lnTo>
                <a:lnTo>
                  <a:pt x="164306" y="381000"/>
                </a:lnTo>
                <a:lnTo>
                  <a:pt x="173831" y="464343"/>
                </a:lnTo>
                <a:lnTo>
                  <a:pt x="190500" y="571500"/>
                </a:lnTo>
                <a:lnTo>
                  <a:pt x="207169" y="652462"/>
                </a:lnTo>
                <a:lnTo>
                  <a:pt x="226219" y="721518"/>
                </a:lnTo>
                <a:lnTo>
                  <a:pt x="252413" y="792956"/>
                </a:lnTo>
                <a:lnTo>
                  <a:pt x="273844" y="842962"/>
                </a:lnTo>
                <a:lnTo>
                  <a:pt x="295275" y="878681"/>
                </a:lnTo>
                <a:lnTo>
                  <a:pt x="319088" y="914400"/>
                </a:lnTo>
                <a:lnTo>
                  <a:pt x="345281" y="940593"/>
                </a:lnTo>
                <a:lnTo>
                  <a:pt x="366713" y="954881"/>
                </a:lnTo>
                <a:lnTo>
                  <a:pt x="381000" y="962025"/>
                </a:lnTo>
                <a:lnTo>
                  <a:pt x="402431" y="962025"/>
                </a:lnTo>
                <a:lnTo>
                  <a:pt x="431006" y="952500"/>
                </a:lnTo>
                <a:lnTo>
                  <a:pt x="457200" y="938212"/>
                </a:lnTo>
                <a:lnTo>
                  <a:pt x="473869" y="921543"/>
                </a:lnTo>
                <a:lnTo>
                  <a:pt x="481013" y="907256"/>
                </a:lnTo>
                <a:lnTo>
                  <a:pt x="488156" y="878681"/>
                </a:lnTo>
                <a:lnTo>
                  <a:pt x="492919" y="847725"/>
                </a:lnTo>
                <a:lnTo>
                  <a:pt x="495300" y="821531"/>
                </a:lnTo>
                <a:lnTo>
                  <a:pt x="495300" y="783431"/>
                </a:lnTo>
                <a:lnTo>
                  <a:pt x="447675" y="647700"/>
                </a:lnTo>
                <a:lnTo>
                  <a:pt x="435769" y="573881"/>
                </a:lnTo>
                <a:lnTo>
                  <a:pt x="423863" y="507206"/>
                </a:lnTo>
                <a:lnTo>
                  <a:pt x="416719" y="4310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139"/>
          <p:cNvSpPr/>
          <p:nvPr/>
        </p:nvSpPr>
        <p:spPr>
          <a:xfrm>
            <a:off x="2895600" y="1839913"/>
            <a:ext cx="757238" cy="495300"/>
          </a:xfrm>
          <a:custGeom>
            <a:avLst/>
            <a:gdLst/>
            <a:ahLst/>
            <a:cxnLst/>
            <a:rect l="l" t="t" r="r" b="b"/>
            <a:pathLst>
              <a:path w="757238" h="495300" extrusionOk="0">
                <a:moveTo>
                  <a:pt x="302419" y="64294"/>
                </a:moveTo>
                <a:lnTo>
                  <a:pt x="419100" y="88107"/>
                </a:lnTo>
                <a:lnTo>
                  <a:pt x="531019" y="109538"/>
                </a:lnTo>
                <a:lnTo>
                  <a:pt x="554831" y="114300"/>
                </a:lnTo>
                <a:lnTo>
                  <a:pt x="566738" y="119063"/>
                </a:lnTo>
                <a:lnTo>
                  <a:pt x="592931" y="142875"/>
                </a:lnTo>
                <a:lnTo>
                  <a:pt x="626269" y="173832"/>
                </a:lnTo>
                <a:lnTo>
                  <a:pt x="666750" y="216694"/>
                </a:lnTo>
                <a:lnTo>
                  <a:pt x="702469" y="259557"/>
                </a:lnTo>
                <a:lnTo>
                  <a:pt x="721519" y="288132"/>
                </a:lnTo>
                <a:lnTo>
                  <a:pt x="738188" y="321469"/>
                </a:lnTo>
                <a:lnTo>
                  <a:pt x="747713" y="352425"/>
                </a:lnTo>
                <a:lnTo>
                  <a:pt x="754856" y="383382"/>
                </a:lnTo>
                <a:lnTo>
                  <a:pt x="757238" y="411957"/>
                </a:lnTo>
                <a:lnTo>
                  <a:pt x="750094" y="440532"/>
                </a:lnTo>
                <a:lnTo>
                  <a:pt x="735806" y="461963"/>
                </a:lnTo>
                <a:lnTo>
                  <a:pt x="719138" y="473869"/>
                </a:lnTo>
                <a:lnTo>
                  <a:pt x="685800" y="490538"/>
                </a:lnTo>
                <a:lnTo>
                  <a:pt x="659606" y="495300"/>
                </a:lnTo>
                <a:lnTo>
                  <a:pt x="621506" y="495300"/>
                </a:lnTo>
                <a:lnTo>
                  <a:pt x="585788" y="481013"/>
                </a:lnTo>
                <a:lnTo>
                  <a:pt x="535781" y="461963"/>
                </a:lnTo>
                <a:lnTo>
                  <a:pt x="481013" y="435769"/>
                </a:lnTo>
                <a:lnTo>
                  <a:pt x="407194" y="392907"/>
                </a:lnTo>
                <a:lnTo>
                  <a:pt x="335756" y="345282"/>
                </a:lnTo>
                <a:lnTo>
                  <a:pt x="242888" y="273844"/>
                </a:lnTo>
                <a:lnTo>
                  <a:pt x="157163" y="197644"/>
                </a:lnTo>
                <a:lnTo>
                  <a:pt x="95250" y="133350"/>
                </a:lnTo>
                <a:lnTo>
                  <a:pt x="42863" y="76200"/>
                </a:lnTo>
                <a:lnTo>
                  <a:pt x="9525" y="35719"/>
                </a:lnTo>
                <a:lnTo>
                  <a:pt x="0" y="19050"/>
                </a:lnTo>
                <a:lnTo>
                  <a:pt x="0" y="9525"/>
                </a:lnTo>
                <a:lnTo>
                  <a:pt x="9525" y="0"/>
                </a:lnTo>
                <a:lnTo>
                  <a:pt x="28575" y="0"/>
                </a:lnTo>
                <a:lnTo>
                  <a:pt x="85725" y="11907"/>
                </a:lnTo>
                <a:lnTo>
                  <a:pt x="302419" y="6429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p139"/>
          <p:cNvSpPr/>
          <p:nvPr/>
        </p:nvSpPr>
        <p:spPr>
          <a:xfrm>
            <a:off x="2613025" y="3267075"/>
            <a:ext cx="1244600" cy="1504950"/>
          </a:xfrm>
          <a:custGeom>
            <a:avLst/>
            <a:gdLst/>
            <a:ahLst/>
            <a:cxnLst/>
            <a:rect l="l" t="t" r="r" b="b"/>
            <a:pathLst>
              <a:path w="1245394" h="1504950" extrusionOk="0">
                <a:moveTo>
                  <a:pt x="669132" y="459581"/>
                </a:moveTo>
                <a:lnTo>
                  <a:pt x="700088" y="328613"/>
                </a:lnTo>
                <a:lnTo>
                  <a:pt x="711994" y="288131"/>
                </a:lnTo>
                <a:lnTo>
                  <a:pt x="711994" y="273844"/>
                </a:lnTo>
                <a:lnTo>
                  <a:pt x="711994" y="257175"/>
                </a:lnTo>
                <a:lnTo>
                  <a:pt x="704850" y="254794"/>
                </a:lnTo>
                <a:lnTo>
                  <a:pt x="688182" y="259556"/>
                </a:lnTo>
                <a:lnTo>
                  <a:pt x="657225" y="276225"/>
                </a:lnTo>
                <a:lnTo>
                  <a:pt x="559594" y="335756"/>
                </a:lnTo>
                <a:lnTo>
                  <a:pt x="409575" y="435769"/>
                </a:lnTo>
                <a:lnTo>
                  <a:pt x="311944" y="507206"/>
                </a:lnTo>
                <a:lnTo>
                  <a:pt x="247650" y="554831"/>
                </a:lnTo>
                <a:lnTo>
                  <a:pt x="209550" y="588169"/>
                </a:lnTo>
                <a:lnTo>
                  <a:pt x="180975" y="616744"/>
                </a:lnTo>
                <a:lnTo>
                  <a:pt x="152400" y="635794"/>
                </a:lnTo>
                <a:lnTo>
                  <a:pt x="130969" y="645319"/>
                </a:lnTo>
                <a:lnTo>
                  <a:pt x="102394" y="652463"/>
                </a:lnTo>
                <a:lnTo>
                  <a:pt x="83344" y="654844"/>
                </a:lnTo>
                <a:lnTo>
                  <a:pt x="66675" y="654844"/>
                </a:lnTo>
                <a:lnTo>
                  <a:pt x="52388" y="650081"/>
                </a:lnTo>
                <a:lnTo>
                  <a:pt x="38100" y="638175"/>
                </a:lnTo>
                <a:lnTo>
                  <a:pt x="26194" y="621506"/>
                </a:lnTo>
                <a:lnTo>
                  <a:pt x="14288" y="592931"/>
                </a:lnTo>
                <a:lnTo>
                  <a:pt x="4763" y="552450"/>
                </a:lnTo>
                <a:lnTo>
                  <a:pt x="0" y="514350"/>
                </a:lnTo>
                <a:lnTo>
                  <a:pt x="0" y="445294"/>
                </a:lnTo>
                <a:lnTo>
                  <a:pt x="2382" y="350044"/>
                </a:lnTo>
                <a:lnTo>
                  <a:pt x="9525" y="288131"/>
                </a:lnTo>
                <a:lnTo>
                  <a:pt x="14288" y="269081"/>
                </a:lnTo>
                <a:lnTo>
                  <a:pt x="23813" y="250031"/>
                </a:lnTo>
                <a:lnTo>
                  <a:pt x="35719" y="235744"/>
                </a:lnTo>
                <a:lnTo>
                  <a:pt x="52388" y="230981"/>
                </a:lnTo>
                <a:lnTo>
                  <a:pt x="64294" y="238125"/>
                </a:lnTo>
                <a:lnTo>
                  <a:pt x="73819" y="259556"/>
                </a:lnTo>
                <a:lnTo>
                  <a:pt x="85725" y="297656"/>
                </a:lnTo>
                <a:lnTo>
                  <a:pt x="100013" y="330994"/>
                </a:lnTo>
                <a:lnTo>
                  <a:pt x="116682" y="354806"/>
                </a:lnTo>
                <a:lnTo>
                  <a:pt x="128588" y="361950"/>
                </a:lnTo>
                <a:lnTo>
                  <a:pt x="145257" y="364331"/>
                </a:lnTo>
                <a:lnTo>
                  <a:pt x="176213" y="357188"/>
                </a:lnTo>
                <a:lnTo>
                  <a:pt x="323850" y="290513"/>
                </a:lnTo>
                <a:lnTo>
                  <a:pt x="583407" y="157163"/>
                </a:lnTo>
                <a:lnTo>
                  <a:pt x="702469" y="95250"/>
                </a:lnTo>
                <a:lnTo>
                  <a:pt x="719138" y="76200"/>
                </a:lnTo>
                <a:lnTo>
                  <a:pt x="762000" y="16669"/>
                </a:lnTo>
                <a:lnTo>
                  <a:pt x="773907" y="7144"/>
                </a:lnTo>
                <a:lnTo>
                  <a:pt x="795338" y="0"/>
                </a:lnTo>
                <a:lnTo>
                  <a:pt x="819150" y="0"/>
                </a:lnTo>
                <a:lnTo>
                  <a:pt x="838200" y="0"/>
                </a:lnTo>
                <a:lnTo>
                  <a:pt x="869157" y="7144"/>
                </a:lnTo>
                <a:lnTo>
                  <a:pt x="904875" y="28575"/>
                </a:lnTo>
                <a:lnTo>
                  <a:pt x="976313" y="69056"/>
                </a:lnTo>
                <a:lnTo>
                  <a:pt x="1078707" y="140494"/>
                </a:lnTo>
                <a:lnTo>
                  <a:pt x="1121569" y="180975"/>
                </a:lnTo>
                <a:lnTo>
                  <a:pt x="1140619" y="209550"/>
                </a:lnTo>
                <a:lnTo>
                  <a:pt x="1147763" y="228600"/>
                </a:lnTo>
                <a:lnTo>
                  <a:pt x="1145382" y="252413"/>
                </a:lnTo>
                <a:lnTo>
                  <a:pt x="1135857" y="269081"/>
                </a:lnTo>
                <a:lnTo>
                  <a:pt x="1112044" y="285750"/>
                </a:lnTo>
                <a:lnTo>
                  <a:pt x="1047750" y="319088"/>
                </a:lnTo>
                <a:lnTo>
                  <a:pt x="988219" y="345281"/>
                </a:lnTo>
                <a:lnTo>
                  <a:pt x="859632" y="538163"/>
                </a:lnTo>
                <a:lnTo>
                  <a:pt x="666750" y="800100"/>
                </a:lnTo>
                <a:lnTo>
                  <a:pt x="664369" y="809625"/>
                </a:lnTo>
                <a:lnTo>
                  <a:pt x="685800" y="835819"/>
                </a:lnTo>
                <a:lnTo>
                  <a:pt x="757238" y="904875"/>
                </a:lnTo>
                <a:lnTo>
                  <a:pt x="838200" y="981075"/>
                </a:lnTo>
                <a:lnTo>
                  <a:pt x="892969" y="1028700"/>
                </a:lnTo>
                <a:lnTo>
                  <a:pt x="985838" y="1104900"/>
                </a:lnTo>
                <a:lnTo>
                  <a:pt x="1033463" y="1133475"/>
                </a:lnTo>
                <a:lnTo>
                  <a:pt x="1081088" y="1164431"/>
                </a:lnTo>
                <a:lnTo>
                  <a:pt x="1143000" y="1209675"/>
                </a:lnTo>
                <a:lnTo>
                  <a:pt x="1183482" y="1240631"/>
                </a:lnTo>
                <a:lnTo>
                  <a:pt x="1197769" y="1257300"/>
                </a:lnTo>
                <a:lnTo>
                  <a:pt x="1214438" y="1281113"/>
                </a:lnTo>
                <a:lnTo>
                  <a:pt x="1231107" y="1312069"/>
                </a:lnTo>
                <a:lnTo>
                  <a:pt x="1240632" y="1343025"/>
                </a:lnTo>
                <a:lnTo>
                  <a:pt x="1245394" y="1388269"/>
                </a:lnTo>
                <a:lnTo>
                  <a:pt x="1240632" y="1416844"/>
                </a:lnTo>
                <a:lnTo>
                  <a:pt x="1226344" y="1440656"/>
                </a:lnTo>
                <a:lnTo>
                  <a:pt x="1202532" y="1459706"/>
                </a:lnTo>
                <a:lnTo>
                  <a:pt x="1176338" y="1471613"/>
                </a:lnTo>
                <a:lnTo>
                  <a:pt x="1135857" y="1485900"/>
                </a:lnTo>
                <a:lnTo>
                  <a:pt x="1062038" y="1500188"/>
                </a:lnTo>
                <a:lnTo>
                  <a:pt x="1026319" y="1504950"/>
                </a:lnTo>
                <a:lnTo>
                  <a:pt x="840582" y="1221581"/>
                </a:lnTo>
                <a:lnTo>
                  <a:pt x="781050" y="1133475"/>
                </a:lnTo>
                <a:lnTo>
                  <a:pt x="728663" y="1064419"/>
                </a:lnTo>
                <a:lnTo>
                  <a:pt x="647700" y="962025"/>
                </a:lnTo>
                <a:lnTo>
                  <a:pt x="576263" y="881063"/>
                </a:lnTo>
                <a:lnTo>
                  <a:pt x="566738" y="859631"/>
                </a:lnTo>
                <a:lnTo>
                  <a:pt x="561975" y="826294"/>
                </a:lnTo>
                <a:lnTo>
                  <a:pt x="564357" y="802481"/>
                </a:lnTo>
                <a:lnTo>
                  <a:pt x="566738" y="773906"/>
                </a:lnTo>
                <a:lnTo>
                  <a:pt x="581025" y="742950"/>
                </a:lnTo>
                <a:lnTo>
                  <a:pt x="621507" y="623888"/>
                </a:lnTo>
                <a:lnTo>
                  <a:pt x="669132" y="4595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p139"/>
          <p:cNvSpPr/>
          <p:nvPr/>
        </p:nvSpPr>
        <p:spPr>
          <a:xfrm>
            <a:off x="4627563" y="2513013"/>
            <a:ext cx="2182812" cy="1073150"/>
          </a:xfrm>
          <a:custGeom>
            <a:avLst/>
            <a:gdLst/>
            <a:ahLst/>
            <a:cxnLst/>
            <a:rect l="l" t="t" r="r" b="b"/>
            <a:pathLst>
              <a:path w="2183606" h="1073944" extrusionOk="0">
                <a:moveTo>
                  <a:pt x="566737" y="273844"/>
                </a:moveTo>
                <a:lnTo>
                  <a:pt x="728662" y="245269"/>
                </a:lnTo>
                <a:lnTo>
                  <a:pt x="859631" y="221456"/>
                </a:lnTo>
                <a:lnTo>
                  <a:pt x="1040606" y="183356"/>
                </a:lnTo>
                <a:lnTo>
                  <a:pt x="1212056" y="159544"/>
                </a:lnTo>
                <a:lnTo>
                  <a:pt x="1312069" y="140494"/>
                </a:lnTo>
                <a:lnTo>
                  <a:pt x="1454944" y="109537"/>
                </a:lnTo>
                <a:lnTo>
                  <a:pt x="1614487" y="73819"/>
                </a:lnTo>
                <a:lnTo>
                  <a:pt x="1647825" y="61912"/>
                </a:lnTo>
                <a:lnTo>
                  <a:pt x="1700212" y="35719"/>
                </a:lnTo>
                <a:lnTo>
                  <a:pt x="1757362" y="9525"/>
                </a:lnTo>
                <a:lnTo>
                  <a:pt x="1785937" y="0"/>
                </a:lnTo>
                <a:lnTo>
                  <a:pt x="1802606" y="0"/>
                </a:lnTo>
                <a:lnTo>
                  <a:pt x="1828800" y="4762"/>
                </a:lnTo>
                <a:lnTo>
                  <a:pt x="1859756" y="11906"/>
                </a:lnTo>
                <a:lnTo>
                  <a:pt x="1912144" y="33337"/>
                </a:lnTo>
                <a:lnTo>
                  <a:pt x="1962150" y="59531"/>
                </a:lnTo>
                <a:lnTo>
                  <a:pt x="2014537" y="92869"/>
                </a:lnTo>
                <a:lnTo>
                  <a:pt x="2066925" y="130969"/>
                </a:lnTo>
                <a:lnTo>
                  <a:pt x="2114550" y="164306"/>
                </a:lnTo>
                <a:lnTo>
                  <a:pt x="2133600" y="180975"/>
                </a:lnTo>
                <a:lnTo>
                  <a:pt x="2155031" y="202406"/>
                </a:lnTo>
                <a:lnTo>
                  <a:pt x="2171700" y="223837"/>
                </a:lnTo>
                <a:lnTo>
                  <a:pt x="2176462" y="235744"/>
                </a:lnTo>
                <a:lnTo>
                  <a:pt x="2181225" y="257175"/>
                </a:lnTo>
                <a:lnTo>
                  <a:pt x="2183606" y="280987"/>
                </a:lnTo>
                <a:lnTo>
                  <a:pt x="2176462" y="314325"/>
                </a:lnTo>
                <a:lnTo>
                  <a:pt x="2159794" y="347662"/>
                </a:lnTo>
                <a:lnTo>
                  <a:pt x="2126456" y="383381"/>
                </a:lnTo>
                <a:lnTo>
                  <a:pt x="2097881" y="411956"/>
                </a:lnTo>
                <a:lnTo>
                  <a:pt x="2071687" y="445294"/>
                </a:lnTo>
                <a:lnTo>
                  <a:pt x="2052637" y="485775"/>
                </a:lnTo>
                <a:lnTo>
                  <a:pt x="2026444" y="573881"/>
                </a:lnTo>
                <a:lnTo>
                  <a:pt x="1993106" y="697706"/>
                </a:lnTo>
                <a:lnTo>
                  <a:pt x="1964531" y="783431"/>
                </a:lnTo>
                <a:lnTo>
                  <a:pt x="1938337" y="857250"/>
                </a:lnTo>
                <a:lnTo>
                  <a:pt x="1909762" y="928687"/>
                </a:lnTo>
                <a:lnTo>
                  <a:pt x="1888331" y="971550"/>
                </a:lnTo>
                <a:lnTo>
                  <a:pt x="1866900" y="1004887"/>
                </a:lnTo>
                <a:lnTo>
                  <a:pt x="1843087" y="1031081"/>
                </a:lnTo>
                <a:lnTo>
                  <a:pt x="1828800" y="1045369"/>
                </a:lnTo>
                <a:lnTo>
                  <a:pt x="1807369" y="1062037"/>
                </a:lnTo>
                <a:lnTo>
                  <a:pt x="1783556" y="1071562"/>
                </a:lnTo>
                <a:lnTo>
                  <a:pt x="1762125" y="1073944"/>
                </a:lnTo>
                <a:lnTo>
                  <a:pt x="1738312" y="1073944"/>
                </a:lnTo>
                <a:lnTo>
                  <a:pt x="1709737" y="1064419"/>
                </a:lnTo>
                <a:lnTo>
                  <a:pt x="1683544" y="1050131"/>
                </a:lnTo>
                <a:lnTo>
                  <a:pt x="1664494" y="1031081"/>
                </a:lnTo>
                <a:lnTo>
                  <a:pt x="1643062" y="1004887"/>
                </a:lnTo>
                <a:lnTo>
                  <a:pt x="1626394" y="981075"/>
                </a:lnTo>
                <a:lnTo>
                  <a:pt x="1616869" y="959644"/>
                </a:lnTo>
                <a:lnTo>
                  <a:pt x="1728787" y="759619"/>
                </a:lnTo>
                <a:lnTo>
                  <a:pt x="1750219" y="673894"/>
                </a:lnTo>
                <a:lnTo>
                  <a:pt x="1762125" y="619125"/>
                </a:lnTo>
                <a:lnTo>
                  <a:pt x="1776412" y="547687"/>
                </a:lnTo>
                <a:lnTo>
                  <a:pt x="1785937" y="481012"/>
                </a:lnTo>
                <a:lnTo>
                  <a:pt x="1790700" y="428625"/>
                </a:lnTo>
                <a:cubicBezTo>
                  <a:pt x="1791494" y="406400"/>
                  <a:pt x="1792287" y="384175"/>
                  <a:pt x="1793081" y="361950"/>
                </a:cubicBezTo>
                <a:lnTo>
                  <a:pt x="1788319" y="321469"/>
                </a:lnTo>
                <a:lnTo>
                  <a:pt x="1781175" y="288131"/>
                </a:lnTo>
                <a:lnTo>
                  <a:pt x="1764506" y="266700"/>
                </a:lnTo>
                <a:lnTo>
                  <a:pt x="1740694" y="252412"/>
                </a:lnTo>
                <a:lnTo>
                  <a:pt x="1716881" y="250031"/>
                </a:lnTo>
                <a:lnTo>
                  <a:pt x="1674019" y="254794"/>
                </a:lnTo>
                <a:lnTo>
                  <a:pt x="1559719" y="273844"/>
                </a:lnTo>
                <a:lnTo>
                  <a:pt x="1409700" y="300037"/>
                </a:lnTo>
                <a:lnTo>
                  <a:pt x="1233487" y="330994"/>
                </a:lnTo>
                <a:lnTo>
                  <a:pt x="1035844" y="364331"/>
                </a:lnTo>
                <a:lnTo>
                  <a:pt x="833437" y="404812"/>
                </a:lnTo>
                <a:lnTo>
                  <a:pt x="709612" y="421481"/>
                </a:lnTo>
                <a:lnTo>
                  <a:pt x="373856" y="464344"/>
                </a:lnTo>
                <a:lnTo>
                  <a:pt x="61912" y="504825"/>
                </a:lnTo>
                <a:lnTo>
                  <a:pt x="0" y="330994"/>
                </a:lnTo>
                <a:lnTo>
                  <a:pt x="42862" y="335756"/>
                </a:lnTo>
                <a:lnTo>
                  <a:pt x="80962" y="338137"/>
                </a:lnTo>
                <a:lnTo>
                  <a:pt x="128587" y="333375"/>
                </a:lnTo>
                <a:lnTo>
                  <a:pt x="245269" y="321469"/>
                </a:lnTo>
                <a:lnTo>
                  <a:pt x="402431" y="300037"/>
                </a:lnTo>
                <a:lnTo>
                  <a:pt x="566737" y="2738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139"/>
          <p:cNvSpPr/>
          <p:nvPr/>
        </p:nvSpPr>
        <p:spPr>
          <a:xfrm>
            <a:off x="4743450" y="3275013"/>
            <a:ext cx="1662113" cy="368300"/>
          </a:xfrm>
          <a:custGeom>
            <a:avLst/>
            <a:gdLst/>
            <a:ahLst/>
            <a:cxnLst/>
            <a:rect l="l" t="t" r="r" b="b"/>
            <a:pathLst>
              <a:path w="1662113" h="369094" extrusionOk="0">
                <a:moveTo>
                  <a:pt x="378619" y="147637"/>
                </a:moveTo>
                <a:lnTo>
                  <a:pt x="547688" y="119062"/>
                </a:lnTo>
                <a:lnTo>
                  <a:pt x="740569" y="85725"/>
                </a:lnTo>
                <a:lnTo>
                  <a:pt x="935831" y="66675"/>
                </a:lnTo>
                <a:lnTo>
                  <a:pt x="1131094" y="40481"/>
                </a:lnTo>
                <a:lnTo>
                  <a:pt x="1340644" y="16669"/>
                </a:lnTo>
                <a:lnTo>
                  <a:pt x="1493044" y="2381"/>
                </a:lnTo>
                <a:lnTo>
                  <a:pt x="1662113" y="0"/>
                </a:lnTo>
                <a:lnTo>
                  <a:pt x="1538288" y="252412"/>
                </a:lnTo>
                <a:lnTo>
                  <a:pt x="1497806" y="197644"/>
                </a:lnTo>
                <a:lnTo>
                  <a:pt x="1469231" y="195262"/>
                </a:lnTo>
                <a:lnTo>
                  <a:pt x="1385888" y="192881"/>
                </a:lnTo>
                <a:lnTo>
                  <a:pt x="1259681" y="195262"/>
                </a:lnTo>
                <a:lnTo>
                  <a:pt x="1114425" y="207169"/>
                </a:lnTo>
                <a:lnTo>
                  <a:pt x="914400" y="226219"/>
                </a:lnTo>
                <a:lnTo>
                  <a:pt x="590550" y="269081"/>
                </a:lnTo>
                <a:lnTo>
                  <a:pt x="419100" y="300037"/>
                </a:lnTo>
                <a:lnTo>
                  <a:pt x="257175" y="328612"/>
                </a:lnTo>
                <a:lnTo>
                  <a:pt x="50006" y="369094"/>
                </a:lnTo>
                <a:lnTo>
                  <a:pt x="0" y="209550"/>
                </a:lnTo>
                <a:lnTo>
                  <a:pt x="173831" y="183356"/>
                </a:lnTo>
                <a:lnTo>
                  <a:pt x="378619" y="1476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6" name="Google Shape;1596;p139"/>
          <p:cNvSpPr/>
          <p:nvPr/>
        </p:nvSpPr>
        <p:spPr>
          <a:xfrm rot="-5400000">
            <a:off x="3508375" y="3054351"/>
            <a:ext cx="3933825" cy="527050"/>
          </a:xfrm>
          <a:custGeom>
            <a:avLst/>
            <a:gdLst/>
            <a:ahLst/>
            <a:cxnLst/>
            <a:rect l="l" t="t" r="r" b="b"/>
            <a:pathLst>
              <a:path w="3933825" h="527050" extrusionOk="0">
                <a:moveTo>
                  <a:pt x="2187575" y="247650"/>
                </a:moveTo>
                <a:lnTo>
                  <a:pt x="3098800" y="247650"/>
                </a:lnTo>
                <a:lnTo>
                  <a:pt x="3384550" y="247650"/>
                </a:lnTo>
                <a:lnTo>
                  <a:pt x="3482975" y="244475"/>
                </a:lnTo>
                <a:lnTo>
                  <a:pt x="3556000" y="238125"/>
                </a:lnTo>
                <a:lnTo>
                  <a:pt x="3613150" y="228600"/>
                </a:lnTo>
                <a:lnTo>
                  <a:pt x="3654425" y="212725"/>
                </a:lnTo>
                <a:lnTo>
                  <a:pt x="3702050" y="187325"/>
                </a:lnTo>
                <a:lnTo>
                  <a:pt x="3740150" y="165100"/>
                </a:lnTo>
                <a:lnTo>
                  <a:pt x="3775075" y="133350"/>
                </a:lnTo>
                <a:lnTo>
                  <a:pt x="3806825" y="95250"/>
                </a:lnTo>
                <a:lnTo>
                  <a:pt x="3838575" y="57150"/>
                </a:lnTo>
                <a:lnTo>
                  <a:pt x="3863975" y="22225"/>
                </a:lnTo>
                <a:lnTo>
                  <a:pt x="3879850" y="6350"/>
                </a:lnTo>
                <a:lnTo>
                  <a:pt x="3895725" y="0"/>
                </a:lnTo>
                <a:lnTo>
                  <a:pt x="3911600" y="6350"/>
                </a:lnTo>
                <a:lnTo>
                  <a:pt x="3921125" y="15875"/>
                </a:lnTo>
                <a:lnTo>
                  <a:pt x="3933825" y="44450"/>
                </a:lnTo>
                <a:lnTo>
                  <a:pt x="3930650" y="88900"/>
                </a:lnTo>
                <a:lnTo>
                  <a:pt x="3924300" y="161925"/>
                </a:lnTo>
                <a:lnTo>
                  <a:pt x="3911600" y="219075"/>
                </a:lnTo>
                <a:lnTo>
                  <a:pt x="3886200" y="304800"/>
                </a:lnTo>
                <a:lnTo>
                  <a:pt x="3848100" y="387350"/>
                </a:lnTo>
                <a:lnTo>
                  <a:pt x="3800475" y="476250"/>
                </a:lnTo>
                <a:lnTo>
                  <a:pt x="3778250" y="504825"/>
                </a:lnTo>
                <a:lnTo>
                  <a:pt x="3759200" y="520700"/>
                </a:lnTo>
                <a:lnTo>
                  <a:pt x="3743325" y="527050"/>
                </a:lnTo>
                <a:lnTo>
                  <a:pt x="3714750" y="527050"/>
                </a:lnTo>
                <a:lnTo>
                  <a:pt x="3676650" y="514350"/>
                </a:lnTo>
                <a:lnTo>
                  <a:pt x="3625850" y="485775"/>
                </a:lnTo>
                <a:lnTo>
                  <a:pt x="3571875" y="473075"/>
                </a:lnTo>
                <a:lnTo>
                  <a:pt x="3482975" y="463550"/>
                </a:lnTo>
                <a:lnTo>
                  <a:pt x="3371850" y="469900"/>
                </a:lnTo>
                <a:lnTo>
                  <a:pt x="3263900" y="476250"/>
                </a:lnTo>
                <a:lnTo>
                  <a:pt x="3063875" y="473075"/>
                </a:lnTo>
                <a:lnTo>
                  <a:pt x="2543175" y="473075"/>
                </a:lnTo>
                <a:lnTo>
                  <a:pt x="1927225" y="473075"/>
                </a:lnTo>
                <a:lnTo>
                  <a:pt x="434975" y="473075"/>
                </a:lnTo>
                <a:lnTo>
                  <a:pt x="361950" y="473075"/>
                </a:lnTo>
                <a:lnTo>
                  <a:pt x="276225" y="473075"/>
                </a:lnTo>
                <a:lnTo>
                  <a:pt x="193675" y="473075"/>
                </a:lnTo>
                <a:lnTo>
                  <a:pt x="149225" y="466725"/>
                </a:lnTo>
                <a:lnTo>
                  <a:pt x="101600" y="457200"/>
                </a:lnTo>
                <a:lnTo>
                  <a:pt x="63500" y="441325"/>
                </a:lnTo>
                <a:lnTo>
                  <a:pt x="38100" y="425450"/>
                </a:lnTo>
                <a:lnTo>
                  <a:pt x="15875" y="400050"/>
                </a:lnTo>
                <a:lnTo>
                  <a:pt x="6350" y="377825"/>
                </a:lnTo>
                <a:lnTo>
                  <a:pt x="0" y="346075"/>
                </a:lnTo>
                <a:lnTo>
                  <a:pt x="3175" y="327025"/>
                </a:lnTo>
                <a:lnTo>
                  <a:pt x="15875" y="301625"/>
                </a:lnTo>
                <a:lnTo>
                  <a:pt x="50800" y="273050"/>
                </a:lnTo>
                <a:lnTo>
                  <a:pt x="88900" y="254000"/>
                </a:lnTo>
                <a:lnTo>
                  <a:pt x="139700" y="234950"/>
                </a:lnTo>
                <a:lnTo>
                  <a:pt x="238125" y="209550"/>
                </a:lnTo>
                <a:lnTo>
                  <a:pt x="333375" y="193675"/>
                </a:lnTo>
                <a:lnTo>
                  <a:pt x="412750" y="184150"/>
                </a:lnTo>
                <a:lnTo>
                  <a:pt x="431800" y="187325"/>
                </a:lnTo>
                <a:lnTo>
                  <a:pt x="473075" y="196850"/>
                </a:lnTo>
                <a:lnTo>
                  <a:pt x="527050" y="212725"/>
                </a:lnTo>
                <a:lnTo>
                  <a:pt x="612775" y="228600"/>
                </a:lnTo>
                <a:lnTo>
                  <a:pt x="768350" y="244475"/>
                </a:lnTo>
                <a:lnTo>
                  <a:pt x="927100" y="250825"/>
                </a:lnTo>
                <a:lnTo>
                  <a:pt x="1279525" y="247650"/>
                </a:lnTo>
                <a:lnTo>
                  <a:pt x="1993900" y="250825"/>
                </a:lnTo>
                <a:lnTo>
                  <a:pt x="2187575" y="2476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139"/>
          <p:cNvSpPr/>
          <p:nvPr/>
        </p:nvSpPr>
        <p:spPr>
          <a:xfrm rot="-5400000">
            <a:off x="4162426" y="3533775"/>
            <a:ext cx="1390650" cy="1292225"/>
          </a:xfrm>
          <a:custGeom>
            <a:avLst/>
            <a:gdLst/>
            <a:ahLst/>
            <a:cxnLst/>
            <a:rect l="l" t="t" r="r" b="b"/>
            <a:pathLst>
              <a:path w="1390650" h="1293019" extrusionOk="0">
                <a:moveTo>
                  <a:pt x="533400" y="766763"/>
                </a:moveTo>
                <a:lnTo>
                  <a:pt x="466725" y="692944"/>
                </a:lnTo>
                <a:lnTo>
                  <a:pt x="407194" y="623888"/>
                </a:lnTo>
                <a:lnTo>
                  <a:pt x="321469" y="521494"/>
                </a:lnTo>
                <a:lnTo>
                  <a:pt x="250031" y="428625"/>
                </a:lnTo>
                <a:lnTo>
                  <a:pt x="185737" y="340519"/>
                </a:lnTo>
                <a:lnTo>
                  <a:pt x="116681" y="235744"/>
                </a:lnTo>
                <a:lnTo>
                  <a:pt x="54769" y="133350"/>
                </a:lnTo>
                <a:lnTo>
                  <a:pt x="23812" y="83344"/>
                </a:lnTo>
                <a:lnTo>
                  <a:pt x="4762" y="40482"/>
                </a:lnTo>
                <a:lnTo>
                  <a:pt x="0" y="14288"/>
                </a:lnTo>
                <a:lnTo>
                  <a:pt x="4762" y="2382"/>
                </a:lnTo>
                <a:lnTo>
                  <a:pt x="21431" y="0"/>
                </a:lnTo>
                <a:lnTo>
                  <a:pt x="45244" y="9525"/>
                </a:lnTo>
                <a:lnTo>
                  <a:pt x="66675" y="30957"/>
                </a:lnTo>
                <a:lnTo>
                  <a:pt x="114300" y="85725"/>
                </a:lnTo>
                <a:lnTo>
                  <a:pt x="190500" y="173832"/>
                </a:lnTo>
                <a:lnTo>
                  <a:pt x="283369" y="273844"/>
                </a:lnTo>
                <a:lnTo>
                  <a:pt x="385762" y="381000"/>
                </a:lnTo>
                <a:lnTo>
                  <a:pt x="497681" y="490538"/>
                </a:lnTo>
                <a:lnTo>
                  <a:pt x="600075" y="583407"/>
                </a:lnTo>
                <a:lnTo>
                  <a:pt x="740569" y="704850"/>
                </a:lnTo>
                <a:lnTo>
                  <a:pt x="916781" y="845344"/>
                </a:lnTo>
                <a:lnTo>
                  <a:pt x="1121569" y="995363"/>
                </a:lnTo>
                <a:lnTo>
                  <a:pt x="1354931" y="1147763"/>
                </a:lnTo>
                <a:lnTo>
                  <a:pt x="1385887" y="1166813"/>
                </a:lnTo>
                <a:lnTo>
                  <a:pt x="1390650" y="1293019"/>
                </a:lnTo>
                <a:lnTo>
                  <a:pt x="1059656" y="1290638"/>
                </a:lnTo>
                <a:lnTo>
                  <a:pt x="914400" y="1150144"/>
                </a:lnTo>
                <a:lnTo>
                  <a:pt x="802481" y="1047750"/>
                </a:lnTo>
                <a:lnTo>
                  <a:pt x="640556" y="883444"/>
                </a:lnTo>
                <a:lnTo>
                  <a:pt x="533400" y="7667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139"/>
          <p:cNvSpPr/>
          <p:nvPr/>
        </p:nvSpPr>
        <p:spPr>
          <a:xfrm>
            <a:off x="5603875" y="3671888"/>
            <a:ext cx="1352550" cy="1196975"/>
          </a:xfrm>
          <a:custGeom>
            <a:avLst/>
            <a:gdLst/>
            <a:ahLst/>
            <a:cxnLst/>
            <a:rect l="l" t="t" r="r" b="b"/>
            <a:pathLst>
              <a:path w="1352550" h="1197768" extrusionOk="0">
                <a:moveTo>
                  <a:pt x="459582" y="271462"/>
                </a:moveTo>
                <a:lnTo>
                  <a:pt x="197644" y="116681"/>
                </a:lnTo>
                <a:lnTo>
                  <a:pt x="0" y="0"/>
                </a:lnTo>
                <a:lnTo>
                  <a:pt x="4763" y="100012"/>
                </a:lnTo>
                <a:lnTo>
                  <a:pt x="133350" y="209550"/>
                </a:lnTo>
                <a:lnTo>
                  <a:pt x="235744" y="309562"/>
                </a:lnTo>
                <a:lnTo>
                  <a:pt x="361950" y="431006"/>
                </a:lnTo>
                <a:lnTo>
                  <a:pt x="545307" y="600075"/>
                </a:lnTo>
                <a:lnTo>
                  <a:pt x="685800" y="726281"/>
                </a:lnTo>
                <a:lnTo>
                  <a:pt x="852488" y="876300"/>
                </a:lnTo>
                <a:lnTo>
                  <a:pt x="990600" y="992981"/>
                </a:lnTo>
                <a:lnTo>
                  <a:pt x="1162050" y="1135856"/>
                </a:lnTo>
                <a:lnTo>
                  <a:pt x="1195388" y="1164431"/>
                </a:lnTo>
                <a:lnTo>
                  <a:pt x="1204913" y="1171575"/>
                </a:lnTo>
                <a:lnTo>
                  <a:pt x="1228725" y="1183481"/>
                </a:lnTo>
                <a:lnTo>
                  <a:pt x="1250157" y="1190625"/>
                </a:lnTo>
                <a:lnTo>
                  <a:pt x="1273969" y="1195387"/>
                </a:lnTo>
                <a:lnTo>
                  <a:pt x="1293019" y="1197768"/>
                </a:lnTo>
                <a:lnTo>
                  <a:pt x="1312069" y="1193006"/>
                </a:lnTo>
                <a:lnTo>
                  <a:pt x="1331119" y="1183481"/>
                </a:lnTo>
                <a:lnTo>
                  <a:pt x="1340644" y="1166812"/>
                </a:lnTo>
                <a:lnTo>
                  <a:pt x="1347788" y="1145381"/>
                </a:lnTo>
                <a:lnTo>
                  <a:pt x="1352550" y="1109662"/>
                </a:lnTo>
                <a:lnTo>
                  <a:pt x="1352550" y="1085850"/>
                </a:lnTo>
                <a:lnTo>
                  <a:pt x="1343025" y="1038225"/>
                </a:lnTo>
                <a:lnTo>
                  <a:pt x="1312069" y="952500"/>
                </a:lnTo>
                <a:lnTo>
                  <a:pt x="1269207" y="869156"/>
                </a:lnTo>
                <a:lnTo>
                  <a:pt x="1212057" y="776287"/>
                </a:lnTo>
                <a:lnTo>
                  <a:pt x="1143000" y="690562"/>
                </a:lnTo>
                <a:lnTo>
                  <a:pt x="1083469" y="626268"/>
                </a:lnTo>
                <a:lnTo>
                  <a:pt x="1016794" y="561975"/>
                </a:lnTo>
                <a:lnTo>
                  <a:pt x="988219" y="547687"/>
                </a:lnTo>
                <a:lnTo>
                  <a:pt x="881063" y="495300"/>
                </a:lnTo>
                <a:lnTo>
                  <a:pt x="714375" y="409575"/>
                </a:lnTo>
                <a:lnTo>
                  <a:pt x="616744" y="361950"/>
                </a:lnTo>
                <a:lnTo>
                  <a:pt x="519113" y="307181"/>
                </a:lnTo>
                <a:lnTo>
                  <a:pt x="459582" y="2714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139"/>
          <p:cNvSpPr/>
          <p:nvPr/>
        </p:nvSpPr>
        <p:spPr>
          <a:xfrm>
            <a:off x="2632075" y="4459288"/>
            <a:ext cx="1087438" cy="692150"/>
          </a:xfrm>
          <a:custGeom>
            <a:avLst/>
            <a:gdLst/>
            <a:ahLst/>
            <a:cxnLst/>
            <a:rect l="l" t="t" r="r" b="b"/>
            <a:pathLst>
              <a:path w="1088232" h="690563" extrusionOk="0">
                <a:moveTo>
                  <a:pt x="531019" y="490538"/>
                </a:moveTo>
                <a:lnTo>
                  <a:pt x="757238" y="395288"/>
                </a:lnTo>
                <a:lnTo>
                  <a:pt x="862013" y="357188"/>
                </a:lnTo>
                <a:lnTo>
                  <a:pt x="931069" y="333375"/>
                </a:lnTo>
                <a:lnTo>
                  <a:pt x="981075" y="316707"/>
                </a:lnTo>
                <a:lnTo>
                  <a:pt x="1007269" y="309563"/>
                </a:lnTo>
                <a:lnTo>
                  <a:pt x="1088232" y="295275"/>
                </a:lnTo>
                <a:lnTo>
                  <a:pt x="823913" y="0"/>
                </a:lnTo>
                <a:lnTo>
                  <a:pt x="838200" y="66675"/>
                </a:lnTo>
                <a:lnTo>
                  <a:pt x="840582" y="90488"/>
                </a:lnTo>
                <a:lnTo>
                  <a:pt x="833438" y="116682"/>
                </a:lnTo>
                <a:lnTo>
                  <a:pt x="814388" y="152400"/>
                </a:lnTo>
                <a:lnTo>
                  <a:pt x="783432" y="188119"/>
                </a:lnTo>
                <a:lnTo>
                  <a:pt x="692944" y="252413"/>
                </a:lnTo>
                <a:lnTo>
                  <a:pt x="566738" y="330994"/>
                </a:lnTo>
                <a:lnTo>
                  <a:pt x="333375" y="473869"/>
                </a:lnTo>
                <a:lnTo>
                  <a:pt x="297657" y="490538"/>
                </a:lnTo>
                <a:lnTo>
                  <a:pt x="269082" y="492919"/>
                </a:lnTo>
                <a:lnTo>
                  <a:pt x="219075" y="500063"/>
                </a:lnTo>
                <a:lnTo>
                  <a:pt x="173832" y="509588"/>
                </a:lnTo>
                <a:lnTo>
                  <a:pt x="135732" y="521494"/>
                </a:lnTo>
                <a:lnTo>
                  <a:pt x="100013" y="533400"/>
                </a:lnTo>
                <a:lnTo>
                  <a:pt x="66675" y="550069"/>
                </a:lnTo>
                <a:lnTo>
                  <a:pt x="42863" y="569119"/>
                </a:lnTo>
                <a:lnTo>
                  <a:pt x="26194" y="592932"/>
                </a:lnTo>
                <a:lnTo>
                  <a:pt x="0" y="661988"/>
                </a:lnTo>
                <a:lnTo>
                  <a:pt x="233363" y="690563"/>
                </a:lnTo>
                <a:lnTo>
                  <a:pt x="252413" y="635794"/>
                </a:lnTo>
                <a:lnTo>
                  <a:pt x="266700" y="614363"/>
                </a:lnTo>
                <a:lnTo>
                  <a:pt x="283369" y="600075"/>
                </a:lnTo>
                <a:lnTo>
                  <a:pt x="335757" y="573882"/>
                </a:lnTo>
                <a:lnTo>
                  <a:pt x="433388" y="533400"/>
                </a:lnTo>
                <a:lnTo>
                  <a:pt x="531019" y="4905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139"/>
          <p:cNvSpPr/>
          <p:nvPr/>
        </p:nvSpPr>
        <p:spPr>
          <a:xfrm>
            <a:off x="2617788" y="5094288"/>
            <a:ext cx="4613275" cy="928687"/>
          </a:xfrm>
          <a:custGeom>
            <a:avLst/>
            <a:gdLst/>
            <a:ahLst/>
            <a:cxnLst/>
            <a:rect l="l" t="t" r="r" b="b"/>
            <a:pathLst>
              <a:path w="4613910" h="929640" extrusionOk="0">
                <a:moveTo>
                  <a:pt x="1985010" y="259080"/>
                </a:moveTo>
                <a:lnTo>
                  <a:pt x="1779270" y="209550"/>
                </a:lnTo>
                <a:lnTo>
                  <a:pt x="1684020" y="179070"/>
                </a:lnTo>
                <a:lnTo>
                  <a:pt x="1577340" y="148590"/>
                </a:lnTo>
                <a:lnTo>
                  <a:pt x="1459230" y="121920"/>
                </a:lnTo>
                <a:lnTo>
                  <a:pt x="1348740" y="95250"/>
                </a:lnTo>
                <a:lnTo>
                  <a:pt x="1226820" y="72390"/>
                </a:lnTo>
                <a:lnTo>
                  <a:pt x="1120140" y="60960"/>
                </a:lnTo>
                <a:lnTo>
                  <a:pt x="986790" y="49530"/>
                </a:lnTo>
                <a:lnTo>
                  <a:pt x="822960" y="41910"/>
                </a:lnTo>
                <a:lnTo>
                  <a:pt x="556260" y="34290"/>
                </a:lnTo>
                <a:lnTo>
                  <a:pt x="369570" y="34290"/>
                </a:lnTo>
                <a:lnTo>
                  <a:pt x="300990" y="34290"/>
                </a:lnTo>
                <a:lnTo>
                  <a:pt x="247650" y="11430"/>
                </a:lnTo>
                <a:lnTo>
                  <a:pt x="26670" y="0"/>
                </a:lnTo>
                <a:lnTo>
                  <a:pt x="15240" y="26670"/>
                </a:lnTo>
                <a:lnTo>
                  <a:pt x="3810" y="80010"/>
                </a:lnTo>
                <a:lnTo>
                  <a:pt x="0" y="114300"/>
                </a:lnTo>
                <a:lnTo>
                  <a:pt x="7620" y="152400"/>
                </a:lnTo>
                <a:lnTo>
                  <a:pt x="19050" y="171450"/>
                </a:lnTo>
                <a:lnTo>
                  <a:pt x="34290" y="186690"/>
                </a:lnTo>
                <a:lnTo>
                  <a:pt x="60960" y="201930"/>
                </a:lnTo>
                <a:lnTo>
                  <a:pt x="80010" y="209550"/>
                </a:lnTo>
                <a:lnTo>
                  <a:pt x="144780" y="201930"/>
                </a:lnTo>
                <a:lnTo>
                  <a:pt x="232410" y="182880"/>
                </a:lnTo>
                <a:lnTo>
                  <a:pt x="388620" y="160020"/>
                </a:lnTo>
                <a:lnTo>
                  <a:pt x="533400" y="148590"/>
                </a:lnTo>
                <a:lnTo>
                  <a:pt x="670560" y="148590"/>
                </a:lnTo>
                <a:lnTo>
                  <a:pt x="830580" y="156210"/>
                </a:lnTo>
                <a:lnTo>
                  <a:pt x="979170" y="171450"/>
                </a:lnTo>
                <a:lnTo>
                  <a:pt x="1085850" y="182880"/>
                </a:lnTo>
                <a:lnTo>
                  <a:pt x="1238250" y="209550"/>
                </a:lnTo>
                <a:lnTo>
                  <a:pt x="1371600" y="247650"/>
                </a:lnTo>
                <a:lnTo>
                  <a:pt x="1447800" y="274320"/>
                </a:lnTo>
                <a:lnTo>
                  <a:pt x="1668780" y="327660"/>
                </a:lnTo>
                <a:lnTo>
                  <a:pt x="1847850" y="381000"/>
                </a:lnTo>
                <a:lnTo>
                  <a:pt x="2065020" y="449580"/>
                </a:lnTo>
                <a:lnTo>
                  <a:pt x="2259330" y="514350"/>
                </a:lnTo>
                <a:lnTo>
                  <a:pt x="2510790" y="601980"/>
                </a:lnTo>
                <a:lnTo>
                  <a:pt x="2804160" y="708660"/>
                </a:lnTo>
                <a:lnTo>
                  <a:pt x="2926080" y="754380"/>
                </a:lnTo>
                <a:lnTo>
                  <a:pt x="3074670" y="807720"/>
                </a:lnTo>
                <a:lnTo>
                  <a:pt x="3166110" y="838200"/>
                </a:lnTo>
                <a:lnTo>
                  <a:pt x="3246120" y="864870"/>
                </a:lnTo>
                <a:lnTo>
                  <a:pt x="3383280" y="899160"/>
                </a:lnTo>
                <a:lnTo>
                  <a:pt x="3436620" y="910590"/>
                </a:lnTo>
                <a:lnTo>
                  <a:pt x="3505200" y="922020"/>
                </a:lnTo>
                <a:lnTo>
                  <a:pt x="3554730" y="925830"/>
                </a:lnTo>
                <a:lnTo>
                  <a:pt x="3608070" y="929640"/>
                </a:lnTo>
                <a:lnTo>
                  <a:pt x="3676650" y="925830"/>
                </a:lnTo>
                <a:lnTo>
                  <a:pt x="3867150" y="891540"/>
                </a:lnTo>
                <a:lnTo>
                  <a:pt x="4046220" y="849630"/>
                </a:lnTo>
                <a:lnTo>
                  <a:pt x="4248150" y="788670"/>
                </a:lnTo>
                <a:lnTo>
                  <a:pt x="4431030" y="727710"/>
                </a:lnTo>
                <a:lnTo>
                  <a:pt x="4560570" y="681990"/>
                </a:lnTo>
                <a:lnTo>
                  <a:pt x="4587240" y="662940"/>
                </a:lnTo>
                <a:lnTo>
                  <a:pt x="4610100" y="636270"/>
                </a:lnTo>
                <a:lnTo>
                  <a:pt x="4613910" y="613410"/>
                </a:lnTo>
                <a:lnTo>
                  <a:pt x="4610100" y="605790"/>
                </a:lnTo>
                <a:lnTo>
                  <a:pt x="4587240" y="594360"/>
                </a:lnTo>
                <a:lnTo>
                  <a:pt x="4461510" y="590550"/>
                </a:lnTo>
                <a:lnTo>
                  <a:pt x="4255770" y="590550"/>
                </a:lnTo>
                <a:lnTo>
                  <a:pt x="3931920" y="582930"/>
                </a:lnTo>
                <a:lnTo>
                  <a:pt x="3680460" y="575310"/>
                </a:lnTo>
                <a:lnTo>
                  <a:pt x="3406140" y="556260"/>
                </a:lnTo>
                <a:lnTo>
                  <a:pt x="3181350" y="521970"/>
                </a:lnTo>
                <a:lnTo>
                  <a:pt x="2823210" y="449580"/>
                </a:lnTo>
                <a:lnTo>
                  <a:pt x="2552700" y="392430"/>
                </a:lnTo>
                <a:lnTo>
                  <a:pt x="2232660" y="316230"/>
                </a:lnTo>
                <a:lnTo>
                  <a:pt x="1985010" y="25908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AEACB1D-6485-C34D-A8BE-D3C7189863CE}"/>
              </a:ext>
            </a:extLst>
          </p:cNvPr>
          <p:cNvGrpSpPr/>
          <p:nvPr/>
        </p:nvGrpSpPr>
        <p:grpSpPr>
          <a:xfrm>
            <a:off x="2609013" y="1346951"/>
            <a:ext cx="4618038" cy="4672012"/>
            <a:chOff x="2765425" y="1503363"/>
            <a:chExt cx="4618038" cy="4672012"/>
          </a:xfrm>
        </p:grpSpPr>
        <p:sp>
          <p:nvSpPr>
            <p:cNvPr id="14" name="Google Shape;1590;p139">
              <a:extLst>
                <a:ext uri="{FF2B5EF4-FFF2-40B4-BE49-F238E27FC236}">
                  <a16:creationId xmlns:a16="http://schemas.microsoft.com/office/drawing/2014/main" id="{D16AE57B-76AF-A34F-AE26-846D3B3D4E7C}"/>
                </a:ext>
              </a:extLst>
            </p:cNvPr>
            <p:cNvSpPr/>
            <p:nvPr/>
          </p:nvSpPr>
          <p:spPr>
            <a:xfrm>
              <a:off x="4514850" y="1995488"/>
              <a:ext cx="2239963" cy="517525"/>
            </a:xfrm>
            <a:custGeom>
              <a:avLst/>
              <a:gdLst/>
              <a:ahLst/>
              <a:cxnLst/>
              <a:rect l="l" t="t" r="r" b="b"/>
              <a:pathLst>
                <a:path w="2240756" h="516731" extrusionOk="0">
                  <a:moveTo>
                    <a:pt x="981075" y="204787"/>
                  </a:moveTo>
                  <a:lnTo>
                    <a:pt x="1128713" y="173831"/>
                  </a:lnTo>
                  <a:lnTo>
                    <a:pt x="1295400" y="140493"/>
                  </a:lnTo>
                  <a:lnTo>
                    <a:pt x="1559719" y="90487"/>
                  </a:lnTo>
                  <a:lnTo>
                    <a:pt x="1709738" y="59531"/>
                  </a:lnTo>
                  <a:lnTo>
                    <a:pt x="1762125" y="47625"/>
                  </a:lnTo>
                  <a:lnTo>
                    <a:pt x="1795463" y="33337"/>
                  </a:lnTo>
                  <a:lnTo>
                    <a:pt x="1847850" y="14287"/>
                  </a:lnTo>
                  <a:lnTo>
                    <a:pt x="1900238" y="0"/>
                  </a:lnTo>
                  <a:lnTo>
                    <a:pt x="1914525" y="0"/>
                  </a:lnTo>
                  <a:lnTo>
                    <a:pt x="1969294" y="7143"/>
                  </a:lnTo>
                  <a:lnTo>
                    <a:pt x="2031206" y="23812"/>
                  </a:lnTo>
                  <a:lnTo>
                    <a:pt x="2088356" y="42862"/>
                  </a:lnTo>
                  <a:lnTo>
                    <a:pt x="2152650" y="69056"/>
                  </a:lnTo>
                  <a:lnTo>
                    <a:pt x="2190750" y="90487"/>
                  </a:lnTo>
                  <a:lnTo>
                    <a:pt x="2209800" y="109537"/>
                  </a:lnTo>
                  <a:lnTo>
                    <a:pt x="2226469" y="130968"/>
                  </a:lnTo>
                  <a:lnTo>
                    <a:pt x="2238375" y="152400"/>
                  </a:lnTo>
                  <a:lnTo>
                    <a:pt x="2240756" y="173831"/>
                  </a:lnTo>
                  <a:lnTo>
                    <a:pt x="2231231" y="195262"/>
                  </a:lnTo>
                  <a:lnTo>
                    <a:pt x="2209800" y="209550"/>
                  </a:lnTo>
                  <a:lnTo>
                    <a:pt x="2174081" y="221456"/>
                  </a:lnTo>
                  <a:lnTo>
                    <a:pt x="2143125" y="226218"/>
                  </a:lnTo>
                  <a:lnTo>
                    <a:pt x="2093119" y="228600"/>
                  </a:lnTo>
                  <a:lnTo>
                    <a:pt x="2033588" y="228600"/>
                  </a:lnTo>
                  <a:lnTo>
                    <a:pt x="1907381" y="235743"/>
                  </a:lnTo>
                  <a:lnTo>
                    <a:pt x="1676400" y="259556"/>
                  </a:lnTo>
                  <a:lnTo>
                    <a:pt x="1404938" y="300037"/>
                  </a:lnTo>
                  <a:lnTo>
                    <a:pt x="1293019" y="319087"/>
                  </a:lnTo>
                  <a:lnTo>
                    <a:pt x="1073944" y="364331"/>
                  </a:lnTo>
                  <a:lnTo>
                    <a:pt x="888206" y="407193"/>
                  </a:lnTo>
                  <a:lnTo>
                    <a:pt x="709613" y="445293"/>
                  </a:lnTo>
                  <a:lnTo>
                    <a:pt x="561975" y="478631"/>
                  </a:lnTo>
                  <a:lnTo>
                    <a:pt x="369094" y="516731"/>
                  </a:lnTo>
                  <a:lnTo>
                    <a:pt x="338138" y="516731"/>
                  </a:lnTo>
                  <a:lnTo>
                    <a:pt x="300038" y="511968"/>
                  </a:lnTo>
                  <a:lnTo>
                    <a:pt x="252413" y="497681"/>
                  </a:lnTo>
                  <a:lnTo>
                    <a:pt x="204788" y="473868"/>
                  </a:lnTo>
                  <a:lnTo>
                    <a:pt x="171450" y="450056"/>
                  </a:lnTo>
                  <a:lnTo>
                    <a:pt x="140494" y="426243"/>
                  </a:lnTo>
                  <a:lnTo>
                    <a:pt x="109538" y="397668"/>
                  </a:lnTo>
                  <a:lnTo>
                    <a:pt x="76200" y="361950"/>
                  </a:lnTo>
                  <a:lnTo>
                    <a:pt x="45244" y="323850"/>
                  </a:lnTo>
                  <a:lnTo>
                    <a:pt x="21431" y="290512"/>
                  </a:lnTo>
                  <a:lnTo>
                    <a:pt x="7144" y="266700"/>
                  </a:lnTo>
                  <a:lnTo>
                    <a:pt x="0" y="242887"/>
                  </a:lnTo>
                  <a:lnTo>
                    <a:pt x="2381" y="230981"/>
                  </a:lnTo>
                  <a:lnTo>
                    <a:pt x="14288" y="219075"/>
                  </a:lnTo>
                  <a:lnTo>
                    <a:pt x="30956" y="221456"/>
                  </a:lnTo>
                  <a:lnTo>
                    <a:pt x="64294" y="235743"/>
                  </a:lnTo>
                  <a:lnTo>
                    <a:pt x="128588" y="264318"/>
                  </a:lnTo>
                  <a:lnTo>
                    <a:pt x="233363" y="300037"/>
                  </a:lnTo>
                  <a:lnTo>
                    <a:pt x="295275" y="311943"/>
                  </a:lnTo>
                  <a:lnTo>
                    <a:pt x="347663" y="316706"/>
                  </a:lnTo>
                  <a:lnTo>
                    <a:pt x="514350" y="297656"/>
                  </a:lnTo>
                  <a:lnTo>
                    <a:pt x="785813" y="245268"/>
                  </a:lnTo>
                  <a:lnTo>
                    <a:pt x="981075" y="20478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91;p139">
              <a:extLst>
                <a:ext uri="{FF2B5EF4-FFF2-40B4-BE49-F238E27FC236}">
                  <a16:creationId xmlns:a16="http://schemas.microsoft.com/office/drawing/2014/main" id="{858B89A3-9E9A-E040-8D4D-BF34B1812290}"/>
                </a:ext>
              </a:extLst>
            </p:cNvPr>
            <p:cNvSpPr/>
            <p:nvPr/>
          </p:nvSpPr>
          <p:spPr>
            <a:xfrm>
              <a:off x="4514850" y="2976563"/>
              <a:ext cx="495300" cy="962025"/>
            </a:xfrm>
            <a:custGeom>
              <a:avLst/>
              <a:gdLst/>
              <a:ahLst/>
              <a:cxnLst/>
              <a:rect l="l" t="t" r="r" b="b"/>
              <a:pathLst>
                <a:path w="495300" h="962025" extrusionOk="0">
                  <a:moveTo>
                    <a:pt x="416719" y="431006"/>
                  </a:moveTo>
                  <a:lnTo>
                    <a:pt x="409575" y="342900"/>
                  </a:lnTo>
                  <a:lnTo>
                    <a:pt x="404813" y="240506"/>
                  </a:lnTo>
                  <a:cubicBezTo>
                    <a:pt x="405607" y="222250"/>
                    <a:pt x="406400" y="203993"/>
                    <a:pt x="407194" y="185737"/>
                  </a:cubicBezTo>
                  <a:lnTo>
                    <a:pt x="407194" y="159543"/>
                  </a:lnTo>
                  <a:lnTo>
                    <a:pt x="311944" y="26193"/>
                  </a:lnTo>
                  <a:lnTo>
                    <a:pt x="219075" y="11906"/>
                  </a:lnTo>
                  <a:lnTo>
                    <a:pt x="130969" y="4762"/>
                  </a:lnTo>
                  <a:lnTo>
                    <a:pt x="97631" y="2381"/>
                  </a:lnTo>
                  <a:lnTo>
                    <a:pt x="66675" y="0"/>
                  </a:lnTo>
                  <a:lnTo>
                    <a:pt x="33338" y="0"/>
                  </a:lnTo>
                  <a:lnTo>
                    <a:pt x="11906" y="4762"/>
                  </a:lnTo>
                  <a:lnTo>
                    <a:pt x="2381" y="14287"/>
                  </a:lnTo>
                  <a:lnTo>
                    <a:pt x="0" y="26193"/>
                  </a:lnTo>
                  <a:lnTo>
                    <a:pt x="7144" y="42862"/>
                  </a:lnTo>
                  <a:lnTo>
                    <a:pt x="26194" y="69056"/>
                  </a:lnTo>
                  <a:lnTo>
                    <a:pt x="52388" y="95250"/>
                  </a:lnTo>
                  <a:lnTo>
                    <a:pt x="88106" y="135731"/>
                  </a:lnTo>
                  <a:lnTo>
                    <a:pt x="116681" y="173831"/>
                  </a:lnTo>
                  <a:lnTo>
                    <a:pt x="142875" y="216693"/>
                  </a:lnTo>
                  <a:lnTo>
                    <a:pt x="154781" y="259556"/>
                  </a:lnTo>
                  <a:lnTo>
                    <a:pt x="159544" y="314325"/>
                  </a:lnTo>
                  <a:lnTo>
                    <a:pt x="164306" y="381000"/>
                  </a:lnTo>
                  <a:lnTo>
                    <a:pt x="173831" y="464343"/>
                  </a:lnTo>
                  <a:lnTo>
                    <a:pt x="190500" y="571500"/>
                  </a:lnTo>
                  <a:lnTo>
                    <a:pt x="207169" y="652462"/>
                  </a:lnTo>
                  <a:lnTo>
                    <a:pt x="226219" y="721518"/>
                  </a:lnTo>
                  <a:lnTo>
                    <a:pt x="252413" y="792956"/>
                  </a:lnTo>
                  <a:lnTo>
                    <a:pt x="273844" y="842962"/>
                  </a:lnTo>
                  <a:lnTo>
                    <a:pt x="295275" y="878681"/>
                  </a:lnTo>
                  <a:lnTo>
                    <a:pt x="319088" y="914400"/>
                  </a:lnTo>
                  <a:lnTo>
                    <a:pt x="345281" y="940593"/>
                  </a:lnTo>
                  <a:lnTo>
                    <a:pt x="366713" y="954881"/>
                  </a:lnTo>
                  <a:lnTo>
                    <a:pt x="381000" y="962025"/>
                  </a:lnTo>
                  <a:lnTo>
                    <a:pt x="402431" y="962025"/>
                  </a:lnTo>
                  <a:lnTo>
                    <a:pt x="431006" y="952500"/>
                  </a:lnTo>
                  <a:lnTo>
                    <a:pt x="457200" y="938212"/>
                  </a:lnTo>
                  <a:lnTo>
                    <a:pt x="473869" y="921543"/>
                  </a:lnTo>
                  <a:lnTo>
                    <a:pt x="481013" y="907256"/>
                  </a:lnTo>
                  <a:lnTo>
                    <a:pt x="488156" y="878681"/>
                  </a:lnTo>
                  <a:lnTo>
                    <a:pt x="492919" y="847725"/>
                  </a:lnTo>
                  <a:lnTo>
                    <a:pt x="495300" y="821531"/>
                  </a:lnTo>
                  <a:lnTo>
                    <a:pt x="495300" y="783431"/>
                  </a:lnTo>
                  <a:lnTo>
                    <a:pt x="447675" y="647700"/>
                  </a:lnTo>
                  <a:lnTo>
                    <a:pt x="435769" y="573881"/>
                  </a:lnTo>
                  <a:lnTo>
                    <a:pt x="423863" y="507206"/>
                  </a:lnTo>
                  <a:lnTo>
                    <a:pt x="416719" y="4310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592;p139">
              <a:extLst>
                <a:ext uri="{FF2B5EF4-FFF2-40B4-BE49-F238E27FC236}">
                  <a16:creationId xmlns:a16="http://schemas.microsoft.com/office/drawing/2014/main" id="{F32705AB-01E1-1944-8DD3-C5738A282119}"/>
                </a:ext>
              </a:extLst>
            </p:cNvPr>
            <p:cNvSpPr/>
            <p:nvPr/>
          </p:nvSpPr>
          <p:spPr>
            <a:xfrm>
              <a:off x="3048000" y="1992313"/>
              <a:ext cx="757238" cy="495300"/>
            </a:xfrm>
            <a:custGeom>
              <a:avLst/>
              <a:gdLst/>
              <a:ahLst/>
              <a:cxnLst/>
              <a:rect l="l" t="t" r="r" b="b"/>
              <a:pathLst>
                <a:path w="757238" h="495300" extrusionOk="0">
                  <a:moveTo>
                    <a:pt x="302419" y="64294"/>
                  </a:moveTo>
                  <a:lnTo>
                    <a:pt x="419100" y="88107"/>
                  </a:lnTo>
                  <a:lnTo>
                    <a:pt x="531019" y="109538"/>
                  </a:lnTo>
                  <a:lnTo>
                    <a:pt x="554831" y="114300"/>
                  </a:lnTo>
                  <a:lnTo>
                    <a:pt x="566738" y="119063"/>
                  </a:lnTo>
                  <a:lnTo>
                    <a:pt x="592931" y="142875"/>
                  </a:lnTo>
                  <a:lnTo>
                    <a:pt x="626269" y="173832"/>
                  </a:lnTo>
                  <a:lnTo>
                    <a:pt x="666750" y="216694"/>
                  </a:lnTo>
                  <a:lnTo>
                    <a:pt x="702469" y="259557"/>
                  </a:lnTo>
                  <a:lnTo>
                    <a:pt x="721519" y="288132"/>
                  </a:lnTo>
                  <a:lnTo>
                    <a:pt x="738188" y="321469"/>
                  </a:lnTo>
                  <a:lnTo>
                    <a:pt x="747713" y="352425"/>
                  </a:lnTo>
                  <a:lnTo>
                    <a:pt x="754856" y="383382"/>
                  </a:lnTo>
                  <a:lnTo>
                    <a:pt x="757238" y="411957"/>
                  </a:lnTo>
                  <a:lnTo>
                    <a:pt x="750094" y="440532"/>
                  </a:lnTo>
                  <a:lnTo>
                    <a:pt x="735806" y="461963"/>
                  </a:lnTo>
                  <a:lnTo>
                    <a:pt x="719138" y="473869"/>
                  </a:lnTo>
                  <a:lnTo>
                    <a:pt x="685800" y="490538"/>
                  </a:lnTo>
                  <a:lnTo>
                    <a:pt x="659606" y="495300"/>
                  </a:lnTo>
                  <a:lnTo>
                    <a:pt x="621506" y="495300"/>
                  </a:lnTo>
                  <a:lnTo>
                    <a:pt x="585788" y="481013"/>
                  </a:lnTo>
                  <a:lnTo>
                    <a:pt x="535781" y="461963"/>
                  </a:lnTo>
                  <a:lnTo>
                    <a:pt x="481013" y="435769"/>
                  </a:lnTo>
                  <a:lnTo>
                    <a:pt x="407194" y="392907"/>
                  </a:lnTo>
                  <a:lnTo>
                    <a:pt x="335756" y="345282"/>
                  </a:lnTo>
                  <a:lnTo>
                    <a:pt x="242888" y="273844"/>
                  </a:lnTo>
                  <a:lnTo>
                    <a:pt x="157163" y="197644"/>
                  </a:lnTo>
                  <a:lnTo>
                    <a:pt x="95250" y="133350"/>
                  </a:lnTo>
                  <a:lnTo>
                    <a:pt x="42863" y="76200"/>
                  </a:lnTo>
                  <a:lnTo>
                    <a:pt x="9525" y="35719"/>
                  </a:lnTo>
                  <a:lnTo>
                    <a:pt x="0" y="19050"/>
                  </a:lnTo>
                  <a:lnTo>
                    <a:pt x="0" y="9525"/>
                  </a:lnTo>
                  <a:lnTo>
                    <a:pt x="9525" y="0"/>
                  </a:lnTo>
                  <a:lnTo>
                    <a:pt x="28575" y="0"/>
                  </a:lnTo>
                  <a:lnTo>
                    <a:pt x="85725" y="11907"/>
                  </a:lnTo>
                  <a:lnTo>
                    <a:pt x="302419" y="6429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593;p139">
              <a:extLst>
                <a:ext uri="{FF2B5EF4-FFF2-40B4-BE49-F238E27FC236}">
                  <a16:creationId xmlns:a16="http://schemas.microsoft.com/office/drawing/2014/main" id="{0E400F2E-7F77-9843-AE91-BF184D108844}"/>
                </a:ext>
              </a:extLst>
            </p:cNvPr>
            <p:cNvSpPr/>
            <p:nvPr/>
          </p:nvSpPr>
          <p:spPr>
            <a:xfrm>
              <a:off x="2765425" y="3419475"/>
              <a:ext cx="1244600" cy="1504950"/>
            </a:xfrm>
            <a:custGeom>
              <a:avLst/>
              <a:gdLst/>
              <a:ahLst/>
              <a:cxnLst/>
              <a:rect l="l" t="t" r="r" b="b"/>
              <a:pathLst>
                <a:path w="1245394" h="1504950" extrusionOk="0">
                  <a:moveTo>
                    <a:pt x="669132" y="459581"/>
                  </a:moveTo>
                  <a:lnTo>
                    <a:pt x="700088" y="328613"/>
                  </a:lnTo>
                  <a:lnTo>
                    <a:pt x="711994" y="288131"/>
                  </a:lnTo>
                  <a:lnTo>
                    <a:pt x="711994" y="273844"/>
                  </a:lnTo>
                  <a:lnTo>
                    <a:pt x="711994" y="257175"/>
                  </a:lnTo>
                  <a:lnTo>
                    <a:pt x="704850" y="254794"/>
                  </a:lnTo>
                  <a:lnTo>
                    <a:pt x="688182" y="259556"/>
                  </a:lnTo>
                  <a:lnTo>
                    <a:pt x="657225" y="276225"/>
                  </a:lnTo>
                  <a:lnTo>
                    <a:pt x="559594" y="335756"/>
                  </a:lnTo>
                  <a:lnTo>
                    <a:pt x="409575" y="435769"/>
                  </a:lnTo>
                  <a:lnTo>
                    <a:pt x="311944" y="507206"/>
                  </a:lnTo>
                  <a:lnTo>
                    <a:pt x="247650" y="554831"/>
                  </a:lnTo>
                  <a:lnTo>
                    <a:pt x="209550" y="588169"/>
                  </a:lnTo>
                  <a:lnTo>
                    <a:pt x="180975" y="616744"/>
                  </a:lnTo>
                  <a:lnTo>
                    <a:pt x="152400" y="635794"/>
                  </a:lnTo>
                  <a:lnTo>
                    <a:pt x="130969" y="645319"/>
                  </a:lnTo>
                  <a:lnTo>
                    <a:pt x="102394" y="652463"/>
                  </a:lnTo>
                  <a:lnTo>
                    <a:pt x="83344" y="654844"/>
                  </a:lnTo>
                  <a:lnTo>
                    <a:pt x="66675" y="654844"/>
                  </a:lnTo>
                  <a:lnTo>
                    <a:pt x="52388" y="650081"/>
                  </a:lnTo>
                  <a:lnTo>
                    <a:pt x="38100" y="638175"/>
                  </a:lnTo>
                  <a:lnTo>
                    <a:pt x="26194" y="621506"/>
                  </a:lnTo>
                  <a:lnTo>
                    <a:pt x="14288" y="592931"/>
                  </a:lnTo>
                  <a:lnTo>
                    <a:pt x="4763" y="552450"/>
                  </a:lnTo>
                  <a:lnTo>
                    <a:pt x="0" y="514350"/>
                  </a:lnTo>
                  <a:lnTo>
                    <a:pt x="0" y="445294"/>
                  </a:lnTo>
                  <a:lnTo>
                    <a:pt x="2382" y="350044"/>
                  </a:lnTo>
                  <a:lnTo>
                    <a:pt x="9525" y="288131"/>
                  </a:lnTo>
                  <a:lnTo>
                    <a:pt x="14288" y="269081"/>
                  </a:lnTo>
                  <a:lnTo>
                    <a:pt x="23813" y="250031"/>
                  </a:lnTo>
                  <a:lnTo>
                    <a:pt x="35719" y="235744"/>
                  </a:lnTo>
                  <a:lnTo>
                    <a:pt x="52388" y="230981"/>
                  </a:lnTo>
                  <a:lnTo>
                    <a:pt x="64294" y="238125"/>
                  </a:lnTo>
                  <a:lnTo>
                    <a:pt x="73819" y="259556"/>
                  </a:lnTo>
                  <a:lnTo>
                    <a:pt x="85725" y="297656"/>
                  </a:lnTo>
                  <a:lnTo>
                    <a:pt x="100013" y="330994"/>
                  </a:lnTo>
                  <a:lnTo>
                    <a:pt x="116682" y="354806"/>
                  </a:lnTo>
                  <a:lnTo>
                    <a:pt x="128588" y="361950"/>
                  </a:lnTo>
                  <a:lnTo>
                    <a:pt x="145257" y="364331"/>
                  </a:lnTo>
                  <a:lnTo>
                    <a:pt x="176213" y="357188"/>
                  </a:lnTo>
                  <a:lnTo>
                    <a:pt x="323850" y="290513"/>
                  </a:lnTo>
                  <a:lnTo>
                    <a:pt x="583407" y="157163"/>
                  </a:lnTo>
                  <a:lnTo>
                    <a:pt x="702469" y="95250"/>
                  </a:lnTo>
                  <a:lnTo>
                    <a:pt x="719138" y="76200"/>
                  </a:lnTo>
                  <a:lnTo>
                    <a:pt x="762000" y="16669"/>
                  </a:lnTo>
                  <a:lnTo>
                    <a:pt x="773907" y="7144"/>
                  </a:lnTo>
                  <a:lnTo>
                    <a:pt x="795338" y="0"/>
                  </a:lnTo>
                  <a:lnTo>
                    <a:pt x="819150" y="0"/>
                  </a:lnTo>
                  <a:lnTo>
                    <a:pt x="838200" y="0"/>
                  </a:lnTo>
                  <a:lnTo>
                    <a:pt x="869157" y="7144"/>
                  </a:lnTo>
                  <a:lnTo>
                    <a:pt x="904875" y="28575"/>
                  </a:lnTo>
                  <a:lnTo>
                    <a:pt x="976313" y="69056"/>
                  </a:lnTo>
                  <a:lnTo>
                    <a:pt x="1078707" y="140494"/>
                  </a:lnTo>
                  <a:lnTo>
                    <a:pt x="1121569" y="180975"/>
                  </a:lnTo>
                  <a:lnTo>
                    <a:pt x="1140619" y="209550"/>
                  </a:lnTo>
                  <a:lnTo>
                    <a:pt x="1147763" y="228600"/>
                  </a:lnTo>
                  <a:lnTo>
                    <a:pt x="1145382" y="252413"/>
                  </a:lnTo>
                  <a:lnTo>
                    <a:pt x="1135857" y="269081"/>
                  </a:lnTo>
                  <a:lnTo>
                    <a:pt x="1112044" y="285750"/>
                  </a:lnTo>
                  <a:lnTo>
                    <a:pt x="1047750" y="319088"/>
                  </a:lnTo>
                  <a:lnTo>
                    <a:pt x="988219" y="345281"/>
                  </a:lnTo>
                  <a:lnTo>
                    <a:pt x="859632" y="538163"/>
                  </a:lnTo>
                  <a:lnTo>
                    <a:pt x="666750" y="800100"/>
                  </a:lnTo>
                  <a:lnTo>
                    <a:pt x="664369" y="809625"/>
                  </a:lnTo>
                  <a:lnTo>
                    <a:pt x="685800" y="835819"/>
                  </a:lnTo>
                  <a:lnTo>
                    <a:pt x="757238" y="904875"/>
                  </a:lnTo>
                  <a:lnTo>
                    <a:pt x="838200" y="981075"/>
                  </a:lnTo>
                  <a:lnTo>
                    <a:pt x="892969" y="1028700"/>
                  </a:lnTo>
                  <a:lnTo>
                    <a:pt x="985838" y="1104900"/>
                  </a:lnTo>
                  <a:lnTo>
                    <a:pt x="1033463" y="1133475"/>
                  </a:lnTo>
                  <a:lnTo>
                    <a:pt x="1081088" y="1164431"/>
                  </a:lnTo>
                  <a:lnTo>
                    <a:pt x="1143000" y="1209675"/>
                  </a:lnTo>
                  <a:lnTo>
                    <a:pt x="1183482" y="1240631"/>
                  </a:lnTo>
                  <a:lnTo>
                    <a:pt x="1197769" y="1257300"/>
                  </a:lnTo>
                  <a:lnTo>
                    <a:pt x="1214438" y="1281113"/>
                  </a:lnTo>
                  <a:lnTo>
                    <a:pt x="1231107" y="1312069"/>
                  </a:lnTo>
                  <a:lnTo>
                    <a:pt x="1240632" y="1343025"/>
                  </a:lnTo>
                  <a:lnTo>
                    <a:pt x="1245394" y="1388269"/>
                  </a:lnTo>
                  <a:lnTo>
                    <a:pt x="1240632" y="1416844"/>
                  </a:lnTo>
                  <a:lnTo>
                    <a:pt x="1226344" y="1440656"/>
                  </a:lnTo>
                  <a:lnTo>
                    <a:pt x="1202532" y="1459706"/>
                  </a:lnTo>
                  <a:lnTo>
                    <a:pt x="1176338" y="1471613"/>
                  </a:lnTo>
                  <a:lnTo>
                    <a:pt x="1135857" y="1485900"/>
                  </a:lnTo>
                  <a:lnTo>
                    <a:pt x="1062038" y="1500188"/>
                  </a:lnTo>
                  <a:lnTo>
                    <a:pt x="1026319" y="1504950"/>
                  </a:lnTo>
                  <a:lnTo>
                    <a:pt x="840582" y="1221581"/>
                  </a:lnTo>
                  <a:lnTo>
                    <a:pt x="781050" y="1133475"/>
                  </a:lnTo>
                  <a:lnTo>
                    <a:pt x="728663" y="1064419"/>
                  </a:lnTo>
                  <a:lnTo>
                    <a:pt x="647700" y="962025"/>
                  </a:lnTo>
                  <a:lnTo>
                    <a:pt x="576263" y="881063"/>
                  </a:lnTo>
                  <a:lnTo>
                    <a:pt x="566738" y="859631"/>
                  </a:lnTo>
                  <a:lnTo>
                    <a:pt x="561975" y="826294"/>
                  </a:lnTo>
                  <a:lnTo>
                    <a:pt x="564357" y="802481"/>
                  </a:lnTo>
                  <a:lnTo>
                    <a:pt x="566738" y="773906"/>
                  </a:lnTo>
                  <a:lnTo>
                    <a:pt x="581025" y="742950"/>
                  </a:lnTo>
                  <a:lnTo>
                    <a:pt x="621507" y="623888"/>
                  </a:lnTo>
                  <a:lnTo>
                    <a:pt x="669132" y="4595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594;p139">
              <a:extLst>
                <a:ext uri="{FF2B5EF4-FFF2-40B4-BE49-F238E27FC236}">
                  <a16:creationId xmlns:a16="http://schemas.microsoft.com/office/drawing/2014/main" id="{94E5DA3B-48B8-B948-B28C-FC8C2B861989}"/>
                </a:ext>
              </a:extLst>
            </p:cNvPr>
            <p:cNvSpPr/>
            <p:nvPr/>
          </p:nvSpPr>
          <p:spPr>
            <a:xfrm>
              <a:off x="4779963" y="2665413"/>
              <a:ext cx="2182812" cy="1073150"/>
            </a:xfrm>
            <a:custGeom>
              <a:avLst/>
              <a:gdLst/>
              <a:ahLst/>
              <a:cxnLst/>
              <a:rect l="l" t="t" r="r" b="b"/>
              <a:pathLst>
                <a:path w="2183606" h="1073944" extrusionOk="0">
                  <a:moveTo>
                    <a:pt x="566737" y="273844"/>
                  </a:moveTo>
                  <a:lnTo>
                    <a:pt x="728662" y="245269"/>
                  </a:lnTo>
                  <a:lnTo>
                    <a:pt x="859631" y="221456"/>
                  </a:lnTo>
                  <a:lnTo>
                    <a:pt x="1040606" y="183356"/>
                  </a:lnTo>
                  <a:lnTo>
                    <a:pt x="1212056" y="159544"/>
                  </a:lnTo>
                  <a:lnTo>
                    <a:pt x="1312069" y="140494"/>
                  </a:lnTo>
                  <a:lnTo>
                    <a:pt x="1454944" y="109537"/>
                  </a:lnTo>
                  <a:lnTo>
                    <a:pt x="1614487" y="73819"/>
                  </a:lnTo>
                  <a:lnTo>
                    <a:pt x="1647825" y="61912"/>
                  </a:lnTo>
                  <a:lnTo>
                    <a:pt x="1700212" y="35719"/>
                  </a:lnTo>
                  <a:lnTo>
                    <a:pt x="1757362" y="9525"/>
                  </a:lnTo>
                  <a:lnTo>
                    <a:pt x="1785937" y="0"/>
                  </a:lnTo>
                  <a:lnTo>
                    <a:pt x="1802606" y="0"/>
                  </a:lnTo>
                  <a:lnTo>
                    <a:pt x="1828800" y="4762"/>
                  </a:lnTo>
                  <a:lnTo>
                    <a:pt x="1859756" y="11906"/>
                  </a:lnTo>
                  <a:lnTo>
                    <a:pt x="1912144" y="33337"/>
                  </a:lnTo>
                  <a:lnTo>
                    <a:pt x="1962150" y="59531"/>
                  </a:lnTo>
                  <a:lnTo>
                    <a:pt x="2014537" y="92869"/>
                  </a:lnTo>
                  <a:lnTo>
                    <a:pt x="2066925" y="130969"/>
                  </a:lnTo>
                  <a:lnTo>
                    <a:pt x="2114550" y="164306"/>
                  </a:lnTo>
                  <a:lnTo>
                    <a:pt x="2133600" y="180975"/>
                  </a:lnTo>
                  <a:lnTo>
                    <a:pt x="2155031" y="202406"/>
                  </a:lnTo>
                  <a:lnTo>
                    <a:pt x="2171700" y="223837"/>
                  </a:lnTo>
                  <a:lnTo>
                    <a:pt x="2176462" y="235744"/>
                  </a:lnTo>
                  <a:lnTo>
                    <a:pt x="2181225" y="257175"/>
                  </a:lnTo>
                  <a:lnTo>
                    <a:pt x="2183606" y="280987"/>
                  </a:lnTo>
                  <a:lnTo>
                    <a:pt x="2176462" y="314325"/>
                  </a:lnTo>
                  <a:lnTo>
                    <a:pt x="2159794" y="347662"/>
                  </a:lnTo>
                  <a:lnTo>
                    <a:pt x="2126456" y="383381"/>
                  </a:lnTo>
                  <a:lnTo>
                    <a:pt x="2097881" y="411956"/>
                  </a:lnTo>
                  <a:lnTo>
                    <a:pt x="2071687" y="445294"/>
                  </a:lnTo>
                  <a:lnTo>
                    <a:pt x="2052637" y="485775"/>
                  </a:lnTo>
                  <a:lnTo>
                    <a:pt x="2026444" y="573881"/>
                  </a:lnTo>
                  <a:lnTo>
                    <a:pt x="1993106" y="697706"/>
                  </a:lnTo>
                  <a:lnTo>
                    <a:pt x="1964531" y="783431"/>
                  </a:lnTo>
                  <a:lnTo>
                    <a:pt x="1938337" y="857250"/>
                  </a:lnTo>
                  <a:lnTo>
                    <a:pt x="1909762" y="928687"/>
                  </a:lnTo>
                  <a:lnTo>
                    <a:pt x="1888331" y="971550"/>
                  </a:lnTo>
                  <a:lnTo>
                    <a:pt x="1866900" y="1004887"/>
                  </a:lnTo>
                  <a:lnTo>
                    <a:pt x="1843087" y="1031081"/>
                  </a:lnTo>
                  <a:lnTo>
                    <a:pt x="1828800" y="1045369"/>
                  </a:lnTo>
                  <a:lnTo>
                    <a:pt x="1807369" y="1062037"/>
                  </a:lnTo>
                  <a:lnTo>
                    <a:pt x="1783556" y="1071562"/>
                  </a:lnTo>
                  <a:lnTo>
                    <a:pt x="1762125" y="1073944"/>
                  </a:lnTo>
                  <a:lnTo>
                    <a:pt x="1738312" y="1073944"/>
                  </a:lnTo>
                  <a:lnTo>
                    <a:pt x="1709737" y="1064419"/>
                  </a:lnTo>
                  <a:lnTo>
                    <a:pt x="1683544" y="1050131"/>
                  </a:lnTo>
                  <a:lnTo>
                    <a:pt x="1664494" y="1031081"/>
                  </a:lnTo>
                  <a:lnTo>
                    <a:pt x="1643062" y="1004887"/>
                  </a:lnTo>
                  <a:lnTo>
                    <a:pt x="1626394" y="981075"/>
                  </a:lnTo>
                  <a:lnTo>
                    <a:pt x="1616869" y="959644"/>
                  </a:lnTo>
                  <a:lnTo>
                    <a:pt x="1728787" y="759619"/>
                  </a:lnTo>
                  <a:lnTo>
                    <a:pt x="1750219" y="673894"/>
                  </a:lnTo>
                  <a:lnTo>
                    <a:pt x="1762125" y="619125"/>
                  </a:lnTo>
                  <a:lnTo>
                    <a:pt x="1776412" y="547687"/>
                  </a:lnTo>
                  <a:lnTo>
                    <a:pt x="1785937" y="481012"/>
                  </a:lnTo>
                  <a:lnTo>
                    <a:pt x="1790700" y="428625"/>
                  </a:lnTo>
                  <a:cubicBezTo>
                    <a:pt x="1791494" y="406400"/>
                    <a:pt x="1792287" y="384175"/>
                    <a:pt x="1793081" y="361950"/>
                  </a:cubicBezTo>
                  <a:lnTo>
                    <a:pt x="1788319" y="321469"/>
                  </a:lnTo>
                  <a:lnTo>
                    <a:pt x="1781175" y="288131"/>
                  </a:lnTo>
                  <a:lnTo>
                    <a:pt x="1764506" y="266700"/>
                  </a:lnTo>
                  <a:lnTo>
                    <a:pt x="1740694" y="252412"/>
                  </a:lnTo>
                  <a:lnTo>
                    <a:pt x="1716881" y="250031"/>
                  </a:lnTo>
                  <a:lnTo>
                    <a:pt x="1674019" y="254794"/>
                  </a:lnTo>
                  <a:lnTo>
                    <a:pt x="1559719" y="273844"/>
                  </a:lnTo>
                  <a:lnTo>
                    <a:pt x="1409700" y="300037"/>
                  </a:lnTo>
                  <a:lnTo>
                    <a:pt x="1233487" y="330994"/>
                  </a:lnTo>
                  <a:lnTo>
                    <a:pt x="1035844" y="364331"/>
                  </a:lnTo>
                  <a:lnTo>
                    <a:pt x="833437" y="404812"/>
                  </a:lnTo>
                  <a:lnTo>
                    <a:pt x="709612" y="421481"/>
                  </a:lnTo>
                  <a:lnTo>
                    <a:pt x="373856" y="464344"/>
                  </a:lnTo>
                  <a:lnTo>
                    <a:pt x="61912" y="504825"/>
                  </a:lnTo>
                  <a:lnTo>
                    <a:pt x="0" y="330994"/>
                  </a:lnTo>
                  <a:lnTo>
                    <a:pt x="42862" y="335756"/>
                  </a:lnTo>
                  <a:lnTo>
                    <a:pt x="80962" y="338137"/>
                  </a:lnTo>
                  <a:lnTo>
                    <a:pt x="128587" y="333375"/>
                  </a:lnTo>
                  <a:lnTo>
                    <a:pt x="245269" y="321469"/>
                  </a:lnTo>
                  <a:lnTo>
                    <a:pt x="402431" y="300037"/>
                  </a:lnTo>
                  <a:lnTo>
                    <a:pt x="566737" y="2738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595;p139">
              <a:extLst>
                <a:ext uri="{FF2B5EF4-FFF2-40B4-BE49-F238E27FC236}">
                  <a16:creationId xmlns:a16="http://schemas.microsoft.com/office/drawing/2014/main" id="{EF11CDD3-6586-774F-92C9-3C22A6D17977}"/>
                </a:ext>
              </a:extLst>
            </p:cNvPr>
            <p:cNvSpPr/>
            <p:nvPr/>
          </p:nvSpPr>
          <p:spPr>
            <a:xfrm>
              <a:off x="4895850" y="3427413"/>
              <a:ext cx="1662113" cy="368300"/>
            </a:xfrm>
            <a:custGeom>
              <a:avLst/>
              <a:gdLst/>
              <a:ahLst/>
              <a:cxnLst/>
              <a:rect l="l" t="t" r="r" b="b"/>
              <a:pathLst>
                <a:path w="1662113" h="369094" extrusionOk="0">
                  <a:moveTo>
                    <a:pt x="378619" y="147637"/>
                  </a:moveTo>
                  <a:lnTo>
                    <a:pt x="547688" y="119062"/>
                  </a:lnTo>
                  <a:lnTo>
                    <a:pt x="740569" y="85725"/>
                  </a:lnTo>
                  <a:lnTo>
                    <a:pt x="935831" y="66675"/>
                  </a:lnTo>
                  <a:lnTo>
                    <a:pt x="1131094" y="40481"/>
                  </a:lnTo>
                  <a:lnTo>
                    <a:pt x="1340644" y="16669"/>
                  </a:lnTo>
                  <a:lnTo>
                    <a:pt x="1493044" y="2381"/>
                  </a:lnTo>
                  <a:lnTo>
                    <a:pt x="1662113" y="0"/>
                  </a:lnTo>
                  <a:lnTo>
                    <a:pt x="1538288" y="252412"/>
                  </a:lnTo>
                  <a:lnTo>
                    <a:pt x="1497806" y="197644"/>
                  </a:lnTo>
                  <a:lnTo>
                    <a:pt x="1469231" y="195262"/>
                  </a:lnTo>
                  <a:lnTo>
                    <a:pt x="1385888" y="192881"/>
                  </a:lnTo>
                  <a:lnTo>
                    <a:pt x="1259681" y="195262"/>
                  </a:lnTo>
                  <a:lnTo>
                    <a:pt x="1114425" y="207169"/>
                  </a:lnTo>
                  <a:lnTo>
                    <a:pt x="914400" y="226219"/>
                  </a:lnTo>
                  <a:lnTo>
                    <a:pt x="590550" y="269081"/>
                  </a:lnTo>
                  <a:lnTo>
                    <a:pt x="419100" y="300037"/>
                  </a:lnTo>
                  <a:lnTo>
                    <a:pt x="257175" y="328612"/>
                  </a:lnTo>
                  <a:lnTo>
                    <a:pt x="50006" y="369094"/>
                  </a:lnTo>
                  <a:lnTo>
                    <a:pt x="0" y="209550"/>
                  </a:lnTo>
                  <a:lnTo>
                    <a:pt x="173831" y="183356"/>
                  </a:lnTo>
                  <a:lnTo>
                    <a:pt x="378619" y="1476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596;p139">
              <a:extLst>
                <a:ext uri="{FF2B5EF4-FFF2-40B4-BE49-F238E27FC236}">
                  <a16:creationId xmlns:a16="http://schemas.microsoft.com/office/drawing/2014/main" id="{FB29452B-B0B0-E746-99DF-78A76F38A5B7}"/>
                </a:ext>
              </a:extLst>
            </p:cNvPr>
            <p:cNvSpPr/>
            <p:nvPr/>
          </p:nvSpPr>
          <p:spPr>
            <a:xfrm rot="-5400000">
              <a:off x="3660775" y="3206751"/>
              <a:ext cx="3933825" cy="527050"/>
            </a:xfrm>
            <a:custGeom>
              <a:avLst/>
              <a:gdLst/>
              <a:ahLst/>
              <a:cxnLst/>
              <a:rect l="l" t="t" r="r" b="b"/>
              <a:pathLst>
                <a:path w="3933825" h="527050" extrusionOk="0">
                  <a:moveTo>
                    <a:pt x="2187575" y="247650"/>
                  </a:moveTo>
                  <a:lnTo>
                    <a:pt x="3098800" y="247650"/>
                  </a:lnTo>
                  <a:lnTo>
                    <a:pt x="3384550" y="247650"/>
                  </a:lnTo>
                  <a:lnTo>
                    <a:pt x="3482975" y="244475"/>
                  </a:lnTo>
                  <a:lnTo>
                    <a:pt x="3556000" y="238125"/>
                  </a:lnTo>
                  <a:lnTo>
                    <a:pt x="3613150" y="228600"/>
                  </a:lnTo>
                  <a:lnTo>
                    <a:pt x="3654425" y="212725"/>
                  </a:lnTo>
                  <a:lnTo>
                    <a:pt x="3702050" y="187325"/>
                  </a:lnTo>
                  <a:lnTo>
                    <a:pt x="3740150" y="165100"/>
                  </a:lnTo>
                  <a:lnTo>
                    <a:pt x="3775075" y="133350"/>
                  </a:lnTo>
                  <a:lnTo>
                    <a:pt x="3806825" y="95250"/>
                  </a:lnTo>
                  <a:lnTo>
                    <a:pt x="3838575" y="57150"/>
                  </a:lnTo>
                  <a:lnTo>
                    <a:pt x="3863975" y="22225"/>
                  </a:lnTo>
                  <a:lnTo>
                    <a:pt x="3879850" y="6350"/>
                  </a:lnTo>
                  <a:lnTo>
                    <a:pt x="3895725" y="0"/>
                  </a:lnTo>
                  <a:lnTo>
                    <a:pt x="3911600" y="6350"/>
                  </a:lnTo>
                  <a:lnTo>
                    <a:pt x="3921125" y="15875"/>
                  </a:lnTo>
                  <a:lnTo>
                    <a:pt x="3933825" y="44450"/>
                  </a:lnTo>
                  <a:lnTo>
                    <a:pt x="3930650" y="88900"/>
                  </a:lnTo>
                  <a:lnTo>
                    <a:pt x="3924300" y="161925"/>
                  </a:lnTo>
                  <a:lnTo>
                    <a:pt x="3911600" y="219075"/>
                  </a:lnTo>
                  <a:lnTo>
                    <a:pt x="3886200" y="304800"/>
                  </a:lnTo>
                  <a:lnTo>
                    <a:pt x="3848100" y="387350"/>
                  </a:lnTo>
                  <a:lnTo>
                    <a:pt x="3800475" y="476250"/>
                  </a:lnTo>
                  <a:lnTo>
                    <a:pt x="3778250" y="504825"/>
                  </a:lnTo>
                  <a:lnTo>
                    <a:pt x="3759200" y="520700"/>
                  </a:lnTo>
                  <a:lnTo>
                    <a:pt x="3743325" y="527050"/>
                  </a:lnTo>
                  <a:lnTo>
                    <a:pt x="3714750" y="527050"/>
                  </a:lnTo>
                  <a:lnTo>
                    <a:pt x="3676650" y="514350"/>
                  </a:lnTo>
                  <a:lnTo>
                    <a:pt x="3625850" y="485775"/>
                  </a:lnTo>
                  <a:lnTo>
                    <a:pt x="3571875" y="473075"/>
                  </a:lnTo>
                  <a:lnTo>
                    <a:pt x="3482975" y="463550"/>
                  </a:lnTo>
                  <a:lnTo>
                    <a:pt x="3371850" y="469900"/>
                  </a:lnTo>
                  <a:lnTo>
                    <a:pt x="3263900" y="476250"/>
                  </a:lnTo>
                  <a:lnTo>
                    <a:pt x="3063875" y="473075"/>
                  </a:lnTo>
                  <a:lnTo>
                    <a:pt x="2543175" y="473075"/>
                  </a:lnTo>
                  <a:lnTo>
                    <a:pt x="1927225" y="473075"/>
                  </a:lnTo>
                  <a:lnTo>
                    <a:pt x="434975" y="473075"/>
                  </a:lnTo>
                  <a:lnTo>
                    <a:pt x="361950" y="473075"/>
                  </a:lnTo>
                  <a:lnTo>
                    <a:pt x="276225" y="473075"/>
                  </a:lnTo>
                  <a:lnTo>
                    <a:pt x="193675" y="473075"/>
                  </a:lnTo>
                  <a:lnTo>
                    <a:pt x="149225" y="466725"/>
                  </a:lnTo>
                  <a:lnTo>
                    <a:pt x="101600" y="457200"/>
                  </a:lnTo>
                  <a:lnTo>
                    <a:pt x="63500" y="441325"/>
                  </a:lnTo>
                  <a:lnTo>
                    <a:pt x="38100" y="425450"/>
                  </a:lnTo>
                  <a:lnTo>
                    <a:pt x="15875" y="400050"/>
                  </a:lnTo>
                  <a:lnTo>
                    <a:pt x="6350" y="377825"/>
                  </a:lnTo>
                  <a:lnTo>
                    <a:pt x="0" y="346075"/>
                  </a:lnTo>
                  <a:lnTo>
                    <a:pt x="3175" y="327025"/>
                  </a:lnTo>
                  <a:lnTo>
                    <a:pt x="15875" y="301625"/>
                  </a:lnTo>
                  <a:lnTo>
                    <a:pt x="50800" y="273050"/>
                  </a:lnTo>
                  <a:lnTo>
                    <a:pt x="88900" y="254000"/>
                  </a:lnTo>
                  <a:lnTo>
                    <a:pt x="139700" y="234950"/>
                  </a:lnTo>
                  <a:lnTo>
                    <a:pt x="238125" y="209550"/>
                  </a:lnTo>
                  <a:lnTo>
                    <a:pt x="333375" y="193675"/>
                  </a:lnTo>
                  <a:lnTo>
                    <a:pt x="412750" y="184150"/>
                  </a:lnTo>
                  <a:lnTo>
                    <a:pt x="431800" y="187325"/>
                  </a:lnTo>
                  <a:lnTo>
                    <a:pt x="473075" y="196850"/>
                  </a:lnTo>
                  <a:lnTo>
                    <a:pt x="527050" y="212725"/>
                  </a:lnTo>
                  <a:lnTo>
                    <a:pt x="612775" y="228600"/>
                  </a:lnTo>
                  <a:lnTo>
                    <a:pt x="768350" y="244475"/>
                  </a:lnTo>
                  <a:lnTo>
                    <a:pt x="927100" y="250825"/>
                  </a:lnTo>
                  <a:lnTo>
                    <a:pt x="1279525" y="247650"/>
                  </a:lnTo>
                  <a:lnTo>
                    <a:pt x="1993900" y="250825"/>
                  </a:lnTo>
                  <a:lnTo>
                    <a:pt x="2187575" y="2476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597;p139">
              <a:extLst>
                <a:ext uri="{FF2B5EF4-FFF2-40B4-BE49-F238E27FC236}">
                  <a16:creationId xmlns:a16="http://schemas.microsoft.com/office/drawing/2014/main" id="{4F5B27C8-AE90-9746-A4E3-619169E39D32}"/>
                </a:ext>
              </a:extLst>
            </p:cNvPr>
            <p:cNvSpPr/>
            <p:nvPr/>
          </p:nvSpPr>
          <p:spPr>
            <a:xfrm rot="-5400000">
              <a:off x="4314826" y="3686175"/>
              <a:ext cx="1390650" cy="1292225"/>
            </a:xfrm>
            <a:custGeom>
              <a:avLst/>
              <a:gdLst/>
              <a:ahLst/>
              <a:cxnLst/>
              <a:rect l="l" t="t" r="r" b="b"/>
              <a:pathLst>
                <a:path w="1390650" h="1293019" extrusionOk="0">
                  <a:moveTo>
                    <a:pt x="533400" y="766763"/>
                  </a:moveTo>
                  <a:lnTo>
                    <a:pt x="466725" y="692944"/>
                  </a:lnTo>
                  <a:lnTo>
                    <a:pt x="407194" y="623888"/>
                  </a:lnTo>
                  <a:lnTo>
                    <a:pt x="321469" y="521494"/>
                  </a:lnTo>
                  <a:lnTo>
                    <a:pt x="250031" y="428625"/>
                  </a:lnTo>
                  <a:lnTo>
                    <a:pt x="185737" y="340519"/>
                  </a:lnTo>
                  <a:lnTo>
                    <a:pt x="116681" y="235744"/>
                  </a:lnTo>
                  <a:lnTo>
                    <a:pt x="54769" y="133350"/>
                  </a:lnTo>
                  <a:lnTo>
                    <a:pt x="23812" y="83344"/>
                  </a:lnTo>
                  <a:lnTo>
                    <a:pt x="4762" y="40482"/>
                  </a:lnTo>
                  <a:lnTo>
                    <a:pt x="0" y="14288"/>
                  </a:lnTo>
                  <a:lnTo>
                    <a:pt x="4762" y="2382"/>
                  </a:lnTo>
                  <a:lnTo>
                    <a:pt x="21431" y="0"/>
                  </a:lnTo>
                  <a:lnTo>
                    <a:pt x="45244" y="9525"/>
                  </a:lnTo>
                  <a:lnTo>
                    <a:pt x="66675" y="30957"/>
                  </a:lnTo>
                  <a:lnTo>
                    <a:pt x="114300" y="85725"/>
                  </a:lnTo>
                  <a:lnTo>
                    <a:pt x="190500" y="173832"/>
                  </a:lnTo>
                  <a:lnTo>
                    <a:pt x="283369" y="273844"/>
                  </a:lnTo>
                  <a:lnTo>
                    <a:pt x="385762" y="381000"/>
                  </a:lnTo>
                  <a:lnTo>
                    <a:pt x="497681" y="490538"/>
                  </a:lnTo>
                  <a:lnTo>
                    <a:pt x="600075" y="583407"/>
                  </a:lnTo>
                  <a:lnTo>
                    <a:pt x="740569" y="704850"/>
                  </a:lnTo>
                  <a:lnTo>
                    <a:pt x="916781" y="845344"/>
                  </a:lnTo>
                  <a:lnTo>
                    <a:pt x="1121569" y="995363"/>
                  </a:lnTo>
                  <a:lnTo>
                    <a:pt x="1354931" y="1147763"/>
                  </a:lnTo>
                  <a:lnTo>
                    <a:pt x="1385887" y="1166813"/>
                  </a:lnTo>
                  <a:lnTo>
                    <a:pt x="1390650" y="1293019"/>
                  </a:lnTo>
                  <a:lnTo>
                    <a:pt x="1059656" y="1290638"/>
                  </a:lnTo>
                  <a:lnTo>
                    <a:pt x="914400" y="1150144"/>
                  </a:lnTo>
                  <a:lnTo>
                    <a:pt x="802481" y="1047750"/>
                  </a:lnTo>
                  <a:lnTo>
                    <a:pt x="640556" y="883444"/>
                  </a:lnTo>
                  <a:lnTo>
                    <a:pt x="533400" y="7667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598;p139">
              <a:extLst>
                <a:ext uri="{FF2B5EF4-FFF2-40B4-BE49-F238E27FC236}">
                  <a16:creationId xmlns:a16="http://schemas.microsoft.com/office/drawing/2014/main" id="{3DC4FEB7-5469-B44E-BB06-8038E92CB0FC}"/>
                </a:ext>
              </a:extLst>
            </p:cNvPr>
            <p:cNvSpPr/>
            <p:nvPr/>
          </p:nvSpPr>
          <p:spPr>
            <a:xfrm>
              <a:off x="5756275" y="3824288"/>
              <a:ext cx="1352550" cy="1196975"/>
            </a:xfrm>
            <a:custGeom>
              <a:avLst/>
              <a:gdLst/>
              <a:ahLst/>
              <a:cxnLst/>
              <a:rect l="l" t="t" r="r" b="b"/>
              <a:pathLst>
                <a:path w="1352550" h="1197768" extrusionOk="0">
                  <a:moveTo>
                    <a:pt x="459582" y="271462"/>
                  </a:moveTo>
                  <a:lnTo>
                    <a:pt x="197644" y="116681"/>
                  </a:lnTo>
                  <a:lnTo>
                    <a:pt x="0" y="0"/>
                  </a:lnTo>
                  <a:lnTo>
                    <a:pt x="4763" y="100012"/>
                  </a:lnTo>
                  <a:lnTo>
                    <a:pt x="133350" y="209550"/>
                  </a:lnTo>
                  <a:lnTo>
                    <a:pt x="235744" y="309562"/>
                  </a:lnTo>
                  <a:lnTo>
                    <a:pt x="361950" y="431006"/>
                  </a:lnTo>
                  <a:lnTo>
                    <a:pt x="545307" y="600075"/>
                  </a:lnTo>
                  <a:lnTo>
                    <a:pt x="685800" y="726281"/>
                  </a:lnTo>
                  <a:lnTo>
                    <a:pt x="852488" y="876300"/>
                  </a:lnTo>
                  <a:lnTo>
                    <a:pt x="990600" y="992981"/>
                  </a:lnTo>
                  <a:lnTo>
                    <a:pt x="1162050" y="1135856"/>
                  </a:lnTo>
                  <a:lnTo>
                    <a:pt x="1195388" y="1164431"/>
                  </a:lnTo>
                  <a:lnTo>
                    <a:pt x="1204913" y="1171575"/>
                  </a:lnTo>
                  <a:lnTo>
                    <a:pt x="1228725" y="1183481"/>
                  </a:lnTo>
                  <a:lnTo>
                    <a:pt x="1250157" y="1190625"/>
                  </a:lnTo>
                  <a:lnTo>
                    <a:pt x="1273969" y="1195387"/>
                  </a:lnTo>
                  <a:lnTo>
                    <a:pt x="1293019" y="1197768"/>
                  </a:lnTo>
                  <a:lnTo>
                    <a:pt x="1312069" y="1193006"/>
                  </a:lnTo>
                  <a:lnTo>
                    <a:pt x="1331119" y="1183481"/>
                  </a:lnTo>
                  <a:lnTo>
                    <a:pt x="1340644" y="1166812"/>
                  </a:lnTo>
                  <a:lnTo>
                    <a:pt x="1347788" y="1145381"/>
                  </a:lnTo>
                  <a:lnTo>
                    <a:pt x="1352550" y="1109662"/>
                  </a:lnTo>
                  <a:lnTo>
                    <a:pt x="1352550" y="1085850"/>
                  </a:lnTo>
                  <a:lnTo>
                    <a:pt x="1343025" y="1038225"/>
                  </a:lnTo>
                  <a:lnTo>
                    <a:pt x="1312069" y="952500"/>
                  </a:lnTo>
                  <a:lnTo>
                    <a:pt x="1269207" y="869156"/>
                  </a:lnTo>
                  <a:lnTo>
                    <a:pt x="1212057" y="776287"/>
                  </a:lnTo>
                  <a:lnTo>
                    <a:pt x="1143000" y="690562"/>
                  </a:lnTo>
                  <a:lnTo>
                    <a:pt x="1083469" y="626268"/>
                  </a:lnTo>
                  <a:lnTo>
                    <a:pt x="1016794" y="561975"/>
                  </a:lnTo>
                  <a:lnTo>
                    <a:pt x="988219" y="547687"/>
                  </a:lnTo>
                  <a:lnTo>
                    <a:pt x="881063" y="495300"/>
                  </a:lnTo>
                  <a:lnTo>
                    <a:pt x="714375" y="409575"/>
                  </a:lnTo>
                  <a:lnTo>
                    <a:pt x="616744" y="361950"/>
                  </a:lnTo>
                  <a:lnTo>
                    <a:pt x="519113" y="307181"/>
                  </a:lnTo>
                  <a:lnTo>
                    <a:pt x="459582" y="2714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599;p139">
              <a:extLst>
                <a:ext uri="{FF2B5EF4-FFF2-40B4-BE49-F238E27FC236}">
                  <a16:creationId xmlns:a16="http://schemas.microsoft.com/office/drawing/2014/main" id="{D76827F1-8516-5D41-8888-0698BDBF40AD}"/>
                </a:ext>
              </a:extLst>
            </p:cNvPr>
            <p:cNvSpPr/>
            <p:nvPr/>
          </p:nvSpPr>
          <p:spPr>
            <a:xfrm>
              <a:off x="2784475" y="4611688"/>
              <a:ext cx="1087438" cy="692150"/>
            </a:xfrm>
            <a:custGeom>
              <a:avLst/>
              <a:gdLst/>
              <a:ahLst/>
              <a:cxnLst/>
              <a:rect l="l" t="t" r="r" b="b"/>
              <a:pathLst>
                <a:path w="1088232" h="690563" extrusionOk="0">
                  <a:moveTo>
                    <a:pt x="531019" y="490538"/>
                  </a:moveTo>
                  <a:lnTo>
                    <a:pt x="757238" y="395288"/>
                  </a:lnTo>
                  <a:lnTo>
                    <a:pt x="862013" y="357188"/>
                  </a:lnTo>
                  <a:lnTo>
                    <a:pt x="931069" y="333375"/>
                  </a:lnTo>
                  <a:lnTo>
                    <a:pt x="981075" y="316707"/>
                  </a:lnTo>
                  <a:lnTo>
                    <a:pt x="1007269" y="309563"/>
                  </a:lnTo>
                  <a:lnTo>
                    <a:pt x="1088232" y="295275"/>
                  </a:lnTo>
                  <a:lnTo>
                    <a:pt x="823913" y="0"/>
                  </a:lnTo>
                  <a:lnTo>
                    <a:pt x="838200" y="66675"/>
                  </a:lnTo>
                  <a:lnTo>
                    <a:pt x="840582" y="90488"/>
                  </a:lnTo>
                  <a:lnTo>
                    <a:pt x="833438" y="116682"/>
                  </a:lnTo>
                  <a:lnTo>
                    <a:pt x="814388" y="152400"/>
                  </a:lnTo>
                  <a:lnTo>
                    <a:pt x="783432" y="188119"/>
                  </a:lnTo>
                  <a:lnTo>
                    <a:pt x="692944" y="252413"/>
                  </a:lnTo>
                  <a:lnTo>
                    <a:pt x="566738" y="330994"/>
                  </a:lnTo>
                  <a:lnTo>
                    <a:pt x="333375" y="473869"/>
                  </a:lnTo>
                  <a:lnTo>
                    <a:pt x="297657" y="490538"/>
                  </a:lnTo>
                  <a:lnTo>
                    <a:pt x="269082" y="492919"/>
                  </a:lnTo>
                  <a:lnTo>
                    <a:pt x="219075" y="500063"/>
                  </a:lnTo>
                  <a:lnTo>
                    <a:pt x="173832" y="509588"/>
                  </a:lnTo>
                  <a:lnTo>
                    <a:pt x="135732" y="521494"/>
                  </a:lnTo>
                  <a:lnTo>
                    <a:pt x="100013" y="533400"/>
                  </a:lnTo>
                  <a:lnTo>
                    <a:pt x="66675" y="550069"/>
                  </a:lnTo>
                  <a:lnTo>
                    <a:pt x="42863" y="569119"/>
                  </a:lnTo>
                  <a:lnTo>
                    <a:pt x="26194" y="592932"/>
                  </a:lnTo>
                  <a:lnTo>
                    <a:pt x="0" y="661988"/>
                  </a:lnTo>
                  <a:lnTo>
                    <a:pt x="233363" y="690563"/>
                  </a:lnTo>
                  <a:lnTo>
                    <a:pt x="252413" y="635794"/>
                  </a:lnTo>
                  <a:lnTo>
                    <a:pt x="266700" y="614363"/>
                  </a:lnTo>
                  <a:lnTo>
                    <a:pt x="283369" y="600075"/>
                  </a:lnTo>
                  <a:lnTo>
                    <a:pt x="335757" y="573882"/>
                  </a:lnTo>
                  <a:lnTo>
                    <a:pt x="433388" y="533400"/>
                  </a:lnTo>
                  <a:lnTo>
                    <a:pt x="531019" y="4905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600;p139">
              <a:extLst>
                <a:ext uri="{FF2B5EF4-FFF2-40B4-BE49-F238E27FC236}">
                  <a16:creationId xmlns:a16="http://schemas.microsoft.com/office/drawing/2014/main" id="{9D5233C0-365C-D945-B3AD-9B4155388CEF}"/>
                </a:ext>
              </a:extLst>
            </p:cNvPr>
            <p:cNvSpPr/>
            <p:nvPr/>
          </p:nvSpPr>
          <p:spPr>
            <a:xfrm>
              <a:off x="2770188" y="5246688"/>
              <a:ext cx="4613275" cy="928687"/>
            </a:xfrm>
            <a:custGeom>
              <a:avLst/>
              <a:gdLst/>
              <a:ahLst/>
              <a:cxnLst/>
              <a:rect l="l" t="t" r="r" b="b"/>
              <a:pathLst>
                <a:path w="4613910" h="929640" extrusionOk="0">
                  <a:moveTo>
                    <a:pt x="1985010" y="259080"/>
                  </a:moveTo>
                  <a:lnTo>
                    <a:pt x="1779270" y="209550"/>
                  </a:lnTo>
                  <a:lnTo>
                    <a:pt x="1684020" y="179070"/>
                  </a:lnTo>
                  <a:lnTo>
                    <a:pt x="1577340" y="148590"/>
                  </a:lnTo>
                  <a:lnTo>
                    <a:pt x="1459230" y="121920"/>
                  </a:lnTo>
                  <a:lnTo>
                    <a:pt x="1348740" y="95250"/>
                  </a:lnTo>
                  <a:lnTo>
                    <a:pt x="1226820" y="72390"/>
                  </a:lnTo>
                  <a:lnTo>
                    <a:pt x="1120140" y="60960"/>
                  </a:lnTo>
                  <a:lnTo>
                    <a:pt x="986790" y="49530"/>
                  </a:lnTo>
                  <a:lnTo>
                    <a:pt x="822960" y="41910"/>
                  </a:lnTo>
                  <a:lnTo>
                    <a:pt x="556260" y="34290"/>
                  </a:lnTo>
                  <a:lnTo>
                    <a:pt x="369570" y="34290"/>
                  </a:lnTo>
                  <a:lnTo>
                    <a:pt x="300990" y="34290"/>
                  </a:lnTo>
                  <a:lnTo>
                    <a:pt x="247650" y="11430"/>
                  </a:lnTo>
                  <a:lnTo>
                    <a:pt x="26670" y="0"/>
                  </a:lnTo>
                  <a:lnTo>
                    <a:pt x="15240" y="26670"/>
                  </a:lnTo>
                  <a:lnTo>
                    <a:pt x="3810" y="80010"/>
                  </a:lnTo>
                  <a:lnTo>
                    <a:pt x="0" y="114300"/>
                  </a:lnTo>
                  <a:lnTo>
                    <a:pt x="7620" y="152400"/>
                  </a:lnTo>
                  <a:lnTo>
                    <a:pt x="19050" y="171450"/>
                  </a:lnTo>
                  <a:lnTo>
                    <a:pt x="34290" y="186690"/>
                  </a:lnTo>
                  <a:lnTo>
                    <a:pt x="60960" y="201930"/>
                  </a:lnTo>
                  <a:lnTo>
                    <a:pt x="80010" y="209550"/>
                  </a:lnTo>
                  <a:lnTo>
                    <a:pt x="144780" y="201930"/>
                  </a:lnTo>
                  <a:lnTo>
                    <a:pt x="232410" y="182880"/>
                  </a:lnTo>
                  <a:lnTo>
                    <a:pt x="388620" y="160020"/>
                  </a:lnTo>
                  <a:lnTo>
                    <a:pt x="533400" y="148590"/>
                  </a:lnTo>
                  <a:lnTo>
                    <a:pt x="670560" y="148590"/>
                  </a:lnTo>
                  <a:lnTo>
                    <a:pt x="830580" y="156210"/>
                  </a:lnTo>
                  <a:lnTo>
                    <a:pt x="979170" y="171450"/>
                  </a:lnTo>
                  <a:lnTo>
                    <a:pt x="1085850" y="182880"/>
                  </a:lnTo>
                  <a:lnTo>
                    <a:pt x="1238250" y="209550"/>
                  </a:lnTo>
                  <a:lnTo>
                    <a:pt x="1371600" y="247650"/>
                  </a:lnTo>
                  <a:lnTo>
                    <a:pt x="1447800" y="274320"/>
                  </a:lnTo>
                  <a:lnTo>
                    <a:pt x="1668780" y="327660"/>
                  </a:lnTo>
                  <a:lnTo>
                    <a:pt x="1847850" y="381000"/>
                  </a:lnTo>
                  <a:lnTo>
                    <a:pt x="2065020" y="449580"/>
                  </a:lnTo>
                  <a:lnTo>
                    <a:pt x="2259330" y="514350"/>
                  </a:lnTo>
                  <a:lnTo>
                    <a:pt x="2510790" y="601980"/>
                  </a:lnTo>
                  <a:lnTo>
                    <a:pt x="2804160" y="708660"/>
                  </a:lnTo>
                  <a:lnTo>
                    <a:pt x="2926080" y="754380"/>
                  </a:lnTo>
                  <a:lnTo>
                    <a:pt x="3074670" y="807720"/>
                  </a:lnTo>
                  <a:lnTo>
                    <a:pt x="3166110" y="838200"/>
                  </a:lnTo>
                  <a:lnTo>
                    <a:pt x="3246120" y="864870"/>
                  </a:lnTo>
                  <a:lnTo>
                    <a:pt x="3383280" y="899160"/>
                  </a:lnTo>
                  <a:lnTo>
                    <a:pt x="3436620" y="910590"/>
                  </a:lnTo>
                  <a:lnTo>
                    <a:pt x="3505200" y="922020"/>
                  </a:lnTo>
                  <a:lnTo>
                    <a:pt x="3554730" y="925830"/>
                  </a:lnTo>
                  <a:lnTo>
                    <a:pt x="3608070" y="929640"/>
                  </a:lnTo>
                  <a:lnTo>
                    <a:pt x="3676650" y="925830"/>
                  </a:lnTo>
                  <a:lnTo>
                    <a:pt x="3867150" y="891540"/>
                  </a:lnTo>
                  <a:lnTo>
                    <a:pt x="4046220" y="849630"/>
                  </a:lnTo>
                  <a:lnTo>
                    <a:pt x="4248150" y="788670"/>
                  </a:lnTo>
                  <a:lnTo>
                    <a:pt x="4431030" y="727710"/>
                  </a:lnTo>
                  <a:lnTo>
                    <a:pt x="4560570" y="681990"/>
                  </a:lnTo>
                  <a:lnTo>
                    <a:pt x="4587240" y="662940"/>
                  </a:lnTo>
                  <a:lnTo>
                    <a:pt x="4610100" y="636270"/>
                  </a:lnTo>
                  <a:lnTo>
                    <a:pt x="4613910" y="613410"/>
                  </a:lnTo>
                  <a:lnTo>
                    <a:pt x="4610100" y="605790"/>
                  </a:lnTo>
                  <a:lnTo>
                    <a:pt x="4587240" y="594360"/>
                  </a:lnTo>
                  <a:lnTo>
                    <a:pt x="4461510" y="590550"/>
                  </a:lnTo>
                  <a:lnTo>
                    <a:pt x="4255770" y="590550"/>
                  </a:lnTo>
                  <a:lnTo>
                    <a:pt x="3931920" y="582930"/>
                  </a:lnTo>
                  <a:lnTo>
                    <a:pt x="3680460" y="575310"/>
                  </a:lnTo>
                  <a:lnTo>
                    <a:pt x="3406140" y="556260"/>
                  </a:lnTo>
                  <a:lnTo>
                    <a:pt x="3181350" y="521970"/>
                  </a:lnTo>
                  <a:lnTo>
                    <a:pt x="2823210" y="449580"/>
                  </a:lnTo>
                  <a:lnTo>
                    <a:pt x="2552700" y="392430"/>
                  </a:lnTo>
                  <a:lnTo>
                    <a:pt x="2232660" y="316230"/>
                  </a:lnTo>
                  <a:lnTo>
                    <a:pt x="1985010" y="25908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" name="Google Shape;1605;p140">
            <a:extLst>
              <a:ext uri="{FF2B5EF4-FFF2-40B4-BE49-F238E27FC236}">
                <a16:creationId xmlns:a16="http://schemas.microsoft.com/office/drawing/2014/main" id="{A68D14DC-73D8-9043-9588-27919F91DBD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8679" y="1358482"/>
            <a:ext cx="4616450" cy="467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6" name="Google Shape;3346;p303"/>
          <p:cNvSpPr txBox="1"/>
          <p:nvPr/>
        </p:nvSpPr>
        <p:spPr>
          <a:xfrm flipH="1">
            <a:off x="7953396" y="6597352"/>
            <a:ext cx="2472212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起</a:t>
            </a:r>
            <a:endParaRPr/>
          </a:p>
        </p:txBody>
      </p:sp>
      <p:sp>
        <p:nvSpPr>
          <p:cNvPr id="3347" name="Google Shape;3347;p303"/>
          <p:cNvSpPr/>
          <p:nvPr/>
        </p:nvSpPr>
        <p:spPr>
          <a:xfrm>
            <a:off x="2922588" y="2157413"/>
            <a:ext cx="1911350" cy="463550"/>
          </a:xfrm>
          <a:custGeom>
            <a:avLst/>
            <a:gdLst/>
            <a:ahLst/>
            <a:cxnLst/>
            <a:rect l="l" t="t" r="r" b="b"/>
            <a:pathLst>
              <a:path w="1912144" h="464343" extrusionOk="0">
                <a:moveTo>
                  <a:pt x="792956" y="359568"/>
                </a:moveTo>
                <a:lnTo>
                  <a:pt x="481012" y="431006"/>
                </a:lnTo>
                <a:lnTo>
                  <a:pt x="435769" y="445293"/>
                </a:lnTo>
                <a:lnTo>
                  <a:pt x="400050" y="457200"/>
                </a:lnTo>
                <a:lnTo>
                  <a:pt x="364331" y="461962"/>
                </a:lnTo>
                <a:lnTo>
                  <a:pt x="330994" y="464343"/>
                </a:lnTo>
                <a:lnTo>
                  <a:pt x="271462" y="452437"/>
                </a:lnTo>
                <a:lnTo>
                  <a:pt x="219075" y="426243"/>
                </a:lnTo>
                <a:lnTo>
                  <a:pt x="157162" y="381000"/>
                </a:lnTo>
                <a:lnTo>
                  <a:pt x="111919" y="338137"/>
                </a:lnTo>
                <a:lnTo>
                  <a:pt x="73819" y="283368"/>
                </a:lnTo>
                <a:lnTo>
                  <a:pt x="45244" y="230981"/>
                </a:lnTo>
                <a:lnTo>
                  <a:pt x="4762" y="133350"/>
                </a:lnTo>
                <a:lnTo>
                  <a:pt x="0" y="116681"/>
                </a:lnTo>
                <a:lnTo>
                  <a:pt x="4762" y="97631"/>
                </a:lnTo>
                <a:lnTo>
                  <a:pt x="14287" y="90487"/>
                </a:lnTo>
                <a:lnTo>
                  <a:pt x="33337" y="90487"/>
                </a:lnTo>
                <a:lnTo>
                  <a:pt x="57150" y="104775"/>
                </a:lnTo>
                <a:lnTo>
                  <a:pt x="133350" y="169068"/>
                </a:lnTo>
                <a:lnTo>
                  <a:pt x="185737" y="202406"/>
                </a:lnTo>
                <a:lnTo>
                  <a:pt x="257175" y="228600"/>
                </a:lnTo>
                <a:lnTo>
                  <a:pt x="330994" y="240506"/>
                </a:lnTo>
                <a:lnTo>
                  <a:pt x="400050" y="245268"/>
                </a:lnTo>
                <a:lnTo>
                  <a:pt x="926306" y="157162"/>
                </a:lnTo>
                <a:lnTo>
                  <a:pt x="1150144" y="133350"/>
                </a:lnTo>
                <a:lnTo>
                  <a:pt x="1362075" y="88106"/>
                </a:lnTo>
                <a:lnTo>
                  <a:pt x="1535906" y="0"/>
                </a:lnTo>
                <a:lnTo>
                  <a:pt x="1766887" y="35718"/>
                </a:lnTo>
                <a:lnTo>
                  <a:pt x="1840706" y="59531"/>
                </a:lnTo>
                <a:lnTo>
                  <a:pt x="1888331" y="88106"/>
                </a:lnTo>
                <a:lnTo>
                  <a:pt x="1905000" y="109537"/>
                </a:lnTo>
                <a:lnTo>
                  <a:pt x="1912144" y="138112"/>
                </a:lnTo>
                <a:lnTo>
                  <a:pt x="1912144" y="164306"/>
                </a:lnTo>
                <a:lnTo>
                  <a:pt x="1907381" y="188118"/>
                </a:lnTo>
                <a:lnTo>
                  <a:pt x="1890712" y="204787"/>
                </a:lnTo>
                <a:lnTo>
                  <a:pt x="1874044" y="214312"/>
                </a:lnTo>
                <a:lnTo>
                  <a:pt x="1790700" y="223837"/>
                </a:lnTo>
                <a:lnTo>
                  <a:pt x="1597819" y="228600"/>
                </a:lnTo>
                <a:lnTo>
                  <a:pt x="1154906" y="292893"/>
                </a:lnTo>
                <a:lnTo>
                  <a:pt x="916781" y="333375"/>
                </a:lnTo>
                <a:lnTo>
                  <a:pt x="792956" y="35956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8" name="Google Shape;3348;p303"/>
          <p:cNvSpPr/>
          <p:nvPr/>
        </p:nvSpPr>
        <p:spPr>
          <a:xfrm>
            <a:off x="2462213" y="3935413"/>
            <a:ext cx="966787" cy="1562100"/>
          </a:xfrm>
          <a:custGeom>
            <a:avLst/>
            <a:gdLst/>
            <a:ahLst/>
            <a:cxnLst/>
            <a:rect l="l" t="t" r="r" b="b"/>
            <a:pathLst>
              <a:path w="966787" h="1562100" extrusionOk="0">
                <a:moveTo>
                  <a:pt x="381000" y="904875"/>
                </a:moveTo>
                <a:lnTo>
                  <a:pt x="502443" y="614363"/>
                </a:lnTo>
                <a:lnTo>
                  <a:pt x="573881" y="433388"/>
                </a:lnTo>
                <a:lnTo>
                  <a:pt x="631031" y="216694"/>
                </a:lnTo>
                <a:lnTo>
                  <a:pt x="626268" y="178594"/>
                </a:lnTo>
                <a:lnTo>
                  <a:pt x="611981" y="152400"/>
                </a:lnTo>
                <a:lnTo>
                  <a:pt x="509587" y="66675"/>
                </a:lnTo>
                <a:lnTo>
                  <a:pt x="490537" y="52388"/>
                </a:lnTo>
                <a:lnTo>
                  <a:pt x="483393" y="33338"/>
                </a:lnTo>
                <a:lnTo>
                  <a:pt x="492918" y="11907"/>
                </a:lnTo>
                <a:lnTo>
                  <a:pt x="514350" y="0"/>
                </a:lnTo>
                <a:lnTo>
                  <a:pt x="573881" y="2382"/>
                </a:lnTo>
                <a:lnTo>
                  <a:pt x="664368" y="21432"/>
                </a:lnTo>
                <a:lnTo>
                  <a:pt x="752475" y="64294"/>
                </a:lnTo>
                <a:lnTo>
                  <a:pt x="866775" y="140494"/>
                </a:lnTo>
                <a:lnTo>
                  <a:pt x="919162" y="188119"/>
                </a:lnTo>
                <a:lnTo>
                  <a:pt x="942975" y="214313"/>
                </a:lnTo>
                <a:lnTo>
                  <a:pt x="959643" y="242888"/>
                </a:lnTo>
                <a:lnTo>
                  <a:pt x="966787" y="271463"/>
                </a:lnTo>
                <a:lnTo>
                  <a:pt x="959643" y="309563"/>
                </a:lnTo>
                <a:lnTo>
                  <a:pt x="938212" y="328613"/>
                </a:lnTo>
                <a:lnTo>
                  <a:pt x="890587" y="354807"/>
                </a:lnTo>
                <a:lnTo>
                  <a:pt x="864393" y="385763"/>
                </a:lnTo>
                <a:lnTo>
                  <a:pt x="762000" y="616744"/>
                </a:lnTo>
                <a:lnTo>
                  <a:pt x="719137" y="704850"/>
                </a:lnTo>
                <a:lnTo>
                  <a:pt x="578643" y="942975"/>
                </a:lnTo>
                <a:lnTo>
                  <a:pt x="440531" y="1131094"/>
                </a:lnTo>
                <a:lnTo>
                  <a:pt x="238125" y="1357313"/>
                </a:lnTo>
                <a:lnTo>
                  <a:pt x="59531" y="1538288"/>
                </a:lnTo>
                <a:lnTo>
                  <a:pt x="33337" y="1557338"/>
                </a:lnTo>
                <a:lnTo>
                  <a:pt x="11906" y="1562100"/>
                </a:lnTo>
                <a:lnTo>
                  <a:pt x="0" y="1545432"/>
                </a:lnTo>
                <a:lnTo>
                  <a:pt x="7143" y="1504950"/>
                </a:lnTo>
                <a:lnTo>
                  <a:pt x="71437" y="1419225"/>
                </a:lnTo>
                <a:lnTo>
                  <a:pt x="200025" y="1245394"/>
                </a:lnTo>
                <a:lnTo>
                  <a:pt x="288131" y="1100138"/>
                </a:lnTo>
                <a:lnTo>
                  <a:pt x="381000" y="9048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9" name="Google Shape;3349;p303"/>
          <p:cNvSpPr/>
          <p:nvPr/>
        </p:nvSpPr>
        <p:spPr>
          <a:xfrm>
            <a:off x="5106988" y="2085975"/>
            <a:ext cx="1841500" cy="1262063"/>
          </a:xfrm>
          <a:custGeom>
            <a:avLst/>
            <a:gdLst/>
            <a:ahLst/>
            <a:cxnLst/>
            <a:rect l="l" t="t" r="r" b="b"/>
            <a:pathLst>
              <a:path w="1840707" h="1262063" extrusionOk="0">
                <a:moveTo>
                  <a:pt x="942975" y="323850"/>
                </a:moveTo>
                <a:lnTo>
                  <a:pt x="683419" y="376238"/>
                </a:lnTo>
                <a:lnTo>
                  <a:pt x="609600" y="390525"/>
                </a:lnTo>
                <a:lnTo>
                  <a:pt x="376238" y="464344"/>
                </a:lnTo>
                <a:lnTo>
                  <a:pt x="359569" y="469106"/>
                </a:lnTo>
                <a:lnTo>
                  <a:pt x="338138" y="473869"/>
                </a:lnTo>
                <a:lnTo>
                  <a:pt x="295275" y="457200"/>
                </a:lnTo>
                <a:lnTo>
                  <a:pt x="171450" y="352425"/>
                </a:lnTo>
                <a:lnTo>
                  <a:pt x="33338" y="185738"/>
                </a:lnTo>
                <a:lnTo>
                  <a:pt x="9525" y="157163"/>
                </a:lnTo>
                <a:lnTo>
                  <a:pt x="0" y="130969"/>
                </a:lnTo>
                <a:lnTo>
                  <a:pt x="0" y="107156"/>
                </a:lnTo>
                <a:lnTo>
                  <a:pt x="9525" y="97631"/>
                </a:lnTo>
                <a:lnTo>
                  <a:pt x="38100" y="95250"/>
                </a:lnTo>
                <a:lnTo>
                  <a:pt x="78582" y="116681"/>
                </a:lnTo>
                <a:lnTo>
                  <a:pt x="197644" y="178594"/>
                </a:lnTo>
                <a:lnTo>
                  <a:pt x="300038" y="211931"/>
                </a:lnTo>
                <a:lnTo>
                  <a:pt x="390525" y="230981"/>
                </a:lnTo>
                <a:lnTo>
                  <a:pt x="871538" y="159544"/>
                </a:lnTo>
                <a:lnTo>
                  <a:pt x="1350169" y="95250"/>
                </a:lnTo>
                <a:lnTo>
                  <a:pt x="1473994" y="9525"/>
                </a:lnTo>
                <a:lnTo>
                  <a:pt x="1509713" y="0"/>
                </a:lnTo>
                <a:lnTo>
                  <a:pt x="1571625" y="14288"/>
                </a:lnTo>
                <a:lnTo>
                  <a:pt x="1685925" y="57150"/>
                </a:lnTo>
                <a:lnTo>
                  <a:pt x="1774032" y="100013"/>
                </a:lnTo>
                <a:lnTo>
                  <a:pt x="1821657" y="145256"/>
                </a:lnTo>
                <a:lnTo>
                  <a:pt x="1840707" y="178594"/>
                </a:lnTo>
                <a:lnTo>
                  <a:pt x="1840707" y="223838"/>
                </a:lnTo>
                <a:lnTo>
                  <a:pt x="1833563" y="257175"/>
                </a:lnTo>
                <a:lnTo>
                  <a:pt x="1781175" y="316706"/>
                </a:lnTo>
                <a:lnTo>
                  <a:pt x="1754982" y="352425"/>
                </a:lnTo>
                <a:lnTo>
                  <a:pt x="1578769" y="1197769"/>
                </a:lnTo>
                <a:lnTo>
                  <a:pt x="1569244" y="1231106"/>
                </a:lnTo>
                <a:lnTo>
                  <a:pt x="1552575" y="1254919"/>
                </a:lnTo>
                <a:lnTo>
                  <a:pt x="1526382" y="1262063"/>
                </a:lnTo>
                <a:lnTo>
                  <a:pt x="1488282" y="1257300"/>
                </a:lnTo>
                <a:lnTo>
                  <a:pt x="1443038" y="1245394"/>
                </a:lnTo>
                <a:lnTo>
                  <a:pt x="1373982" y="1197769"/>
                </a:lnTo>
                <a:lnTo>
                  <a:pt x="1404938" y="1002506"/>
                </a:lnTo>
                <a:lnTo>
                  <a:pt x="1466850" y="347663"/>
                </a:lnTo>
                <a:lnTo>
                  <a:pt x="1457325" y="307181"/>
                </a:lnTo>
                <a:lnTo>
                  <a:pt x="1435894" y="269081"/>
                </a:lnTo>
                <a:lnTo>
                  <a:pt x="1414463" y="257175"/>
                </a:lnTo>
                <a:lnTo>
                  <a:pt x="1373982" y="250031"/>
                </a:lnTo>
                <a:lnTo>
                  <a:pt x="942975" y="3238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0" name="Google Shape;3350;p303"/>
          <p:cNvSpPr/>
          <p:nvPr/>
        </p:nvSpPr>
        <p:spPr>
          <a:xfrm>
            <a:off x="3617913" y="1436688"/>
            <a:ext cx="549275" cy="1631950"/>
          </a:xfrm>
          <a:custGeom>
            <a:avLst/>
            <a:gdLst/>
            <a:ahLst/>
            <a:cxnLst/>
            <a:rect l="l" t="t" r="r" b="b"/>
            <a:pathLst>
              <a:path w="550069" h="1633537" extrusionOk="0">
                <a:moveTo>
                  <a:pt x="233362" y="685800"/>
                </a:moveTo>
                <a:lnTo>
                  <a:pt x="235744" y="302419"/>
                </a:lnTo>
                <a:lnTo>
                  <a:pt x="228600" y="247650"/>
                </a:lnTo>
                <a:lnTo>
                  <a:pt x="207169" y="197644"/>
                </a:lnTo>
                <a:lnTo>
                  <a:pt x="178594" y="171450"/>
                </a:lnTo>
                <a:lnTo>
                  <a:pt x="47625" y="85725"/>
                </a:lnTo>
                <a:lnTo>
                  <a:pt x="21431" y="69056"/>
                </a:lnTo>
                <a:lnTo>
                  <a:pt x="4762" y="50006"/>
                </a:lnTo>
                <a:lnTo>
                  <a:pt x="0" y="30956"/>
                </a:lnTo>
                <a:lnTo>
                  <a:pt x="7144" y="16669"/>
                </a:lnTo>
                <a:lnTo>
                  <a:pt x="23812" y="4762"/>
                </a:lnTo>
                <a:lnTo>
                  <a:pt x="45244" y="0"/>
                </a:lnTo>
                <a:lnTo>
                  <a:pt x="192881" y="35719"/>
                </a:lnTo>
                <a:lnTo>
                  <a:pt x="414337" y="104775"/>
                </a:lnTo>
                <a:lnTo>
                  <a:pt x="473869" y="130969"/>
                </a:lnTo>
                <a:lnTo>
                  <a:pt x="523875" y="161925"/>
                </a:lnTo>
                <a:lnTo>
                  <a:pt x="550069" y="190500"/>
                </a:lnTo>
                <a:lnTo>
                  <a:pt x="550069" y="211931"/>
                </a:lnTo>
                <a:lnTo>
                  <a:pt x="538162" y="250031"/>
                </a:lnTo>
                <a:lnTo>
                  <a:pt x="519112" y="278606"/>
                </a:lnTo>
                <a:lnTo>
                  <a:pt x="490537" y="304800"/>
                </a:lnTo>
                <a:lnTo>
                  <a:pt x="473869" y="333375"/>
                </a:lnTo>
                <a:lnTo>
                  <a:pt x="459581" y="373856"/>
                </a:lnTo>
                <a:lnTo>
                  <a:pt x="454819" y="419100"/>
                </a:lnTo>
                <a:lnTo>
                  <a:pt x="461962" y="864394"/>
                </a:lnTo>
                <a:cubicBezTo>
                  <a:pt x="461168" y="919163"/>
                  <a:pt x="460375" y="973931"/>
                  <a:pt x="459581" y="1028700"/>
                </a:cubicBezTo>
                <a:cubicBezTo>
                  <a:pt x="460375" y="1213644"/>
                  <a:pt x="461168" y="1398587"/>
                  <a:pt x="461962" y="1583531"/>
                </a:cubicBezTo>
                <a:lnTo>
                  <a:pt x="345281" y="1633537"/>
                </a:lnTo>
                <a:lnTo>
                  <a:pt x="238125" y="1619250"/>
                </a:lnTo>
                <a:cubicBezTo>
                  <a:pt x="236537" y="1306512"/>
                  <a:pt x="234950" y="993775"/>
                  <a:pt x="233362" y="685800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1" name="Google Shape;3351;p303"/>
          <p:cNvSpPr/>
          <p:nvPr/>
        </p:nvSpPr>
        <p:spPr>
          <a:xfrm>
            <a:off x="2544763" y="2874963"/>
            <a:ext cx="2489200" cy="577850"/>
          </a:xfrm>
          <a:custGeom>
            <a:avLst/>
            <a:gdLst/>
            <a:ahLst/>
            <a:cxnLst/>
            <a:rect l="l" t="t" r="r" b="b"/>
            <a:pathLst>
              <a:path w="2488407" h="578644" extrusionOk="0">
                <a:moveTo>
                  <a:pt x="1097757" y="366712"/>
                </a:moveTo>
                <a:lnTo>
                  <a:pt x="783432" y="447675"/>
                </a:lnTo>
                <a:lnTo>
                  <a:pt x="628650" y="483394"/>
                </a:lnTo>
                <a:lnTo>
                  <a:pt x="519113" y="514350"/>
                </a:lnTo>
                <a:lnTo>
                  <a:pt x="357188" y="573881"/>
                </a:lnTo>
                <a:lnTo>
                  <a:pt x="330994" y="578644"/>
                </a:lnTo>
                <a:lnTo>
                  <a:pt x="297657" y="573881"/>
                </a:lnTo>
                <a:lnTo>
                  <a:pt x="261938" y="554831"/>
                </a:lnTo>
                <a:lnTo>
                  <a:pt x="209550" y="519112"/>
                </a:lnTo>
                <a:lnTo>
                  <a:pt x="166688" y="481012"/>
                </a:lnTo>
                <a:lnTo>
                  <a:pt x="104775" y="409575"/>
                </a:lnTo>
                <a:lnTo>
                  <a:pt x="23813" y="292894"/>
                </a:lnTo>
                <a:lnTo>
                  <a:pt x="2382" y="250031"/>
                </a:lnTo>
                <a:lnTo>
                  <a:pt x="0" y="230981"/>
                </a:lnTo>
                <a:lnTo>
                  <a:pt x="4763" y="209550"/>
                </a:lnTo>
                <a:lnTo>
                  <a:pt x="14288" y="200025"/>
                </a:lnTo>
                <a:lnTo>
                  <a:pt x="28575" y="200025"/>
                </a:lnTo>
                <a:lnTo>
                  <a:pt x="50007" y="211931"/>
                </a:lnTo>
                <a:lnTo>
                  <a:pt x="90488" y="252412"/>
                </a:lnTo>
                <a:lnTo>
                  <a:pt x="119063" y="271462"/>
                </a:lnTo>
                <a:lnTo>
                  <a:pt x="178594" y="302419"/>
                </a:lnTo>
                <a:lnTo>
                  <a:pt x="238125" y="319087"/>
                </a:lnTo>
                <a:lnTo>
                  <a:pt x="300038" y="330994"/>
                </a:lnTo>
                <a:lnTo>
                  <a:pt x="383382" y="333375"/>
                </a:lnTo>
                <a:lnTo>
                  <a:pt x="461963" y="326231"/>
                </a:lnTo>
                <a:lnTo>
                  <a:pt x="652463" y="280987"/>
                </a:lnTo>
                <a:lnTo>
                  <a:pt x="962025" y="216694"/>
                </a:lnTo>
                <a:lnTo>
                  <a:pt x="1304925" y="150019"/>
                </a:lnTo>
                <a:lnTo>
                  <a:pt x="1533525" y="107156"/>
                </a:lnTo>
                <a:lnTo>
                  <a:pt x="1814513" y="76200"/>
                </a:lnTo>
                <a:lnTo>
                  <a:pt x="1952625" y="66675"/>
                </a:lnTo>
                <a:lnTo>
                  <a:pt x="2128838" y="0"/>
                </a:lnTo>
                <a:lnTo>
                  <a:pt x="2162175" y="0"/>
                </a:lnTo>
                <a:lnTo>
                  <a:pt x="2250282" y="14287"/>
                </a:lnTo>
                <a:lnTo>
                  <a:pt x="2376488" y="54769"/>
                </a:lnTo>
                <a:lnTo>
                  <a:pt x="2464594" y="109537"/>
                </a:lnTo>
                <a:lnTo>
                  <a:pt x="2481263" y="133350"/>
                </a:lnTo>
                <a:lnTo>
                  <a:pt x="2488407" y="161925"/>
                </a:lnTo>
                <a:lnTo>
                  <a:pt x="2478882" y="190500"/>
                </a:lnTo>
                <a:lnTo>
                  <a:pt x="2440782" y="230981"/>
                </a:lnTo>
                <a:lnTo>
                  <a:pt x="2416969" y="240506"/>
                </a:lnTo>
                <a:lnTo>
                  <a:pt x="2031207" y="242887"/>
                </a:lnTo>
                <a:lnTo>
                  <a:pt x="1304925" y="330994"/>
                </a:lnTo>
                <a:lnTo>
                  <a:pt x="1097757" y="36671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2" name="Google Shape;3352;p303"/>
          <p:cNvSpPr/>
          <p:nvPr/>
        </p:nvSpPr>
        <p:spPr>
          <a:xfrm>
            <a:off x="3675063" y="3133725"/>
            <a:ext cx="492125" cy="1770063"/>
          </a:xfrm>
          <a:custGeom>
            <a:avLst/>
            <a:gdLst/>
            <a:ahLst/>
            <a:cxnLst/>
            <a:rect l="l" t="t" r="r" b="b"/>
            <a:pathLst>
              <a:path w="493214" h="1769269" extrusionOk="0">
                <a:moveTo>
                  <a:pt x="176212" y="1371600"/>
                </a:moveTo>
                <a:lnTo>
                  <a:pt x="178594" y="385763"/>
                </a:lnTo>
                <a:lnTo>
                  <a:pt x="171450" y="280988"/>
                </a:lnTo>
                <a:lnTo>
                  <a:pt x="130969" y="197644"/>
                </a:lnTo>
                <a:lnTo>
                  <a:pt x="0" y="52388"/>
                </a:lnTo>
                <a:lnTo>
                  <a:pt x="64294" y="0"/>
                </a:lnTo>
                <a:lnTo>
                  <a:pt x="209550" y="107156"/>
                </a:lnTo>
                <a:lnTo>
                  <a:pt x="421481" y="219075"/>
                </a:lnTo>
                <a:lnTo>
                  <a:pt x="469106" y="254794"/>
                </a:lnTo>
                <a:lnTo>
                  <a:pt x="483394" y="271463"/>
                </a:lnTo>
                <a:cubicBezTo>
                  <a:pt x="493214" y="296012"/>
                  <a:pt x="492919" y="286726"/>
                  <a:pt x="492919" y="297656"/>
                </a:cubicBezTo>
                <a:lnTo>
                  <a:pt x="478631" y="335756"/>
                </a:lnTo>
                <a:lnTo>
                  <a:pt x="445294" y="409575"/>
                </a:lnTo>
                <a:lnTo>
                  <a:pt x="416719" y="471488"/>
                </a:lnTo>
                <a:lnTo>
                  <a:pt x="404812" y="557213"/>
                </a:lnTo>
                <a:cubicBezTo>
                  <a:pt x="403225" y="961232"/>
                  <a:pt x="401637" y="1365250"/>
                  <a:pt x="400050" y="1769269"/>
                </a:cubicBezTo>
                <a:lnTo>
                  <a:pt x="288131" y="1769269"/>
                </a:lnTo>
                <a:lnTo>
                  <a:pt x="176212" y="1716881"/>
                </a:lnTo>
                <a:lnTo>
                  <a:pt x="176212" y="13716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3" name="Google Shape;3353;p303"/>
          <p:cNvSpPr/>
          <p:nvPr/>
        </p:nvSpPr>
        <p:spPr>
          <a:xfrm>
            <a:off x="3989388" y="3808413"/>
            <a:ext cx="952500" cy="296862"/>
          </a:xfrm>
          <a:custGeom>
            <a:avLst/>
            <a:gdLst/>
            <a:ahLst/>
            <a:cxnLst/>
            <a:rect l="l" t="t" r="r" b="b"/>
            <a:pathLst>
              <a:path w="952500" h="297656" extrusionOk="0">
                <a:moveTo>
                  <a:pt x="400050" y="259556"/>
                </a:moveTo>
                <a:lnTo>
                  <a:pt x="385762" y="261937"/>
                </a:lnTo>
                <a:lnTo>
                  <a:pt x="52387" y="297656"/>
                </a:lnTo>
                <a:lnTo>
                  <a:pt x="0" y="219075"/>
                </a:lnTo>
                <a:lnTo>
                  <a:pt x="23812" y="140494"/>
                </a:lnTo>
                <a:lnTo>
                  <a:pt x="202406" y="128587"/>
                </a:lnTo>
                <a:lnTo>
                  <a:pt x="483394" y="90487"/>
                </a:lnTo>
                <a:lnTo>
                  <a:pt x="526256" y="52387"/>
                </a:lnTo>
                <a:lnTo>
                  <a:pt x="585787" y="7144"/>
                </a:lnTo>
                <a:lnTo>
                  <a:pt x="633412" y="0"/>
                </a:lnTo>
                <a:lnTo>
                  <a:pt x="831056" y="11906"/>
                </a:lnTo>
                <a:lnTo>
                  <a:pt x="881062" y="23812"/>
                </a:lnTo>
                <a:lnTo>
                  <a:pt x="919162" y="38100"/>
                </a:lnTo>
                <a:lnTo>
                  <a:pt x="940594" y="59531"/>
                </a:lnTo>
                <a:lnTo>
                  <a:pt x="952500" y="95250"/>
                </a:lnTo>
                <a:lnTo>
                  <a:pt x="952500" y="128587"/>
                </a:lnTo>
                <a:lnTo>
                  <a:pt x="938212" y="152400"/>
                </a:lnTo>
                <a:lnTo>
                  <a:pt x="883444" y="176212"/>
                </a:lnTo>
                <a:lnTo>
                  <a:pt x="790575" y="202406"/>
                </a:lnTo>
                <a:lnTo>
                  <a:pt x="657225" y="228600"/>
                </a:lnTo>
                <a:lnTo>
                  <a:pt x="400050" y="2595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4" name="Google Shape;3354;p303"/>
          <p:cNvSpPr/>
          <p:nvPr/>
        </p:nvSpPr>
        <p:spPr>
          <a:xfrm>
            <a:off x="3092450" y="4505325"/>
            <a:ext cx="4332288" cy="1362075"/>
          </a:xfrm>
          <a:custGeom>
            <a:avLst/>
            <a:gdLst/>
            <a:ahLst/>
            <a:cxnLst/>
            <a:rect l="l" t="t" r="r" b="b"/>
            <a:pathLst>
              <a:path w="4331926" h="1362774" extrusionOk="0">
                <a:moveTo>
                  <a:pt x="1560482" y="720223"/>
                </a:moveTo>
                <a:lnTo>
                  <a:pt x="1006193" y="504862"/>
                </a:lnTo>
                <a:lnTo>
                  <a:pt x="582533" y="335398"/>
                </a:lnTo>
                <a:lnTo>
                  <a:pt x="0" y="88263"/>
                </a:lnTo>
                <a:lnTo>
                  <a:pt x="49427" y="0"/>
                </a:lnTo>
                <a:lnTo>
                  <a:pt x="144750" y="42366"/>
                </a:lnTo>
                <a:lnTo>
                  <a:pt x="462495" y="180056"/>
                </a:lnTo>
                <a:lnTo>
                  <a:pt x="755527" y="278910"/>
                </a:lnTo>
                <a:lnTo>
                  <a:pt x="970888" y="345990"/>
                </a:lnTo>
                <a:lnTo>
                  <a:pt x="1419261" y="501332"/>
                </a:lnTo>
                <a:lnTo>
                  <a:pt x="2026508" y="691979"/>
                </a:lnTo>
                <a:lnTo>
                  <a:pt x="2347783" y="787302"/>
                </a:lnTo>
                <a:lnTo>
                  <a:pt x="2619632" y="854382"/>
                </a:lnTo>
                <a:lnTo>
                  <a:pt x="3025640" y="932053"/>
                </a:lnTo>
                <a:lnTo>
                  <a:pt x="3449300" y="995602"/>
                </a:lnTo>
                <a:lnTo>
                  <a:pt x="4208358" y="1066212"/>
                </a:lnTo>
                <a:lnTo>
                  <a:pt x="4293090" y="1069743"/>
                </a:lnTo>
                <a:lnTo>
                  <a:pt x="4317804" y="1073273"/>
                </a:lnTo>
                <a:lnTo>
                  <a:pt x="4331926" y="1080334"/>
                </a:lnTo>
                <a:lnTo>
                  <a:pt x="4328395" y="1090926"/>
                </a:lnTo>
                <a:lnTo>
                  <a:pt x="4310743" y="1119170"/>
                </a:lnTo>
                <a:lnTo>
                  <a:pt x="4017711" y="1256859"/>
                </a:lnTo>
                <a:lnTo>
                  <a:pt x="3827064" y="1320408"/>
                </a:lnTo>
                <a:lnTo>
                  <a:pt x="3689374" y="1355713"/>
                </a:lnTo>
                <a:lnTo>
                  <a:pt x="3541093" y="1362774"/>
                </a:lnTo>
                <a:lnTo>
                  <a:pt x="3371629" y="1341591"/>
                </a:lnTo>
                <a:lnTo>
                  <a:pt x="3195104" y="1313347"/>
                </a:lnTo>
                <a:lnTo>
                  <a:pt x="2824401" y="1214493"/>
                </a:lnTo>
                <a:lnTo>
                  <a:pt x="1560482" y="72022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5" name="Google Shape;3355;p303"/>
          <p:cNvSpPr/>
          <p:nvPr/>
        </p:nvSpPr>
        <p:spPr>
          <a:xfrm>
            <a:off x="5362575" y="3071813"/>
            <a:ext cx="1230313" cy="328612"/>
          </a:xfrm>
          <a:custGeom>
            <a:avLst/>
            <a:gdLst/>
            <a:ahLst/>
            <a:cxnLst/>
            <a:rect l="l" t="t" r="r" b="b"/>
            <a:pathLst>
              <a:path w="1231106" h="328612" extrusionOk="0">
                <a:moveTo>
                  <a:pt x="471488" y="259556"/>
                </a:moveTo>
                <a:lnTo>
                  <a:pt x="185738" y="314325"/>
                </a:lnTo>
                <a:lnTo>
                  <a:pt x="130969" y="328612"/>
                </a:lnTo>
                <a:lnTo>
                  <a:pt x="0" y="204787"/>
                </a:lnTo>
                <a:lnTo>
                  <a:pt x="66675" y="173831"/>
                </a:lnTo>
                <a:lnTo>
                  <a:pt x="307181" y="133350"/>
                </a:lnTo>
                <a:lnTo>
                  <a:pt x="588169" y="78581"/>
                </a:lnTo>
                <a:lnTo>
                  <a:pt x="973931" y="14287"/>
                </a:lnTo>
                <a:lnTo>
                  <a:pt x="1059656" y="0"/>
                </a:lnTo>
                <a:lnTo>
                  <a:pt x="1185863" y="26193"/>
                </a:lnTo>
                <a:lnTo>
                  <a:pt x="1231106" y="161925"/>
                </a:lnTo>
                <a:lnTo>
                  <a:pt x="1126331" y="211931"/>
                </a:lnTo>
                <a:lnTo>
                  <a:pt x="1083469" y="197643"/>
                </a:lnTo>
                <a:lnTo>
                  <a:pt x="1052513" y="188118"/>
                </a:lnTo>
                <a:lnTo>
                  <a:pt x="971550" y="190500"/>
                </a:lnTo>
                <a:lnTo>
                  <a:pt x="471488" y="2595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6" name="Google Shape;3356;p303"/>
          <p:cNvSpPr/>
          <p:nvPr/>
        </p:nvSpPr>
        <p:spPr>
          <a:xfrm>
            <a:off x="5105400" y="3059113"/>
            <a:ext cx="2163763" cy="1708150"/>
          </a:xfrm>
          <a:custGeom>
            <a:avLst/>
            <a:gdLst/>
            <a:ahLst/>
            <a:cxnLst/>
            <a:rect l="l" t="t" r="r" b="b"/>
            <a:pathLst>
              <a:path w="2164556" h="1707357" extrusionOk="0">
                <a:moveTo>
                  <a:pt x="221456" y="888207"/>
                </a:moveTo>
                <a:lnTo>
                  <a:pt x="221456" y="385763"/>
                </a:lnTo>
                <a:lnTo>
                  <a:pt x="209550" y="316707"/>
                </a:lnTo>
                <a:lnTo>
                  <a:pt x="183356" y="254794"/>
                </a:lnTo>
                <a:lnTo>
                  <a:pt x="140494" y="183357"/>
                </a:lnTo>
                <a:lnTo>
                  <a:pt x="54769" y="97632"/>
                </a:lnTo>
                <a:lnTo>
                  <a:pt x="19050" y="61913"/>
                </a:lnTo>
                <a:lnTo>
                  <a:pt x="7144" y="50007"/>
                </a:lnTo>
                <a:lnTo>
                  <a:pt x="0" y="35719"/>
                </a:lnTo>
                <a:lnTo>
                  <a:pt x="0" y="21432"/>
                </a:lnTo>
                <a:lnTo>
                  <a:pt x="11906" y="7144"/>
                </a:lnTo>
                <a:lnTo>
                  <a:pt x="33338" y="0"/>
                </a:lnTo>
                <a:lnTo>
                  <a:pt x="114300" y="16669"/>
                </a:lnTo>
                <a:lnTo>
                  <a:pt x="242888" y="66675"/>
                </a:lnTo>
                <a:lnTo>
                  <a:pt x="326231" y="111919"/>
                </a:lnTo>
                <a:lnTo>
                  <a:pt x="431006" y="180975"/>
                </a:lnTo>
                <a:lnTo>
                  <a:pt x="440531" y="309563"/>
                </a:lnTo>
                <a:lnTo>
                  <a:pt x="442913" y="557213"/>
                </a:lnTo>
                <a:lnTo>
                  <a:pt x="442913" y="785813"/>
                </a:lnTo>
                <a:lnTo>
                  <a:pt x="440531" y="1064419"/>
                </a:lnTo>
                <a:lnTo>
                  <a:pt x="450056" y="1176338"/>
                </a:lnTo>
                <a:lnTo>
                  <a:pt x="461963" y="1231107"/>
                </a:lnTo>
                <a:lnTo>
                  <a:pt x="483394" y="1288257"/>
                </a:lnTo>
                <a:lnTo>
                  <a:pt x="514350" y="1338263"/>
                </a:lnTo>
                <a:lnTo>
                  <a:pt x="559594" y="1378744"/>
                </a:lnTo>
                <a:lnTo>
                  <a:pt x="607219" y="1407319"/>
                </a:lnTo>
                <a:lnTo>
                  <a:pt x="640556" y="1421607"/>
                </a:lnTo>
                <a:lnTo>
                  <a:pt x="695325" y="1435894"/>
                </a:lnTo>
                <a:lnTo>
                  <a:pt x="795338" y="1457325"/>
                </a:lnTo>
                <a:lnTo>
                  <a:pt x="966788" y="1478757"/>
                </a:lnTo>
                <a:lnTo>
                  <a:pt x="1333500" y="1483519"/>
                </a:lnTo>
                <a:lnTo>
                  <a:pt x="1476375" y="1469232"/>
                </a:lnTo>
                <a:lnTo>
                  <a:pt x="1607344" y="1452563"/>
                </a:lnTo>
                <a:lnTo>
                  <a:pt x="1697831" y="1426369"/>
                </a:lnTo>
                <a:lnTo>
                  <a:pt x="1728788" y="1407319"/>
                </a:lnTo>
                <a:lnTo>
                  <a:pt x="1752600" y="1373982"/>
                </a:lnTo>
                <a:lnTo>
                  <a:pt x="2035969" y="1371600"/>
                </a:lnTo>
                <a:lnTo>
                  <a:pt x="2078831" y="1414463"/>
                </a:lnTo>
                <a:lnTo>
                  <a:pt x="2138363" y="1481138"/>
                </a:lnTo>
                <a:lnTo>
                  <a:pt x="2159794" y="1526382"/>
                </a:lnTo>
                <a:lnTo>
                  <a:pt x="2164556" y="1574007"/>
                </a:lnTo>
                <a:lnTo>
                  <a:pt x="2152650" y="1612107"/>
                </a:lnTo>
                <a:lnTo>
                  <a:pt x="2121694" y="1635919"/>
                </a:lnTo>
                <a:lnTo>
                  <a:pt x="2055019" y="1659732"/>
                </a:lnTo>
                <a:lnTo>
                  <a:pt x="1909763" y="1685925"/>
                </a:lnTo>
                <a:lnTo>
                  <a:pt x="1552575" y="1707357"/>
                </a:lnTo>
                <a:lnTo>
                  <a:pt x="1076325" y="1707357"/>
                </a:lnTo>
                <a:lnTo>
                  <a:pt x="897731" y="1700213"/>
                </a:lnTo>
                <a:lnTo>
                  <a:pt x="683419" y="1669257"/>
                </a:lnTo>
                <a:lnTo>
                  <a:pt x="583406" y="1645444"/>
                </a:lnTo>
                <a:lnTo>
                  <a:pt x="492919" y="1612107"/>
                </a:lnTo>
                <a:lnTo>
                  <a:pt x="435769" y="1583532"/>
                </a:lnTo>
                <a:lnTo>
                  <a:pt x="397669" y="1559719"/>
                </a:lnTo>
                <a:lnTo>
                  <a:pt x="352425" y="1516857"/>
                </a:lnTo>
                <a:lnTo>
                  <a:pt x="311944" y="1457325"/>
                </a:lnTo>
                <a:lnTo>
                  <a:pt x="288131" y="1402557"/>
                </a:lnTo>
                <a:lnTo>
                  <a:pt x="257175" y="1316832"/>
                </a:lnTo>
                <a:lnTo>
                  <a:pt x="242888" y="1243013"/>
                </a:lnTo>
                <a:lnTo>
                  <a:pt x="221456" y="1119188"/>
                </a:lnTo>
                <a:cubicBezTo>
                  <a:pt x="220662" y="1046163"/>
                  <a:pt x="219869" y="973138"/>
                  <a:pt x="221456" y="88820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7" name="Google Shape;3357;p303"/>
          <p:cNvSpPr/>
          <p:nvPr/>
        </p:nvSpPr>
        <p:spPr>
          <a:xfrm>
            <a:off x="6853238" y="3770313"/>
            <a:ext cx="290512" cy="736600"/>
          </a:xfrm>
          <a:custGeom>
            <a:avLst/>
            <a:gdLst/>
            <a:ahLst/>
            <a:cxnLst/>
            <a:rect l="l" t="t" r="r" b="b"/>
            <a:pathLst>
              <a:path w="290512" h="738187" extrusionOk="0">
                <a:moveTo>
                  <a:pt x="233362" y="307181"/>
                </a:moveTo>
                <a:lnTo>
                  <a:pt x="290512" y="683419"/>
                </a:lnTo>
                <a:lnTo>
                  <a:pt x="142875" y="738187"/>
                </a:lnTo>
                <a:lnTo>
                  <a:pt x="0" y="673894"/>
                </a:lnTo>
                <a:lnTo>
                  <a:pt x="21431" y="635794"/>
                </a:lnTo>
                <a:lnTo>
                  <a:pt x="54768" y="554831"/>
                </a:lnTo>
                <a:lnTo>
                  <a:pt x="97631" y="404812"/>
                </a:lnTo>
                <a:lnTo>
                  <a:pt x="152400" y="107156"/>
                </a:lnTo>
                <a:lnTo>
                  <a:pt x="159543" y="61912"/>
                </a:lnTo>
                <a:lnTo>
                  <a:pt x="169068" y="35719"/>
                </a:lnTo>
                <a:lnTo>
                  <a:pt x="173831" y="21431"/>
                </a:lnTo>
                <a:lnTo>
                  <a:pt x="180975" y="9525"/>
                </a:lnTo>
                <a:lnTo>
                  <a:pt x="197643" y="0"/>
                </a:lnTo>
                <a:lnTo>
                  <a:pt x="211931" y="4762"/>
                </a:lnTo>
                <a:lnTo>
                  <a:pt x="223837" y="30956"/>
                </a:lnTo>
                <a:lnTo>
                  <a:pt x="233362" y="3071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972429A-895D-0D47-A802-1D7749AEBCAF}"/>
              </a:ext>
            </a:extLst>
          </p:cNvPr>
          <p:cNvGrpSpPr/>
          <p:nvPr/>
        </p:nvGrpSpPr>
        <p:grpSpPr>
          <a:xfrm>
            <a:off x="2458201" y="1432676"/>
            <a:ext cx="4962525" cy="4430712"/>
            <a:chOff x="2614613" y="1589088"/>
            <a:chExt cx="4962525" cy="4430712"/>
          </a:xfrm>
        </p:grpSpPr>
        <p:sp>
          <p:nvSpPr>
            <p:cNvPr id="14" name="Google Shape;3347;p303">
              <a:extLst>
                <a:ext uri="{FF2B5EF4-FFF2-40B4-BE49-F238E27FC236}">
                  <a16:creationId xmlns:a16="http://schemas.microsoft.com/office/drawing/2014/main" id="{856D6165-F6B8-1E40-B89A-D90659A2B35F}"/>
                </a:ext>
              </a:extLst>
            </p:cNvPr>
            <p:cNvSpPr/>
            <p:nvPr/>
          </p:nvSpPr>
          <p:spPr>
            <a:xfrm>
              <a:off x="3074988" y="2309813"/>
              <a:ext cx="1911350" cy="463550"/>
            </a:xfrm>
            <a:custGeom>
              <a:avLst/>
              <a:gdLst/>
              <a:ahLst/>
              <a:cxnLst/>
              <a:rect l="l" t="t" r="r" b="b"/>
              <a:pathLst>
                <a:path w="1912144" h="464343" extrusionOk="0">
                  <a:moveTo>
                    <a:pt x="792956" y="359568"/>
                  </a:moveTo>
                  <a:lnTo>
                    <a:pt x="481012" y="431006"/>
                  </a:lnTo>
                  <a:lnTo>
                    <a:pt x="435769" y="445293"/>
                  </a:lnTo>
                  <a:lnTo>
                    <a:pt x="400050" y="457200"/>
                  </a:lnTo>
                  <a:lnTo>
                    <a:pt x="364331" y="461962"/>
                  </a:lnTo>
                  <a:lnTo>
                    <a:pt x="330994" y="464343"/>
                  </a:lnTo>
                  <a:lnTo>
                    <a:pt x="271462" y="452437"/>
                  </a:lnTo>
                  <a:lnTo>
                    <a:pt x="219075" y="426243"/>
                  </a:lnTo>
                  <a:lnTo>
                    <a:pt x="157162" y="381000"/>
                  </a:lnTo>
                  <a:lnTo>
                    <a:pt x="111919" y="338137"/>
                  </a:lnTo>
                  <a:lnTo>
                    <a:pt x="73819" y="283368"/>
                  </a:lnTo>
                  <a:lnTo>
                    <a:pt x="45244" y="230981"/>
                  </a:lnTo>
                  <a:lnTo>
                    <a:pt x="4762" y="133350"/>
                  </a:lnTo>
                  <a:lnTo>
                    <a:pt x="0" y="116681"/>
                  </a:lnTo>
                  <a:lnTo>
                    <a:pt x="4762" y="97631"/>
                  </a:lnTo>
                  <a:lnTo>
                    <a:pt x="14287" y="90487"/>
                  </a:lnTo>
                  <a:lnTo>
                    <a:pt x="33337" y="90487"/>
                  </a:lnTo>
                  <a:lnTo>
                    <a:pt x="57150" y="104775"/>
                  </a:lnTo>
                  <a:lnTo>
                    <a:pt x="133350" y="169068"/>
                  </a:lnTo>
                  <a:lnTo>
                    <a:pt x="185737" y="202406"/>
                  </a:lnTo>
                  <a:lnTo>
                    <a:pt x="257175" y="228600"/>
                  </a:lnTo>
                  <a:lnTo>
                    <a:pt x="330994" y="240506"/>
                  </a:lnTo>
                  <a:lnTo>
                    <a:pt x="400050" y="245268"/>
                  </a:lnTo>
                  <a:lnTo>
                    <a:pt x="926306" y="157162"/>
                  </a:lnTo>
                  <a:lnTo>
                    <a:pt x="1150144" y="133350"/>
                  </a:lnTo>
                  <a:lnTo>
                    <a:pt x="1362075" y="88106"/>
                  </a:lnTo>
                  <a:lnTo>
                    <a:pt x="1535906" y="0"/>
                  </a:lnTo>
                  <a:lnTo>
                    <a:pt x="1766887" y="35718"/>
                  </a:lnTo>
                  <a:lnTo>
                    <a:pt x="1840706" y="59531"/>
                  </a:lnTo>
                  <a:lnTo>
                    <a:pt x="1888331" y="88106"/>
                  </a:lnTo>
                  <a:lnTo>
                    <a:pt x="1905000" y="109537"/>
                  </a:lnTo>
                  <a:lnTo>
                    <a:pt x="1912144" y="138112"/>
                  </a:lnTo>
                  <a:lnTo>
                    <a:pt x="1912144" y="164306"/>
                  </a:lnTo>
                  <a:lnTo>
                    <a:pt x="1907381" y="188118"/>
                  </a:lnTo>
                  <a:lnTo>
                    <a:pt x="1890712" y="204787"/>
                  </a:lnTo>
                  <a:lnTo>
                    <a:pt x="1874044" y="214312"/>
                  </a:lnTo>
                  <a:lnTo>
                    <a:pt x="1790700" y="223837"/>
                  </a:lnTo>
                  <a:lnTo>
                    <a:pt x="1597819" y="228600"/>
                  </a:lnTo>
                  <a:lnTo>
                    <a:pt x="1154906" y="292893"/>
                  </a:lnTo>
                  <a:lnTo>
                    <a:pt x="916781" y="333375"/>
                  </a:lnTo>
                  <a:lnTo>
                    <a:pt x="792956" y="35956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348;p303">
              <a:extLst>
                <a:ext uri="{FF2B5EF4-FFF2-40B4-BE49-F238E27FC236}">
                  <a16:creationId xmlns:a16="http://schemas.microsoft.com/office/drawing/2014/main" id="{E577DBE9-0416-B643-9F3C-54C50A6A226F}"/>
                </a:ext>
              </a:extLst>
            </p:cNvPr>
            <p:cNvSpPr/>
            <p:nvPr/>
          </p:nvSpPr>
          <p:spPr>
            <a:xfrm>
              <a:off x="2614613" y="4087813"/>
              <a:ext cx="966787" cy="1562100"/>
            </a:xfrm>
            <a:custGeom>
              <a:avLst/>
              <a:gdLst/>
              <a:ahLst/>
              <a:cxnLst/>
              <a:rect l="l" t="t" r="r" b="b"/>
              <a:pathLst>
                <a:path w="966787" h="1562100" extrusionOk="0">
                  <a:moveTo>
                    <a:pt x="381000" y="904875"/>
                  </a:moveTo>
                  <a:lnTo>
                    <a:pt x="502443" y="614363"/>
                  </a:lnTo>
                  <a:lnTo>
                    <a:pt x="573881" y="433388"/>
                  </a:lnTo>
                  <a:lnTo>
                    <a:pt x="631031" y="216694"/>
                  </a:lnTo>
                  <a:lnTo>
                    <a:pt x="626268" y="178594"/>
                  </a:lnTo>
                  <a:lnTo>
                    <a:pt x="611981" y="152400"/>
                  </a:lnTo>
                  <a:lnTo>
                    <a:pt x="509587" y="66675"/>
                  </a:lnTo>
                  <a:lnTo>
                    <a:pt x="490537" y="52388"/>
                  </a:lnTo>
                  <a:lnTo>
                    <a:pt x="483393" y="33338"/>
                  </a:lnTo>
                  <a:lnTo>
                    <a:pt x="492918" y="11907"/>
                  </a:lnTo>
                  <a:lnTo>
                    <a:pt x="514350" y="0"/>
                  </a:lnTo>
                  <a:lnTo>
                    <a:pt x="573881" y="2382"/>
                  </a:lnTo>
                  <a:lnTo>
                    <a:pt x="664368" y="21432"/>
                  </a:lnTo>
                  <a:lnTo>
                    <a:pt x="752475" y="64294"/>
                  </a:lnTo>
                  <a:lnTo>
                    <a:pt x="866775" y="140494"/>
                  </a:lnTo>
                  <a:lnTo>
                    <a:pt x="919162" y="188119"/>
                  </a:lnTo>
                  <a:lnTo>
                    <a:pt x="942975" y="214313"/>
                  </a:lnTo>
                  <a:lnTo>
                    <a:pt x="959643" y="242888"/>
                  </a:lnTo>
                  <a:lnTo>
                    <a:pt x="966787" y="271463"/>
                  </a:lnTo>
                  <a:lnTo>
                    <a:pt x="959643" y="309563"/>
                  </a:lnTo>
                  <a:lnTo>
                    <a:pt x="938212" y="328613"/>
                  </a:lnTo>
                  <a:lnTo>
                    <a:pt x="890587" y="354807"/>
                  </a:lnTo>
                  <a:lnTo>
                    <a:pt x="864393" y="385763"/>
                  </a:lnTo>
                  <a:lnTo>
                    <a:pt x="762000" y="616744"/>
                  </a:lnTo>
                  <a:lnTo>
                    <a:pt x="719137" y="704850"/>
                  </a:lnTo>
                  <a:lnTo>
                    <a:pt x="578643" y="942975"/>
                  </a:lnTo>
                  <a:lnTo>
                    <a:pt x="440531" y="1131094"/>
                  </a:lnTo>
                  <a:lnTo>
                    <a:pt x="238125" y="1357313"/>
                  </a:lnTo>
                  <a:lnTo>
                    <a:pt x="59531" y="1538288"/>
                  </a:lnTo>
                  <a:lnTo>
                    <a:pt x="33337" y="1557338"/>
                  </a:lnTo>
                  <a:lnTo>
                    <a:pt x="11906" y="1562100"/>
                  </a:lnTo>
                  <a:lnTo>
                    <a:pt x="0" y="1545432"/>
                  </a:lnTo>
                  <a:lnTo>
                    <a:pt x="7143" y="1504950"/>
                  </a:lnTo>
                  <a:lnTo>
                    <a:pt x="71437" y="1419225"/>
                  </a:lnTo>
                  <a:lnTo>
                    <a:pt x="200025" y="1245394"/>
                  </a:lnTo>
                  <a:lnTo>
                    <a:pt x="288131" y="1100138"/>
                  </a:lnTo>
                  <a:lnTo>
                    <a:pt x="381000" y="9048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349;p303">
              <a:extLst>
                <a:ext uri="{FF2B5EF4-FFF2-40B4-BE49-F238E27FC236}">
                  <a16:creationId xmlns:a16="http://schemas.microsoft.com/office/drawing/2014/main" id="{090F4E15-A7A2-9842-83BA-534C2162620F}"/>
                </a:ext>
              </a:extLst>
            </p:cNvPr>
            <p:cNvSpPr/>
            <p:nvPr/>
          </p:nvSpPr>
          <p:spPr>
            <a:xfrm>
              <a:off x="5259388" y="2238375"/>
              <a:ext cx="1841500" cy="1262063"/>
            </a:xfrm>
            <a:custGeom>
              <a:avLst/>
              <a:gdLst/>
              <a:ahLst/>
              <a:cxnLst/>
              <a:rect l="l" t="t" r="r" b="b"/>
              <a:pathLst>
                <a:path w="1840707" h="1262063" extrusionOk="0">
                  <a:moveTo>
                    <a:pt x="942975" y="323850"/>
                  </a:moveTo>
                  <a:lnTo>
                    <a:pt x="683419" y="376238"/>
                  </a:lnTo>
                  <a:lnTo>
                    <a:pt x="609600" y="390525"/>
                  </a:lnTo>
                  <a:lnTo>
                    <a:pt x="376238" y="464344"/>
                  </a:lnTo>
                  <a:lnTo>
                    <a:pt x="359569" y="469106"/>
                  </a:lnTo>
                  <a:lnTo>
                    <a:pt x="338138" y="473869"/>
                  </a:lnTo>
                  <a:lnTo>
                    <a:pt x="295275" y="457200"/>
                  </a:lnTo>
                  <a:lnTo>
                    <a:pt x="171450" y="352425"/>
                  </a:lnTo>
                  <a:lnTo>
                    <a:pt x="33338" y="185738"/>
                  </a:lnTo>
                  <a:lnTo>
                    <a:pt x="9525" y="157163"/>
                  </a:lnTo>
                  <a:lnTo>
                    <a:pt x="0" y="130969"/>
                  </a:lnTo>
                  <a:lnTo>
                    <a:pt x="0" y="107156"/>
                  </a:lnTo>
                  <a:lnTo>
                    <a:pt x="9525" y="97631"/>
                  </a:lnTo>
                  <a:lnTo>
                    <a:pt x="38100" y="95250"/>
                  </a:lnTo>
                  <a:lnTo>
                    <a:pt x="78582" y="116681"/>
                  </a:lnTo>
                  <a:lnTo>
                    <a:pt x="197644" y="178594"/>
                  </a:lnTo>
                  <a:lnTo>
                    <a:pt x="300038" y="211931"/>
                  </a:lnTo>
                  <a:lnTo>
                    <a:pt x="390525" y="230981"/>
                  </a:lnTo>
                  <a:lnTo>
                    <a:pt x="871538" y="159544"/>
                  </a:lnTo>
                  <a:lnTo>
                    <a:pt x="1350169" y="95250"/>
                  </a:lnTo>
                  <a:lnTo>
                    <a:pt x="1473994" y="9525"/>
                  </a:lnTo>
                  <a:lnTo>
                    <a:pt x="1509713" y="0"/>
                  </a:lnTo>
                  <a:lnTo>
                    <a:pt x="1571625" y="14288"/>
                  </a:lnTo>
                  <a:lnTo>
                    <a:pt x="1685925" y="57150"/>
                  </a:lnTo>
                  <a:lnTo>
                    <a:pt x="1774032" y="100013"/>
                  </a:lnTo>
                  <a:lnTo>
                    <a:pt x="1821657" y="145256"/>
                  </a:lnTo>
                  <a:lnTo>
                    <a:pt x="1840707" y="178594"/>
                  </a:lnTo>
                  <a:lnTo>
                    <a:pt x="1840707" y="223838"/>
                  </a:lnTo>
                  <a:lnTo>
                    <a:pt x="1833563" y="257175"/>
                  </a:lnTo>
                  <a:lnTo>
                    <a:pt x="1781175" y="316706"/>
                  </a:lnTo>
                  <a:lnTo>
                    <a:pt x="1754982" y="352425"/>
                  </a:lnTo>
                  <a:lnTo>
                    <a:pt x="1578769" y="1197769"/>
                  </a:lnTo>
                  <a:lnTo>
                    <a:pt x="1569244" y="1231106"/>
                  </a:lnTo>
                  <a:lnTo>
                    <a:pt x="1552575" y="1254919"/>
                  </a:lnTo>
                  <a:lnTo>
                    <a:pt x="1526382" y="1262063"/>
                  </a:lnTo>
                  <a:lnTo>
                    <a:pt x="1488282" y="1257300"/>
                  </a:lnTo>
                  <a:lnTo>
                    <a:pt x="1443038" y="1245394"/>
                  </a:lnTo>
                  <a:lnTo>
                    <a:pt x="1373982" y="1197769"/>
                  </a:lnTo>
                  <a:lnTo>
                    <a:pt x="1404938" y="1002506"/>
                  </a:lnTo>
                  <a:lnTo>
                    <a:pt x="1466850" y="347663"/>
                  </a:lnTo>
                  <a:lnTo>
                    <a:pt x="1457325" y="307181"/>
                  </a:lnTo>
                  <a:lnTo>
                    <a:pt x="1435894" y="269081"/>
                  </a:lnTo>
                  <a:lnTo>
                    <a:pt x="1414463" y="257175"/>
                  </a:lnTo>
                  <a:lnTo>
                    <a:pt x="1373982" y="250031"/>
                  </a:lnTo>
                  <a:lnTo>
                    <a:pt x="942975" y="3238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350;p303">
              <a:extLst>
                <a:ext uri="{FF2B5EF4-FFF2-40B4-BE49-F238E27FC236}">
                  <a16:creationId xmlns:a16="http://schemas.microsoft.com/office/drawing/2014/main" id="{989927F0-CCD1-9742-8F13-F1AAC6C64311}"/>
                </a:ext>
              </a:extLst>
            </p:cNvPr>
            <p:cNvSpPr/>
            <p:nvPr/>
          </p:nvSpPr>
          <p:spPr>
            <a:xfrm>
              <a:off x="3770313" y="1589088"/>
              <a:ext cx="549275" cy="1631950"/>
            </a:xfrm>
            <a:custGeom>
              <a:avLst/>
              <a:gdLst/>
              <a:ahLst/>
              <a:cxnLst/>
              <a:rect l="l" t="t" r="r" b="b"/>
              <a:pathLst>
                <a:path w="550069" h="1633537" extrusionOk="0">
                  <a:moveTo>
                    <a:pt x="233362" y="685800"/>
                  </a:moveTo>
                  <a:lnTo>
                    <a:pt x="235744" y="302419"/>
                  </a:lnTo>
                  <a:lnTo>
                    <a:pt x="228600" y="247650"/>
                  </a:lnTo>
                  <a:lnTo>
                    <a:pt x="207169" y="197644"/>
                  </a:lnTo>
                  <a:lnTo>
                    <a:pt x="178594" y="171450"/>
                  </a:lnTo>
                  <a:lnTo>
                    <a:pt x="47625" y="85725"/>
                  </a:lnTo>
                  <a:lnTo>
                    <a:pt x="21431" y="69056"/>
                  </a:lnTo>
                  <a:lnTo>
                    <a:pt x="4762" y="50006"/>
                  </a:lnTo>
                  <a:lnTo>
                    <a:pt x="0" y="30956"/>
                  </a:lnTo>
                  <a:lnTo>
                    <a:pt x="7144" y="16669"/>
                  </a:lnTo>
                  <a:lnTo>
                    <a:pt x="23812" y="4762"/>
                  </a:lnTo>
                  <a:lnTo>
                    <a:pt x="45244" y="0"/>
                  </a:lnTo>
                  <a:lnTo>
                    <a:pt x="192881" y="35719"/>
                  </a:lnTo>
                  <a:lnTo>
                    <a:pt x="414337" y="104775"/>
                  </a:lnTo>
                  <a:lnTo>
                    <a:pt x="473869" y="130969"/>
                  </a:lnTo>
                  <a:lnTo>
                    <a:pt x="523875" y="161925"/>
                  </a:lnTo>
                  <a:lnTo>
                    <a:pt x="550069" y="190500"/>
                  </a:lnTo>
                  <a:lnTo>
                    <a:pt x="550069" y="211931"/>
                  </a:lnTo>
                  <a:lnTo>
                    <a:pt x="538162" y="250031"/>
                  </a:lnTo>
                  <a:lnTo>
                    <a:pt x="519112" y="278606"/>
                  </a:lnTo>
                  <a:lnTo>
                    <a:pt x="490537" y="304800"/>
                  </a:lnTo>
                  <a:lnTo>
                    <a:pt x="473869" y="333375"/>
                  </a:lnTo>
                  <a:lnTo>
                    <a:pt x="459581" y="373856"/>
                  </a:lnTo>
                  <a:lnTo>
                    <a:pt x="454819" y="419100"/>
                  </a:lnTo>
                  <a:lnTo>
                    <a:pt x="461962" y="864394"/>
                  </a:lnTo>
                  <a:cubicBezTo>
                    <a:pt x="461168" y="919163"/>
                    <a:pt x="460375" y="973931"/>
                    <a:pt x="459581" y="1028700"/>
                  </a:cubicBezTo>
                  <a:cubicBezTo>
                    <a:pt x="460375" y="1213644"/>
                    <a:pt x="461168" y="1398587"/>
                    <a:pt x="461962" y="1583531"/>
                  </a:cubicBezTo>
                  <a:lnTo>
                    <a:pt x="345281" y="1633537"/>
                  </a:lnTo>
                  <a:lnTo>
                    <a:pt x="238125" y="1619250"/>
                  </a:lnTo>
                  <a:cubicBezTo>
                    <a:pt x="236537" y="1306512"/>
                    <a:pt x="234950" y="993775"/>
                    <a:pt x="233362" y="685800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351;p303">
              <a:extLst>
                <a:ext uri="{FF2B5EF4-FFF2-40B4-BE49-F238E27FC236}">
                  <a16:creationId xmlns:a16="http://schemas.microsoft.com/office/drawing/2014/main" id="{F7E377C5-8D48-CE4F-92C4-5A1E29F92F10}"/>
                </a:ext>
              </a:extLst>
            </p:cNvPr>
            <p:cNvSpPr/>
            <p:nvPr/>
          </p:nvSpPr>
          <p:spPr>
            <a:xfrm>
              <a:off x="2697163" y="3027363"/>
              <a:ext cx="2489200" cy="577850"/>
            </a:xfrm>
            <a:custGeom>
              <a:avLst/>
              <a:gdLst/>
              <a:ahLst/>
              <a:cxnLst/>
              <a:rect l="l" t="t" r="r" b="b"/>
              <a:pathLst>
                <a:path w="2488407" h="578644" extrusionOk="0">
                  <a:moveTo>
                    <a:pt x="1097757" y="366712"/>
                  </a:moveTo>
                  <a:lnTo>
                    <a:pt x="783432" y="447675"/>
                  </a:lnTo>
                  <a:lnTo>
                    <a:pt x="628650" y="483394"/>
                  </a:lnTo>
                  <a:lnTo>
                    <a:pt x="519113" y="514350"/>
                  </a:lnTo>
                  <a:lnTo>
                    <a:pt x="357188" y="573881"/>
                  </a:lnTo>
                  <a:lnTo>
                    <a:pt x="330994" y="578644"/>
                  </a:lnTo>
                  <a:lnTo>
                    <a:pt x="297657" y="573881"/>
                  </a:lnTo>
                  <a:lnTo>
                    <a:pt x="261938" y="554831"/>
                  </a:lnTo>
                  <a:lnTo>
                    <a:pt x="209550" y="519112"/>
                  </a:lnTo>
                  <a:lnTo>
                    <a:pt x="166688" y="481012"/>
                  </a:lnTo>
                  <a:lnTo>
                    <a:pt x="104775" y="409575"/>
                  </a:lnTo>
                  <a:lnTo>
                    <a:pt x="23813" y="292894"/>
                  </a:lnTo>
                  <a:lnTo>
                    <a:pt x="2382" y="250031"/>
                  </a:lnTo>
                  <a:lnTo>
                    <a:pt x="0" y="230981"/>
                  </a:lnTo>
                  <a:lnTo>
                    <a:pt x="4763" y="209550"/>
                  </a:lnTo>
                  <a:lnTo>
                    <a:pt x="14288" y="200025"/>
                  </a:lnTo>
                  <a:lnTo>
                    <a:pt x="28575" y="200025"/>
                  </a:lnTo>
                  <a:lnTo>
                    <a:pt x="50007" y="211931"/>
                  </a:lnTo>
                  <a:lnTo>
                    <a:pt x="90488" y="252412"/>
                  </a:lnTo>
                  <a:lnTo>
                    <a:pt x="119063" y="271462"/>
                  </a:lnTo>
                  <a:lnTo>
                    <a:pt x="178594" y="302419"/>
                  </a:lnTo>
                  <a:lnTo>
                    <a:pt x="238125" y="319087"/>
                  </a:lnTo>
                  <a:lnTo>
                    <a:pt x="300038" y="330994"/>
                  </a:lnTo>
                  <a:lnTo>
                    <a:pt x="383382" y="333375"/>
                  </a:lnTo>
                  <a:lnTo>
                    <a:pt x="461963" y="326231"/>
                  </a:lnTo>
                  <a:lnTo>
                    <a:pt x="652463" y="280987"/>
                  </a:lnTo>
                  <a:lnTo>
                    <a:pt x="962025" y="216694"/>
                  </a:lnTo>
                  <a:lnTo>
                    <a:pt x="1304925" y="150019"/>
                  </a:lnTo>
                  <a:lnTo>
                    <a:pt x="1533525" y="107156"/>
                  </a:lnTo>
                  <a:lnTo>
                    <a:pt x="1814513" y="76200"/>
                  </a:lnTo>
                  <a:lnTo>
                    <a:pt x="1952625" y="66675"/>
                  </a:lnTo>
                  <a:lnTo>
                    <a:pt x="2128838" y="0"/>
                  </a:lnTo>
                  <a:lnTo>
                    <a:pt x="2162175" y="0"/>
                  </a:lnTo>
                  <a:lnTo>
                    <a:pt x="2250282" y="14287"/>
                  </a:lnTo>
                  <a:lnTo>
                    <a:pt x="2376488" y="54769"/>
                  </a:lnTo>
                  <a:lnTo>
                    <a:pt x="2464594" y="109537"/>
                  </a:lnTo>
                  <a:lnTo>
                    <a:pt x="2481263" y="133350"/>
                  </a:lnTo>
                  <a:lnTo>
                    <a:pt x="2488407" y="161925"/>
                  </a:lnTo>
                  <a:lnTo>
                    <a:pt x="2478882" y="190500"/>
                  </a:lnTo>
                  <a:lnTo>
                    <a:pt x="2440782" y="230981"/>
                  </a:lnTo>
                  <a:lnTo>
                    <a:pt x="2416969" y="240506"/>
                  </a:lnTo>
                  <a:lnTo>
                    <a:pt x="2031207" y="242887"/>
                  </a:lnTo>
                  <a:lnTo>
                    <a:pt x="1304925" y="330994"/>
                  </a:lnTo>
                  <a:lnTo>
                    <a:pt x="1097757" y="36671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352;p303">
              <a:extLst>
                <a:ext uri="{FF2B5EF4-FFF2-40B4-BE49-F238E27FC236}">
                  <a16:creationId xmlns:a16="http://schemas.microsoft.com/office/drawing/2014/main" id="{5A7F2E3D-9D93-A841-9788-3FB478A64684}"/>
                </a:ext>
              </a:extLst>
            </p:cNvPr>
            <p:cNvSpPr/>
            <p:nvPr/>
          </p:nvSpPr>
          <p:spPr>
            <a:xfrm>
              <a:off x="3827463" y="3286125"/>
              <a:ext cx="492125" cy="1770063"/>
            </a:xfrm>
            <a:custGeom>
              <a:avLst/>
              <a:gdLst/>
              <a:ahLst/>
              <a:cxnLst/>
              <a:rect l="l" t="t" r="r" b="b"/>
              <a:pathLst>
                <a:path w="493214" h="1769269" extrusionOk="0">
                  <a:moveTo>
                    <a:pt x="176212" y="1371600"/>
                  </a:moveTo>
                  <a:lnTo>
                    <a:pt x="178594" y="385763"/>
                  </a:lnTo>
                  <a:lnTo>
                    <a:pt x="171450" y="280988"/>
                  </a:lnTo>
                  <a:lnTo>
                    <a:pt x="130969" y="197644"/>
                  </a:lnTo>
                  <a:lnTo>
                    <a:pt x="0" y="52388"/>
                  </a:lnTo>
                  <a:lnTo>
                    <a:pt x="64294" y="0"/>
                  </a:lnTo>
                  <a:lnTo>
                    <a:pt x="209550" y="107156"/>
                  </a:lnTo>
                  <a:lnTo>
                    <a:pt x="421481" y="219075"/>
                  </a:lnTo>
                  <a:lnTo>
                    <a:pt x="469106" y="254794"/>
                  </a:lnTo>
                  <a:lnTo>
                    <a:pt x="483394" y="271463"/>
                  </a:lnTo>
                  <a:cubicBezTo>
                    <a:pt x="493214" y="296012"/>
                    <a:pt x="492919" y="286726"/>
                    <a:pt x="492919" y="297656"/>
                  </a:cubicBezTo>
                  <a:lnTo>
                    <a:pt x="478631" y="335756"/>
                  </a:lnTo>
                  <a:lnTo>
                    <a:pt x="445294" y="409575"/>
                  </a:lnTo>
                  <a:lnTo>
                    <a:pt x="416719" y="471488"/>
                  </a:lnTo>
                  <a:lnTo>
                    <a:pt x="404812" y="557213"/>
                  </a:lnTo>
                  <a:cubicBezTo>
                    <a:pt x="403225" y="961232"/>
                    <a:pt x="401637" y="1365250"/>
                    <a:pt x="400050" y="1769269"/>
                  </a:cubicBezTo>
                  <a:lnTo>
                    <a:pt x="288131" y="1769269"/>
                  </a:lnTo>
                  <a:lnTo>
                    <a:pt x="176212" y="1716881"/>
                  </a:lnTo>
                  <a:lnTo>
                    <a:pt x="176212" y="13716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353;p303">
              <a:extLst>
                <a:ext uri="{FF2B5EF4-FFF2-40B4-BE49-F238E27FC236}">
                  <a16:creationId xmlns:a16="http://schemas.microsoft.com/office/drawing/2014/main" id="{8C6FCC19-422E-0E40-A586-ADE8C2B7FBC0}"/>
                </a:ext>
              </a:extLst>
            </p:cNvPr>
            <p:cNvSpPr/>
            <p:nvPr/>
          </p:nvSpPr>
          <p:spPr>
            <a:xfrm>
              <a:off x="4141788" y="3960813"/>
              <a:ext cx="952500" cy="296862"/>
            </a:xfrm>
            <a:custGeom>
              <a:avLst/>
              <a:gdLst/>
              <a:ahLst/>
              <a:cxnLst/>
              <a:rect l="l" t="t" r="r" b="b"/>
              <a:pathLst>
                <a:path w="952500" h="297656" extrusionOk="0">
                  <a:moveTo>
                    <a:pt x="400050" y="259556"/>
                  </a:moveTo>
                  <a:lnTo>
                    <a:pt x="385762" y="261937"/>
                  </a:lnTo>
                  <a:lnTo>
                    <a:pt x="52387" y="297656"/>
                  </a:lnTo>
                  <a:lnTo>
                    <a:pt x="0" y="219075"/>
                  </a:lnTo>
                  <a:lnTo>
                    <a:pt x="23812" y="140494"/>
                  </a:lnTo>
                  <a:lnTo>
                    <a:pt x="202406" y="128587"/>
                  </a:lnTo>
                  <a:lnTo>
                    <a:pt x="483394" y="90487"/>
                  </a:lnTo>
                  <a:lnTo>
                    <a:pt x="526256" y="52387"/>
                  </a:lnTo>
                  <a:lnTo>
                    <a:pt x="585787" y="7144"/>
                  </a:lnTo>
                  <a:lnTo>
                    <a:pt x="633412" y="0"/>
                  </a:lnTo>
                  <a:lnTo>
                    <a:pt x="831056" y="11906"/>
                  </a:lnTo>
                  <a:lnTo>
                    <a:pt x="881062" y="23812"/>
                  </a:lnTo>
                  <a:lnTo>
                    <a:pt x="919162" y="38100"/>
                  </a:lnTo>
                  <a:lnTo>
                    <a:pt x="940594" y="59531"/>
                  </a:lnTo>
                  <a:lnTo>
                    <a:pt x="952500" y="95250"/>
                  </a:lnTo>
                  <a:lnTo>
                    <a:pt x="952500" y="128587"/>
                  </a:lnTo>
                  <a:lnTo>
                    <a:pt x="938212" y="152400"/>
                  </a:lnTo>
                  <a:lnTo>
                    <a:pt x="883444" y="176212"/>
                  </a:lnTo>
                  <a:lnTo>
                    <a:pt x="790575" y="202406"/>
                  </a:lnTo>
                  <a:lnTo>
                    <a:pt x="657225" y="228600"/>
                  </a:lnTo>
                  <a:lnTo>
                    <a:pt x="400050" y="2595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354;p303">
              <a:extLst>
                <a:ext uri="{FF2B5EF4-FFF2-40B4-BE49-F238E27FC236}">
                  <a16:creationId xmlns:a16="http://schemas.microsoft.com/office/drawing/2014/main" id="{1A21965B-17E2-AC4D-8CBE-07BEA160D16C}"/>
                </a:ext>
              </a:extLst>
            </p:cNvPr>
            <p:cNvSpPr/>
            <p:nvPr/>
          </p:nvSpPr>
          <p:spPr>
            <a:xfrm>
              <a:off x="3244850" y="4657725"/>
              <a:ext cx="4332288" cy="1362075"/>
            </a:xfrm>
            <a:custGeom>
              <a:avLst/>
              <a:gdLst/>
              <a:ahLst/>
              <a:cxnLst/>
              <a:rect l="l" t="t" r="r" b="b"/>
              <a:pathLst>
                <a:path w="4331926" h="1362774" extrusionOk="0">
                  <a:moveTo>
                    <a:pt x="1560482" y="720223"/>
                  </a:moveTo>
                  <a:lnTo>
                    <a:pt x="1006193" y="504862"/>
                  </a:lnTo>
                  <a:lnTo>
                    <a:pt x="582533" y="335398"/>
                  </a:lnTo>
                  <a:lnTo>
                    <a:pt x="0" y="88263"/>
                  </a:lnTo>
                  <a:lnTo>
                    <a:pt x="49427" y="0"/>
                  </a:lnTo>
                  <a:lnTo>
                    <a:pt x="144750" y="42366"/>
                  </a:lnTo>
                  <a:lnTo>
                    <a:pt x="462495" y="180056"/>
                  </a:lnTo>
                  <a:lnTo>
                    <a:pt x="755527" y="278910"/>
                  </a:lnTo>
                  <a:lnTo>
                    <a:pt x="970888" y="345990"/>
                  </a:lnTo>
                  <a:lnTo>
                    <a:pt x="1419261" y="501332"/>
                  </a:lnTo>
                  <a:lnTo>
                    <a:pt x="2026508" y="691979"/>
                  </a:lnTo>
                  <a:lnTo>
                    <a:pt x="2347783" y="787302"/>
                  </a:lnTo>
                  <a:lnTo>
                    <a:pt x="2619632" y="854382"/>
                  </a:lnTo>
                  <a:lnTo>
                    <a:pt x="3025640" y="932053"/>
                  </a:lnTo>
                  <a:lnTo>
                    <a:pt x="3449300" y="995602"/>
                  </a:lnTo>
                  <a:lnTo>
                    <a:pt x="4208358" y="1066212"/>
                  </a:lnTo>
                  <a:lnTo>
                    <a:pt x="4293090" y="1069743"/>
                  </a:lnTo>
                  <a:lnTo>
                    <a:pt x="4317804" y="1073273"/>
                  </a:lnTo>
                  <a:lnTo>
                    <a:pt x="4331926" y="1080334"/>
                  </a:lnTo>
                  <a:lnTo>
                    <a:pt x="4328395" y="1090926"/>
                  </a:lnTo>
                  <a:lnTo>
                    <a:pt x="4310743" y="1119170"/>
                  </a:lnTo>
                  <a:lnTo>
                    <a:pt x="4017711" y="1256859"/>
                  </a:lnTo>
                  <a:lnTo>
                    <a:pt x="3827064" y="1320408"/>
                  </a:lnTo>
                  <a:lnTo>
                    <a:pt x="3689374" y="1355713"/>
                  </a:lnTo>
                  <a:lnTo>
                    <a:pt x="3541093" y="1362774"/>
                  </a:lnTo>
                  <a:lnTo>
                    <a:pt x="3371629" y="1341591"/>
                  </a:lnTo>
                  <a:lnTo>
                    <a:pt x="3195104" y="1313347"/>
                  </a:lnTo>
                  <a:lnTo>
                    <a:pt x="2824401" y="1214493"/>
                  </a:lnTo>
                  <a:lnTo>
                    <a:pt x="1560482" y="72022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355;p303">
              <a:extLst>
                <a:ext uri="{FF2B5EF4-FFF2-40B4-BE49-F238E27FC236}">
                  <a16:creationId xmlns:a16="http://schemas.microsoft.com/office/drawing/2014/main" id="{7A911DA0-10DF-E440-8476-1CF8CC30CF25}"/>
                </a:ext>
              </a:extLst>
            </p:cNvPr>
            <p:cNvSpPr/>
            <p:nvPr/>
          </p:nvSpPr>
          <p:spPr>
            <a:xfrm>
              <a:off x="5514975" y="3224213"/>
              <a:ext cx="1230313" cy="328612"/>
            </a:xfrm>
            <a:custGeom>
              <a:avLst/>
              <a:gdLst/>
              <a:ahLst/>
              <a:cxnLst/>
              <a:rect l="l" t="t" r="r" b="b"/>
              <a:pathLst>
                <a:path w="1231106" h="328612" extrusionOk="0">
                  <a:moveTo>
                    <a:pt x="471488" y="259556"/>
                  </a:moveTo>
                  <a:lnTo>
                    <a:pt x="185738" y="314325"/>
                  </a:lnTo>
                  <a:lnTo>
                    <a:pt x="130969" y="328612"/>
                  </a:lnTo>
                  <a:lnTo>
                    <a:pt x="0" y="204787"/>
                  </a:lnTo>
                  <a:lnTo>
                    <a:pt x="66675" y="173831"/>
                  </a:lnTo>
                  <a:lnTo>
                    <a:pt x="307181" y="133350"/>
                  </a:lnTo>
                  <a:lnTo>
                    <a:pt x="588169" y="78581"/>
                  </a:lnTo>
                  <a:lnTo>
                    <a:pt x="973931" y="14287"/>
                  </a:lnTo>
                  <a:lnTo>
                    <a:pt x="1059656" y="0"/>
                  </a:lnTo>
                  <a:lnTo>
                    <a:pt x="1185863" y="26193"/>
                  </a:lnTo>
                  <a:lnTo>
                    <a:pt x="1231106" y="161925"/>
                  </a:lnTo>
                  <a:lnTo>
                    <a:pt x="1126331" y="211931"/>
                  </a:lnTo>
                  <a:lnTo>
                    <a:pt x="1083469" y="197643"/>
                  </a:lnTo>
                  <a:lnTo>
                    <a:pt x="1052513" y="188118"/>
                  </a:lnTo>
                  <a:lnTo>
                    <a:pt x="971550" y="190500"/>
                  </a:lnTo>
                  <a:lnTo>
                    <a:pt x="471488" y="2595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356;p303">
              <a:extLst>
                <a:ext uri="{FF2B5EF4-FFF2-40B4-BE49-F238E27FC236}">
                  <a16:creationId xmlns:a16="http://schemas.microsoft.com/office/drawing/2014/main" id="{DB757685-F99F-D14C-BD41-EDAB18375A9A}"/>
                </a:ext>
              </a:extLst>
            </p:cNvPr>
            <p:cNvSpPr/>
            <p:nvPr/>
          </p:nvSpPr>
          <p:spPr>
            <a:xfrm>
              <a:off x="5257800" y="3211513"/>
              <a:ext cx="2163763" cy="1708150"/>
            </a:xfrm>
            <a:custGeom>
              <a:avLst/>
              <a:gdLst/>
              <a:ahLst/>
              <a:cxnLst/>
              <a:rect l="l" t="t" r="r" b="b"/>
              <a:pathLst>
                <a:path w="2164556" h="1707357" extrusionOk="0">
                  <a:moveTo>
                    <a:pt x="221456" y="888207"/>
                  </a:moveTo>
                  <a:lnTo>
                    <a:pt x="221456" y="385763"/>
                  </a:lnTo>
                  <a:lnTo>
                    <a:pt x="209550" y="316707"/>
                  </a:lnTo>
                  <a:lnTo>
                    <a:pt x="183356" y="254794"/>
                  </a:lnTo>
                  <a:lnTo>
                    <a:pt x="140494" y="183357"/>
                  </a:lnTo>
                  <a:lnTo>
                    <a:pt x="54769" y="97632"/>
                  </a:lnTo>
                  <a:lnTo>
                    <a:pt x="19050" y="61913"/>
                  </a:lnTo>
                  <a:lnTo>
                    <a:pt x="7144" y="50007"/>
                  </a:lnTo>
                  <a:lnTo>
                    <a:pt x="0" y="35719"/>
                  </a:lnTo>
                  <a:lnTo>
                    <a:pt x="0" y="21432"/>
                  </a:lnTo>
                  <a:lnTo>
                    <a:pt x="11906" y="7144"/>
                  </a:lnTo>
                  <a:lnTo>
                    <a:pt x="33338" y="0"/>
                  </a:lnTo>
                  <a:lnTo>
                    <a:pt x="114300" y="16669"/>
                  </a:lnTo>
                  <a:lnTo>
                    <a:pt x="242888" y="66675"/>
                  </a:lnTo>
                  <a:lnTo>
                    <a:pt x="326231" y="111919"/>
                  </a:lnTo>
                  <a:lnTo>
                    <a:pt x="431006" y="180975"/>
                  </a:lnTo>
                  <a:lnTo>
                    <a:pt x="440531" y="309563"/>
                  </a:lnTo>
                  <a:lnTo>
                    <a:pt x="442913" y="557213"/>
                  </a:lnTo>
                  <a:lnTo>
                    <a:pt x="442913" y="785813"/>
                  </a:lnTo>
                  <a:lnTo>
                    <a:pt x="440531" y="1064419"/>
                  </a:lnTo>
                  <a:lnTo>
                    <a:pt x="450056" y="1176338"/>
                  </a:lnTo>
                  <a:lnTo>
                    <a:pt x="461963" y="1231107"/>
                  </a:lnTo>
                  <a:lnTo>
                    <a:pt x="483394" y="1288257"/>
                  </a:lnTo>
                  <a:lnTo>
                    <a:pt x="514350" y="1338263"/>
                  </a:lnTo>
                  <a:lnTo>
                    <a:pt x="559594" y="1378744"/>
                  </a:lnTo>
                  <a:lnTo>
                    <a:pt x="607219" y="1407319"/>
                  </a:lnTo>
                  <a:lnTo>
                    <a:pt x="640556" y="1421607"/>
                  </a:lnTo>
                  <a:lnTo>
                    <a:pt x="695325" y="1435894"/>
                  </a:lnTo>
                  <a:lnTo>
                    <a:pt x="795338" y="1457325"/>
                  </a:lnTo>
                  <a:lnTo>
                    <a:pt x="966788" y="1478757"/>
                  </a:lnTo>
                  <a:lnTo>
                    <a:pt x="1333500" y="1483519"/>
                  </a:lnTo>
                  <a:lnTo>
                    <a:pt x="1476375" y="1469232"/>
                  </a:lnTo>
                  <a:lnTo>
                    <a:pt x="1607344" y="1452563"/>
                  </a:lnTo>
                  <a:lnTo>
                    <a:pt x="1697831" y="1426369"/>
                  </a:lnTo>
                  <a:lnTo>
                    <a:pt x="1728788" y="1407319"/>
                  </a:lnTo>
                  <a:lnTo>
                    <a:pt x="1752600" y="1373982"/>
                  </a:lnTo>
                  <a:lnTo>
                    <a:pt x="2035969" y="1371600"/>
                  </a:lnTo>
                  <a:lnTo>
                    <a:pt x="2078831" y="1414463"/>
                  </a:lnTo>
                  <a:lnTo>
                    <a:pt x="2138363" y="1481138"/>
                  </a:lnTo>
                  <a:lnTo>
                    <a:pt x="2159794" y="1526382"/>
                  </a:lnTo>
                  <a:lnTo>
                    <a:pt x="2164556" y="1574007"/>
                  </a:lnTo>
                  <a:lnTo>
                    <a:pt x="2152650" y="1612107"/>
                  </a:lnTo>
                  <a:lnTo>
                    <a:pt x="2121694" y="1635919"/>
                  </a:lnTo>
                  <a:lnTo>
                    <a:pt x="2055019" y="1659732"/>
                  </a:lnTo>
                  <a:lnTo>
                    <a:pt x="1909763" y="1685925"/>
                  </a:lnTo>
                  <a:lnTo>
                    <a:pt x="1552575" y="1707357"/>
                  </a:lnTo>
                  <a:lnTo>
                    <a:pt x="1076325" y="1707357"/>
                  </a:lnTo>
                  <a:lnTo>
                    <a:pt x="897731" y="1700213"/>
                  </a:lnTo>
                  <a:lnTo>
                    <a:pt x="683419" y="1669257"/>
                  </a:lnTo>
                  <a:lnTo>
                    <a:pt x="583406" y="1645444"/>
                  </a:lnTo>
                  <a:lnTo>
                    <a:pt x="492919" y="1612107"/>
                  </a:lnTo>
                  <a:lnTo>
                    <a:pt x="435769" y="1583532"/>
                  </a:lnTo>
                  <a:lnTo>
                    <a:pt x="397669" y="1559719"/>
                  </a:lnTo>
                  <a:lnTo>
                    <a:pt x="352425" y="1516857"/>
                  </a:lnTo>
                  <a:lnTo>
                    <a:pt x="311944" y="1457325"/>
                  </a:lnTo>
                  <a:lnTo>
                    <a:pt x="288131" y="1402557"/>
                  </a:lnTo>
                  <a:lnTo>
                    <a:pt x="257175" y="1316832"/>
                  </a:lnTo>
                  <a:lnTo>
                    <a:pt x="242888" y="1243013"/>
                  </a:lnTo>
                  <a:lnTo>
                    <a:pt x="221456" y="1119188"/>
                  </a:lnTo>
                  <a:cubicBezTo>
                    <a:pt x="220662" y="1046163"/>
                    <a:pt x="219869" y="973138"/>
                    <a:pt x="221456" y="88820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357;p303">
              <a:extLst>
                <a:ext uri="{FF2B5EF4-FFF2-40B4-BE49-F238E27FC236}">
                  <a16:creationId xmlns:a16="http://schemas.microsoft.com/office/drawing/2014/main" id="{83A02515-3A38-BB45-9DC8-6AF203A4F752}"/>
                </a:ext>
              </a:extLst>
            </p:cNvPr>
            <p:cNvSpPr/>
            <p:nvPr/>
          </p:nvSpPr>
          <p:spPr>
            <a:xfrm>
              <a:off x="7005638" y="3922713"/>
              <a:ext cx="290512" cy="736600"/>
            </a:xfrm>
            <a:custGeom>
              <a:avLst/>
              <a:gdLst/>
              <a:ahLst/>
              <a:cxnLst/>
              <a:rect l="l" t="t" r="r" b="b"/>
              <a:pathLst>
                <a:path w="290512" h="738187" extrusionOk="0">
                  <a:moveTo>
                    <a:pt x="233362" y="307181"/>
                  </a:moveTo>
                  <a:lnTo>
                    <a:pt x="290512" y="683419"/>
                  </a:lnTo>
                  <a:lnTo>
                    <a:pt x="142875" y="738187"/>
                  </a:lnTo>
                  <a:lnTo>
                    <a:pt x="0" y="673894"/>
                  </a:lnTo>
                  <a:lnTo>
                    <a:pt x="21431" y="635794"/>
                  </a:lnTo>
                  <a:lnTo>
                    <a:pt x="54768" y="554831"/>
                  </a:lnTo>
                  <a:lnTo>
                    <a:pt x="97631" y="404812"/>
                  </a:lnTo>
                  <a:lnTo>
                    <a:pt x="152400" y="107156"/>
                  </a:lnTo>
                  <a:lnTo>
                    <a:pt x="159543" y="61912"/>
                  </a:lnTo>
                  <a:lnTo>
                    <a:pt x="169068" y="35719"/>
                  </a:lnTo>
                  <a:lnTo>
                    <a:pt x="173831" y="21431"/>
                  </a:lnTo>
                  <a:lnTo>
                    <a:pt x="180975" y="9525"/>
                  </a:lnTo>
                  <a:lnTo>
                    <a:pt x="197643" y="0"/>
                  </a:lnTo>
                  <a:lnTo>
                    <a:pt x="211931" y="4762"/>
                  </a:lnTo>
                  <a:lnTo>
                    <a:pt x="223837" y="30956"/>
                  </a:lnTo>
                  <a:lnTo>
                    <a:pt x="233362" y="307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" name="Google Shape;3362;p304">
            <a:extLst>
              <a:ext uri="{FF2B5EF4-FFF2-40B4-BE49-F238E27FC236}">
                <a16:creationId xmlns:a16="http://schemas.microsoft.com/office/drawing/2014/main" id="{1408BFD0-1016-B94B-A497-4FDD3D02250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9706" y="1429421"/>
            <a:ext cx="4962525" cy="443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5" name="Google Shape;1605;p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4775" y="1418642"/>
            <a:ext cx="4616450" cy="467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7" name="Google Shape;2597;p235"/>
          <p:cNvSpPr txBox="1"/>
          <p:nvPr/>
        </p:nvSpPr>
        <p:spPr>
          <a:xfrm>
            <a:off x="4088904" y="6746876"/>
            <a:ext cx="3864493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央</a:t>
            </a:r>
            <a:endParaRPr/>
          </a:p>
        </p:txBody>
      </p:sp>
      <p:sp>
        <p:nvSpPr>
          <p:cNvPr id="2598" name="Google Shape;2598;p235"/>
          <p:cNvSpPr/>
          <p:nvPr/>
        </p:nvSpPr>
        <p:spPr>
          <a:xfrm>
            <a:off x="3276600" y="2433638"/>
            <a:ext cx="581025" cy="1536700"/>
          </a:xfrm>
          <a:custGeom>
            <a:avLst/>
            <a:gdLst/>
            <a:ahLst/>
            <a:cxnLst/>
            <a:rect l="l" t="t" r="r" b="b"/>
            <a:pathLst>
              <a:path w="581025" h="1535906" extrusionOk="0">
                <a:moveTo>
                  <a:pt x="271463" y="866775"/>
                </a:moveTo>
                <a:lnTo>
                  <a:pt x="226219" y="507206"/>
                </a:lnTo>
                <a:lnTo>
                  <a:pt x="209550" y="397668"/>
                </a:lnTo>
                <a:lnTo>
                  <a:pt x="190500" y="295275"/>
                </a:lnTo>
                <a:lnTo>
                  <a:pt x="173831" y="259556"/>
                </a:lnTo>
                <a:lnTo>
                  <a:pt x="138113" y="197643"/>
                </a:lnTo>
                <a:lnTo>
                  <a:pt x="50006" y="97631"/>
                </a:lnTo>
                <a:lnTo>
                  <a:pt x="11906" y="57150"/>
                </a:lnTo>
                <a:lnTo>
                  <a:pt x="4763" y="47625"/>
                </a:lnTo>
                <a:lnTo>
                  <a:pt x="0" y="30956"/>
                </a:lnTo>
                <a:lnTo>
                  <a:pt x="4763" y="14287"/>
                </a:lnTo>
                <a:lnTo>
                  <a:pt x="19050" y="2381"/>
                </a:lnTo>
                <a:lnTo>
                  <a:pt x="35719" y="0"/>
                </a:lnTo>
                <a:lnTo>
                  <a:pt x="207169" y="45243"/>
                </a:lnTo>
                <a:lnTo>
                  <a:pt x="357188" y="104775"/>
                </a:lnTo>
                <a:lnTo>
                  <a:pt x="504825" y="176212"/>
                </a:lnTo>
                <a:cubicBezTo>
                  <a:pt x="504031" y="242887"/>
                  <a:pt x="503238" y="309562"/>
                  <a:pt x="502444" y="376237"/>
                </a:cubicBezTo>
                <a:lnTo>
                  <a:pt x="526256" y="921543"/>
                </a:lnTo>
                <a:lnTo>
                  <a:pt x="533400" y="1197768"/>
                </a:lnTo>
                <a:lnTo>
                  <a:pt x="581025" y="1495425"/>
                </a:lnTo>
                <a:lnTo>
                  <a:pt x="350044" y="1535906"/>
                </a:lnTo>
                <a:lnTo>
                  <a:pt x="345281" y="1459706"/>
                </a:lnTo>
                <a:lnTo>
                  <a:pt x="271463" y="8667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9" name="Google Shape;2599;p235"/>
          <p:cNvSpPr/>
          <p:nvPr/>
        </p:nvSpPr>
        <p:spPr>
          <a:xfrm>
            <a:off x="3705225" y="2327275"/>
            <a:ext cx="2873375" cy="1520825"/>
          </a:xfrm>
          <a:custGeom>
            <a:avLst/>
            <a:gdLst/>
            <a:ahLst/>
            <a:cxnLst/>
            <a:rect l="l" t="t" r="r" b="b"/>
            <a:pathLst>
              <a:path w="2873471" h="1520660" extrusionOk="0">
                <a:moveTo>
                  <a:pt x="676405" y="405843"/>
                </a:moveTo>
                <a:lnTo>
                  <a:pt x="170354" y="478494"/>
                </a:lnTo>
                <a:lnTo>
                  <a:pt x="145302" y="478494"/>
                </a:lnTo>
                <a:lnTo>
                  <a:pt x="17536" y="448432"/>
                </a:lnTo>
                <a:lnTo>
                  <a:pt x="0" y="248015"/>
                </a:lnTo>
                <a:lnTo>
                  <a:pt x="52609" y="273067"/>
                </a:lnTo>
                <a:lnTo>
                  <a:pt x="105219" y="290604"/>
                </a:lnTo>
                <a:lnTo>
                  <a:pt x="155323" y="298119"/>
                </a:lnTo>
                <a:lnTo>
                  <a:pt x="243005" y="295614"/>
                </a:lnTo>
                <a:lnTo>
                  <a:pt x="1052186" y="187890"/>
                </a:lnTo>
                <a:lnTo>
                  <a:pt x="1360326" y="145302"/>
                </a:lnTo>
                <a:lnTo>
                  <a:pt x="1868883" y="85177"/>
                </a:lnTo>
                <a:lnTo>
                  <a:pt x="2329841" y="35073"/>
                </a:lnTo>
                <a:lnTo>
                  <a:pt x="2362409" y="27557"/>
                </a:lnTo>
                <a:lnTo>
                  <a:pt x="2397482" y="10021"/>
                </a:lnTo>
                <a:lnTo>
                  <a:pt x="2435060" y="2505"/>
                </a:lnTo>
                <a:lnTo>
                  <a:pt x="2470133" y="0"/>
                </a:lnTo>
                <a:lnTo>
                  <a:pt x="2517731" y="20042"/>
                </a:lnTo>
                <a:lnTo>
                  <a:pt x="2803325" y="170354"/>
                </a:lnTo>
                <a:lnTo>
                  <a:pt x="2835893" y="192901"/>
                </a:lnTo>
                <a:lnTo>
                  <a:pt x="2855934" y="217953"/>
                </a:lnTo>
                <a:lnTo>
                  <a:pt x="2873471" y="253026"/>
                </a:lnTo>
                <a:lnTo>
                  <a:pt x="2868460" y="283088"/>
                </a:lnTo>
                <a:lnTo>
                  <a:pt x="2853429" y="325677"/>
                </a:lnTo>
                <a:lnTo>
                  <a:pt x="2790799" y="415864"/>
                </a:lnTo>
                <a:lnTo>
                  <a:pt x="2783283" y="440916"/>
                </a:lnTo>
                <a:lnTo>
                  <a:pt x="2738189" y="583713"/>
                </a:lnTo>
                <a:lnTo>
                  <a:pt x="2655518" y="881832"/>
                </a:lnTo>
                <a:lnTo>
                  <a:pt x="2520237" y="1405420"/>
                </a:lnTo>
                <a:lnTo>
                  <a:pt x="2497690" y="1520660"/>
                </a:lnTo>
                <a:lnTo>
                  <a:pt x="2262200" y="1475566"/>
                </a:lnTo>
                <a:lnTo>
                  <a:pt x="2269716" y="1417946"/>
                </a:lnTo>
                <a:lnTo>
                  <a:pt x="2352388" y="914400"/>
                </a:lnTo>
                <a:lnTo>
                  <a:pt x="2425039" y="470979"/>
                </a:lnTo>
                <a:lnTo>
                  <a:pt x="2440070" y="375781"/>
                </a:lnTo>
                <a:lnTo>
                  <a:pt x="2440070" y="328182"/>
                </a:lnTo>
                <a:lnTo>
                  <a:pt x="2432554" y="290604"/>
                </a:lnTo>
                <a:lnTo>
                  <a:pt x="2425039" y="280583"/>
                </a:lnTo>
                <a:lnTo>
                  <a:pt x="2384956" y="265552"/>
                </a:lnTo>
                <a:lnTo>
                  <a:pt x="2267211" y="255531"/>
                </a:lnTo>
                <a:lnTo>
                  <a:pt x="2069300" y="265552"/>
                </a:lnTo>
                <a:lnTo>
                  <a:pt x="1362832" y="323171"/>
                </a:lnTo>
                <a:lnTo>
                  <a:pt x="1049681" y="365760"/>
                </a:lnTo>
                <a:lnTo>
                  <a:pt x="676405" y="4058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0" name="Google Shape;2600;p235"/>
          <p:cNvSpPr/>
          <p:nvPr/>
        </p:nvSpPr>
        <p:spPr>
          <a:xfrm>
            <a:off x="2686050" y="3676650"/>
            <a:ext cx="4545013" cy="601663"/>
          </a:xfrm>
          <a:custGeom>
            <a:avLst/>
            <a:gdLst/>
            <a:ahLst/>
            <a:cxnLst/>
            <a:rect l="l" t="t" r="r" b="b"/>
            <a:pathLst>
              <a:path w="4545330" h="601980" extrusionOk="0">
                <a:moveTo>
                  <a:pt x="1329690" y="384810"/>
                </a:moveTo>
                <a:lnTo>
                  <a:pt x="1005840" y="449580"/>
                </a:lnTo>
                <a:lnTo>
                  <a:pt x="727710" y="518160"/>
                </a:lnTo>
                <a:lnTo>
                  <a:pt x="457200" y="598170"/>
                </a:lnTo>
                <a:lnTo>
                  <a:pt x="415290" y="601980"/>
                </a:lnTo>
                <a:lnTo>
                  <a:pt x="285750" y="548640"/>
                </a:lnTo>
                <a:lnTo>
                  <a:pt x="156210" y="464820"/>
                </a:lnTo>
                <a:lnTo>
                  <a:pt x="68580" y="388620"/>
                </a:lnTo>
                <a:lnTo>
                  <a:pt x="34290" y="339090"/>
                </a:lnTo>
                <a:lnTo>
                  <a:pt x="11430" y="293370"/>
                </a:lnTo>
                <a:lnTo>
                  <a:pt x="0" y="243840"/>
                </a:lnTo>
                <a:lnTo>
                  <a:pt x="7620" y="205740"/>
                </a:lnTo>
                <a:lnTo>
                  <a:pt x="22860" y="190500"/>
                </a:lnTo>
                <a:lnTo>
                  <a:pt x="38100" y="190500"/>
                </a:lnTo>
                <a:lnTo>
                  <a:pt x="83820" y="220980"/>
                </a:lnTo>
                <a:lnTo>
                  <a:pt x="179070" y="266700"/>
                </a:lnTo>
                <a:lnTo>
                  <a:pt x="278130" y="297180"/>
                </a:lnTo>
                <a:lnTo>
                  <a:pt x="361950" y="312420"/>
                </a:lnTo>
                <a:lnTo>
                  <a:pt x="464820" y="312420"/>
                </a:lnTo>
                <a:lnTo>
                  <a:pt x="689610" y="289560"/>
                </a:lnTo>
                <a:lnTo>
                  <a:pt x="948690" y="240030"/>
                </a:lnTo>
                <a:lnTo>
                  <a:pt x="1177290" y="224790"/>
                </a:lnTo>
                <a:lnTo>
                  <a:pt x="1927860" y="114300"/>
                </a:lnTo>
                <a:lnTo>
                  <a:pt x="2225040" y="83820"/>
                </a:lnTo>
                <a:lnTo>
                  <a:pt x="2750820" y="64770"/>
                </a:lnTo>
                <a:lnTo>
                  <a:pt x="3291840" y="60960"/>
                </a:lnTo>
                <a:lnTo>
                  <a:pt x="3558540" y="64770"/>
                </a:lnTo>
                <a:lnTo>
                  <a:pt x="3741420" y="57150"/>
                </a:lnTo>
                <a:lnTo>
                  <a:pt x="3848100" y="41910"/>
                </a:lnTo>
                <a:lnTo>
                  <a:pt x="3954780" y="15240"/>
                </a:lnTo>
                <a:lnTo>
                  <a:pt x="4000500" y="0"/>
                </a:lnTo>
                <a:lnTo>
                  <a:pt x="4065270" y="0"/>
                </a:lnTo>
                <a:lnTo>
                  <a:pt x="4202430" y="34290"/>
                </a:lnTo>
                <a:lnTo>
                  <a:pt x="4366260" y="114300"/>
                </a:lnTo>
                <a:lnTo>
                  <a:pt x="4511040" y="213360"/>
                </a:lnTo>
                <a:lnTo>
                  <a:pt x="4533900" y="247650"/>
                </a:lnTo>
                <a:lnTo>
                  <a:pt x="4545330" y="289560"/>
                </a:lnTo>
                <a:lnTo>
                  <a:pt x="4537710" y="327660"/>
                </a:lnTo>
                <a:lnTo>
                  <a:pt x="4518660" y="354330"/>
                </a:lnTo>
                <a:lnTo>
                  <a:pt x="4491990" y="365760"/>
                </a:lnTo>
                <a:lnTo>
                  <a:pt x="4373880" y="358140"/>
                </a:lnTo>
                <a:lnTo>
                  <a:pt x="4130040" y="320040"/>
                </a:lnTo>
                <a:lnTo>
                  <a:pt x="3577590" y="259080"/>
                </a:lnTo>
                <a:lnTo>
                  <a:pt x="3048000" y="240030"/>
                </a:lnTo>
                <a:lnTo>
                  <a:pt x="2331720" y="262890"/>
                </a:lnTo>
                <a:lnTo>
                  <a:pt x="2164080" y="293370"/>
                </a:lnTo>
                <a:lnTo>
                  <a:pt x="1855470" y="320040"/>
                </a:lnTo>
                <a:lnTo>
                  <a:pt x="1329690" y="38481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1" name="Google Shape;2601;p235"/>
          <p:cNvSpPr/>
          <p:nvPr/>
        </p:nvSpPr>
        <p:spPr>
          <a:xfrm rot="-5400000">
            <a:off x="1823244" y="2539207"/>
            <a:ext cx="4419600" cy="2271712"/>
          </a:xfrm>
          <a:custGeom>
            <a:avLst/>
            <a:gdLst/>
            <a:ahLst/>
            <a:cxnLst/>
            <a:rect l="l" t="t" r="r" b="b"/>
            <a:pathLst>
              <a:path w="4419600" h="2270760" extrusionOk="0">
                <a:moveTo>
                  <a:pt x="2876550" y="1847850"/>
                </a:moveTo>
                <a:lnTo>
                  <a:pt x="3188970" y="1870710"/>
                </a:lnTo>
                <a:lnTo>
                  <a:pt x="3379470" y="1870710"/>
                </a:lnTo>
                <a:lnTo>
                  <a:pt x="3981450" y="1866900"/>
                </a:lnTo>
                <a:lnTo>
                  <a:pt x="4137660" y="1870710"/>
                </a:lnTo>
                <a:lnTo>
                  <a:pt x="4191000" y="1863090"/>
                </a:lnTo>
                <a:lnTo>
                  <a:pt x="4240530" y="1844040"/>
                </a:lnTo>
                <a:lnTo>
                  <a:pt x="4278630" y="1813560"/>
                </a:lnTo>
                <a:lnTo>
                  <a:pt x="4305300" y="1760220"/>
                </a:lnTo>
                <a:lnTo>
                  <a:pt x="4320540" y="1725930"/>
                </a:lnTo>
                <a:lnTo>
                  <a:pt x="4339590" y="1695450"/>
                </a:lnTo>
                <a:lnTo>
                  <a:pt x="4351020" y="1687830"/>
                </a:lnTo>
                <a:lnTo>
                  <a:pt x="4370070" y="1687830"/>
                </a:lnTo>
                <a:lnTo>
                  <a:pt x="4389120" y="1695450"/>
                </a:lnTo>
                <a:lnTo>
                  <a:pt x="4408170" y="1725930"/>
                </a:lnTo>
                <a:lnTo>
                  <a:pt x="4419600" y="1805940"/>
                </a:lnTo>
                <a:lnTo>
                  <a:pt x="4411980" y="1935480"/>
                </a:lnTo>
                <a:lnTo>
                  <a:pt x="4370070" y="2053590"/>
                </a:lnTo>
                <a:lnTo>
                  <a:pt x="4320540" y="2129790"/>
                </a:lnTo>
                <a:lnTo>
                  <a:pt x="4236720" y="2228850"/>
                </a:lnTo>
                <a:lnTo>
                  <a:pt x="4187190" y="2263140"/>
                </a:lnTo>
                <a:lnTo>
                  <a:pt x="4160520" y="2270760"/>
                </a:lnTo>
                <a:lnTo>
                  <a:pt x="4126230" y="2270760"/>
                </a:lnTo>
                <a:lnTo>
                  <a:pt x="4103370" y="2251710"/>
                </a:lnTo>
                <a:lnTo>
                  <a:pt x="4084320" y="2228850"/>
                </a:lnTo>
                <a:lnTo>
                  <a:pt x="4050030" y="2213610"/>
                </a:lnTo>
                <a:lnTo>
                  <a:pt x="3901440" y="2167890"/>
                </a:lnTo>
                <a:lnTo>
                  <a:pt x="3844290" y="2160270"/>
                </a:lnTo>
                <a:lnTo>
                  <a:pt x="3398520" y="2164080"/>
                </a:lnTo>
                <a:lnTo>
                  <a:pt x="3215640" y="2156460"/>
                </a:lnTo>
                <a:lnTo>
                  <a:pt x="2857500" y="2129790"/>
                </a:lnTo>
                <a:lnTo>
                  <a:pt x="2609850" y="2099310"/>
                </a:lnTo>
                <a:lnTo>
                  <a:pt x="2366010" y="2057400"/>
                </a:lnTo>
                <a:lnTo>
                  <a:pt x="2106930" y="2000250"/>
                </a:lnTo>
                <a:lnTo>
                  <a:pt x="1882140" y="1935480"/>
                </a:lnTo>
                <a:lnTo>
                  <a:pt x="1661160" y="1851660"/>
                </a:lnTo>
                <a:lnTo>
                  <a:pt x="1440180" y="1748790"/>
                </a:lnTo>
                <a:lnTo>
                  <a:pt x="1257300" y="1649730"/>
                </a:lnTo>
                <a:lnTo>
                  <a:pt x="1074420" y="1531620"/>
                </a:lnTo>
                <a:lnTo>
                  <a:pt x="910590" y="1398270"/>
                </a:lnTo>
                <a:lnTo>
                  <a:pt x="750570" y="1242060"/>
                </a:lnTo>
                <a:lnTo>
                  <a:pt x="567690" y="1028700"/>
                </a:lnTo>
                <a:lnTo>
                  <a:pt x="426720" y="822960"/>
                </a:lnTo>
                <a:lnTo>
                  <a:pt x="342900" y="681990"/>
                </a:lnTo>
                <a:lnTo>
                  <a:pt x="213360" y="449580"/>
                </a:lnTo>
                <a:lnTo>
                  <a:pt x="80010" y="194310"/>
                </a:lnTo>
                <a:lnTo>
                  <a:pt x="30480" y="95250"/>
                </a:lnTo>
                <a:lnTo>
                  <a:pt x="7620" y="49530"/>
                </a:lnTo>
                <a:lnTo>
                  <a:pt x="0" y="34290"/>
                </a:lnTo>
                <a:lnTo>
                  <a:pt x="7620" y="7620"/>
                </a:lnTo>
                <a:lnTo>
                  <a:pt x="22860" y="0"/>
                </a:lnTo>
                <a:lnTo>
                  <a:pt x="41910" y="3810"/>
                </a:lnTo>
                <a:lnTo>
                  <a:pt x="72390" y="30480"/>
                </a:lnTo>
                <a:lnTo>
                  <a:pt x="262890" y="316230"/>
                </a:lnTo>
                <a:lnTo>
                  <a:pt x="502920" y="655320"/>
                </a:lnTo>
                <a:lnTo>
                  <a:pt x="681990" y="876300"/>
                </a:lnTo>
                <a:lnTo>
                  <a:pt x="853440" y="1062990"/>
                </a:lnTo>
                <a:lnTo>
                  <a:pt x="1062990" y="1226820"/>
                </a:lnTo>
                <a:lnTo>
                  <a:pt x="1303020" y="1394460"/>
                </a:lnTo>
                <a:lnTo>
                  <a:pt x="1508760" y="1504950"/>
                </a:lnTo>
                <a:lnTo>
                  <a:pt x="1733550" y="1607820"/>
                </a:lnTo>
                <a:lnTo>
                  <a:pt x="1893570" y="1668780"/>
                </a:lnTo>
                <a:lnTo>
                  <a:pt x="2072640" y="1710690"/>
                </a:lnTo>
                <a:lnTo>
                  <a:pt x="2186940" y="1737360"/>
                </a:lnTo>
                <a:lnTo>
                  <a:pt x="2419350" y="1783080"/>
                </a:lnTo>
                <a:lnTo>
                  <a:pt x="2876550" y="18478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2" name="Google Shape;2602;p235"/>
          <p:cNvSpPr/>
          <p:nvPr/>
        </p:nvSpPr>
        <p:spPr>
          <a:xfrm>
            <a:off x="4857750" y="3886200"/>
            <a:ext cx="2478088" cy="1917700"/>
          </a:xfrm>
          <a:custGeom>
            <a:avLst/>
            <a:gdLst/>
            <a:ahLst/>
            <a:cxnLst/>
            <a:rect l="l" t="t" r="r" b="b"/>
            <a:pathLst>
              <a:path w="2477895" h="1916376" extrusionOk="0">
                <a:moveTo>
                  <a:pt x="597580" y="839702"/>
                </a:moveTo>
                <a:lnTo>
                  <a:pt x="412124" y="615610"/>
                </a:lnTo>
                <a:lnTo>
                  <a:pt x="270456" y="448185"/>
                </a:lnTo>
                <a:lnTo>
                  <a:pt x="0" y="48940"/>
                </a:lnTo>
                <a:lnTo>
                  <a:pt x="90152" y="0"/>
                </a:lnTo>
                <a:lnTo>
                  <a:pt x="149395" y="82425"/>
                </a:lnTo>
                <a:lnTo>
                  <a:pt x="435306" y="386366"/>
                </a:lnTo>
                <a:lnTo>
                  <a:pt x="721217" y="682580"/>
                </a:lnTo>
                <a:lnTo>
                  <a:pt x="924703" y="880915"/>
                </a:lnTo>
                <a:lnTo>
                  <a:pt x="1120462" y="1061219"/>
                </a:lnTo>
                <a:lnTo>
                  <a:pt x="1370312" y="1269857"/>
                </a:lnTo>
                <a:lnTo>
                  <a:pt x="1653647" y="1460464"/>
                </a:lnTo>
                <a:lnTo>
                  <a:pt x="1934407" y="1617586"/>
                </a:lnTo>
                <a:lnTo>
                  <a:pt x="2395470" y="1828800"/>
                </a:lnTo>
                <a:lnTo>
                  <a:pt x="2457289" y="1854558"/>
                </a:lnTo>
                <a:lnTo>
                  <a:pt x="2472744" y="1864861"/>
                </a:lnTo>
                <a:lnTo>
                  <a:pt x="2477895" y="1875164"/>
                </a:lnTo>
                <a:lnTo>
                  <a:pt x="2470168" y="1888043"/>
                </a:lnTo>
                <a:lnTo>
                  <a:pt x="2454713" y="1908649"/>
                </a:lnTo>
                <a:lnTo>
                  <a:pt x="2421228" y="1916376"/>
                </a:lnTo>
                <a:lnTo>
                  <a:pt x="1715466" y="1908649"/>
                </a:lnTo>
                <a:lnTo>
                  <a:pt x="1586677" y="1908649"/>
                </a:lnTo>
                <a:lnTo>
                  <a:pt x="1540313" y="1898346"/>
                </a:lnTo>
                <a:lnTo>
                  <a:pt x="1463040" y="1857133"/>
                </a:lnTo>
                <a:lnTo>
                  <a:pt x="1390918" y="1797891"/>
                </a:lnTo>
                <a:lnTo>
                  <a:pt x="1195159" y="1566071"/>
                </a:lnTo>
                <a:lnTo>
                  <a:pt x="723793" y="996825"/>
                </a:lnTo>
                <a:lnTo>
                  <a:pt x="597580" y="83970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E7B55D3-A391-EE48-B7A3-8F69F8D428F0}"/>
              </a:ext>
            </a:extLst>
          </p:cNvPr>
          <p:cNvGrpSpPr/>
          <p:nvPr/>
        </p:nvGrpSpPr>
        <p:grpSpPr>
          <a:xfrm>
            <a:off x="2694069" y="1449220"/>
            <a:ext cx="4649788" cy="4419600"/>
            <a:chOff x="2838450" y="1617663"/>
            <a:chExt cx="4649788" cy="4419600"/>
          </a:xfrm>
        </p:grpSpPr>
        <p:sp>
          <p:nvSpPr>
            <p:cNvPr id="8" name="Google Shape;2598;p235">
              <a:extLst>
                <a:ext uri="{FF2B5EF4-FFF2-40B4-BE49-F238E27FC236}">
                  <a16:creationId xmlns:a16="http://schemas.microsoft.com/office/drawing/2014/main" id="{D2295AE2-B48E-1A4F-B443-7B655DD3CC35}"/>
                </a:ext>
              </a:extLst>
            </p:cNvPr>
            <p:cNvSpPr/>
            <p:nvPr/>
          </p:nvSpPr>
          <p:spPr>
            <a:xfrm>
              <a:off x="3429000" y="2586038"/>
              <a:ext cx="581025" cy="1536700"/>
            </a:xfrm>
            <a:custGeom>
              <a:avLst/>
              <a:gdLst/>
              <a:ahLst/>
              <a:cxnLst/>
              <a:rect l="l" t="t" r="r" b="b"/>
              <a:pathLst>
                <a:path w="581025" h="1535906" extrusionOk="0">
                  <a:moveTo>
                    <a:pt x="271463" y="866775"/>
                  </a:moveTo>
                  <a:lnTo>
                    <a:pt x="226219" y="507206"/>
                  </a:lnTo>
                  <a:lnTo>
                    <a:pt x="209550" y="397668"/>
                  </a:lnTo>
                  <a:lnTo>
                    <a:pt x="190500" y="295275"/>
                  </a:lnTo>
                  <a:lnTo>
                    <a:pt x="173831" y="259556"/>
                  </a:lnTo>
                  <a:lnTo>
                    <a:pt x="138113" y="197643"/>
                  </a:lnTo>
                  <a:lnTo>
                    <a:pt x="50006" y="97631"/>
                  </a:lnTo>
                  <a:lnTo>
                    <a:pt x="11906" y="57150"/>
                  </a:lnTo>
                  <a:lnTo>
                    <a:pt x="4763" y="47625"/>
                  </a:lnTo>
                  <a:lnTo>
                    <a:pt x="0" y="30956"/>
                  </a:lnTo>
                  <a:lnTo>
                    <a:pt x="4763" y="14287"/>
                  </a:lnTo>
                  <a:lnTo>
                    <a:pt x="19050" y="2381"/>
                  </a:lnTo>
                  <a:lnTo>
                    <a:pt x="35719" y="0"/>
                  </a:lnTo>
                  <a:lnTo>
                    <a:pt x="207169" y="45243"/>
                  </a:lnTo>
                  <a:lnTo>
                    <a:pt x="357188" y="104775"/>
                  </a:lnTo>
                  <a:lnTo>
                    <a:pt x="504825" y="176212"/>
                  </a:lnTo>
                  <a:cubicBezTo>
                    <a:pt x="504031" y="242887"/>
                    <a:pt x="503238" y="309562"/>
                    <a:pt x="502444" y="376237"/>
                  </a:cubicBezTo>
                  <a:lnTo>
                    <a:pt x="526256" y="921543"/>
                  </a:lnTo>
                  <a:lnTo>
                    <a:pt x="533400" y="1197768"/>
                  </a:lnTo>
                  <a:lnTo>
                    <a:pt x="581025" y="1495425"/>
                  </a:lnTo>
                  <a:lnTo>
                    <a:pt x="350044" y="1535906"/>
                  </a:lnTo>
                  <a:lnTo>
                    <a:pt x="345281" y="1459706"/>
                  </a:lnTo>
                  <a:lnTo>
                    <a:pt x="271463" y="8667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599;p235">
              <a:extLst>
                <a:ext uri="{FF2B5EF4-FFF2-40B4-BE49-F238E27FC236}">
                  <a16:creationId xmlns:a16="http://schemas.microsoft.com/office/drawing/2014/main" id="{B9D2D6B4-295E-1E4D-A9DD-0B3D89B3E0CA}"/>
                </a:ext>
              </a:extLst>
            </p:cNvPr>
            <p:cNvSpPr/>
            <p:nvPr/>
          </p:nvSpPr>
          <p:spPr>
            <a:xfrm>
              <a:off x="3857625" y="2479675"/>
              <a:ext cx="2873375" cy="1520825"/>
            </a:xfrm>
            <a:custGeom>
              <a:avLst/>
              <a:gdLst/>
              <a:ahLst/>
              <a:cxnLst/>
              <a:rect l="l" t="t" r="r" b="b"/>
              <a:pathLst>
                <a:path w="2873471" h="1520660" extrusionOk="0">
                  <a:moveTo>
                    <a:pt x="676405" y="405843"/>
                  </a:moveTo>
                  <a:lnTo>
                    <a:pt x="170354" y="478494"/>
                  </a:lnTo>
                  <a:lnTo>
                    <a:pt x="145302" y="478494"/>
                  </a:lnTo>
                  <a:lnTo>
                    <a:pt x="17536" y="448432"/>
                  </a:lnTo>
                  <a:lnTo>
                    <a:pt x="0" y="248015"/>
                  </a:lnTo>
                  <a:lnTo>
                    <a:pt x="52609" y="273067"/>
                  </a:lnTo>
                  <a:lnTo>
                    <a:pt x="105219" y="290604"/>
                  </a:lnTo>
                  <a:lnTo>
                    <a:pt x="155323" y="298119"/>
                  </a:lnTo>
                  <a:lnTo>
                    <a:pt x="243005" y="295614"/>
                  </a:lnTo>
                  <a:lnTo>
                    <a:pt x="1052186" y="187890"/>
                  </a:lnTo>
                  <a:lnTo>
                    <a:pt x="1360326" y="145302"/>
                  </a:lnTo>
                  <a:lnTo>
                    <a:pt x="1868883" y="85177"/>
                  </a:lnTo>
                  <a:lnTo>
                    <a:pt x="2329841" y="35073"/>
                  </a:lnTo>
                  <a:lnTo>
                    <a:pt x="2362409" y="27557"/>
                  </a:lnTo>
                  <a:lnTo>
                    <a:pt x="2397482" y="10021"/>
                  </a:lnTo>
                  <a:lnTo>
                    <a:pt x="2435060" y="2505"/>
                  </a:lnTo>
                  <a:lnTo>
                    <a:pt x="2470133" y="0"/>
                  </a:lnTo>
                  <a:lnTo>
                    <a:pt x="2517731" y="20042"/>
                  </a:lnTo>
                  <a:lnTo>
                    <a:pt x="2803325" y="170354"/>
                  </a:lnTo>
                  <a:lnTo>
                    <a:pt x="2835893" y="192901"/>
                  </a:lnTo>
                  <a:lnTo>
                    <a:pt x="2855934" y="217953"/>
                  </a:lnTo>
                  <a:lnTo>
                    <a:pt x="2873471" y="253026"/>
                  </a:lnTo>
                  <a:lnTo>
                    <a:pt x="2868460" y="283088"/>
                  </a:lnTo>
                  <a:lnTo>
                    <a:pt x="2853429" y="325677"/>
                  </a:lnTo>
                  <a:lnTo>
                    <a:pt x="2790799" y="415864"/>
                  </a:lnTo>
                  <a:lnTo>
                    <a:pt x="2783283" y="440916"/>
                  </a:lnTo>
                  <a:lnTo>
                    <a:pt x="2738189" y="583713"/>
                  </a:lnTo>
                  <a:lnTo>
                    <a:pt x="2655518" y="881832"/>
                  </a:lnTo>
                  <a:lnTo>
                    <a:pt x="2520237" y="1405420"/>
                  </a:lnTo>
                  <a:lnTo>
                    <a:pt x="2497690" y="1520660"/>
                  </a:lnTo>
                  <a:lnTo>
                    <a:pt x="2262200" y="1475566"/>
                  </a:lnTo>
                  <a:lnTo>
                    <a:pt x="2269716" y="1417946"/>
                  </a:lnTo>
                  <a:lnTo>
                    <a:pt x="2352388" y="914400"/>
                  </a:lnTo>
                  <a:lnTo>
                    <a:pt x="2425039" y="470979"/>
                  </a:lnTo>
                  <a:lnTo>
                    <a:pt x="2440070" y="375781"/>
                  </a:lnTo>
                  <a:lnTo>
                    <a:pt x="2440070" y="328182"/>
                  </a:lnTo>
                  <a:lnTo>
                    <a:pt x="2432554" y="290604"/>
                  </a:lnTo>
                  <a:lnTo>
                    <a:pt x="2425039" y="280583"/>
                  </a:lnTo>
                  <a:lnTo>
                    <a:pt x="2384956" y="265552"/>
                  </a:lnTo>
                  <a:lnTo>
                    <a:pt x="2267211" y="255531"/>
                  </a:lnTo>
                  <a:lnTo>
                    <a:pt x="2069300" y="265552"/>
                  </a:lnTo>
                  <a:lnTo>
                    <a:pt x="1362832" y="323171"/>
                  </a:lnTo>
                  <a:lnTo>
                    <a:pt x="1049681" y="365760"/>
                  </a:lnTo>
                  <a:lnTo>
                    <a:pt x="676405" y="40584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600;p235">
              <a:extLst>
                <a:ext uri="{FF2B5EF4-FFF2-40B4-BE49-F238E27FC236}">
                  <a16:creationId xmlns:a16="http://schemas.microsoft.com/office/drawing/2014/main" id="{9A73D897-2413-BF4D-8E7C-C131C36D1400}"/>
                </a:ext>
              </a:extLst>
            </p:cNvPr>
            <p:cNvSpPr/>
            <p:nvPr/>
          </p:nvSpPr>
          <p:spPr>
            <a:xfrm>
              <a:off x="2838450" y="3829050"/>
              <a:ext cx="4545013" cy="601663"/>
            </a:xfrm>
            <a:custGeom>
              <a:avLst/>
              <a:gdLst/>
              <a:ahLst/>
              <a:cxnLst/>
              <a:rect l="l" t="t" r="r" b="b"/>
              <a:pathLst>
                <a:path w="4545330" h="601980" extrusionOk="0">
                  <a:moveTo>
                    <a:pt x="1329690" y="384810"/>
                  </a:moveTo>
                  <a:lnTo>
                    <a:pt x="1005840" y="449580"/>
                  </a:lnTo>
                  <a:lnTo>
                    <a:pt x="727710" y="518160"/>
                  </a:lnTo>
                  <a:lnTo>
                    <a:pt x="457200" y="598170"/>
                  </a:lnTo>
                  <a:lnTo>
                    <a:pt x="415290" y="601980"/>
                  </a:lnTo>
                  <a:lnTo>
                    <a:pt x="285750" y="548640"/>
                  </a:lnTo>
                  <a:lnTo>
                    <a:pt x="156210" y="464820"/>
                  </a:lnTo>
                  <a:lnTo>
                    <a:pt x="68580" y="388620"/>
                  </a:lnTo>
                  <a:lnTo>
                    <a:pt x="34290" y="339090"/>
                  </a:lnTo>
                  <a:lnTo>
                    <a:pt x="11430" y="293370"/>
                  </a:lnTo>
                  <a:lnTo>
                    <a:pt x="0" y="243840"/>
                  </a:lnTo>
                  <a:lnTo>
                    <a:pt x="7620" y="205740"/>
                  </a:lnTo>
                  <a:lnTo>
                    <a:pt x="22860" y="190500"/>
                  </a:lnTo>
                  <a:lnTo>
                    <a:pt x="38100" y="190500"/>
                  </a:lnTo>
                  <a:lnTo>
                    <a:pt x="83820" y="220980"/>
                  </a:lnTo>
                  <a:lnTo>
                    <a:pt x="179070" y="266700"/>
                  </a:lnTo>
                  <a:lnTo>
                    <a:pt x="278130" y="297180"/>
                  </a:lnTo>
                  <a:lnTo>
                    <a:pt x="361950" y="312420"/>
                  </a:lnTo>
                  <a:lnTo>
                    <a:pt x="464820" y="312420"/>
                  </a:lnTo>
                  <a:lnTo>
                    <a:pt x="689610" y="289560"/>
                  </a:lnTo>
                  <a:lnTo>
                    <a:pt x="948690" y="240030"/>
                  </a:lnTo>
                  <a:lnTo>
                    <a:pt x="1177290" y="224790"/>
                  </a:lnTo>
                  <a:lnTo>
                    <a:pt x="1927860" y="114300"/>
                  </a:lnTo>
                  <a:lnTo>
                    <a:pt x="2225040" y="83820"/>
                  </a:lnTo>
                  <a:lnTo>
                    <a:pt x="2750820" y="64770"/>
                  </a:lnTo>
                  <a:lnTo>
                    <a:pt x="3291840" y="60960"/>
                  </a:lnTo>
                  <a:lnTo>
                    <a:pt x="3558540" y="64770"/>
                  </a:lnTo>
                  <a:lnTo>
                    <a:pt x="3741420" y="57150"/>
                  </a:lnTo>
                  <a:lnTo>
                    <a:pt x="3848100" y="41910"/>
                  </a:lnTo>
                  <a:lnTo>
                    <a:pt x="3954780" y="15240"/>
                  </a:lnTo>
                  <a:lnTo>
                    <a:pt x="4000500" y="0"/>
                  </a:lnTo>
                  <a:lnTo>
                    <a:pt x="4065270" y="0"/>
                  </a:lnTo>
                  <a:lnTo>
                    <a:pt x="4202430" y="34290"/>
                  </a:lnTo>
                  <a:lnTo>
                    <a:pt x="4366260" y="114300"/>
                  </a:lnTo>
                  <a:lnTo>
                    <a:pt x="4511040" y="213360"/>
                  </a:lnTo>
                  <a:lnTo>
                    <a:pt x="4533900" y="247650"/>
                  </a:lnTo>
                  <a:lnTo>
                    <a:pt x="4545330" y="289560"/>
                  </a:lnTo>
                  <a:lnTo>
                    <a:pt x="4537710" y="327660"/>
                  </a:lnTo>
                  <a:lnTo>
                    <a:pt x="4518660" y="354330"/>
                  </a:lnTo>
                  <a:lnTo>
                    <a:pt x="4491990" y="365760"/>
                  </a:lnTo>
                  <a:lnTo>
                    <a:pt x="4373880" y="358140"/>
                  </a:lnTo>
                  <a:lnTo>
                    <a:pt x="4130040" y="320040"/>
                  </a:lnTo>
                  <a:lnTo>
                    <a:pt x="3577590" y="259080"/>
                  </a:lnTo>
                  <a:lnTo>
                    <a:pt x="3048000" y="240030"/>
                  </a:lnTo>
                  <a:lnTo>
                    <a:pt x="2331720" y="262890"/>
                  </a:lnTo>
                  <a:lnTo>
                    <a:pt x="2164080" y="293370"/>
                  </a:lnTo>
                  <a:lnTo>
                    <a:pt x="1855470" y="320040"/>
                  </a:lnTo>
                  <a:lnTo>
                    <a:pt x="1329690" y="38481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601;p235">
              <a:extLst>
                <a:ext uri="{FF2B5EF4-FFF2-40B4-BE49-F238E27FC236}">
                  <a16:creationId xmlns:a16="http://schemas.microsoft.com/office/drawing/2014/main" id="{7912C5D0-636F-824F-92DC-79EFE3C32DA4}"/>
                </a:ext>
              </a:extLst>
            </p:cNvPr>
            <p:cNvSpPr/>
            <p:nvPr/>
          </p:nvSpPr>
          <p:spPr>
            <a:xfrm rot="-5400000">
              <a:off x="1975644" y="2691607"/>
              <a:ext cx="4419600" cy="2271712"/>
            </a:xfrm>
            <a:custGeom>
              <a:avLst/>
              <a:gdLst/>
              <a:ahLst/>
              <a:cxnLst/>
              <a:rect l="l" t="t" r="r" b="b"/>
              <a:pathLst>
                <a:path w="4419600" h="2270760" extrusionOk="0">
                  <a:moveTo>
                    <a:pt x="2876550" y="1847850"/>
                  </a:moveTo>
                  <a:lnTo>
                    <a:pt x="3188970" y="1870710"/>
                  </a:lnTo>
                  <a:lnTo>
                    <a:pt x="3379470" y="1870710"/>
                  </a:lnTo>
                  <a:lnTo>
                    <a:pt x="3981450" y="1866900"/>
                  </a:lnTo>
                  <a:lnTo>
                    <a:pt x="4137660" y="1870710"/>
                  </a:lnTo>
                  <a:lnTo>
                    <a:pt x="4191000" y="1863090"/>
                  </a:lnTo>
                  <a:lnTo>
                    <a:pt x="4240530" y="1844040"/>
                  </a:lnTo>
                  <a:lnTo>
                    <a:pt x="4278630" y="1813560"/>
                  </a:lnTo>
                  <a:lnTo>
                    <a:pt x="4305300" y="1760220"/>
                  </a:lnTo>
                  <a:lnTo>
                    <a:pt x="4320540" y="1725930"/>
                  </a:lnTo>
                  <a:lnTo>
                    <a:pt x="4339590" y="1695450"/>
                  </a:lnTo>
                  <a:lnTo>
                    <a:pt x="4351020" y="1687830"/>
                  </a:lnTo>
                  <a:lnTo>
                    <a:pt x="4370070" y="1687830"/>
                  </a:lnTo>
                  <a:lnTo>
                    <a:pt x="4389120" y="1695450"/>
                  </a:lnTo>
                  <a:lnTo>
                    <a:pt x="4408170" y="1725930"/>
                  </a:lnTo>
                  <a:lnTo>
                    <a:pt x="4419600" y="1805940"/>
                  </a:lnTo>
                  <a:lnTo>
                    <a:pt x="4411980" y="1935480"/>
                  </a:lnTo>
                  <a:lnTo>
                    <a:pt x="4370070" y="2053590"/>
                  </a:lnTo>
                  <a:lnTo>
                    <a:pt x="4320540" y="2129790"/>
                  </a:lnTo>
                  <a:lnTo>
                    <a:pt x="4236720" y="2228850"/>
                  </a:lnTo>
                  <a:lnTo>
                    <a:pt x="4187190" y="2263140"/>
                  </a:lnTo>
                  <a:lnTo>
                    <a:pt x="4160520" y="2270760"/>
                  </a:lnTo>
                  <a:lnTo>
                    <a:pt x="4126230" y="2270760"/>
                  </a:lnTo>
                  <a:lnTo>
                    <a:pt x="4103370" y="2251710"/>
                  </a:lnTo>
                  <a:lnTo>
                    <a:pt x="4084320" y="2228850"/>
                  </a:lnTo>
                  <a:lnTo>
                    <a:pt x="4050030" y="2213610"/>
                  </a:lnTo>
                  <a:lnTo>
                    <a:pt x="3901440" y="2167890"/>
                  </a:lnTo>
                  <a:lnTo>
                    <a:pt x="3844290" y="2160270"/>
                  </a:lnTo>
                  <a:lnTo>
                    <a:pt x="3398520" y="2164080"/>
                  </a:lnTo>
                  <a:lnTo>
                    <a:pt x="3215640" y="2156460"/>
                  </a:lnTo>
                  <a:lnTo>
                    <a:pt x="2857500" y="2129790"/>
                  </a:lnTo>
                  <a:lnTo>
                    <a:pt x="2609850" y="2099310"/>
                  </a:lnTo>
                  <a:lnTo>
                    <a:pt x="2366010" y="2057400"/>
                  </a:lnTo>
                  <a:lnTo>
                    <a:pt x="2106930" y="2000250"/>
                  </a:lnTo>
                  <a:lnTo>
                    <a:pt x="1882140" y="1935480"/>
                  </a:lnTo>
                  <a:lnTo>
                    <a:pt x="1661160" y="1851660"/>
                  </a:lnTo>
                  <a:lnTo>
                    <a:pt x="1440180" y="1748790"/>
                  </a:lnTo>
                  <a:lnTo>
                    <a:pt x="1257300" y="1649730"/>
                  </a:lnTo>
                  <a:lnTo>
                    <a:pt x="1074420" y="1531620"/>
                  </a:lnTo>
                  <a:lnTo>
                    <a:pt x="910590" y="1398270"/>
                  </a:lnTo>
                  <a:lnTo>
                    <a:pt x="750570" y="1242060"/>
                  </a:lnTo>
                  <a:lnTo>
                    <a:pt x="567690" y="1028700"/>
                  </a:lnTo>
                  <a:lnTo>
                    <a:pt x="426720" y="822960"/>
                  </a:lnTo>
                  <a:lnTo>
                    <a:pt x="342900" y="681990"/>
                  </a:lnTo>
                  <a:lnTo>
                    <a:pt x="213360" y="449580"/>
                  </a:lnTo>
                  <a:lnTo>
                    <a:pt x="80010" y="194310"/>
                  </a:lnTo>
                  <a:lnTo>
                    <a:pt x="30480" y="95250"/>
                  </a:lnTo>
                  <a:lnTo>
                    <a:pt x="7620" y="49530"/>
                  </a:lnTo>
                  <a:lnTo>
                    <a:pt x="0" y="34290"/>
                  </a:lnTo>
                  <a:lnTo>
                    <a:pt x="7620" y="7620"/>
                  </a:lnTo>
                  <a:lnTo>
                    <a:pt x="22860" y="0"/>
                  </a:lnTo>
                  <a:lnTo>
                    <a:pt x="41910" y="3810"/>
                  </a:lnTo>
                  <a:lnTo>
                    <a:pt x="72390" y="30480"/>
                  </a:lnTo>
                  <a:lnTo>
                    <a:pt x="262890" y="316230"/>
                  </a:lnTo>
                  <a:lnTo>
                    <a:pt x="502920" y="655320"/>
                  </a:lnTo>
                  <a:lnTo>
                    <a:pt x="681990" y="876300"/>
                  </a:lnTo>
                  <a:lnTo>
                    <a:pt x="853440" y="1062990"/>
                  </a:lnTo>
                  <a:lnTo>
                    <a:pt x="1062990" y="1226820"/>
                  </a:lnTo>
                  <a:lnTo>
                    <a:pt x="1303020" y="1394460"/>
                  </a:lnTo>
                  <a:lnTo>
                    <a:pt x="1508760" y="1504950"/>
                  </a:lnTo>
                  <a:lnTo>
                    <a:pt x="1733550" y="1607820"/>
                  </a:lnTo>
                  <a:lnTo>
                    <a:pt x="1893570" y="1668780"/>
                  </a:lnTo>
                  <a:lnTo>
                    <a:pt x="2072640" y="1710690"/>
                  </a:lnTo>
                  <a:lnTo>
                    <a:pt x="2186940" y="1737360"/>
                  </a:lnTo>
                  <a:lnTo>
                    <a:pt x="2419350" y="1783080"/>
                  </a:lnTo>
                  <a:lnTo>
                    <a:pt x="2876550" y="18478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602;p235">
              <a:extLst>
                <a:ext uri="{FF2B5EF4-FFF2-40B4-BE49-F238E27FC236}">
                  <a16:creationId xmlns:a16="http://schemas.microsoft.com/office/drawing/2014/main" id="{256FC773-6AF3-CD4D-A9D3-9628008115A0}"/>
                </a:ext>
              </a:extLst>
            </p:cNvPr>
            <p:cNvSpPr/>
            <p:nvPr/>
          </p:nvSpPr>
          <p:spPr>
            <a:xfrm>
              <a:off x="5010150" y="4038600"/>
              <a:ext cx="2478088" cy="1917700"/>
            </a:xfrm>
            <a:custGeom>
              <a:avLst/>
              <a:gdLst/>
              <a:ahLst/>
              <a:cxnLst/>
              <a:rect l="l" t="t" r="r" b="b"/>
              <a:pathLst>
                <a:path w="2477895" h="1916376" extrusionOk="0">
                  <a:moveTo>
                    <a:pt x="597580" y="839702"/>
                  </a:moveTo>
                  <a:lnTo>
                    <a:pt x="412124" y="615610"/>
                  </a:lnTo>
                  <a:lnTo>
                    <a:pt x="270456" y="448185"/>
                  </a:lnTo>
                  <a:lnTo>
                    <a:pt x="0" y="48940"/>
                  </a:lnTo>
                  <a:lnTo>
                    <a:pt x="90152" y="0"/>
                  </a:lnTo>
                  <a:lnTo>
                    <a:pt x="149395" y="82425"/>
                  </a:lnTo>
                  <a:lnTo>
                    <a:pt x="435306" y="386366"/>
                  </a:lnTo>
                  <a:lnTo>
                    <a:pt x="721217" y="682580"/>
                  </a:lnTo>
                  <a:lnTo>
                    <a:pt x="924703" y="880915"/>
                  </a:lnTo>
                  <a:lnTo>
                    <a:pt x="1120462" y="1061219"/>
                  </a:lnTo>
                  <a:lnTo>
                    <a:pt x="1370312" y="1269857"/>
                  </a:lnTo>
                  <a:lnTo>
                    <a:pt x="1653647" y="1460464"/>
                  </a:lnTo>
                  <a:lnTo>
                    <a:pt x="1934407" y="1617586"/>
                  </a:lnTo>
                  <a:lnTo>
                    <a:pt x="2395470" y="1828800"/>
                  </a:lnTo>
                  <a:lnTo>
                    <a:pt x="2457289" y="1854558"/>
                  </a:lnTo>
                  <a:lnTo>
                    <a:pt x="2472744" y="1864861"/>
                  </a:lnTo>
                  <a:lnTo>
                    <a:pt x="2477895" y="1875164"/>
                  </a:lnTo>
                  <a:lnTo>
                    <a:pt x="2470168" y="1888043"/>
                  </a:lnTo>
                  <a:lnTo>
                    <a:pt x="2454713" y="1908649"/>
                  </a:lnTo>
                  <a:lnTo>
                    <a:pt x="2421228" y="1916376"/>
                  </a:lnTo>
                  <a:lnTo>
                    <a:pt x="1715466" y="1908649"/>
                  </a:lnTo>
                  <a:lnTo>
                    <a:pt x="1586677" y="1908649"/>
                  </a:lnTo>
                  <a:lnTo>
                    <a:pt x="1540313" y="1898346"/>
                  </a:lnTo>
                  <a:lnTo>
                    <a:pt x="1463040" y="1857133"/>
                  </a:lnTo>
                  <a:lnTo>
                    <a:pt x="1390918" y="1797891"/>
                  </a:lnTo>
                  <a:lnTo>
                    <a:pt x="1195159" y="1566071"/>
                  </a:lnTo>
                  <a:lnTo>
                    <a:pt x="723793" y="996825"/>
                  </a:lnTo>
                  <a:lnTo>
                    <a:pt x="597580" y="83970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" name="Google Shape;2607;p236">
            <a:extLst>
              <a:ext uri="{FF2B5EF4-FFF2-40B4-BE49-F238E27FC236}">
                <a16:creationId xmlns:a16="http://schemas.microsoft.com/office/drawing/2014/main" id="{5A8927D9-150C-364D-BE7D-88657EFCEDA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0648" y="1459830"/>
            <a:ext cx="4645025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7" name="Google Shape;2607;p2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0488" y="1544054"/>
            <a:ext cx="4645025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581" y="2875658"/>
            <a:ext cx="6841331" cy="5533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3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「ほけんだより」を読みくらべよう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4581" y="3479305"/>
            <a:ext cx="6841331" cy="33278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仕 勉 温 部 宿 湯 泳 氷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3708177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8" name="Google Shape;2008;p179"/>
          <p:cNvSpPr txBox="1"/>
          <p:nvPr/>
        </p:nvSpPr>
        <p:spPr>
          <a:xfrm>
            <a:off x="3795713" y="6741368"/>
            <a:ext cx="415768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仕</a:t>
            </a:r>
            <a:endParaRPr/>
          </a:p>
        </p:txBody>
      </p:sp>
      <p:sp>
        <p:nvSpPr>
          <p:cNvPr id="2009" name="Google Shape;2009;p179"/>
          <p:cNvSpPr/>
          <p:nvPr/>
        </p:nvSpPr>
        <p:spPr>
          <a:xfrm>
            <a:off x="3795713" y="2982913"/>
            <a:ext cx="3417887" cy="649287"/>
          </a:xfrm>
          <a:custGeom>
            <a:avLst/>
            <a:gdLst/>
            <a:ahLst/>
            <a:cxnLst/>
            <a:rect l="l" t="t" r="r" b="b"/>
            <a:pathLst>
              <a:path w="3418183" h="649022" extrusionOk="0">
                <a:moveTo>
                  <a:pt x="1531692" y="398067"/>
                </a:moveTo>
                <a:lnTo>
                  <a:pt x="1165355" y="447104"/>
                </a:lnTo>
                <a:lnTo>
                  <a:pt x="966322" y="481719"/>
                </a:lnTo>
                <a:lnTo>
                  <a:pt x="715367" y="548063"/>
                </a:lnTo>
                <a:lnTo>
                  <a:pt x="625946" y="576909"/>
                </a:lnTo>
                <a:lnTo>
                  <a:pt x="594216" y="591331"/>
                </a:lnTo>
                <a:lnTo>
                  <a:pt x="530756" y="625946"/>
                </a:lnTo>
                <a:lnTo>
                  <a:pt x="475950" y="649022"/>
                </a:lnTo>
                <a:lnTo>
                  <a:pt x="455758" y="649022"/>
                </a:lnTo>
                <a:lnTo>
                  <a:pt x="415374" y="634599"/>
                </a:lnTo>
                <a:lnTo>
                  <a:pt x="320184" y="582678"/>
                </a:lnTo>
                <a:lnTo>
                  <a:pt x="233648" y="519218"/>
                </a:lnTo>
                <a:lnTo>
                  <a:pt x="149996" y="447104"/>
                </a:lnTo>
                <a:lnTo>
                  <a:pt x="57691" y="363452"/>
                </a:lnTo>
                <a:lnTo>
                  <a:pt x="25961" y="334607"/>
                </a:lnTo>
                <a:lnTo>
                  <a:pt x="8654" y="311531"/>
                </a:lnTo>
                <a:lnTo>
                  <a:pt x="2885" y="294223"/>
                </a:lnTo>
                <a:lnTo>
                  <a:pt x="0" y="276916"/>
                </a:lnTo>
                <a:lnTo>
                  <a:pt x="5769" y="262493"/>
                </a:lnTo>
                <a:lnTo>
                  <a:pt x="25961" y="256724"/>
                </a:lnTo>
                <a:lnTo>
                  <a:pt x="98074" y="285570"/>
                </a:lnTo>
                <a:lnTo>
                  <a:pt x="216341" y="320184"/>
                </a:lnTo>
                <a:lnTo>
                  <a:pt x="337492" y="346145"/>
                </a:lnTo>
                <a:lnTo>
                  <a:pt x="475950" y="360568"/>
                </a:lnTo>
                <a:lnTo>
                  <a:pt x="553832" y="357683"/>
                </a:lnTo>
                <a:lnTo>
                  <a:pt x="692290" y="340376"/>
                </a:lnTo>
                <a:lnTo>
                  <a:pt x="986514" y="294223"/>
                </a:lnTo>
                <a:lnTo>
                  <a:pt x="1387465" y="230763"/>
                </a:lnTo>
                <a:lnTo>
                  <a:pt x="1681688" y="178842"/>
                </a:lnTo>
                <a:lnTo>
                  <a:pt x="1961489" y="152881"/>
                </a:lnTo>
                <a:lnTo>
                  <a:pt x="2411478" y="106728"/>
                </a:lnTo>
                <a:lnTo>
                  <a:pt x="2751854" y="66345"/>
                </a:lnTo>
                <a:lnTo>
                  <a:pt x="2780699" y="60575"/>
                </a:lnTo>
                <a:lnTo>
                  <a:pt x="2829736" y="37499"/>
                </a:lnTo>
                <a:lnTo>
                  <a:pt x="2887427" y="0"/>
                </a:lnTo>
                <a:lnTo>
                  <a:pt x="2898965" y="0"/>
                </a:lnTo>
                <a:lnTo>
                  <a:pt x="3002809" y="8654"/>
                </a:lnTo>
                <a:lnTo>
                  <a:pt x="3089345" y="25961"/>
                </a:lnTo>
                <a:lnTo>
                  <a:pt x="3181651" y="54806"/>
                </a:lnTo>
                <a:lnTo>
                  <a:pt x="3265302" y="89421"/>
                </a:lnTo>
                <a:lnTo>
                  <a:pt x="3322993" y="118266"/>
                </a:lnTo>
                <a:lnTo>
                  <a:pt x="3357608" y="147112"/>
                </a:lnTo>
                <a:lnTo>
                  <a:pt x="3392222" y="181726"/>
                </a:lnTo>
                <a:lnTo>
                  <a:pt x="3412414" y="213456"/>
                </a:lnTo>
                <a:lnTo>
                  <a:pt x="3418183" y="242302"/>
                </a:lnTo>
                <a:lnTo>
                  <a:pt x="3406645" y="271147"/>
                </a:lnTo>
                <a:lnTo>
                  <a:pt x="3374915" y="294223"/>
                </a:lnTo>
                <a:lnTo>
                  <a:pt x="3279725" y="305762"/>
                </a:lnTo>
                <a:lnTo>
                  <a:pt x="3002809" y="311531"/>
                </a:lnTo>
                <a:lnTo>
                  <a:pt x="2477822" y="323069"/>
                </a:lnTo>
                <a:lnTo>
                  <a:pt x="1964374" y="357683"/>
                </a:lnTo>
                <a:lnTo>
                  <a:pt x="1531692" y="39806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179"/>
          <p:cNvSpPr/>
          <p:nvPr/>
        </p:nvSpPr>
        <p:spPr>
          <a:xfrm rot="-5400000">
            <a:off x="1966119" y="2159794"/>
            <a:ext cx="2624138" cy="1504950"/>
          </a:xfrm>
          <a:custGeom>
            <a:avLst/>
            <a:gdLst/>
            <a:ahLst/>
            <a:cxnLst/>
            <a:rect l="l" t="t" r="r" b="b"/>
            <a:pathLst>
              <a:path w="2624138" h="1504950" extrusionOk="0">
                <a:moveTo>
                  <a:pt x="1188244" y="664369"/>
                </a:moveTo>
                <a:lnTo>
                  <a:pt x="1362075" y="762000"/>
                </a:lnTo>
                <a:lnTo>
                  <a:pt x="1614488" y="881063"/>
                </a:lnTo>
                <a:lnTo>
                  <a:pt x="1845469" y="981075"/>
                </a:lnTo>
                <a:lnTo>
                  <a:pt x="2055019" y="1062038"/>
                </a:lnTo>
                <a:lnTo>
                  <a:pt x="2183606" y="1102519"/>
                </a:lnTo>
                <a:lnTo>
                  <a:pt x="2233613" y="1114425"/>
                </a:lnTo>
                <a:lnTo>
                  <a:pt x="2302669" y="1123950"/>
                </a:lnTo>
                <a:lnTo>
                  <a:pt x="2338388" y="1123950"/>
                </a:lnTo>
                <a:lnTo>
                  <a:pt x="2397919" y="1121569"/>
                </a:lnTo>
                <a:lnTo>
                  <a:pt x="2471738" y="1104900"/>
                </a:lnTo>
                <a:lnTo>
                  <a:pt x="2586038" y="1076325"/>
                </a:lnTo>
                <a:lnTo>
                  <a:pt x="2607469" y="1073944"/>
                </a:lnTo>
                <a:lnTo>
                  <a:pt x="2621756" y="1081088"/>
                </a:lnTo>
                <a:lnTo>
                  <a:pt x="2624138" y="1092994"/>
                </a:lnTo>
                <a:lnTo>
                  <a:pt x="2588419" y="1169194"/>
                </a:lnTo>
                <a:lnTo>
                  <a:pt x="2526506" y="1283494"/>
                </a:lnTo>
                <a:lnTo>
                  <a:pt x="2486025" y="1335882"/>
                </a:lnTo>
                <a:lnTo>
                  <a:pt x="2416969" y="1393032"/>
                </a:lnTo>
                <a:lnTo>
                  <a:pt x="2336006" y="1440657"/>
                </a:lnTo>
                <a:lnTo>
                  <a:pt x="2216944" y="1493044"/>
                </a:lnTo>
                <a:lnTo>
                  <a:pt x="2169319" y="1504950"/>
                </a:lnTo>
                <a:lnTo>
                  <a:pt x="2140744" y="1504950"/>
                </a:lnTo>
                <a:lnTo>
                  <a:pt x="2102644" y="1497807"/>
                </a:lnTo>
                <a:lnTo>
                  <a:pt x="2081213" y="1483519"/>
                </a:lnTo>
                <a:lnTo>
                  <a:pt x="2064544" y="1435894"/>
                </a:lnTo>
                <a:lnTo>
                  <a:pt x="1752600" y="1259682"/>
                </a:lnTo>
                <a:lnTo>
                  <a:pt x="1454944" y="1092994"/>
                </a:lnTo>
                <a:lnTo>
                  <a:pt x="1145381" y="926307"/>
                </a:lnTo>
                <a:lnTo>
                  <a:pt x="933450" y="804863"/>
                </a:lnTo>
                <a:lnTo>
                  <a:pt x="700088" y="635794"/>
                </a:lnTo>
                <a:lnTo>
                  <a:pt x="497681" y="488157"/>
                </a:lnTo>
                <a:lnTo>
                  <a:pt x="340519" y="366713"/>
                </a:lnTo>
                <a:lnTo>
                  <a:pt x="183356" y="228600"/>
                </a:lnTo>
                <a:lnTo>
                  <a:pt x="61913" y="109538"/>
                </a:lnTo>
                <a:lnTo>
                  <a:pt x="33338" y="85725"/>
                </a:lnTo>
                <a:lnTo>
                  <a:pt x="9525" y="52388"/>
                </a:lnTo>
                <a:lnTo>
                  <a:pt x="2381" y="30957"/>
                </a:lnTo>
                <a:lnTo>
                  <a:pt x="0" y="14288"/>
                </a:lnTo>
                <a:lnTo>
                  <a:pt x="2381" y="2382"/>
                </a:lnTo>
                <a:lnTo>
                  <a:pt x="14288" y="0"/>
                </a:lnTo>
                <a:lnTo>
                  <a:pt x="33338" y="0"/>
                </a:lnTo>
                <a:lnTo>
                  <a:pt x="64294" y="11907"/>
                </a:lnTo>
                <a:lnTo>
                  <a:pt x="400050" y="226219"/>
                </a:lnTo>
                <a:lnTo>
                  <a:pt x="614363" y="350044"/>
                </a:lnTo>
                <a:lnTo>
                  <a:pt x="823913" y="471488"/>
                </a:lnTo>
                <a:lnTo>
                  <a:pt x="1188244" y="6643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179"/>
          <p:cNvSpPr/>
          <p:nvPr/>
        </p:nvSpPr>
        <p:spPr>
          <a:xfrm rot="-5400000">
            <a:off x="1976438" y="4321175"/>
            <a:ext cx="2903538" cy="357187"/>
          </a:xfrm>
          <a:custGeom>
            <a:avLst/>
            <a:gdLst/>
            <a:ahLst/>
            <a:cxnLst/>
            <a:rect l="l" t="t" r="r" b="b"/>
            <a:pathLst>
              <a:path w="2902744" h="357188" extrusionOk="0">
                <a:moveTo>
                  <a:pt x="1604962" y="116682"/>
                </a:moveTo>
                <a:lnTo>
                  <a:pt x="2059781" y="130969"/>
                </a:lnTo>
                <a:lnTo>
                  <a:pt x="2376487" y="133350"/>
                </a:lnTo>
                <a:lnTo>
                  <a:pt x="2557462" y="138113"/>
                </a:lnTo>
                <a:lnTo>
                  <a:pt x="2590800" y="130969"/>
                </a:lnTo>
                <a:lnTo>
                  <a:pt x="2655094" y="102394"/>
                </a:lnTo>
                <a:lnTo>
                  <a:pt x="2712244" y="54769"/>
                </a:lnTo>
                <a:lnTo>
                  <a:pt x="2831306" y="38100"/>
                </a:lnTo>
                <a:lnTo>
                  <a:pt x="2902744" y="176213"/>
                </a:lnTo>
                <a:lnTo>
                  <a:pt x="2826544" y="240507"/>
                </a:lnTo>
                <a:lnTo>
                  <a:pt x="2712244" y="314325"/>
                </a:lnTo>
                <a:lnTo>
                  <a:pt x="2667000" y="340519"/>
                </a:lnTo>
                <a:lnTo>
                  <a:pt x="2643187" y="350044"/>
                </a:lnTo>
                <a:lnTo>
                  <a:pt x="2602706" y="357188"/>
                </a:lnTo>
                <a:lnTo>
                  <a:pt x="2052637" y="352425"/>
                </a:lnTo>
                <a:lnTo>
                  <a:pt x="1247775" y="342900"/>
                </a:lnTo>
                <a:lnTo>
                  <a:pt x="692944" y="338138"/>
                </a:lnTo>
                <a:lnTo>
                  <a:pt x="421481" y="335757"/>
                </a:lnTo>
                <a:lnTo>
                  <a:pt x="354806" y="328613"/>
                </a:lnTo>
                <a:lnTo>
                  <a:pt x="247650" y="314325"/>
                </a:lnTo>
                <a:lnTo>
                  <a:pt x="128587" y="292894"/>
                </a:lnTo>
                <a:lnTo>
                  <a:pt x="40481" y="269082"/>
                </a:lnTo>
                <a:lnTo>
                  <a:pt x="19050" y="257175"/>
                </a:lnTo>
                <a:lnTo>
                  <a:pt x="7144" y="245269"/>
                </a:lnTo>
                <a:lnTo>
                  <a:pt x="0" y="221457"/>
                </a:lnTo>
                <a:lnTo>
                  <a:pt x="0" y="188119"/>
                </a:lnTo>
                <a:lnTo>
                  <a:pt x="19050" y="138113"/>
                </a:lnTo>
                <a:lnTo>
                  <a:pt x="38100" y="121444"/>
                </a:lnTo>
                <a:lnTo>
                  <a:pt x="130969" y="85725"/>
                </a:lnTo>
                <a:lnTo>
                  <a:pt x="247650" y="57150"/>
                </a:lnTo>
                <a:lnTo>
                  <a:pt x="361950" y="30957"/>
                </a:lnTo>
                <a:lnTo>
                  <a:pt x="578644" y="0"/>
                </a:lnTo>
                <a:lnTo>
                  <a:pt x="609600" y="11907"/>
                </a:lnTo>
                <a:lnTo>
                  <a:pt x="683419" y="42863"/>
                </a:lnTo>
                <a:lnTo>
                  <a:pt x="752475" y="61913"/>
                </a:lnTo>
                <a:lnTo>
                  <a:pt x="816769" y="76200"/>
                </a:lnTo>
                <a:lnTo>
                  <a:pt x="902494" y="92869"/>
                </a:lnTo>
                <a:lnTo>
                  <a:pt x="1012031" y="97632"/>
                </a:lnTo>
                <a:lnTo>
                  <a:pt x="1604962" y="11668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179"/>
          <p:cNvSpPr/>
          <p:nvPr/>
        </p:nvSpPr>
        <p:spPr>
          <a:xfrm rot="-5400000">
            <a:off x="3827462" y="3213101"/>
            <a:ext cx="3495675" cy="577850"/>
          </a:xfrm>
          <a:custGeom>
            <a:avLst/>
            <a:gdLst/>
            <a:ahLst/>
            <a:cxnLst/>
            <a:rect l="l" t="t" r="r" b="b"/>
            <a:pathLst>
              <a:path w="3494972" h="576869" extrusionOk="0">
                <a:moveTo>
                  <a:pt x="2258384" y="193312"/>
                </a:moveTo>
                <a:lnTo>
                  <a:pt x="2939581" y="196381"/>
                </a:lnTo>
                <a:lnTo>
                  <a:pt x="3132894" y="190244"/>
                </a:lnTo>
                <a:lnTo>
                  <a:pt x="3200400" y="174902"/>
                </a:lnTo>
                <a:lnTo>
                  <a:pt x="3246427" y="156491"/>
                </a:lnTo>
                <a:lnTo>
                  <a:pt x="3289385" y="135012"/>
                </a:lnTo>
                <a:lnTo>
                  <a:pt x="3326207" y="107396"/>
                </a:lnTo>
                <a:lnTo>
                  <a:pt x="3369165" y="70574"/>
                </a:lnTo>
                <a:lnTo>
                  <a:pt x="3415192" y="24547"/>
                </a:lnTo>
                <a:lnTo>
                  <a:pt x="3442808" y="3068"/>
                </a:lnTo>
                <a:lnTo>
                  <a:pt x="3464287" y="0"/>
                </a:lnTo>
                <a:lnTo>
                  <a:pt x="3485767" y="3068"/>
                </a:lnTo>
                <a:lnTo>
                  <a:pt x="3494972" y="18410"/>
                </a:lnTo>
                <a:lnTo>
                  <a:pt x="3491904" y="85916"/>
                </a:lnTo>
                <a:lnTo>
                  <a:pt x="3482698" y="156491"/>
                </a:lnTo>
                <a:lnTo>
                  <a:pt x="3461219" y="239339"/>
                </a:lnTo>
                <a:lnTo>
                  <a:pt x="3412124" y="352872"/>
                </a:lnTo>
                <a:lnTo>
                  <a:pt x="3353823" y="463336"/>
                </a:lnTo>
                <a:lnTo>
                  <a:pt x="3283249" y="558459"/>
                </a:lnTo>
                <a:lnTo>
                  <a:pt x="3264838" y="570732"/>
                </a:lnTo>
                <a:lnTo>
                  <a:pt x="3240290" y="576869"/>
                </a:lnTo>
                <a:lnTo>
                  <a:pt x="3206537" y="570732"/>
                </a:lnTo>
                <a:lnTo>
                  <a:pt x="3142100" y="546185"/>
                </a:lnTo>
                <a:lnTo>
                  <a:pt x="3089936" y="518569"/>
                </a:lnTo>
                <a:lnTo>
                  <a:pt x="3037772" y="494021"/>
                </a:lnTo>
                <a:lnTo>
                  <a:pt x="3013224" y="484816"/>
                </a:lnTo>
                <a:lnTo>
                  <a:pt x="2979471" y="475610"/>
                </a:lnTo>
                <a:lnTo>
                  <a:pt x="2936513" y="469473"/>
                </a:lnTo>
                <a:lnTo>
                  <a:pt x="2856733" y="463336"/>
                </a:lnTo>
                <a:lnTo>
                  <a:pt x="2424081" y="460268"/>
                </a:lnTo>
                <a:lnTo>
                  <a:pt x="2108030" y="463336"/>
                </a:lnTo>
                <a:lnTo>
                  <a:pt x="1905512" y="457200"/>
                </a:lnTo>
                <a:lnTo>
                  <a:pt x="994180" y="451063"/>
                </a:lnTo>
                <a:lnTo>
                  <a:pt x="564596" y="444926"/>
                </a:lnTo>
                <a:lnTo>
                  <a:pt x="21479" y="438789"/>
                </a:lnTo>
                <a:lnTo>
                  <a:pt x="0" y="193312"/>
                </a:lnTo>
                <a:lnTo>
                  <a:pt x="316051" y="193312"/>
                </a:lnTo>
                <a:lnTo>
                  <a:pt x="1162945" y="190244"/>
                </a:lnTo>
                <a:lnTo>
                  <a:pt x="1699925" y="193312"/>
                </a:lnTo>
                <a:lnTo>
                  <a:pt x="1908580" y="190244"/>
                </a:lnTo>
                <a:lnTo>
                  <a:pt x="2258384" y="1933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179"/>
          <p:cNvSpPr/>
          <p:nvPr/>
        </p:nvSpPr>
        <p:spPr>
          <a:xfrm>
            <a:off x="4014788" y="5010150"/>
            <a:ext cx="3078162" cy="582613"/>
          </a:xfrm>
          <a:custGeom>
            <a:avLst/>
            <a:gdLst/>
            <a:ahLst/>
            <a:cxnLst/>
            <a:rect l="l" t="t" r="r" b="b"/>
            <a:pathLst>
              <a:path w="3077807" h="582678" extrusionOk="0">
                <a:moveTo>
                  <a:pt x="1225931" y="372106"/>
                </a:moveTo>
                <a:lnTo>
                  <a:pt x="894208" y="447105"/>
                </a:lnTo>
                <a:lnTo>
                  <a:pt x="680752" y="507680"/>
                </a:lnTo>
                <a:lnTo>
                  <a:pt x="424028" y="582678"/>
                </a:lnTo>
                <a:lnTo>
                  <a:pt x="389414" y="582678"/>
                </a:lnTo>
                <a:lnTo>
                  <a:pt x="331723" y="553833"/>
                </a:lnTo>
                <a:lnTo>
                  <a:pt x="187496" y="447105"/>
                </a:lnTo>
                <a:lnTo>
                  <a:pt x="106728" y="372106"/>
                </a:lnTo>
                <a:lnTo>
                  <a:pt x="54807" y="320185"/>
                </a:lnTo>
                <a:lnTo>
                  <a:pt x="31730" y="297108"/>
                </a:lnTo>
                <a:lnTo>
                  <a:pt x="11538" y="271147"/>
                </a:lnTo>
                <a:lnTo>
                  <a:pt x="2885" y="256725"/>
                </a:lnTo>
                <a:lnTo>
                  <a:pt x="0" y="239418"/>
                </a:lnTo>
                <a:lnTo>
                  <a:pt x="5769" y="222110"/>
                </a:lnTo>
                <a:lnTo>
                  <a:pt x="25961" y="213457"/>
                </a:lnTo>
                <a:lnTo>
                  <a:pt x="54807" y="216341"/>
                </a:lnTo>
                <a:lnTo>
                  <a:pt x="161535" y="253840"/>
                </a:lnTo>
                <a:lnTo>
                  <a:pt x="256725" y="276917"/>
                </a:lnTo>
                <a:lnTo>
                  <a:pt x="374991" y="291339"/>
                </a:lnTo>
                <a:lnTo>
                  <a:pt x="444220" y="294224"/>
                </a:lnTo>
                <a:lnTo>
                  <a:pt x="504795" y="294224"/>
                </a:lnTo>
                <a:lnTo>
                  <a:pt x="833633" y="248071"/>
                </a:lnTo>
                <a:lnTo>
                  <a:pt x="1208624" y="184611"/>
                </a:lnTo>
                <a:lnTo>
                  <a:pt x="1462463" y="138459"/>
                </a:lnTo>
                <a:lnTo>
                  <a:pt x="1716303" y="112498"/>
                </a:lnTo>
                <a:lnTo>
                  <a:pt x="1990335" y="86537"/>
                </a:lnTo>
                <a:lnTo>
                  <a:pt x="2333595" y="51922"/>
                </a:lnTo>
                <a:lnTo>
                  <a:pt x="2394171" y="43269"/>
                </a:lnTo>
                <a:lnTo>
                  <a:pt x="2526860" y="0"/>
                </a:lnTo>
                <a:lnTo>
                  <a:pt x="2613396" y="14423"/>
                </a:lnTo>
                <a:lnTo>
                  <a:pt x="2789353" y="54807"/>
                </a:lnTo>
                <a:lnTo>
                  <a:pt x="2913388" y="98075"/>
                </a:lnTo>
                <a:lnTo>
                  <a:pt x="2965310" y="124036"/>
                </a:lnTo>
                <a:lnTo>
                  <a:pt x="3011463" y="152881"/>
                </a:lnTo>
                <a:lnTo>
                  <a:pt x="3048962" y="184611"/>
                </a:lnTo>
                <a:lnTo>
                  <a:pt x="3066269" y="213457"/>
                </a:lnTo>
                <a:lnTo>
                  <a:pt x="3077807" y="262494"/>
                </a:lnTo>
                <a:lnTo>
                  <a:pt x="3072038" y="305762"/>
                </a:lnTo>
                <a:lnTo>
                  <a:pt x="3057615" y="334607"/>
                </a:lnTo>
                <a:lnTo>
                  <a:pt x="3023001" y="354799"/>
                </a:lnTo>
                <a:lnTo>
                  <a:pt x="2950887" y="360568"/>
                </a:lnTo>
                <a:lnTo>
                  <a:pt x="2809545" y="340376"/>
                </a:lnTo>
                <a:lnTo>
                  <a:pt x="2544167" y="323069"/>
                </a:lnTo>
                <a:lnTo>
                  <a:pt x="2255713" y="311531"/>
                </a:lnTo>
                <a:lnTo>
                  <a:pt x="1978796" y="317300"/>
                </a:lnTo>
                <a:lnTo>
                  <a:pt x="1684573" y="325954"/>
                </a:lnTo>
                <a:lnTo>
                  <a:pt x="1424964" y="349030"/>
                </a:lnTo>
                <a:lnTo>
                  <a:pt x="1225931" y="3721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2160002-65D6-7048-A0CF-8E491DD2277F}"/>
              </a:ext>
            </a:extLst>
          </p:cNvPr>
          <p:cNvGrpSpPr/>
          <p:nvPr/>
        </p:nvGrpSpPr>
        <p:grpSpPr>
          <a:xfrm>
            <a:off x="2521701" y="1596187"/>
            <a:ext cx="4687887" cy="4351338"/>
            <a:chOff x="2678113" y="1752600"/>
            <a:chExt cx="4687887" cy="4351338"/>
          </a:xfrm>
        </p:grpSpPr>
        <p:sp>
          <p:nvSpPr>
            <p:cNvPr id="8" name="Google Shape;2009;p179">
              <a:extLst>
                <a:ext uri="{FF2B5EF4-FFF2-40B4-BE49-F238E27FC236}">
                  <a16:creationId xmlns:a16="http://schemas.microsoft.com/office/drawing/2014/main" id="{76812DC6-07FA-AF44-9E9B-C1B52122EEED}"/>
                </a:ext>
              </a:extLst>
            </p:cNvPr>
            <p:cNvSpPr/>
            <p:nvPr/>
          </p:nvSpPr>
          <p:spPr>
            <a:xfrm>
              <a:off x="3948113" y="3135313"/>
              <a:ext cx="3417887" cy="649287"/>
            </a:xfrm>
            <a:custGeom>
              <a:avLst/>
              <a:gdLst/>
              <a:ahLst/>
              <a:cxnLst/>
              <a:rect l="l" t="t" r="r" b="b"/>
              <a:pathLst>
                <a:path w="3418183" h="649022" extrusionOk="0">
                  <a:moveTo>
                    <a:pt x="1531692" y="398067"/>
                  </a:moveTo>
                  <a:lnTo>
                    <a:pt x="1165355" y="447104"/>
                  </a:lnTo>
                  <a:lnTo>
                    <a:pt x="966322" y="481719"/>
                  </a:lnTo>
                  <a:lnTo>
                    <a:pt x="715367" y="548063"/>
                  </a:lnTo>
                  <a:lnTo>
                    <a:pt x="625946" y="576909"/>
                  </a:lnTo>
                  <a:lnTo>
                    <a:pt x="594216" y="591331"/>
                  </a:lnTo>
                  <a:lnTo>
                    <a:pt x="530756" y="625946"/>
                  </a:lnTo>
                  <a:lnTo>
                    <a:pt x="475950" y="649022"/>
                  </a:lnTo>
                  <a:lnTo>
                    <a:pt x="455758" y="649022"/>
                  </a:lnTo>
                  <a:lnTo>
                    <a:pt x="415374" y="634599"/>
                  </a:lnTo>
                  <a:lnTo>
                    <a:pt x="320184" y="582678"/>
                  </a:lnTo>
                  <a:lnTo>
                    <a:pt x="233648" y="519218"/>
                  </a:lnTo>
                  <a:lnTo>
                    <a:pt x="149996" y="447104"/>
                  </a:lnTo>
                  <a:lnTo>
                    <a:pt x="57691" y="363452"/>
                  </a:lnTo>
                  <a:lnTo>
                    <a:pt x="25961" y="334607"/>
                  </a:lnTo>
                  <a:lnTo>
                    <a:pt x="8654" y="311531"/>
                  </a:lnTo>
                  <a:lnTo>
                    <a:pt x="2885" y="294223"/>
                  </a:lnTo>
                  <a:lnTo>
                    <a:pt x="0" y="276916"/>
                  </a:lnTo>
                  <a:lnTo>
                    <a:pt x="5769" y="262493"/>
                  </a:lnTo>
                  <a:lnTo>
                    <a:pt x="25961" y="256724"/>
                  </a:lnTo>
                  <a:lnTo>
                    <a:pt x="98074" y="285570"/>
                  </a:lnTo>
                  <a:lnTo>
                    <a:pt x="216341" y="320184"/>
                  </a:lnTo>
                  <a:lnTo>
                    <a:pt x="337492" y="346145"/>
                  </a:lnTo>
                  <a:lnTo>
                    <a:pt x="475950" y="360568"/>
                  </a:lnTo>
                  <a:lnTo>
                    <a:pt x="553832" y="357683"/>
                  </a:lnTo>
                  <a:lnTo>
                    <a:pt x="692290" y="340376"/>
                  </a:lnTo>
                  <a:lnTo>
                    <a:pt x="986514" y="294223"/>
                  </a:lnTo>
                  <a:lnTo>
                    <a:pt x="1387465" y="230763"/>
                  </a:lnTo>
                  <a:lnTo>
                    <a:pt x="1681688" y="178842"/>
                  </a:lnTo>
                  <a:lnTo>
                    <a:pt x="1961489" y="152881"/>
                  </a:lnTo>
                  <a:lnTo>
                    <a:pt x="2411478" y="106728"/>
                  </a:lnTo>
                  <a:lnTo>
                    <a:pt x="2751854" y="66345"/>
                  </a:lnTo>
                  <a:lnTo>
                    <a:pt x="2780699" y="60575"/>
                  </a:lnTo>
                  <a:lnTo>
                    <a:pt x="2829736" y="37499"/>
                  </a:lnTo>
                  <a:lnTo>
                    <a:pt x="2887427" y="0"/>
                  </a:lnTo>
                  <a:lnTo>
                    <a:pt x="2898965" y="0"/>
                  </a:lnTo>
                  <a:lnTo>
                    <a:pt x="3002809" y="8654"/>
                  </a:lnTo>
                  <a:lnTo>
                    <a:pt x="3089345" y="25961"/>
                  </a:lnTo>
                  <a:lnTo>
                    <a:pt x="3181651" y="54806"/>
                  </a:lnTo>
                  <a:lnTo>
                    <a:pt x="3265302" y="89421"/>
                  </a:lnTo>
                  <a:lnTo>
                    <a:pt x="3322993" y="118266"/>
                  </a:lnTo>
                  <a:lnTo>
                    <a:pt x="3357608" y="147112"/>
                  </a:lnTo>
                  <a:lnTo>
                    <a:pt x="3392222" y="181726"/>
                  </a:lnTo>
                  <a:lnTo>
                    <a:pt x="3412414" y="213456"/>
                  </a:lnTo>
                  <a:lnTo>
                    <a:pt x="3418183" y="242302"/>
                  </a:lnTo>
                  <a:lnTo>
                    <a:pt x="3406645" y="271147"/>
                  </a:lnTo>
                  <a:lnTo>
                    <a:pt x="3374915" y="294223"/>
                  </a:lnTo>
                  <a:lnTo>
                    <a:pt x="3279725" y="305762"/>
                  </a:lnTo>
                  <a:lnTo>
                    <a:pt x="3002809" y="311531"/>
                  </a:lnTo>
                  <a:lnTo>
                    <a:pt x="2477822" y="323069"/>
                  </a:lnTo>
                  <a:lnTo>
                    <a:pt x="1964374" y="357683"/>
                  </a:lnTo>
                  <a:lnTo>
                    <a:pt x="1531692" y="39806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010;p179">
              <a:extLst>
                <a:ext uri="{FF2B5EF4-FFF2-40B4-BE49-F238E27FC236}">
                  <a16:creationId xmlns:a16="http://schemas.microsoft.com/office/drawing/2014/main" id="{60F34546-2D3D-F84D-AC49-EE26F010CA38}"/>
                </a:ext>
              </a:extLst>
            </p:cNvPr>
            <p:cNvSpPr/>
            <p:nvPr/>
          </p:nvSpPr>
          <p:spPr>
            <a:xfrm rot="-5400000">
              <a:off x="2118519" y="2312194"/>
              <a:ext cx="2624138" cy="1504950"/>
            </a:xfrm>
            <a:custGeom>
              <a:avLst/>
              <a:gdLst/>
              <a:ahLst/>
              <a:cxnLst/>
              <a:rect l="l" t="t" r="r" b="b"/>
              <a:pathLst>
                <a:path w="2624138" h="1504950" extrusionOk="0">
                  <a:moveTo>
                    <a:pt x="1188244" y="664369"/>
                  </a:moveTo>
                  <a:lnTo>
                    <a:pt x="1362075" y="762000"/>
                  </a:lnTo>
                  <a:lnTo>
                    <a:pt x="1614488" y="881063"/>
                  </a:lnTo>
                  <a:lnTo>
                    <a:pt x="1845469" y="981075"/>
                  </a:lnTo>
                  <a:lnTo>
                    <a:pt x="2055019" y="1062038"/>
                  </a:lnTo>
                  <a:lnTo>
                    <a:pt x="2183606" y="1102519"/>
                  </a:lnTo>
                  <a:lnTo>
                    <a:pt x="2233613" y="1114425"/>
                  </a:lnTo>
                  <a:lnTo>
                    <a:pt x="2302669" y="1123950"/>
                  </a:lnTo>
                  <a:lnTo>
                    <a:pt x="2338388" y="1123950"/>
                  </a:lnTo>
                  <a:lnTo>
                    <a:pt x="2397919" y="1121569"/>
                  </a:lnTo>
                  <a:lnTo>
                    <a:pt x="2471738" y="1104900"/>
                  </a:lnTo>
                  <a:lnTo>
                    <a:pt x="2586038" y="1076325"/>
                  </a:lnTo>
                  <a:lnTo>
                    <a:pt x="2607469" y="1073944"/>
                  </a:lnTo>
                  <a:lnTo>
                    <a:pt x="2621756" y="1081088"/>
                  </a:lnTo>
                  <a:lnTo>
                    <a:pt x="2624138" y="1092994"/>
                  </a:lnTo>
                  <a:lnTo>
                    <a:pt x="2588419" y="1169194"/>
                  </a:lnTo>
                  <a:lnTo>
                    <a:pt x="2526506" y="1283494"/>
                  </a:lnTo>
                  <a:lnTo>
                    <a:pt x="2486025" y="1335882"/>
                  </a:lnTo>
                  <a:lnTo>
                    <a:pt x="2416969" y="1393032"/>
                  </a:lnTo>
                  <a:lnTo>
                    <a:pt x="2336006" y="1440657"/>
                  </a:lnTo>
                  <a:lnTo>
                    <a:pt x="2216944" y="1493044"/>
                  </a:lnTo>
                  <a:lnTo>
                    <a:pt x="2169319" y="1504950"/>
                  </a:lnTo>
                  <a:lnTo>
                    <a:pt x="2140744" y="1504950"/>
                  </a:lnTo>
                  <a:lnTo>
                    <a:pt x="2102644" y="1497807"/>
                  </a:lnTo>
                  <a:lnTo>
                    <a:pt x="2081213" y="1483519"/>
                  </a:lnTo>
                  <a:lnTo>
                    <a:pt x="2064544" y="1435894"/>
                  </a:lnTo>
                  <a:lnTo>
                    <a:pt x="1752600" y="1259682"/>
                  </a:lnTo>
                  <a:lnTo>
                    <a:pt x="1454944" y="1092994"/>
                  </a:lnTo>
                  <a:lnTo>
                    <a:pt x="1145381" y="926307"/>
                  </a:lnTo>
                  <a:lnTo>
                    <a:pt x="933450" y="804863"/>
                  </a:lnTo>
                  <a:lnTo>
                    <a:pt x="700088" y="635794"/>
                  </a:lnTo>
                  <a:lnTo>
                    <a:pt x="497681" y="488157"/>
                  </a:lnTo>
                  <a:lnTo>
                    <a:pt x="340519" y="366713"/>
                  </a:lnTo>
                  <a:lnTo>
                    <a:pt x="183356" y="228600"/>
                  </a:lnTo>
                  <a:lnTo>
                    <a:pt x="61913" y="109538"/>
                  </a:lnTo>
                  <a:lnTo>
                    <a:pt x="33338" y="85725"/>
                  </a:lnTo>
                  <a:lnTo>
                    <a:pt x="9525" y="52388"/>
                  </a:lnTo>
                  <a:lnTo>
                    <a:pt x="2381" y="30957"/>
                  </a:lnTo>
                  <a:lnTo>
                    <a:pt x="0" y="14288"/>
                  </a:lnTo>
                  <a:lnTo>
                    <a:pt x="2381" y="2382"/>
                  </a:lnTo>
                  <a:lnTo>
                    <a:pt x="14288" y="0"/>
                  </a:lnTo>
                  <a:lnTo>
                    <a:pt x="33338" y="0"/>
                  </a:lnTo>
                  <a:lnTo>
                    <a:pt x="64294" y="11907"/>
                  </a:lnTo>
                  <a:lnTo>
                    <a:pt x="400050" y="226219"/>
                  </a:lnTo>
                  <a:lnTo>
                    <a:pt x="614363" y="350044"/>
                  </a:lnTo>
                  <a:lnTo>
                    <a:pt x="823913" y="471488"/>
                  </a:lnTo>
                  <a:lnTo>
                    <a:pt x="1188244" y="66436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011;p179">
              <a:extLst>
                <a:ext uri="{FF2B5EF4-FFF2-40B4-BE49-F238E27FC236}">
                  <a16:creationId xmlns:a16="http://schemas.microsoft.com/office/drawing/2014/main" id="{85629B61-1525-2C44-8500-CCA784849EDC}"/>
                </a:ext>
              </a:extLst>
            </p:cNvPr>
            <p:cNvSpPr/>
            <p:nvPr/>
          </p:nvSpPr>
          <p:spPr>
            <a:xfrm rot="-5400000">
              <a:off x="2128838" y="4473575"/>
              <a:ext cx="2903538" cy="357187"/>
            </a:xfrm>
            <a:custGeom>
              <a:avLst/>
              <a:gdLst/>
              <a:ahLst/>
              <a:cxnLst/>
              <a:rect l="l" t="t" r="r" b="b"/>
              <a:pathLst>
                <a:path w="2902744" h="357188" extrusionOk="0">
                  <a:moveTo>
                    <a:pt x="1604962" y="116682"/>
                  </a:moveTo>
                  <a:lnTo>
                    <a:pt x="2059781" y="130969"/>
                  </a:lnTo>
                  <a:lnTo>
                    <a:pt x="2376487" y="133350"/>
                  </a:lnTo>
                  <a:lnTo>
                    <a:pt x="2557462" y="138113"/>
                  </a:lnTo>
                  <a:lnTo>
                    <a:pt x="2590800" y="130969"/>
                  </a:lnTo>
                  <a:lnTo>
                    <a:pt x="2655094" y="102394"/>
                  </a:lnTo>
                  <a:lnTo>
                    <a:pt x="2712244" y="54769"/>
                  </a:lnTo>
                  <a:lnTo>
                    <a:pt x="2831306" y="38100"/>
                  </a:lnTo>
                  <a:lnTo>
                    <a:pt x="2902744" y="176213"/>
                  </a:lnTo>
                  <a:lnTo>
                    <a:pt x="2826544" y="240507"/>
                  </a:lnTo>
                  <a:lnTo>
                    <a:pt x="2712244" y="314325"/>
                  </a:lnTo>
                  <a:lnTo>
                    <a:pt x="2667000" y="340519"/>
                  </a:lnTo>
                  <a:lnTo>
                    <a:pt x="2643187" y="350044"/>
                  </a:lnTo>
                  <a:lnTo>
                    <a:pt x="2602706" y="357188"/>
                  </a:lnTo>
                  <a:lnTo>
                    <a:pt x="2052637" y="352425"/>
                  </a:lnTo>
                  <a:lnTo>
                    <a:pt x="1247775" y="342900"/>
                  </a:lnTo>
                  <a:lnTo>
                    <a:pt x="692944" y="338138"/>
                  </a:lnTo>
                  <a:lnTo>
                    <a:pt x="421481" y="335757"/>
                  </a:lnTo>
                  <a:lnTo>
                    <a:pt x="354806" y="328613"/>
                  </a:lnTo>
                  <a:lnTo>
                    <a:pt x="247650" y="314325"/>
                  </a:lnTo>
                  <a:lnTo>
                    <a:pt x="128587" y="292894"/>
                  </a:lnTo>
                  <a:lnTo>
                    <a:pt x="40481" y="269082"/>
                  </a:lnTo>
                  <a:lnTo>
                    <a:pt x="19050" y="257175"/>
                  </a:lnTo>
                  <a:lnTo>
                    <a:pt x="7144" y="245269"/>
                  </a:lnTo>
                  <a:lnTo>
                    <a:pt x="0" y="221457"/>
                  </a:lnTo>
                  <a:lnTo>
                    <a:pt x="0" y="188119"/>
                  </a:lnTo>
                  <a:lnTo>
                    <a:pt x="19050" y="138113"/>
                  </a:lnTo>
                  <a:lnTo>
                    <a:pt x="38100" y="121444"/>
                  </a:lnTo>
                  <a:lnTo>
                    <a:pt x="130969" y="85725"/>
                  </a:lnTo>
                  <a:lnTo>
                    <a:pt x="247650" y="57150"/>
                  </a:lnTo>
                  <a:lnTo>
                    <a:pt x="361950" y="30957"/>
                  </a:lnTo>
                  <a:lnTo>
                    <a:pt x="578644" y="0"/>
                  </a:lnTo>
                  <a:lnTo>
                    <a:pt x="609600" y="11907"/>
                  </a:lnTo>
                  <a:lnTo>
                    <a:pt x="683419" y="42863"/>
                  </a:lnTo>
                  <a:lnTo>
                    <a:pt x="752475" y="61913"/>
                  </a:lnTo>
                  <a:lnTo>
                    <a:pt x="816769" y="76200"/>
                  </a:lnTo>
                  <a:lnTo>
                    <a:pt x="902494" y="92869"/>
                  </a:lnTo>
                  <a:lnTo>
                    <a:pt x="1012031" y="97632"/>
                  </a:lnTo>
                  <a:lnTo>
                    <a:pt x="1604962" y="11668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012;p179">
              <a:extLst>
                <a:ext uri="{FF2B5EF4-FFF2-40B4-BE49-F238E27FC236}">
                  <a16:creationId xmlns:a16="http://schemas.microsoft.com/office/drawing/2014/main" id="{CDDF5A05-0CF1-D641-A986-808DCCBA485A}"/>
                </a:ext>
              </a:extLst>
            </p:cNvPr>
            <p:cNvSpPr/>
            <p:nvPr/>
          </p:nvSpPr>
          <p:spPr>
            <a:xfrm rot="-5400000">
              <a:off x="3979862" y="3365501"/>
              <a:ext cx="3495675" cy="577850"/>
            </a:xfrm>
            <a:custGeom>
              <a:avLst/>
              <a:gdLst/>
              <a:ahLst/>
              <a:cxnLst/>
              <a:rect l="l" t="t" r="r" b="b"/>
              <a:pathLst>
                <a:path w="3494972" h="576869" extrusionOk="0">
                  <a:moveTo>
                    <a:pt x="2258384" y="193312"/>
                  </a:moveTo>
                  <a:lnTo>
                    <a:pt x="2939581" y="196381"/>
                  </a:lnTo>
                  <a:lnTo>
                    <a:pt x="3132894" y="190244"/>
                  </a:lnTo>
                  <a:lnTo>
                    <a:pt x="3200400" y="174902"/>
                  </a:lnTo>
                  <a:lnTo>
                    <a:pt x="3246427" y="156491"/>
                  </a:lnTo>
                  <a:lnTo>
                    <a:pt x="3289385" y="135012"/>
                  </a:lnTo>
                  <a:lnTo>
                    <a:pt x="3326207" y="107396"/>
                  </a:lnTo>
                  <a:lnTo>
                    <a:pt x="3369165" y="70574"/>
                  </a:lnTo>
                  <a:lnTo>
                    <a:pt x="3415192" y="24547"/>
                  </a:lnTo>
                  <a:lnTo>
                    <a:pt x="3442808" y="3068"/>
                  </a:lnTo>
                  <a:lnTo>
                    <a:pt x="3464287" y="0"/>
                  </a:lnTo>
                  <a:lnTo>
                    <a:pt x="3485767" y="3068"/>
                  </a:lnTo>
                  <a:lnTo>
                    <a:pt x="3494972" y="18410"/>
                  </a:lnTo>
                  <a:lnTo>
                    <a:pt x="3491904" y="85916"/>
                  </a:lnTo>
                  <a:lnTo>
                    <a:pt x="3482698" y="156491"/>
                  </a:lnTo>
                  <a:lnTo>
                    <a:pt x="3461219" y="239339"/>
                  </a:lnTo>
                  <a:lnTo>
                    <a:pt x="3412124" y="352872"/>
                  </a:lnTo>
                  <a:lnTo>
                    <a:pt x="3353823" y="463336"/>
                  </a:lnTo>
                  <a:lnTo>
                    <a:pt x="3283249" y="558459"/>
                  </a:lnTo>
                  <a:lnTo>
                    <a:pt x="3264838" y="570732"/>
                  </a:lnTo>
                  <a:lnTo>
                    <a:pt x="3240290" y="576869"/>
                  </a:lnTo>
                  <a:lnTo>
                    <a:pt x="3206537" y="570732"/>
                  </a:lnTo>
                  <a:lnTo>
                    <a:pt x="3142100" y="546185"/>
                  </a:lnTo>
                  <a:lnTo>
                    <a:pt x="3089936" y="518569"/>
                  </a:lnTo>
                  <a:lnTo>
                    <a:pt x="3037772" y="494021"/>
                  </a:lnTo>
                  <a:lnTo>
                    <a:pt x="3013224" y="484816"/>
                  </a:lnTo>
                  <a:lnTo>
                    <a:pt x="2979471" y="475610"/>
                  </a:lnTo>
                  <a:lnTo>
                    <a:pt x="2936513" y="469473"/>
                  </a:lnTo>
                  <a:lnTo>
                    <a:pt x="2856733" y="463336"/>
                  </a:lnTo>
                  <a:lnTo>
                    <a:pt x="2424081" y="460268"/>
                  </a:lnTo>
                  <a:lnTo>
                    <a:pt x="2108030" y="463336"/>
                  </a:lnTo>
                  <a:lnTo>
                    <a:pt x="1905512" y="457200"/>
                  </a:lnTo>
                  <a:lnTo>
                    <a:pt x="994180" y="451063"/>
                  </a:lnTo>
                  <a:lnTo>
                    <a:pt x="564596" y="444926"/>
                  </a:lnTo>
                  <a:lnTo>
                    <a:pt x="21479" y="438789"/>
                  </a:lnTo>
                  <a:lnTo>
                    <a:pt x="0" y="193312"/>
                  </a:lnTo>
                  <a:lnTo>
                    <a:pt x="316051" y="193312"/>
                  </a:lnTo>
                  <a:lnTo>
                    <a:pt x="1162945" y="190244"/>
                  </a:lnTo>
                  <a:lnTo>
                    <a:pt x="1699925" y="193312"/>
                  </a:lnTo>
                  <a:lnTo>
                    <a:pt x="1908580" y="190244"/>
                  </a:lnTo>
                  <a:lnTo>
                    <a:pt x="2258384" y="1933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013;p179">
              <a:extLst>
                <a:ext uri="{FF2B5EF4-FFF2-40B4-BE49-F238E27FC236}">
                  <a16:creationId xmlns:a16="http://schemas.microsoft.com/office/drawing/2014/main" id="{4FCE77BE-04F7-264B-9AAE-60D6EE2218EC}"/>
                </a:ext>
              </a:extLst>
            </p:cNvPr>
            <p:cNvSpPr/>
            <p:nvPr/>
          </p:nvSpPr>
          <p:spPr>
            <a:xfrm>
              <a:off x="4167188" y="5162550"/>
              <a:ext cx="3078162" cy="582613"/>
            </a:xfrm>
            <a:custGeom>
              <a:avLst/>
              <a:gdLst/>
              <a:ahLst/>
              <a:cxnLst/>
              <a:rect l="l" t="t" r="r" b="b"/>
              <a:pathLst>
                <a:path w="3077807" h="582678" extrusionOk="0">
                  <a:moveTo>
                    <a:pt x="1225931" y="372106"/>
                  </a:moveTo>
                  <a:lnTo>
                    <a:pt x="894208" y="447105"/>
                  </a:lnTo>
                  <a:lnTo>
                    <a:pt x="680752" y="507680"/>
                  </a:lnTo>
                  <a:lnTo>
                    <a:pt x="424028" y="582678"/>
                  </a:lnTo>
                  <a:lnTo>
                    <a:pt x="389414" y="582678"/>
                  </a:lnTo>
                  <a:lnTo>
                    <a:pt x="331723" y="553833"/>
                  </a:lnTo>
                  <a:lnTo>
                    <a:pt x="187496" y="447105"/>
                  </a:lnTo>
                  <a:lnTo>
                    <a:pt x="106728" y="372106"/>
                  </a:lnTo>
                  <a:lnTo>
                    <a:pt x="54807" y="320185"/>
                  </a:lnTo>
                  <a:lnTo>
                    <a:pt x="31730" y="297108"/>
                  </a:lnTo>
                  <a:lnTo>
                    <a:pt x="11538" y="271147"/>
                  </a:lnTo>
                  <a:lnTo>
                    <a:pt x="2885" y="256725"/>
                  </a:lnTo>
                  <a:lnTo>
                    <a:pt x="0" y="239418"/>
                  </a:lnTo>
                  <a:lnTo>
                    <a:pt x="5769" y="222110"/>
                  </a:lnTo>
                  <a:lnTo>
                    <a:pt x="25961" y="213457"/>
                  </a:lnTo>
                  <a:lnTo>
                    <a:pt x="54807" y="216341"/>
                  </a:lnTo>
                  <a:lnTo>
                    <a:pt x="161535" y="253840"/>
                  </a:lnTo>
                  <a:lnTo>
                    <a:pt x="256725" y="276917"/>
                  </a:lnTo>
                  <a:lnTo>
                    <a:pt x="374991" y="291339"/>
                  </a:lnTo>
                  <a:lnTo>
                    <a:pt x="444220" y="294224"/>
                  </a:lnTo>
                  <a:lnTo>
                    <a:pt x="504795" y="294224"/>
                  </a:lnTo>
                  <a:lnTo>
                    <a:pt x="833633" y="248071"/>
                  </a:lnTo>
                  <a:lnTo>
                    <a:pt x="1208624" y="184611"/>
                  </a:lnTo>
                  <a:lnTo>
                    <a:pt x="1462463" y="138459"/>
                  </a:lnTo>
                  <a:lnTo>
                    <a:pt x="1716303" y="112498"/>
                  </a:lnTo>
                  <a:lnTo>
                    <a:pt x="1990335" y="86537"/>
                  </a:lnTo>
                  <a:lnTo>
                    <a:pt x="2333595" y="51922"/>
                  </a:lnTo>
                  <a:lnTo>
                    <a:pt x="2394171" y="43269"/>
                  </a:lnTo>
                  <a:lnTo>
                    <a:pt x="2526860" y="0"/>
                  </a:lnTo>
                  <a:lnTo>
                    <a:pt x="2613396" y="14423"/>
                  </a:lnTo>
                  <a:lnTo>
                    <a:pt x="2789353" y="54807"/>
                  </a:lnTo>
                  <a:lnTo>
                    <a:pt x="2913388" y="98075"/>
                  </a:lnTo>
                  <a:lnTo>
                    <a:pt x="2965310" y="124036"/>
                  </a:lnTo>
                  <a:lnTo>
                    <a:pt x="3011463" y="152881"/>
                  </a:lnTo>
                  <a:lnTo>
                    <a:pt x="3048962" y="184611"/>
                  </a:lnTo>
                  <a:lnTo>
                    <a:pt x="3066269" y="213457"/>
                  </a:lnTo>
                  <a:lnTo>
                    <a:pt x="3077807" y="262494"/>
                  </a:lnTo>
                  <a:lnTo>
                    <a:pt x="3072038" y="305762"/>
                  </a:lnTo>
                  <a:lnTo>
                    <a:pt x="3057615" y="334607"/>
                  </a:lnTo>
                  <a:lnTo>
                    <a:pt x="3023001" y="354799"/>
                  </a:lnTo>
                  <a:lnTo>
                    <a:pt x="2950887" y="360568"/>
                  </a:lnTo>
                  <a:lnTo>
                    <a:pt x="2809545" y="340376"/>
                  </a:lnTo>
                  <a:lnTo>
                    <a:pt x="2544167" y="323069"/>
                  </a:lnTo>
                  <a:lnTo>
                    <a:pt x="2255713" y="311531"/>
                  </a:lnTo>
                  <a:lnTo>
                    <a:pt x="1978796" y="317300"/>
                  </a:lnTo>
                  <a:lnTo>
                    <a:pt x="1684573" y="325954"/>
                  </a:lnTo>
                  <a:lnTo>
                    <a:pt x="1424964" y="349030"/>
                  </a:lnTo>
                  <a:lnTo>
                    <a:pt x="1225931" y="3721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" name="Google Shape;2018;p180">
            <a:extLst>
              <a:ext uri="{FF2B5EF4-FFF2-40B4-BE49-F238E27FC236}">
                <a16:creationId xmlns:a16="http://schemas.microsoft.com/office/drawing/2014/main" id="{F28C7715-6EDE-E742-9D95-F3E58F72582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4040" y="1604629"/>
            <a:ext cx="4689475" cy="434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8" name="Google Shape;2018;p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5755" y="1628693"/>
            <a:ext cx="4689475" cy="434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1" name="Google Shape;3251;p295"/>
          <p:cNvSpPr txBox="1"/>
          <p:nvPr/>
        </p:nvSpPr>
        <p:spPr>
          <a:xfrm>
            <a:off x="3924300" y="6523038"/>
            <a:ext cx="402909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勉</a:t>
            </a:r>
            <a:endParaRPr/>
          </a:p>
        </p:txBody>
      </p:sp>
      <p:sp>
        <p:nvSpPr>
          <p:cNvPr id="3252" name="Google Shape;3252;p295"/>
          <p:cNvSpPr/>
          <p:nvPr/>
        </p:nvSpPr>
        <p:spPr>
          <a:xfrm>
            <a:off x="2668588" y="1495425"/>
            <a:ext cx="1360487" cy="1362075"/>
          </a:xfrm>
          <a:custGeom>
            <a:avLst/>
            <a:gdLst/>
            <a:ahLst/>
            <a:cxnLst/>
            <a:rect l="l" t="t" r="r" b="b"/>
            <a:pathLst>
              <a:path w="1359694" h="1362075" extrusionOk="0">
                <a:moveTo>
                  <a:pt x="995363" y="652463"/>
                </a:moveTo>
                <a:lnTo>
                  <a:pt x="1116807" y="542925"/>
                </a:lnTo>
                <a:lnTo>
                  <a:pt x="1188244" y="478631"/>
                </a:lnTo>
                <a:lnTo>
                  <a:pt x="1312069" y="378619"/>
                </a:lnTo>
                <a:lnTo>
                  <a:pt x="1340644" y="323850"/>
                </a:lnTo>
                <a:lnTo>
                  <a:pt x="1359694" y="266700"/>
                </a:lnTo>
                <a:lnTo>
                  <a:pt x="1359694" y="242888"/>
                </a:lnTo>
                <a:lnTo>
                  <a:pt x="1354932" y="230981"/>
                </a:lnTo>
                <a:lnTo>
                  <a:pt x="1302544" y="200025"/>
                </a:lnTo>
                <a:lnTo>
                  <a:pt x="1204913" y="138113"/>
                </a:lnTo>
                <a:lnTo>
                  <a:pt x="1102519" y="76200"/>
                </a:lnTo>
                <a:lnTo>
                  <a:pt x="985838" y="21431"/>
                </a:lnTo>
                <a:lnTo>
                  <a:pt x="916782" y="2381"/>
                </a:lnTo>
                <a:lnTo>
                  <a:pt x="892969" y="0"/>
                </a:lnTo>
                <a:lnTo>
                  <a:pt x="885825" y="2381"/>
                </a:lnTo>
                <a:lnTo>
                  <a:pt x="881063" y="19050"/>
                </a:lnTo>
                <a:lnTo>
                  <a:pt x="888207" y="40481"/>
                </a:lnTo>
                <a:lnTo>
                  <a:pt x="897732" y="57150"/>
                </a:lnTo>
                <a:lnTo>
                  <a:pt x="923925" y="85725"/>
                </a:lnTo>
                <a:lnTo>
                  <a:pt x="947738" y="116681"/>
                </a:lnTo>
                <a:lnTo>
                  <a:pt x="976313" y="164306"/>
                </a:lnTo>
                <a:lnTo>
                  <a:pt x="990600" y="200025"/>
                </a:lnTo>
                <a:lnTo>
                  <a:pt x="997744" y="226219"/>
                </a:lnTo>
                <a:lnTo>
                  <a:pt x="1004888" y="261938"/>
                </a:lnTo>
                <a:lnTo>
                  <a:pt x="995363" y="307181"/>
                </a:lnTo>
                <a:lnTo>
                  <a:pt x="973932" y="354806"/>
                </a:lnTo>
                <a:lnTo>
                  <a:pt x="935832" y="416719"/>
                </a:lnTo>
                <a:lnTo>
                  <a:pt x="873919" y="504825"/>
                </a:lnTo>
                <a:lnTo>
                  <a:pt x="776288" y="619125"/>
                </a:lnTo>
                <a:lnTo>
                  <a:pt x="638175" y="764381"/>
                </a:lnTo>
                <a:lnTo>
                  <a:pt x="523875" y="873919"/>
                </a:lnTo>
                <a:lnTo>
                  <a:pt x="323850" y="1057275"/>
                </a:lnTo>
                <a:lnTo>
                  <a:pt x="164307" y="1183481"/>
                </a:lnTo>
                <a:lnTo>
                  <a:pt x="42863" y="1273969"/>
                </a:lnTo>
                <a:lnTo>
                  <a:pt x="21432" y="1295400"/>
                </a:lnTo>
                <a:lnTo>
                  <a:pt x="9525" y="1309688"/>
                </a:lnTo>
                <a:lnTo>
                  <a:pt x="0" y="1326356"/>
                </a:lnTo>
                <a:lnTo>
                  <a:pt x="0" y="1352550"/>
                </a:lnTo>
                <a:lnTo>
                  <a:pt x="14288" y="1359694"/>
                </a:lnTo>
                <a:lnTo>
                  <a:pt x="38100" y="1362075"/>
                </a:lnTo>
                <a:lnTo>
                  <a:pt x="69057" y="1352550"/>
                </a:lnTo>
                <a:lnTo>
                  <a:pt x="130969" y="1314450"/>
                </a:lnTo>
                <a:lnTo>
                  <a:pt x="280988" y="1221581"/>
                </a:lnTo>
                <a:lnTo>
                  <a:pt x="471488" y="1092994"/>
                </a:lnTo>
                <a:lnTo>
                  <a:pt x="654844" y="952500"/>
                </a:lnTo>
                <a:lnTo>
                  <a:pt x="835819" y="795338"/>
                </a:lnTo>
                <a:lnTo>
                  <a:pt x="995363" y="65246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3" name="Google Shape;3253;p295"/>
          <p:cNvSpPr/>
          <p:nvPr/>
        </p:nvSpPr>
        <p:spPr>
          <a:xfrm>
            <a:off x="3652838" y="1757363"/>
            <a:ext cx="1225550" cy="273050"/>
          </a:xfrm>
          <a:custGeom>
            <a:avLst/>
            <a:gdLst/>
            <a:ahLst/>
            <a:cxnLst/>
            <a:rect l="l" t="t" r="r" b="b"/>
            <a:pathLst>
              <a:path w="1226343" h="273843" extrusionOk="0">
                <a:moveTo>
                  <a:pt x="576262" y="85725"/>
                </a:moveTo>
                <a:lnTo>
                  <a:pt x="335756" y="107156"/>
                </a:lnTo>
                <a:lnTo>
                  <a:pt x="126206" y="116681"/>
                </a:lnTo>
                <a:lnTo>
                  <a:pt x="0" y="123825"/>
                </a:lnTo>
                <a:lnTo>
                  <a:pt x="154781" y="245268"/>
                </a:lnTo>
                <a:lnTo>
                  <a:pt x="321468" y="226218"/>
                </a:lnTo>
                <a:lnTo>
                  <a:pt x="564356" y="197643"/>
                </a:lnTo>
                <a:lnTo>
                  <a:pt x="697706" y="180975"/>
                </a:lnTo>
                <a:lnTo>
                  <a:pt x="754856" y="176212"/>
                </a:lnTo>
                <a:lnTo>
                  <a:pt x="783431" y="180975"/>
                </a:lnTo>
                <a:lnTo>
                  <a:pt x="807243" y="197643"/>
                </a:lnTo>
                <a:lnTo>
                  <a:pt x="1114425" y="273843"/>
                </a:lnTo>
                <a:lnTo>
                  <a:pt x="1145381" y="259556"/>
                </a:lnTo>
                <a:lnTo>
                  <a:pt x="1183481" y="242887"/>
                </a:lnTo>
                <a:lnTo>
                  <a:pt x="1202531" y="228600"/>
                </a:lnTo>
                <a:lnTo>
                  <a:pt x="1221581" y="204787"/>
                </a:lnTo>
                <a:lnTo>
                  <a:pt x="1226343" y="173831"/>
                </a:lnTo>
                <a:lnTo>
                  <a:pt x="1221581" y="150018"/>
                </a:lnTo>
                <a:lnTo>
                  <a:pt x="1207293" y="126206"/>
                </a:lnTo>
                <a:lnTo>
                  <a:pt x="1176337" y="104775"/>
                </a:lnTo>
                <a:lnTo>
                  <a:pt x="1100137" y="69056"/>
                </a:lnTo>
                <a:lnTo>
                  <a:pt x="990600" y="23812"/>
                </a:lnTo>
                <a:lnTo>
                  <a:pt x="914400" y="2381"/>
                </a:lnTo>
                <a:lnTo>
                  <a:pt x="900112" y="0"/>
                </a:lnTo>
                <a:lnTo>
                  <a:pt x="881062" y="2381"/>
                </a:lnTo>
                <a:lnTo>
                  <a:pt x="847725" y="23812"/>
                </a:lnTo>
                <a:lnTo>
                  <a:pt x="788193" y="61912"/>
                </a:lnTo>
                <a:lnTo>
                  <a:pt x="757237" y="69056"/>
                </a:lnTo>
                <a:lnTo>
                  <a:pt x="576262" y="8572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4" name="Google Shape;3254;p295"/>
          <p:cNvSpPr/>
          <p:nvPr/>
        </p:nvSpPr>
        <p:spPr>
          <a:xfrm>
            <a:off x="3857625" y="1928813"/>
            <a:ext cx="925513" cy="962025"/>
          </a:xfrm>
          <a:custGeom>
            <a:avLst/>
            <a:gdLst/>
            <a:ahLst/>
            <a:cxnLst/>
            <a:rect l="l" t="t" r="r" b="b"/>
            <a:pathLst>
              <a:path w="926306" h="962025" extrusionOk="0">
                <a:moveTo>
                  <a:pt x="440531" y="338137"/>
                </a:moveTo>
                <a:lnTo>
                  <a:pt x="538163" y="200025"/>
                </a:lnTo>
                <a:lnTo>
                  <a:pt x="614363" y="83343"/>
                </a:lnTo>
                <a:lnTo>
                  <a:pt x="619125" y="64293"/>
                </a:lnTo>
                <a:lnTo>
                  <a:pt x="616744" y="42862"/>
                </a:lnTo>
                <a:lnTo>
                  <a:pt x="597694" y="0"/>
                </a:lnTo>
                <a:lnTo>
                  <a:pt x="926306" y="90487"/>
                </a:lnTo>
                <a:lnTo>
                  <a:pt x="888206" y="116681"/>
                </a:lnTo>
                <a:lnTo>
                  <a:pt x="795338" y="207168"/>
                </a:lnTo>
                <a:lnTo>
                  <a:pt x="500063" y="507206"/>
                </a:lnTo>
                <a:lnTo>
                  <a:pt x="180975" y="842962"/>
                </a:lnTo>
                <a:lnTo>
                  <a:pt x="0" y="962025"/>
                </a:lnTo>
                <a:lnTo>
                  <a:pt x="50006" y="850106"/>
                </a:lnTo>
                <a:lnTo>
                  <a:pt x="252413" y="595312"/>
                </a:lnTo>
                <a:lnTo>
                  <a:pt x="440531" y="33813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5" name="Google Shape;3255;p295"/>
          <p:cNvSpPr/>
          <p:nvPr/>
        </p:nvSpPr>
        <p:spPr>
          <a:xfrm>
            <a:off x="3008313" y="2744788"/>
            <a:ext cx="428625" cy="1181100"/>
          </a:xfrm>
          <a:custGeom>
            <a:avLst/>
            <a:gdLst/>
            <a:ahLst/>
            <a:cxnLst/>
            <a:rect l="l" t="t" r="r" b="b"/>
            <a:pathLst>
              <a:path w="428625" h="1181100" extrusionOk="0">
                <a:moveTo>
                  <a:pt x="338137" y="409575"/>
                </a:moveTo>
                <a:lnTo>
                  <a:pt x="316706" y="290513"/>
                </a:lnTo>
                <a:lnTo>
                  <a:pt x="307181" y="235744"/>
                </a:lnTo>
                <a:lnTo>
                  <a:pt x="269081" y="130969"/>
                </a:lnTo>
                <a:lnTo>
                  <a:pt x="226219" y="95250"/>
                </a:lnTo>
                <a:lnTo>
                  <a:pt x="173831" y="59532"/>
                </a:lnTo>
                <a:lnTo>
                  <a:pt x="123825" y="38100"/>
                </a:lnTo>
                <a:lnTo>
                  <a:pt x="69056" y="16669"/>
                </a:lnTo>
                <a:lnTo>
                  <a:pt x="23812" y="0"/>
                </a:lnTo>
                <a:lnTo>
                  <a:pt x="9525" y="0"/>
                </a:lnTo>
                <a:lnTo>
                  <a:pt x="0" y="4763"/>
                </a:lnTo>
                <a:lnTo>
                  <a:pt x="2381" y="26194"/>
                </a:lnTo>
                <a:lnTo>
                  <a:pt x="14287" y="50007"/>
                </a:lnTo>
                <a:lnTo>
                  <a:pt x="38100" y="78582"/>
                </a:lnTo>
                <a:lnTo>
                  <a:pt x="61912" y="107157"/>
                </a:lnTo>
                <a:lnTo>
                  <a:pt x="92869" y="166688"/>
                </a:lnTo>
                <a:lnTo>
                  <a:pt x="126206" y="245269"/>
                </a:lnTo>
                <a:lnTo>
                  <a:pt x="145256" y="321469"/>
                </a:lnTo>
                <a:lnTo>
                  <a:pt x="166687" y="452438"/>
                </a:lnTo>
                <a:lnTo>
                  <a:pt x="183356" y="623888"/>
                </a:lnTo>
                <a:lnTo>
                  <a:pt x="197644" y="852488"/>
                </a:lnTo>
                <a:lnTo>
                  <a:pt x="195262" y="945357"/>
                </a:lnTo>
                <a:lnTo>
                  <a:pt x="209550" y="973932"/>
                </a:lnTo>
                <a:lnTo>
                  <a:pt x="250031" y="1045369"/>
                </a:lnTo>
                <a:lnTo>
                  <a:pt x="297656" y="1114425"/>
                </a:lnTo>
                <a:lnTo>
                  <a:pt x="333375" y="1154907"/>
                </a:lnTo>
                <a:lnTo>
                  <a:pt x="366712" y="1176338"/>
                </a:lnTo>
                <a:lnTo>
                  <a:pt x="390525" y="1181100"/>
                </a:lnTo>
                <a:lnTo>
                  <a:pt x="407194" y="1173957"/>
                </a:lnTo>
                <a:lnTo>
                  <a:pt x="421481" y="1154907"/>
                </a:lnTo>
                <a:lnTo>
                  <a:pt x="428625" y="1131094"/>
                </a:lnTo>
                <a:lnTo>
                  <a:pt x="428625" y="1102519"/>
                </a:lnTo>
                <a:lnTo>
                  <a:pt x="416719" y="1040607"/>
                </a:lnTo>
                <a:lnTo>
                  <a:pt x="395287" y="866775"/>
                </a:lnTo>
                <a:lnTo>
                  <a:pt x="383381" y="711994"/>
                </a:lnTo>
                <a:lnTo>
                  <a:pt x="361950" y="542925"/>
                </a:lnTo>
                <a:lnTo>
                  <a:pt x="338137" y="4095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6" name="Google Shape;3256;p295"/>
          <p:cNvSpPr/>
          <p:nvPr/>
        </p:nvSpPr>
        <p:spPr>
          <a:xfrm>
            <a:off x="3116263" y="2668588"/>
            <a:ext cx="2130425" cy="1054100"/>
          </a:xfrm>
          <a:custGeom>
            <a:avLst/>
            <a:gdLst/>
            <a:ahLst/>
            <a:cxnLst/>
            <a:rect l="l" t="t" r="r" b="b"/>
            <a:pathLst>
              <a:path w="2128838" h="1052513" extrusionOk="0">
                <a:moveTo>
                  <a:pt x="695325" y="128588"/>
                </a:moveTo>
                <a:lnTo>
                  <a:pt x="452438" y="164307"/>
                </a:lnTo>
                <a:lnTo>
                  <a:pt x="271463" y="188119"/>
                </a:lnTo>
                <a:lnTo>
                  <a:pt x="142875" y="204788"/>
                </a:lnTo>
                <a:lnTo>
                  <a:pt x="0" y="238125"/>
                </a:lnTo>
                <a:lnTo>
                  <a:pt x="150019" y="342900"/>
                </a:lnTo>
                <a:lnTo>
                  <a:pt x="328613" y="319088"/>
                </a:lnTo>
                <a:lnTo>
                  <a:pt x="716757" y="264319"/>
                </a:lnTo>
                <a:lnTo>
                  <a:pt x="866775" y="242888"/>
                </a:lnTo>
                <a:lnTo>
                  <a:pt x="1076325" y="204788"/>
                </a:lnTo>
                <a:lnTo>
                  <a:pt x="1250157" y="195263"/>
                </a:lnTo>
                <a:lnTo>
                  <a:pt x="1469232" y="188119"/>
                </a:lnTo>
                <a:lnTo>
                  <a:pt x="1669257" y="180975"/>
                </a:lnTo>
                <a:lnTo>
                  <a:pt x="1738313" y="185738"/>
                </a:lnTo>
                <a:lnTo>
                  <a:pt x="1762125" y="192882"/>
                </a:lnTo>
                <a:lnTo>
                  <a:pt x="1776413" y="204788"/>
                </a:lnTo>
                <a:lnTo>
                  <a:pt x="1783557" y="223838"/>
                </a:lnTo>
                <a:lnTo>
                  <a:pt x="1785938" y="257175"/>
                </a:lnTo>
                <a:lnTo>
                  <a:pt x="1666875" y="800100"/>
                </a:lnTo>
                <a:lnTo>
                  <a:pt x="1628775" y="916782"/>
                </a:lnTo>
                <a:lnTo>
                  <a:pt x="1619250" y="964407"/>
                </a:lnTo>
                <a:lnTo>
                  <a:pt x="1616869" y="990600"/>
                </a:lnTo>
                <a:lnTo>
                  <a:pt x="1621632" y="1021557"/>
                </a:lnTo>
                <a:lnTo>
                  <a:pt x="1633538" y="1035844"/>
                </a:lnTo>
                <a:lnTo>
                  <a:pt x="1654969" y="1047750"/>
                </a:lnTo>
                <a:lnTo>
                  <a:pt x="1678782" y="1052513"/>
                </a:lnTo>
                <a:lnTo>
                  <a:pt x="1707357" y="1045369"/>
                </a:lnTo>
                <a:lnTo>
                  <a:pt x="1778794" y="1009650"/>
                </a:lnTo>
                <a:lnTo>
                  <a:pt x="1793082" y="988219"/>
                </a:lnTo>
                <a:lnTo>
                  <a:pt x="1852613" y="821532"/>
                </a:lnTo>
                <a:lnTo>
                  <a:pt x="1924050" y="621507"/>
                </a:lnTo>
                <a:lnTo>
                  <a:pt x="2007394" y="383382"/>
                </a:lnTo>
                <a:lnTo>
                  <a:pt x="2038350" y="300038"/>
                </a:lnTo>
                <a:lnTo>
                  <a:pt x="2052638" y="283369"/>
                </a:lnTo>
                <a:lnTo>
                  <a:pt x="2076450" y="266700"/>
                </a:lnTo>
                <a:lnTo>
                  <a:pt x="2107407" y="254794"/>
                </a:lnTo>
                <a:lnTo>
                  <a:pt x="2121694" y="245269"/>
                </a:lnTo>
                <a:lnTo>
                  <a:pt x="2128838" y="226219"/>
                </a:lnTo>
                <a:lnTo>
                  <a:pt x="2126457" y="200025"/>
                </a:lnTo>
                <a:lnTo>
                  <a:pt x="2109788" y="166688"/>
                </a:lnTo>
                <a:lnTo>
                  <a:pt x="2069307" y="128588"/>
                </a:lnTo>
                <a:lnTo>
                  <a:pt x="1988344" y="66675"/>
                </a:lnTo>
                <a:lnTo>
                  <a:pt x="1885950" y="4763"/>
                </a:lnTo>
                <a:lnTo>
                  <a:pt x="1869282" y="0"/>
                </a:lnTo>
                <a:lnTo>
                  <a:pt x="1793082" y="19050"/>
                </a:lnTo>
                <a:lnTo>
                  <a:pt x="1700213" y="30957"/>
                </a:lnTo>
                <a:lnTo>
                  <a:pt x="1335882" y="59532"/>
                </a:lnTo>
                <a:lnTo>
                  <a:pt x="942975" y="90488"/>
                </a:lnTo>
                <a:lnTo>
                  <a:pt x="695325" y="1285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7" name="Google Shape;3257;p295"/>
          <p:cNvSpPr/>
          <p:nvPr/>
        </p:nvSpPr>
        <p:spPr>
          <a:xfrm>
            <a:off x="3960813" y="2789238"/>
            <a:ext cx="247650" cy="847725"/>
          </a:xfrm>
          <a:custGeom>
            <a:avLst/>
            <a:gdLst/>
            <a:ahLst/>
            <a:cxnLst/>
            <a:rect l="l" t="t" r="r" b="b"/>
            <a:pathLst>
              <a:path w="247650" h="847725" extrusionOk="0">
                <a:moveTo>
                  <a:pt x="2381" y="404812"/>
                </a:moveTo>
                <a:cubicBezTo>
                  <a:pt x="1587" y="320675"/>
                  <a:pt x="794" y="236537"/>
                  <a:pt x="0" y="152400"/>
                </a:cubicBezTo>
                <a:lnTo>
                  <a:pt x="0" y="107156"/>
                </a:lnTo>
                <a:lnTo>
                  <a:pt x="19050" y="0"/>
                </a:lnTo>
                <a:lnTo>
                  <a:pt x="247650" y="78581"/>
                </a:lnTo>
                <a:lnTo>
                  <a:pt x="207169" y="209550"/>
                </a:lnTo>
                <a:lnTo>
                  <a:pt x="204787" y="252412"/>
                </a:lnTo>
                <a:lnTo>
                  <a:pt x="185737" y="683419"/>
                </a:lnTo>
                <a:lnTo>
                  <a:pt x="180975" y="740569"/>
                </a:lnTo>
                <a:lnTo>
                  <a:pt x="88106" y="847725"/>
                </a:lnTo>
                <a:lnTo>
                  <a:pt x="4762" y="759619"/>
                </a:lnTo>
                <a:cubicBezTo>
                  <a:pt x="3968" y="649288"/>
                  <a:pt x="3175" y="538956"/>
                  <a:pt x="2381" y="4048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8" name="Google Shape;3258;p295"/>
          <p:cNvSpPr/>
          <p:nvPr/>
        </p:nvSpPr>
        <p:spPr>
          <a:xfrm>
            <a:off x="3228975" y="3429000"/>
            <a:ext cx="1697038" cy="385763"/>
          </a:xfrm>
          <a:custGeom>
            <a:avLst/>
            <a:gdLst/>
            <a:ahLst/>
            <a:cxnLst/>
            <a:rect l="l" t="t" r="r" b="b"/>
            <a:pathLst>
              <a:path w="1697831" h="385763" extrusionOk="0">
                <a:moveTo>
                  <a:pt x="581025" y="121444"/>
                </a:moveTo>
                <a:lnTo>
                  <a:pt x="347663" y="166688"/>
                </a:lnTo>
                <a:lnTo>
                  <a:pt x="171450" y="202406"/>
                </a:lnTo>
                <a:lnTo>
                  <a:pt x="0" y="259556"/>
                </a:lnTo>
                <a:lnTo>
                  <a:pt x="183356" y="385763"/>
                </a:lnTo>
                <a:lnTo>
                  <a:pt x="276225" y="369094"/>
                </a:lnTo>
                <a:lnTo>
                  <a:pt x="445294" y="319088"/>
                </a:lnTo>
                <a:lnTo>
                  <a:pt x="664369" y="266700"/>
                </a:lnTo>
                <a:lnTo>
                  <a:pt x="904875" y="219075"/>
                </a:lnTo>
                <a:lnTo>
                  <a:pt x="1059656" y="192881"/>
                </a:lnTo>
                <a:lnTo>
                  <a:pt x="1243013" y="166688"/>
                </a:lnTo>
                <a:lnTo>
                  <a:pt x="1400175" y="159544"/>
                </a:lnTo>
                <a:lnTo>
                  <a:pt x="1535906" y="157163"/>
                </a:lnTo>
                <a:lnTo>
                  <a:pt x="1697831" y="107156"/>
                </a:lnTo>
                <a:lnTo>
                  <a:pt x="1569244" y="0"/>
                </a:lnTo>
                <a:lnTo>
                  <a:pt x="1383506" y="16669"/>
                </a:lnTo>
                <a:lnTo>
                  <a:pt x="1028700" y="54769"/>
                </a:lnTo>
                <a:lnTo>
                  <a:pt x="842963" y="76200"/>
                </a:lnTo>
                <a:lnTo>
                  <a:pt x="581025" y="1214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9" name="Google Shape;3259;p295"/>
          <p:cNvSpPr/>
          <p:nvPr/>
        </p:nvSpPr>
        <p:spPr>
          <a:xfrm>
            <a:off x="2678113" y="3749675"/>
            <a:ext cx="1246187" cy="1881188"/>
          </a:xfrm>
          <a:custGeom>
            <a:avLst/>
            <a:gdLst/>
            <a:ahLst/>
            <a:cxnLst/>
            <a:rect l="l" t="t" r="r" b="b"/>
            <a:pathLst>
              <a:path w="1246414" h="1880507" extrusionOk="0">
                <a:moveTo>
                  <a:pt x="1102178" y="598714"/>
                </a:moveTo>
                <a:lnTo>
                  <a:pt x="1156607" y="459921"/>
                </a:lnTo>
                <a:lnTo>
                  <a:pt x="1172935" y="421821"/>
                </a:lnTo>
                <a:lnTo>
                  <a:pt x="1183821" y="410935"/>
                </a:lnTo>
                <a:lnTo>
                  <a:pt x="1208314" y="397328"/>
                </a:lnTo>
                <a:lnTo>
                  <a:pt x="1232807" y="375557"/>
                </a:lnTo>
                <a:lnTo>
                  <a:pt x="1243693" y="353785"/>
                </a:lnTo>
                <a:lnTo>
                  <a:pt x="1246414" y="340178"/>
                </a:lnTo>
                <a:lnTo>
                  <a:pt x="1238250" y="318407"/>
                </a:lnTo>
                <a:lnTo>
                  <a:pt x="1197428" y="266700"/>
                </a:lnTo>
                <a:lnTo>
                  <a:pt x="1137557" y="209550"/>
                </a:lnTo>
                <a:lnTo>
                  <a:pt x="1085850" y="166007"/>
                </a:lnTo>
                <a:lnTo>
                  <a:pt x="1025978" y="125185"/>
                </a:lnTo>
                <a:lnTo>
                  <a:pt x="974271" y="95250"/>
                </a:lnTo>
                <a:lnTo>
                  <a:pt x="960664" y="84364"/>
                </a:lnTo>
                <a:lnTo>
                  <a:pt x="941614" y="59871"/>
                </a:lnTo>
                <a:lnTo>
                  <a:pt x="925285" y="8164"/>
                </a:lnTo>
                <a:lnTo>
                  <a:pt x="881743" y="0"/>
                </a:lnTo>
                <a:lnTo>
                  <a:pt x="859971" y="32657"/>
                </a:lnTo>
                <a:lnTo>
                  <a:pt x="884464" y="103414"/>
                </a:lnTo>
                <a:lnTo>
                  <a:pt x="906235" y="166007"/>
                </a:lnTo>
                <a:lnTo>
                  <a:pt x="917121" y="217714"/>
                </a:lnTo>
                <a:lnTo>
                  <a:pt x="925285" y="263978"/>
                </a:lnTo>
                <a:lnTo>
                  <a:pt x="928007" y="315685"/>
                </a:lnTo>
                <a:lnTo>
                  <a:pt x="919843" y="416378"/>
                </a:lnTo>
                <a:lnTo>
                  <a:pt x="900793" y="508907"/>
                </a:lnTo>
                <a:lnTo>
                  <a:pt x="862693" y="636814"/>
                </a:lnTo>
                <a:lnTo>
                  <a:pt x="802821" y="781050"/>
                </a:lnTo>
                <a:lnTo>
                  <a:pt x="723900" y="941614"/>
                </a:lnTo>
                <a:lnTo>
                  <a:pt x="655864" y="1055914"/>
                </a:lnTo>
                <a:lnTo>
                  <a:pt x="530678" y="1238250"/>
                </a:lnTo>
                <a:lnTo>
                  <a:pt x="329293" y="1488621"/>
                </a:lnTo>
                <a:lnTo>
                  <a:pt x="114300" y="1725385"/>
                </a:lnTo>
                <a:lnTo>
                  <a:pt x="13607" y="1831521"/>
                </a:lnTo>
                <a:lnTo>
                  <a:pt x="0" y="1853292"/>
                </a:lnTo>
                <a:lnTo>
                  <a:pt x="2721" y="1880507"/>
                </a:lnTo>
                <a:lnTo>
                  <a:pt x="29935" y="1880507"/>
                </a:lnTo>
                <a:lnTo>
                  <a:pt x="73478" y="1861457"/>
                </a:lnTo>
                <a:lnTo>
                  <a:pt x="174171" y="1785257"/>
                </a:lnTo>
                <a:lnTo>
                  <a:pt x="332014" y="1660071"/>
                </a:lnTo>
                <a:lnTo>
                  <a:pt x="500743" y="1513114"/>
                </a:lnTo>
                <a:lnTo>
                  <a:pt x="644978" y="1371600"/>
                </a:lnTo>
                <a:lnTo>
                  <a:pt x="770164" y="1221921"/>
                </a:lnTo>
                <a:lnTo>
                  <a:pt x="859971" y="1088571"/>
                </a:lnTo>
                <a:lnTo>
                  <a:pt x="963385" y="900792"/>
                </a:lnTo>
                <a:lnTo>
                  <a:pt x="1055914" y="710292"/>
                </a:lnTo>
                <a:lnTo>
                  <a:pt x="1102178" y="59871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0" name="Google Shape;3260;p295"/>
          <p:cNvSpPr/>
          <p:nvPr/>
        </p:nvSpPr>
        <p:spPr>
          <a:xfrm>
            <a:off x="4079875" y="3573463"/>
            <a:ext cx="3187700" cy="2290762"/>
          </a:xfrm>
          <a:custGeom>
            <a:avLst/>
            <a:gdLst/>
            <a:ahLst/>
            <a:cxnLst/>
            <a:rect l="l" t="t" r="r" b="b"/>
            <a:pathLst>
              <a:path w="3186997" h="2290468" extrusionOk="0">
                <a:moveTo>
                  <a:pt x="101269" y="717819"/>
                </a:moveTo>
                <a:lnTo>
                  <a:pt x="104248" y="461668"/>
                </a:lnTo>
                <a:cubicBezTo>
                  <a:pt x="105241" y="426919"/>
                  <a:pt x="106233" y="392169"/>
                  <a:pt x="107226" y="357420"/>
                </a:cubicBezTo>
                <a:lnTo>
                  <a:pt x="98291" y="279979"/>
                </a:lnTo>
                <a:lnTo>
                  <a:pt x="80420" y="205517"/>
                </a:lnTo>
                <a:lnTo>
                  <a:pt x="59570" y="145947"/>
                </a:lnTo>
                <a:lnTo>
                  <a:pt x="20850" y="71484"/>
                </a:lnTo>
                <a:lnTo>
                  <a:pt x="0" y="0"/>
                </a:lnTo>
                <a:lnTo>
                  <a:pt x="163818" y="44677"/>
                </a:lnTo>
                <a:lnTo>
                  <a:pt x="217431" y="116162"/>
                </a:lnTo>
                <a:lnTo>
                  <a:pt x="285936" y="193603"/>
                </a:lnTo>
                <a:lnTo>
                  <a:pt x="372313" y="277001"/>
                </a:lnTo>
                <a:lnTo>
                  <a:pt x="390184" y="300829"/>
                </a:lnTo>
                <a:lnTo>
                  <a:pt x="402098" y="318700"/>
                </a:lnTo>
                <a:lnTo>
                  <a:pt x="402098" y="339549"/>
                </a:lnTo>
                <a:lnTo>
                  <a:pt x="393162" y="366356"/>
                </a:lnTo>
                <a:lnTo>
                  <a:pt x="369334" y="390184"/>
                </a:lnTo>
                <a:lnTo>
                  <a:pt x="333592" y="425926"/>
                </a:lnTo>
                <a:lnTo>
                  <a:pt x="315721" y="461668"/>
                </a:lnTo>
                <a:lnTo>
                  <a:pt x="306786" y="527195"/>
                </a:lnTo>
                <a:lnTo>
                  <a:pt x="291893" y="944185"/>
                </a:lnTo>
                <a:lnTo>
                  <a:pt x="277001" y="1274799"/>
                </a:lnTo>
                <a:lnTo>
                  <a:pt x="265087" y="1590520"/>
                </a:lnTo>
                <a:lnTo>
                  <a:pt x="265087" y="1706681"/>
                </a:lnTo>
                <a:lnTo>
                  <a:pt x="271044" y="1754337"/>
                </a:lnTo>
                <a:lnTo>
                  <a:pt x="277001" y="1784122"/>
                </a:lnTo>
                <a:lnTo>
                  <a:pt x="294872" y="1831778"/>
                </a:lnTo>
                <a:lnTo>
                  <a:pt x="318700" y="1876456"/>
                </a:lnTo>
                <a:lnTo>
                  <a:pt x="345506" y="1909219"/>
                </a:lnTo>
                <a:lnTo>
                  <a:pt x="381248" y="1939005"/>
                </a:lnTo>
                <a:lnTo>
                  <a:pt x="428904" y="1962833"/>
                </a:lnTo>
                <a:lnTo>
                  <a:pt x="479539" y="1983682"/>
                </a:lnTo>
                <a:lnTo>
                  <a:pt x="571873" y="2001553"/>
                </a:lnTo>
                <a:lnTo>
                  <a:pt x="702927" y="2019424"/>
                </a:lnTo>
                <a:lnTo>
                  <a:pt x="911422" y="2034317"/>
                </a:lnTo>
                <a:lnTo>
                  <a:pt x="1161616" y="2043252"/>
                </a:lnTo>
                <a:lnTo>
                  <a:pt x="1504144" y="2043252"/>
                </a:lnTo>
                <a:lnTo>
                  <a:pt x="1837736" y="2037295"/>
                </a:lnTo>
                <a:lnTo>
                  <a:pt x="2126650" y="2022403"/>
                </a:lnTo>
                <a:lnTo>
                  <a:pt x="2394716" y="2001553"/>
                </a:lnTo>
                <a:lnTo>
                  <a:pt x="2567469" y="1968790"/>
                </a:lnTo>
                <a:lnTo>
                  <a:pt x="2615125" y="1953897"/>
                </a:lnTo>
                <a:lnTo>
                  <a:pt x="2662781" y="1927091"/>
                </a:lnTo>
                <a:lnTo>
                  <a:pt x="3055943" y="1843692"/>
                </a:lnTo>
                <a:lnTo>
                  <a:pt x="3100620" y="1882413"/>
                </a:lnTo>
                <a:lnTo>
                  <a:pt x="3139341" y="1918155"/>
                </a:lnTo>
                <a:lnTo>
                  <a:pt x="3163169" y="1944962"/>
                </a:lnTo>
                <a:lnTo>
                  <a:pt x="3175083" y="1968790"/>
                </a:lnTo>
                <a:lnTo>
                  <a:pt x="3186997" y="1992618"/>
                </a:lnTo>
                <a:lnTo>
                  <a:pt x="3186997" y="2007510"/>
                </a:lnTo>
                <a:lnTo>
                  <a:pt x="3148276" y="2061123"/>
                </a:lnTo>
                <a:lnTo>
                  <a:pt x="3082749" y="2114736"/>
                </a:lnTo>
                <a:lnTo>
                  <a:pt x="2978502" y="2162392"/>
                </a:lnTo>
                <a:lnTo>
                  <a:pt x="2835534" y="2201113"/>
                </a:lnTo>
                <a:lnTo>
                  <a:pt x="2641931" y="2233876"/>
                </a:lnTo>
                <a:lnTo>
                  <a:pt x="2332167" y="2257704"/>
                </a:lnTo>
                <a:lnTo>
                  <a:pt x="2081973" y="2272597"/>
                </a:lnTo>
                <a:lnTo>
                  <a:pt x="1870499" y="2281532"/>
                </a:lnTo>
                <a:lnTo>
                  <a:pt x="1629241" y="2290468"/>
                </a:lnTo>
                <a:lnTo>
                  <a:pt x="1396917" y="2287489"/>
                </a:lnTo>
                <a:lnTo>
                  <a:pt x="1179487" y="2281532"/>
                </a:lnTo>
                <a:lnTo>
                  <a:pt x="965035" y="2269618"/>
                </a:lnTo>
                <a:lnTo>
                  <a:pt x="774411" y="2248769"/>
                </a:lnTo>
                <a:lnTo>
                  <a:pt x="613572" y="2224941"/>
                </a:lnTo>
                <a:lnTo>
                  <a:pt x="434861" y="2180263"/>
                </a:lnTo>
                <a:lnTo>
                  <a:pt x="312743" y="2129629"/>
                </a:lnTo>
                <a:lnTo>
                  <a:pt x="235302" y="2084951"/>
                </a:lnTo>
                <a:lnTo>
                  <a:pt x="178710" y="2034317"/>
                </a:lnTo>
                <a:lnTo>
                  <a:pt x="137011" y="1977725"/>
                </a:lnTo>
                <a:lnTo>
                  <a:pt x="107226" y="1912198"/>
                </a:lnTo>
                <a:lnTo>
                  <a:pt x="89355" y="1828800"/>
                </a:lnTo>
                <a:lnTo>
                  <a:pt x="83398" y="1730509"/>
                </a:lnTo>
                <a:lnTo>
                  <a:pt x="89355" y="1447552"/>
                </a:lnTo>
                <a:lnTo>
                  <a:pt x="92334" y="1173530"/>
                </a:lnTo>
                <a:lnTo>
                  <a:pt x="101269" y="71781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1" name="Google Shape;3261;p295"/>
          <p:cNvSpPr/>
          <p:nvPr/>
        </p:nvSpPr>
        <p:spPr>
          <a:xfrm>
            <a:off x="6726238" y="4725988"/>
            <a:ext cx="415925" cy="788987"/>
          </a:xfrm>
          <a:custGeom>
            <a:avLst/>
            <a:gdLst/>
            <a:ahLst/>
            <a:cxnLst/>
            <a:rect l="l" t="t" r="r" b="b"/>
            <a:pathLst>
              <a:path w="414338" h="788194" extrusionOk="0">
                <a:moveTo>
                  <a:pt x="223838" y="326232"/>
                </a:moveTo>
                <a:lnTo>
                  <a:pt x="247650" y="228600"/>
                </a:lnTo>
                <a:lnTo>
                  <a:pt x="273844" y="135732"/>
                </a:lnTo>
                <a:lnTo>
                  <a:pt x="290513" y="66675"/>
                </a:lnTo>
                <a:lnTo>
                  <a:pt x="297657" y="38100"/>
                </a:lnTo>
                <a:lnTo>
                  <a:pt x="316707" y="16669"/>
                </a:lnTo>
                <a:lnTo>
                  <a:pt x="333375" y="0"/>
                </a:lnTo>
                <a:lnTo>
                  <a:pt x="342900" y="0"/>
                </a:lnTo>
                <a:lnTo>
                  <a:pt x="359569" y="4763"/>
                </a:lnTo>
                <a:lnTo>
                  <a:pt x="364332" y="52388"/>
                </a:lnTo>
                <a:lnTo>
                  <a:pt x="388144" y="416719"/>
                </a:lnTo>
                <a:lnTo>
                  <a:pt x="414338" y="723900"/>
                </a:lnTo>
                <a:lnTo>
                  <a:pt x="0" y="788194"/>
                </a:lnTo>
                <a:lnTo>
                  <a:pt x="30957" y="762000"/>
                </a:lnTo>
                <a:lnTo>
                  <a:pt x="57150" y="726282"/>
                </a:lnTo>
                <a:lnTo>
                  <a:pt x="92869" y="669132"/>
                </a:lnTo>
                <a:lnTo>
                  <a:pt x="135732" y="581025"/>
                </a:lnTo>
                <a:lnTo>
                  <a:pt x="178594" y="476250"/>
                </a:lnTo>
                <a:lnTo>
                  <a:pt x="223838" y="32623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2" name="Google Shape;3262;p295"/>
          <p:cNvSpPr/>
          <p:nvPr/>
        </p:nvSpPr>
        <p:spPr>
          <a:xfrm>
            <a:off x="5156200" y="2981325"/>
            <a:ext cx="2000250" cy="466725"/>
          </a:xfrm>
          <a:custGeom>
            <a:avLst/>
            <a:gdLst/>
            <a:ahLst/>
            <a:cxnLst/>
            <a:rect l="l" t="t" r="r" b="b"/>
            <a:pathLst>
              <a:path w="2000250" h="466725" extrusionOk="0">
                <a:moveTo>
                  <a:pt x="1130300" y="82550"/>
                </a:moveTo>
                <a:lnTo>
                  <a:pt x="609600" y="177800"/>
                </a:lnTo>
                <a:lnTo>
                  <a:pt x="349250" y="228600"/>
                </a:lnTo>
                <a:lnTo>
                  <a:pt x="244475" y="250825"/>
                </a:lnTo>
                <a:lnTo>
                  <a:pt x="190500" y="254000"/>
                </a:lnTo>
                <a:lnTo>
                  <a:pt x="136525" y="238125"/>
                </a:lnTo>
                <a:lnTo>
                  <a:pt x="95250" y="215900"/>
                </a:lnTo>
                <a:lnTo>
                  <a:pt x="60325" y="184150"/>
                </a:lnTo>
                <a:lnTo>
                  <a:pt x="38100" y="171450"/>
                </a:lnTo>
                <a:lnTo>
                  <a:pt x="6350" y="171450"/>
                </a:lnTo>
                <a:lnTo>
                  <a:pt x="0" y="187325"/>
                </a:lnTo>
                <a:lnTo>
                  <a:pt x="12700" y="231775"/>
                </a:lnTo>
                <a:lnTo>
                  <a:pt x="44450" y="295275"/>
                </a:lnTo>
                <a:lnTo>
                  <a:pt x="79375" y="355600"/>
                </a:lnTo>
                <a:lnTo>
                  <a:pt x="111125" y="390525"/>
                </a:lnTo>
                <a:lnTo>
                  <a:pt x="161925" y="441325"/>
                </a:lnTo>
                <a:lnTo>
                  <a:pt x="190500" y="460375"/>
                </a:lnTo>
                <a:lnTo>
                  <a:pt x="209550" y="466725"/>
                </a:lnTo>
                <a:lnTo>
                  <a:pt x="250825" y="457200"/>
                </a:lnTo>
                <a:lnTo>
                  <a:pt x="381000" y="412750"/>
                </a:lnTo>
                <a:lnTo>
                  <a:pt x="479425" y="381000"/>
                </a:lnTo>
                <a:lnTo>
                  <a:pt x="682625" y="330200"/>
                </a:lnTo>
                <a:lnTo>
                  <a:pt x="971550" y="279400"/>
                </a:lnTo>
                <a:lnTo>
                  <a:pt x="1270000" y="225425"/>
                </a:lnTo>
                <a:lnTo>
                  <a:pt x="1568450" y="180975"/>
                </a:lnTo>
                <a:lnTo>
                  <a:pt x="1631950" y="180975"/>
                </a:lnTo>
                <a:lnTo>
                  <a:pt x="1679575" y="200025"/>
                </a:lnTo>
                <a:lnTo>
                  <a:pt x="1917700" y="346075"/>
                </a:lnTo>
                <a:lnTo>
                  <a:pt x="1952625" y="311150"/>
                </a:lnTo>
                <a:lnTo>
                  <a:pt x="1981200" y="285750"/>
                </a:lnTo>
                <a:lnTo>
                  <a:pt x="1997075" y="250825"/>
                </a:lnTo>
                <a:lnTo>
                  <a:pt x="2000250" y="219075"/>
                </a:lnTo>
                <a:lnTo>
                  <a:pt x="1981200" y="187325"/>
                </a:lnTo>
                <a:lnTo>
                  <a:pt x="1939925" y="146050"/>
                </a:lnTo>
                <a:lnTo>
                  <a:pt x="1860550" y="85725"/>
                </a:lnTo>
                <a:lnTo>
                  <a:pt x="1781175" y="34925"/>
                </a:lnTo>
                <a:lnTo>
                  <a:pt x="1704975" y="3175"/>
                </a:lnTo>
                <a:lnTo>
                  <a:pt x="1651000" y="0"/>
                </a:lnTo>
                <a:lnTo>
                  <a:pt x="1463675" y="31750"/>
                </a:lnTo>
                <a:lnTo>
                  <a:pt x="1130300" y="8255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3" name="Google Shape;3263;p295"/>
          <p:cNvSpPr/>
          <p:nvPr/>
        </p:nvSpPr>
        <p:spPr>
          <a:xfrm>
            <a:off x="6073775" y="3143250"/>
            <a:ext cx="1016000" cy="1984375"/>
          </a:xfrm>
          <a:custGeom>
            <a:avLst/>
            <a:gdLst/>
            <a:ahLst/>
            <a:cxnLst/>
            <a:rect l="l" t="t" r="r" b="b"/>
            <a:pathLst>
              <a:path w="1016000" h="1984375" extrusionOk="0">
                <a:moveTo>
                  <a:pt x="638175" y="812800"/>
                </a:moveTo>
                <a:lnTo>
                  <a:pt x="679450" y="644525"/>
                </a:lnTo>
                <a:lnTo>
                  <a:pt x="717550" y="457200"/>
                </a:lnTo>
                <a:lnTo>
                  <a:pt x="746125" y="304800"/>
                </a:lnTo>
                <a:lnTo>
                  <a:pt x="765175" y="161925"/>
                </a:lnTo>
                <a:lnTo>
                  <a:pt x="768350" y="104775"/>
                </a:lnTo>
                <a:lnTo>
                  <a:pt x="758825" y="57150"/>
                </a:lnTo>
                <a:lnTo>
                  <a:pt x="733425" y="0"/>
                </a:lnTo>
                <a:lnTo>
                  <a:pt x="1016000" y="161925"/>
                </a:lnTo>
                <a:lnTo>
                  <a:pt x="990600" y="200025"/>
                </a:lnTo>
                <a:lnTo>
                  <a:pt x="974725" y="247650"/>
                </a:lnTo>
                <a:lnTo>
                  <a:pt x="952500" y="355600"/>
                </a:lnTo>
                <a:lnTo>
                  <a:pt x="889000" y="682625"/>
                </a:lnTo>
                <a:lnTo>
                  <a:pt x="822325" y="939800"/>
                </a:lnTo>
                <a:lnTo>
                  <a:pt x="765175" y="1143000"/>
                </a:lnTo>
                <a:lnTo>
                  <a:pt x="688975" y="1358900"/>
                </a:lnTo>
                <a:lnTo>
                  <a:pt x="628650" y="1508125"/>
                </a:lnTo>
                <a:lnTo>
                  <a:pt x="561975" y="1635125"/>
                </a:lnTo>
                <a:lnTo>
                  <a:pt x="488950" y="1739900"/>
                </a:lnTo>
                <a:lnTo>
                  <a:pt x="409575" y="1822450"/>
                </a:lnTo>
                <a:lnTo>
                  <a:pt x="330200" y="1882775"/>
                </a:lnTo>
                <a:lnTo>
                  <a:pt x="266700" y="1917700"/>
                </a:lnTo>
                <a:lnTo>
                  <a:pt x="200025" y="1949450"/>
                </a:lnTo>
                <a:lnTo>
                  <a:pt x="127000" y="1971675"/>
                </a:lnTo>
                <a:lnTo>
                  <a:pt x="53975" y="1984375"/>
                </a:lnTo>
                <a:lnTo>
                  <a:pt x="19050" y="1984375"/>
                </a:lnTo>
                <a:lnTo>
                  <a:pt x="0" y="1971675"/>
                </a:lnTo>
                <a:lnTo>
                  <a:pt x="241300" y="1619250"/>
                </a:lnTo>
                <a:lnTo>
                  <a:pt x="285750" y="1581150"/>
                </a:lnTo>
                <a:lnTo>
                  <a:pt x="323850" y="1539875"/>
                </a:lnTo>
                <a:lnTo>
                  <a:pt x="361950" y="1492250"/>
                </a:lnTo>
                <a:lnTo>
                  <a:pt x="403225" y="1428750"/>
                </a:lnTo>
                <a:lnTo>
                  <a:pt x="450850" y="1343025"/>
                </a:lnTo>
                <a:lnTo>
                  <a:pt x="498475" y="1247775"/>
                </a:lnTo>
                <a:lnTo>
                  <a:pt x="546100" y="1120775"/>
                </a:lnTo>
                <a:lnTo>
                  <a:pt x="590550" y="990600"/>
                </a:lnTo>
                <a:lnTo>
                  <a:pt x="638175" y="81280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4" name="Google Shape;3264;p295"/>
          <p:cNvSpPr/>
          <p:nvPr/>
        </p:nvSpPr>
        <p:spPr>
          <a:xfrm>
            <a:off x="5657850" y="4719638"/>
            <a:ext cx="704850" cy="403225"/>
          </a:xfrm>
          <a:custGeom>
            <a:avLst/>
            <a:gdLst/>
            <a:ahLst/>
            <a:cxnLst/>
            <a:rect l="l" t="t" r="r" b="b"/>
            <a:pathLst>
              <a:path w="704850" h="402431" extrusionOk="0">
                <a:moveTo>
                  <a:pt x="252413" y="52387"/>
                </a:moveTo>
                <a:lnTo>
                  <a:pt x="304800" y="69056"/>
                </a:lnTo>
                <a:lnTo>
                  <a:pt x="366713" y="83343"/>
                </a:lnTo>
                <a:lnTo>
                  <a:pt x="421481" y="90487"/>
                </a:lnTo>
                <a:lnTo>
                  <a:pt x="485775" y="97631"/>
                </a:lnTo>
                <a:lnTo>
                  <a:pt x="545306" y="90487"/>
                </a:lnTo>
                <a:lnTo>
                  <a:pt x="585788" y="78581"/>
                </a:lnTo>
                <a:lnTo>
                  <a:pt x="631031" y="59531"/>
                </a:lnTo>
                <a:lnTo>
                  <a:pt x="704850" y="9525"/>
                </a:lnTo>
                <a:lnTo>
                  <a:pt x="431006" y="402431"/>
                </a:lnTo>
                <a:lnTo>
                  <a:pt x="407194" y="385762"/>
                </a:lnTo>
                <a:lnTo>
                  <a:pt x="407194" y="378618"/>
                </a:lnTo>
                <a:lnTo>
                  <a:pt x="407194" y="345281"/>
                </a:lnTo>
                <a:lnTo>
                  <a:pt x="390525" y="311943"/>
                </a:lnTo>
                <a:lnTo>
                  <a:pt x="354806" y="269081"/>
                </a:lnTo>
                <a:lnTo>
                  <a:pt x="304800" y="226218"/>
                </a:lnTo>
                <a:lnTo>
                  <a:pt x="242888" y="176212"/>
                </a:lnTo>
                <a:lnTo>
                  <a:pt x="154781" y="121443"/>
                </a:lnTo>
                <a:lnTo>
                  <a:pt x="69056" y="66675"/>
                </a:lnTo>
                <a:lnTo>
                  <a:pt x="16669" y="42862"/>
                </a:lnTo>
                <a:lnTo>
                  <a:pt x="0" y="23812"/>
                </a:lnTo>
                <a:lnTo>
                  <a:pt x="7144" y="9525"/>
                </a:lnTo>
                <a:lnTo>
                  <a:pt x="33338" y="0"/>
                </a:lnTo>
                <a:lnTo>
                  <a:pt x="69056" y="4762"/>
                </a:lnTo>
                <a:lnTo>
                  <a:pt x="161925" y="23812"/>
                </a:lnTo>
                <a:lnTo>
                  <a:pt x="252413" y="52387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5" name="Google Shape;3265;p295"/>
          <p:cNvSpPr/>
          <p:nvPr/>
        </p:nvSpPr>
        <p:spPr>
          <a:xfrm>
            <a:off x="4802188" y="1939925"/>
            <a:ext cx="1506537" cy="3133725"/>
          </a:xfrm>
          <a:custGeom>
            <a:avLst/>
            <a:gdLst/>
            <a:ahLst/>
            <a:cxnLst/>
            <a:rect l="l" t="t" r="r" b="b"/>
            <a:pathLst>
              <a:path w="1506772" h="3132814" extrusionOk="0">
                <a:moveTo>
                  <a:pt x="1144988" y="671885"/>
                </a:moveTo>
                <a:lnTo>
                  <a:pt x="1164866" y="504908"/>
                </a:lnTo>
                <a:lnTo>
                  <a:pt x="1172817" y="385639"/>
                </a:lnTo>
                <a:lnTo>
                  <a:pt x="1168842" y="294199"/>
                </a:lnTo>
                <a:lnTo>
                  <a:pt x="1164866" y="238539"/>
                </a:lnTo>
                <a:lnTo>
                  <a:pt x="1144988" y="174929"/>
                </a:lnTo>
                <a:lnTo>
                  <a:pt x="1125109" y="139148"/>
                </a:lnTo>
                <a:lnTo>
                  <a:pt x="1085353" y="83489"/>
                </a:lnTo>
                <a:lnTo>
                  <a:pt x="1061499" y="55659"/>
                </a:lnTo>
                <a:lnTo>
                  <a:pt x="1049572" y="19879"/>
                </a:lnTo>
                <a:lnTo>
                  <a:pt x="1057523" y="0"/>
                </a:lnTo>
                <a:lnTo>
                  <a:pt x="1101255" y="11927"/>
                </a:lnTo>
                <a:lnTo>
                  <a:pt x="1172817" y="31805"/>
                </a:lnTo>
                <a:lnTo>
                  <a:pt x="1292087" y="87465"/>
                </a:lnTo>
                <a:lnTo>
                  <a:pt x="1403405" y="151075"/>
                </a:lnTo>
                <a:lnTo>
                  <a:pt x="1478942" y="206734"/>
                </a:lnTo>
                <a:lnTo>
                  <a:pt x="1498821" y="226612"/>
                </a:lnTo>
                <a:lnTo>
                  <a:pt x="1506772" y="250466"/>
                </a:lnTo>
                <a:lnTo>
                  <a:pt x="1498821" y="282272"/>
                </a:lnTo>
                <a:lnTo>
                  <a:pt x="1470991" y="318052"/>
                </a:lnTo>
                <a:lnTo>
                  <a:pt x="1443162" y="357809"/>
                </a:lnTo>
                <a:lnTo>
                  <a:pt x="1419308" y="425395"/>
                </a:lnTo>
                <a:lnTo>
                  <a:pt x="1403405" y="544665"/>
                </a:lnTo>
                <a:lnTo>
                  <a:pt x="1335819" y="1005840"/>
                </a:lnTo>
                <a:lnTo>
                  <a:pt x="1304014" y="1168842"/>
                </a:lnTo>
                <a:lnTo>
                  <a:pt x="1244379" y="1399430"/>
                </a:lnTo>
                <a:lnTo>
                  <a:pt x="1168842" y="1645920"/>
                </a:lnTo>
                <a:lnTo>
                  <a:pt x="1069450" y="1896386"/>
                </a:lnTo>
                <a:lnTo>
                  <a:pt x="966083" y="2111072"/>
                </a:lnTo>
                <a:lnTo>
                  <a:pt x="866692" y="2286000"/>
                </a:lnTo>
                <a:lnTo>
                  <a:pt x="715617" y="2480807"/>
                </a:lnTo>
                <a:lnTo>
                  <a:pt x="548640" y="2679590"/>
                </a:lnTo>
                <a:lnTo>
                  <a:pt x="365760" y="2870421"/>
                </a:lnTo>
                <a:lnTo>
                  <a:pt x="190831" y="3021496"/>
                </a:lnTo>
                <a:lnTo>
                  <a:pt x="51683" y="3120887"/>
                </a:lnTo>
                <a:lnTo>
                  <a:pt x="23854" y="3132814"/>
                </a:lnTo>
                <a:lnTo>
                  <a:pt x="0" y="3116912"/>
                </a:lnTo>
                <a:lnTo>
                  <a:pt x="3975" y="3081131"/>
                </a:lnTo>
                <a:lnTo>
                  <a:pt x="59635" y="3025472"/>
                </a:lnTo>
                <a:lnTo>
                  <a:pt x="206734" y="2874397"/>
                </a:lnTo>
                <a:lnTo>
                  <a:pt x="373711" y="2683565"/>
                </a:lnTo>
                <a:lnTo>
                  <a:pt x="508883" y="2520564"/>
                </a:lnTo>
                <a:lnTo>
                  <a:pt x="616226" y="2357562"/>
                </a:lnTo>
                <a:lnTo>
                  <a:pt x="719593" y="2178658"/>
                </a:lnTo>
                <a:lnTo>
                  <a:pt x="811033" y="1987826"/>
                </a:lnTo>
                <a:lnTo>
                  <a:pt x="902473" y="1757239"/>
                </a:lnTo>
                <a:lnTo>
                  <a:pt x="981986" y="1502797"/>
                </a:lnTo>
                <a:lnTo>
                  <a:pt x="1029694" y="1323892"/>
                </a:lnTo>
                <a:lnTo>
                  <a:pt x="1061499" y="1204623"/>
                </a:lnTo>
                <a:lnTo>
                  <a:pt x="1101255" y="989938"/>
                </a:lnTo>
                <a:lnTo>
                  <a:pt x="1144988" y="67188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24B99C8-94F7-6942-9F8A-BE7371946308}"/>
              </a:ext>
            </a:extLst>
          </p:cNvPr>
          <p:cNvGrpSpPr/>
          <p:nvPr/>
        </p:nvGrpSpPr>
        <p:grpSpPr>
          <a:xfrm>
            <a:off x="2676608" y="1491413"/>
            <a:ext cx="4598987" cy="4368800"/>
            <a:chOff x="2820988" y="1647825"/>
            <a:chExt cx="4598987" cy="4368800"/>
          </a:xfrm>
        </p:grpSpPr>
        <p:sp>
          <p:nvSpPr>
            <p:cNvPr id="32" name="Google Shape;3252;p295">
              <a:extLst>
                <a:ext uri="{FF2B5EF4-FFF2-40B4-BE49-F238E27FC236}">
                  <a16:creationId xmlns:a16="http://schemas.microsoft.com/office/drawing/2014/main" id="{C84DD14C-EFA7-C94C-ADE6-82AE3B713F57}"/>
                </a:ext>
              </a:extLst>
            </p:cNvPr>
            <p:cNvSpPr/>
            <p:nvPr/>
          </p:nvSpPr>
          <p:spPr>
            <a:xfrm>
              <a:off x="2820988" y="1647825"/>
              <a:ext cx="1360487" cy="1362075"/>
            </a:xfrm>
            <a:custGeom>
              <a:avLst/>
              <a:gdLst/>
              <a:ahLst/>
              <a:cxnLst/>
              <a:rect l="l" t="t" r="r" b="b"/>
              <a:pathLst>
                <a:path w="1359694" h="1362075" extrusionOk="0">
                  <a:moveTo>
                    <a:pt x="995363" y="652463"/>
                  </a:moveTo>
                  <a:lnTo>
                    <a:pt x="1116807" y="542925"/>
                  </a:lnTo>
                  <a:lnTo>
                    <a:pt x="1188244" y="478631"/>
                  </a:lnTo>
                  <a:lnTo>
                    <a:pt x="1312069" y="378619"/>
                  </a:lnTo>
                  <a:lnTo>
                    <a:pt x="1340644" y="323850"/>
                  </a:lnTo>
                  <a:lnTo>
                    <a:pt x="1359694" y="266700"/>
                  </a:lnTo>
                  <a:lnTo>
                    <a:pt x="1359694" y="242888"/>
                  </a:lnTo>
                  <a:lnTo>
                    <a:pt x="1354932" y="230981"/>
                  </a:lnTo>
                  <a:lnTo>
                    <a:pt x="1302544" y="200025"/>
                  </a:lnTo>
                  <a:lnTo>
                    <a:pt x="1204913" y="138113"/>
                  </a:lnTo>
                  <a:lnTo>
                    <a:pt x="1102519" y="76200"/>
                  </a:lnTo>
                  <a:lnTo>
                    <a:pt x="985838" y="21431"/>
                  </a:lnTo>
                  <a:lnTo>
                    <a:pt x="916782" y="2381"/>
                  </a:lnTo>
                  <a:lnTo>
                    <a:pt x="892969" y="0"/>
                  </a:lnTo>
                  <a:lnTo>
                    <a:pt x="885825" y="2381"/>
                  </a:lnTo>
                  <a:lnTo>
                    <a:pt x="881063" y="19050"/>
                  </a:lnTo>
                  <a:lnTo>
                    <a:pt x="888207" y="40481"/>
                  </a:lnTo>
                  <a:lnTo>
                    <a:pt x="897732" y="57150"/>
                  </a:lnTo>
                  <a:lnTo>
                    <a:pt x="923925" y="85725"/>
                  </a:lnTo>
                  <a:lnTo>
                    <a:pt x="947738" y="116681"/>
                  </a:lnTo>
                  <a:lnTo>
                    <a:pt x="976313" y="164306"/>
                  </a:lnTo>
                  <a:lnTo>
                    <a:pt x="990600" y="200025"/>
                  </a:lnTo>
                  <a:lnTo>
                    <a:pt x="997744" y="226219"/>
                  </a:lnTo>
                  <a:lnTo>
                    <a:pt x="1004888" y="261938"/>
                  </a:lnTo>
                  <a:lnTo>
                    <a:pt x="995363" y="307181"/>
                  </a:lnTo>
                  <a:lnTo>
                    <a:pt x="973932" y="354806"/>
                  </a:lnTo>
                  <a:lnTo>
                    <a:pt x="935832" y="416719"/>
                  </a:lnTo>
                  <a:lnTo>
                    <a:pt x="873919" y="504825"/>
                  </a:lnTo>
                  <a:lnTo>
                    <a:pt x="776288" y="619125"/>
                  </a:lnTo>
                  <a:lnTo>
                    <a:pt x="638175" y="764381"/>
                  </a:lnTo>
                  <a:lnTo>
                    <a:pt x="523875" y="873919"/>
                  </a:lnTo>
                  <a:lnTo>
                    <a:pt x="323850" y="1057275"/>
                  </a:lnTo>
                  <a:lnTo>
                    <a:pt x="164307" y="1183481"/>
                  </a:lnTo>
                  <a:lnTo>
                    <a:pt x="42863" y="1273969"/>
                  </a:lnTo>
                  <a:lnTo>
                    <a:pt x="21432" y="1295400"/>
                  </a:lnTo>
                  <a:lnTo>
                    <a:pt x="9525" y="1309688"/>
                  </a:lnTo>
                  <a:lnTo>
                    <a:pt x="0" y="1326356"/>
                  </a:lnTo>
                  <a:lnTo>
                    <a:pt x="0" y="1352550"/>
                  </a:lnTo>
                  <a:lnTo>
                    <a:pt x="14288" y="1359694"/>
                  </a:lnTo>
                  <a:lnTo>
                    <a:pt x="38100" y="1362075"/>
                  </a:lnTo>
                  <a:lnTo>
                    <a:pt x="69057" y="1352550"/>
                  </a:lnTo>
                  <a:lnTo>
                    <a:pt x="130969" y="1314450"/>
                  </a:lnTo>
                  <a:lnTo>
                    <a:pt x="280988" y="1221581"/>
                  </a:lnTo>
                  <a:lnTo>
                    <a:pt x="471488" y="1092994"/>
                  </a:lnTo>
                  <a:lnTo>
                    <a:pt x="654844" y="952500"/>
                  </a:lnTo>
                  <a:lnTo>
                    <a:pt x="835819" y="795338"/>
                  </a:lnTo>
                  <a:lnTo>
                    <a:pt x="995363" y="65246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253;p295">
              <a:extLst>
                <a:ext uri="{FF2B5EF4-FFF2-40B4-BE49-F238E27FC236}">
                  <a16:creationId xmlns:a16="http://schemas.microsoft.com/office/drawing/2014/main" id="{C8408CB9-E818-6F47-AE9F-8A7026CC7EDC}"/>
                </a:ext>
              </a:extLst>
            </p:cNvPr>
            <p:cNvSpPr/>
            <p:nvPr/>
          </p:nvSpPr>
          <p:spPr>
            <a:xfrm>
              <a:off x="3805238" y="1909763"/>
              <a:ext cx="1225550" cy="273050"/>
            </a:xfrm>
            <a:custGeom>
              <a:avLst/>
              <a:gdLst/>
              <a:ahLst/>
              <a:cxnLst/>
              <a:rect l="l" t="t" r="r" b="b"/>
              <a:pathLst>
                <a:path w="1226343" h="273843" extrusionOk="0">
                  <a:moveTo>
                    <a:pt x="576262" y="85725"/>
                  </a:moveTo>
                  <a:lnTo>
                    <a:pt x="335756" y="107156"/>
                  </a:lnTo>
                  <a:lnTo>
                    <a:pt x="126206" y="116681"/>
                  </a:lnTo>
                  <a:lnTo>
                    <a:pt x="0" y="123825"/>
                  </a:lnTo>
                  <a:lnTo>
                    <a:pt x="154781" y="245268"/>
                  </a:lnTo>
                  <a:lnTo>
                    <a:pt x="321468" y="226218"/>
                  </a:lnTo>
                  <a:lnTo>
                    <a:pt x="564356" y="197643"/>
                  </a:lnTo>
                  <a:lnTo>
                    <a:pt x="697706" y="180975"/>
                  </a:lnTo>
                  <a:lnTo>
                    <a:pt x="754856" y="176212"/>
                  </a:lnTo>
                  <a:lnTo>
                    <a:pt x="783431" y="180975"/>
                  </a:lnTo>
                  <a:lnTo>
                    <a:pt x="807243" y="197643"/>
                  </a:lnTo>
                  <a:lnTo>
                    <a:pt x="1114425" y="273843"/>
                  </a:lnTo>
                  <a:lnTo>
                    <a:pt x="1145381" y="259556"/>
                  </a:lnTo>
                  <a:lnTo>
                    <a:pt x="1183481" y="242887"/>
                  </a:lnTo>
                  <a:lnTo>
                    <a:pt x="1202531" y="228600"/>
                  </a:lnTo>
                  <a:lnTo>
                    <a:pt x="1221581" y="204787"/>
                  </a:lnTo>
                  <a:lnTo>
                    <a:pt x="1226343" y="173831"/>
                  </a:lnTo>
                  <a:lnTo>
                    <a:pt x="1221581" y="150018"/>
                  </a:lnTo>
                  <a:lnTo>
                    <a:pt x="1207293" y="126206"/>
                  </a:lnTo>
                  <a:lnTo>
                    <a:pt x="1176337" y="104775"/>
                  </a:lnTo>
                  <a:lnTo>
                    <a:pt x="1100137" y="69056"/>
                  </a:lnTo>
                  <a:lnTo>
                    <a:pt x="990600" y="23812"/>
                  </a:lnTo>
                  <a:lnTo>
                    <a:pt x="914400" y="2381"/>
                  </a:lnTo>
                  <a:lnTo>
                    <a:pt x="900112" y="0"/>
                  </a:lnTo>
                  <a:lnTo>
                    <a:pt x="881062" y="2381"/>
                  </a:lnTo>
                  <a:lnTo>
                    <a:pt x="847725" y="23812"/>
                  </a:lnTo>
                  <a:lnTo>
                    <a:pt x="788193" y="61912"/>
                  </a:lnTo>
                  <a:lnTo>
                    <a:pt x="757237" y="69056"/>
                  </a:lnTo>
                  <a:lnTo>
                    <a:pt x="576262" y="8572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254;p295">
              <a:extLst>
                <a:ext uri="{FF2B5EF4-FFF2-40B4-BE49-F238E27FC236}">
                  <a16:creationId xmlns:a16="http://schemas.microsoft.com/office/drawing/2014/main" id="{F3122D69-48D6-FF4B-BD91-AF22199AA73B}"/>
                </a:ext>
              </a:extLst>
            </p:cNvPr>
            <p:cNvSpPr/>
            <p:nvPr/>
          </p:nvSpPr>
          <p:spPr>
            <a:xfrm>
              <a:off x="4010025" y="2081213"/>
              <a:ext cx="925513" cy="962025"/>
            </a:xfrm>
            <a:custGeom>
              <a:avLst/>
              <a:gdLst/>
              <a:ahLst/>
              <a:cxnLst/>
              <a:rect l="l" t="t" r="r" b="b"/>
              <a:pathLst>
                <a:path w="926306" h="962025" extrusionOk="0">
                  <a:moveTo>
                    <a:pt x="440531" y="338137"/>
                  </a:moveTo>
                  <a:lnTo>
                    <a:pt x="538163" y="200025"/>
                  </a:lnTo>
                  <a:lnTo>
                    <a:pt x="614363" y="83343"/>
                  </a:lnTo>
                  <a:lnTo>
                    <a:pt x="619125" y="64293"/>
                  </a:lnTo>
                  <a:lnTo>
                    <a:pt x="616744" y="42862"/>
                  </a:lnTo>
                  <a:lnTo>
                    <a:pt x="597694" y="0"/>
                  </a:lnTo>
                  <a:lnTo>
                    <a:pt x="926306" y="90487"/>
                  </a:lnTo>
                  <a:lnTo>
                    <a:pt x="888206" y="116681"/>
                  </a:lnTo>
                  <a:lnTo>
                    <a:pt x="795338" y="207168"/>
                  </a:lnTo>
                  <a:lnTo>
                    <a:pt x="500063" y="507206"/>
                  </a:lnTo>
                  <a:lnTo>
                    <a:pt x="180975" y="842962"/>
                  </a:lnTo>
                  <a:lnTo>
                    <a:pt x="0" y="962025"/>
                  </a:lnTo>
                  <a:lnTo>
                    <a:pt x="50006" y="850106"/>
                  </a:lnTo>
                  <a:lnTo>
                    <a:pt x="252413" y="595312"/>
                  </a:lnTo>
                  <a:lnTo>
                    <a:pt x="440531" y="33813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255;p295">
              <a:extLst>
                <a:ext uri="{FF2B5EF4-FFF2-40B4-BE49-F238E27FC236}">
                  <a16:creationId xmlns:a16="http://schemas.microsoft.com/office/drawing/2014/main" id="{C74AEAE5-52E1-A64E-8924-CE014B9223AB}"/>
                </a:ext>
              </a:extLst>
            </p:cNvPr>
            <p:cNvSpPr/>
            <p:nvPr/>
          </p:nvSpPr>
          <p:spPr>
            <a:xfrm>
              <a:off x="3160713" y="2897188"/>
              <a:ext cx="428625" cy="1181100"/>
            </a:xfrm>
            <a:custGeom>
              <a:avLst/>
              <a:gdLst/>
              <a:ahLst/>
              <a:cxnLst/>
              <a:rect l="l" t="t" r="r" b="b"/>
              <a:pathLst>
                <a:path w="428625" h="1181100" extrusionOk="0">
                  <a:moveTo>
                    <a:pt x="338137" y="409575"/>
                  </a:moveTo>
                  <a:lnTo>
                    <a:pt x="316706" y="290513"/>
                  </a:lnTo>
                  <a:lnTo>
                    <a:pt x="307181" y="235744"/>
                  </a:lnTo>
                  <a:lnTo>
                    <a:pt x="269081" y="130969"/>
                  </a:lnTo>
                  <a:lnTo>
                    <a:pt x="226219" y="95250"/>
                  </a:lnTo>
                  <a:lnTo>
                    <a:pt x="173831" y="59532"/>
                  </a:lnTo>
                  <a:lnTo>
                    <a:pt x="123825" y="38100"/>
                  </a:lnTo>
                  <a:lnTo>
                    <a:pt x="69056" y="16669"/>
                  </a:lnTo>
                  <a:lnTo>
                    <a:pt x="23812" y="0"/>
                  </a:lnTo>
                  <a:lnTo>
                    <a:pt x="9525" y="0"/>
                  </a:lnTo>
                  <a:lnTo>
                    <a:pt x="0" y="4763"/>
                  </a:lnTo>
                  <a:lnTo>
                    <a:pt x="2381" y="26194"/>
                  </a:lnTo>
                  <a:lnTo>
                    <a:pt x="14287" y="50007"/>
                  </a:lnTo>
                  <a:lnTo>
                    <a:pt x="38100" y="78582"/>
                  </a:lnTo>
                  <a:lnTo>
                    <a:pt x="61912" y="107157"/>
                  </a:lnTo>
                  <a:lnTo>
                    <a:pt x="92869" y="166688"/>
                  </a:lnTo>
                  <a:lnTo>
                    <a:pt x="126206" y="245269"/>
                  </a:lnTo>
                  <a:lnTo>
                    <a:pt x="145256" y="321469"/>
                  </a:lnTo>
                  <a:lnTo>
                    <a:pt x="166687" y="452438"/>
                  </a:lnTo>
                  <a:lnTo>
                    <a:pt x="183356" y="623888"/>
                  </a:lnTo>
                  <a:lnTo>
                    <a:pt x="197644" y="852488"/>
                  </a:lnTo>
                  <a:lnTo>
                    <a:pt x="195262" y="945357"/>
                  </a:lnTo>
                  <a:lnTo>
                    <a:pt x="209550" y="973932"/>
                  </a:lnTo>
                  <a:lnTo>
                    <a:pt x="250031" y="1045369"/>
                  </a:lnTo>
                  <a:lnTo>
                    <a:pt x="297656" y="1114425"/>
                  </a:lnTo>
                  <a:lnTo>
                    <a:pt x="333375" y="1154907"/>
                  </a:lnTo>
                  <a:lnTo>
                    <a:pt x="366712" y="1176338"/>
                  </a:lnTo>
                  <a:lnTo>
                    <a:pt x="390525" y="1181100"/>
                  </a:lnTo>
                  <a:lnTo>
                    <a:pt x="407194" y="1173957"/>
                  </a:lnTo>
                  <a:lnTo>
                    <a:pt x="421481" y="1154907"/>
                  </a:lnTo>
                  <a:lnTo>
                    <a:pt x="428625" y="1131094"/>
                  </a:lnTo>
                  <a:lnTo>
                    <a:pt x="428625" y="1102519"/>
                  </a:lnTo>
                  <a:lnTo>
                    <a:pt x="416719" y="1040607"/>
                  </a:lnTo>
                  <a:lnTo>
                    <a:pt x="395287" y="866775"/>
                  </a:lnTo>
                  <a:lnTo>
                    <a:pt x="383381" y="711994"/>
                  </a:lnTo>
                  <a:lnTo>
                    <a:pt x="361950" y="542925"/>
                  </a:lnTo>
                  <a:lnTo>
                    <a:pt x="338137" y="4095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256;p295">
              <a:extLst>
                <a:ext uri="{FF2B5EF4-FFF2-40B4-BE49-F238E27FC236}">
                  <a16:creationId xmlns:a16="http://schemas.microsoft.com/office/drawing/2014/main" id="{2A8E9B99-F0F1-AC40-A13C-DBF35AA6DDC3}"/>
                </a:ext>
              </a:extLst>
            </p:cNvPr>
            <p:cNvSpPr/>
            <p:nvPr/>
          </p:nvSpPr>
          <p:spPr>
            <a:xfrm>
              <a:off x="3268663" y="2820988"/>
              <a:ext cx="2130425" cy="1054100"/>
            </a:xfrm>
            <a:custGeom>
              <a:avLst/>
              <a:gdLst/>
              <a:ahLst/>
              <a:cxnLst/>
              <a:rect l="l" t="t" r="r" b="b"/>
              <a:pathLst>
                <a:path w="2128838" h="1052513" extrusionOk="0">
                  <a:moveTo>
                    <a:pt x="695325" y="128588"/>
                  </a:moveTo>
                  <a:lnTo>
                    <a:pt x="452438" y="164307"/>
                  </a:lnTo>
                  <a:lnTo>
                    <a:pt x="271463" y="188119"/>
                  </a:lnTo>
                  <a:lnTo>
                    <a:pt x="142875" y="204788"/>
                  </a:lnTo>
                  <a:lnTo>
                    <a:pt x="0" y="238125"/>
                  </a:lnTo>
                  <a:lnTo>
                    <a:pt x="150019" y="342900"/>
                  </a:lnTo>
                  <a:lnTo>
                    <a:pt x="328613" y="319088"/>
                  </a:lnTo>
                  <a:lnTo>
                    <a:pt x="716757" y="264319"/>
                  </a:lnTo>
                  <a:lnTo>
                    <a:pt x="866775" y="242888"/>
                  </a:lnTo>
                  <a:lnTo>
                    <a:pt x="1076325" y="204788"/>
                  </a:lnTo>
                  <a:lnTo>
                    <a:pt x="1250157" y="195263"/>
                  </a:lnTo>
                  <a:lnTo>
                    <a:pt x="1469232" y="188119"/>
                  </a:lnTo>
                  <a:lnTo>
                    <a:pt x="1669257" y="180975"/>
                  </a:lnTo>
                  <a:lnTo>
                    <a:pt x="1738313" y="185738"/>
                  </a:lnTo>
                  <a:lnTo>
                    <a:pt x="1762125" y="192882"/>
                  </a:lnTo>
                  <a:lnTo>
                    <a:pt x="1776413" y="204788"/>
                  </a:lnTo>
                  <a:lnTo>
                    <a:pt x="1783557" y="223838"/>
                  </a:lnTo>
                  <a:lnTo>
                    <a:pt x="1785938" y="257175"/>
                  </a:lnTo>
                  <a:lnTo>
                    <a:pt x="1666875" y="800100"/>
                  </a:lnTo>
                  <a:lnTo>
                    <a:pt x="1628775" y="916782"/>
                  </a:lnTo>
                  <a:lnTo>
                    <a:pt x="1619250" y="964407"/>
                  </a:lnTo>
                  <a:lnTo>
                    <a:pt x="1616869" y="990600"/>
                  </a:lnTo>
                  <a:lnTo>
                    <a:pt x="1621632" y="1021557"/>
                  </a:lnTo>
                  <a:lnTo>
                    <a:pt x="1633538" y="1035844"/>
                  </a:lnTo>
                  <a:lnTo>
                    <a:pt x="1654969" y="1047750"/>
                  </a:lnTo>
                  <a:lnTo>
                    <a:pt x="1678782" y="1052513"/>
                  </a:lnTo>
                  <a:lnTo>
                    <a:pt x="1707357" y="1045369"/>
                  </a:lnTo>
                  <a:lnTo>
                    <a:pt x="1778794" y="1009650"/>
                  </a:lnTo>
                  <a:lnTo>
                    <a:pt x="1793082" y="988219"/>
                  </a:lnTo>
                  <a:lnTo>
                    <a:pt x="1852613" y="821532"/>
                  </a:lnTo>
                  <a:lnTo>
                    <a:pt x="1924050" y="621507"/>
                  </a:lnTo>
                  <a:lnTo>
                    <a:pt x="2007394" y="383382"/>
                  </a:lnTo>
                  <a:lnTo>
                    <a:pt x="2038350" y="300038"/>
                  </a:lnTo>
                  <a:lnTo>
                    <a:pt x="2052638" y="283369"/>
                  </a:lnTo>
                  <a:lnTo>
                    <a:pt x="2076450" y="266700"/>
                  </a:lnTo>
                  <a:lnTo>
                    <a:pt x="2107407" y="254794"/>
                  </a:lnTo>
                  <a:lnTo>
                    <a:pt x="2121694" y="245269"/>
                  </a:lnTo>
                  <a:lnTo>
                    <a:pt x="2128838" y="226219"/>
                  </a:lnTo>
                  <a:lnTo>
                    <a:pt x="2126457" y="200025"/>
                  </a:lnTo>
                  <a:lnTo>
                    <a:pt x="2109788" y="166688"/>
                  </a:lnTo>
                  <a:lnTo>
                    <a:pt x="2069307" y="128588"/>
                  </a:lnTo>
                  <a:lnTo>
                    <a:pt x="1988344" y="66675"/>
                  </a:lnTo>
                  <a:lnTo>
                    <a:pt x="1885950" y="4763"/>
                  </a:lnTo>
                  <a:lnTo>
                    <a:pt x="1869282" y="0"/>
                  </a:lnTo>
                  <a:lnTo>
                    <a:pt x="1793082" y="19050"/>
                  </a:lnTo>
                  <a:lnTo>
                    <a:pt x="1700213" y="30957"/>
                  </a:lnTo>
                  <a:lnTo>
                    <a:pt x="1335882" y="59532"/>
                  </a:lnTo>
                  <a:lnTo>
                    <a:pt x="942975" y="90488"/>
                  </a:lnTo>
                  <a:lnTo>
                    <a:pt x="695325" y="1285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257;p295">
              <a:extLst>
                <a:ext uri="{FF2B5EF4-FFF2-40B4-BE49-F238E27FC236}">
                  <a16:creationId xmlns:a16="http://schemas.microsoft.com/office/drawing/2014/main" id="{CA9BC3CD-40B7-E04B-8325-4E4350A22018}"/>
                </a:ext>
              </a:extLst>
            </p:cNvPr>
            <p:cNvSpPr/>
            <p:nvPr/>
          </p:nvSpPr>
          <p:spPr>
            <a:xfrm>
              <a:off x="4113213" y="2941638"/>
              <a:ext cx="247650" cy="847725"/>
            </a:xfrm>
            <a:custGeom>
              <a:avLst/>
              <a:gdLst/>
              <a:ahLst/>
              <a:cxnLst/>
              <a:rect l="l" t="t" r="r" b="b"/>
              <a:pathLst>
                <a:path w="247650" h="847725" extrusionOk="0">
                  <a:moveTo>
                    <a:pt x="2381" y="404812"/>
                  </a:moveTo>
                  <a:cubicBezTo>
                    <a:pt x="1587" y="320675"/>
                    <a:pt x="794" y="236537"/>
                    <a:pt x="0" y="152400"/>
                  </a:cubicBezTo>
                  <a:lnTo>
                    <a:pt x="0" y="107156"/>
                  </a:lnTo>
                  <a:lnTo>
                    <a:pt x="19050" y="0"/>
                  </a:lnTo>
                  <a:lnTo>
                    <a:pt x="247650" y="78581"/>
                  </a:lnTo>
                  <a:lnTo>
                    <a:pt x="207169" y="209550"/>
                  </a:lnTo>
                  <a:lnTo>
                    <a:pt x="204787" y="252412"/>
                  </a:lnTo>
                  <a:lnTo>
                    <a:pt x="185737" y="683419"/>
                  </a:lnTo>
                  <a:lnTo>
                    <a:pt x="180975" y="740569"/>
                  </a:lnTo>
                  <a:lnTo>
                    <a:pt x="88106" y="847725"/>
                  </a:lnTo>
                  <a:lnTo>
                    <a:pt x="4762" y="759619"/>
                  </a:lnTo>
                  <a:cubicBezTo>
                    <a:pt x="3968" y="649288"/>
                    <a:pt x="3175" y="538956"/>
                    <a:pt x="2381" y="4048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258;p295">
              <a:extLst>
                <a:ext uri="{FF2B5EF4-FFF2-40B4-BE49-F238E27FC236}">
                  <a16:creationId xmlns:a16="http://schemas.microsoft.com/office/drawing/2014/main" id="{675564BA-6FF9-B042-8728-DFE58C18A313}"/>
                </a:ext>
              </a:extLst>
            </p:cNvPr>
            <p:cNvSpPr/>
            <p:nvPr/>
          </p:nvSpPr>
          <p:spPr>
            <a:xfrm>
              <a:off x="3381375" y="3581400"/>
              <a:ext cx="1697038" cy="385763"/>
            </a:xfrm>
            <a:custGeom>
              <a:avLst/>
              <a:gdLst/>
              <a:ahLst/>
              <a:cxnLst/>
              <a:rect l="l" t="t" r="r" b="b"/>
              <a:pathLst>
                <a:path w="1697831" h="385763" extrusionOk="0">
                  <a:moveTo>
                    <a:pt x="581025" y="121444"/>
                  </a:moveTo>
                  <a:lnTo>
                    <a:pt x="347663" y="166688"/>
                  </a:lnTo>
                  <a:lnTo>
                    <a:pt x="171450" y="202406"/>
                  </a:lnTo>
                  <a:lnTo>
                    <a:pt x="0" y="259556"/>
                  </a:lnTo>
                  <a:lnTo>
                    <a:pt x="183356" y="385763"/>
                  </a:lnTo>
                  <a:lnTo>
                    <a:pt x="276225" y="369094"/>
                  </a:lnTo>
                  <a:lnTo>
                    <a:pt x="445294" y="319088"/>
                  </a:lnTo>
                  <a:lnTo>
                    <a:pt x="664369" y="266700"/>
                  </a:lnTo>
                  <a:lnTo>
                    <a:pt x="904875" y="219075"/>
                  </a:lnTo>
                  <a:lnTo>
                    <a:pt x="1059656" y="192881"/>
                  </a:lnTo>
                  <a:lnTo>
                    <a:pt x="1243013" y="166688"/>
                  </a:lnTo>
                  <a:lnTo>
                    <a:pt x="1400175" y="159544"/>
                  </a:lnTo>
                  <a:lnTo>
                    <a:pt x="1535906" y="157163"/>
                  </a:lnTo>
                  <a:lnTo>
                    <a:pt x="1697831" y="107156"/>
                  </a:lnTo>
                  <a:lnTo>
                    <a:pt x="1569244" y="0"/>
                  </a:lnTo>
                  <a:lnTo>
                    <a:pt x="1383506" y="16669"/>
                  </a:lnTo>
                  <a:lnTo>
                    <a:pt x="1028700" y="54769"/>
                  </a:lnTo>
                  <a:lnTo>
                    <a:pt x="842963" y="76200"/>
                  </a:lnTo>
                  <a:lnTo>
                    <a:pt x="581025" y="1214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259;p295">
              <a:extLst>
                <a:ext uri="{FF2B5EF4-FFF2-40B4-BE49-F238E27FC236}">
                  <a16:creationId xmlns:a16="http://schemas.microsoft.com/office/drawing/2014/main" id="{2C16C69E-A62B-A145-903E-57F40C4A6577}"/>
                </a:ext>
              </a:extLst>
            </p:cNvPr>
            <p:cNvSpPr/>
            <p:nvPr/>
          </p:nvSpPr>
          <p:spPr>
            <a:xfrm>
              <a:off x="2830513" y="3902075"/>
              <a:ext cx="1246187" cy="1881188"/>
            </a:xfrm>
            <a:custGeom>
              <a:avLst/>
              <a:gdLst/>
              <a:ahLst/>
              <a:cxnLst/>
              <a:rect l="l" t="t" r="r" b="b"/>
              <a:pathLst>
                <a:path w="1246414" h="1880507" extrusionOk="0">
                  <a:moveTo>
                    <a:pt x="1102178" y="598714"/>
                  </a:moveTo>
                  <a:lnTo>
                    <a:pt x="1156607" y="459921"/>
                  </a:lnTo>
                  <a:lnTo>
                    <a:pt x="1172935" y="421821"/>
                  </a:lnTo>
                  <a:lnTo>
                    <a:pt x="1183821" y="410935"/>
                  </a:lnTo>
                  <a:lnTo>
                    <a:pt x="1208314" y="397328"/>
                  </a:lnTo>
                  <a:lnTo>
                    <a:pt x="1232807" y="375557"/>
                  </a:lnTo>
                  <a:lnTo>
                    <a:pt x="1243693" y="353785"/>
                  </a:lnTo>
                  <a:lnTo>
                    <a:pt x="1246414" y="340178"/>
                  </a:lnTo>
                  <a:lnTo>
                    <a:pt x="1238250" y="318407"/>
                  </a:lnTo>
                  <a:lnTo>
                    <a:pt x="1197428" y="266700"/>
                  </a:lnTo>
                  <a:lnTo>
                    <a:pt x="1137557" y="209550"/>
                  </a:lnTo>
                  <a:lnTo>
                    <a:pt x="1085850" y="166007"/>
                  </a:lnTo>
                  <a:lnTo>
                    <a:pt x="1025978" y="125185"/>
                  </a:lnTo>
                  <a:lnTo>
                    <a:pt x="974271" y="95250"/>
                  </a:lnTo>
                  <a:lnTo>
                    <a:pt x="960664" y="84364"/>
                  </a:lnTo>
                  <a:lnTo>
                    <a:pt x="941614" y="59871"/>
                  </a:lnTo>
                  <a:lnTo>
                    <a:pt x="925285" y="8164"/>
                  </a:lnTo>
                  <a:lnTo>
                    <a:pt x="881743" y="0"/>
                  </a:lnTo>
                  <a:lnTo>
                    <a:pt x="859971" y="32657"/>
                  </a:lnTo>
                  <a:lnTo>
                    <a:pt x="884464" y="103414"/>
                  </a:lnTo>
                  <a:lnTo>
                    <a:pt x="906235" y="166007"/>
                  </a:lnTo>
                  <a:lnTo>
                    <a:pt x="917121" y="217714"/>
                  </a:lnTo>
                  <a:lnTo>
                    <a:pt x="925285" y="263978"/>
                  </a:lnTo>
                  <a:lnTo>
                    <a:pt x="928007" y="315685"/>
                  </a:lnTo>
                  <a:lnTo>
                    <a:pt x="919843" y="416378"/>
                  </a:lnTo>
                  <a:lnTo>
                    <a:pt x="900793" y="508907"/>
                  </a:lnTo>
                  <a:lnTo>
                    <a:pt x="862693" y="636814"/>
                  </a:lnTo>
                  <a:lnTo>
                    <a:pt x="802821" y="781050"/>
                  </a:lnTo>
                  <a:lnTo>
                    <a:pt x="723900" y="941614"/>
                  </a:lnTo>
                  <a:lnTo>
                    <a:pt x="655864" y="1055914"/>
                  </a:lnTo>
                  <a:lnTo>
                    <a:pt x="530678" y="1238250"/>
                  </a:lnTo>
                  <a:lnTo>
                    <a:pt x="329293" y="1488621"/>
                  </a:lnTo>
                  <a:lnTo>
                    <a:pt x="114300" y="1725385"/>
                  </a:lnTo>
                  <a:lnTo>
                    <a:pt x="13607" y="1831521"/>
                  </a:lnTo>
                  <a:lnTo>
                    <a:pt x="0" y="1853292"/>
                  </a:lnTo>
                  <a:lnTo>
                    <a:pt x="2721" y="1880507"/>
                  </a:lnTo>
                  <a:lnTo>
                    <a:pt x="29935" y="1880507"/>
                  </a:lnTo>
                  <a:lnTo>
                    <a:pt x="73478" y="1861457"/>
                  </a:lnTo>
                  <a:lnTo>
                    <a:pt x="174171" y="1785257"/>
                  </a:lnTo>
                  <a:lnTo>
                    <a:pt x="332014" y="1660071"/>
                  </a:lnTo>
                  <a:lnTo>
                    <a:pt x="500743" y="1513114"/>
                  </a:lnTo>
                  <a:lnTo>
                    <a:pt x="644978" y="1371600"/>
                  </a:lnTo>
                  <a:lnTo>
                    <a:pt x="770164" y="1221921"/>
                  </a:lnTo>
                  <a:lnTo>
                    <a:pt x="859971" y="1088571"/>
                  </a:lnTo>
                  <a:lnTo>
                    <a:pt x="963385" y="900792"/>
                  </a:lnTo>
                  <a:lnTo>
                    <a:pt x="1055914" y="710292"/>
                  </a:lnTo>
                  <a:lnTo>
                    <a:pt x="1102178" y="59871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3260;p295">
              <a:extLst>
                <a:ext uri="{FF2B5EF4-FFF2-40B4-BE49-F238E27FC236}">
                  <a16:creationId xmlns:a16="http://schemas.microsoft.com/office/drawing/2014/main" id="{92364776-6C32-3B4D-AB3E-F6795A40F90F}"/>
                </a:ext>
              </a:extLst>
            </p:cNvPr>
            <p:cNvSpPr/>
            <p:nvPr/>
          </p:nvSpPr>
          <p:spPr>
            <a:xfrm>
              <a:off x="4232275" y="3725863"/>
              <a:ext cx="3187700" cy="2290762"/>
            </a:xfrm>
            <a:custGeom>
              <a:avLst/>
              <a:gdLst/>
              <a:ahLst/>
              <a:cxnLst/>
              <a:rect l="l" t="t" r="r" b="b"/>
              <a:pathLst>
                <a:path w="3186997" h="2290468" extrusionOk="0">
                  <a:moveTo>
                    <a:pt x="101269" y="717819"/>
                  </a:moveTo>
                  <a:lnTo>
                    <a:pt x="104248" y="461668"/>
                  </a:lnTo>
                  <a:cubicBezTo>
                    <a:pt x="105241" y="426919"/>
                    <a:pt x="106233" y="392169"/>
                    <a:pt x="107226" y="357420"/>
                  </a:cubicBezTo>
                  <a:lnTo>
                    <a:pt x="98291" y="279979"/>
                  </a:lnTo>
                  <a:lnTo>
                    <a:pt x="80420" y="205517"/>
                  </a:lnTo>
                  <a:lnTo>
                    <a:pt x="59570" y="145947"/>
                  </a:lnTo>
                  <a:lnTo>
                    <a:pt x="20850" y="71484"/>
                  </a:lnTo>
                  <a:lnTo>
                    <a:pt x="0" y="0"/>
                  </a:lnTo>
                  <a:lnTo>
                    <a:pt x="163818" y="44677"/>
                  </a:lnTo>
                  <a:lnTo>
                    <a:pt x="217431" y="116162"/>
                  </a:lnTo>
                  <a:lnTo>
                    <a:pt x="285936" y="193603"/>
                  </a:lnTo>
                  <a:lnTo>
                    <a:pt x="372313" y="277001"/>
                  </a:lnTo>
                  <a:lnTo>
                    <a:pt x="390184" y="300829"/>
                  </a:lnTo>
                  <a:lnTo>
                    <a:pt x="402098" y="318700"/>
                  </a:lnTo>
                  <a:lnTo>
                    <a:pt x="402098" y="339549"/>
                  </a:lnTo>
                  <a:lnTo>
                    <a:pt x="393162" y="366356"/>
                  </a:lnTo>
                  <a:lnTo>
                    <a:pt x="369334" y="390184"/>
                  </a:lnTo>
                  <a:lnTo>
                    <a:pt x="333592" y="425926"/>
                  </a:lnTo>
                  <a:lnTo>
                    <a:pt x="315721" y="461668"/>
                  </a:lnTo>
                  <a:lnTo>
                    <a:pt x="306786" y="527195"/>
                  </a:lnTo>
                  <a:lnTo>
                    <a:pt x="291893" y="944185"/>
                  </a:lnTo>
                  <a:lnTo>
                    <a:pt x="277001" y="1274799"/>
                  </a:lnTo>
                  <a:lnTo>
                    <a:pt x="265087" y="1590520"/>
                  </a:lnTo>
                  <a:lnTo>
                    <a:pt x="265087" y="1706681"/>
                  </a:lnTo>
                  <a:lnTo>
                    <a:pt x="271044" y="1754337"/>
                  </a:lnTo>
                  <a:lnTo>
                    <a:pt x="277001" y="1784122"/>
                  </a:lnTo>
                  <a:lnTo>
                    <a:pt x="294872" y="1831778"/>
                  </a:lnTo>
                  <a:lnTo>
                    <a:pt x="318700" y="1876456"/>
                  </a:lnTo>
                  <a:lnTo>
                    <a:pt x="345506" y="1909219"/>
                  </a:lnTo>
                  <a:lnTo>
                    <a:pt x="381248" y="1939005"/>
                  </a:lnTo>
                  <a:lnTo>
                    <a:pt x="428904" y="1962833"/>
                  </a:lnTo>
                  <a:lnTo>
                    <a:pt x="479539" y="1983682"/>
                  </a:lnTo>
                  <a:lnTo>
                    <a:pt x="571873" y="2001553"/>
                  </a:lnTo>
                  <a:lnTo>
                    <a:pt x="702927" y="2019424"/>
                  </a:lnTo>
                  <a:lnTo>
                    <a:pt x="911422" y="2034317"/>
                  </a:lnTo>
                  <a:lnTo>
                    <a:pt x="1161616" y="2043252"/>
                  </a:lnTo>
                  <a:lnTo>
                    <a:pt x="1504144" y="2043252"/>
                  </a:lnTo>
                  <a:lnTo>
                    <a:pt x="1837736" y="2037295"/>
                  </a:lnTo>
                  <a:lnTo>
                    <a:pt x="2126650" y="2022403"/>
                  </a:lnTo>
                  <a:lnTo>
                    <a:pt x="2394716" y="2001553"/>
                  </a:lnTo>
                  <a:lnTo>
                    <a:pt x="2567469" y="1968790"/>
                  </a:lnTo>
                  <a:lnTo>
                    <a:pt x="2615125" y="1953897"/>
                  </a:lnTo>
                  <a:lnTo>
                    <a:pt x="2662781" y="1927091"/>
                  </a:lnTo>
                  <a:lnTo>
                    <a:pt x="3055943" y="1843692"/>
                  </a:lnTo>
                  <a:lnTo>
                    <a:pt x="3100620" y="1882413"/>
                  </a:lnTo>
                  <a:lnTo>
                    <a:pt x="3139341" y="1918155"/>
                  </a:lnTo>
                  <a:lnTo>
                    <a:pt x="3163169" y="1944962"/>
                  </a:lnTo>
                  <a:lnTo>
                    <a:pt x="3175083" y="1968790"/>
                  </a:lnTo>
                  <a:lnTo>
                    <a:pt x="3186997" y="1992618"/>
                  </a:lnTo>
                  <a:lnTo>
                    <a:pt x="3186997" y="2007510"/>
                  </a:lnTo>
                  <a:lnTo>
                    <a:pt x="3148276" y="2061123"/>
                  </a:lnTo>
                  <a:lnTo>
                    <a:pt x="3082749" y="2114736"/>
                  </a:lnTo>
                  <a:lnTo>
                    <a:pt x="2978502" y="2162392"/>
                  </a:lnTo>
                  <a:lnTo>
                    <a:pt x="2835534" y="2201113"/>
                  </a:lnTo>
                  <a:lnTo>
                    <a:pt x="2641931" y="2233876"/>
                  </a:lnTo>
                  <a:lnTo>
                    <a:pt x="2332167" y="2257704"/>
                  </a:lnTo>
                  <a:lnTo>
                    <a:pt x="2081973" y="2272597"/>
                  </a:lnTo>
                  <a:lnTo>
                    <a:pt x="1870499" y="2281532"/>
                  </a:lnTo>
                  <a:lnTo>
                    <a:pt x="1629241" y="2290468"/>
                  </a:lnTo>
                  <a:lnTo>
                    <a:pt x="1396917" y="2287489"/>
                  </a:lnTo>
                  <a:lnTo>
                    <a:pt x="1179487" y="2281532"/>
                  </a:lnTo>
                  <a:lnTo>
                    <a:pt x="965035" y="2269618"/>
                  </a:lnTo>
                  <a:lnTo>
                    <a:pt x="774411" y="2248769"/>
                  </a:lnTo>
                  <a:lnTo>
                    <a:pt x="613572" y="2224941"/>
                  </a:lnTo>
                  <a:lnTo>
                    <a:pt x="434861" y="2180263"/>
                  </a:lnTo>
                  <a:lnTo>
                    <a:pt x="312743" y="2129629"/>
                  </a:lnTo>
                  <a:lnTo>
                    <a:pt x="235302" y="2084951"/>
                  </a:lnTo>
                  <a:lnTo>
                    <a:pt x="178710" y="2034317"/>
                  </a:lnTo>
                  <a:lnTo>
                    <a:pt x="137011" y="1977725"/>
                  </a:lnTo>
                  <a:lnTo>
                    <a:pt x="107226" y="1912198"/>
                  </a:lnTo>
                  <a:lnTo>
                    <a:pt x="89355" y="1828800"/>
                  </a:lnTo>
                  <a:lnTo>
                    <a:pt x="83398" y="1730509"/>
                  </a:lnTo>
                  <a:lnTo>
                    <a:pt x="89355" y="1447552"/>
                  </a:lnTo>
                  <a:lnTo>
                    <a:pt x="92334" y="1173530"/>
                  </a:lnTo>
                  <a:lnTo>
                    <a:pt x="101269" y="71781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3261;p295">
              <a:extLst>
                <a:ext uri="{FF2B5EF4-FFF2-40B4-BE49-F238E27FC236}">
                  <a16:creationId xmlns:a16="http://schemas.microsoft.com/office/drawing/2014/main" id="{B319EED6-CA83-DC40-83E4-C7D2C9A1629D}"/>
                </a:ext>
              </a:extLst>
            </p:cNvPr>
            <p:cNvSpPr/>
            <p:nvPr/>
          </p:nvSpPr>
          <p:spPr>
            <a:xfrm>
              <a:off x="6878638" y="4878388"/>
              <a:ext cx="415925" cy="788987"/>
            </a:xfrm>
            <a:custGeom>
              <a:avLst/>
              <a:gdLst/>
              <a:ahLst/>
              <a:cxnLst/>
              <a:rect l="l" t="t" r="r" b="b"/>
              <a:pathLst>
                <a:path w="414338" h="788194" extrusionOk="0">
                  <a:moveTo>
                    <a:pt x="223838" y="326232"/>
                  </a:moveTo>
                  <a:lnTo>
                    <a:pt x="247650" y="228600"/>
                  </a:lnTo>
                  <a:lnTo>
                    <a:pt x="273844" y="135732"/>
                  </a:lnTo>
                  <a:lnTo>
                    <a:pt x="290513" y="66675"/>
                  </a:lnTo>
                  <a:lnTo>
                    <a:pt x="297657" y="38100"/>
                  </a:lnTo>
                  <a:lnTo>
                    <a:pt x="316707" y="16669"/>
                  </a:lnTo>
                  <a:lnTo>
                    <a:pt x="333375" y="0"/>
                  </a:lnTo>
                  <a:lnTo>
                    <a:pt x="342900" y="0"/>
                  </a:lnTo>
                  <a:lnTo>
                    <a:pt x="359569" y="4763"/>
                  </a:lnTo>
                  <a:lnTo>
                    <a:pt x="364332" y="52388"/>
                  </a:lnTo>
                  <a:lnTo>
                    <a:pt x="388144" y="416719"/>
                  </a:lnTo>
                  <a:lnTo>
                    <a:pt x="414338" y="723900"/>
                  </a:lnTo>
                  <a:lnTo>
                    <a:pt x="0" y="788194"/>
                  </a:lnTo>
                  <a:lnTo>
                    <a:pt x="30957" y="762000"/>
                  </a:lnTo>
                  <a:lnTo>
                    <a:pt x="57150" y="726282"/>
                  </a:lnTo>
                  <a:lnTo>
                    <a:pt x="92869" y="669132"/>
                  </a:lnTo>
                  <a:lnTo>
                    <a:pt x="135732" y="581025"/>
                  </a:lnTo>
                  <a:lnTo>
                    <a:pt x="178594" y="476250"/>
                  </a:lnTo>
                  <a:lnTo>
                    <a:pt x="223838" y="32623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3262;p295">
              <a:extLst>
                <a:ext uri="{FF2B5EF4-FFF2-40B4-BE49-F238E27FC236}">
                  <a16:creationId xmlns:a16="http://schemas.microsoft.com/office/drawing/2014/main" id="{0F5C9DCA-3CB0-464C-9E25-57428297FA70}"/>
                </a:ext>
              </a:extLst>
            </p:cNvPr>
            <p:cNvSpPr/>
            <p:nvPr/>
          </p:nvSpPr>
          <p:spPr>
            <a:xfrm>
              <a:off x="5308600" y="3133725"/>
              <a:ext cx="2000250" cy="466725"/>
            </a:xfrm>
            <a:custGeom>
              <a:avLst/>
              <a:gdLst/>
              <a:ahLst/>
              <a:cxnLst/>
              <a:rect l="l" t="t" r="r" b="b"/>
              <a:pathLst>
                <a:path w="2000250" h="466725" extrusionOk="0">
                  <a:moveTo>
                    <a:pt x="1130300" y="82550"/>
                  </a:moveTo>
                  <a:lnTo>
                    <a:pt x="609600" y="177800"/>
                  </a:lnTo>
                  <a:lnTo>
                    <a:pt x="349250" y="228600"/>
                  </a:lnTo>
                  <a:lnTo>
                    <a:pt x="244475" y="250825"/>
                  </a:lnTo>
                  <a:lnTo>
                    <a:pt x="190500" y="254000"/>
                  </a:lnTo>
                  <a:lnTo>
                    <a:pt x="136525" y="238125"/>
                  </a:lnTo>
                  <a:lnTo>
                    <a:pt x="95250" y="215900"/>
                  </a:lnTo>
                  <a:lnTo>
                    <a:pt x="60325" y="184150"/>
                  </a:lnTo>
                  <a:lnTo>
                    <a:pt x="38100" y="171450"/>
                  </a:lnTo>
                  <a:lnTo>
                    <a:pt x="6350" y="171450"/>
                  </a:lnTo>
                  <a:lnTo>
                    <a:pt x="0" y="187325"/>
                  </a:lnTo>
                  <a:lnTo>
                    <a:pt x="12700" y="231775"/>
                  </a:lnTo>
                  <a:lnTo>
                    <a:pt x="44450" y="295275"/>
                  </a:lnTo>
                  <a:lnTo>
                    <a:pt x="79375" y="355600"/>
                  </a:lnTo>
                  <a:lnTo>
                    <a:pt x="111125" y="390525"/>
                  </a:lnTo>
                  <a:lnTo>
                    <a:pt x="161925" y="441325"/>
                  </a:lnTo>
                  <a:lnTo>
                    <a:pt x="190500" y="460375"/>
                  </a:lnTo>
                  <a:lnTo>
                    <a:pt x="209550" y="466725"/>
                  </a:lnTo>
                  <a:lnTo>
                    <a:pt x="250825" y="457200"/>
                  </a:lnTo>
                  <a:lnTo>
                    <a:pt x="381000" y="412750"/>
                  </a:lnTo>
                  <a:lnTo>
                    <a:pt x="479425" y="381000"/>
                  </a:lnTo>
                  <a:lnTo>
                    <a:pt x="682625" y="330200"/>
                  </a:lnTo>
                  <a:lnTo>
                    <a:pt x="971550" y="279400"/>
                  </a:lnTo>
                  <a:lnTo>
                    <a:pt x="1270000" y="225425"/>
                  </a:lnTo>
                  <a:lnTo>
                    <a:pt x="1568450" y="180975"/>
                  </a:lnTo>
                  <a:lnTo>
                    <a:pt x="1631950" y="180975"/>
                  </a:lnTo>
                  <a:lnTo>
                    <a:pt x="1679575" y="200025"/>
                  </a:lnTo>
                  <a:lnTo>
                    <a:pt x="1917700" y="346075"/>
                  </a:lnTo>
                  <a:lnTo>
                    <a:pt x="1952625" y="311150"/>
                  </a:lnTo>
                  <a:lnTo>
                    <a:pt x="1981200" y="285750"/>
                  </a:lnTo>
                  <a:lnTo>
                    <a:pt x="1997075" y="250825"/>
                  </a:lnTo>
                  <a:lnTo>
                    <a:pt x="2000250" y="219075"/>
                  </a:lnTo>
                  <a:lnTo>
                    <a:pt x="1981200" y="187325"/>
                  </a:lnTo>
                  <a:lnTo>
                    <a:pt x="1939925" y="146050"/>
                  </a:lnTo>
                  <a:lnTo>
                    <a:pt x="1860550" y="85725"/>
                  </a:lnTo>
                  <a:lnTo>
                    <a:pt x="1781175" y="34925"/>
                  </a:lnTo>
                  <a:lnTo>
                    <a:pt x="1704975" y="3175"/>
                  </a:lnTo>
                  <a:lnTo>
                    <a:pt x="1651000" y="0"/>
                  </a:lnTo>
                  <a:lnTo>
                    <a:pt x="1463675" y="31750"/>
                  </a:lnTo>
                  <a:lnTo>
                    <a:pt x="1130300" y="8255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3263;p295">
              <a:extLst>
                <a:ext uri="{FF2B5EF4-FFF2-40B4-BE49-F238E27FC236}">
                  <a16:creationId xmlns:a16="http://schemas.microsoft.com/office/drawing/2014/main" id="{DF081D88-D6CC-BF49-BF5A-C5BAA2D4F0AD}"/>
                </a:ext>
              </a:extLst>
            </p:cNvPr>
            <p:cNvSpPr/>
            <p:nvPr/>
          </p:nvSpPr>
          <p:spPr>
            <a:xfrm>
              <a:off x="6226175" y="3295650"/>
              <a:ext cx="1016000" cy="1984375"/>
            </a:xfrm>
            <a:custGeom>
              <a:avLst/>
              <a:gdLst/>
              <a:ahLst/>
              <a:cxnLst/>
              <a:rect l="l" t="t" r="r" b="b"/>
              <a:pathLst>
                <a:path w="1016000" h="1984375" extrusionOk="0">
                  <a:moveTo>
                    <a:pt x="638175" y="812800"/>
                  </a:moveTo>
                  <a:lnTo>
                    <a:pt x="679450" y="644525"/>
                  </a:lnTo>
                  <a:lnTo>
                    <a:pt x="717550" y="457200"/>
                  </a:lnTo>
                  <a:lnTo>
                    <a:pt x="746125" y="304800"/>
                  </a:lnTo>
                  <a:lnTo>
                    <a:pt x="765175" y="161925"/>
                  </a:lnTo>
                  <a:lnTo>
                    <a:pt x="768350" y="104775"/>
                  </a:lnTo>
                  <a:lnTo>
                    <a:pt x="758825" y="57150"/>
                  </a:lnTo>
                  <a:lnTo>
                    <a:pt x="733425" y="0"/>
                  </a:lnTo>
                  <a:lnTo>
                    <a:pt x="1016000" y="161925"/>
                  </a:lnTo>
                  <a:lnTo>
                    <a:pt x="990600" y="200025"/>
                  </a:lnTo>
                  <a:lnTo>
                    <a:pt x="974725" y="247650"/>
                  </a:lnTo>
                  <a:lnTo>
                    <a:pt x="952500" y="355600"/>
                  </a:lnTo>
                  <a:lnTo>
                    <a:pt x="889000" y="682625"/>
                  </a:lnTo>
                  <a:lnTo>
                    <a:pt x="822325" y="939800"/>
                  </a:lnTo>
                  <a:lnTo>
                    <a:pt x="765175" y="1143000"/>
                  </a:lnTo>
                  <a:lnTo>
                    <a:pt x="688975" y="1358900"/>
                  </a:lnTo>
                  <a:lnTo>
                    <a:pt x="628650" y="1508125"/>
                  </a:lnTo>
                  <a:lnTo>
                    <a:pt x="561975" y="1635125"/>
                  </a:lnTo>
                  <a:lnTo>
                    <a:pt x="488950" y="1739900"/>
                  </a:lnTo>
                  <a:lnTo>
                    <a:pt x="409575" y="1822450"/>
                  </a:lnTo>
                  <a:lnTo>
                    <a:pt x="330200" y="1882775"/>
                  </a:lnTo>
                  <a:lnTo>
                    <a:pt x="266700" y="1917700"/>
                  </a:lnTo>
                  <a:lnTo>
                    <a:pt x="200025" y="1949450"/>
                  </a:lnTo>
                  <a:lnTo>
                    <a:pt x="127000" y="1971675"/>
                  </a:lnTo>
                  <a:lnTo>
                    <a:pt x="53975" y="1984375"/>
                  </a:lnTo>
                  <a:lnTo>
                    <a:pt x="19050" y="1984375"/>
                  </a:lnTo>
                  <a:lnTo>
                    <a:pt x="0" y="1971675"/>
                  </a:lnTo>
                  <a:lnTo>
                    <a:pt x="241300" y="1619250"/>
                  </a:lnTo>
                  <a:lnTo>
                    <a:pt x="285750" y="1581150"/>
                  </a:lnTo>
                  <a:lnTo>
                    <a:pt x="323850" y="1539875"/>
                  </a:lnTo>
                  <a:lnTo>
                    <a:pt x="361950" y="1492250"/>
                  </a:lnTo>
                  <a:lnTo>
                    <a:pt x="403225" y="1428750"/>
                  </a:lnTo>
                  <a:lnTo>
                    <a:pt x="450850" y="1343025"/>
                  </a:lnTo>
                  <a:lnTo>
                    <a:pt x="498475" y="1247775"/>
                  </a:lnTo>
                  <a:lnTo>
                    <a:pt x="546100" y="1120775"/>
                  </a:lnTo>
                  <a:lnTo>
                    <a:pt x="590550" y="990600"/>
                  </a:lnTo>
                  <a:lnTo>
                    <a:pt x="638175" y="81280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3264;p295">
              <a:extLst>
                <a:ext uri="{FF2B5EF4-FFF2-40B4-BE49-F238E27FC236}">
                  <a16:creationId xmlns:a16="http://schemas.microsoft.com/office/drawing/2014/main" id="{AA4970F3-A591-E846-A9CC-3FAF17A1EE80}"/>
                </a:ext>
              </a:extLst>
            </p:cNvPr>
            <p:cNvSpPr/>
            <p:nvPr/>
          </p:nvSpPr>
          <p:spPr>
            <a:xfrm>
              <a:off x="5810250" y="4872038"/>
              <a:ext cx="704850" cy="403225"/>
            </a:xfrm>
            <a:custGeom>
              <a:avLst/>
              <a:gdLst/>
              <a:ahLst/>
              <a:cxnLst/>
              <a:rect l="l" t="t" r="r" b="b"/>
              <a:pathLst>
                <a:path w="704850" h="402431" extrusionOk="0">
                  <a:moveTo>
                    <a:pt x="252413" y="52387"/>
                  </a:moveTo>
                  <a:lnTo>
                    <a:pt x="304800" y="69056"/>
                  </a:lnTo>
                  <a:lnTo>
                    <a:pt x="366713" y="83343"/>
                  </a:lnTo>
                  <a:lnTo>
                    <a:pt x="421481" y="90487"/>
                  </a:lnTo>
                  <a:lnTo>
                    <a:pt x="485775" y="97631"/>
                  </a:lnTo>
                  <a:lnTo>
                    <a:pt x="545306" y="90487"/>
                  </a:lnTo>
                  <a:lnTo>
                    <a:pt x="585788" y="78581"/>
                  </a:lnTo>
                  <a:lnTo>
                    <a:pt x="631031" y="59531"/>
                  </a:lnTo>
                  <a:lnTo>
                    <a:pt x="704850" y="9525"/>
                  </a:lnTo>
                  <a:lnTo>
                    <a:pt x="431006" y="402431"/>
                  </a:lnTo>
                  <a:lnTo>
                    <a:pt x="407194" y="385762"/>
                  </a:lnTo>
                  <a:lnTo>
                    <a:pt x="407194" y="378618"/>
                  </a:lnTo>
                  <a:lnTo>
                    <a:pt x="407194" y="345281"/>
                  </a:lnTo>
                  <a:lnTo>
                    <a:pt x="390525" y="311943"/>
                  </a:lnTo>
                  <a:lnTo>
                    <a:pt x="354806" y="269081"/>
                  </a:lnTo>
                  <a:lnTo>
                    <a:pt x="304800" y="226218"/>
                  </a:lnTo>
                  <a:lnTo>
                    <a:pt x="242888" y="176212"/>
                  </a:lnTo>
                  <a:lnTo>
                    <a:pt x="154781" y="121443"/>
                  </a:lnTo>
                  <a:lnTo>
                    <a:pt x="69056" y="66675"/>
                  </a:lnTo>
                  <a:lnTo>
                    <a:pt x="16669" y="42862"/>
                  </a:lnTo>
                  <a:lnTo>
                    <a:pt x="0" y="23812"/>
                  </a:lnTo>
                  <a:lnTo>
                    <a:pt x="7144" y="9525"/>
                  </a:lnTo>
                  <a:lnTo>
                    <a:pt x="33338" y="0"/>
                  </a:lnTo>
                  <a:lnTo>
                    <a:pt x="69056" y="4762"/>
                  </a:lnTo>
                  <a:lnTo>
                    <a:pt x="161925" y="23812"/>
                  </a:lnTo>
                  <a:lnTo>
                    <a:pt x="252413" y="52387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3265;p295">
              <a:extLst>
                <a:ext uri="{FF2B5EF4-FFF2-40B4-BE49-F238E27FC236}">
                  <a16:creationId xmlns:a16="http://schemas.microsoft.com/office/drawing/2014/main" id="{1D5038FB-CD84-A94C-8565-DCE5B3AF3760}"/>
                </a:ext>
              </a:extLst>
            </p:cNvPr>
            <p:cNvSpPr/>
            <p:nvPr/>
          </p:nvSpPr>
          <p:spPr>
            <a:xfrm>
              <a:off x="4954588" y="2092325"/>
              <a:ext cx="1506537" cy="3133725"/>
            </a:xfrm>
            <a:custGeom>
              <a:avLst/>
              <a:gdLst/>
              <a:ahLst/>
              <a:cxnLst/>
              <a:rect l="l" t="t" r="r" b="b"/>
              <a:pathLst>
                <a:path w="1506772" h="3132814" extrusionOk="0">
                  <a:moveTo>
                    <a:pt x="1144988" y="671885"/>
                  </a:moveTo>
                  <a:lnTo>
                    <a:pt x="1164866" y="504908"/>
                  </a:lnTo>
                  <a:lnTo>
                    <a:pt x="1172817" y="385639"/>
                  </a:lnTo>
                  <a:lnTo>
                    <a:pt x="1168842" y="294199"/>
                  </a:lnTo>
                  <a:lnTo>
                    <a:pt x="1164866" y="238539"/>
                  </a:lnTo>
                  <a:lnTo>
                    <a:pt x="1144988" y="174929"/>
                  </a:lnTo>
                  <a:lnTo>
                    <a:pt x="1125109" y="139148"/>
                  </a:lnTo>
                  <a:lnTo>
                    <a:pt x="1085353" y="83489"/>
                  </a:lnTo>
                  <a:lnTo>
                    <a:pt x="1061499" y="55659"/>
                  </a:lnTo>
                  <a:lnTo>
                    <a:pt x="1049572" y="19879"/>
                  </a:lnTo>
                  <a:lnTo>
                    <a:pt x="1057523" y="0"/>
                  </a:lnTo>
                  <a:lnTo>
                    <a:pt x="1101255" y="11927"/>
                  </a:lnTo>
                  <a:lnTo>
                    <a:pt x="1172817" y="31805"/>
                  </a:lnTo>
                  <a:lnTo>
                    <a:pt x="1292087" y="87465"/>
                  </a:lnTo>
                  <a:lnTo>
                    <a:pt x="1403405" y="151075"/>
                  </a:lnTo>
                  <a:lnTo>
                    <a:pt x="1478942" y="206734"/>
                  </a:lnTo>
                  <a:lnTo>
                    <a:pt x="1498821" y="226612"/>
                  </a:lnTo>
                  <a:lnTo>
                    <a:pt x="1506772" y="250466"/>
                  </a:lnTo>
                  <a:lnTo>
                    <a:pt x="1498821" y="282272"/>
                  </a:lnTo>
                  <a:lnTo>
                    <a:pt x="1470991" y="318052"/>
                  </a:lnTo>
                  <a:lnTo>
                    <a:pt x="1443162" y="357809"/>
                  </a:lnTo>
                  <a:lnTo>
                    <a:pt x="1419308" y="425395"/>
                  </a:lnTo>
                  <a:lnTo>
                    <a:pt x="1403405" y="544665"/>
                  </a:lnTo>
                  <a:lnTo>
                    <a:pt x="1335819" y="1005840"/>
                  </a:lnTo>
                  <a:lnTo>
                    <a:pt x="1304014" y="1168842"/>
                  </a:lnTo>
                  <a:lnTo>
                    <a:pt x="1244379" y="1399430"/>
                  </a:lnTo>
                  <a:lnTo>
                    <a:pt x="1168842" y="1645920"/>
                  </a:lnTo>
                  <a:lnTo>
                    <a:pt x="1069450" y="1896386"/>
                  </a:lnTo>
                  <a:lnTo>
                    <a:pt x="966083" y="2111072"/>
                  </a:lnTo>
                  <a:lnTo>
                    <a:pt x="866692" y="2286000"/>
                  </a:lnTo>
                  <a:lnTo>
                    <a:pt x="715617" y="2480807"/>
                  </a:lnTo>
                  <a:lnTo>
                    <a:pt x="548640" y="2679590"/>
                  </a:lnTo>
                  <a:lnTo>
                    <a:pt x="365760" y="2870421"/>
                  </a:lnTo>
                  <a:lnTo>
                    <a:pt x="190831" y="3021496"/>
                  </a:lnTo>
                  <a:lnTo>
                    <a:pt x="51683" y="3120887"/>
                  </a:lnTo>
                  <a:lnTo>
                    <a:pt x="23854" y="3132814"/>
                  </a:lnTo>
                  <a:lnTo>
                    <a:pt x="0" y="3116912"/>
                  </a:lnTo>
                  <a:lnTo>
                    <a:pt x="3975" y="3081131"/>
                  </a:lnTo>
                  <a:lnTo>
                    <a:pt x="59635" y="3025472"/>
                  </a:lnTo>
                  <a:lnTo>
                    <a:pt x="206734" y="2874397"/>
                  </a:lnTo>
                  <a:lnTo>
                    <a:pt x="373711" y="2683565"/>
                  </a:lnTo>
                  <a:lnTo>
                    <a:pt x="508883" y="2520564"/>
                  </a:lnTo>
                  <a:lnTo>
                    <a:pt x="616226" y="2357562"/>
                  </a:lnTo>
                  <a:lnTo>
                    <a:pt x="719593" y="2178658"/>
                  </a:lnTo>
                  <a:lnTo>
                    <a:pt x="811033" y="1987826"/>
                  </a:lnTo>
                  <a:lnTo>
                    <a:pt x="902473" y="1757239"/>
                  </a:lnTo>
                  <a:lnTo>
                    <a:pt x="981986" y="1502797"/>
                  </a:lnTo>
                  <a:lnTo>
                    <a:pt x="1029694" y="1323892"/>
                  </a:lnTo>
                  <a:lnTo>
                    <a:pt x="1061499" y="1204623"/>
                  </a:lnTo>
                  <a:lnTo>
                    <a:pt x="1101255" y="989938"/>
                  </a:lnTo>
                  <a:lnTo>
                    <a:pt x="1144988" y="671885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7" name="Google Shape;3270;p296">
            <a:extLst>
              <a:ext uri="{FF2B5EF4-FFF2-40B4-BE49-F238E27FC236}">
                <a16:creationId xmlns:a16="http://schemas.microsoft.com/office/drawing/2014/main" id="{696954FF-633E-0A40-84CC-0BDB6AFB34D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8364" y="1483645"/>
            <a:ext cx="4597400" cy="437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0" name="Google Shape;3270;p2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4300" y="1519741"/>
            <a:ext cx="4597400" cy="437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5"/>
          <p:cNvSpPr txBox="1"/>
          <p:nvPr/>
        </p:nvSpPr>
        <p:spPr>
          <a:xfrm>
            <a:off x="5385048" y="7893496"/>
            <a:ext cx="2568348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温</a:t>
            </a:r>
            <a:endParaRPr/>
          </a:p>
        </p:txBody>
      </p:sp>
      <p:sp>
        <p:nvSpPr>
          <p:cNvPr id="458" name="Google Shape;458;p35"/>
          <p:cNvSpPr/>
          <p:nvPr/>
        </p:nvSpPr>
        <p:spPr>
          <a:xfrm>
            <a:off x="2986088" y="1630363"/>
            <a:ext cx="885825" cy="641350"/>
          </a:xfrm>
          <a:custGeom>
            <a:avLst/>
            <a:gdLst/>
            <a:ahLst/>
            <a:cxnLst/>
            <a:rect l="l" t="t" r="r" b="b"/>
            <a:pathLst>
              <a:path w="885825" h="640557" extrusionOk="0">
                <a:moveTo>
                  <a:pt x="397668" y="450057"/>
                </a:moveTo>
                <a:lnTo>
                  <a:pt x="276225" y="340519"/>
                </a:lnTo>
                <a:lnTo>
                  <a:pt x="152400" y="214313"/>
                </a:lnTo>
                <a:lnTo>
                  <a:pt x="16668" y="69057"/>
                </a:lnTo>
                <a:lnTo>
                  <a:pt x="4762" y="47625"/>
                </a:lnTo>
                <a:lnTo>
                  <a:pt x="0" y="28575"/>
                </a:lnTo>
                <a:lnTo>
                  <a:pt x="2381" y="9525"/>
                </a:lnTo>
                <a:lnTo>
                  <a:pt x="14287" y="0"/>
                </a:lnTo>
                <a:lnTo>
                  <a:pt x="38100" y="2382"/>
                </a:lnTo>
                <a:lnTo>
                  <a:pt x="71437" y="23813"/>
                </a:lnTo>
                <a:lnTo>
                  <a:pt x="135731" y="73819"/>
                </a:lnTo>
                <a:lnTo>
                  <a:pt x="219075" y="119063"/>
                </a:lnTo>
                <a:lnTo>
                  <a:pt x="338137" y="161925"/>
                </a:lnTo>
                <a:lnTo>
                  <a:pt x="509587" y="204788"/>
                </a:lnTo>
                <a:lnTo>
                  <a:pt x="590550" y="219075"/>
                </a:lnTo>
                <a:lnTo>
                  <a:pt x="647700" y="233363"/>
                </a:lnTo>
                <a:lnTo>
                  <a:pt x="704850" y="257175"/>
                </a:lnTo>
                <a:lnTo>
                  <a:pt x="752475" y="288132"/>
                </a:lnTo>
                <a:lnTo>
                  <a:pt x="797718" y="335757"/>
                </a:lnTo>
                <a:lnTo>
                  <a:pt x="838200" y="395288"/>
                </a:lnTo>
                <a:lnTo>
                  <a:pt x="864393" y="459582"/>
                </a:lnTo>
                <a:lnTo>
                  <a:pt x="883443" y="526257"/>
                </a:lnTo>
                <a:lnTo>
                  <a:pt x="885825" y="566738"/>
                </a:lnTo>
                <a:lnTo>
                  <a:pt x="878681" y="607219"/>
                </a:lnTo>
                <a:lnTo>
                  <a:pt x="859631" y="621507"/>
                </a:lnTo>
                <a:lnTo>
                  <a:pt x="814387" y="638175"/>
                </a:lnTo>
                <a:lnTo>
                  <a:pt x="757237" y="640557"/>
                </a:lnTo>
                <a:lnTo>
                  <a:pt x="690562" y="631032"/>
                </a:lnTo>
                <a:lnTo>
                  <a:pt x="595312" y="592932"/>
                </a:lnTo>
                <a:lnTo>
                  <a:pt x="397668" y="45005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35"/>
          <p:cNvSpPr/>
          <p:nvPr/>
        </p:nvSpPr>
        <p:spPr>
          <a:xfrm>
            <a:off x="2732088" y="2743200"/>
            <a:ext cx="730250" cy="642938"/>
          </a:xfrm>
          <a:custGeom>
            <a:avLst/>
            <a:gdLst/>
            <a:ahLst/>
            <a:cxnLst/>
            <a:rect l="l" t="t" r="r" b="b"/>
            <a:pathLst>
              <a:path w="731044" h="642938" extrusionOk="0">
                <a:moveTo>
                  <a:pt x="311944" y="457200"/>
                </a:moveTo>
                <a:lnTo>
                  <a:pt x="238125" y="390525"/>
                </a:lnTo>
                <a:lnTo>
                  <a:pt x="133350" y="276225"/>
                </a:lnTo>
                <a:lnTo>
                  <a:pt x="52387" y="171450"/>
                </a:lnTo>
                <a:lnTo>
                  <a:pt x="21431" y="116681"/>
                </a:lnTo>
                <a:lnTo>
                  <a:pt x="0" y="47625"/>
                </a:lnTo>
                <a:lnTo>
                  <a:pt x="0" y="19050"/>
                </a:lnTo>
                <a:lnTo>
                  <a:pt x="9525" y="2381"/>
                </a:lnTo>
                <a:lnTo>
                  <a:pt x="23812" y="0"/>
                </a:lnTo>
                <a:lnTo>
                  <a:pt x="40481" y="2381"/>
                </a:lnTo>
                <a:lnTo>
                  <a:pt x="78581" y="45244"/>
                </a:lnTo>
                <a:lnTo>
                  <a:pt x="145256" y="102394"/>
                </a:lnTo>
                <a:lnTo>
                  <a:pt x="230981" y="147638"/>
                </a:lnTo>
                <a:lnTo>
                  <a:pt x="323850" y="192881"/>
                </a:lnTo>
                <a:lnTo>
                  <a:pt x="554831" y="254794"/>
                </a:lnTo>
                <a:lnTo>
                  <a:pt x="595312" y="283369"/>
                </a:lnTo>
                <a:lnTo>
                  <a:pt x="678656" y="373856"/>
                </a:lnTo>
                <a:lnTo>
                  <a:pt x="709612" y="450056"/>
                </a:lnTo>
                <a:lnTo>
                  <a:pt x="731044" y="545306"/>
                </a:lnTo>
                <a:lnTo>
                  <a:pt x="731044" y="595313"/>
                </a:lnTo>
                <a:lnTo>
                  <a:pt x="716756" y="621506"/>
                </a:lnTo>
                <a:lnTo>
                  <a:pt x="685800" y="640556"/>
                </a:lnTo>
                <a:lnTo>
                  <a:pt x="635794" y="642938"/>
                </a:lnTo>
                <a:lnTo>
                  <a:pt x="547687" y="619125"/>
                </a:lnTo>
                <a:lnTo>
                  <a:pt x="311944" y="4572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35"/>
          <p:cNvSpPr/>
          <p:nvPr/>
        </p:nvSpPr>
        <p:spPr>
          <a:xfrm>
            <a:off x="2551113" y="5021263"/>
            <a:ext cx="447675" cy="669925"/>
          </a:xfrm>
          <a:custGeom>
            <a:avLst/>
            <a:gdLst/>
            <a:ahLst/>
            <a:cxnLst/>
            <a:rect l="l" t="t" r="r" b="b"/>
            <a:pathLst>
              <a:path w="447675" h="669132" extrusionOk="0">
                <a:moveTo>
                  <a:pt x="195262" y="492919"/>
                </a:moveTo>
                <a:lnTo>
                  <a:pt x="135731" y="404813"/>
                </a:lnTo>
                <a:lnTo>
                  <a:pt x="76200" y="276225"/>
                </a:lnTo>
                <a:lnTo>
                  <a:pt x="28575" y="142875"/>
                </a:lnTo>
                <a:lnTo>
                  <a:pt x="7144" y="76200"/>
                </a:lnTo>
                <a:lnTo>
                  <a:pt x="0" y="42863"/>
                </a:lnTo>
                <a:lnTo>
                  <a:pt x="11906" y="11907"/>
                </a:lnTo>
                <a:lnTo>
                  <a:pt x="28575" y="0"/>
                </a:lnTo>
                <a:lnTo>
                  <a:pt x="57150" y="0"/>
                </a:lnTo>
                <a:lnTo>
                  <a:pt x="80962" y="9525"/>
                </a:lnTo>
                <a:lnTo>
                  <a:pt x="200025" y="183357"/>
                </a:lnTo>
                <a:lnTo>
                  <a:pt x="447675" y="576263"/>
                </a:lnTo>
                <a:lnTo>
                  <a:pt x="445294" y="619125"/>
                </a:lnTo>
                <a:lnTo>
                  <a:pt x="438150" y="654844"/>
                </a:lnTo>
                <a:lnTo>
                  <a:pt x="423862" y="669132"/>
                </a:lnTo>
                <a:lnTo>
                  <a:pt x="395287" y="666750"/>
                </a:lnTo>
                <a:lnTo>
                  <a:pt x="314325" y="621507"/>
                </a:lnTo>
                <a:lnTo>
                  <a:pt x="195262" y="4929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35"/>
          <p:cNvSpPr/>
          <p:nvPr/>
        </p:nvSpPr>
        <p:spPr>
          <a:xfrm>
            <a:off x="4191000" y="1906588"/>
            <a:ext cx="579438" cy="1828800"/>
          </a:xfrm>
          <a:custGeom>
            <a:avLst/>
            <a:gdLst/>
            <a:ahLst/>
            <a:cxnLst/>
            <a:rect l="l" t="t" r="r" b="b"/>
            <a:pathLst>
              <a:path w="578644" h="1828800" extrusionOk="0">
                <a:moveTo>
                  <a:pt x="278606" y="1183482"/>
                </a:moveTo>
                <a:lnTo>
                  <a:pt x="247650" y="745332"/>
                </a:lnTo>
                <a:lnTo>
                  <a:pt x="221456" y="528638"/>
                </a:lnTo>
                <a:lnTo>
                  <a:pt x="180975" y="347663"/>
                </a:lnTo>
                <a:lnTo>
                  <a:pt x="123825" y="202407"/>
                </a:lnTo>
                <a:lnTo>
                  <a:pt x="52388" y="92869"/>
                </a:lnTo>
                <a:lnTo>
                  <a:pt x="7144" y="38100"/>
                </a:lnTo>
                <a:lnTo>
                  <a:pt x="0" y="21432"/>
                </a:lnTo>
                <a:lnTo>
                  <a:pt x="4763" y="7144"/>
                </a:lnTo>
                <a:lnTo>
                  <a:pt x="28575" y="0"/>
                </a:lnTo>
                <a:lnTo>
                  <a:pt x="57150" y="0"/>
                </a:lnTo>
                <a:lnTo>
                  <a:pt x="433388" y="92869"/>
                </a:lnTo>
                <a:lnTo>
                  <a:pt x="440531" y="302419"/>
                </a:lnTo>
                <a:lnTo>
                  <a:pt x="492919" y="809625"/>
                </a:lnTo>
                <a:lnTo>
                  <a:pt x="511969" y="1019175"/>
                </a:lnTo>
                <a:lnTo>
                  <a:pt x="578644" y="1540669"/>
                </a:lnTo>
                <a:lnTo>
                  <a:pt x="578644" y="1738313"/>
                </a:lnTo>
                <a:lnTo>
                  <a:pt x="540544" y="1790700"/>
                </a:lnTo>
                <a:lnTo>
                  <a:pt x="507206" y="1821657"/>
                </a:lnTo>
                <a:lnTo>
                  <a:pt x="488156" y="1828800"/>
                </a:lnTo>
                <a:lnTo>
                  <a:pt x="457200" y="1826419"/>
                </a:lnTo>
                <a:lnTo>
                  <a:pt x="428625" y="1809750"/>
                </a:lnTo>
                <a:lnTo>
                  <a:pt x="392906" y="1764507"/>
                </a:lnTo>
                <a:lnTo>
                  <a:pt x="361950" y="1697832"/>
                </a:lnTo>
                <a:lnTo>
                  <a:pt x="309563" y="1538288"/>
                </a:lnTo>
                <a:lnTo>
                  <a:pt x="309563" y="1500188"/>
                </a:lnTo>
                <a:lnTo>
                  <a:pt x="278606" y="118348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35"/>
          <p:cNvSpPr/>
          <p:nvPr/>
        </p:nvSpPr>
        <p:spPr>
          <a:xfrm>
            <a:off x="4106863" y="4171950"/>
            <a:ext cx="438150" cy="1354138"/>
          </a:xfrm>
          <a:custGeom>
            <a:avLst/>
            <a:gdLst/>
            <a:ahLst/>
            <a:cxnLst/>
            <a:rect l="l" t="t" r="r" b="b"/>
            <a:pathLst>
              <a:path w="438150" h="1354931" extrusionOk="0">
                <a:moveTo>
                  <a:pt x="190500" y="862013"/>
                </a:moveTo>
                <a:lnTo>
                  <a:pt x="128588" y="350044"/>
                </a:lnTo>
                <a:lnTo>
                  <a:pt x="109538" y="240506"/>
                </a:lnTo>
                <a:lnTo>
                  <a:pt x="80963" y="154781"/>
                </a:lnTo>
                <a:lnTo>
                  <a:pt x="42863" y="92869"/>
                </a:lnTo>
                <a:lnTo>
                  <a:pt x="16669" y="57150"/>
                </a:lnTo>
                <a:lnTo>
                  <a:pt x="2382" y="33338"/>
                </a:lnTo>
                <a:lnTo>
                  <a:pt x="0" y="11906"/>
                </a:lnTo>
                <a:lnTo>
                  <a:pt x="4763" y="2381"/>
                </a:lnTo>
                <a:lnTo>
                  <a:pt x="23813" y="0"/>
                </a:lnTo>
                <a:lnTo>
                  <a:pt x="50007" y="9525"/>
                </a:lnTo>
                <a:lnTo>
                  <a:pt x="197644" y="50006"/>
                </a:lnTo>
                <a:lnTo>
                  <a:pt x="330994" y="104775"/>
                </a:lnTo>
                <a:lnTo>
                  <a:pt x="369094" y="295275"/>
                </a:lnTo>
                <a:lnTo>
                  <a:pt x="438150" y="1252538"/>
                </a:lnTo>
                <a:lnTo>
                  <a:pt x="438150" y="1321594"/>
                </a:lnTo>
                <a:lnTo>
                  <a:pt x="250032" y="1354931"/>
                </a:lnTo>
                <a:lnTo>
                  <a:pt x="233363" y="1285875"/>
                </a:lnTo>
                <a:lnTo>
                  <a:pt x="190500" y="86201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35"/>
          <p:cNvSpPr/>
          <p:nvPr/>
        </p:nvSpPr>
        <p:spPr>
          <a:xfrm>
            <a:off x="2724150" y="3757613"/>
            <a:ext cx="1106488" cy="1857375"/>
          </a:xfrm>
          <a:custGeom>
            <a:avLst/>
            <a:gdLst/>
            <a:ahLst/>
            <a:cxnLst/>
            <a:rect l="l" t="t" r="r" b="b"/>
            <a:pathLst>
              <a:path w="1107281" h="1857375" extrusionOk="0">
                <a:moveTo>
                  <a:pt x="773906" y="788193"/>
                </a:moveTo>
                <a:lnTo>
                  <a:pt x="626269" y="1114425"/>
                </a:lnTo>
                <a:lnTo>
                  <a:pt x="478631" y="1414462"/>
                </a:lnTo>
                <a:lnTo>
                  <a:pt x="342900" y="1685925"/>
                </a:lnTo>
                <a:lnTo>
                  <a:pt x="266700" y="1857375"/>
                </a:lnTo>
                <a:lnTo>
                  <a:pt x="0" y="1452562"/>
                </a:lnTo>
                <a:lnTo>
                  <a:pt x="52388" y="1459706"/>
                </a:lnTo>
                <a:lnTo>
                  <a:pt x="88106" y="1452562"/>
                </a:lnTo>
                <a:lnTo>
                  <a:pt x="128588" y="1431131"/>
                </a:lnTo>
                <a:lnTo>
                  <a:pt x="192881" y="1362075"/>
                </a:lnTo>
                <a:lnTo>
                  <a:pt x="383381" y="1116806"/>
                </a:lnTo>
                <a:lnTo>
                  <a:pt x="633413" y="754856"/>
                </a:lnTo>
                <a:lnTo>
                  <a:pt x="812006" y="450056"/>
                </a:lnTo>
                <a:lnTo>
                  <a:pt x="971550" y="157162"/>
                </a:lnTo>
                <a:lnTo>
                  <a:pt x="1031081" y="42862"/>
                </a:lnTo>
                <a:lnTo>
                  <a:pt x="1045369" y="21431"/>
                </a:lnTo>
                <a:lnTo>
                  <a:pt x="1054894" y="11906"/>
                </a:lnTo>
                <a:lnTo>
                  <a:pt x="1066800" y="4762"/>
                </a:lnTo>
                <a:lnTo>
                  <a:pt x="1076325" y="0"/>
                </a:lnTo>
                <a:lnTo>
                  <a:pt x="1095375" y="4762"/>
                </a:lnTo>
                <a:lnTo>
                  <a:pt x="1102519" y="16668"/>
                </a:lnTo>
                <a:lnTo>
                  <a:pt x="1107281" y="35718"/>
                </a:lnTo>
                <a:lnTo>
                  <a:pt x="1100138" y="76200"/>
                </a:lnTo>
                <a:lnTo>
                  <a:pt x="997744" y="316706"/>
                </a:lnTo>
                <a:lnTo>
                  <a:pt x="773906" y="78819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35"/>
          <p:cNvSpPr/>
          <p:nvPr/>
        </p:nvSpPr>
        <p:spPr>
          <a:xfrm>
            <a:off x="4516438" y="1820863"/>
            <a:ext cx="2217737" cy="1774825"/>
          </a:xfrm>
          <a:custGeom>
            <a:avLst/>
            <a:gdLst/>
            <a:ahLst/>
            <a:cxnLst/>
            <a:rect l="l" t="t" r="r" b="b"/>
            <a:pathLst>
              <a:path w="2216944" h="1774032" extrusionOk="0">
                <a:moveTo>
                  <a:pt x="1000125" y="273844"/>
                </a:moveTo>
                <a:lnTo>
                  <a:pt x="421482" y="333375"/>
                </a:lnTo>
                <a:lnTo>
                  <a:pt x="66675" y="390525"/>
                </a:lnTo>
                <a:lnTo>
                  <a:pt x="0" y="180975"/>
                </a:lnTo>
                <a:lnTo>
                  <a:pt x="150019" y="176213"/>
                </a:lnTo>
                <a:lnTo>
                  <a:pt x="500063" y="152400"/>
                </a:lnTo>
                <a:lnTo>
                  <a:pt x="1059657" y="111919"/>
                </a:lnTo>
                <a:lnTo>
                  <a:pt x="1583532" y="69057"/>
                </a:lnTo>
                <a:lnTo>
                  <a:pt x="1688307" y="64294"/>
                </a:lnTo>
                <a:lnTo>
                  <a:pt x="1852613" y="0"/>
                </a:lnTo>
                <a:lnTo>
                  <a:pt x="1881188" y="2382"/>
                </a:lnTo>
                <a:lnTo>
                  <a:pt x="2135982" y="128588"/>
                </a:lnTo>
                <a:lnTo>
                  <a:pt x="2176463" y="161925"/>
                </a:lnTo>
                <a:lnTo>
                  <a:pt x="2200275" y="197644"/>
                </a:lnTo>
                <a:lnTo>
                  <a:pt x="2216944" y="230982"/>
                </a:lnTo>
                <a:lnTo>
                  <a:pt x="2209800" y="283369"/>
                </a:lnTo>
                <a:lnTo>
                  <a:pt x="2193132" y="321469"/>
                </a:lnTo>
                <a:lnTo>
                  <a:pt x="2157413" y="369094"/>
                </a:lnTo>
                <a:lnTo>
                  <a:pt x="2147888" y="388144"/>
                </a:lnTo>
                <a:lnTo>
                  <a:pt x="2035969" y="1002507"/>
                </a:lnTo>
                <a:lnTo>
                  <a:pt x="1928813" y="1600200"/>
                </a:lnTo>
                <a:lnTo>
                  <a:pt x="1852613" y="1750219"/>
                </a:lnTo>
                <a:lnTo>
                  <a:pt x="1835944" y="1766888"/>
                </a:lnTo>
                <a:lnTo>
                  <a:pt x="1814513" y="1774032"/>
                </a:lnTo>
                <a:lnTo>
                  <a:pt x="1776413" y="1766888"/>
                </a:lnTo>
                <a:lnTo>
                  <a:pt x="1738313" y="1738313"/>
                </a:lnTo>
                <a:lnTo>
                  <a:pt x="1700213" y="1709738"/>
                </a:lnTo>
                <a:lnTo>
                  <a:pt x="1724025" y="1495425"/>
                </a:lnTo>
                <a:lnTo>
                  <a:pt x="1764507" y="990600"/>
                </a:lnTo>
                <a:lnTo>
                  <a:pt x="1790700" y="778669"/>
                </a:lnTo>
                <a:lnTo>
                  <a:pt x="1833563" y="319088"/>
                </a:lnTo>
                <a:lnTo>
                  <a:pt x="1828800" y="290513"/>
                </a:lnTo>
                <a:lnTo>
                  <a:pt x="1816894" y="273844"/>
                </a:lnTo>
                <a:lnTo>
                  <a:pt x="1785938" y="254794"/>
                </a:lnTo>
                <a:lnTo>
                  <a:pt x="1759744" y="242888"/>
                </a:lnTo>
                <a:lnTo>
                  <a:pt x="1000125" y="2738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35"/>
          <p:cNvSpPr/>
          <p:nvPr/>
        </p:nvSpPr>
        <p:spPr>
          <a:xfrm>
            <a:off x="4614863" y="2601913"/>
            <a:ext cx="1793875" cy="320675"/>
          </a:xfrm>
          <a:custGeom>
            <a:avLst/>
            <a:gdLst/>
            <a:ahLst/>
            <a:cxnLst/>
            <a:rect l="l" t="t" r="r" b="b"/>
            <a:pathLst>
              <a:path w="1793081" h="319088" extrusionOk="0">
                <a:moveTo>
                  <a:pt x="673893" y="252413"/>
                </a:moveTo>
                <a:lnTo>
                  <a:pt x="652462" y="252413"/>
                </a:lnTo>
                <a:lnTo>
                  <a:pt x="57150" y="319088"/>
                </a:lnTo>
                <a:lnTo>
                  <a:pt x="0" y="119063"/>
                </a:lnTo>
                <a:lnTo>
                  <a:pt x="404812" y="78582"/>
                </a:lnTo>
                <a:lnTo>
                  <a:pt x="773906" y="42863"/>
                </a:lnTo>
                <a:lnTo>
                  <a:pt x="1081087" y="19050"/>
                </a:lnTo>
                <a:lnTo>
                  <a:pt x="1719262" y="0"/>
                </a:lnTo>
                <a:lnTo>
                  <a:pt x="1793081" y="200025"/>
                </a:lnTo>
                <a:lnTo>
                  <a:pt x="1583531" y="202407"/>
                </a:lnTo>
                <a:lnTo>
                  <a:pt x="673893" y="2524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35"/>
          <p:cNvSpPr/>
          <p:nvPr/>
        </p:nvSpPr>
        <p:spPr>
          <a:xfrm>
            <a:off x="4713288" y="3309938"/>
            <a:ext cx="1611312" cy="339725"/>
          </a:xfrm>
          <a:custGeom>
            <a:avLst/>
            <a:gdLst/>
            <a:ahLst/>
            <a:cxnLst/>
            <a:rect l="l" t="t" r="r" b="b"/>
            <a:pathLst>
              <a:path w="1612106" h="340518" extrusionOk="0">
                <a:moveTo>
                  <a:pt x="471487" y="266700"/>
                </a:moveTo>
                <a:lnTo>
                  <a:pt x="38100" y="340518"/>
                </a:lnTo>
                <a:lnTo>
                  <a:pt x="0" y="133350"/>
                </a:lnTo>
                <a:lnTo>
                  <a:pt x="85725" y="133350"/>
                </a:lnTo>
                <a:lnTo>
                  <a:pt x="521494" y="97631"/>
                </a:lnTo>
                <a:lnTo>
                  <a:pt x="1119187" y="42862"/>
                </a:lnTo>
                <a:lnTo>
                  <a:pt x="1538287" y="0"/>
                </a:lnTo>
                <a:lnTo>
                  <a:pt x="1612106" y="228600"/>
                </a:lnTo>
                <a:lnTo>
                  <a:pt x="1485900" y="216693"/>
                </a:lnTo>
                <a:lnTo>
                  <a:pt x="1197769" y="214312"/>
                </a:lnTo>
                <a:lnTo>
                  <a:pt x="871537" y="223837"/>
                </a:lnTo>
                <a:lnTo>
                  <a:pt x="471487" y="2667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35"/>
          <p:cNvSpPr/>
          <p:nvPr/>
        </p:nvSpPr>
        <p:spPr>
          <a:xfrm>
            <a:off x="4341813" y="4057650"/>
            <a:ext cx="2720975" cy="1362075"/>
          </a:xfrm>
          <a:custGeom>
            <a:avLst/>
            <a:gdLst/>
            <a:ahLst/>
            <a:cxnLst/>
            <a:rect l="l" t="t" r="r" b="b"/>
            <a:pathLst>
              <a:path w="2721769" h="1362075" extrusionOk="0">
                <a:moveTo>
                  <a:pt x="1116806" y="273844"/>
                </a:moveTo>
                <a:lnTo>
                  <a:pt x="835819" y="304800"/>
                </a:lnTo>
                <a:lnTo>
                  <a:pt x="571500" y="328613"/>
                </a:lnTo>
                <a:lnTo>
                  <a:pt x="85725" y="407194"/>
                </a:lnTo>
                <a:lnTo>
                  <a:pt x="0" y="211931"/>
                </a:lnTo>
                <a:lnTo>
                  <a:pt x="107156" y="221456"/>
                </a:lnTo>
                <a:lnTo>
                  <a:pt x="321469" y="200025"/>
                </a:lnTo>
                <a:lnTo>
                  <a:pt x="1085850" y="133350"/>
                </a:lnTo>
                <a:lnTo>
                  <a:pt x="1721644" y="83344"/>
                </a:lnTo>
                <a:lnTo>
                  <a:pt x="2245519" y="47625"/>
                </a:lnTo>
                <a:lnTo>
                  <a:pt x="2290762" y="38100"/>
                </a:lnTo>
                <a:lnTo>
                  <a:pt x="2362200" y="2381"/>
                </a:lnTo>
                <a:lnTo>
                  <a:pt x="2369344" y="0"/>
                </a:lnTo>
                <a:lnTo>
                  <a:pt x="2545556" y="145256"/>
                </a:lnTo>
                <a:lnTo>
                  <a:pt x="2664619" y="266700"/>
                </a:lnTo>
                <a:lnTo>
                  <a:pt x="2719387" y="352425"/>
                </a:lnTo>
                <a:lnTo>
                  <a:pt x="2721769" y="383381"/>
                </a:lnTo>
                <a:lnTo>
                  <a:pt x="2697956" y="414338"/>
                </a:lnTo>
                <a:lnTo>
                  <a:pt x="2602706" y="502444"/>
                </a:lnTo>
                <a:lnTo>
                  <a:pt x="2588419" y="531019"/>
                </a:lnTo>
                <a:lnTo>
                  <a:pt x="2395537" y="1276350"/>
                </a:lnTo>
                <a:lnTo>
                  <a:pt x="2381250" y="1352550"/>
                </a:lnTo>
                <a:lnTo>
                  <a:pt x="2162175" y="1362075"/>
                </a:lnTo>
                <a:lnTo>
                  <a:pt x="2171700" y="1269206"/>
                </a:lnTo>
                <a:lnTo>
                  <a:pt x="2321719" y="328613"/>
                </a:lnTo>
                <a:lnTo>
                  <a:pt x="2324100" y="292894"/>
                </a:lnTo>
                <a:lnTo>
                  <a:pt x="2324100" y="273844"/>
                </a:lnTo>
                <a:lnTo>
                  <a:pt x="2321719" y="264319"/>
                </a:lnTo>
                <a:lnTo>
                  <a:pt x="2305050" y="250031"/>
                </a:lnTo>
                <a:lnTo>
                  <a:pt x="2281237" y="242888"/>
                </a:lnTo>
                <a:lnTo>
                  <a:pt x="1588294" y="245269"/>
                </a:lnTo>
                <a:lnTo>
                  <a:pt x="1407319" y="261938"/>
                </a:lnTo>
                <a:lnTo>
                  <a:pt x="1116806" y="27384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35"/>
          <p:cNvSpPr/>
          <p:nvPr/>
        </p:nvSpPr>
        <p:spPr>
          <a:xfrm>
            <a:off x="4870450" y="4305300"/>
            <a:ext cx="412750" cy="1108075"/>
          </a:xfrm>
          <a:custGeom>
            <a:avLst/>
            <a:gdLst/>
            <a:ahLst/>
            <a:cxnLst/>
            <a:rect l="l" t="t" r="r" b="b"/>
            <a:pathLst>
              <a:path w="412750" h="1108075" extrusionOk="0">
                <a:moveTo>
                  <a:pt x="387350" y="400050"/>
                </a:moveTo>
                <a:cubicBezTo>
                  <a:pt x="386292" y="499533"/>
                  <a:pt x="385233" y="719667"/>
                  <a:pt x="384175" y="879475"/>
                </a:cubicBezTo>
                <a:cubicBezTo>
                  <a:pt x="385233" y="954617"/>
                  <a:pt x="386292" y="1029758"/>
                  <a:pt x="387350" y="1104900"/>
                </a:cubicBezTo>
                <a:lnTo>
                  <a:pt x="190500" y="1108075"/>
                </a:lnTo>
                <a:lnTo>
                  <a:pt x="165100" y="250825"/>
                </a:lnTo>
                <a:lnTo>
                  <a:pt x="155575" y="222250"/>
                </a:lnTo>
                <a:lnTo>
                  <a:pt x="104775" y="152400"/>
                </a:lnTo>
                <a:lnTo>
                  <a:pt x="0" y="0"/>
                </a:lnTo>
                <a:lnTo>
                  <a:pt x="285750" y="31750"/>
                </a:lnTo>
                <a:lnTo>
                  <a:pt x="336550" y="92075"/>
                </a:lnTo>
                <a:lnTo>
                  <a:pt x="390525" y="146050"/>
                </a:lnTo>
                <a:lnTo>
                  <a:pt x="412750" y="180975"/>
                </a:lnTo>
                <a:lnTo>
                  <a:pt x="412750" y="212725"/>
                </a:lnTo>
                <a:lnTo>
                  <a:pt x="403225" y="244475"/>
                </a:lnTo>
                <a:lnTo>
                  <a:pt x="390525" y="282575"/>
                </a:lnTo>
                <a:cubicBezTo>
                  <a:pt x="389467" y="322792"/>
                  <a:pt x="388408" y="300567"/>
                  <a:pt x="387350" y="40005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35"/>
          <p:cNvSpPr/>
          <p:nvPr/>
        </p:nvSpPr>
        <p:spPr>
          <a:xfrm>
            <a:off x="5724525" y="4232275"/>
            <a:ext cx="381000" cy="1158875"/>
          </a:xfrm>
          <a:custGeom>
            <a:avLst/>
            <a:gdLst/>
            <a:ahLst/>
            <a:cxnLst/>
            <a:rect l="l" t="t" r="r" b="b"/>
            <a:pathLst>
              <a:path w="381000" h="1158875" extrusionOk="0">
                <a:moveTo>
                  <a:pt x="282575" y="469900"/>
                </a:moveTo>
                <a:lnTo>
                  <a:pt x="222250" y="1158875"/>
                </a:lnTo>
                <a:lnTo>
                  <a:pt x="28575" y="1158875"/>
                </a:lnTo>
                <a:lnTo>
                  <a:pt x="69850" y="285750"/>
                </a:lnTo>
                <a:lnTo>
                  <a:pt x="60325" y="231775"/>
                </a:lnTo>
                <a:lnTo>
                  <a:pt x="0" y="0"/>
                </a:lnTo>
                <a:lnTo>
                  <a:pt x="203200" y="53975"/>
                </a:lnTo>
                <a:lnTo>
                  <a:pt x="263525" y="111125"/>
                </a:lnTo>
                <a:lnTo>
                  <a:pt x="314325" y="155575"/>
                </a:lnTo>
                <a:lnTo>
                  <a:pt x="361950" y="200025"/>
                </a:lnTo>
                <a:lnTo>
                  <a:pt x="381000" y="225425"/>
                </a:lnTo>
                <a:lnTo>
                  <a:pt x="371475" y="241300"/>
                </a:lnTo>
                <a:lnTo>
                  <a:pt x="295275" y="355600"/>
                </a:lnTo>
                <a:lnTo>
                  <a:pt x="292100" y="393700"/>
                </a:lnTo>
                <a:lnTo>
                  <a:pt x="282575" y="4699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35"/>
          <p:cNvSpPr/>
          <p:nvPr/>
        </p:nvSpPr>
        <p:spPr>
          <a:xfrm>
            <a:off x="3571875" y="5289550"/>
            <a:ext cx="3800475" cy="482600"/>
          </a:xfrm>
          <a:custGeom>
            <a:avLst/>
            <a:gdLst/>
            <a:ahLst/>
            <a:cxnLst/>
            <a:rect l="l" t="t" r="r" b="b"/>
            <a:pathLst>
              <a:path w="3800475" h="482600" extrusionOk="0">
                <a:moveTo>
                  <a:pt x="1314450" y="304800"/>
                </a:moveTo>
                <a:lnTo>
                  <a:pt x="1314450" y="304800"/>
                </a:lnTo>
                <a:lnTo>
                  <a:pt x="873125" y="384175"/>
                </a:lnTo>
                <a:lnTo>
                  <a:pt x="552450" y="466725"/>
                </a:lnTo>
                <a:lnTo>
                  <a:pt x="508000" y="482600"/>
                </a:lnTo>
                <a:lnTo>
                  <a:pt x="460375" y="482600"/>
                </a:lnTo>
                <a:lnTo>
                  <a:pt x="342900" y="454025"/>
                </a:lnTo>
                <a:lnTo>
                  <a:pt x="200025" y="371475"/>
                </a:lnTo>
                <a:lnTo>
                  <a:pt x="41275" y="231775"/>
                </a:lnTo>
                <a:lnTo>
                  <a:pt x="0" y="180975"/>
                </a:lnTo>
                <a:lnTo>
                  <a:pt x="0" y="165100"/>
                </a:lnTo>
                <a:lnTo>
                  <a:pt x="12700" y="149225"/>
                </a:lnTo>
                <a:lnTo>
                  <a:pt x="47625" y="142875"/>
                </a:lnTo>
                <a:lnTo>
                  <a:pt x="88900" y="161925"/>
                </a:lnTo>
                <a:lnTo>
                  <a:pt x="187325" y="206375"/>
                </a:lnTo>
                <a:lnTo>
                  <a:pt x="282575" y="234950"/>
                </a:lnTo>
                <a:lnTo>
                  <a:pt x="361950" y="241300"/>
                </a:lnTo>
                <a:lnTo>
                  <a:pt x="476250" y="231775"/>
                </a:lnTo>
                <a:lnTo>
                  <a:pt x="793750" y="168275"/>
                </a:lnTo>
                <a:lnTo>
                  <a:pt x="1003300" y="139700"/>
                </a:lnTo>
                <a:lnTo>
                  <a:pt x="1485900" y="79375"/>
                </a:lnTo>
                <a:lnTo>
                  <a:pt x="1717675" y="66675"/>
                </a:lnTo>
                <a:lnTo>
                  <a:pt x="2181225" y="38100"/>
                </a:lnTo>
                <a:lnTo>
                  <a:pt x="2409825" y="38100"/>
                </a:lnTo>
                <a:lnTo>
                  <a:pt x="2949575" y="34925"/>
                </a:lnTo>
                <a:lnTo>
                  <a:pt x="3175000" y="53975"/>
                </a:lnTo>
                <a:lnTo>
                  <a:pt x="3241675" y="57150"/>
                </a:lnTo>
                <a:lnTo>
                  <a:pt x="3375025" y="44450"/>
                </a:lnTo>
                <a:lnTo>
                  <a:pt x="3502025" y="0"/>
                </a:lnTo>
                <a:lnTo>
                  <a:pt x="3533775" y="0"/>
                </a:lnTo>
                <a:lnTo>
                  <a:pt x="3692525" y="117475"/>
                </a:lnTo>
                <a:lnTo>
                  <a:pt x="3775075" y="206375"/>
                </a:lnTo>
                <a:lnTo>
                  <a:pt x="3800475" y="250825"/>
                </a:lnTo>
                <a:lnTo>
                  <a:pt x="3800475" y="314325"/>
                </a:lnTo>
                <a:lnTo>
                  <a:pt x="3768725" y="346075"/>
                </a:lnTo>
                <a:lnTo>
                  <a:pt x="3721100" y="358775"/>
                </a:lnTo>
                <a:lnTo>
                  <a:pt x="3422650" y="311150"/>
                </a:lnTo>
                <a:lnTo>
                  <a:pt x="2755900" y="260350"/>
                </a:lnTo>
                <a:lnTo>
                  <a:pt x="2117725" y="257175"/>
                </a:lnTo>
                <a:lnTo>
                  <a:pt x="1314450" y="3048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6805A06-06BA-6744-8FFC-63E1174B7BE4}"/>
              </a:ext>
            </a:extLst>
          </p:cNvPr>
          <p:cNvGrpSpPr/>
          <p:nvPr/>
        </p:nvGrpSpPr>
        <p:grpSpPr>
          <a:xfrm>
            <a:off x="2547097" y="1626348"/>
            <a:ext cx="4821237" cy="4141787"/>
            <a:chOff x="2703513" y="1782763"/>
            <a:chExt cx="4821237" cy="4141787"/>
          </a:xfrm>
        </p:grpSpPr>
        <p:sp>
          <p:nvSpPr>
            <p:cNvPr id="16" name="Google Shape;458;p35">
              <a:extLst>
                <a:ext uri="{FF2B5EF4-FFF2-40B4-BE49-F238E27FC236}">
                  <a16:creationId xmlns:a16="http://schemas.microsoft.com/office/drawing/2014/main" id="{D318FDD7-D62F-6D40-BE5E-D5337DD7645C}"/>
                </a:ext>
              </a:extLst>
            </p:cNvPr>
            <p:cNvSpPr/>
            <p:nvPr/>
          </p:nvSpPr>
          <p:spPr>
            <a:xfrm>
              <a:off x="3138488" y="1782763"/>
              <a:ext cx="885825" cy="641350"/>
            </a:xfrm>
            <a:custGeom>
              <a:avLst/>
              <a:gdLst/>
              <a:ahLst/>
              <a:cxnLst/>
              <a:rect l="l" t="t" r="r" b="b"/>
              <a:pathLst>
                <a:path w="885825" h="640557" extrusionOk="0">
                  <a:moveTo>
                    <a:pt x="397668" y="450057"/>
                  </a:moveTo>
                  <a:lnTo>
                    <a:pt x="276225" y="340519"/>
                  </a:lnTo>
                  <a:lnTo>
                    <a:pt x="152400" y="214313"/>
                  </a:lnTo>
                  <a:lnTo>
                    <a:pt x="16668" y="69057"/>
                  </a:lnTo>
                  <a:lnTo>
                    <a:pt x="4762" y="47625"/>
                  </a:lnTo>
                  <a:lnTo>
                    <a:pt x="0" y="28575"/>
                  </a:lnTo>
                  <a:lnTo>
                    <a:pt x="2381" y="9525"/>
                  </a:lnTo>
                  <a:lnTo>
                    <a:pt x="14287" y="0"/>
                  </a:lnTo>
                  <a:lnTo>
                    <a:pt x="38100" y="2382"/>
                  </a:lnTo>
                  <a:lnTo>
                    <a:pt x="71437" y="23813"/>
                  </a:lnTo>
                  <a:lnTo>
                    <a:pt x="135731" y="73819"/>
                  </a:lnTo>
                  <a:lnTo>
                    <a:pt x="219075" y="119063"/>
                  </a:lnTo>
                  <a:lnTo>
                    <a:pt x="338137" y="161925"/>
                  </a:lnTo>
                  <a:lnTo>
                    <a:pt x="509587" y="204788"/>
                  </a:lnTo>
                  <a:lnTo>
                    <a:pt x="590550" y="219075"/>
                  </a:lnTo>
                  <a:lnTo>
                    <a:pt x="647700" y="233363"/>
                  </a:lnTo>
                  <a:lnTo>
                    <a:pt x="704850" y="257175"/>
                  </a:lnTo>
                  <a:lnTo>
                    <a:pt x="752475" y="288132"/>
                  </a:lnTo>
                  <a:lnTo>
                    <a:pt x="797718" y="335757"/>
                  </a:lnTo>
                  <a:lnTo>
                    <a:pt x="838200" y="395288"/>
                  </a:lnTo>
                  <a:lnTo>
                    <a:pt x="864393" y="459582"/>
                  </a:lnTo>
                  <a:lnTo>
                    <a:pt x="883443" y="526257"/>
                  </a:lnTo>
                  <a:lnTo>
                    <a:pt x="885825" y="566738"/>
                  </a:lnTo>
                  <a:lnTo>
                    <a:pt x="878681" y="607219"/>
                  </a:lnTo>
                  <a:lnTo>
                    <a:pt x="859631" y="621507"/>
                  </a:lnTo>
                  <a:lnTo>
                    <a:pt x="814387" y="638175"/>
                  </a:lnTo>
                  <a:lnTo>
                    <a:pt x="757237" y="640557"/>
                  </a:lnTo>
                  <a:lnTo>
                    <a:pt x="690562" y="631032"/>
                  </a:lnTo>
                  <a:lnTo>
                    <a:pt x="595312" y="592932"/>
                  </a:lnTo>
                  <a:lnTo>
                    <a:pt x="397668" y="45005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59;p35">
              <a:extLst>
                <a:ext uri="{FF2B5EF4-FFF2-40B4-BE49-F238E27FC236}">
                  <a16:creationId xmlns:a16="http://schemas.microsoft.com/office/drawing/2014/main" id="{10ED0412-B9BF-9244-B246-A96528E8E372}"/>
                </a:ext>
              </a:extLst>
            </p:cNvPr>
            <p:cNvSpPr/>
            <p:nvPr/>
          </p:nvSpPr>
          <p:spPr>
            <a:xfrm>
              <a:off x="2884488" y="2895600"/>
              <a:ext cx="730250" cy="642938"/>
            </a:xfrm>
            <a:custGeom>
              <a:avLst/>
              <a:gdLst/>
              <a:ahLst/>
              <a:cxnLst/>
              <a:rect l="l" t="t" r="r" b="b"/>
              <a:pathLst>
                <a:path w="731044" h="642938" extrusionOk="0">
                  <a:moveTo>
                    <a:pt x="311944" y="457200"/>
                  </a:moveTo>
                  <a:lnTo>
                    <a:pt x="238125" y="390525"/>
                  </a:lnTo>
                  <a:lnTo>
                    <a:pt x="133350" y="276225"/>
                  </a:lnTo>
                  <a:lnTo>
                    <a:pt x="52387" y="171450"/>
                  </a:lnTo>
                  <a:lnTo>
                    <a:pt x="21431" y="116681"/>
                  </a:lnTo>
                  <a:lnTo>
                    <a:pt x="0" y="47625"/>
                  </a:lnTo>
                  <a:lnTo>
                    <a:pt x="0" y="19050"/>
                  </a:lnTo>
                  <a:lnTo>
                    <a:pt x="9525" y="2381"/>
                  </a:lnTo>
                  <a:lnTo>
                    <a:pt x="23812" y="0"/>
                  </a:lnTo>
                  <a:lnTo>
                    <a:pt x="40481" y="2381"/>
                  </a:lnTo>
                  <a:lnTo>
                    <a:pt x="78581" y="45244"/>
                  </a:lnTo>
                  <a:lnTo>
                    <a:pt x="145256" y="102394"/>
                  </a:lnTo>
                  <a:lnTo>
                    <a:pt x="230981" y="147638"/>
                  </a:lnTo>
                  <a:lnTo>
                    <a:pt x="323850" y="192881"/>
                  </a:lnTo>
                  <a:lnTo>
                    <a:pt x="554831" y="254794"/>
                  </a:lnTo>
                  <a:lnTo>
                    <a:pt x="595312" y="283369"/>
                  </a:lnTo>
                  <a:lnTo>
                    <a:pt x="678656" y="373856"/>
                  </a:lnTo>
                  <a:lnTo>
                    <a:pt x="709612" y="450056"/>
                  </a:lnTo>
                  <a:lnTo>
                    <a:pt x="731044" y="545306"/>
                  </a:lnTo>
                  <a:lnTo>
                    <a:pt x="731044" y="595313"/>
                  </a:lnTo>
                  <a:lnTo>
                    <a:pt x="716756" y="621506"/>
                  </a:lnTo>
                  <a:lnTo>
                    <a:pt x="685800" y="640556"/>
                  </a:lnTo>
                  <a:lnTo>
                    <a:pt x="635794" y="642938"/>
                  </a:lnTo>
                  <a:lnTo>
                    <a:pt x="547687" y="619125"/>
                  </a:lnTo>
                  <a:lnTo>
                    <a:pt x="311944" y="4572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60;p35">
              <a:extLst>
                <a:ext uri="{FF2B5EF4-FFF2-40B4-BE49-F238E27FC236}">
                  <a16:creationId xmlns:a16="http://schemas.microsoft.com/office/drawing/2014/main" id="{2D8DF4B8-D46F-3E48-A170-131418458BB0}"/>
                </a:ext>
              </a:extLst>
            </p:cNvPr>
            <p:cNvSpPr/>
            <p:nvPr/>
          </p:nvSpPr>
          <p:spPr>
            <a:xfrm>
              <a:off x="2703513" y="5173663"/>
              <a:ext cx="447675" cy="669925"/>
            </a:xfrm>
            <a:custGeom>
              <a:avLst/>
              <a:gdLst/>
              <a:ahLst/>
              <a:cxnLst/>
              <a:rect l="l" t="t" r="r" b="b"/>
              <a:pathLst>
                <a:path w="447675" h="669132" extrusionOk="0">
                  <a:moveTo>
                    <a:pt x="195262" y="492919"/>
                  </a:moveTo>
                  <a:lnTo>
                    <a:pt x="135731" y="404813"/>
                  </a:lnTo>
                  <a:lnTo>
                    <a:pt x="76200" y="276225"/>
                  </a:lnTo>
                  <a:lnTo>
                    <a:pt x="28575" y="142875"/>
                  </a:lnTo>
                  <a:lnTo>
                    <a:pt x="7144" y="76200"/>
                  </a:lnTo>
                  <a:lnTo>
                    <a:pt x="0" y="42863"/>
                  </a:lnTo>
                  <a:lnTo>
                    <a:pt x="11906" y="11907"/>
                  </a:lnTo>
                  <a:lnTo>
                    <a:pt x="28575" y="0"/>
                  </a:lnTo>
                  <a:lnTo>
                    <a:pt x="57150" y="0"/>
                  </a:lnTo>
                  <a:lnTo>
                    <a:pt x="80962" y="9525"/>
                  </a:lnTo>
                  <a:lnTo>
                    <a:pt x="200025" y="183357"/>
                  </a:lnTo>
                  <a:lnTo>
                    <a:pt x="447675" y="576263"/>
                  </a:lnTo>
                  <a:lnTo>
                    <a:pt x="445294" y="619125"/>
                  </a:lnTo>
                  <a:lnTo>
                    <a:pt x="438150" y="654844"/>
                  </a:lnTo>
                  <a:lnTo>
                    <a:pt x="423862" y="669132"/>
                  </a:lnTo>
                  <a:lnTo>
                    <a:pt x="395287" y="666750"/>
                  </a:lnTo>
                  <a:lnTo>
                    <a:pt x="314325" y="621507"/>
                  </a:lnTo>
                  <a:lnTo>
                    <a:pt x="195262" y="49291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61;p35">
              <a:extLst>
                <a:ext uri="{FF2B5EF4-FFF2-40B4-BE49-F238E27FC236}">
                  <a16:creationId xmlns:a16="http://schemas.microsoft.com/office/drawing/2014/main" id="{79F69E3B-68FA-6E40-BD69-989A64BAD402}"/>
                </a:ext>
              </a:extLst>
            </p:cNvPr>
            <p:cNvSpPr/>
            <p:nvPr/>
          </p:nvSpPr>
          <p:spPr>
            <a:xfrm>
              <a:off x="4343400" y="2058988"/>
              <a:ext cx="579438" cy="1828800"/>
            </a:xfrm>
            <a:custGeom>
              <a:avLst/>
              <a:gdLst/>
              <a:ahLst/>
              <a:cxnLst/>
              <a:rect l="l" t="t" r="r" b="b"/>
              <a:pathLst>
                <a:path w="578644" h="1828800" extrusionOk="0">
                  <a:moveTo>
                    <a:pt x="278606" y="1183482"/>
                  </a:moveTo>
                  <a:lnTo>
                    <a:pt x="247650" y="745332"/>
                  </a:lnTo>
                  <a:lnTo>
                    <a:pt x="221456" y="528638"/>
                  </a:lnTo>
                  <a:lnTo>
                    <a:pt x="180975" y="347663"/>
                  </a:lnTo>
                  <a:lnTo>
                    <a:pt x="123825" y="202407"/>
                  </a:lnTo>
                  <a:lnTo>
                    <a:pt x="52388" y="92869"/>
                  </a:lnTo>
                  <a:lnTo>
                    <a:pt x="7144" y="38100"/>
                  </a:lnTo>
                  <a:lnTo>
                    <a:pt x="0" y="21432"/>
                  </a:lnTo>
                  <a:lnTo>
                    <a:pt x="4763" y="7144"/>
                  </a:lnTo>
                  <a:lnTo>
                    <a:pt x="28575" y="0"/>
                  </a:lnTo>
                  <a:lnTo>
                    <a:pt x="57150" y="0"/>
                  </a:lnTo>
                  <a:lnTo>
                    <a:pt x="433388" y="92869"/>
                  </a:lnTo>
                  <a:lnTo>
                    <a:pt x="440531" y="302419"/>
                  </a:lnTo>
                  <a:lnTo>
                    <a:pt x="492919" y="809625"/>
                  </a:lnTo>
                  <a:lnTo>
                    <a:pt x="511969" y="1019175"/>
                  </a:lnTo>
                  <a:lnTo>
                    <a:pt x="578644" y="1540669"/>
                  </a:lnTo>
                  <a:lnTo>
                    <a:pt x="578644" y="1738313"/>
                  </a:lnTo>
                  <a:lnTo>
                    <a:pt x="540544" y="1790700"/>
                  </a:lnTo>
                  <a:lnTo>
                    <a:pt x="507206" y="1821657"/>
                  </a:lnTo>
                  <a:lnTo>
                    <a:pt x="488156" y="1828800"/>
                  </a:lnTo>
                  <a:lnTo>
                    <a:pt x="457200" y="1826419"/>
                  </a:lnTo>
                  <a:lnTo>
                    <a:pt x="428625" y="1809750"/>
                  </a:lnTo>
                  <a:lnTo>
                    <a:pt x="392906" y="1764507"/>
                  </a:lnTo>
                  <a:lnTo>
                    <a:pt x="361950" y="1697832"/>
                  </a:lnTo>
                  <a:lnTo>
                    <a:pt x="309563" y="1538288"/>
                  </a:lnTo>
                  <a:lnTo>
                    <a:pt x="309563" y="1500188"/>
                  </a:lnTo>
                  <a:lnTo>
                    <a:pt x="278606" y="11834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62;p35">
              <a:extLst>
                <a:ext uri="{FF2B5EF4-FFF2-40B4-BE49-F238E27FC236}">
                  <a16:creationId xmlns:a16="http://schemas.microsoft.com/office/drawing/2014/main" id="{42307FD1-4F61-1440-8812-67BB5C77A9A4}"/>
                </a:ext>
              </a:extLst>
            </p:cNvPr>
            <p:cNvSpPr/>
            <p:nvPr/>
          </p:nvSpPr>
          <p:spPr>
            <a:xfrm>
              <a:off x="4259263" y="4324350"/>
              <a:ext cx="438150" cy="1354138"/>
            </a:xfrm>
            <a:custGeom>
              <a:avLst/>
              <a:gdLst/>
              <a:ahLst/>
              <a:cxnLst/>
              <a:rect l="l" t="t" r="r" b="b"/>
              <a:pathLst>
                <a:path w="438150" h="1354931" extrusionOk="0">
                  <a:moveTo>
                    <a:pt x="190500" y="862013"/>
                  </a:moveTo>
                  <a:lnTo>
                    <a:pt x="128588" y="350044"/>
                  </a:lnTo>
                  <a:lnTo>
                    <a:pt x="109538" y="240506"/>
                  </a:lnTo>
                  <a:lnTo>
                    <a:pt x="80963" y="154781"/>
                  </a:lnTo>
                  <a:lnTo>
                    <a:pt x="42863" y="92869"/>
                  </a:lnTo>
                  <a:lnTo>
                    <a:pt x="16669" y="57150"/>
                  </a:lnTo>
                  <a:lnTo>
                    <a:pt x="2382" y="33338"/>
                  </a:lnTo>
                  <a:lnTo>
                    <a:pt x="0" y="11906"/>
                  </a:lnTo>
                  <a:lnTo>
                    <a:pt x="4763" y="2381"/>
                  </a:lnTo>
                  <a:lnTo>
                    <a:pt x="23813" y="0"/>
                  </a:lnTo>
                  <a:lnTo>
                    <a:pt x="50007" y="9525"/>
                  </a:lnTo>
                  <a:lnTo>
                    <a:pt x="197644" y="50006"/>
                  </a:lnTo>
                  <a:lnTo>
                    <a:pt x="330994" y="104775"/>
                  </a:lnTo>
                  <a:lnTo>
                    <a:pt x="369094" y="295275"/>
                  </a:lnTo>
                  <a:lnTo>
                    <a:pt x="438150" y="1252538"/>
                  </a:lnTo>
                  <a:lnTo>
                    <a:pt x="438150" y="1321594"/>
                  </a:lnTo>
                  <a:lnTo>
                    <a:pt x="250032" y="1354931"/>
                  </a:lnTo>
                  <a:lnTo>
                    <a:pt x="233363" y="1285875"/>
                  </a:lnTo>
                  <a:lnTo>
                    <a:pt x="190500" y="86201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63;p35">
              <a:extLst>
                <a:ext uri="{FF2B5EF4-FFF2-40B4-BE49-F238E27FC236}">
                  <a16:creationId xmlns:a16="http://schemas.microsoft.com/office/drawing/2014/main" id="{E04DCEE7-EC8B-6547-88FB-237E40A9C959}"/>
                </a:ext>
              </a:extLst>
            </p:cNvPr>
            <p:cNvSpPr/>
            <p:nvPr/>
          </p:nvSpPr>
          <p:spPr>
            <a:xfrm>
              <a:off x="2876550" y="3910013"/>
              <a:ext cx="1106488" cy="1857375"/>
            </a:xfrm>
            <a:custGeom>
              <a:avLst/>
              <a:gdLst/>
              <a:ahLst/>
              <a:cxnLst/>
              <a:rect l="l" t="t" r="r" b="b"/>
              <a:pathLst>
                <a:path w="1107281" h="1857375" extrusionOk="0">
                  <a:moveTo>
                    <a:pt x="773906" y="788193"/>
                  </a:moveTo>
                  <a:lnTo>
                    <a:pt x="626269" y="1114425"/>
                  </a:lnTo>
                  <a:lnTo>
                    <a:pt x="478631" y="1414462"/>
                  </a:lnTo>
                  <a:lnTo>
                    <a:pt x="342900" y="1685925"/>
                  </a:lnTo>
                  <a:lnTo>
                    <a:pt x="266700" y="1857375"/>
                  </a:lnTo>
                  <a:lnTo>
                    <a:pt x="0" y="1452562"/>
                  </a:lnTo>
                  <a:lnTo>
                    <a:pt x="52388" y="1459706"/>
                  </a:lnTo>
                  <a:lnTo>
                    <a:pt x="88106" y="1452562"/>
                  </a:lnTo>
                  <a:lnTo>
                    <a:pt x="128588" y="1431131"/>
                  </a:lnTo>
                  <a:lnTo>
                    <a:pt x="192881" y="1362075"/>
                  </a:lnTo>
                  <a:lnTo>
                    <a:pt x="383381" y="1116806"/>
                  </a:lnTo>
                  <a:lnTo>
                    <a:pt x="633413" y="754856"/>
                  </a:lnTo>
                  <a:lnTo>
                    <a:pt x="812006" y="450056"/>
                  </a:lnTo>
                  <a:lnTo>
                    <a:pt x="971550" y="157162"/>
                  </a:lnTo>
                  <a:lnTo>
                    <a:pt x="1031081" y="42862"/>
                  </a:lnTo>
                  <a:lnTo>
                    <a:pt x="1045369" y="21431"/>
                  </a:lnTo>
                  <a:lnTo>
                    <a:pt x="1054894" y="11906"/>
                  </a:lnTo>
                  <a:lnTo>
                    <a:pt x="1066800" y="4762"/>
                  </a:lnTo>
                  <a:lnTo>
                    <a:pt x="1076325" y="0"/>
                  </a:lnTo>
                  <a:lnTo>
                    <a:pt x="1095375" y="4762"/>
                  </a:lnTo>
                  <a:lnTo>
                    <a:pt x="1102519" y="16668"/>
                  </a:lnTo>
                  <a:lnTo>
                    <a:pt x="1107281" y="35718"/>
                  </a:lnTo>
                  <a:lnTo>
                    <a:pt x="1100138" y="76200"/>
                  </a:lnTo>
                  <a:lnTo>
                    <a:pt x="997744" y="316706"/>
                  </a:lnTo>
                  <a:lnTo>
                    <a:pt x="773906" y="78819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64;p35">
              <a:extLst>
                <a:ext uri="{FF2B5EF4-FFF2-40B4-BE49-F238E27FC236}">
                  <a16:creationId xmlns:a16="http://schemas.microsoft.com/office/drawing/2014/main" id="{2F1981FD-DAA7-3A4E-A920-1D9D45F451A4}"/>
                </a:ext>
              </a:extLst>
            </p:cNvPr>
            <p:cNvSpPr/>
            <p:nvPr/>
          </p:nvSpPr>
          <p:spPr>
            <a:xfrm>
              <a:off x="4668838" y="1973263"/>
              <a:ext cx="2217737" cy="1774825"/>
            </a:xfrm>
            <a:custGeom>
              <a:avLst/>
              <a:gdLst/>
              <a:ahLst/>
              <a:cxnLst/>
              <a:rect l="l" t="t" r="r" b="b"/>
              <a:pathLst>
                <a:path w="2216944" h="1774032" extrusionOk="0">
                  <a:moveTo>
                    <a:pt x="1000125" y="273844"/>
                  </a:moveTo>
                  <a:lnTo>
                    <a:pt x="421482" y="333375"/>
                  </a:lnTo>
                  <a:lnTo>
                    <a:pt x="66675" y="390525"/>
                  </a:lnTo>
                  <a:lnTo>
                    <a:pt x="0" y="180975"/>
                  </a:lnTo>
                  <a:lnTo>
                    <a:pt x="150019" y="176213"/>
                  </a:lnTo>
                  <a:lnTo>
                    <a:pt x="500063" y="152400"/>
                  </a:lnTo>
                  <a:lnTo>
                    <a:pt x="1059657" y="111919"/>
                  </a:lnTo>
                  <a:lnTo>
                    <a:pt x="1583532" y="69057"/>
                  </a:lnTo>
                  <a:lnTo>
                    <a:pt x="1688307" y="64294"/>
                  </a:lnTo>
                  <a:lnTo>
                    <a:pt x="1852613" y="0"/>
                  </a:lnTo>
                  <a:lnTo>
                    <a:pt x="1881188" y="2382"/>
                  </a:lnTo>
                  <a:lnTo>
                    <a:pt x="2135982" y="128588"/>
                  </a:lnTo>
                  <a:lnTo>
                    <a:pt x="2176463" y="161925"/>
                  </a:lnTo>
                  <a:lnTo>
                    <a:pt x="2200275" y="197644"/>
                  </a:lnTo>
                  <a:lnTo>
                    <a:pt x="2216944" y="230982"/>
                  </a:lnTo>
                  <a:lnTo>
                    <a:pt x="2209800" y="283369"/>
                  </a:lnTo>
                  <a:lnTo>
                    <a:pt x="2193132" y="321469"/>
                  </a:lnTo>
                  <a:lnTo>
                    <a:pt x="2157413" y="369094"/>
                  </a:lnTo>
                  <a:lnTo>
                    <a:pt x="2147888" y="388144"/>
                  </a:lnTo>
                  <a:lnTo>
                    <a:pt x="2035969" y="1002507"/>
                  </a:lnTo>
                  <a:lnTo>
                    <a:pt x="1928813" y="1600200"/>
                  </a:lnTo>
                  <a:lnTo>
                    <a:pt x="1852613" y="1750219"/>
                  </a:lnTo>
                  <a:lnTo>
                    <a:pt x="1835944" y="1766888"/>
                  </a:lnTo>
                  <a:lnTo>
                    <a:pt x="1814513" y="1774032"/>
                  </a:lnTo>
                  <a:lnTo>
                    <a:pt x="1776413" y="1766888"/>
                  </a:lnTo>
                  <a:lnTo>
                    <a:pt x="1738313" y="1738313"/>
                  </a:lnTo>
                  <a:lnTo>
                    <a:pt x="1700213" y="1709738"/>
                  </a:lnTo>
                  <a:lnTo>
                    <a:pt x="1724025" y="1495425"/>
                  </a:lnTo>
                  <a:lnTo>
                    <a:pt x="1764507" y="990600"/>
                  </a:lnTo>
                  <a:lnTo>
                    <a:pt x="1790700" y="778669"/>
                  </a:lnTo>
                  <a:lnTo>
                    <a:pt x="1833563" y="319088"/>
                  </a:lnTo>
                  <a:lnTo>
                    <a:pt x="1828800" y="290513"/>
                  </a:lnTo>
                  <a:lnTo>
                    <a:pt x="1816894" y="273844"/>
                  </a:lnTo>
                  <a:lnTo>
                    <a:pt x="1785938" y="254794"/>
                  </a:lnTo>
                  <a:lnTo>
                    <a:pt x="1759744" y="242888"/>
                  </a:lnTo>
                  <a:lnTo>
                    <a:pt x="1000125" y="2738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65;p35">
              <a:extLst>
                <a:ext uri="{FF2B5EF4-FFF2-40B4-BE49-F238E27FC236}">
                  <a16:creationId xmlns:a16="http://schemas.microsoft.com/office/drawing/2014/main" id="{52F0BAE8-11D1-6444-B1EA-74889BF813E9}"/>
                </a:ext>
              </a:extLst>
            </p:cNvPr>
            <p:cNvSpPr/>
            <p:nvPr/>
          </p:nvSpPr>
          <p:spPr>
            <a:xfrm>
              <a:off x="4767263" y="2754313"/>
              <a:ext cx="1793875" cy="320675"/>
            </a:xfrm>
            <a:custGeom>
              <a:avLst/>
              <a:gdLst/>
              <a:ahLst/>
              <a:cxnLst/>
              <a:rect l="l" t="t" r="r" b="b"/>
              <a:pathLst>
                <a:path w="1793081" h="319088" extrusionOk="0">
                  <a:moveTo>
                    <a:pt x="673893" y="252413"/>
                  </a:moveTo>
                  <a:lnTo>
                    <a:pt x="652462" y="252413"/>
                  </a:lnTo>
                  <a:lnTo>
                    <a:pt x="57150" y="319088"/>
                  </a:lnTo>
                  <a:lnTo>
                    <a:pt x="0" y="119063"/>
                  </a:lnTo>
                  <a:lnTo>
                    <a:pt x="404812" y="78582"/>
                  </a:lnTo>
                  <a:lnTo>
                    <a:pt x="773906" y="42863"/>
                  </a:lnTo>
                  <a:lnTo>
                    <a:pt x="1081087" y="19050"/>
                  </a:lnTo>
                  <a:lnTo>
                    <a:pt x="1719262" y="0"/>
                  </a:lnTo>
                  <a:lnTo>
                    <a:pt x="1793081" y="200025"/>
                  </a:lnTo>
                  <a:lnTo>
                    <a:pt x="1583531" y="202407"/>
                  </a:lnTo>
                  <a:lnTo>
                    <a:pt x="673893" y="2524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66;p35">
              <a:extLst>
                <a:ext uri="{FF2B5EF4-FFF2-40B4-BE49-F238E27FC236}">
                  <a16:creationId xmlns:a16="http://schemas.microsoft.com/office/drawing/2014/main" id="{B961D715-C3F2-774C-9094-D8A0159EB399}"/>
                </a:ext>
              </a:extLst>
            </p:cNvPr>
            <p:cNvSpPr/>
            <p:nvPr/>
          </p:nvSpPr>
          <p:spPr>
            <a:xfrm>
              <a:off x="4865688" y="3462338"/>
              <a:ext cx="1611312" cy="339725"/>
            </a:xfrm>
            <a:custGeom>
              <a:avLst/>
              <a:gdLst/>
              <a:ahLst/>
              <a:cxnLst/>
              <a:rect l="l" t="t" r="r" b="b"/>
              <a:pathLst>
                <a:path w="1612106" h="340518" extrusionOk="0">
                  <a:moveTo>
                    <a:pt x="471487" y="266700"/>
                  </a:moveTo>
                  <a:lnTo>
                    <a:pt x="38100" y="340518"/>
                  </a:lnTo>
                  <a:lnTo>
                    <a:pt x="0" y="133350"/>
                  </a:lnTo>
                  <a:lnTo>
                    <a:pt x="85725" y="133350"/>
                  </a:lnTo>
                  <a:lnTo>
                    <a:pt x="521494" y="97631"/>
                  </a:lnTo>
                  <a:lnTo>
                    <a:pt x="1119187" y="42862"/>
                  </a:lnTo>
                  <a:lnTo>
                    <a:pt x="1538287" y="0"/>
                  </a:lnTo>
                  <a:lnTo>
                    <a:pt x="1612106" y="228600"/>
                  </a:lnTo>
                  <a:lnTo>
                    <a:pt x="1485900" y="216693"/>
                  </a:lnTo>
                  <a:lnTo>
                    <a:pt x="1197769" y="214312"/>
                  </a:lnTo>
                  <a:lnTo>
                    <a:pt x="871537" y="223837"/>
                  </a:lnTo>
                  <a:lnTo>
                    <a:pt x="471487" y="2667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67;p35">
              <a:extLst>
                <a:ext uri="{FF2B5EF4-FFF2-40B4-BE49-F238E27FC236}">
                  <a16:creationId xmlns:a16="http://schemas.microsoft.com/office/drawing/2014/main" id="{C40B6B87-A53B-C04E-BCE3-C759EDF1C9C9}"/>
                </a:ext>
              </a:extLst>
            </p:cNvPr>
            <p:cNvSpPr/>
            <p:nvPr/>
          </p:nvSpPr>
          <p:spPr>
            <a:xfrm>
              <a:off x="4494213" y="4210050"/>
              <a:ext cx="2720975" cy="1362075"/>
            </a:xfrm>
            <a:custGeom>
              <a:avLst/>
              <a:gdLst/>
              <a:ahLst/>
              <a:cxnLst/>
              <a:rect l="l" t="t" r="r" b="b"/>
              <a:pathLst>
                <a:path w="2721769" h="1362075" extrusionOk="0">
                  <a:moveTo>
                    <a:pt x="1116806" y="273844"/>
                  </a:moveTo>
                  <a:lnTo>
                    <a:pt x="835819" y="304800"/>
                  </a:lnTo>
                  <a:lnTo>
                    <a:pt x="571500" y="328613"/>
                  </a:lnTo>
                  <a:lnTo>
                    <a:pt x="85725" y="407194"/>
                  </a:lnTo>
                  <a:lnTo>
                    <a:pt x="0" y="211931"/>
                  </a:lnTo>
                  <a:lnTo>
                    <a:pt x="107156" y="221456"/>
                  </a:lnTo>
                  <a:lnTo>
                    <a:pt x="321469" y="200025"/>
                  </a:lnTo>
                  <a:lnTo>
                    <a:pt x="1085850" y="133350"/>
                  </a:lnTo>
                  <a:lnTo>
                    <a:pt x="1721644" y="83344"/>
                  </a:lnTo>
                  <a:lnTo>
                    <a:pt x="2245519" y="47625"/>
                  </a:lnTo>
                  <a:lnTo>
                    <a:pt x="2290762" y="38100"/>
                  </a:lnTo>
                  <a:lnTo>
                    <a:pt x="2362200" y="2381"/>
                  </a:lnTo>
                  <a:lnTo>
                    <a:pt x="2369344" y="0"/>
                  </a:lnTo>
                  <a:lnTo>
                    <a:pt x="2545556" y="145256"/>
                  </a:lnTo>
                  <a:lnTo>
                    <a:pt x="2664619" y="266700"/>
                  </a:lnTo>
                  <a:lnTo>
                    <a:pt x="2719387" y="352425"/>
                  </a:lnTo>
                  <a:lnTo>
                    <a:pt x="2721769" y="383381"/>
                  </a:lnTo>
                  <a:lnTo>
                    <a:pt x="2697956" y="414338"/>
                  </a:lnTo>
                  <a:lnTo>
                    <a:pt x="2602706" y="502444"/>
                  </a:lnTo>
                  <a:lnTo>
                    <a:pt x="2588419" y="531019"/>
                  </a:lnTo>
                  <a:lnTo>
                    <a:pt x="2395537" y="1276350"/>
                  </a:lnTo>
                  <a:lnTo>
                    <a:pt x="2381250" y="1352550"/>
                  </a:lnTo>
                  <a:lnTo>
                    <a:pt x="2162175" y="1362075"/>
                  </a:lnTo>
                  <a:lnTo>
                    <a:pt x="2171700" y="1269206"/>
                  </a:lnTo>
                  <a:lnTo>
                    <a:pt x="2321719" y="328613"/>
                  </a:lnTo>
                  <a:lnTo>
                    <a:pt x="2324100" y="292894"/>
                  </a:lnTo>
                  <a:lnTo>
                    <a:pt x="2324100" y="273844"/>
                  </a:lnTo>
                  <a:lnTo>
                    <a:pt x="2321719" y="264319"/>
                  </a:lnTo>
                  <a:lnTo>
                    <a:pt x="2305050" y="250031"/>
                  </a:lnTo>
                  <a:lnTo>
                    <a:pt x="2281237" y="242888"/>
                  </a:lnTo>
                  <a:lnTo>
                    <a:pt x="1588294" y="245269"/>
                  </a:lnTo>
                  <a:lnTo>
                    <a:pt x="1407319" y="261938"/>
                  </a:lnTo>
                  <a:lnTo>
                    <a:pt x="1116806" y="27384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468;p35">
              <a:extLst>
                <a:ext uri="{FF2B5EF4-FFF2-40B4-BE49-F238E27FC236}">
                  <a16:creationId xmlns:a16="http://schemas.microsoft.com/office/drawing/2014/main" id="{5CE085DC-CBF4-9446-A857-2F34BD81890F}"/>
                </a:ext>
              </a:extLst>
            </p:cNvPr>
            <p:cNvSpPr/>
            <p:nvPr/>
          </p:nvSpPr>
          <p:spPr>
            <a:xfrm>
              <a:off x="5022850" y="4457700"/>
              <a:ext cx="412750" cy="1108075"/>
            </a:xfrm>
            <a:custGeom>
              <a:avLst/>
              <a:gdLst/>
              <a:ahLst/>
              <a:cxnLst/>
              <a:rect l="l" t="t" r="r" b="b"/>
              <a:pathLst>
                <a:path w="412750" h="1108075" extrusionOk="0">
                  <a:moveTo>
                    <a:pt x="387350" y="400050"/>
                  </a:moveTo>
                  <a:cubicBezTo>
                    <a:pt x="386292" y="499533"/>
                    <a:pt x="385233" y="719667"/>
                    <a:pt x="384175" y="879475"/>
                  </a:cubicBezTo>
                  <a:cubicBezTo>
                    <a:pt x="385233" y="954617"/>
                    <a:pt x="386292" y="1029758"/>
                    <a:pt x="387350" y="1104900"/>
                  </a:cubicBezTo>
                  <a:lnTo>
                    <a:pt x="190500" y="1108075"/>
                  </a:lnTo>
                  <a:lnTo>
                    <a:pt x="165100" y="250825"/>
                  </a:lnTo>
                  <a:lnTo>
                    <a:pt x="155575" y="222250"/>
                  </a:lnTo>
                  <a:lnTo>
                    <a:pt x="104775" y="152400"/>
                  </a:lnTo>
                  <a:lnTo>
                    <a:pt x="0" y="0"/>
                  </a:lnTo>
                  <a:lnTo>
                    <a:pt x="285750" y="31750"/>
                  </a:lnTo>
                  <a:lnTo>
                    <a:pt x="336550" y="92075"/>
                  </a:lnTo>
                  <a:lnTo>
                    <a:pt x="390525" y="146050"/>
                  </a:lnTo>
                  <a:lnTo>
                    <a:pt x="412750" y="180975"/>
                  </a:lnTo>
                  <a:lnTo>
                    <a:pt x="412750" y="212725"/>
                  </a:lnTo>
                  <a:lnTo>
                    <a:pt x="403225" y="244475"/>
                  </a:lnTo>
                  <a:lnTo>
                    <a:pt x="390525" y="282575"/>
                  </a:lnTo>
                  <a:cubicBezTo>
                    <a:pt x="389467" y="322792"/>
                    <a:pt x="388408" y="300567"/>
                    <a:pt x="387350" y="40005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469;p35">
              <a:extLst>
                <a:ext uri="{FF2B5EF4-FFF2-40B4-BE49-F238E27FC236}">
                  <a16:creationId xmlns:a16="http://schemas.microsoft.com/office/drawing/2014/main" id="{2D1F2578-9888-FC4A-9862-197E58C68E6D}"/>
                </a:ext>
              </a:extLst>
            </p:cNvPr>
            <p:cNvSpPr/>
            <p:nvPr/>
          </p:nvSpPr>
          <p:spPr>
            <a:xfrm>
              <a:off x="5876925" y="4384675"/>
              <a:ext cx="381000" cy="1158875"/>
            </a:xfrm>
            <a:custGeom>
              <a:avLst/>
              <a:gdLst/>
              <a:ahLst/>
              <a:cxnLst/>
              <a:rect l="l" t="t" r="r" b="b"/>
              <a:pathLst>
                <a:path w="381000" h="1158875" extrusionOk="0">
                  <a:moveTo>
                    <a:pt x="282575" y="469900"/>
                  </a:moveTo>
                  <a:lnTo>
                    <a:pt x="222250" y="1158875"/>
                  </a:lnTo>
                  <a:lnTo>
                    <a:pt x="28575" y="1158875"/>
                  </a:lnTo>
                  <a:lnTo>
                    <a:pt x="69850" y="285750"/>
                  </a:lnTo>
                  <a:lnTo>
                    <a:pt x="60325" y="231775"/>
                  </a:lnTo>
                  <a:lnTo>
                    <a:pt x="0" y="0"/>
                  </a:lnTo>
                  <a:lnTo>
                    <a:pt x="203200" y="53975"/>
                  </a:lnTo>
                  <a:lnTo>
                    <a:pt x="263525" y="111125"/>
                  </a:lnTo>
                  <a:lnTo>
                    <a:pt x="314325" y="155575"/>
                  </a:lnTo>
                  <a:lnTo>
                    <a:pt x="361950" y="200025"/>
                  </a:lnTo>
                  <a:lnTo>
                    <a:pt x="381000" y="225425"/>
                  </a:lnTo>
                  <a:lnTo>
                    <a:pt x="371475" y="241300"/>
                  </a:lnTo>
                  <a:lnTo>
                    <a:pt x="295275" y="355600"/>
                  </a:lnTo>
                  <a:lnTo>
                    <a:pt x="292100" y="393700"/>
                  </a:lnTo>
                  <a:lnTo>
                    <a:pt x="282575" y="46990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470;p35">
              <a:extLst>
                <a:ext uri="{FF2B5EF4-FFF2-40B4-BE49-F238E27FC236}">
                  <a16:creationId xmlns:a16="http://schemas.microsoft.com/office/drawing/2014/main" id="{2A367030-382C-8742-8247-457987D9111B}"/>
                </a:ext>
              </a:extLst>
            </p:cNvPr>
            <p:cNvSpPr/>
            <p:nvPr/>
          </p:nvSpPr>
          <p:spPr>
            <a:xfrm>
              <a:off x="3724275" y="5441950"/>
              <a:ext cx="3800475" cy="482600"/>
            </a:xfrm>
            <a:custGeom>
              <a:avLst/>
              <a:gdLst/>
              <a:ahLst/>
              <a:cxnLst/>
              <a:rect l="l" t="t" r="r" b="b"/>
              <a:pathLst>
                <a:path w="3800475" h="482600" extrusionOk="0">
                  <a:moveTo>
                    <a:pt x="1314450" y="304800"/>
                  </a:moveTo>
                  <a:lnTo>
                    <a:pt x="1314450" y="304800"/>
                  </a:lnTo>
                  <a:lnTo>
                    <a:pt x="873125" y="384175"/>
                  </a:lnTo>
                  <a:lnTo>
                    <a:pt x="552450" y="466725"/>
                  </a:lnTo>
                  <a:lnTo>
                    <a:pt x="508000" y="482600"/>
                  </a:lnTo>
                  <a:lnTo>
                    <a:pt x="460375" y="482600"/>
                  </a:lnTo>
                  <a:lnTo>
                    <a:pt x="342900" y="454025"/>
                  </a:lnTo>
                  <a:lnTo>
                    <a:pt x="200025" y="371475"/>
                  </a:lnTo>
                  <a:lnTo>
                    <a:pt x="41275" y="231775"/>
                  </a:lnTo>
                  <a:lnTo>
                    <a:pt x="0" y="180975"/>
                  </a:lnTo>
                  <a:lnTo>
                    <a:pt x="0" y="165100"/>
                  </a:lnTo>
                  <a:lnTo>
                    <a:pt x="12700" y="149225"/>
                  </a:lnTo>
                  <a:lnTo>
                    <a:pt x="47625" y="142875"/>
                  </a:lnTo>
                  <a:lnTo>
                    <a:pt x="88900" y="161925"/>
                  </a:lnTo>
                  <a:lnTo>
                    <a:pt x="187325" y="206375"/>
                  </a:lnTo>
                  <a:lnTo>
                    <a:pt x="282575" y="234950"/>
                  </a:lnTo>
                  <a:lnTo>
                    <a:pt x="361950" y="241300"/>
                  </a:lnTo>
                  <a:lnTo>
                    <a:pt x="476250" y="231775"/>
                  </a:lnTo>
                  <a:lnTo>
                    <a:pt x="793750" y="168275"/>
                  </a:lnTo>
                  <a:lnTo>
                    <a:pt x="1003300" y="139700"/>
                  </a:lnTo>
                  <a:lnTo>
                    <a:pt x="1485900" y="79375"/>
                  </a:lnTo>
                  <a:lnTo>
                    <a:pt x="1717675" y="66675"/>
                  </a:lnTo>
                  <a:lnTo>
                    <a:pt x="2181225" y="38100"/>
                  </a:lnTo>
                  <a:lnTo>
                    <a:pt x="2409825" y="38100"/>
                  </a:lnTo>
                  <a:lnTo>
                    <a:pt x="2949575" y="34925"/>
                  </a:lnTo>
                  <a:lnTo>
                    <a:pt x="3175000" y="53975"/>
                  </a:lnTo>
                  <a:lnTo>
                    <a:pt x="3241675" y="57150"/>
                  </a:lnTo>
                  <a:lnTo>
                    <a:pt x="3375025" y="44450"/>
                  </a:lnTo>
                  <a:lnTo>
                    <a:pt x="3502025" y="0"/>
                  </a:lnTo>
                  <a:lnTo>
                    <a:pt x="3533775" y="0"/>
                  </a:lnTo>
                  <a:lnTo>
                    <a:pt x="3692525" y="117475"/>
                  </a:lnTo>
                  <a:lnTo>
                    <a:pt x="3775075" y="206375"/>
                  </a:lnTo>
                  <a:lnTo>
                    <a:pt x="3800475" y="250825"/>
                  </a:lnTo>
                  <a:lnTo>
                    <a:pt x="3800475" y="314325"/>
                  </a:lnTo>
                  <a:lnTo>
                    <a:pt x="3768725" y="346075"/>
                  </a:lnTo>
                  <a:lnTo>
                    <a:pt x="3721100" y="358775"/>
                  </a:lnTo>
                  <a:lnTo>
                    <a:pt x="3422650" y="311150"/>
                  </a:lnTo>
                  <a:lnTo>
                    <a:pt x="2755900" y="260350"/>
                  </a:lnTo>
                  <a:lnTo>
                    <a:pt x="2117725" y="257175"/>
                  </a:lnTo>
                  <a:lnTo>
                    <a:pt x="1314450" y="30480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" name="Google Shape;475;p36">
            <a:extLst>
              <a:ext uri="{FF2B5EF4-FFF2-40B4-BE49-F238E27FC236}">
                <a16:creationId xmlns:a16="http://schemas.microsoft.com/office/drawing/2014/main" id="{64CA93D2-DD7F-944D-8C45-A00D5B3D0B1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1588" y="1620421"/>
            <a:ext cx="4822825" cy="414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1588" y="1632453"/>
            <a:ext cx="4822825" cy="414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2" name="Google Shape;3362;p3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1738" y="1429421"/>
            <a:ext cx="4962525" cy="443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Google Shape;1691;p149"/>
          <p:cNvSpPr txBox="1"/>
          <p:nvPr/>
        </p:nvSpPr>
        <p:spPr>
          <a:xfrm>
            <a:off x="4681538" y="7065963"/>
            <a:ext cx="355511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部</a:t>
            </a:r>
            <a:endParaRPr/>
          </a:p>
        </p:txBody>
      </p:sp>
      <p:sp>
        <p:nvSpPr>
          <p:cNvPr id="1692" name="Google Shape;1692;p149"/>
          <p:cNvSpPr/>
          <p:nvPr/>
        </p:nvSpPr>
        <p:spPr>
          <a:xfrm>
            <a:off x="3592513" y="1598613"/>
            <a:ext cx="558800" cy="825500"/>
          </a:xfrm>
          <a:custGeom>
            <a:avLst/>
            <a:gdLst/>
            <a:ahLst/>
            <a:cxnLst/>
            <a:rect l="l" t="t" r="r" b="b"/>
            <a:pathLst>
              <a:path w="557213" h="826294" extrusionOk="0">
                <a:moveTo>
                  <a:pt x="252413" y="457200"/>
                </a:moveTo>
                <a:lnTo>
                  <a:pt x="240507" y="292894"/>
                </a:lnTo>
                <a:lnTo>
                  <a:pt x="228600" y="226219"/>
                </a:lnTo>
                <a:lnTo>
                  <a:pt x="216694" y="200025"/>
                </a:lnTo>
                <a:lnTo>
                  <a:pt x="192882" y="169069"/>
                </a:lnTo>
                <a:lnTo>
                  <a:pt x="159544" y="133350"/>
                </a:lnTo>
                <a:lnTo>
                  <a:pt x="109538" y="102394"/>
                </a:lnTo>
                <a:lnTo>
                  <a:pt x="69057" y="83344"/>
                </a:lnTo>
                <a:lnTo>
                  <a:pt x="26194" y="64294"/>
                </a:lnTo>
                <a:lnTo>
                  <a:pt x="7144" y="50006"/>
                </a:lnTo>
                <a:lnTo>
                  <a:pt x="0" y="26194"/>
                </a:lnTo>
                <a:lnTo>
                  <a:pt x="9525" y="7144"/>
                </a:lnTo>
                <a:lnTo>
                  <a:pt x="33338" y="0"/>
                </a:lnTo>
                <a:lnTo>
                  <a:pt x="71438" y="2381"/>
                </a:lnTo>
                <a:lnTo>
                  <a:pt x="138113" y="11906"/>
                </a:lnTo>
                <a:lnTo>
                  <a:pt x="233363" y="33337"/>
                </a:lnTo>
                <a:lnTo>
                  <a:pt x="323850" y="59531"/>
                </a:lnTo>
                <a:lnTo>
                  <a:pt x="385763" y="83344"/>
                </a:lnTo>
                <a:lnTo>
                  <a:pt x="445294" y="109537"/>
                </a:lnTo>
                <a:lnTo>
                  <a:pt x="507207" y="154781"/>
                </a:lnTo>
                <a:lnTo>
                  <a:pt x="531019" y="176212"/>
                </a:lnTo>
                <a:lnTo>
                  <a:pt x="545307" y="185737"/>
                </a:lnTo>
                <a:lnTo>
                  <a:pt x="554832" y="202406"/>
                </a:lnTo>
                <a:lnTo>
                  <a:pt x="557213" y="223837"/>
                </a:lnTo>
                <a:lnTo>
                  <a:pt x="554832" y="252412"/>
                </a:lnTo>
                <a:lnTo>
                  <a:pt x="542925" y="278606"/>
                </a:lnTo>
                <a:lnTo>
                  <a:pt x="528638" y="295275"/>
                </a:lnTo>
                <a:lnTo>
                  <a:pt x="507207" y="330994"/>
                </a:lnTo>
                <a:lnTo>
                  <a:pt x="483394" y="385762"/>
                </a:lnTo>
                <a:lnTo>
                  <a:pt x="476250" y="447675"/>
                </a:lnTo>
                <a:lnTo>
                  <a:pt x="457200" y="692944"/>
                </a:lnTo>
                <a:lnTo>
                  <a:pt x="347663" y="826294"/>
                </a:lnTo>
                <a:lnTo>
                  <a:pt x="261938" y="740569"/>
                </a:lnTo>
                <a:lnTo>
                  <a:pt x="252413" y="4572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3" name="Google Shape;1693;p149"/>
          <p:cNvSpPr/>
          <p:nvPr/>
        </p:nvSpPr>
        <p:spPr>
          <a:xfrm>
            <a:off x="2786063" y="2112963"/>
            <a:ext cx="2157412" cy="533400"/>
          </a:xfrm>
          <a:custGeom>
            <a:avLst/>
            <a:gdLst/>
            <a:ahLst/>
            <a:cxnLst/>
            <a:rect l="l" t="t" r="r" b="b"/>
            <a:pathLst>
              <a:path w="2157412" h="533400" extrusionOk="0">
                <a:moveTo>
                  <a:pt x="716756" y="278606"/>
                </a:moveTo>
                <a:lnTo>
                  <a:pt x="538162" y="309562"/>
                </a:lnTo>
                <a:lnTo>
                  <a:pt x="428625" y="326231"/>
                </a:lnTo>
                <a:lnTo>
                  <a:pt x="311943" y="340519"/>
                </a:lnTo>
                <a:lnTo>
                  <a:pt x="216693" y="345281"/>
                </a:lnTo>
                <a:lnTo>
                  <a:pt x="154781" y="340519"/>
                </a:lnTo>
                <a:lnTo>
                  <a:pt x="78581" y="319087"/>
                </a:lnTo>
                <a:lnTo>
                  <a:pt x="35718" y="302419"/>
                </a:lnTo>
                <a:lnTo>
                  <a:pt x="21431" y="295275"/>
                </a:lnTo>
                <a:lnTo>
                  <a:pt x="7143" y="297656"/>
                </a:lnTo>
                <a:lnTo>
                  <a:pt x="0" y="304800"/>
                </a:lnTo>
                <a:lnTo>
                  <a:pt x="0" y="323850"/>
                </a:lnTo>
                <a:lnTo>
                  <a:pt x="7143" y="347662"/>
                </a:lnTo>
                <a:lnTo>
                  <a:pt x="26193" y="371475"/>
                </a:lnTo>
                <a:lnTo>
                  <a:pt x="71437" y="404812"/>
                </a:lnTo>
                <a:lnTo>
                  <a:pt x="142875" y="445294"/>
                </a:lnTo>
                <a:lnTo>
                  <a:pt x="219075" y="481012"/>
                </a:lnTo>
                <a:lnTo>
                  <a:pt x="292893" y="507206"/>
                </a:lnTo>
                <a:lnTo>
                  <a:pt x="345281" y="526256"/>
                </a:lnTo>
                <a:lnTo>
                  <a:pt x="400050" y="533400"/>
                </a:lnTo>
                <a:lnTo>
                  <a:pt x="604837" y="488156"/>
                </a:lnTo>
                <a:lnTo>
                  <a:pt x="869156" y="426244"/>
                </a:lnTo>
                <a:lnTo>
                  <a:pt x="1178718" y="357187"/>
                </a:lnTo>
                <a:lnTo>
                  <a:pt x="1500187" y="290512"/>
                </a:lnTo>
                <a:lnTo>
                  <a:pt x="1700212" y="257175"/>
                </a:lnTo>
                <a:lnTo>
                  <a:pt x="1881187" y="223837"/>
                </a:lnTo>
                <a:lnTo>
                  <a:pt x="2064543" y="190500"/>
                </a:lnTo>
                <a:lnTo>
                  <a:pt x="2135981" y="178594"/>
                </a:lnTo>
                <a:lnTo>
                  <a:pt x="2147887" y="169069"/>
                </a:lnTo>
                <a:lnTo>
                  <a:pt x="2157412" y="152400"/>
                </a:lnTo>
                <a:lnTo>
                  <a:pt x="2157412" y="130969"/>
                </a:lnTo>
                <a:lnTo>
                  <a:pt x="2145506" y="102394"/>
                </a:lnTo>
                <a:lnTo>
                  <a:pt x="2124075" y="83344"/>
                </a:lnTo>
                <a:lnTo>
                  <a:pt x="2071687" y="52387"/>
                </a:lnTo>
                <a:lnTo>
                  <a:pt x="1997868" y="28575"/>
                </a:lnTo>
                <a:lnTo>
                  <a:pt x="1916906" y="7144"/>
                </a:lnTo>
                <a:lnTo>
                  <a:pt x="1871662" y="0"/>
                </a:lnTo>
                <a:lnTo>
                  <a:pt x="1821656" y="0"/>
                </a:lnTo>
                <a:lnTo>
                  <a:pt x="1776412" y="7144"/>
                </a:lnTo>
                <a:lnTo>
                  <a:pt x="1731168" y="23812"/>
                </a:lnTo>
                <a:lnTo>
                  <a:pt x="1654968" y="66675"/>
                </a:lnTo>
                <a:lnTo>
                  <a:pt x="1607343" y="90487"/>
                </a:lnTo>
                <a:lnTo>
                  <a:pt x="1533525" y="107156"/>
                </a:lnTo>
                <a:lnTo>
                  <a:pt x="1376362" y="140494"/>
                </a:lnTo>
                <a:lnTo>
                  <a:pt x="1240631" y="161925"/>
                </a:lnTo>
                <a:lnTo>
                  <a:pt x="1031081" y="211931"/>
                </a:lnTo>
                <a:lnTo>
                  <a:pt x="716756" y="27860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4" name="Google Shape;1694;p149"/>
          <p:cNvSpPr/>
          <p:nvPr/>
        </p:nvSpPr>
        <p:spPr>
          <a:xfrm>
            <a:off x="2878138" y="4095750"/>
            <a:ext cx="571500" cy="1427163"/>
          </a:xfrm>
          <a:custGeom>
            <a:avLst/>
            <a:gdLst/>
            <a:ahLst/>
            <a:cxnLst/>
            <a:rect l="l" t="t" r="r" b="b"/>
            <a:pathLst>
              <a:path w="571500" h="1426369" extrusionOk="0">
                <a:moveTo>
                  <a:pt x="452438" y="314325"/>
                </a:moveTo>
                <a:lnTo>
                  <a:pt x="428625" y="180975"/>
                </a:lnTo>
                <a:lnTo>
                  <a:pt x="376238" y="52388"/>
                </a:lnTo>
                <a:lnTo>
                  <a:pt x="283369" y="42863"/>
                </a:lnTo>
                <a:lnTo>
                  <a:pt x="176213" y="26194"/>
                </a:lnTo>
                <a:lnTo>
                  <a:pt x="111919" y="11906"/>
                </a:lnTo>
                <a:lnTo>
                  <a:pt x="40482" y="0"/>
                </a:lnTo>
                <a:lnTo>
                  <a:pt x="7144" y="0"/>
                </a:lnTo>
                <a:lnTo>
                  <a:pt x="0" y="4763"/>
                </a:lnTo>
                <a:lnTo>
                  <a:pt x="2382" y="28575"/>
                </a:lnTo>
                <a:lnTo>
                  <a:pt x="23813" y="59531"/>
                </a:lnTo>
                <a:lnTo>
                  <a:pt x="71438" y="109538"/>
                </a:lnTo>
                <a:lnTo>
                  <a:pt x="121444" y="166688"/>
                </a:lnTo>
                <a:lnTo>
                  <a:pt x="159544" y="221456"/>
                </a:lnTo>
                <a:lnTo>
                  <a:pt x="183357" y="266700"/>
                </a:lnTo>
                <a:lnTo>
                  <a:pt x="195263" y="304800"/>
                </a:lnTo>
                <a:lnTo>
                  <a:pt x="242888" y="633413"/>
                </a:lnTo>
                <a:lnTo>
                  <a:pt x="316707" y="1109663"/>
                </a:lnTo>
                <a:lnTo>
                  <a:pt x="352425" y="1333500"/>
                </a:lnTo>
                <a:lnTo>
                  <a:pt x="364332" y="1352550"/>
                </a:lnTo>
                <a:lnTo>
                  <a:pt x="390525" y="1376363"/>
                </a:lnTo>
                <a:lnTo>
                  <a:pt x="421482" y="1395413"/>
                </a:lnTo>
                <a:lnTo>
                  <a:pt x="447675" y="1407319"/>
                </a:lnTo>
                <a:lnTo>
                  <a:pt x="459582" y="1414463"/>
                </a:lnTo>
                <a:lnTo>
                  <a:pt x="481013" y="1426369"/>
                </a:lnTo>
                <a:lnTo>
                  <a:pt x="500063" y="1423988"/>
                </a:lnTo>
                <a:lnTo>
                  <a:pt x="521494" y="1409700"/>
                </a:lnTo>
                <a:lnTo>
                  <a:pt x="538163" y="1388269"/>
                </a:lnTo>
                <a:lnTo>
                  <a:pt x="550069" y="1369219"/>
                </a:lnTo>
                <a:lnTo>
                  <a:pt x="561975" y="1328738"/>
                </a:lnTo>
                <a:lnTo>
                  <a:pt x="569119" y="1281113"/>
                </a:lnTo>
                <a:cubicBezTo>
                  <a:pt x="569913" y="1250157"/>
                  <a:pt x="570706" y="1219200"/>
                  <a:pt x="571500" y="1188244"/>
                </a:cubicBezTo>
                <a:cubicBezTo>
                  <a:pt x="570706" y="1141413"/>
                  <a:pt x="569913" y="1094581"/>
                  <a:pt x="569119" y="1047750"/>
                </a:cubicBezTo>
                <a:lnTo>
                  <a:pt x="531019" y="845344"/>
                </a:lnTo>
                <a:lnTo>
                  <a:pt x="469107" y="464344"/>
                </a:lnTo>
                <a:lnTo>
                  <a:pt x="452438" y="3143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p149"/>
          <p:cNvSpPr/>
          <p:nvPr/>
        </p:nvSpPr>
        <p:spPr>
          <a:xfrm>
            <a:off x="5681663" y="1858963"/>
            <a:ext cx="1441450" cy="412750"/>
          </a:xfrm>
          <a:custGeom>
            <a:avLst/>
            <a:gdLst/>
            <a:ahLst/>
            <a:cxnLst/>
            <a:rect l="l" t="t" r="r" b="b"/>
            <a:pathLst>
              <a:path w="1440656" h="411957" extrusionOk="0">
                <a:moveTo>
                  <a:pt x="652462" y="180975"/>
                </a:moveTo>
                <a:lnTo>
                  <a:pt x="552450" y="209550"/>
                </a:lnTo>
                <a:lnTo>
                  <a:pt x="481012" y="226219"/>
                </a:lnTo>
                <a:lnTo>
                  <a:pt x="409575" y="238125"/>
                </a:lnTo>
                <a:lnTo>
                  <a:pt x="319087" y="250032"/>
                </a:lnTo>
                <a:lnTo>
                  <a:pt x="238125" y="257175"/>
                </a:lnTo>
                <a:lnTo>
                  <a:pt x="169068" y="257175"/>
                </a:lnTo>
                <a:lnTo>
                  <a:pt x="0" y="302419"/>
                </a:lnTo>
                <a:lnTo>
                  <a:pt x="185737" y="411957"/>
                </a:lnTo>
                <a:lnTo>
                  <a:pt x="273843" y="395288"/>
                </a:lnTo>
                <a:lnTo>
                  <a:pt x="521493" y="342900"/>
                </a:lnTo>
                <a:lnTo>
                  <a:pt x="723900" y="297657"/>
                </a:lnTo>
                <a:lnTo>
                  <a:pt x="890587" y="264319"/>
                </a:lnTo>
                <a:lnTo>
                  <a:pt x="954881" y="252413"/>
                </a:lnTo>
                <a:lnTo>
                  <a:pt x="1004887" y="245269"/>
                </a:lnTo>
                <a:lnTo>
                  <a:pt x="1040606" y="250032"/>
                </a:lnTo>
                <a:lnTo>
                  <a:pt x="1378743" y="364332"/>
                </a:lnTo>
                <a:lnTo>
                  <a:pt x="1416843" y="330994"/>
                </a:lnTo>
                <a:lnTo>
                  <a:pt x="1435893" y="307182"/>
                </a:lnTo>
                <a:lnTo>
                  <a:pt x="1440656" y="288132"/>
                </a:lnTo>
                <a:lnTo>
                  <a:pt x="1438275" y="259557"/>
                </a:lnTo>
                <a:lnTo>
                  <a:pt x="1433512" y="240507"/>
                </a:lnTo>
                <a:lnTo>
                  <a:pt x="1419225" y="214313"/>
                </a:lnTo>
                <a:lnTo>
                  <a:pt x="1390650" y="183357"/>
                </a:lnTo>
                <a:lnTo>
                  <a:pt x="1331118" y="133350"/>
                </a:lnTo>
                <a:lnTo>
                  <a:pt x="1250156" y="78582"/>
                </a:lnTo>
                <a:lnTo>
                  <a:pt x="1166812" y="30957"/>
                </a:lnTo>
                <a:lnTo>
                  <a:pt x="1114425" y="7144"/>
                </a:lnTo>
                <a:lnTo>
                  <a:pt x="1081087" y="0"/>
                </a:lnTo>
                <a:lnTo>
                  <a:pt x="1054893" y="9525"/>
                </a:lnTo>
                <a:lnTo>
                  <a:pt x="1019175" y="30957"/>
                </a:lnTo>
                <a:lnTo>
                  <a:pt x="985837" y="52388"/>
                </a:lnTo>
                <a:lnTo>
                  <a:pt x="942975" y="92869"/>
                </a:lnTo>
                <a:lnTo>
                  <a:pt x="914400" y="104775"/>
                </a:lnTo>
                <a:lnTo>
                  <a:pt x="652462" y="1809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6" name="Google Shape;1696;p149"/>
          <p:cNvSpPr/>
          <p:nvPr/>
        </p:nvSpPr>
        <p:spPr>
          <a:xfrm>
            <a:off x="3167063" y="2557463"/>
            <a:ext cx="538162" cy="938212"/>
          </a:xfrm>
          <a:custGeom>
            <a:avLst/>
            <a:gdLst/>
            <a:ahLst/>
            <a:cxnLst/>
            <a:rect l="l" t="t" r="r" b="b"/>
            <a:pathLst>
              <a:path w="538162" h="938212" extrusionOk="0">
                <a:moveTo>
                  <a:pt x="116681" y="276225"/>
                </a:moveTo>
                <a:lnTo>
                  <a:pt x="83343" y="190500"/>
                </a:lnTo>
                <a:lnTo>
                  <a:pt x="38100" y="114300"/>
                </a:lnTo>
                <a:lnTo>
                  <a:pt x="7143" y="71437"/>
                </a:lnTo>
                <a:lnTo>
                  <a:pt x="0" y="0"/>
                </a:lnTo>
                <a:lnTo>
                  <a:pt x="188118" y="35718"/>
                </a:lnTo>
                <a:lnTo>
                  <a:pt x="235743" y="78581"/>
                </a:lnTo>
                <a:lnTo>
                  <a:pt x="261937" y="109537"/>
                </a:lnTo>
                <a:lnTo>
                  <a:pt x="290512" y="150018"/>
                </a:lnTo>
                <a:lnTo>
                  <a:pt x="330993" y="216693"/>
                </a:lnTo>
                <a:lnTo>
                  <a:pt x="369093" y="297656"/>
                </a:lnTo>
                <a:lnTo>
                  <a:pt x="411956" y="402431"/>
                </a:lnTo>
                <a:lnTo>
                  <a:pt x="478631" y="604837"/>
                </a:lnTo>
                <a:lnTo>
                  <a:pt x="538162" y="835818"/>
                </a:lnTo>
                <a:lnTo>
                  <a:pt x="452437" y="938212"/>
                </a:lnTo>
                <a:lnTo>
                  <a:pt x="335756" y="881062"/>
                </a:lnTo>
                <a:lnTo>
                  <a:pt x="269081" y="683418"/>
                </a:lnTo>
                <a:lnTo>
                  <a:pt x="178593" y="438150"/>
                </a:lnTo>
                <a:lnTo>
                  <a:pt x="116681" y="2762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7" name="Google Shape;1697;p149"/>
          <p:cNvSpPr/>
          <p:nvPr/>
        </p:nvSpPr>
        <p:spPr>
          <a:xfrm>
            <a:off x="4189413" y="2357438"/>
            <a:ext cx="492125" cy="1035050"/>
          </a:xfrm>
          <a:custGeom>
            <a:avLst/>
            <a:gdLst/>
            <a:ahLst/>
            <a:cxnLst/>
            <a:rect l="l" t="t" r="r" b="b"/>
            <a:pathLst>
              <a:path w="492919" h="1035843" extrusionOk="0">
                <a:moveTo>
                  <a:pt x="92869" y="459581"/>
                </a:moveTo>
                <a:lnTo>
                  <a:pt x="121444" y="316706"/>
                </a:lnTo>
                <a:lnTo>
                  <a:pt x="133350" y="261937"/>
                </a:lnTo>
                <a:lnTo>
                  <a:pt x="138112" y="211931"/>
                </a:lnTo>
                <a:lnTo>
                  <a:pt x="133350" y="176212"/>
                </a:lnTo>
                <a:lnTo>
                  <a:pt x="121444" y="119062"/>
                </a:lnTo>
                <a:lnTo>
                  <a:pt x="100012" y="76200"/>
                </a:lnTo>
                <a:lnTo>
                  <a:pt x="66675" y="30956"/>
                </a:lnTo>
                <a:lnTo>
                  <a:pt x="54769" y="0"/>
                </a:lnTo>
                <a:lnTo>
                  <a:pt x="238125" y="19050"/>
                </a:lnTo>
                <a:lnTo>
                  <a:pt x="342900" y="83343"/>
                </a:lnTo>
                <a:lnTo>
                  <a:pt x="397669" y="116681"/>
                </a:lnTo>
                <a:lnTo>
                  <a:pt x="454819" y="161925"/>
                </a:lnTo>
                <a:lnTo>
                  <a:pt x="481012" y="190500"/>
                </a:lnTo>
                <a:lnTo>
                  <a:pt x="490537" y="204787"/>
                </a:lnTo>
                <a:lnTo>
                  <a:pt x="492919" y="214312"/>
                </a:lnTo>
                <a:lnTo>
                  <a:pt x="483394" y="230981"/>
                </a:lnTo>
                <a:lnTo>
                  <a:pt x="421481" y="290512"/>
                </a:lnTo>
                <a:lnTo>
                  <a:pt x="376237" y="335756"/>
                </a:lnTo>
                <a:lnTo>
                  <a:pt x="280987" y="554831"/>
                </a:lnTo>
                <a:lnTo>
                  <a:pt x="123825" y="916781"/>
                </a:lnTo>
                <a:lnTo>
                  <a:pt x="7144" y="1035843"/>
                </a:lnTo>
                <a:lnTo>
                  <a:pt x="0" y="933450"/>
                </a:lnTo>
                <a:lnTo>
                  <a:pt x="35719" y="747712"/>
                </a:lnTo>
                <a:lnTo>
                  <a:pt x="92869" y="45958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8" name="Google Shape;1698;p149"/>
          <p:cNvSpPr/>
          <p:nvPr/>
        </p:nvSpPr>
        <p:spPr>
          <a:xfrm>
            <a:off x="2452688" y="3116263"/>
            <a:ext cx="2740025" cy="636587"/>
          </a:xfrm>
          <a:custGeom>
            <a:avLst/>
            <a:gdLst/>
            <a:ahLst/>
            <a:cxnLst/>
            <a:rect l="l" t="t" r="r" b="b"/>
            <a:pathLst>
              <a:path w="2740818" h="635794" extrusionOk="0">
                <a:moveTo>
                  <a:pt x="926306" y="314325"/>
                </a:moveTo>
                <a:lnTo>
                  <a:pt x="704850" y="357188"/>
                </a:lnTo>
                <a:lnTo>
                  <a:pt x="578643" y="376238"/>
                </a:lnTo>
                <a:lnTo>
                  <a:pt x="457200" y="392907"/>
                </a:lnTo>
                <a:lnTo>
                  <a:pt x="371475" y="402432"/>
                </a:lnTo>
                <a:lnTo>
                  <a:pt x="328612" y="402432"/>
                </a:lnTo>
                <a:lnTo>
                  <a:pt x="273843" y="395288"/>
                </a:lnTo>
                <a:lnTo>
                  <a:pt x="192881" y="376238"/>
                </a:lnTo>
                <a:lnTo>
                  <a:pt x="123825" y="347663"/>
                </a:lnTo>
                <a:lnTo>
                  <a:pt x="71437" y="319088"/>
                </a:lnTo>
                <a:lnTo>
                  <a:pt x="45243" y="302419"/>
                </a:lnTo>
                <a:lnTo>
                  <a:pt x="26193" y="297657"/>
                </a:lnTo>
                <a:lnTo>
                  <a:pt x="4762" y="300038"/>
                </a:lnTo>
                <a:lnTo>
                  <a:pt x="0" y="314325"/>
                </a:lnTo>
                <a:lnTo>
                  <a:pt x="4762" y="340519"/>
                </a:lnTo>
                <a:lnTo>
                  <a:pt x="21431" y="376238"/>
                </a:lnTo>
                <a:lnTo>
                  <a:pt x="59531" y="435769"/>
                </a:lnTo>
                <a:lnTo>
                  <a:pt x="92868" y="481013"/>
                </a:lnTo>
                <a:lnTo>
                  <a:pt x="150018" y="542925"/>
                </a:lnTo>
                <a:lnTo>
                  <a:pt x="202406" y="590550"/>
                </a:lnTo>
                <a:lnTo>
                  <a:pt x="238125" y="609600"/>
                </a:lnTo>
                <a:lnTo>
                  <a:pt x="269081" y="621507"/>
                </a:lnTo>
                <a:lnTo>
                  <a:pt x="302418" y="628650"/>
                </a:lnTo>
                <a:lnTo>
                  <a:pt x="352425" y="635794"/>
                </a:lnTo>
                <a:lnTo>
                  <a:pt x="397668" y="631032"/>
                </a:lnTo>
                <a:lnTo>
                  <a:pt x="440531" y="619125"/>
                </a:lnTo>
                <a:lnTo>
                  <a:pt x="483393" y="602457"/>
                </a:lnTo>
                <a:lnTo>
                  <a:pt x="654843" y="554832"/>
                </a:lnTo>
                <a:lnTo>
                  <a:pt x="842962" y="502444"/>
                </a:lnTo>
                <a:lnTo>
                  <a:pt x="1066800" y="447675"/>
                </a:lnTo>
                <a:lnTo>
                  <a:pt x="1297781" y="397669"/>
                </a:lnTo>
                <a:lnTo>
                  <a:pt x="1524000" y="357188"/>
                </a:lnTo>
                <a:lnTo>
                  <a:pt x="1702593" y="330994"/>
                </a:lnTo>
                <a:lnTo>
                  <a:pt x="1890712" y="307182"/>
                </a:lnTo>
                <a:lnTo>
                  <a:pt x="2088356" y="290513"/>
                </a:lnTo>
                <a:lnTo>
                  <a:pt x="2271712" y="278607"/>
                </a:lnTo>
                <a:lnTo>
                  <a:pt x="2488406" y="269082"/>
                </a:lnTo>
                <a:lnTo>
                  <a:pt x="2647950" y="269082"/>
                </a:lnTo>
                <a:lnTo>
                  <a:pt x="2695575" y="261938"/>
                </a:lnTo>
                <a:lnTo>
                  <a:pt x="2724150" y="247650"/>
                </a:lnTo>
                <a:lnTo>
                  <a:pt x="2738437" y="233363"/>
                </a:lnTo>
                <a:lnTo>
                  <a:pt x="2740818" y="221457"/>
                </a:lnTo>
                <a:lnTo>
                  <a:pt x="2740818" y="200025"/>
                </a:lnTo>
                <a:lnTo>
                  <a:pt x="2721768" y="152400"/>
                </a:lnTo>
                <a:lnTo>
                  <a:pt x="2702718" y="114300"/>
                </a:lnTo>
                <a:lnTo>
                  <a:pt x="2676525" y="92869"/>
                </a:lnTo>
                <a:lnTo>
                  <a:pt x="2631281" y="61913"/>
                </a:lnTo>
                <a:lnTo>
                  <a:pt x="2566987" y="33338"/>
                </a:lnTo>
                <a:lnTo>
                  <a:pt x="2481262" y="9525"/>
                </a:lnTo>
                <a:lnTo>
                  <a:pt x="2436018" y="2382"/>
                </a:lnTo>
                <a:lnTo>
                  <a:pt x="2405062" y="0"/>
                </a:lnTo>
                <a:lnTo>
                  <a:pt x="2378868" y="14288"/>
                </a:lnTo>
                <a:lnTo>
                  <a:pt x="2276475" y="52388"/>
                </a:lnTo>
                <a:lnTo>
                  <a:pt x="2157412" y="85725"/>
                </a:lnTo>
                <a:lnTo>
                  <a:pt x="1935956" y="128588"/>
                </a:lnTo>
                <a:lnTo>
                  <a:pt x="1819275" y="140494"/>
                </a:lnTo>
                <a:lnTo>
                  <a:pt x="1716881" y="159544"/>
                </a:lnTo>
                <a:lnTo>
                  <a:pt x="1428750" y="209550"/>
                </a:lnTo>
                <a:lnTo>
                  <a:pt x="1176337" y="264319"/>
                </a:lnTo>
                <a:lnTo>
                  <a:pt x="926306" y="3143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9" name="Google Shape;1699;p149"/>
          <p:cNvSpPr/>
          <p:nvPr/>
        </p:nvSpPr>
        <p:spPr>
          <a:xfrm>
            <a:off x="3001963" y="3895725"/>
            <a:ext cx="1924050" cy="1420813"/>
          </a:xfrm>
          <a:custGeom>
            <a:avLst/>
            <a:gdLst/>
            <a:ahLst/>
            <a:cxnLst/>
            <a:rect l="l" t="t" r="r" b="b"/>
            <a:pathLst>
              <a:path w="1924050" h="1421606" extrusionOk="0">
                <a:moveTo>
                  <a:pt x="678657" y="190500"/>
                </a:moveTo>
                <a:lnTo>
                  <a:pt x="507207" y="214313"/>
                </a:lnTo>
                <a:lnTo>
                  <a:pt x="321469" y="240506"/>
                </a:lnTo>
                <a:lnTo>
                  <a:pt x="235744" y="254794"/>
                </a:lnTo>
                <a:lnTo>
                  <a:pt x="0" y="314325"/>
                </a:lnTo>
                <a:lnTo>
                  <a:pt x="290513" y="433388"/>
                </a:lnTo>
                <a:lnTo>
                  <a:pt x="459582" y="397669"/>
                </a:lnTo>
                <a:lnTo>
                  <a:pt x="716757" y="345281"/>
                </a:lnTo>
                <a:lnTo>
                  <a:pt x="945357" y="304800"/>
                </a:lnTo>
                <a:lnTo>
                  <a:pt x="1131094" y="266700"/>
                </a:lnTo>
                <a:lnTo>
                  <a:pt x="1285875" y="240506"/>
                </a:lnTo>
                <a:lnTo>
                  <a:pt x="1400175" y="228600"/>
                </a:lnTo>
                <a:lnTo>
                  <a:pt x="1462088" y="228600"/>
                </a:lnTo>
                <a:lnTo>
                  <a:pt x="1483519" y="235744"/>
                </a:lnTo>
                <a:lnTo>
                  <a:pt x="1509713" y="250031"/>
                </a:lnTo>
                <a:lnTo>
                  <a:pt x="1524000" y="264319"/>
                </a:lnTo>
                <a:lnTo>
                  <a:pt x="1535907" y="292894"/>
                </a:lnTo>
                <a:lnTo>
                  <a:pt x="1540669" y="321469"/>
                </a:lnTo>
                <a:lnTo>
                  <a:pt x="1528763" y="471488"/>
                </a:lnTo>
                <a:lnTo>
                  <a:pt x="1466850" y="973931"/>
                </a:lnTo>
                <a:lnTo>
                  <a:pt x="1450182" y="1126331"/>
                </a:lnTo>
                <a:lnTo>
                  <a:pt x="1443038" y="1240631"/>
                </a:lnTo>
                <a:lnTo>
                  <a:pt x="1466850" y="1400175"/>
                </a:lnTo>
                <a:lnTo>
                  <a:pt x="1483519" y="1419225"/>
                </a:lnTo>
                <a:lnTo>
                  <a:pt x="1507332" y="1421606"/>
                </a:lnTo>
                <a:lnTo>
                  <a:pt x="1533525" y="1414463"/>
                </a:lnTo>
                <a:lnTo>
                  <a:pt x="1543050" y="1402556"/>
                </a:lnTo>
                <a:lnTo>
                  <a:pt x="1554957" y="1383506"/>
                </a:lnTo>
                <a:lnTo>
                  <a:pt x="1626394" y="1185863"/>
                </a:lnTo>
                <a:lnTo>
                  <a:pt x="1724025" y="831056"/>
                </a:lnTo>
                <a:lnTo>
                  <a:pt x="1819275" y="428625"/>
                </a:lnTo>
                <a:lnTo>
                  <a:pt x="1838325" y="354806"/>
                </a:lnTo>
                <a:lnTo>
                  <a:pt x="1850232" y="323850"/>
                </a:lnTo>
                <a:lnTo>
                  <a:pt x="1864519" y="307181"/>
                </a:lnTo>
                <a:lnTo>
                  <a:pt x="1888332" y="280988"/>
                </a:lnTo>
                <a:lnTo>
                  <a:pt x="1912144" y="259556"/>
                </a:lnTo>
                <a:lnTo>
                  <a:pt x="1924050" y="235744"/>
                </a:lnTo>
                <a:lnTo>
                  <a:pt x="1921669" y="211931"/>
                </a:lnTo>
                <a:lnTo>
                  <a:pt x="1907382" y="183356"/>
                </a:lnTo>
                <a:lnTo>
                  <a:pt x="1838325" y="130969"/>
                </a:lnTo>
                <a:lnTo>
                  <a:pt x="1704975" y="45244"/>
                </a:lnTo>
                <a:lnTo>
                  <a:pt x="1647825" y="4763"/>
                </a:lnTo>
                <a:lnTo>
                  <a:pt x="1631157" y="0"/>
                </a:lnTo>
                <a:lnTo>
                  <a:pt x="1588294" y="14288"/>
                </a:lnTo>
                <a:lnTo>
                  <a:pt x="1433513" y="69056"/>
                </a:lnTo>
                <a:lnTo>
                  <a:pt x="1395413" y="90488"/>
                </a:lnTo>
                <a:lnTo>
                  <a:pt x="1328738" y="102394"/>
                </a:lnTo>
                <a:lnTo>
                  <a:pt x="940594" y="157163"/>
                </a:lnTo>
                <a:lnTo>
                  <a:pt x="678657" y="1905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0" name="Google Shape;1700;p149"/>
          <p:cNvSpPr/>
          <p:nvPr/>
        </p:nvSpPr>
        <p:spPr>
          <a:xfrm>
            <a:off x="3221038" y="4964113"/>
            <a:ext cx="1343025" cy="355600"/>
          </a:xfrm>
          <a:custGeom>
            <a:avLst/>
            <a:gdLst/>
            <a:ahLst/>
            <a:cxnLst/>
            <a:rect l="l" t="t" r="r" b="b"/>
            <a:pathLst>
              <a:path w="1343025" h="354807" extrusionOk="0">
                <a:moveTo>
                  <a:pt x="535782" y="138113"/>
                </a:moveTo>
                <a:lnTo>
                  <a:pt x="347663" y="178594"/>
                </a:lnTo>
                <a:lnTo>
                  <a:pt x="309563" y="185738"/>
                </a:lnTo>
                <a:lnTo>
                  <a:pt x="264319" y="185738"/>
                </a:lnTo>
                <a:lnTo>
                  <a:pt x="195263" y="183357"/>
                </a:lnTo>
                <a:lnTo>
                  <a:pt x="0" y="219075"/>
                </a:lnTo>
                <a:lnTo>
                  <a:pt x="147638" y="354807"/>
                </a:lnTo>
                <a:lnTo>
                  <a:pt x="269082" y="335757"/>
                </a:lnTo>
                <a:lnTo>
                  <a:pt x="411957" y="307182"/>
                </a:lnTo>
                <a:lnTo>
                  <a:pt x="650082" y="261938"/>
                </a:lnTo>
                <a:lnTo>
                  <a:pt x="838200" y="223838"/>
                </a:lnTo>
                <a:lnTo>
                  <a:pt x="1002507" y="190500"/>
                </a:lnTo>
                <a:lnTo>
                  <a:pt x="1071563" y="178594"/>
                </a:lnTo>
                <a:lnTo>
                  <a:pt x="1097757" y="180975"/>
                </a:lnTo>
                <a:lnTo>
                  <a:pt x="1123950" y="185738"/>
                </a:lnTo>
                <a:lnTo>
                  <a:pt x="1157288" y="204788"/>
                </a:lnTo>
                <a:lnTo>
                  <a:pt x="1176338" y="223838"/>
                </a:lnTo>
                <a:lnTo>
                  <a:pt x="1193007" y="247650"/>
                </a:lnTo>
                <a:lnTo>
                  <a:pt x="1209675" y="290513"/>
                </a:lnTo>
                <a:lnTo>
                  <a:pt x="1223963" y="316707"/>
                </a:lnTo>
                <a:lnTo>
                  <a:pt x="1233488" y="335757"/>
                </a:lnTo>
                <a:lnTo>
                  <a:pt x="1250157" y="347663"/>
                </a:lnTo>
                <a:lnTo>
                  <a:pt x="1288257" y="352425"/>
                </a:lnTo>
                <a:lnTo>
                  <a:pt x="1343025" y="223838"/>
                </a:lnTo>
                <a:lnTo>
                  <a:pt x="1245394" y="40482"/>
                </a:lnTo>
                <a:lnTo>
                  <a:pt x="1204913" y="16669"/>
                </a:lnTo>
                <a:lnTo>
                  <a:pt x="1152525" y="0"/>
                </a:lnTo>
                <a:lnTo>
                  <a:pt x="1102519" y="0"/>
                </a:lnTo>
                <a:lnTo>
                  <a:pt x="990600" y="33338"/>
                </a:lnTo>
                <a:lnTo>
                  <a:pt x="847725" y="69057"/>
                </a:lnTo>
                <a:lnTo>
                  <a:pt x="535782" y="1381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149"/>
          <p:cNvSpPr/>
          <p:nvPr/>
        </p:nvSpPr>
        <p:spPr>
          <a:xfrm>
            <a:off x="6448425" y="2105025"/>
            <a:ext cx="627063" cy="941388"/>
          </a:xfrm>
          <a:custGeom>
            <a:avLst/>
            <a:gdLst/>
            <a:ahLst/>
            <a:cxnLst/>
            <a:rect l="l" t="t" r="r" b="b"/>
            <a:pathLst>
              <a:path w="626269" h="940594" extrusionOk="0">
                <a:moveTo>
                  <a:pt x="150019" y="511969"/>
                </a:moveTo>
                <a:lnTo>
                  <a:pt x="233363" y="266700"/>
                </a:lnTo>
                <a:lnTo>
                  <a:pt x="283369" y="123825"/>
                </a:lnTo>
                <a:lnTo>
                  <a:pt x="302419" y="64294"/>
                </a:lnTo>
                <a:lnTo>
                  <a:pt x="304800" y="38100"/>
                </a:lnTo>
                <a:lnTo>
                  <a:pt x="297656" y="0"/>
                </a:lnTo>
                <a:lnTo>
                  <a:pt x="626269" y="102394"/>
                </a:lnTo>
                <a:lnTo>
                  <a:pt x="600075" y="138113"/>
                </a:lnTo>
                <a:lnTo>
                  <a:pt x="531019" y="233363"/>
                </a:lnTo>
                <a:lnTo>
                  <a:pt x="397669" y="435769"/>
                </a:lnTo>
                <a:lnTo>
                  <a:pt x="235744" y="685800"/>
                </a:lnTo>
                <a:lnTo>
                  <a:pt x="142875" y="823913"/>
                </a:lnTo>
                <a:lnTo>
                  <a:pt x="88106" y="912019"/>
                </a:lnTo>
                <a:lnTo>
                  <a:pt x="69056" y="933450"/>
                </a:lnTo>
                <a:lnTo>
                  <a:pt x="47625" y="940594"/>
                </a:lnTo>
                <a:lnTo>
                  <a:pt x="19050" y="938213"/>
                </a:lnTo>
                <a:lnTo>
                  <a:pt x="4763" y="919163"/>
                </a:lnTo>
                <a:lnTo>
                  <a:pt x="0" y="902494"/>
                </a:lnTo>
                <a:lnTo>
                  <a:pt x="4763" y="866775"/>
                </a:lnTo>
                <a:lnTo>
                  <a:pt x="16669" y="828675"/>
                </a:lnTo>
                <a:lnTo>
                  <a:pt x="33338" y="804863"/>
                </a:lnTo>
                <a:lnTo>
                  <a:pt x="61913" y="738188"/>
                </a:lnTo>
                <a:lnTo>
                  <a:pt x="150019" y="5119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149"/>
          <p:cNvSpPr/>
          <p:nvPr/>
        </p:nvSpPr>
        <p:spPr>
          <a:xfrm>
            <a:off x="6448425" y="2990850"/>
            <a:ext cx="788988" cy="1143000"/>
          </a:xfrm>
          <a:custGeom>
            <a:avLst/>
            <a:gdLst/>
            <a:ahLst/>
            <a:cxnLst/>
            <a:rect l="l" t="t" r="r" b="b"/>
            <a:pathLst>
              <a:path w="788194" h="1143000" extrusionOk="0">
                <a:moveTo>
                  <a:pt x="304800" y="392906"/>
                </a:moveTo>
                <a:lnTo>
                  <a:pt x="238125" y="300038"/>
                </a:lnTo>
                <a:lnTo>
                  <a:pt x="171450" y="221456"/>
                </a:lnTo>
                <a:lnTo>
                  <a:pt x="109538" y="152400"/>
                </a:lnTo>
                <a:lnTo>
                  <a:pt x="88106" y="130969"/>
                </a:lnTo>
                <a:lnTo>
                  <a:pt x="64294" y="119063"/>
                </a:lnTo>
                <a:lnTo>
                  <a:pt x="40481" y="97631"/>
                </a:lnTo>
                <a:lnTo>
                  <a:pt x="21431" y="73819"/>
                </a:lnTo>
                <a:lnTo>
                  <a:pt x="9525" y="50006"/>
                </a:lnTo>
                <a:lnTo>
                  <a:pt x="0" y="16669"/>
                </a:lnTo>
                <a:lnTo>
                  <a:pt x="100013" y="0"/>
                </a:lnTo>
                <a:lnTo>
                  <a:pt x="104775" y="26194"/>
                </a:lnTo>
                <a:lnTo>
                  <a:pt x="126206" y="59531"/>
                </a:lnTo>
                <a:lnTo>
                  <a:pt x="188119" y="109538"/>
                </a:lnTo>
                <a:lnTo>
                  <a:pt x="276225" y="185738"/>
                </a:lnTo>
                <a:lnTo>
                  <a:pt x="402431" y="314325"/>
                </a:lnTo>
                <a:lnTo>
                  <a:pt x="528638" y="464344"/>
                </a:lnTo>
                <a:lnTo>
                  <a:pt x="600075" y="569119"/>
                </a:lnTo>
                <a:lnTo>
                  <a:pt x="666750" y="681038"/>
                </a:lnTo>
                <a:lnTo>
                  <a:pt x="707231" y="778669"/>
                </a:lnTo>
                <a:lnTo>
                  <a:pt x="738188" y="864394"/>
                </a:lnTo>
                <a:lnTo>
                  <a:pt x="766763" y="983456"/>
                </a:lnTo>
                <a:lnTo>
                  <a:pt x="781050" y="1069181"/>
                </a:lnTo>
                <a:lnTo>
                  <a:pt x="788194" y="1143000"/>
                </a:lnTo>
                <a:lnTo>
                  <a:pt x="552450" y="1045369"/>
                </a:lnTo>
                <a:lnTo>
                  <a:pt x="547688" y="973931"/>
                </a:lnTo>
                <a:lnTo>
                  <a:pt x="531019" y="888206"/>
                </a:lnTo>
                <a:lnTo>
                  <a:pt x="497681" y="757238"/>
                </a:lnTo>
                <a:lnTo>
                  <a:pt x="481013" y="695325"/>
                </a:lnTo>
                <a:lnTo>
                  <a:pt x="440531" y="611981"/>
                </a:lnTo>
                <a:lnTo>
                  <a:pt x="376238" y="507206"/>
                </a:lnTo>
                <a:lnTo>
                  <a:pt x="304800" y="3929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149"/>
          <p:cNvSpPr/>
          <p:nvPr/>
        </p:nvSpPr>
        <p:spPr>
          <a:xfrm>
            <a:off x="6872288" y="4002088"/>
            <a:ext cx="371475" cy="812800"/>
          </a:xfrm>
          <a:custGeom>
            <a:avLst/>
            <a:gdLst/>
            <a:ahLst/>
            <a:cxnLst/>
            <a:rect l="l" t="t" r="r" b="b"/>
            <a:pathLst>
              <a:path w="371475" h="812007" extrusionOk="0">
                <a:moveTo>
                  <a:pt x="371475" y="333375"/>
                </a:moveTo>
                <a:lnTo>
                  <a:pt x="371475" y="266700"/>
                </a:lnTo>
                <a:lnTo>
                  <a:pt x="366712" y="164307"/>
                </a:lnTo>
                <a:lnTo>
                  <a:pt x="357187" y="69057"/>
                </a:lnTo>
                <a:lnTo>
                  <a:pt x="128587" y="0"/>
                </a:lnTo>
                <a:cubicBezTo>
                  <a:pt x="127793" y="23019"/>
                  <a:pt x="127000" y="46038"/>
                  <a:pt x="126206" y="69057"/>
                </a:cubicBezTo>
                <a:lnTo>
                  <a:pt x="119062" y="154782"/>
                </a:lnTo>
                <a:lnTo>
                  <a:pt x="102393" y="233363"/>
                </a:lnTo>
                <a:lnTo>
                  <a:pt x="80962" y="300038"/>
                </a:lnTo>
                <a:lnTo>
                  <a:pt x="57150" y="335757"/>
                </a:lnTo>
                <a:lnTo>
                  <a:pt x="19050" y="371475"/>
                </a:lnTo>
                <a:lnTo>
                  <a:pt x="0" y="385763"/>
                </a:lnTo>
                <a:lnTo>
                  <a:pt x="7143" y="802482"/>
                </a:lnTo>
                <a:lnTo>
                  <a:pt x="28575" y="812007"/>
                </a:lnTo>
                <a:lnTo>
                  <a:pt x="61912" y="812007"/>
                </a:lnTo>
                <a:lnTo>
                  <a:pt x="97631" y="804863"/>
                </a:lnTo>
                <a:lnTo>
                  <a:pt x="123825" y="792957"/>
                </a:lnTo>
                <a:lnTo>
                  <a:pt x="152400" y="766763"/>
                </a:lnTo>
                <a:lnTo>
                  <a:pt x="192881" y="716757"/>
                </a:lnTo>
                <a:lnTo>
                  <a:pt x="226218" y="673894"/>
                </a:lnTo>
                <a:lnTo>
                  <a:pt x="254793" y="638175"/>
                </a:lnTo>
                <a:lnTo>
                  <a:pt x="288131" y="581025"/>
                </a:lnTo>
                <a:lnTo>
                  <a:pt x="319087" y="528638"/>
                </a:lnTo>
                <a:lnTo>
                  <a:pt x="333375" y="492919"/>
                </a:lnTo>
                <a:lnTo>
                  <a:pt x="347662" y="452438"/>
                </a:lnTo>
                <a:lnTo>
                  <a:pt x="357187" y="416719"/>
                </a:lnTo>
                <a:lnTo>
                  <a:pt x="364331" y="385763"/>
                </a:lnTo>
                <a:lnTo>
                  <a:pt x="371475" y="3333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4" name="Google Shape;1704;p149"/>
          <p:cNvSpPr/>
          <p:nvPr/>
        </p:nvSpPr>
        <p:spPr>
          <a:xfrm>
            <a:off x="6134100" y="4217988"/>
            <a:ext cx="773113" cy="593725"/>
          </a:xfrm>
          <a:custGeom>
            <a:avLst/>
            <a:gdLst/>
            <a:ahLst/>
            <a:cxnLst/>
            <a:rect l="l" t="t" r="r" b="b"/>
            <a:pathLst>
              <a:path w="773906" h="595312" extrusionOk="0">
                <a:moveTo>
                  <a:pt x="171450" y="54769"/>
                </a:moveTo>
                <a:lnTo>
                  <a:pt x="319088" y="104775"/>
                </a:lnTo>
                <a:lnTo>
                  <a:pt x="409575" y="138112"/>
                </a:lnTo>
                <a:lnTo>
                  <a:pt x="442913" y="152400"/>
                </a:lnTo>
                <a:lnTo>
                  <a:pt x="481013" y="161925"/>
                </a:lnTo>
                <a:lnTo>
                  <a:pt x="583406" y="171450"/>
                </a:lnTo>
                <a:lnTo>
                  <a:pt x="652463" y="176212"/>
                </a:lnTo>
                <a:lnTo>
                  <a:pt x="707231" y="176212"/>
                </a:lnTo>
                <a:lnTo>
                  <a:pt x="731044" y="173831"/>
                </a:lnTo>
                <a:lnTo>
                  <a:pt x="773906" y="154781"/>
                </a:lnTo>
                <a:lnTo>
                  <a:pt x="766763" y="595312"/>
                </a:lnTo>
                <a:lnTo>
                  <a:pt x="735806" y="585787"/>
                </a:lnTo>
                <a:lnTo>
                  <a:pt x="721519" y="569119"/>
                </a:lnTo>
                <a:lnTo>
                  <a:pt x="692944" y="521494"/>
                </a:lnTo>
                <a:lnTo>
                  <a:pt x="664369" y="490537"/>
                </a:lnTo>
                <a:lnTo>
                  <a:pt x="638175" y="461962"/>
                </a:lnTo>
                <a:lnTo>
                  <a:pt x="600075" y="426244"/>
                </a:lnTo>
                <a:lnTo>
                  <a:pt x="557213" y="388144"/>
                </a:lnTo>
                <a:lnTo>
                  <a:pt x="488156" y="338137"/>
                </a:lnTo>
                <a:lnTo>
                  <a:pt x="409575" y="283369"/>
                </a:lnTo>
                <a:lnTo>
                  <a:pt x="304800" y="219075"/>
                </a:lnTo>
                <a:lnTo>
                  <a:pt x="159544" y="135731"/>
                </a:lnTo>
                <a:lnTo>
                  <a:pt x="64294" y="85725"/>
                </a:lnTo>
                <a:lnTo>
                  <a:pt x="23813" y="64294"/>
                </a:lnTo>
                <a:lnTo>
                  <a:pt x="7144" y="45244"/>
                </a:lnTo>
                <a:lnTo>
                  <a:pt x="0" y="14287"/>
                </a:lnTo>
                <a:lnTo>
                  <a:pt x="9525" y="0"/>
                </a:lnTo>
                <a:lnTo>
                  <a:pt x="28575" y="2381"/>
                </a:lnTo>
                <a:lnTo>
                  <a:pt x="90488" y="23812"/>
                </a:lnTo>
                <a:lnTo>
                  <a:pt x="171450" y="547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149"/>
          <p:cNvSpPr/>
          <p:nvPr/>
        </p:nvSpPr>
        <p:spPr>
          <a:xfrm>
            <a:off x="5402263" y="1960563"/>
            <a:ext cx="501650" cy="4149725"/>
          </a:xfrm>
          <a:custGeom>
            <a:avLst/>
            <a:gdLst/>
            <a:ahLst/>
            <a:cxnLst/>
            <a:rect l="l" t="t" r="r" b="b"/>
            <a:pathLst>
              <a:path w="502127" h="4149156" extrusionOk="0">
                <a:moveTo>
                  <a:pt x="253707" y="856259"/>
                </a:moveTo>
                <a:cubicBezTo>
                  <a:pt x="255469" y="694169"/>
                  <a:pt x="257230" y="532078"/>
                  <a:pt x="258992" y="369988"/>
                </a:cubicBezTo>
                <a:lnTo>
                  <a:pt x="243135" y="258992"/>
                </a:lnTo>
                <a:lnTo>
                  <a:pt x="211422" y="169137"/>
                </a:lnTo>
                <a:lnTo>
                  <a:pt x="179709" y="132138"/>
                </a:lnTo>
                <a:lnTo>
                  <a:pt x="126853" y="95140"/>
                </a:lnTo>
                <a:lnTo>
                  <a:pt x="36999" y="63426"/>
                </a:lnTo>
                <a:lnTo>
                  <a:pt x="21142" y="47570"/>
                </a:lnTo>
                <a:lnTo>
                  <a:pt x="0" y="31713"/>
                </a:lnTo>
                <a:lnTo>
                  <a:pt x="10571" y="10571"/>
                </a:lnTo>
                <a:lnTo>
                  <a:pt x="42285" y="5285"/>
                </a:lnTo>
                <a:lnTo>
                  <a:pt x="95140" y="0"/>
                </a:lnTo>
                <a:lnTo>
                  <a:pt x="147996" y="5285"/>
                </a:lnTo>
                <a:lnTo>
                  <a:pt x="221993" y="21142"/>
                </a:lnTo>
                <a:lnTo>
                  <a:pt x="290705" y="42284"/>
                </a:lnTo>
                <a:lnTo>
                  <a:pt x="369989" y="79283"/>
                </a:lnTo>
                <a:lnTo>
                  <a:pt x="459843" y="142710"/>
                </a:lnTo>
                <a:lnTo>
                  <a:pt x="486271" y="169137"/>
                </a:lnTo>
                <a:lnTo>
                  <a:pt x="480985" y="348846"/>
                </a:lnTo>
                <a:cubicBezTo>
                  <a:pt x="484509" y="895019"/>
                  <a:pt x="488032" y="1441193"/>
                  <a:pt x="491556" y="1987366"/>
                </a:cubicBezTo>
                <a:lnTo>
                  <a:pt x="502127" y="2801341"/>
                </a:lnTo>
                <a:lnTo>
                  <a:pt x="502127" y="3403893"/>
                </a:lnTo>
                <a:lnTo>
                  <a:pt x="486271" y="3726312"/>
                </a:lnTo>
                <a:lnTo>
                  <a:pt x="475700" y="3837308"/>
                </a:lnTo>
                <a:lnTo>
                  <a:pt x="449272" y="4011732"/>
                </a:lnTo>
                <a:lnTo>
                  <a:pt x="417559" y="4117443"/>
                </a:lnTo>
                <a:lnTo>
                  <a:pt x="396416" y="4138585"/>
                </a:lnTo>
                <a:lnTo>
                  <a:pt x="375274" y="4149156"/>
                </a:lnTo>
                <a:lnTo>
                  <a:pt x="332990" y="4133299"/>
                </a:lnTo>
                <a:lnTo>
                  <a:pt x="301277" y="4069873"/>
                </a:lnTo>
                <a:lnTo>
                  <a:pt x="264278" y="3953590"/>
                </a:lnTo>
                <a:lnTo>
                  <a:pt x="258992" y="3900735"/>
                </a:lnTo>
                <a:lnTo>
                  <a:pt x="258992" y="3583602"/>
                </a:lnTo>
                <a:cubicBezTo>
                  <a:pt x="257230" y="2679773"/>
                  <a:pt x="255469" y="1775944"/>
                  <a:pt x="253707" y="856259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144AB9E-3DF3-EA47-8554-388B8590CBC2}"/>
              </a:ext>
            </a:extLst>
          </p:cNvPr>
          <p:cNvGrpSpPr/>
          <p:nvPr/>
        </p:nvGrpSpPr>
        <p:grpSpPr>
          <a:xfrm>
            <a:off x="2448676" y="1594601"/>
            <a:ext cx="4791075" cy="4511675"/>
            <a:chOff x="2605088" y="1751013"/>
            <a:chExt cx="4791075" cy="4511675"/>
          </a:xfrm>
        </p:grpSpPr>
        <p:sp>
          <p:nvSpPr>
            <p:cNvPr id="17" name="Google Shape;1692;p149">
              <a:extLst>
                <a:ext uri="{FF2B5EF4-FFF2-40B4-BE49-F238E27FC236}">
                  <a16:creationId xmlns:a16="http://schemas.microsoft.com/office/drawing/2014/main" id="{A16EF1D5-813B-8947-8B92-F11544F0ECBA}"/>
                </a:ext>
              </a:extLst>
            </p:cNvPr>
            <p:cNvSpPr/>
            <p:nvPr/>
          </p:nvSpPr>
          <p:spPr>
            <a:xfrm>
              <a:off x="3744913" y="1751013"/>
              <a:ext cx="558800" cy="825500"/>
            </a:xfrm>
            <a:custGeom>
              <a:avLst/>
              <a:gdLst/>
              <a:ahLst/>
              <a:cxnLst/>
              <a:rect l="l" t="t" r="r" b="b"/>
              <a:pathLst>
                <a:path w="557213" h="826294" extrusionOk="0">
                  <a:moveTo>
                    <a:pt x="252413" y="457200"/>
                  </a:moveTo>
                  <a:lnTo>
                    <a:pt x="240507" y="292894"/>
                  </a:lnTo>
                  <a:lnTo>
                    <a:pt x="228600" y="226219"/>
                  </a:lnTo>
                  <a:lnTo>
                    <a:pt x="216694" y="200025"/>
                  </a:lnTo>
                  <a:lnTo>
                    <a:pt x="192882" y="169069"/>
                  </a:lnTo>
                  <a:lnTo>
                    <a:pt x="159544" y="133350"/>
                  </a:lnTo>
                  <a:lnTo>
                    <a:pt x="109538" y="102394"/>
                  </a:lnTo>
                  <a:lnTo>
                    <a:pt x="69057" y="83344"/>
                  </a:lnTo>
                  <a:lnTo>
                    <a:pt x="26194" y="64294"/>
                  </a:lnTo>
                  <a:lnTo>
                    <a:pt x="7144" y="50006"/>
                  </a:lnTo>
                  <a:lnTo>
                    <a:pt x="0" y="26194"/>
                  </a:lnTo>
                  <a:lnTo>
                    <a:pt x="9525" y="7144"/>
                  </a:lnTo>
                  <a:lnTo>
                    <a:pt x="33338" y="0"/>
                  </a:lnTo>
                  <a:lnTo>
                    <a:pt x="71438" y="2381"/>
                  </a:lnTo>
                  <a:lnTo>
                    <a:pt x="138113" y="11906"/>
                  </a:lnTo>
                  <a:lnTo>
                    <a:pt x="233363" y="33337"/>
                  </a:lnTo>
                  <a:lnTo>
                    <a:pt x="323850" y="59531"/>
                  </a:lnTo>
                  <a:lnTo>
                    <a:pt x="385763" y="83344"/>
                  </a:lnTo>
                  <a:lnTo>
                    <a:pt x="445294" y="109537"/>
                  </a:lnTo>
                  <a:lnTo>
                    <a:pt x="507207" y="154781"/>
                  </a:lnTo>
                  <a:lnTo>
                    <a:pt x="531019" y="176212"/>
                  </a:lnTo>
                  <a:lnTo>
                    <a:pt x="545307" y="185737"/>
                  </a:lnTo>
                  <a:lnTo>
                    <a:pt x="554832" y="202406"/>
                  </a:lnTo>
                  <a:lnTo>
                    <a:pt x="557213" y="223837"/>
                  </a:lnTo>
                  <a:lnTo>
                    <a:pt x="554832" y="252412"/>
                  </a:lnTo>
                  <a:lnTo>
                    <a:pt x="542925" y="278606"/>
                  </a:lnTo>
                  <a:lnTo>
                    <a:pt x="528638" y="295275"/>
                  </a:lnTo>
                  <a:lnTo>
                    <a:pt x="507207" y="330994"/>
                  </a:lnTo>
                  <a:lnTo>
                    <a:pt x="483394" y="385762"/>
                  </a:lnTo>
                  <a:lnTo>
                    <a:pt x="476250" y="447675"/>
                  </a:lnTo>
                  <a:lnTo>
                    <a:pt x="457200" y="692944"/>
                  </a:lnTo>
                  <a:lnTo>
                    <a:pt x="347663" y="826294"/>
                  </a:lnTo>
                  <a:lnTo>
                    <a:pt x="261938" y="740569"/>
                  </a:lnTo>
                  <a:lnTo>
                    <a:pt x="252413" y="45720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693;p149">
              <a:extLst>
                <a:ext uri="{FF2B5EF4-FFF2-40B4-BE49-F238E27FC236}">
                  <a16:creationId xmlns:a16="http://schemas.microsoft.com/office/drawing/2014/main" id="{39857B60-A362-074A-A534-9E058623492C}"/>
                </a:ext>
              </a:extLst>
            </p:cNvPr>
            <p:cNvSpPr/>
            <p:nvPr/>
          </p:nvSpPr>
          <p:spPr>
            <a:xfrm>
              <a:off x="2938463" y="2265363"/>
              <a:ext cx="2157412" cy="533400"/>
            </a:xfrm>
            <a:custGeom>
              <a:avLst/>
              <a:gdLst/>
              <a:ahLst/>
              <a:cxnLst/>
              <a:rect l="l" t="t" r="r" b="b"/>
              <a:pathLst>
                <a:path w="2157412" h="533400" extrusionOk="0">
                  <a:moveTo>
                    <a:pt x="716756" y="278606"/>
                  </a:moveTo>
                  <a:lnTo>
                    <a:pt x="538162" y="309562"/>
                  </a:lnTo>
                  <a:lnTo>
                    <a:pt x="428625" y="326231"/>
                  </a:lnTo>
                  <a:lnTo>
                    <a:pt x="311943" y="340519"/>
                  </a:lnTo>
                  <a:lnTo>
                    <a:pt x="216693" y="345281"/>
                  </a:lnTo>
                  <a:lnTo>
                    <a:pt x="154781" y="340519"/>
                  </a:lnTo>
                  <a:lnTo>
                    <a:pt x="78581" y="319087"/>
                  </a:lnTo>
                  <a:lnTo>
                    <a:pt x="35718" y="302419"/>
                  </a:lnTo>
                  <a:lnTo>
                    <a:pt x="21431" y="295275"/>
                  </a:lnTo>
                  <a:lnTo>
                    <a:pt x="7143" y="297656"/>
                  </a:lnTo>
                  <a:lnTo>
                    <a:pt x="0" y="304800"/>
                  </a:lnTo>
                  <a:lnTo>
                    <a:pt x="0" y="323850"/>
                  </a:lnTo>
                  <a:lnTo>
                    <a:pt x="7143" y="347662"/>
                  </a:lnTo>
                  <a:lnTo>
                    <a:pt x="26193" y="371475"/>
                  </a:lnTo>
                  <a:lnTo>
                    <a:pt x="71437" y="404812"/>
                  </a:lnTo>
                  <a:lnTo>
                    <a:pt x="142875" y="445294"/>
                  </a:lnTo>
                  <a:lnTo>
                    <a:pt x="219075" y="481012"/>
                  </a:lnTo>
                  <a:lnTo>
                    <a:pt x="292893" y="507206"/>
                  </a:lnTo>
                  <a:lnTo>
                    <a:pt x="345281" y="526256"/>
                  </a:lnTo>
                  <a:lnTo>
                    <a:pt x="400050" y="533400"/>
                  </a:lnTo>
                  <a:lnTo>
                    <a:pt x="604837" y="488156"/>
                  </a:lnTo>
                  <a:lnTo>
                    <a:pt x="869156" y="426244"/>
                  </a:lnTo>
                  <a:lnTo>
                    <a:pt x="1178718" y="357187"/>
                  </a:lnTo>
                  <a:lnTo>
                    <a:pt x="1500187" y="290512"/>
                  </a:lnTo>
                  <a:lnTo>
                    <a:pt x="1700212" y="257175"/>
                  </a:lnTo>
                  <a:lnTo>
                    <a:pt x="1881187" y="223837"/>
                  </a:lnTo>
                  <a:lnTo>
                    <a:pt x="2064543" y="190500"/>
                  </a:lnTo>
                  <a:lnTo>
                    <a:pt x="2135981" y="178594"/>
                  </a:lnTo>
                  <a:lnTo>
                    <a:pt x="2147887" y="169069"/>
                  </a:lnTo>
                  <a:lnTo>
                    <a:pt x="2157412" y="152400"/>
                  </a:lnTo>
                  <a:lnTo>
                    <a:pt x="2157412" y="130969"/>
                  </a:lnTo>
                  <a:lnTo>
                    <a:pt x="2145506" y="102394"/>
                  </a:lnTo>
                  <a:lnTo>
                    <a:pt x="2124075" y="83344"/>
                  </a:lnTo>
                  <a:lnTo>
                    <a:pt x="2071687" y="52387"/>
                  </a:lnTo>
                  <a:lnTo>
                    <a:pt x="1997868" y="28575"/>
                  </a:lnTo>
                  <a:lnTo>
                    <a:pt x="1916906" y="7144"/>
                  </a:lnTo>
                  <a:lnTo>
                    <a:pt x="1871662" y="0"/>
                  </a:lnTo>
                  <a:lnTo>
                    <a:pt x="1821656" y="0"/>
                  </a:lnTo>
                  <a:lnTo>
                    <a:pt x="1776412" y="7144"/>
                  </a:lnTo>
                  <a:lnTo>
                    <a:pt x="1731168" y="23812"/>
                  </a:lnTo>
                  <a:lnTo>
                    <a:pt x="1654968" y="66675"/>
                  </a:lnTo>
                  <a:lnTo>
                    <a:pt x="1607343" y="90487"/>
                  </a:lnTo>
                  <a:lnTo>
                    <a:pt x="1533525" y="107156"/>
                  </a:lnTo>
                  <a:lnTo>
                    <a:pt x="1376362" y="140494"/>
                  </a:lnTo>
                  <a:lnTo>
                    <a:pt x="1240631" y="161925"/>
                  </a:lnTo>
                  <a:lnTo>
                    <a:pt x="1031081" y="211931"/>
                  </a:lnTo>
                  <a:lnTo>
                    <a:pt x="716756" y="27860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694;p149">
              <a:extLst>
                <a:ext uri="{FF2B5EF4-FFF2-40B4-BE49-F238E27FC236}">
                  <a16:creationId xmlns:a16="http://schemas.microsoft.com/office/drawing/2014/main" id="{1A82CD1E-4DC0-124A-BD6C-2305F828A5A7}"/>
                </a:ext>
              </a:extLst>
            </p:cNvPr>
            <p:cNvSpPr/>
            <p:nvPr/>
          </p:nvSpPr>
          <p:spPr>
            <a:xfrm>
              <a:off x="3030538" y="4248150"/>
              <a:ext cx="571500" cy="1427163"/>
            </a:xfrm>
            <a:custGeom>
              <a:avLst/>
              <a:gdLst/>
              <a:ahLst/>
              <a:cxnLst/>
              <a:rect l="l" t="t" r="r" b="b"/>
              <a:pathLst>
                <a:path w="571500" h="1426369" extrusionOk="0">
                  <a:moveTo>
                    <a:pt x="452438" y="314325"/>
                  </a:moveTo>
                  <a:lnTo>
                    <a:pt x="428625" y="180975"/>
                  </a:lnTo>
                  <a:lnTo>
                    <a:pt x="376238" y="52388"/>
                  </a:lnTo>
                  <a:lnTo>
                    <a:pt x="283369" y="42863"/>
                  </a:lnTo>
                  <a:lnTo>
                    <a:pt x="176213" y="26194"/>
                  </a:lnTo>
                  <a:lnTo>
                    <a:pt x="111919" y="11906"/>
                  </a:lnTo>
                  <a:lnTo>
                    <a:pt x="40482" y="0"/>
                  </a:lnTo>
                  <a:lnTo>
                    <a:pt x="7144" y="0"/>
                  </a:lnTo>
                  <a:lnTo>
                    <a:pt x="0" y="4763"/>
                  </a:lnTo>
                  <a:lnTo>
                    <a:pt x="2382" y="28575"/>
                  </a:lnTo>
                  <a:lnTo>
                    <a:pt x="23813" y="59531"/>
                  </a:lnTo>
                  <a:lnTo>
                    <a:pt x="71438" y="109538"/>
                  </a:lnTo>
                  <a:lnTo>
                    <a:pt x="121444" y="166688"/>
                  </a:lnTo>
                  <a:lnTo>
                    <a:pt x="159544" y="221456"/>
                  </a:lnTo>
                  <a:lnTo>
                    <a:pt x="183357" y="266700"/>
                  </a:lnTo>
                  <a:lnTo>
                    <a:pt x="195263" y="304800"/>
                  </a:lnTo>
                  <a:lnTo>
                    <a:pt x="242888" y="633413"/>
                  </a:lnTo>
                  <a:lnTo>
                    <a:pt x="316707" y="1109663"/>
                  </a:lnTo>
                  <a:lnTo>
                    <a:pt x="352425" y="1333500"/>
                  </a:lnTo>
                  <a:lnTo>
                    <a:pt x="364332" y="1352550"/>
                  </a:lnTo>
                  <a:lnTo>
                    <a:pt x="390525" y="1376363"/>
                  </a:lnTo>
                  <a:lnTo>
                    <a:pt x="421482" y="1395413"/>
                  </a:lnTo>
                  <a:lnTo>
                    <a:pt x="447675" y="1407319"/>
                  </a:lnTo>
                  <a:lnTo>
                    <a:pt x="459582" y="1414463"/>
                  </a:lnTo>
                  <a:lnTo>
                    <a:pt x="481013" y="1426369"/>
                  </a:lnTo>
                  <a:lnTo>
                    <a:pt x="500063" y="1423988"/>
                  </a:lnTo>
                  <a:lnTo>
                    <a:pt x="521494" y="1409700"/>
                  </a:lnTo>
                  <a:lnTo>
                    <a:pt x="538163" y="1388269"/>
                  </a:lnTo>
                  <a:lnTo>
                    <a:pt x="550069" y="1369219"/>
                  </a:lnTo>
                  <a:lnTo>
                    <a:pt x="561975" y="1328738"/>
                  </a:lnTo>
                  <a:lnTo>
                    <a:pt x="569119" y="1281113"/>
                  </a:lnTo>
                  <a:cubicBezTo>
                    <a:pt x="569913" y="1250157"/>
                    <a:pt x="570706" y="1219200"/>
                    <a:pt x="571500" y="1188244"/>
                  </a:cubicBezTo>
                  <a:cubicBezTo>
                    <a:pt x="570706" y="1141413"/>
                    <a:pt x="569913" y="1094581"/>
                    <a:pt x="569119" y="1047750"/>
                  </a:cubicBezTo>
                  <a:lnTo>
                    <a:pt x="531019" y="845344"/>
                  </a:lnTo>
                  <a:lnTo>
                    <a:pt x="469107" y="464344"/>
                  </a:lnTo>
                  <a:lnTo>
                    <a:pt x="452438" y="3143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695;p149">
              <a:extLst>
                <a:ext uri="{FF2B5EF4-FFF2-40B4-BE49-F238E27FC236}">
                  <a16:creationId xmlns:a16="http://schemas.microsoft.com/office/drawing/2014/main" id="{AA404895-8E92-A142-94A7-EB31E569AEB3}"/>
                </a:ext>
              </a:extLst>
            </p:cNvPr>
            <p:cNvSpPr/>
            <p:nvPr/>
          </p:nvSpPr>
          <p:spPr>
            <a:xfrm>
              <a:off x="5834063" y="2011363"/>
              <a:ext cx="1441450" cy="412750"/>
            </a:xfrm>
            <a:custGeom>
              <a:avLst/>
              <a:gdLst/>
              <a:ahLst/>
              <a:cxnLst/>
              <a:rect l="l" t="t" r="r" b="b"/>
              <a:pathLst>
                <a:path w="1440656" h="411957" extrusionOk="0">
                  <a:moveTo>
                    <a:pt x="652462" y="180975"/>
                  </a:moveTo>
                  <a:lnTo>
                    <a:pt x="552450" y="209550"/>
                  </a:lnTo>
                  <a:lnTo>
                    <a:pt x="481012" y="226219"/>
                  </a:lnTo>
                  <a:lnTo>
                    <a:pt x="409575" y="238125"/>
                  </a:lnTo>
                  <a:lnTo>
                    <a:pt x="319087" y="250032"/>
                  </a:lnTo>
                  <a:lnTo>
                    <a:pt x="238125" y="257175"/>
                  </a:lnTo>
                  <a:lnTo>
                    <a:pt x="169068" y="257175"/>
                  </a:lnTo>
                  <a:lnTo>
                    <a:pt x="0" y="302419"/>
                  </a:lnTo>
                  <a:lnTo>
                    <a:pt x="185737" y="411957"/>
                  </a:lnTo>
                  <a:lnTo>
                    <a:pt x="273843" y="395288"/>
                  </a:lnTo>
                  <a:lnTo>
                    <a:pt x="521493" y="342900"/>
                  </a:lnTo>
                  <a:lnTo>
                    <a:pt x="723900" y="297657"/>
                  </a:lnTo>
                  <a:lnTo>
                    <a:pt x="890587" y="264319"/>
                  </a:lnTo>
                  <a:lnTo>
                    <a:pt x="954881" y="252413"/>
                  </a:lnTo>
                  <a:lnTo>
                    <a:pt x="1004887" y="245269"/>
                  </a:lnTo>
                  <a:lnTo>
                    <a:pt x="1040606" y="250032"/>
                  </a:lnTo>
                  <a:lnTo>
                    <a:pt x="1378743" y="364332"/>
                  </a:lnTo>
                  <a:lnTo>
                    <a:pt x="1416843" y="330994"/>
                  </a:lnTo>
                  <a:lnTo>
                    <a:pt x="1435893" y="307182"/>
                  </a:lnTo>
                  <a:lnTo>
                    <a:pt x="1440656" y="288132"/>
                  </a:lnTo>
                  <a:lnTo>
                    <a:pt x="1438275" y="259557"/>
                  </a:lnTo>
                  <a:lnTo>
                    <a:pt x="1433512" y="240507"/>
                  </a:lnTo>
                  <a:lnTo>
                    <a:pt x="1419225" y="214313"/>
                  </a:lnTo>
                  <a:lnTo>
                    <a:pt x="1390650" y="183357"/>
                  </a:lnTo>
                  <a:lnTo>
                    <a:pt x="1331118" y="133350"/>
                  </a:lnTo>
                  <a:lnTo>
                    <a:pt x="1250156" y="78582"/>
                  </a:lnTo>
                  <a:lnTo>
                    <a:pt x="1166812" y="30957"/>
                  </a:lnTo>
                  <a:lnTo>
                    <a:pt x="1114425" y="7144"/>
                  </a:lnTo>
                  <a:lnTo>
                    <a:pt x="1081087" y="0"/>
                  </a:lnTo>
                  <a:lnTo>
                    <a:pt x="1054893" y="9525"/>
                  </a:lnTo>
                  <a:lnTo>
                    <a:pt x="1019175" y="30957"/>
                  </a:lnTo>
                  <a:lnTo>
                    <a:pt x="985837" y="52388"/>
                  </a:lnTo>
                  <a:lnTo>
                    <a:pt x="942975" y="92869"/>
                  </a:lnTo>
                  <a:lnTo>
                    <a:pt x="914400" y="104775"/>
                  </a:lnTo>
                  <a:lnTo>
                    <a:pt x="652462" y="1809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696;p149">
              <a:extLst>
                <a:ext uri="{FF2B5EF4-FFF2-40B4-BE49-F238E27FC236}">
                  <a16:creationId xmlns:a16="http://schemas.microsoft.com/office/drawing/2014/main" id="{10B8F588-9B2A-E947-A79A-5D1C2A280CC8}"/>
                </a:ext>
              </a:extLst>
            </p:cNvPr>
            <p:cNvSpPr/>
            <p:nvPr/>
          </p:nvSpPr>
          <p:spPr>
            <a:xfrm>
              <a:off x="3319463" y="2709863"/>
              <a:ext cx="538162" cy="938212"/>
            </a:xfrm>
            <a:custGeom>
              <a:avLst/>
              <a:gdLst/>
              <a:ahLst/>
              <a:cxnLst/>
              <a:rect l="l" t="t" r="r" b="b"/>
              <a:pathLst>
                <a:path w="538162" h="938212" extrusionOk="0">
                  <a:moveTo>
                    <a:pt x="116681" y="276225"/>
                  </a:moveTo>
                  <a:lnTo>
                    <a:pt x="83343" y="190500"/>
                  </a:lnTo>
                  <a:lnTo>
                    <a:pt x="38100" y="114300"/>
                  </a:lnTo>
                  <a:lnTo>
                    <a:pt x="7143" y="71437"/>
                  </a:lnTo>
                  <a:lnTo>
                    <a:pt x="0" y="0"/>
                  </a:lnTo>
                  <a:lnTo>
                    <a:pt x="188118" y="35718"/>
                  </a:lnTo>
                  <a:lnTo>
                    <a:pt x="235743" y="78581"/>
                  </a:lnTo>
                  <a:lnTo>
                    <a:pt x="261937" y="109537"/>
                  </a:lnTo>
                  <a:lnTo>
                    <a:pt x="290512" y="150018"/>
                  </a:lnTo>
                  <a:lnTo>
                    <a:pt x="330993" y="216693"/>
                  </a:lnTo>
                  <a:lnTo>
                    <a:pt x="369093" y="297656"/>
                  </a:lnTo>
                  <a:lnTo>
                    <a:pt x="411956" y="402431"/>
                  </a:lnTo>
                  <a:lnTo>
                    <a:pt x="478631" y="604837"/>
                  </a:lnTo>
                  <a:lnTo>
                    <a:pt x="538162" y="835818"/>
                  </a:lnTo>
                  <a:lnTo>
                    <a:pt x="452437" y="938212"/>
                  </a:lnTo>
                  <a:lnTo>
                    <a:pt x="335756" y="881062"/>
                  </a:lnTo>
                  <a:lnTo>
                    <a:pt x="269081" y="683418"/>
                  </a:lnTo>
                  <a:lnTo>
                    <a:pt x="178593" y="438150"/>
                  </a:lnTo>
                  <a:lnTo>
                    <a:pt x="116681" y="2762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697;p149">
              <a:extLst>
                <a:ext uri="{FF2B5EF4-FFF2-40B4-BE49-F238E27FC236}">
                  <a16:creationId xmlns:a16="http://schemas.microsoft.com/office/drawing/2014/main" id="{79347927-6E2D-B145-87B7-108B3188804F}"/>
                </a:ext>
              </a:extLst>
            </p:cNvPr>
            <p:cNvSpPr/>
            <p:nvPr/>
          </p:nvSpPr>
          <p:spPr>
            <a:xfrm>
              <a:off x="4341813" y="2509838"/>
              <a:ext cx="492125" cy="1035050"/>
            </a:xfrm>
            <a:custGeom>
              <a:avLst/>
              <a:gdLst/>
              <a:ahLst/>
              <a:cxnLst/>
              <a:rect l="l" t="t" r="r" b="b"/>
              <a:pathLst>
                <a:path w="492919" h="1035843" extrusionOk="0">
                  <a:moveTo>
                    <a:pt x="92869" y="459581"/>
                  </a:moveTo>
                  <a:lnTo>
                    <a:pt x="121444" y="316706"/>
                  </a:lnTo>
                  <a:lnTo>
                    <a:pt x="133350" y="261937"/>
                  </a:lnTo>
                  <a:lnTo>
                    <a:pt x="138112" y="211931"/>
                  </a:lnTo>
                  <a:lnTo>
                    <a:pt x="133350" y="176212"/>
                  </a:lnTo>
                  <a:lnTo>
                    <a:pt x="121444" y="119062"/>
                  </a:lnTo>
                  <a:lnTo>
                    <a:pt x="100012" y="76200"/>
                  </a:lnTo>
                  <a:lnTo>
                    <a:pt x="66675" y="30956"/>
                  </a:lnTo>
                  <a:lnTo>
                    <a:pt x="54769" y="0"/>
                  </a:lnTo>
                  <a:lnTo>
                    <a:pt x="238125" y="19050"/>
                  </a:lnTo>
                  <a:lnTo>
                    <a:pt x="342900" y="83343"/>
                  </a:lnTo>
                  <a:lnTo>
                    <a:pt x="397669" y="116681"/>
                  </a:lnTo>
                  <a:lnTo>
                    <a:pt x="454819" y="161925"/>
                  </a:lnTo>
                  <a:lnTo>
                    <a:pt x="481012" y="190500"/>
                  </a:lnTo>
                  <a:lnTo>
                    <a:pt x="490537" y="204787"/>
                  </a:lnTo>
                  <a:lnTo>
                    <a:pt x="492919" y="214312"/>
                  </a:lnTo>
                  <a:lnTo>
                    <a:pt x="483394" y="230981"/>
                  </a:lnTo>
                  <a:lnTo>
                    <a:pt x="421481" y="290512"/>
                  </a:lnTo>
                  <a:lnTo>
                    <a:pt x="376237" y="335756"/>
                  </a:lnTo>
                  <a:lnTo>
                    <a:pt x="280987" y="554831"/>
                  </a:lnTo>
                  <a:lnTo>
                    <a:pt x="123825" y="916781"/>
                  </a:lnTo>
                  <a:lnTo>
                    <a:pt x="7144" y="1035843"/>
                  </a:lnTo>
                  <a:lnTo>
                    <a:pt x="0" y="933450"/>
                  </a:lnTo>
                  <a:lnTo>
                    <a:pt x="35719" y="747712"/>
                  </a:lnTo>
                  <a:lnTo>
                    <a:pt x="92869" y="45958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698;p149">
              <a:extLst>
                <a:ext uri="{FF2B5EF4-FFF2-40B4-BE49-F238E27FC236}">
                  <a16:creationId xmlns:a16="http://schemas.microsoft.com/office/drawing/2014/main" id="{768A7DFA-8573-214A-AC28-877B1B9474F7}"/>
                </a:ext>
              </a:extLst>
            </p:cNvPr>
            <p:cNvSpPr/>
            <p:nvPr/>
          </p:nvSpPr>
          <p:spPr>
            <a:xfrm>
              <a:off x="2605088" y="3268663"/>
              <a:ext cx="2740025" cy="636587"/>
            </a:xfrm>
            <a:custGeom>
              <a:avLst/>
              <a:gdLst/>
              <a:ahLst/>
              <a:cxnLst/>
              <a:rect l="l" t="t" r="r" b="b"/>
              <a:pathLst>
                <a:path w="2740818" h="635794" extrusionOk="0">
                  <a:moveTo>
                    <a:pt x="926306" y="314325"/>
                  </a:moveTo>
                  <a:lnTo>
                    <a:pt x="704850" y="357188"/>
                  </a:lnTo>
                  <a:lnTo>
                    <a:pt x="578643" y="376238"/>
                  </a:lnTo>
                  <a:lnTo>
                    <a:pt x="457200" y="392907"/>
                  </a:lnTo>
                  <a:lnTo>
                    <a:pt x="371475" y="402432"/>
                  </a:lnTo>
                  <a:lnTo>
                    <a:pt x="328612" y="402432"/>
                  </a:lnTo>
                  <a:lnTo>
                    <a:pt x="273843" y="395288"/>
                  </a:lnTo>
                  <a:lnTo>
                    <a:pt x="192881" y="376238"/>
                  </a:lnTo>
                  <a:lnTo>
                    <a:pt x="123825" y="347663"/>
                  </a:lnTo>
                  <a:lnTo>
                    <a:pt x="71437" y="319088"/>
                  </a:lnTo>
                  <a:lnTo>
                    <a:pt x="45243" y="302419"/>
                  </a:lnTo>
                  <a:lnTo>
                    <a:pt x="26193" y="297657"/>
                  </a:lnTo>
                  <a:lnTo>
                    <a:pt x="4762" y="300038"/>
                  </a:lnTo>
                  <a:lnTo>
                    <a:pt x="0" y="314325"/>
                  </a:lnTo>
                  <a:lnTo>
                    <a:pt x="4762" y="340519"/>
                  </a:lnTo>
                  <a:lnTo>
                    <a:pt x="21431" y="376238"/>
                  </a:lnTo>
                  <a:lnTo>
                    <a:pt x="59531" y="435769"/>
                  </a:lnTo>
                  <a:lnTo>
                    <a:pt x="92868" y="481013"/>
                  </a:lnTo>
                  <a:lnTo>
                    <a:pt x="150018" y="542925"/>
                  </a:lnTo>
                  <a:lnTo>
                    <a:pt x="202406" y="590550"/>
                  </a:lnTo>
                  <a:lnTo>
                    <a:pt x="238125" y="609600"/>
                  </a:lnTo>
                  <a:lnTo>
                    <a:pt x="269081" y="621507"/>
                  </a:lnTo>
                  <a:lnTo>
                    <a:pt x="302418" y="628650"/>
                  </a:lnTo>
                  <a:lnTo>
                    <a:pt x="352425" y="635794"/>
                  </a:lnTo>
                  <a:lnTo>
                    <a:pt x="397668" y="631032"/>
                  </a:lnTo>
                  <a:lnTo>
                    <a:pt x="440531" y="619125"/>
                  </a:lnTo>
                  <a:lnTo>
                    <a:pt x="483393" y="602457"/>
                  </a:lnTo>
                  <a:lnTo>
                    <a:pt x="654843" y="554832"/>
                  </a:lnTo>
                  <a:lnTo>
                    <a:pt x="842962" y="502444"/>
                  </a:lnTo>
                  <a:lnTo>
                    <a:pt x="1066800" y="447675"/>
                  </a:lnTo>
                  <a:lnTo>
                    <a:pt x="1297781" y="397669"/>
                  </a:lnTo>
                  <a:lnTo>
                    <a:pt x="1524000" y="357188"/>
                  </a:lnTo>
                  <a:lnTo>
                    <a:pt x="1702593" y="330994"/>
                  </a:lnTo>
                  <a:lnTo>
                    <a:pt x="1890712" y="307182"/>
                  </a:lnTo>
                  <a:lnTo>
                    <a:pt x="2088356" y="290513"/>
                  </a:lnTo>
                  <a:lnTo>
                    <a:pt x="2271712" y="278607"/>
                  </a:lnTo>
                  <a:lnTo>
                    <a:pt x="2488406" y="269082"/>
                  </a:lnTo>
                  <a:lnTo>
                    <a:pt x="2647950" y="269082"/>
                  </a:lnTo>
                  <a:lnTo>
                    <a:pt x="2695575" y="261938"/>
                  </a:lnTo>
                  <a:lnTo>
                    <a:pt x="2724150" y="247650"/>
                  </a:lnTo>
                  <a:lnTo>
                    <a:pt x="2738437" y="233363"/>
                  </a:lnTo>
                  <a:lnTo>
                    <a:pt x="2740818" y="221457"/>
                  </a:lnTo>
                  <a:lnTo>
                    <a:pt x="2740818" y="200025"/>
                  </a:lnTo>
                  <a:lnTo>
                    <a:pt x="2721768" y="152400"/>
                  </a:lnTo>
                  <a:lnTo>
                    <a:pt x="2702718" y="114300"/>
                  </a:lnTo>
                  <a:lnTo>
                    <a:pt x="2676525" y="92869"/>
                  </a:lnTo>
                  <a:lnTo>
                    <a:pt x="2631281" y="61913"/>
                  </a:lnTo>
                  <a:lnTo>
                    <a:pt x="2566987" y="33338"/>
                  </a:lnTo>
                  <a:lnTo>
                    <a:pt x="2481262" y="9525"/>
                  </a:lnTo>
                  <a:lnTo>
                    <a:pt x="2436018" y="2382"/>
                  </a:lnTo>
                  <a:lnTo>
                    <a:pt x="2405062" y="0"/>
                  </a:lnTo>
                  <a:lnTo>
                    <a:pt x="2378868" y="14288"/>
                  </a:lnTo>
                  <a:lnTo>
                    <a:pt x="2276475" y="52388"/>
                  </a:lnTo>
                  <a:lnTo>
                    <a:pt x="2157412" y="85725"/>
                  </a:lnTo>
                  <a:lnTo>
                    <a:pt x="1935956" y="128588"/>
                  </a:lnTo>
                  <a:lnTo>
                    <a:pt x="1819275" y="140494"/>
                  </a:lnTo>
                  <a:lnTo>
                    <a:pt x="1716881" y="159544"/>
                  </a:lnTo>
                  <a:lnTo>
                    <a:pt x="1428750" y="209550"/>
                  </a:lnTo>
                  <a:lnTo>
                    <a:pt x="1176337" y="264319"/>
                  </a:lnTo>
                  <a:lnTo>
                    <a:pt x="926306" y="3143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699;p149">
              <a:extLst>
                <a:ext uri="{FF2B5EF4-FFF2-40B4-BE49-F238E27FC236}">
                  <a16:creationId xmlns:a16="http://schemas.microsoft.com/office/drawing/2014/main" id="{45545346-4626-5B4F-9C31-AB8015A36064}"/>
                </a:ext>
              </a:extLst>
            </p:cNvPr>
            <p:cNvSpPr/>
            <p:nvPr/>
          </p:nvSpPr>
          <p:spPr>
            <a:xfrm>
              <a:off x="3154363" y="4048125"/>
              <a:ext cx="1924050" cy="1420813"/>
            </a:xfrm>
            <a:custGeom>
              <a:avLst/>
              <a:gdLst/>
              <a:ahLst/>
              <a:cxnLst/>
              <a:rect l="l" t="t" r="r" b="b"/>
              <a:pathLst>
                <a:path w="1924050" h="1421606" extrusionOk="0">
                  <a:moveTo>
                    <a:pt x="678657" y="190500"/>
                  </a:moveTo>
                  <a:lnTo>
                    <a:pt x="507207" y="214313"/>
                  </a:lnTo>
                  <a:lnTo>
                    <a:pt x="321469" y="240506"/>
                  </a:lnTo>
                  <a:lnTo>
                    <a:pt x="235744" y="254794"/>
                  </a:lnTo>
                  <a:lnTo>
                    <a:pt x="0" y="314325"/>
                  </a:lnTo>
                  <a:lnTo>
                    <a:pt x="290513" y="433388"/>
                  </a:lnTo>
                  <a:lnTo>
                    <a:pt x="459582" y="397669"/>
                  </a:lnTo>
                  <a:lnTo>
                    <a:pt x="716757" y="345281"/>
                  </a:lnTo>
                  <a:lnTo>
                    <a:pt x="945357" y="304800"/>
                  </a:lnTo>
                  <a:lnTo>
                    <a:pt x="1131094" y="266700"/>
                  </a:lnTo>
                  <a:lnTo>
                    <a:pt x="1285875" y="240506"/>
                  </a:lnTo>
                  <a:lnTo>
                    <a:pt x="1400175" y="228600"/>
                  </a:lnTo>
                  <a:lnTo>
                    <a:pt x="1462088" y="228600"/>
                  </a:lnTo>
                  <a:lnTo>
                    <a:pt x="1483519" y="235744"/>
                  </a:lnTo>
                  <a:lnTo>
                    <a:pt x="1509713" y="250031"/>
                  </a:lnTo>
                  <a:lnTo>
                    <a:pt x="1524000" y="264319"/>
                  </a:lnTo>
                  <a:lnTo>
                    <a:pt x="1535907" y="292894"/>
                  </a:lnTo>
                  <a:lnTo>
                    <a:pt x="1540669" y="321469"/>
                  </a:lnTo>
                  <a:lnTo>
                    <a:pt x="1528763" y="471488"/>
                  </a:lnTo>
                  <a:lnTo>
                    <a:pt x="1466850" y="973931"/>
                  </a:lnTo>
                  <a:lnTo>
                    <a:pt x="1450182" y="1126331"/>
                  </a:lnTo>
                  <a:lnTo>
                    <a:pt x="1443038" y="1240631"/>
                  </a:lnTo>
                  <a:lnTo>
                    <a:pt x="1466850" y="1400175"/>
                  </a:lnTo>
                  <a:lnTo>
                    <a:pt x="1483519" y="1419225"/>
                  </a:lnTo>
                  <a:lnTo>
                    <a:pt x="1507332" y="1421606"/>
                  </a:lnTo>
                  <a:lnTo>
                    <a:pt x="1533525" y="1414463"/>
                  </a:lnTo>
                  <a:lnTo>
                    <a:pt x="1543050" y="1402556"/>
                  </a:lnTo>
                  <a:lnTo>
                    <a:pt x="1554957" y="1383506"/>
                  </a:lnTo>
                  <a:lnTo>
                    <a:pt x="1626394" y="1185863"/>
                  </a:lnTo>
                  <a:lnTo>
                    <a:pt x="1724025" y="831056"/>
                  </a:lnTo>
                  <a:lnTo>
                    <a:pt x="1819275" y="428625"/>
                  </a:lnTo>
                  <a:lnTo>
                    <a:pt x="1838325" y="354806"/>
                  </a:lnTo>
                  <a:lnTo>
                    <a:pt x="1850232" y="323850"/>
                  </a:lnTo>
                  <a:lnTo>
                    <a:pt x="1864519" y="307181"/>
                  </a:lnTo>
                  <a:lnTo>
                    <a:pt x="1888332" y="280988"/>
                  </a:lnTo>
                  <a:lnTo>
                    <a:pt x="1912144" y="259556"/>
                  </a:lnTo>
                  <a:lnTo>
                    <a:pt x="1924050" y="235744"/>
                  </a:lnTo>
                  <a:lnTo>
                    <a:pt x="1921669" y="211931"/>
                  </a:lnTo>
                  <a:lnTo>
                    <a:pt x="1907382" y="183356"/>
                  </a:lnTo>
                  <a:lnTo>
                    <a:pt x="1838325" y="130969"/>
                  </a:lnTo>
                  <a:lnTo>
                    <a:pt x="1704975" y="45244"/>
                  </a:lnTo>
                  <a:lnTo>
                    <a:pt x="1647825" y="4763"/>
                  </a:lnTo>
                  <a:lnTo>
                    <a:pt x="1631157" y="0"/>
                  </a:lnTo>
                  <a:lnTo>
                    <a:pt x="1588294" y="14288"/>
                  </a:lnTo>
                  <a:lnTo>
                    <a:pt x="1433513" y="69056"/>
                  </a:lnTo>
                  <a:lnTo>
                    <a:pt x="1395413" y="90488"/>
                  </a:lnTo>
                  <a:lnTo>
                    <a:pt x="1328738" y="102394"/>
                  </a:lnTo>
                  <a:lnTo>
                    <a:pt x="940594" y="157163"/>
                  </a:lnTo>
                  <a:lnTo>
                    <a:pt x="678657" y="1905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700;p149">
              <a:extLst>
                <a:ext uri="{FF2B5EF4-FFF2-40B4-BE49-F238E27FC236}">
                  <a16:creationId xmlns:a16="http://schemas.microsoft.com/office/drawing/2014/main" id="{48AD0A9A-0622-DA47-A4F5-FB32690F50C7}"/>
                </a:ext>
              </a:extLst>
            </p:cNvPr>
            <p:cNvSpPr/>
            <p:nvPr/>
          </p:nvSpPr>
          <p:spPr>
            <a:xfrm>
              <a:off x="3373438" y="5116513"/>
              <a:ext cx="1343025" cy="355600"/>
            </a:xfrm>
            <a:custGeom>
              <a:avLst/>
              <a:gdLst/>
              <a:ahLst/>
              <a:cxnLst/>
              <a:rect l="l" t="t" r="r" b="b"/>
              <a:pathLst>
                <a:path w="1343025" h="354807" extrusionOk="0">
                  <a:moveTo>
                    <a:pt x="535782" y="138113"/>
                  </a:moveTo>
                  <a:lnTo>
                    <a:pt x="347663" y="178594"/>
                  </a:lnTo>
                  <a:lnTo>
                    <a:pt x="309563" y="185738"/>
                  </a:lnTo>
                  <a:lnTo>
                    <a:pt x="264319" y="185738"/>
                  </a:lnTo>
                  <a:lnTo>
                    <a:pt x="195263" y="183357"/>
                  </a:lnTo>
                  <a:lnTo>
                    <a:pt x="0" y="219075"/>
                  </a:lnTo>
                  <a:lnTo>
                    <a:pt x="147638" y="354807"/>
                  </a:lnTo>
                  <a:lnTo>
                    <a:pt x="269082" y="335757"/>
                  </a:lnTo>
                  <a:lnTo>
                    <a:pt x="411957" y="307182"/>
                  </a:lnTo>
                  <a:lnTo>
                    <a:pt x="650082" y="261938"/>
                  </a:lnTo>
                  <a:lnTo>
                    <a:pt x="838200" y="223838"/>
                  </a:lnTo>
                  <a:lnTo>
                    <a:pt x="1002507" y="190500"/>
                  </a:lnTo>
                  <a:lnTo>
                    <a:pt x="1071563" y="178594"/>
                  </a:lnTo>
                  <a:lnTo>
                    <a:pt x="1097757" y="180975"/>
                  </a:lnTo>
                  <a:lnTo>
                    <a:pt x="1123950" y="185738"/>
                  </a:lnTo>
                  <a:lnTo>
                    <a:pt x="1157288" y="204788"/>
                  </a:lnTo>
                  <a:lnTo>
                    <a:pt x="1176338" y="223838"/>
                  </a:lnTo>
                  <a:lnTo>
                    <a:pt x="1193007" y="247650"/>
                  </a:lnTo>
                  <a:lnTo>
                    <a:pt x="1209675" y="290513"/>
                  </a:lnTo>
                  <a:lnTo>
                    <a:pt x="1223963" y="316707"/>
                  </a:lnTo>
                  <a:lnTo>
                    <a:pt x="1233488" y="335757"/>
                  </a:lnTo>
                  <a:lnTo>
                    <a:pt x="1250157" y="347663"/>
                  </a:lnTo>
                  <a:lnTo>
                    <a:pt x="1288257" y="352425"/>
                  </a:lnTo>
                  <a:lnTo>
                    <a:pt x="1343025" y="223838"/>
                  </a:lnTo>
                  <a:lnTo>
                    <a:pt x="1245394" y="40482"/>
                  </a:lnTo>
                  <a:lnTo>
                    <a:pt x="1204913" y="16669"/>
                  </a:lnTo>
                  <a:lnTo>
                    <a:pt x="1152525" y="0"/>
                  </a:lnTo>
                  <a:lnTo>
                    <a:pt x="1102519" y="0"/>
                  </a:lnTo>
                  <a:lnTo>
                    <a:pt x="990600" y="33338"/>
                  </a:lnTo>
                  <a:lnTo>
                    <a:pt x="847725" y="69057"/>
                  </a:lnTo>
                  <a:lnTo>
                    <a:pt x="535782" y="1381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701;p149">
              <a:extLst>
                <a:ext uri="{FF2B5EF4-FFF2-40B4-BE49-F238E27FC236}">
                  <a16:creationId xmlns:a16="http://schemas.microsoft.com/office/drawing/2014/main" id="{8DFE67A3-F492-4440-8DBE-B6FA6249DC3D}"/>
                </a:ext>
              </a:extLst>
            </p:cNvPr>
            <p:cNvSpPr/>
            <p:nvPr/>
          </p:nvSpPr>
          <p:spPr>
            <a:xfrm>
              <a:off x="6600825" y="2257425"/>
              <a:ext cx="627063" cy="941388"/>
            </a:xfrm>
            <a:custGeom>
              <a:avLst/>
              <a:gdLst/>
              <a:ahLst/>
              <a:cxnLst/>
              <a:rect l="l" t="t" r="r" b="b"/>
              <a:pathLst>
                <a:path w="626269" h="940594" extrusionOk="0">
                  <a:moveTo>
                    <a:pt x="150019" y="511969"/>
                  </a:moveTo>
                  <a:lnTo>
                    <a:pt x="233363" y="266700"/>
                  </a:lnTo>
                  <a:lnTo>
                    <a:pt x="283369" y="123825"/>
                  </a:lnTo>
                  <a:lnTo>
                    <a:pt x="302419" y="64294"/>
                  </a:lnTo>
                  <a:lnTo>
                    <a:pt x="304800" y="38100"/>
                  </a:lnTo>
                  <a:lnTo>
                    <a:pt x="297656" y="0"/>
                  </a:lnTo>
                  <a:lnTo>
                    <a:pt x="626269" y="102394"/>
                  </a:lnTo>
                  <a:lnTo>
                    <a:pt x="600075" y="138113"/>
                  </a:lnTo>
                  <a:lnTo>
                    <a:pt x="531019" y="233363"/>
                  </a:lnTo>
                  <a:lnTo>
                    <a:pt x="397669" y="435769"/>
                  </a:lnTo>
                  <a:lnTo>
                    <a:pt x="235744" y="685800"/>
                  </a:lnTo>
                  <a:lnTo>
                    <a:pt x="142875" y="823913"/>
                  </a:lnTo>
                  <a:lnTo>
                    <a:pt x="88106" y="912019"/>
                  </a:lnTo>
                  <a:lnTo>
                    <a:pt x="69056" y="933450"/>
                  </a:lnTo>
                  <a:lnTo>
                    <a:pt x="47625" y="940594"/>
                  </a:lnTo>
                  <a:lnTo>
                    <a:pt x="19050" y="938213"/>
                  </a:lnTo>
                  <a:lnTo>
                    <a:pt x="4763" y="919163"/>
                  </a:lnTo>
                  <a:lnTo>
                    <a:pt x="0" y="902494"/>
                  </a:lnTo>
                  <a:lnTo>
                    <a:pt x="4763" y="866775"/>
                  </a:lnTo>
                  <a:lnTo>
                    <a:pt x="16669" y="828675"/>
                  </a:lnTo>
                  <a:lnTo>
                    <a:pt x="33338" y="804863"/>
                  </a:lnTo>
                  <a:lnTo>
                    <a:pt x="61913" y="738188"/>
                  </a:lnTo>
                  <a:lnTo>
                    <a:pt x="150019" y="51196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702;p149">
              <a:extLst>
                <a:ext uri="{FF2B5EF4-FFF2-40B4-BE49-F238E27FC236}">
                  <a16:creationId xmlns:a16="http://schemas.microsoft.com/office/drawing/2014/main" id="{C4425A68-74FA-1D41-88F0-44978E144478}"/>
                </a:ext>
              </a:extLst>
            </p:cNvPr>
            <p:cNvSpPr/>
            <p:nvPr/>
          </p:nvSpPr>
          <p:spPr>
            <a:xfrm>
              <a:off x="6600825" y="3143250"/>
              <a:ext cx="788988" cy="1143000"/>
            </a:xfrm>
            <a:custGeom>
              <a:avLst/>
              <a:gdLst/>
              <a:ahLst/>
              <a:cxnLst/>
              <a:rect l="l" t="t" r="r" b="b"/>
              <a:pathLst>
                <a:path w="788194" h="1143000" extrusionOk="0">
                  <a:moveTo>
                    <a:pt x="304800" y="392906"/>
                  </a:moveTo>
                  <a:lnTo>
                    <a:pt x="238125" y="300038"/>
                  </a:lnTo>
                  <a:lnTo>
                    <a:pt x="171450" y="221456"/>
                  </a:lnTo>
                  <a:lnTo>
                    <a:pt x="109538" y="152400"/>
                  </a:lnTo>
                  <a:lnTo>
                    <a:pt x="88106" y="130969"/>
                  </a:lnTo>
                  <a:lnTo>
                    <a:pt x="64294" y="119063"/>
                  </a:lnTo>
                  <a:lnTo>
                    <a:pt x="40481" y="97631"/>
                  </a:lnTo>
                  <a:lnTo>
                    <a:pt x="21431" y="73819"/>
                  </a:lnTo>
                  <a:lnTo>
                    <a:pt x="9525" y="50006"/>
                  </a:lnTo>
                  <a:lnTo>
                    <a:pt x="0" y="16669"/>
                  </a:lnTo>
                  <a:lnTo>
                    <a:pt x="100013" y="0"/>
                  </a:lnTo>
                  <a:lnTo>
                    <a:pt x="104775" y="26194"/>
                  </a:lnTo>
                  <a:lnTo>
                    <a:pt x="126206" y="59531"/>
                  </a:lnTo>
                  <a:lnTo>
                    <a:pt x="188119" y="109538"/>
                  </a:lnTo>
                  <a:lnTo>
                    <a:pt x="276225" y="185738"/>
                  </a:lnTo>
                  <a:lnTo>
                    <a:pt x="402431" y="314325"/>
                  </a:lnTo>
                  <a:lnTo>
                    <a:pt x="528638" y="464344"/>
                  </a:lnTo>
                  <a:lnTo>
                    <a:pt x="600075" y="569119"/>
                  </a:lnTo>
                  <a:lnTo>
                    <a:pt x="666750" y="681038"/>
                  </a:lnTo>
                  <a:lnTo>
                    <a:pt x="707231" y="778669"/>
                  </a:lnTo>
                  <a:lnTo>
                    <a:pt x="738188" y="864394"/>
                  </a:lnTo>
                  <a:lnTo>
                    <a:pt x="766763" y="983456"/>
                  </a:lnTo>
                  <a:lnTo>
                    <a:pt x="781050" y="1069181"/>
                  </a:lnTo>
                  <a:lnTo>
                    <a:pt x="788194" y="1143000"/>
                  </a:lnTo>
                  <a:lnTo>
                    <a:pt x="552450" y="1045369"/>
                  </a:lnTo>
                  <a:lnTo>
                    <a:pt x="547688" y="973931"/>
                  </a:lnTo>
                  <a:lnTo>
                    <a:pt x="531019" y="888206"/>
                  </a:lnTo>
                  <a:lnTo>
                    <a:pt x="497681" y="757238"/>
                  </a:lnTo>
                  <a:lnTo>
                    <a:pt x="481013" y="695325"/>
                  </a:lnTo>
                  <a:lnTo>
                    <a:pt x="440531" y="611981"/>
                  </a:lnTo>
                  <a:lnTo>
                    <a:pt x="376238" y="507206"/>
                  </a:lnTo>
                  <a:lnTo>
                    <a:pt x="304800" y="3929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703;p149">
              <a:extLst>
                <a:ext uri="{FF2B5EF4-FFF2-40B4-BE49-F238E27FC236}">
                  <a16:creationId xmlns:a16="http://schemas.microsoft.com/office/drawing/2014/main" id="{8BB67E67-227D-E548-9516-F7EADDA5976F}"/>
                </a:ext>
              </a:extLst>
            </p:cNvPr>
            <p:cNvSpPr/>
            <p:nvPr/>
          </p:nvSpPr>
          <p:spPr>
            <a:xfrm>
              <a:off x="7024688" y="4154488"/>
              <a:ext cx="371475" cy="812800"/>
            </a:xfrm>
            <a:custGeom>
              <a:avLst/>
              <a:gdLst/>
              <a:ahLst/>
              <a:cxnLst/>
              <a:rect l="l" t="t" r="r" b="b"/>
              <a:pathLst>
                <a:path w="371475" h="812007" extrusionOk="0">
                  <a:moveTo>
                    <a:pt x="371475" y="333375"/>
                  </a:moveTo>
                  <a:lnTo>
                    <a:pt x="371475" y="266700"/>
                  </a:lnTo>
                  <a:lnTo>
                    <a:pt x="366712" y="164307"/>
                  </a:lnTo>
                  <a:lnTo>
                    <a:pt x="357187" y="69057"/>
                  </a:lnTo>
                  <a:lnTo>
                    <a:pt x="128587" y="0"/>
                  </a:lnTo>
                  <a:cubicBezTo>
                    <a:pt x="127793" y="23019"/>
                    <a:pt x="127000" y="46038"/>
                    <a:pt x="126206" y="69057"/>
                  </a:cubicBezTo>
                  <a:lnTo>
                    <a:pt x="119062" y="154782"/>
                  </a:lnTo>
                  <a:lnTo>
                    <a:pt x="102393" y="233363"/>
                  </a:lnTo>
                  <a:lnTo>
                    <a:pt x="80962" y="300038"/>
                  </a:lnTo>
                  <a:lnTo>
                    <a:pt x="57150" y="335757"/>
                  </a:lnTo>
                  <a:lnTo>
                    <a:pt x="19050" y="371475"/>
                  </a:lnTo>
                  <a:lnTo>
                    <a:pt x="0" y="385763"/>
                  </a:lnTo>
                  <a:lnTo>
                    <a:pt x="7143" y="802482"/>
                  </a:lnTo>
                  <a:lnTo>
                    <a:pt x="28575" y="812007"/>
                  </a:lnTo>
                  <a:lnTo>
                    <a:pt x="61912" y="812007"/>
                  </a:lnTo>
                  <a:lnTo>
                    <a:pt x="97631" y="804863"/>
                  </a:lnTo>
                  <a:lnTo>
                    <a:pt x="123825" y="792957"/>
                  </a:lnTo>
                  <a:lnTo>
                    <a:pt x="152400" y="766763"/>
                  </a:lnTo>
                  <a:lnTo>
                    <a:pt x="192881" y="716757"/>
                  </a:lnTo>
                  <a:lnTo>
                    <a:pt x="226218" y="673894"/>
                  </a:lnTo>
                  <a:lnTo>
                    <a:pt x="254793" y="638175"/>
                  </a:lnTo>
                  <a:lnTo>
                    <a:pt x="288131" y="581025"/>
                  </a:lnTo>
                  <a:lnTo>
                    <a:pt x="319087" y="528638"/>
                  </a:lnTo>
                  <a:lnTo>
                    <a:pt x="333375" y="492919"/>
                  </a:lnTo>
                  <a:lnTo>
                    <a:pt x="347662" y="452438"/>
                  </a:lnTo>
                  <a:lnTo>
                    <a:pt x="357187" y="416719"/>
                  </a:lnTo>
                  <a:lnTo>
                    <a:pt x="364331" y="385763"/>
                  </a:lnTo>
                  <a:lnTo>
                    <a:pt x="371475" y="3333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704;p149">
              <a:extLst>
                <a:ext uri="{FF2B5EF4-FFF2-40B4-BE49-F238E27FC236}">
                  <a16:creationId xmlns:a16="http://schemas.microsoft.com/office/drawing/2014/main" id="{9EDBC925-0049-1045-9D9C-2EBF4F6820D2}"/>
                </a:ext>
              </a:extLst>
            </p:cNvPr>
            <p:cNvSpPr/>
            <p:nvPr/>
          </p:nvSpPr>
          <p:spPr>
            <a:xfrm>
              <a:off x="6286500" y="4370388"/>
              <a:ext cx="773113" cy="593725"/>
            </a:xfrm>
            <a:custGeom>
              <a:avLst/>
              <a:gdLst/>
              <a:ahLst/>
              <a:cxnLst/>
              <a:rect l="l" t="t" r="r" b="b"/>
              <a:pathLst>
                <a:path w="773906" h="595312" extrusionOk="0">
                  <a:moveTo>
                    <a:pt x="171450" y="54769"/>
                  </a:moveTo>
                  <a:lnTo>
                    <a:pt x="319088" y="104775"/>
                  </a:lnTo>
                  <a:lnTo>
                    <a:pt x="409575" y="138112"/>
                  </a:lnTo>
                  <a:lnTo>
                    <a:pt x="442913" y="152400"/>
                  </a:lnTo>
                  <a:lnTo>
                    <a:pt x="481013" y="161925"/>
                  </a:lnTo>
                  <a:lnTo>
                    <a:pt x="583406" y="171450"/>
                  </a:lnTo>
                  <a:lnTo>
                    <a:pt x="652463" y="176212"/>
                  </a:lnTo>
                  <a:lnTo>
                    <a:pt x="707231" y="176212"/>
                  </a:lnTo>
                  <a:lnTo>
                    <a:pt x="731044" y="173831"/>
                  </a:lnTo>
                  <a:lnTo>
                    <a:pt x="773906" y="154781"/>
                  </a:lnTo>
                  <a:lnTo>
                    <a:pt x="766763" y="595312"/>
                  </a:lnTo>
                  <a:lnTo>
                    <a:pt x="735806" y="585787"/>
                  </a:lnTo>
                  <a:lnTo>
                    <a:pt x="721519" y="569119"/>
                  </a:lnTo>
                  <a:lnTo>
                    <a:pt x="692944" y="521494"/>
                  </a:lnTo>
                  <a:lnTo>
                    <a:pt x="664369" y="490537"/>
                  </a:lnTo>
                  <a:lnTo>
                    <a:pt x="638175" y="461962"/>
                  </a:lnTo>
                  <a:lnTo>
                    <a:pt x="600075" y="426244"/>
                  </a:lnTo>
                  <a:lnTo>
                    <a:pt x="557213" y="388144"/>
                  </a:lnTo>
                  <a:lnTo>
                    <a:pt x="488156" y="338137"/>
                  </a:lnTo>
                  <a:lnTo>
                    <a:pt x="409575" y="283369"/>
                  </a:lnTo>
                  <a:lnTo>
                    <a:pt x="304800" y="219075"/>
                  </a:lnTo>
                  <a:lnTo>
                    <a:pt x="159544" y="135731"/>
                  </a:lnTo>
                  <a:lnTo>
                    <a:pt x="64294" y="85725"/>
                  </a:lnTo>
                  <a:lnTo>
                    <a:pt x="23813" y="64294"/>
                  </a:lnTo>
                  <a:lnTo>
                    <a:pt x="7144" y="45244"/>
                  </a:lnTo>
                  <a:lnTo>
                    <a:pt x="0" y="14287"/>
                  </a:lnTo>
                  <a:lnTo>
                    <a:pt x="9525" y="0"/>
                  </a:lnTo>
                  <a:lnTo>
                    <a:pt x="28575" y="2381"/>
                  </a:lnTo>
                  <a:lnTo>
                    <a:pt x="90488" y="23812"/>
                  </a:lnTo>
                  <a:lnTo>
                    <a:pt x="171450" y="5476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705;p149">
              <a:extLst>
                <a:ext uri="{FF2B5EF4-FFF2-40B4-BE49-F238E27FC236}">
                  <a16:creationId xmlns:a16="http://schemas.microsoft.com/office/drawing/2014/main" id="{F6BF62EC-E182-E645-82BE-B1FE177E6E87}"/>
                </a:ext>
              </a:extLst>
            </p:cNvPr>
            <p:cNvSpPr/>
            <p:nvPr/>
          </p:nvSpPr>
          <p:spPr>
            <a:xfrm>
              <a:off x="5554663" y="2112963"/>
              <a:ext cx="501650" cy="4149725"/>
            </a:xfrm>
            <a:custGeom>
              <a:avLst/>
              <a:gdLst/>
              <a:ahLst/>
              <a:cxnLst/>
              <a:rect l="l" t="t" r="r" b="b"/>
              <a:pathLst>
                <a:path w="502127" h="4149156" extrusionOk="0">
                  <a:moveTo>
                    <a:pt x="253707" y="856259"/>
                  </a:moveTo>
                  <a:cubicBezTo>
                    <a:pt x="255469" y="694169"/>
                    <a:pt x="257230" y="532078"/>
                    <a:pt x="258992" y="369988"/>
                  </a:cubicBezTo>
                  <a:lnTo>
                    <a:pt x="243135" y="258992"/>
                  </a:lnTo>
                  <a:lnTo>
                    <a:pt x="211422" y="169137"/>
                  </a:lnTo>
                  <a:lnTo>
                    <a:pt x="179709" y="132138"/>
                  </a:lnTo>
                  <a:lnTo>
                    <a:pt x="126853" y="95140"/>
                  </a:lnTo>
                  <a:lnTo>
                    <a:pt x="36999" y="63426"/>
                  </a:lnTo>
                  <a:lnTo>
                    <a:pt x="21142" y="47570"/>
                  </a:lnTo>
                  <a:lnTo>
                    <a:pt x="0" y="31713"/>
                  </a:lnTo>
                  <a:lnTo>
                    <a:pt x="10571" y="10571"/>
                  </a:lnTo>
                  <a:lnTo>
                    <a:pt x="42285" y="5285"/>
                  </a:lnTo>
                  <a:lnTo>
                    <a:pt x="95140" y="0"/>
                  </a:lnTo>
                  <a:lnTo>
                    <a:pt x="147996" y="5285"/>
                  </a:lnTo>
                  <a:lnTo>
                    <a:pt x="221993" y="21142"/>
                  </a:lnTo>
                  <a:lnTo>
                    <a:pt x="290705" y="42284"/>
                  </a:lnTo>
                  <a:lnTo>
                    <a:pt x="369989" y="79283"/>
                  </a:lnTo>
                  <a:lnTo>
                    <a:pt x="459843" y="142710"/>
                  </a:lnTo>
                  <a:lnTo>
                    <a:pt x="486271" y="169137"/>
                  </a:lnTo>
                  <a:lnTo>
                    <a:pt x="480985" y="348846"/>
                  </a:lnTo>
                  <a:cubicBezTo>
                    <a:pt x="484509" y="895019"/>
                    <a:pt x="488032" y="1441193"/>
                    <a:pt x="491556" y="1987366"/>
                  </a:cubicBezTo>
                  <a:lnTo>
                    <a:pt x="502127" y="2801341"/>
                  </a:lnTo>
                  <a:lnTo>
                    <a:pt x="502127" y="3403893"/>
                  </a:lnTo>
                  <a:lnTo>
                    <a:pt x="486271" y="3726312"/>
                  </a:lnTo>
                  <a:lnTo>
                    <a:pt x="475700" y="3837308"/>
                  </a:lnTo>
                  <a:lnTo>
                    <a:pt x="449272" y="4011732"/>
                  </a:lnTo>
                  <a:lnTo>
                    <a:pt x="417559" y="4117443"/>
                  </a:lnTo>
                  <a:lnTo>
                    <a:pt x="396416" y="4138585"/>
                  </a:lnTo>
                  <a:lnTo>
                    <a:pt x="375274" y="4149156"/>
                  </a:lnTo>
                  <a:lnTo>
                    <a:pt x="332990" y="4133299"/>
                  </a:lnTo>
                  <a:lnTo>
                    <a:pt x="301277" y="4069873"/>
                  </a:lnTo>
                  <a:lnTo>
                    <a:pt x="264278" y="3953590"/>
                  </a:lnTo>
                  <a:lnTo>
                    <a:pt x="258992" y="3900735"/>
                  </a:lnTo>
                  <a:lnTo>
                    <a:pt x="258992" y="3583602"/>
                  </a:lnTo>
                  <a:cubicBezTo>
                    <a:pt x="257230" y="2679773"/>
                    <a:pt x="255469" y="1775944"/>
                    <a:pt x="253707" y="856259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" name="Google Shape;1710;p150">
            <a:extLst>
              <a:ext uri="{FF2B5EF4-FFF2-40B4-BE49-F238E27FC236}">
                <a16:creationId xmlns:a16="http://schemas.microsoft.com/office/drawing/2014/main" id="{117DF1F4-AE62-6A41-B0E8-0944505D9E8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9179" y="1594273"/>
            <a:ext cx="4791075" cy="45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" name="Google Shape;1710;p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1051" y="1546145"/>
            <a:ext cx="4791075" cy="45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8" name="Google Shape;3228;p293"/>
          <p:cNvSpPr txBox="1"/>
          <p:nvPr/>
        </p:nvSpPr>
        <p:spPr>
          <a:xfrm>
            <a:off x="6033120" y="6882797"/>
            <a:ext cx="2478110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宿</a:t>
            </a:r>
            <a:endParaRPr/>
          </a:p>
        </p:txBody>
      </p:sp>
      <p:sp>
        <p:nvSpPr>
          <p:cNvPr id="3229" name="Google Shape;3229;p293"/>
          <p:cNvSpPr/>
          <p:nvPr/>
        </p:nvSpPr>
        <p:spPr>
          <a:xfrm>
            <a:off x="4608513" y="1392238"/>
            <a:ext cx="577850" cy="769937"/>
          </a:xfrm>
          <a:custGeom>
            <a:avLst/>
            <a:gdLst/>
            <a:ahLst/>
            <a:cxnLst/>
            <a:rect l="l" t="t" r="r" b="b"/>
            <a:pathLst>
              <a:path w="578644" h="769144" extrusionOk="0">
                <a:moveTo>
                  <a:pt x="242887" y="476250"/>
                </a:moveTo>
                <a:lnTo>
                  <a:pt x="235744" y="361950"/>
                </a:lnTo>
                <a:lnTo>
                  <a:pt x="228600" y="283369"/>
                </a:lnTo>
                <a:lnTo>
                  <a:pt x="216694" y="230982"/>
                </a:lnTo>
                <a:lnTo>
                  <a:pt x="195262" y="195263"/>
                </a:lnTo>
                <a:lnTo>
                  <a:pt x="161925" y="159544"/>
                </a:lnTo>
                <a:lnTo>
                  <a:pt x="109537" y="121444"/>
                </a:lnTo>
                <a:lnTo>
                  <a:pt x="42862" y="85725"/>
                </a:lnTo>
                <a:lnTo>
                  <a:pt x="11906" y="64294"/>
                </a:lnTo>
                <a:lnTo>
                  <a:pt x="0" y="42863"/>
                </a:lnTo>
                <a:lnTo>
                  <a:pt x="0" y="26194"/>
                </a:lnTo>
                <a:lnTo>
                  <a:pt x="16669" y="11907"/>
                </a:lnTo>
                <a:lnTo>
                  <a:pt x="40481" y="4763"/>
                </a:lnTo>
                <a:lnTo>
                  <a:pt x="109537" y="0"/>
                </a:lnTo>
                <a:lnTo>
                  <a:pt x="171450" y="4763"/>
                </a:lnTo>
                <a:lnTo>
                  <a:pt x="245269" y="16669"/>
                </a:lnTo>
                <a:lnTo>
                  <a:pt x="295275" y="28575"/>
                </a:lnTo>
                <a:lnTo>
                  <a:pt x="352425" y="54769"/>
                </a:lnTo>
                <a:lnTo>
                  <a:pt x="416719" y="92869"/>
                </a:lnTo>
                <a:lnTo>
                  <a:pt x="483394" y="135732"/>
                </a:lnTo>
                <a:lnTo>
                  <a:pt x="538162" y="185738"/>
                </a:lnTo>
                <a:lnTo>
                  <a:pt x="566737" y="216694"/>
                </a:lnTo>
                <a:lnTo>
                  <a:pt x="576262" y="238125"/>
                </a:lnTo>
                <a:lnTo>
                  <a:pt x="578644" y="264319"/>
                </a:lnTo>
                <a:lnTo>
                  <a:pt x="573881" y="288132"/>
                </a:lnTo>
                <a:lnTo>
                  <a:pt x="559594" y="300038"/>
                </a:lnTo>
                <a:lnTo>
                  <a:pt x="538162" y="316707"/>
                </a:lnTo>
                <a:lnTo>
                  <a:pt x="519112" y="345282"/>
                </a:lnTo>
                <a:lnTo>
                  <a:pt x="497681" y="407194"/>
                </a:lnTo>
                <a:cubicBezTo>
                  <a:pt x="495283" y="524669"/>
                  <a:pt x="490537" y="642120"/>
                  <a:pt x="490537" y="759619"/>
                </a:cubicBezTo>
                <a:lnTo>
                  <a:pt x="250031" y="769144"/>
                </a:lnTo>
                <a:cubicBezTo>
                  <a:pt x="249237" y="670719"/>
                  <a:pt x="248444" y="572294"/>
                  <a:pt x="242887" y="476250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0" name="Google Shape;3230;p293"/>
          <p:cNvSpPr/>
          <p:nvPr/>
        </p:nvSpPr>
        <p:spPr>
          <a:xfrm>
            <a:off x="2957513" y="1962150"/>
            <a:ext cx="455612" cy="1109663"/>
          </a:xfrm>
          <a:custGeom>
            <a:avLst/>
            <a:gdLst/>
            <a:ahLst/>
            <a:cxnLst/>
            <a:rect l="l" t="t" r="r" b="b"/>
            <a:pathLst>
              <a:path w="454818" h="1109663" extrusionOk="0">
                <a:moveTo>
                  <a:pt x="273843" y="314325"/>
                </a:moveTo>
                <a:lnTo>
                  <a:pt x="288131" y="252413"/>
                </a:lnTo>
                <a:lnTo>
                  <a:pt x="290512" y="202406"/>
                </a:lnTo>
                <a:lnTo>
                  <a:pt x="290512" y="140494"/>
                </a:lnTo>
                <a:lnTo>
                  <a:pt x="283368" y="104775"/>
                </a:lnTo>
                <a:lnTo>
                  <a:pt x="273843" y="66675"/>
                </a:lnTo>
                <a:lnTo>
                  <a:pt x="266700" y="42863"/>
                </a:lnTo>
                <a:lnTo>
                  <a:pt x="266700" y="26194"/>
                </a:lnTo>
                <a:lnTo>
                  <a:pt x="269081" y="11906"/>
                </a:lnTo>
                <a:lnTo>
                  <a:pt x="276225" y="2381"/>
                </a:lnTo>
                <a:lnTo>
                  <a:pt x="285750" y="0"/>
                </a:lnTo>
                <a:lnTo>
                  <a:pt x="304800" y="4763"/>
                </a:lnTo>
                <a:lnTo>
                  <a:pt x="333375" y="28575"/>
                </a:lnTo>
                <a:lnTo>
                  <a:pt x="376237" y="80963"/>
                </a:lnTo>
                <a:lnTo>
                  <a:pt x="411956" y="138113"/>
                </a:lnTo>
                <a:lnTo>
                  <a:pt x="454818" y="219075"/>
                </a:lnTo>
                <a:lnTo>
                  <a:pt x="445293" y="388144"/>
                </a:lnTo>
                <a:lnTo>
                  <a:pt x="445293" y="452438"/>
                </a:lnTo>
                <a:lnTo>
                  <a:pt x="431006" y="540544"/>
                </a:lnTo>
                <a:lnTo>
                  <a:pt x="409575" y="633413"/>
                </a:lnTo>
                <a:lnTo>
                  <a:pt x="371475" y="752475"/>
                </a:lnTo>
                <a:lnTo>
                  <a:pt x="328612" y="869156"/>
                </a:lnTo>
                <a:lnTo>
                  <a:pt x="283368" y="971550"/>
                </a:lnTo>
                <a:lnTo>
                  <a:pt x="242887" y="1042988"/>
                </a:lnTo>
                <a:lnTo>
                  <a:pt x="214312" y="1071563"/>
                </a:lnTo>
                <a:lnTo>
                  <a:pt x="180975" y="1095375"/>
                </a:lnTo>
                <a:lnTo>
                  <a:pt x="145256" y="1107281"/>
                </a:lnTo>
                <a:lnTo>
                  <a:pt x="119062" y="1109663"/>
                </a:lnTo>
                <a:lnTo>
                  <a:pt x="88106" y="1109663"/>
                </a:lnTo>
                <a:lnTo>
                  <a:pt x="61912" y="1100138"/>
                </a:lnTo>
                <a:lnTo>
                  <a:pt x="38100" y="1076325"/>
                </a:lnTo>
                <a:lnTo>
                  <a:pt x="19050" y="1040606"/>
                </a:lnTo>
                <a:lnTo>
                  <a:pt x="4762" y="990600"/>
                </a:lnTo>
                <a:lnTo>
                  <a:pt x="0" y="897731"/>
                </a:lnTo>
                <a:lnTo>
                  <a:pt x="4762" y="838200"/>
                </a:lnTo>
                <a:lnTo>
                  <a:pt x="23812" y="750094"/>
                </a:lnTo>
                <a:lnTo>
                  <a:pt x="47625" y="704850"/>
                </a:lnTo>
                <a:lnTo>
                  <a:pt x="109537" y="628650"/>
                </a:lnTo>
                <a:lnTo>
                  <a:pt x="164306" y="554831"/>
                </a:lnTo>
                <a:lnTo>
                  <a:pt x="200025" y="495300"/>
                </a:lnTo>
                <a:lnTo>
                  <a:pt x="273843" y="3143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1" name="Google Shape;3231;p293"/>
          <p:cNvSpPr/>
          <p:nvPr/>
        </p:nvSpPr>
        <p:spPr>
          <a:xfrm>
            <a:off x="4217988" y="2827338"/>
            <a:ext cx="2563812" cy="515937"/>
          </a:xfrm>
          <a:custGeom>
            <a:avLst/>
            <a:gdLst/>
            <a:ahLst/>
            <a:cxnLst/>
            <a:rect l="l" t="t" r="r" b="b"/>
            <a:pathLst>
              <a:path w="2564606" h="516731" extrusionOk="0">
                <a:moveTo>
                  <a:pt x="1547812" y="300037"/>
                </a:moveTo>
                <a:lnTo>
                  <a:pt x="1264444" y="333375"/>
                </a:lnTo>
                <a:lnTo>
                  <a:pt x="1083469" y="357187"/>
                </a:lnTo>
                <a:lnTo>
                  <a:pt x="878681" y="395287"/>
                </a:lnTo>
                <a:lnTo>
                  <a:pt x="714375" y="435769"/>
                </a:lnTo>
                <a:lnTo>
                  <a:pt x="595312" y="471487"/>
                </a:lnTo>
                <a:lnTo>
                  <a:pt x="464344" y="514350"/>
                </a:lnTo>
                <a:lnTo>
                  <a:pt x="431006" y="516731"/>
                </a:lnTo>
                <a:lnTo>
                  <a:pt x="388144" y="504825"/>
                </a:lnTo>
                <a:lnTo>
                  <a:pt x="323850" y="476250"/>
                </a:lnTo>
                <a:lnTo>
                  <a:pt x="242887" y="428625"/>
                </a:lnTo>
                <a:lnTo>
                  <a:pt x="100012" y="323850"/>
                </a:lnTo>
                <a:lnTo>
                  <a:pt x="23812" y="257175"/>
                </a:lnTo>
                <a:lnTo>
                  <a:pt x="7144" y="233362"/>
                </a:lnTo>
                <a:lnTo>
                  <a:pt x="0" y="211931"/>
                </a:lnTo>
                <a:lnTo>
                  <a:pt x="0" y="195262"/>
                </a:lnTo>
                <a:lnTo>
                  <a:pt x="4762" y="183356"/>
                </a:lnTo>
                <a:lnTo>
                  <a:pt x="21431" y="176212"/>
                </a:lnTo>
                <a:lnTo>
                  <a:pt x="50006" y="176212"/>
                </a:lnTo>
                <a:lnTo>
                  <a:pt x="69056" y="185737"/>
                </a:lnTo>
                <a:lnTo>
                  <a:pt x="150019" y="233362"/>
                </a:lnTo>
                <a:lnTo>
                  <a:pt x="230981" y="273844"/>
                </a:lnTo>
                <a:lnTo>
                  <a:pt x="300037" y="300037"/>
                </a:lnTo>
                <a:lnTo>
                  <a:pt x="345281" y="311944"/>
                </a:lnTo>
                <a:lnTo>
                  <a:pt x="388144" y="314325"/>
                </a:lnTo>
                <a:lnTo>
                  <a:pt x="464344" y="307181"/>
                </a:lnTo>
                <a:lnTo>
                  <a:pt x="702469" y="273844"/>
                </a:lnTo>
                <a:lnTo>
                  <a:pt x="1076325" y="211931"/>
                </a:lnTo>
                <a:lnTo>
                  <a:pt x="1450181" y="150019"/>
                </a:lnTo>
                <a:lnTo>
                  <a:pt x="1790700" y="92869"/>
                </a:lnTo>
                <a:lnTo>
                  <a:pt x="1866900" y="64294"/>
                </a:lnTo>
                <a:lnTo>
                  <a:pt x="2050256" y="0"/>
                </a:lnTo>
                <a:lnTo>
                  <a:pt x="2085975" y="2381"/>
                </a:lnTo>
                <a:lnTo>
                  <a:pt x="2243137" y="33337"/>
                </a:lnTo>
                <a:lnTo>
                  <a:pt x="2438400" y="85725"/>
                </a:lnTo>
                <a:lnTo>
                  <a:pt x="2483644" y="109537"/>
                </a:lnTo>
                <a:lnTo>
                  <a:pt x="2531269" y="145256"/>
                </a:lnTo>
                <a:lnTo>
                  <a:pt x="2552700" y="173831"/>
                </a:lnTo>
                <a:lnTo>
                  <a:pt x="2564606" y="195262"/>
                </a:lnTo>
                <a:lnTo>
                  <a:pt x="2564606" y="221456"/>
                </a:lnTo>
                <a:lnTo>
                  <a:pt x="2557462" y="240506"/>
                </a:lnTo>
                <a:lnTo>
                  <a:pt x="2533650" y="259556"/>
                </a:lnTo>
                <a:lnTo>
                  <a:pt x="2478881" y="288131"/>
                </a:lnTo>
                <a:lnTo>
                  <a:pt x="2436019" y="285750"/>
                </a:lnTo>
                <a:lnTo>
                  <a:pt x="2281237" y="271462"/>
                </a:lnTo>
                <a:lnTo>
                  <a:pt x="2133600" y="266700"/>
                </a:lnTo>
                <a:lnTo>
                  <a:pt x="1905000" y="278606"/>
                </a:lnTo>
                <a:lnTo>
                  <a:pt x="1547812" y="30003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2" name="Google Shape;3232;p293"/>
          <p:cNvSpPr/>
          <p:nvPr/>
        </p:nvSpPr>
        <p:spPr>
          <a:xfrm rot="-5400000">
            <a:off x="2390775" y="3006726"/>
            <a:ext cx="2155825" cy="1314450"/>
          </a:xfrm>
          <a:custGeom>
            <a:avLst/>
            <a:gdLst/>
            <a:ahLst/>
            <a:cxnLst/>
            <a:rect l="l" t="t" r="r" b="b"/>
            <a:pathLst>
              <a:path w="2155031" h="1314450" extrusionOk="0">
                <a:moveTo>
                  <a:pt x="897731" y="573882"/>
                </a:moveTo>
                <a:lnTo>
                  <a:pt x="1085850" y="681038"/>
                </a:lnTo>
                <a:lnTo>
                  <a:pt x="1278731" y="776288"/>
                </a:lnTo>
                <a:lnTo>
                  <a:pt x="1445419" y="850107"/>
                </a:lnTo>
                <a:lnTo>
                  <a:pt x="1614487" y="914400"/>
                </a:lnTo>
                <a:lnTo>
                  <a:pt x="1743075" y="952500"/>
                </a:lnTo>
                <a:lnTo>
                  <a:pt x="1821656" y="969169"/>
                </a:lnTo>
                <a:cubicBezTo>
                  <a:pt x="1865302" y="976443"/>
                  <a:pt x="1850034" y="976313"/>
                  <a:pt x="1866900" y="976313"/>
                </a:cubicBezTo>
                <a:lnTo>
                  <a:pt x="1890712" y="978694"/>
                </a:lnTo>
                <a:lnTo>
                  <a:pt x="1919287" y="976313"/>
                </a:lnTo>
                <a:lnTo>
                  <a:pt x="1962150" y="966788"/>
                </a:lnTo>
                <a:lnTo>
                  <a:pt x="2012156" y="947738"/>
                </a:lnTo>
                <a:lnTo>
                  <a:pt x="2050256" y="921544"/>
                </a:lnTo>
                <a:lnTo>
                  <a:pt x="2083594" y="895350"/>
                </a:lnTo>
                <a:lnTo>
                  <a:pt x="2102644" y="881063"/>
                </a:lnTo>
                <a:lnTo>
                  <a:pt x="2121694" y="873919"/>
                </a:lnTo>
                <a:lnTo>
                  <a:pt x="2140744" y="869157"/>
                </a:lnTo>
                <a:lnTo>
                  <a:pt x="2155031" y="878682"/>
                </a:lnTo>
                <a:lnTo>
                  <a:pt x="2152650" y="900113"/>
                </a:lnTo>
                <a:lnTo>
                  <a:pt x="2126456" y="942975"/>
                </a:lnTo>
                <a:lnTo>
                  <a:pt x="2078831" y="1012032"/>
                </a:lnTo>
                <a:lnTo>
                  <a:pt x="2002631" y="1119188"/>
                </a:lnTo>
                <a:lnTo>
                  <a:pt x="1938337" y="1200150"/>
                </a:lnTo>
                <a:lnTo>
                  <a:pt x="1881187" y="1252538"/>
                </a:lnTo>
                <a:lnTo>
                  <a:pt x="1840706" y="1293019"/>
                </a:lnTo>
                <a:lnTo>
                  <a:pt x="1812131" y="1312069"/>
                </a:lnTo>
                <a:lnTo>
                  <a:pt x="1793081" y="1314450"/>
                </a:lnTo>
                <a:lnTo>
                  <a:pt x="1769269" y="1312069"/>
                </a:lnTo>
                <a:lnTo>
                  <a:pt x="1745456" y="1300163"/>
                </a:lnTo>
                <a:lnTo>
                  <a:pt x="1731169" y="1278732"/>
                </a:lnTo>
                <a:lnTo>
                  <a:pt x="1702594" y="1243013"/>
                </a:lnTo>
                <a:lnTo>
                  <a:pt x="1657350" y="1204913"/>
                </a:lnTo>
                <a:lnTo>
                  <a:pt x="1481137" y="1116807"/>
                </a:lnTo>
                <a:lnTo>
                  <a:pt x="1233487" y="985838"/>
                </a:lnTo>
                <a:lnTo>
                  <a:pt x="1090612" y="909638"/>
                </a:lnTo>
                <a:lnTo>
                  <a:pt x="904875" y="790575"/>
                </a:lnTo>
                <a:lnTo>
                  <a:pt x="776287" y="702469"/>
                </a:lnTo>
                <a:lnTo>
                  <a:pt x="588169" y="557213"/>
                </a:lnTo>
                <a:lnTo>
                  <a:pt x="495300" y="485775"/>
                </a:lnTo>
                <a:lnTo>
                  <a:pt x="352425" y="366713"/>
                </a:lnTo>
                <a:lnTo>
                  <a:pt x="250031" y="278607"/>
                </a:lnTo>
                <a:lnTo>
                  <a:pt x="152400" y="192882"/>
                </a:lnTo>
                <a:lnTo>
                  <a:pt x="66675" y="111919"/>
                </a:lnTo>
                <a:lnTo>
                  <a:pt x="23812" y="71438"/>
                </a:lnTo>
                <a:lnTo>
                  <a:pt x="7144" y="50007"/>
                </a:lnTo>
                <a:lnTo>
                  <a:pt x="0" y="33338"/>
                </a:lnTo>
                <a:lnTo>
                  <a:pt x="0" y="14288"/>
                </a:lnTo>
                <a:lnTo>
                  <a:pt x="7144" y="4763"/>
                </a:lnTo>
                <a:lnTo>
                  <a:pt x="23812" y="0"/>
                </a:lnTo>
                <a:lnTo>
                  <a:pt x="40481" y="2382"/>
                </a:lnTo>
                <a:lnTo>
                  <a:pt x="100012" y="40482"/>
                </a:lnTo>
                <a:lnTo>
                  <a:pt x="311944" y="195263"/>
                </a:lnTo>
                <a:lnTo>
                  <a:pt x="481012" y="311944"/>
                </a:lnTo>
                <a:lnTo>
                  <a:pt x="650081" y="426244"/>
                </a:lnTo>
                <a:lnTo>
                  <a:pt x="897731" y="57388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3" name="Google Shape;3233;p293"/>
          <p:cNvSpPr/>
          <p:nvPr/>
        </p:nvSpPr>
        <p:spPr>
          <a:xfrm>
            <a:off x="3336925" y="1911350"/>
            <a:ext cx="3768725" cy="460375"/>
          </a:xfrm>
          <a:custGeom>
            <a:avLst/>
            <a:gdLst/>
            <a:ahLst/>
            <a:cxnLst/>
            <a:rect l="l" t="t" r="r" b="b"/>
            <a:pathLst>
              <a:path w="3768725" h="460375" extrusionOk="0">
                <a:moveTo>
                  <a:pt x="1054100" y="371475"/>
                </a:moveTo>
                <a:lnTo>
                  <a:pt x="679450" y="409575"/>
                </a:lnTo>
                <a:lnTo>
                  <a:pt x="365125" y="444500"/>
                </a:lnTo>
                <a:lnTo>
                  <a:pt x="304800" y="447675"/>
                </a:lnTo>
                <a:lnTo>
                  <a:pt x="3175" y="415925"/>
                </a:lnTo>
                <a:cubicBezTo>
                  <a:pt x="2117" y="363008"/>
                  <a:pt x="1058" y="310092"/>
                  <a:pt x="0" y="257175"/>
                </a:cubicBezTo>
                <a:lnTo>
                  <a:pt x="165100" y="273050"/>
                </a:lnTo>
                <a:lnTo>
                  <a:pt x="314325" y="279400"/>
                </a:lnTo>
                <a:lnTo>
                  <a:pt x="450850" y="269875"/>
                </a:lnTo>
                <a:lnTo>
                  <a:pt x="733425" y="250825"/>
                </a:lnTo>
                <a:lnTo>
                  <a:pt x="1054100" y="225425"/>
                </a:lnTo>
                <a:lnTo>
                  <a:pt x="1562100" y="174625"/>
                </a:lnTo>
                <a:lnTo>
                  <a:pt x="1784350" y="155575"/>
                </a:lnTo>
                <a:lnTo>
                  <a:pt x="2374900" y="111125"/>
                </a:lnTo>
                <a:lnTo>
                  <a:pt x="2860675" y="69850"/>
                </a:lnTo>
                <a:lnTo>
                  <a:pt x="3184525" y="44450"/>
                </a:lnTo>
                <a:lnTo>
                  <a:pt x="3365500" y="0"/>
                </a:lnTo>
                <a:lnTo>
                  <a:pt x="3384550" y="0"/>
                </a:lnTo>
                <a:lnTo>
                  <a:pt x="3435350" y="28575"/>
                </a:lnTo>
                <a:lnTo>
                  <a:pt x="3505200" y="85725"/>
                </a:lnTo>
                <a:lnTo>
                  <a:pt x="3597275" y="177800"/>
                </a:lnTo>
                <a:lnTo>
                  <a:pt x="3683000" y="266700"/>
                </a:lnTo>
                <a:lnTo>
                  <a:pt x="3743325" y="333375"/>
                </a:lnTo>
                <a:lnTo>
                  <a:pt x="3768725" y="374650"/>
                </a:lnTo>
                <a:lnTo>
                  <a:pt x="3768725" y="396875"/>
                </a:lnTo>
                <a:lnTo>
                  <a:pt x="3759200" y="422275"/>
                </a:lnTo>
                <a:lnTo>
                  <a:pt x="3736975" y="438150"/>
                </a:lnTo>
                <a:lnTo>
                  <a:pt x="3660775" y="447675"/>
                </a:lnTo>
                <a:lnTo>
                  <a:pt x="3578225" y="454025"/>
                </a:lnTo>
                <a:lnTo>
                  <a:pt x="3530600" y="460375"/>
                </a:lnTo>
                <a:lnTo>
                  <a:pt x="3314700" y="244475"/>
                </a:lnTo>
                <a:lnTo>
                  <a:pt x="3314700" y="231775"/>
                </a:lnTo>
                <a:lnTo>
                  <a:pt x="3295650" y="212725"/>
                </a:lnTo>
                <a:lnTo>
                  <a:pt x="3270250" y="203200"/>
                </a:lnTo>
                <a:lnTo>
                  <a:pt x="3228975" y="203200"/>
                </a:lnTo>
                <a:lnTo>
                  <a:pt x="3060700" y="215900"/>
                </a:lnTo>
                <a:lnTo>
                  <a:pt x="2774950" y="241300"/>
                </a:lnTo>
                <a:lnTo>
                  <a:pt x="2352675" y="273050"/>
                </a:lnTo>
                <a:lnTo>
                  <a:pt x="1962150" y="301625"/>
                </a:lnTo>
                <a:lnTo>
                  <a:pt x="1479550" y="336550"/>
                </a:lnTo>
                <a:lnTo>
                  <a:pt x="1054100" y="3714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4" name="Google Shape;3234;p293"/>
          <p:cNvSpPr/>
          <p:nvPr/>
        </p:nvSpPr>
        <p:spPr>
          <a:xfrm>
            <a:off x="6203950" y="2095500"/>
            <a:ext cx="711200" cy="614363"/>
          </a:xfrm>
          <a:custGeom>
            <a:avLst/>
            <a:gdLst/>
            <a:ahLst/>
            <a:cxnLst/>
            <a:rect l="l" t="t" r="r" b="b"/>
            <a:pathLst>
              <a:path w="711994" h="614363" extrusionOk="0">
                <a:moveTo>
                  <a:pt x="145257" y="431006"/>
                </a:moveTo>
                <a:lnTo>
                  <a:pt x="228600" y="350044"/>
                </a:lnTo>
                <a:lnTo>
                  <a:pt x="326232" y="250031"/>
                </a:lnTo>
                <a:lnTo>
                  <a:pt x="409575" y="159544"/>
                </a:lnTo>
                <a:lnTo>
                  <a:pt x="428625" y="126206"/>
                </a:lnTo>
                <a:lnTo>
                  <a:pt x="442913" y="102394"/>
                </a:lnTo>
                <a:lnTo>
                  <a:pt x="457200" y="0"/>
                </a:lnTo>
                <a:lnTo>
                  <a:pt x="711994" y="254794"/>
                </a:lnTo>
                <a:lnTo>
                  <a:pt x="616744" y="295275"/>
                </a:lnTo>
                <a:lnTo>
                  <a:pt x="519113" y="354806"/>
                </a:lnTo>
                <a:lnTo>
                  <a:pt x="288132" y="478631"/>
                </a:lnTo>
                <a:lnTo>
                  <a:pt x="78582" y="590550"/>
                </a:lnTo>
                <a:lnTo>
                  <a:pt x="28575" y="614363"/>
                </a:lnTo>
                <a:lnTo>
                  <a:pt x="9525" y="609600"/>
                </a:lnTo>
                <a:lnTo>
                  <a:pt x="0" y="592931"/>
                </a:lnTo>
                <a:lnTo>
                  <a:pt x="4763" y="569119"/>
                </a:lnTo>
                <a:lnTo>
                  <a:pt x="35719" y="533400"/>
                </a:lnTo>
                <a:lnTo>
                  <a:pt x="145257" y="4310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5" name="Google Shape;3235;p293"/>
          <p:cNvSpPr/>
          <p:nvPr/>
        </p:nvSpPr>
        <p:spPr>
          <a:xfrm rot="-5400000">
            <a:off x="2486819" y="4598194"/>
            <a:ext cx="2374900" cy="360362"/>
          </a:xfrm>
          <a:custGeom>
            <a:avLst/>
            <a:gdLst/>
            <a:ahLst/>
            <a:cxnLst/>
            <a:rect l="l" t="t" r="r" b="b"/>
            <a:pathLst>
              <a:path w="2374107" h="359569" extrusionOk="0">
                <a:moveTo>
                  <a:pt x="1173957" y="78581"/>
                </a:moveTo>
                <a:lnTo>
                  <a:pt x="1481138" y="95250"/>
                </a:lnTo>
                <a:lnTo>
                  <a:pt x="1840707" y="109538"/>
                </a:lnTo>
                <a:lnTo>
                  <a:pt x="2209800" y="104775"/>
                </a:lnTo>
                <a:lnTo>
                  <a:pt x="2374107" y="135731"/>
                </a:lnTo>
                <a:lnTo>
                  <a:pt x="2305050" y="228600"/>
                </a:lnTo>
                <a:lnTo>
                  <a:pt x="2250282" y="280988"/>
                </a:lnTo>
                <a:lnTo>
                  <a:pt x="2183607" y="330994"/>
                </a:lnTo>
                <a:lnTo>
                  <a:pt x="2162175" y="347663"/>
                </a:lnTo>
                <a:lnTo>
                  <a:pt x="2138363" y="357188"/>
                </a:lnTo>
                <a:lnTo>
                  <a:pt x="2116932" y="359569"/>
                </a:lnTo>
                <a:lnTo>
                  <a:pt x="2081213" y="352425"/>
                </a:lnTo>
                <a:lnTo>
                  <a:pt x="2040732" y="335756"/>
                </a:lnTo>
                <a:lnTo>
                  <a:pt x="1776413" y="311944"/>
                </a:lnTo>
                <a:lnTo>
                  <a:pt x="1445419" y="292894"/>
                </a:lnTo>
                <a:lnTo>
                  <a:pt x="1209675" y="288131"/>
                </a:lnTo>
                <a:lnTo>
                  <a:pt x="1033463" y="288131"/>
                </a:lnTo>
                <a:lnTo>
                  <a:pt x="790575" y="285750"/>
                </a:lnTo>
                <a:lnTo>
                  <a:pt x="583407" y="283369"/>
                </a:lnTo>
                <a:lnTo>
                  <a:pt x="297657" y="276225"/>
                </a:lnTo>
                <a:lnTo>
                  <a:pt x="119063" y="269081"/>
                </a:lnTo>
                <a:lnTo>
                  <a:pt x="69057" y="261938"/>
                </a:lnTo>
                <a:lnTo>
                  <a:pt x="28575" y="247650"/>
                </a:lnTo>
                <a:lnTo>
                  <a:pt x="14288" y="235744"/>
                </a:lnTo>
                <a:lnTo>
                  <a:pt x="2382" y="221456"/>
                </a:lnTo>
                <a:lnTo>
                  <a:pt x="0" y="207169"/>
                </a:lnTo>
                <a:lnTo>
                  <a:pt x="9525" y="176213"/>
                </a:lnTo>
                <a:lnTo>
                  <a:pt x="28575" y="150019"/>
                </a:lnTo>
                <a:lnTo>
                  <a:pt x="64294" y="114300"/>
                </a:lnTo>
                <a:lnTo>
                  <a:pt x="119063" y="80963"/>
                </a:lnTo>
                <a:lnTo>
                  <a:pt x="178594" y="50006"/>
                </a:lnTo>
                <a:lnTo>
                  <a:pt x="240507" y="23813"/>
                </a:lnTo>
                <a:lnTo>
                  <a:pt x="330994" y="2381"/>
                </a:lnTo>
                <a:lnTo>
                  <a:pt x="383382" y="0"/>
                </a:lnTo>
                <a:lnTo>
                  <a:pt x="423863" y="7144"/>
                </a:lnTo>
                <a:lnTo>
                  <a:pt x="502444" y="21431"/>
                </a:lnTo>
                <a:lnTo>
                  <a:pt x="576263" y="35719"/>
                </a:lnTo>
                <a:lnTo>
                  <a:pt x="673894" y="45244"/>
                </a:lnTo>
                <a:lnTo>
                  <a:pt x="1173957" y="785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6" name="Google Shape;3236;p293"/>
          <p:cNvSpPr/>
          <p:nvPr/>
        </p:nvSpPr>
        <p:spPr>
          <a:xfrm>
            <a:off x="5175250" y="3097213"/>
            <a:ext cx="506413" cy="831850"/>
          </a:xfrm>
          <a:custGeom>
            <a:avLst/>
            <a:gdLst/>
            <a:ahLst/>
            <a:cxnLst/>
            <a:rect l="l" t="t" r="r" b="b"/>
            <a:pathLst>
              <a:path w="507207" h="831057" extrusionOk="0">
                <a:moveTo>
                  <a:pt x="85725" y="526257"/>
                </a:moveTo>
                <a:lnTo>
                  <a:pt x="142875" y="345282"/>
                </a:lnTo>
                <a:lnTo>
                  <a:pt x="171450" y="247650"/>
                </a:lnTo>
                <a:lnTo>
                  <a:pt x="180975" y="216694"/>
                </a:lnTo>
                <a:lnTo>
                  <a:pt x="188119" y="190500"/>
                </a:lnTo>
                <a:lnTo>
                  <a:pt x="190500" y="169069"/>
                </a:lnTo>
                <a:lnTo>
                  <a:pt x="188119" y="145257"/>
                </a:lnTo>
                <a:lnTo>
                  <a:pt x="171450" y="114300"/>
                </a:lnTo>
                <a:lnTo>
                  <a:pt x="123825" y="45244"/>
                </a:lnTo>
                <a:lnTo>
                  <a:pt x="228600" y="0"/>
                </a:lnTo>
                <a:lnTo>
                  <a:pt x="381000" y="109538"/>
                </a:lnTo>
                <a:lnTo>
                  <a:pt x="461963" y="169069"/>
                </a:lnTo>
                <a:lnTo>
                  <a:pt x="492919" y="190500"/>
                </a:lnTo>
                <a:lnTo>
                  <a:pt x="500063" y="202407"/>
                </a:lnTo>
                <a:lnTo>
                  <a:pt x="507207" y="230982"/>
                </a:lnTo>
                <a:lnTo>
                  <a:pt x="495300" y="261938"/>
                </a:lnTo>
                <a:lnTo>
                  <a:pt x="464344" y="307182"/>
                </a:lnTo>
                <a:lnTo>
                  <a:pt x="435769" y="338138"/>
                </a:lnTo>
                <a:lnTo>
                  <a:pt x="381000" y="414338"/>
                </a:lnTo>
                <a:lnTo>
                  <a:pt x="119063" y="814388"/>
                </a:lnTo>
                <a:lnTo>
                  <a:pt x="0" y="831057"/>
                </a:lnTo>
                <a:lnTo>
                  <a:pt x="85725" y="52625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7" name="Google Shape;3237;p293"/>
          <p:cNvSpPr/>
          <p:nvPr/>
        </p:nvSpPr>
        <p:spPr>
          <a:xfrm rot="-5400000">
            <a:off x="3655219" y="4585494"/>
            <a:ext cx="2095500" cy="430212"/>
          </a:xfrm>
          <a:custGeom>
            <a:avLst/>
            <a:gdLst/>
            <a:ahLst/>
            <a:cxnLst/>
            <a:rect l="l" t="t" r="r" b="b"/>
            <a:pathLst>
              <a:path w="2095500" h="431007" extrusionOk="0">
                <a:moveTo>
                  <a:pt x="704850" y="411957"/>
                </a:moveTo>
                <a:lnTo>
                  <a:pt x="276225" y="411957"/>
                </a:lnTo>
                <a:lnTo>
                  <a:pt x="116681" y="431007"/>
                </a:lnTo>
                <a:lnTo>
                  <a:pt x="92868" y="423863"/>
                </a:lnTo>
                <a:lnTo>
                  <a:pt x="57150" y="400050"/>
                </a:lnTo>
                <a:lnTo>
                  <a:pt x="21431" y="369094"/>
                </a:lnTo>
                <a:lnTo>
                  <a:pt x="4762" y="340519"/>
                </a:lnTo>
                <a:lnTo>
                  <a:pt x="0" y="302419"/>
                </a:lnTo>
                <a:lnTo>
                  <a:pt x="9525" y="264319"/>
                </a:lnTo>
                <a:lnTo>
                  <a:pt x="40481" y="226219"/>
                </a:lnTo>
                <a:lnTo>
                  <a:pt x="80962" y="202407"/>
                </a:lnTo>
                <a:lnTo>
                  <a:pt x="128587" y="183357"/>
                </a:lnTo>
                <a:lnTo>
                  <a:pt x="183356" y="166688"/>
                </a:lnTo>
                <a:cubicBezTo>
                  <a:pt x="246048" y="154632"/>
                  <a:pt x="224253" y="154782"/>
                  <a:pt x="247650" y="154782"/>
                </a:cubicBezTo>
                <a:lnTo>
                  <a:pt x="311943" y="150019"/>
                </a:lnTo>
                <a:lnTo>
                  <a:pt x="371475" y="150019"/>
                </a:lnTo>
                <a:lnTo>
                  <a:pt x="426243" y="150019"/>
                </a:lnTo>
                <a:lnTo>
                  <a:pt x="485775" y="157163"/>
                </a:lnTo>
                <a:lnTo>
                  <a:pt x="550068" y="166688"/>
                </a:lnTo>
                <a:lnTo>
                  <a:pt x="714375" y="166688"/>
                </a:lnTo>
                <a:lnTo>
                  <a:pt x="1152525" y="169069"/>
                </a:lnTo>
                <a:lnTo>
                  <a:pt x="1724025" y="164307"/>
                </a:lnTo>
                <a:lnTo>
                  <a:pt x="1800225" y="157163"/>
                </a:lnTo>
                <a:lnTo>
                  <a:pt x="1831181" y="152400"/>
                </a:lnTo>
                <a:lnTo>
                  <a:pt x="1859756" y="133350"/>
                </a:lnTo>
                <a:lnTo>
                  <a:pt x="1945481" y="78582"/>
                </a:lnTo>
                <a:lnTo>
                  <a:pt x="2026443" y="23813"/>
                </a:lnTo>
                <a:lnTo>
                  <a:pt x="2052637" y="7144"/>
                </a:lnTo>
                <a:lnTo>
                  <a:pt x="2071687" y="0"/>
                </a:lnTo>
                <a:lnTo>
                  <a:pt x="2085975" y="0"/>
                </a:lnTo>
                <a:lnTo>
                  <a:pt x="2093118" y="9525"/>
                </a:lnTo>
                <a:lnTo>
                  <a:pt x="2095500" y="21432"/>
                </a:lnTo>
                <a:lnTo>
                  <a:pt x="2078831" y="71438"/>
                </a:lnTo>
                <a:lnTo>
                  <a:pt x="2050256" y="157163"/>
                </a:lnTo>
                <a:lnTo>
                  <a:pt x="1976437" y="300038"/>
                </a:lnTo>
                <a:lnTo>
                  <a:pt x="1850231" y="390525"/>
                </a:lnTo>
                <a:lnTo>
                  <a:pt x="1778793" y="400050"/>
                </a:lnTo>
                <a:lnTo>
                  <a:pt x="1693068" y="414338"/>
                </a:lnTo>
                <a:lnTo>
                  <a:pt x="1547812" y="411957"/>
                </a:lnTo>
                <a:lnTo>
                  <a:pt x="1183481" y="411957"/>
                </a:lnTo>
                <a:lnTo>
                  <a:pt x="704850" y="41195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8" name="Google Shape;3238;p293"/>
          <p:cNvSpPr/>
          <p:nvPr/>
        </p:nvSpPr>
        <p:spPr>
          <a:xfrm rot="-5400000">
            <a:off x="4650582" y="3733006"/>
            <a:ext cx="2076450" cy="2011363"/>
          </a:xfrm>
          <a:custGeom>
            <a:avLst/>
            <a:gdLst/>
            <a:ahLst/>
            <a:cxnLst/>
            <a:rect l="l" t="t" r="r" b="b"/>
            <a:pathLst>
              <a:path w="2077221" h="2011151" extrusionOk="0">
                <a:moveTo>
                  <a:pt x="1815586" y="856259"/>
                </a:moveTo>
                <a:lnTo>
                  <a:pt x="1783873" y="573482"/>
                </a:lnTo>
                <a:lnTo>
                  <a:pt x="1757445" y="401702"/>
                </a:lnTo>
                <a:lnTo>
                  <a:pt x="1744231" y="332990"/>
                </a:lnTo>
                <a:lnTo>
                  <a:pt x="1741589" y="309205"/>
                </a:lnTo>
                <a:lnTo>
                  <a:pt x="1746874" y="251064"/>
                </a:lnTo>
                <a:lnTo>
                  <a:pt x="1757445" y="208779"/>
                </a:lnTo>
                <a:lnTo>
                  <a:pt x="1760088" y="95140"/>
                </a:lnTo>
                <a:lnTo>
                  <a:pt x="1905441" y="0"/>
                </a:lnTo>
                <a:lnTo>
                  <a:pt x="1905441" y="216707"/>
                </a:lnTo>
                <a:lnTo>
                  <a:pt x="1923940" y="504770"/>
                </a:lnTo>
                <a:lnTo>
                  <a:pt x="1939797" y="658051"/>
                </a:lnTo>
                <a:lnTo>
                  <a:pt x="1982081" y="1020111"/>
                </a:lnTo>
                <a:lnTo>
                  <a:pt x="2011152" y="1247390"/>
                </a:lnTo>
                <a:lnTo>
                  <a:pt x="2037579" y="1442955"/>
                </a:lnTo>
                <a:lnTo>
                  <a:pt x="2061364" y="1590950"/>
                </a:lnTo>
                <a:lnTo>
                  <a:pt x="2077221" y="1638520"/>
                </a:lnTo>
                <a:lnTo>
                  <a:pt x="2077221" y="1667591"/>
                </a:lnTo>
                <a:lnTo>
                  <a:pt x="2056079" y="1733660"/>
                </a:lnTo>
                <a:lnTo>
                  <a:pt x="2013794" y="1820872"/>
                </a:lnTo>
                <a:lnTo>
                  <a:pt x="1945082" y="1926583"/>
                </a:lnTo>
                <a:lnTo>
                  <a:pt x="1884298" y="1995295"/>
                </a:lnTo>
                <a:lnTo>
                  <a:pt x="1860514" y="2011151"/>
                </a:lnTo>
                <a:lnTo>
                  <a:pt x="1820872" y="2011151"/>
                </a:lnTo>
                <a:lnTo>
                  <a:pt x="1786516" y="1987366"/>
                </a:lnTo>
                <a:lnTo>
                  <a:pt x="1744231" y="1955653"/>
                </a:lnTo>
                <a:lnTo>
                  <a:pt x="1707233" y="1945082"/>
                </a:lnTo>
                <a:lnTo>
                  <a:pt x="1649092" y="1937154"/>
                </a:lnTo>
                <a:lnTo>
                  <a:pt x="1276460" y="1926583"/>
                </a:lnTo>
                <a:lnTo>
                  <a:pt x="755834" y="1902798"/>
                </a:lnTo>
                <a:lnTo>
                  <a:pt x="274849" y="1879013"/>
                </a:lnTo>
                <a:lnTo>
                  <a:pt x="110997" y="1868442"/>
                </a:lnTo>
                <a:lnTo>
                  <a:pt x="63427" y="1855228"/>
                </a:lnTo>
                <a:lnTo>
                  <a:pt x="26428" y="1828800"/>
                </a:lnTo>
                <a:lnTo>
                  <a:pt x="10571" y="1810300"/>
                </a:lnTo>
                <a:lnTo>
                  <a:pt x="0" y="1789158"/>
                </a:lnTo>
                <a:lnTo>
                  <a:pt x="2643" y="1757445"/>
                </a:lnTo>
                <a:lnTo>
                  <a:pt x="23785" y="1712518"/>
                </a:lnTo>
                <a:lnTo>
                  <a:pt x="87212" y="1657020"/>
                </a:lnTo>
                <a:lnTo>
                  <a:pt x="306562" y="1646448"/>
                </a:lnTo>
                <a:lnTo>
                  <a:pt x="454557" y="1649091"/>
                </a:lnTo>
                <a:lnTo>
                  <a:pt x="1059753" y="1646448"/>
                </a:lnTo>
                <a:lnTo>
                  <a:pt x="1205105" y="1649091"/>
                </a:lnTo>
                <a:lnTo>
                  <a:pt x="1651734" y="1649091"/>
                </a:lnTo>
                <a:lnTo>
                  <a:pt x="1815586" y="1646448"/>
                </a:lnTo>
                <a:lnTo>
                  <a:pt x="1836729" y="1641163"/>
                </a:lnTo>
                <a:lnTo>
                  <a:pt x="1855228" y="1625306"/>
                </a:lnTo>
                <a:lnTo>
                  <a:pt x="1865799" y="1601521"/>
                </a:lnTo>
                <a:lnTo>
                  <a:pt x="1873727" y="1561880"/>
                </a:lnTo>
                <a:lnTo>
                  <a:pt x="1876370" y="1522238"/>
                </a:lnTo>
                <a:lnTo>
                  <a:pt x="1847300" y="1191891"/>
                </a:lnTo>
                <a:lnTo>
                  <a:pt x="1815586" y="85625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9" name="Google Shape;3239;p293"/>
          <p:cNvSpPr/>
          <p:nvPr/>
        </p:nvSpPr>
        <p:spPr>
          <a:xfrm>
            <a:off x="4810125" y="4525963"/>
            <a:ext cx="1608138" cy="311150"/>
          </a:xfrm>
          <a:custGeom>
            <a:avLst/>
            <a:gdLst/>
            <a:ahLst/>
            <a:cxnLst/>
            <a:rect l="l" t="t" r="r" b="b"/>
            <a:pathLst>
              <a:path w="1607344" h="309563" extrusionOk="0">
                <a:moveTo>
                  <a:pt x="831056" y="238125"/>
                </a:moveTo>
                <a:lnTo>
                  <a:pt x="671513" y="257175"/>
                </a:lnTo>
                <a:lnTo>
                  <a:pt x="511969" y="276225"/>
                </a:lnTo>
                <a:lnTo>
                  <a:pt x="319088" y="309563"/>
                </a:lnTo>
                <a:lnTo>
                  <a:pt x="288131" y="309563"/>
                </a:lnTo>
                <a:lnTo>
                  <a:pt x="123825" y="292894"/>
                </a:lnTo>
                <a:lnTo>
                  <a:pt x="4763" y="278607"/>
                </a:lnTo>
                <a:lnTo>
                  <a:pt x="0" y="133350"/>
                </a:lnTo>
                <a:lnTo>
                  <a:pt x="176213" y="130969"/>
                </a:lnTo>
                <a:lnTo>
                  <a:pt x="316706" y="128588"/>
                </a:lnTo>
                <a:lnTo>
                  <a:pt x="400050" y="121444"/>
                </a:lnTo>
                <a:lnTo>
                  <a:pt x="635794" y="92869"/>
                </a:lnTo>
                <a:lnTo>
                  <a:pt x="952500" y="52388"/>
                </a:lnTo>
                <a:lnTo>
                  <a:pt x="1335881" y="0"/>
                </a:lnTo>
                <a:lnTo>
                  <a:pt x="1357313" y="0"/>
                </a:lnTo>
                <a:lnTo>
                  <a:pt x="1595438" y="54769"/>
                </a:lnTo>
                <a:lnTo>
                  <a:pt x="1607344" y="192882"/>
                </a:lnTo>
                <a:lnTo>
                  <a:pt x="1383506" y="202407"/>
                </a:lnTo>
                <a:lnTo>
                  <a:pt x="1143000" y="211932"/>
                </a:lnTo>
                <a:lnTo>
                  <a:pt x="831056" y="2381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0" name="Google Shape;3240;p293"/>
          <p:cNvSpPr/>
          <p:nvPr/>
        </p:nvSpPr>
        <p:spPr>
          <a:xfrm>
            <a:off x="4814888" y="5437188"/>
            <a:ext cx="1589087" cy="298450"/>
          </a:xfrm>
          <a:custGeom>
            <a:avLst/>
            <a:gdLst/>
            <a:ahLst/>
            <a:cxnLst/>
            <a:rect l="l" t="t" r="r" b="b"/>
            <a:pathLst>
              <a:path w="1588293" h="300037" extrusionOk="0">
                <a:moveTo>
                  <a:pt x="388143" y="269081"/>
                </a:moveTo>
                <a:lnTo>
                  <a:pt x="33337" y="300037"/>
                </a:lnTo>
                <a:lnTo>
                  <a:pt x="0" y="138112"/>
                </a:lnTo>
                <a:lnTo>
                  <a:pt x="333375" y="109537"/>
                </a:lnTo>
                <a:lnTo>
                  <a:pt x="681037" y="73819"/>
                </a:lnTo>
                <a:lnTo>
                  <a:pt x="1143000" y="26194"/>
                </a:lnTo>
                <a:lnTo>
                  <a:pt x="1302543" y="4762"/>
                </a:lnTo>
                <a:lnTo>
                  <a:pt x="1352550" y="0"/>
                </a:lnTo>
                <a:lnTo>
                  <a:pt x="1383506" y="0"/>
                </a:lnTo>
                <a:lnTo>
                  <a:pt x="1438275" y="4762"/>
                </a:lnTo>
                <a:lnTo>
                  <a:pt x="1588293" y="50006"/>
                </a:lnTo>
                <a:lnTo>
                  <a:pt x="1545431" y="271462"/>
                </a:lnTo>
                <a:lnTo>
                  <a:pt x="1485900" y="233362"/>
                </a:lnTo>
                <a:lnTo>
                  <a:pt x="1438275" y="214312"/>
                </a:lnTo>
                <a:lnTo>
                  <a:pt x="1378743" y="202406"/>
                </a:lnTo>
                <a:lnTo>
                  <a:pt x="1307306" y="200025"/>
                </a:lnTo>
                <a:lnTo>
                  <a:pt x="1173956" y="209550"/>
                </a:lnTo>
                <a:lnTo>
                  <a:pt x="819150" y="240506"/>
                </a:lnTo>
                <a:lnTo>
                  <a:pt x="388143" y="26908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89397DD-7792-2542-82FD-FA3AE0DF0AC5}"/>
              </a:ext>
            </a:extLst>
          </p:cNvPr>
          <p:cNvGrpSpPr/>
          <p:nvPr/>
        </p:nvGrpSpPr>
        <p:grpSpPr>
          <a:xfrm>
            <a:off x="2807450" y="1388226"/>
            <a:ext cx="4294187" cy="4573587"/>
            <a:chOff x="2963863" y="1544638"/>
            <a:chExt cx="4294187" cy="4573587"/>
          </a:xfrm>
        </p:grpSpPr>
        <p:sp>
          <p:nvSpPr>
            <p:cNvPr id="15" name="Google Shape;3229;p293">
              <a:extLst>
                <a:ext uri="{FF2B5EF4-FFF2-40B4-BE49-F238E27FC236}">
                  <a16:creationId xmlns:a16="http://schemas.microsoft.com/office/drawing/2014/main" id="{40C823A3-2DAC-E043-A17A-CE7FEDC44857}"/>
                </a:ext>
              </a:extLst>
            </p:cNvPr>
            <p:cNvSpPr/>
            <p:nvPr/>
          </p:nvSpPr>
          <p:spPr>
            <a:xfrm>
              <a:off x="4760913" y="1544638"/>
              <a:ext cx="577850" cy="769937"/>
            </a:xfrm>
            <a:custGeom>
              <a:avLst/>
              <a:gdLst/>
              <a:ahLst/>
              <a:cxnLst/>
              <a:rect l="l" t="t" r="r" b="b"/>
              <a:pathLst>
                <a:path w="578644" h="769144" extrusionOk="0">
                  <a:moveTo>
                    <a:pt x="242887" y="476250"/>
                  </a:moveTo>
                  <a:lnTo>
                    <a:pt x="235744" y="361950"/>
                  </a:lnTo>
                  <a:lnTo>
                    <a:pt x="228600" y="283369"/>
                  </a:lnTo>
                  <a:lnTo>
                    <a:pt x="216694" y="230982"/>
                  </a:lnTo>
                  <a:lnTo>
                    <a:pt x="195262" y="195263"/>
                  </a:lnTo>
                  <a:lnTo>
                    <a:pt x="161925" y="159544"/>
                  </a:lnTo>
                  <a:lnTo>
                    <a:pt x="109537" y="121444"/>
                  </a:lnTo>
                  <a:lnTo>
                    <a:pt x="42862" y="85725"/>
                  </a:lnTo>
                  <a:lnTo>
                    <a:pt x="11906" y="64294"/>
                  </a:lnTo>
                  <a:lnTo>
                    <a:pt x="0" y="42863"/>
                  </a:lnTo>
                  <a:lnTo>
                    <a:pt x="0" y="26194"/>
                  </a:lnTo>
                  <a:lnTo>
                    <a:pt x="16669" y="11907"/>
                  </a:lnTo>
                  <a:lnTo>
                    <a:pt x="40481" y="4763"/>
                  </a:lnTo>
                  <a:lnTo>
                    <a:pt x="109537" y="0"/>
                  </a:lnTo>
                  <a:lnTo>
                    <a:pt x="171450" y="4763"/>
                  </a:lnTo>
                  <a:lnTo>
                    <a:pt x="245269" y="16669"/>
                  </a:lnTo>
                  <a:lnTo>
                    <a:pt x="295275" y="28575"/>
                  </a:lnTo>
                  <a:lnTo>
                    <a:pt x="352425" y="54769"/>
                  </a:lnTo>
                  <a:lnTo>
                    <a:pt x="416719" y="92869"/>
                  </a:lnTo>
                  <a:lnTo>
                    <a:pt x="483394" y="135732"/>
                  </a:lnTo>
                  <a:lnTo>
                    <a:pt x="538162" y="185738"/>
                  </a:lnTo>
                  <a:lnTo>
                    <a:pt x="566737" y="216694"/>
                  </a:lnTo>
                  <a:lnTo>
                    <a:pt x="576262" y="238125"/>
                  </a:lnTo>
                  <a:lnTo>
                    <a:pt x="578644" y="264319"/>
                  </a:lnTo>
                  <a:lnTo>
                    <a:pt x="573881" y="288132"/>
                  </a:lnTo>
                  <a:lnTo>
                    <a:pt x="559594" y="300038"/>
                  </a:lnTo>
                  <a:lnTo>
                    <a:pt x="538162" y="316707"/>
                  </a:lnTo>
                  <a:lnTo>
                    <a:pt x="519112" y="345282"/>
                  </a:lnTo>
                  <a:lnTo>
                    <a:pt x="497681" y="407194"/>
                  </a:lnTo>
                  <a:cubicBezTo>
                    <a:pt x="495283" y="524669"/>
                    <a:pt x="490537" y="642120"/>
                    <a:pt x="490537" y="759619"/>
                  </a:cubicBezTo>
                  <a:lnTo>
                    <a:pt x="250031" y="769144"/>
                  </a:lnTo>
                  <a:cubicBezTo>
                    <a:pt x="249237" y="670719"/>
                    <a:pt x="248444" y="572294"/>
                    <a:pt x="242887" y="476250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230;p293">
              <a:extLst>
                <a:ext uri="{FF2B5EF4-FFF2-40B4-BE49-F238E27FC236}">
                  <a16:creationId xmlns:a16="http://schemas.microsoft.com/office/drawing/2014/main" id="{758D7354-3F8A-F74C-AE71-0C465002AAD4}"/>
                </a:ext>
              </a:extLst>
            </p:cNvPr>
            <p:cNvSpPr/>
            <p:nvPr/>
          </p:nvSpPr>
          <p:spPr>
            <a:xfrm>
              <a:off x="3109913" y="2114550"/>
              <a:ext cx="455612" cy="1109663"/>
            </a:xfrm>
            <a:custGeom>
              <a:avLst/>
              <a:gdLst/>
              <a:ahLst/>
              <a:cxnLst/>
              <a:rect l="l" t="t" r="r" b="b"/>
              <a:pathLst>
                <a:path w="454818" h="1109663" extrusionOk="0">
                  <a:moveTo>
                    <a:pt x="273843" y="314325"/>
                  </a:moveTo>
                  <a:lnTo>
                    <a:pt x="288131" y="252413"/>
                  </a:lnTo>
                  <a:lnTo>
                    <a:pt x="290512" y="202406"/>
                  </a:lnTo>
                  <a:lnTo>
                    <a:pt x="290512" y="140494"/>
                  </a:lnTo>
                  <a:lnTo>
                    <a:pt x="283368" y="104775"/>
                  </a:lnTo>
                  <a:lnTo>
                    <a:pt x="273843" y="66675"/>
                  </a:lnTo>
                  <a:lnTo>
                    <a:pt x="266700" y="42863"/>
                  </a:lnTo>
                  <a:lnTo>
                    <a:pt x="266700" y="26194"/>
                  </a:lnTo>
                  <a:lnTo>
                    <a:pt x="269081" y="11906"/>
                  </a:lnTo>
                  <a:lnTo>
                    <a:pt x="276225" y="2381"/>
                  </a:lnTo>
                  <a:lnTo>
                    <a:pt x="285750" y="0"/>
                  </a:lnTo>
                  <a:lnTo>
                    <a:pt x="304800" y="4763"/>
                  </a:lnTo>
                  <a:lnTo>
                    <a:pt x="333375" y="28575"/>
                  </a:lnTo>
                  <a:lnTo>
                    <a:pt x="376237" y="80963"/>
                  </a:lnTo>
                  <a:lnTo>
                    <a:pt x="411956" y="138113"/>
                  </a:lnTo>
                  <a:lnTo>
                    <a:pt x="454818" y="219075"/>
                  </a:lnTo>
                  <a:lnTo>
                    <a:pt x="445293" y="388144"/>
                  </a:lnTo>
                  <a:lnTo>
                    <a:pt x="445293" y="452438"/>
                  </a:lnTo>
                  <a:lnTo>
                    <a:pt x="431006" y="540544"/>
                  </a:lnTo>
                  <a:lnTo>
                    <a:pt x="409575" y="633413"/>
                  </a:lnTo>
                  <a:lnTo>
                    <a:pt x="371475" y="752475"/>
                  </a:lnTo>
                  <a:lnTo>
                    <a:pt x="328612" y="869156"/>
                  </a:lnTo>
                  <a:lnTo>
                    <a:pt x="283368" y="971550"/>
                  </a:lnTo>
                  <a:lnTo>
                    <a:pt x="242887" y="1042988"/>
                  </a:lnTo>
                  <a:lnTo>
                    <a:pt x="214312" y="1071563"/>
                  </a:lnTo>
                  <a:lnTo>
                    <a:pt x="180975" y="1095375"/>
                  </a:lnTo>
                  <a:lnTo>
                    <a:pt x="145256" y="1107281"/>
                  </a:lnTo>
                  <a:lnTo>
                    <a:pt x="119062" y="1109663"/>
                  </a:lnTo>
                  <a:lnTo>
                    <a:pt x="88106" y="1109663"/>
                  </a:lnTo>
                  <a:lnTo>
                    <a:pt x="61912" y="1100138"/>
                  </a:lnTo>
                  <a:lnTo>
                    <a:pt x="38100" y="1076325"/>
                  </a:lnTo>
                  <a:lnTo>
                    <a:pt x="19050" y="1040606"/>
                  </a:lnTo>
                  <a:lnTo>
                    <a:pt x="4762" y="990600"/>
                  </a:lnTo>
                  <a:lnTo>
                    <a:pt x="0" y="897731"/>
                  </a:lnTo>
                  <a:lnTo>
                    <a:pt x="4762" y="838200"/>
                  </a:lnTo>
                  <a:lnTo>
                    <a:pt x="23812" y="750094"/>
                  </a:lnTo>
                  <a:lnTo>
                    <a:pt x="47625" y="704850"/>
                  </a:lnTo>
                  <a:lnTo>
                    <a:pt x="109537" y="628650"/>
                  </a:lnTo>
                  <a:lnTo>
                    <a:pt x="164306" y="554831"/>
                  </a:lnTo>
                  <a:lnTo>
                    <a:pt x="200025" y="495300"/>
                  </a:lnTo>
                  <a:lnTo>
                    <a:pt x="273843" y="3143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231;p293">
              <a:extLst>
                <a:ext uri="{FF2B5EF4-FFF2-40B4-BE49-F238E27FC236}">
                  <a16:creationId xmlns:a16="http://schemas.microsoft.com/office/drawing/2014/main" id="{37ED4D17-9C6E-EF46-A5F2-B40D75E923C3}"/>
                </a:ext>
              </a:extLst>
            </p:cNvPr>
            <p:cNvSpPr/>
            <p:nvPr/>
          </p:nvSpPr>
          <p:spPr>
            <a:xfrm>
              <a:off x="4370388" y="2979738"/>
              <a:ext cx="2563812" cy="515937"/>
            </a:xfrm>
            <a:custGeom>
              <a:avLst/>
              <a:gdLst/>
              <a:ahLst/>
              <a:cxnLst/>
              <a:rect l="l" t="t" r="r" b="b"/>
              <a:pathLst>
                <a:path w="2564606" h="516731" extrusionOk="0">
                  <a:moveTo>
                    <a:pt x="1547812" y="300037"/>
                  </a:moveTo>
                  <a:lnTo>
                    <a:pt x="1264444" y="333375"/>
                  </a:lnTo>
                  <a:lnTo>
                    <a:pt x="1083469" y="357187"/>
                  </a:lnTo>
                  <a:lnTo>
                    <a:pt x="878681" y="395287"/>
                  </a:lnTo>
                  <a:lnTo>
                    <a:pt x="714375" y="435769"/>
                  </a:lnTo>
                  <a:lnTo>
                    <a:pt x="595312" y="471487"/>
                  </a:lnTo>
                  <a:lnTo>
                    <a:pt x="464344" y="514350"/>
                  </a:lnTo>
                  <a:lnTo>
                    <a:pt x="431006" y="516731"/>
                  </a:lnTo>
                  <a:lnTo>
                    <a:pt x="388144" y="504825"/>
                  </a:lnTo>
                  <a:lnTo>
                    <a:pt x="323850" y="476250"/>
                  </a:lnTo>
                  <a:lnTo>
                    <a:pt x="242887" y="428625"/>
                  </a:lnTo>
                  <a:lnTo>
                    <a:pt x="100012" y="323850"/>
                  </a:lnTo>
                  <a:lnTo>
                    <a:pt x="23812" y="257175"/>
                  </a:lnTo>
                  <a:lnTo>
                    <a:pt x="7144" y="233362"/>
                  </a:lnTo>
                  <a:lnTo>
                    <a:pt x="0" y="211931"/>
                  </a:lnTo>
                  <a:lnTo>
                    <a:pt x="0" y="195262"/>
                  </a:lnTo>
                  <a:lnTo>
                    <a:pt x="4762" y="183356"/>
                  </a:lnTo>
                  <a:lnTo>
                    <a:pt x="21431" y="176212"/>
                  </a:lnTo>
                  <a:lnTo>
                    <a:pt x="50006" y="176212"/>
                  </a:lnTo>
                  <a:lnTo>
                    <a:pt x="69056" y="185737"/>
                  </a:lnTo>
                  <a:lnTo>
                    <a:pt x="150019" y="233362"/>
                  </a:lnTo>
                  <a:lnTo>
                    <a:pt x="230981" y="273844"/>
                  </a:lnTo>
                  <a:lnTo>
                    <a:pt x="300037" y="300037"/>
                  </a:lnTo>
                  <a:lnTo>
                    <a:pt x="345281" y="311944"/>
                  </a:lnTo>
                  <a:lnTo>
                    <a:pt x="388144" y="314325"/>
                  </a:lnTo>
                  <a:lnTo>
                    <a:pt x="464344" y="307181"/>
                  </a:lnTo>
                  <a:lnTo>
                    <a:pt x="702469" y="273844"/>
                  </a:lnTo>
                  <a:lnTo>
                    <a:pt x="1076325" y="211931"/>
                  </a:lnTo>
                  <a:lnTo>
                    <a:pt x="1450181" y="150019"/>
                  </a:lnTo>
                  <a:lnTo>
                    <a:pt x="1790700" y="92869"/>
                  </a:lnTo>
                  <a:lnTo>
                    <a:pt x="1866900" y="64294"/>
                  </a:lnTo>
                  <a:lnTo>
                    <a:pt x="2050256" y="0"/>
                  </a:lnTo>
                  <a:lnTo>
                    <a:pt x="2085975" y="2381"/>
                  </a:lnTo>
                  <a:lnTo>
                    <a:pt x="2243137" y="33337"/>
                  </a:lnTo>
                  <a:lnTo>
                    <a:pt x="2438400" y="85725"/>
                  </a:lnTo>
                  <a:lnTo>
                    <a:pt x="2483644" y="109537"/>
                  </a:lnTo>
                  <a:lnTo>
                    <a:pt x="2531269" y="145256"/>
                  </a:lnTo>
                  <a:lnTo>
                    <a:pt x="2552700" y="173831"/>
                  </a:lnTo>
                  <a:lnTo>
                    <a:pt x="2564606" y="195262"/>
                  </a:lnTo>
                  <a:lnTo>
                    <a:pt x="2564606" y="221456"/>
                  </a:lnTo>
                  <a:lnTo>
                    <a:pt x="2557462" y="240506"/>
                  </a:lnTo>
                  <a:lnTo>
                    <a:pt x="2533650" y="259556"/>
                  </a:lnTo>
                  <a:lnTo>
                    <a:pt x="2478881" y="288131"/>
                  </a:lnTo>
                  <a:lnTo>
                    <a:pt x="2436019" y="285750"/>
                  </a:lnTo>
                  <a:lnTo>
                    <a:pt x="2281237" y="271462"/>
                  </a:lnTo>
                  <a:lnTo>
                    <a:pt x="2133600" y="266700"/>
                  </a:lnTo>
                  <a:lnTo>
                    <a:pt x="1905000" y="278606"/>
                  </a:lnTo>
                  <a:lnTo>
                    <a:pt x="1547812" y="30003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232;p293">
              <a:extLst>
                <a:ext uri="{FF2B5EF4-FFF2-40B4-BE49-F238E27FC236}">
                  <a16:creationId xmlns:a16="http://schemas.microsoft.com/office/drawing/2014/main" id="{D5735A01-4ACA-324C-B6E0-C12D3DCB24EE}"/>
                </a:ext>
              </a:extLst>
            </p:cNvPr>
            <p:cNvSpPr/>
            <p:nvPr/>
          </p:nvSpPr>
          <p:spPr>
            <a:xfrm rot="-5400000">
              <a:off x="2543175" y="3159126"/>
              <a:ext cx="2155825" cy="1314450"/>
            </a:xfrm>
            <a:custGeom>
              <a:avLst/>
              <a:gdLst/>
              <a:ahLst/>
              <a:cxnLst/>
              <a:rect l="l" t="t" r="r" b="b"/>
              <a:pathLst>
                <a:path w="2155031" h="1314450" extrusionOk="0">
                  <a:moveTo>
                    <a:pt x="897731" y="573882"/>
                  </a:moveTo>
                  <a:lnTo>
                    <a:pt x="1085850" y="681038"/>
                  </a:lnTo>
                  <a:lnTo>
                    <a:pt x="1278731" y="776288"/>
                  </a:lnTo>
                  <a:lnTo>
                    <a:pt x="1445419" y="850107"/>
                  </a:lnTo>
                  <a:lnTo>
                    <a:pt x="1614487" y="914400"/>
                  </a:lnTo>
                  <a:lnTo>
                    <a:pt x="1743075" y="952500"/>
                  </a:lnTo>
                  <a:lnTo>
                    <a:pt x="1821656" y="969169"/>
                  </a:lnTo>
                  <a:cubicBezTo>
                    <a:pt x="1865302" y="976443"/>
                    <a:pt x="1850034" y="976313"/>
                    <a:pt x="1866900" y="976313"/>
                  </a:cubicBezTo>
                  <a:lnTo>
                    <a:pt x="1890712" y="978694"/>
                  </a:lnTo>
                  <a:lnTo>
                    <a:pt x="1919287" y="976313"/>
                  </a:lnTo>
                  <a:lnTo>
                    <a:pt x="1962150" y="966788"/>
                  </a:lnTo>
                  <a:lnTo>
                    <a:pt x="2012156" y="947738"/>
                  </a:lnTo>
                  <a:lnTo>
                    <a:pt x="2050256" y="921544"/>
                  </a:lnTo>
                  <a:lnTo>
                    <a:pt x="2083594" y="895350"/>
                  </a:lnTo>
                  <a:lnTo>
                    <a:pt x="2102644" y="881063"/>
                  </a:lnTo>
                  <a:lnTo>
                    <a:pt x="2121694" y="873919"/>
                  </a:lnTo>
                  <a:lnTo>
                    <a:pt x="2140744" y="869157"/>
                  </a:lnTo>
                  <a:lnTo>
                    <a:pt x="2155031" y="878682"/>
                  </a:lnTo>
                  <a:lnTo>
                    <a:pt x="2152650" y="900113"/>
                  </a:lnTo>
                  <a:lnTo>
                    <a:pt x="2126456" y="942975"/>
                  </a:lnTo>
                  <a:lnTo>
                    <a:pt x="2078831" y="1012032"/>
                  </a:lnTo>
                  <a:lnTo>
                    <a:pt x="2002631" y="1119188"/>
                  </a:lnTo>
                  <a:lnTo>
                    <a:pt x="1938337" y="1200150"/>
                  </a:lnTo>
                  <a:lnTo>
                    <a:pt x="1881187" y="1252538"/>
                  </a:lnTo>
                  <a:lnTo>
                    <a:pt x="1840706" y="1293019"/>
                  </a:lnTo>
                  <a:lnTo>
                    <a:pt x="1812131" y="1312069"/>
                  </a:lnTo>
                  <a:lnTo>
                    <a:pt x="1793081" y="1314450"/>
                  </a:lnTo>
                  <a:lnTo>
                    <a:pt x="1769269" y="1312069"/>
                  </a:lnTo>
                  <a:lnTo>
                    <a:pt x="1745456" y="1300163"/>
                  </a:lnTo>
                  <a:lnTo>
                    <a:pt x="1731169" y="1278732"/>
                  </a:lnTo>
                  <a:lnTo>
                    <a:pt x="1702594" y="1243013"/>
                  </a:lnTo>
                  <a:lnTo>
                    <a:pt x="1657350" y="1204913"/>
                  </a:lnTo>
                  <a:lnTo>
                    <a:pt x="1481137" y="1116807"/>
                  </a:lnTo>
                  <a:lnTo>
                    <a:pt x="1233487" y="985838"/>
                  </a:lnTo>
                  <a:lnTo>
                    <a:pt x="1090612" y="909638"/>
                  </a:lnTo>
                  <a:lnTo>
                    <a:pt x="904875" y="790575"/>
                  </a:lnTo>
                  <a:lnTo>
                    <a:pt x="776287" y="702469"/>
                  </a:lnTo>
                  <a:lnTo>
                    <a:pt x="588169" y="557213"/>
                  </a:lnTo>
                  <a:lnTo>
                    <a:pt x="495300" y="485775"/>
                  </a:lnTo>
                  <a:lnTo>
                    <a:pt x="352425" y="366713"/>
                  </a:lnTo>
                  <a:lnTo>
                    <a:pt x="250031" y="278607"/>
                  </a:lnTo>
                  <a:lnTo>
                    <a:pt x="152400" y="192882"/>
                  </a:lnTo>
                  <a:lnTo>
                    <a:pt x="66675" y="111919"/>
                  </a:lnTo>
                  <a:lnTo>
                    <a:pt x="23812" y="71438"/>
                  </a:lnTo>
                  <a:lnTo>
                    <a:pt x="7144" y="50007"/>
                  </a:lnTo>
                  <a:lnTo>
                    <a:pt x="0" y="33338"/>
                  </a:lnTo>
                  <a:lnTo>
                    <a:pt x="0" y="14288"/>
                  </a:lnTo>
                  <a:lnTo>
                    <a:pt x="7144" y="4763"/>
                  </a:lnTo>
                  <a:lnTo>
                    <a:pt x="23812" y="0"/>
                  </a:lnTo>
                  <a:lnTo>
                    <a:pt x="40481" y="2382"/>
                  </a:lnTo>
                  <a:lnTo>
                    <a:pt x="100012" y="40482"/>
                  </a:lnTo>
                  <a:lnTo>
                    <a:pt x="311944" y="195263"/>
                  </a:lnTo>
                  <a:lnTo>
                    <a:pt x="481012" y="311944"/>
                  </a:lnTo>
                  <a:lnTo>
                    <a:pt x="650081" y="426244"/>
                  </a:lnTo>
                  <a:lnTo>
                    <a:pt x="897731" y="5738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233;p293">
              <a:extLst>
                <a:ext uri="{FF2B5EF4-FFF2-40B4-BE49-F238E27FC236}">
                  <a16:creationId xmlns:a16="http://schemas.microsoft.com/office/drawing/2014/main" id="{14EC9BB2-0130-CF40-BA24-9DA038BF0C0B}"/>
                </a:ext>
              </a:extLst>
            </p:cNvPr>
            <p:cNvSpPr/>
            <p:nvPr/>
          </p:nvSpPr>
          <p:spPr>
            <a:xfrm>
              <a:off x="3489325" y="2063750"/>
              <a:ext cx="3768725" cy="460375"/>
            </a:xfrm>
            <a:custGeom>
              <a:avLst/>
              <a:gdLst/>
              <a:ahLst/>
              <a:cxnLst/>
              <a:rect l="l" t="t" r="r" b="b"/>
              <a:pathLst>
                <a:path w="3768725" h="460375" extrusionOk="0">
                  <a:moveTo>
                    <a:pt x="1054100" y="371475"/>
                  </a:moveTo>
                  <a:lnTo>
                    <a:pt x="679450" y="409575"/>
                  </a:lnTo>
                  <a:lnTo>
                    <a:pt x="365125" y="444500"/>
                  </a:lnTo>
                  <a:lnTo>
                    <a:pt x="304800" y="447675"/>
                  </a:lnTo>
                  <a:lnTo>
                    <a:pt x="3175" y="415925"/>
                  </a:lnTo>
                  <a:cubicBezTo>
                    <a:pt x="2117" y="363008"/>
                    <a:pt x="1058" y="310092"/>
                    <a:pt x="0" y="257175"/>
                  </a:cubicBezTo>
                  <a:lnTo>
                    <a:pt x="165100" y="273050"/>
                  </a:lnTo>
                  <a:lnTo>
                    <a:pt x="314325" y="279400"/>
                  </a:lnTo>
                  <a:lnTo>
                    <a:pt x="450850" y="269875"/>
                  </a:lnTo>
                  <a:lnTo>
                    <a:pt x="733425" y="250825"/>
                  </a:lnTo>
                  <a:lnTo>
                    <a:pt x="1054100" y="225425"/>
                  </a:lnTo>
                  <a:lnTo>
                    <a:pt x="1562100" y="174625"/>
                  </a:lnTo>
                  <a:lnTo>
                    <a:pt x="1784350" y="155575"/>
                  </a:lnTo>
                  <a:lnTo>
                    <a:pt x="2374900" y="111125"/>
                  </a:lnTo>
                  <a:lnTo>
                    <a:pt x="2860675" y="69850"/>
                  </a:lnTo>
                  <a:lnTo>
                    <a:pt x="3184525" y="44450"/>
                  </a:lnTo>
                  <a:lnTo>
                    <a:pt x="3365500" y="0"/>
                  </a:lnTo>
                  <a:lnTo>
                    <a:pt x="3384550" y="0"/>
                  </a:lnTo>
                  <a:lnTo>
                    <a:pt x="3435350" y="28575"/>
                  </a:lnTo>
                  <a:lnTo>
                    <a:pt x="3505200" y="85725"/>
                  </a:lnTo>
                  <a:lnTo>
                    <a:pt x="3597275" y="177800"/>
                  </a:lnTo>
                  <a:lnTo>
                    <a:pt x="3683000" y="266700"/>
                  </a:lnTo>
                  <a:lnTo>
                    <a:pt x="3743325" y="333375"/>
                  </a:lnTo>
                  <a:lnTo>
                    <a:pt x="3768725" y="374650"/>
                  </a:lnTo>
                  <a:lnTo>
                    <a:pt x="3768725" y="396875"/>
                  </a:lnTo>
                  <a:lnTo>
                    <a:pt x="3759200" y="422275"/>
                  </a:lnTo>
                  <a:lnTo>
                    <a:pt x="3736975" y="438150"/>
                  </a:lnTo>
                  <a:lnTo>
                    <a:pt x="3660775" y="447675"/>
                  </a:lnTo>
                  <a:lnTo>
                    <a:pt x="3578225" y="454025"/>
                  </a:lnTo>
                  <a:lnTo>
                    <a:pt x="3530600" y="460375"/>
                  </a:lnTo>
                  <a:lnTo>
                    <a:pt x="3314700" y="244475"/>
                  </a:lnTo>
                  <a:lnTo>
                    <a:pt x="3314700" y="231775"/>
                  </a:lnTo>
                  <a:lnTo>
                    <a:pt x="3295650" y="212725"/>
                  </a:lnTo>
                  <a:lnTo>
                    <a:pt x="3270250" y="203200"/>
                  </a:lnTo>
                  <a:lnTo>
                    <a:pt x="3228975" y="203200"/>
                  </a:lnTo>
                  <a:lnTo>
                    <a:pt x="3060700" y="215900"/>
                  </a:lnTo>
                  <a:lnTo>
                    <a:pt x="2774950" y="241300"/>
                  </a:lnTo>
                  <a:lnTo>
                    <a:pt x="2352675" y="273050"/>
                  </a:lnTo>
                  <a:lnTo>
                    <a:pt x="1962150" y="301625"/>
                  </a:lnTo>
                  <a:lnTo>
                    <a:pt x="1479550" y="336550"/>
                  </a:lnTo>
                  <a:lnTo>
                    <a:pt x="1054100" y="3714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234;p293">
              <a:extLst>
                <a:ext uri="{FF2B5EF4-FFF2-40B4-BE49-F238E27FC236}">
                  <a16:creationId xmlns:a16="http://schemas.microsoft.com/office/drawing/2014/main" id="{363E055D-08E3-434C-8E12-1E690C3F5BCC}"/>
                </a:ext>
              </a:extLst>
            </p:cNvPr>
            <p:cNvSpPr/>
            <p:nvPr/>
          </p:nvSpPr>
          <p:spPr>
            <a:xfrm>
              <a:off x="6356350" y="2247900"/>
              <a:ext cx="711200" cy="614363"/>
            </a:xfrm>
            <a:custGeom>
              <a:avLst/>
              <a:gdLst/>
              <a:ahLst/>
              <a:cxnLst/>
              <a:rect l="l" t="t" r="r" b="b"/>
              <a:pathLst>
                <a:path w="711994" h="614363" extrusionOk="0">
                  <a:moveTo>
                    <a:pt x="145257" y="431006"/>
                  </a:moveTo>
                  <a:lnTo>
                    <a:pt x="228600" y="350044"/>
                  </a:lnTo>
                  <a:lnTo>
                    <a:pt x="326232" y="250031"/>
                  </a:lnTo>
                  <a:lnTo>
                    <a:pt x="409575" y="159544"/>
                  </a:lnTo>
                  <a:lnTo>
                    <a:pt x="428625" y="126206"/>
                  </a:lnTo>
                  <a:lnTo>
                    <a:pt x="442913" y="102394"/>
                  </a:lnTo>
                  <a:lnTo>
                    <a:pt x="457200" y="0"/>
                  </a:lnTo>
                  <a:lnTo>
                    <a:pt x="711994" y="254794"/>
                  </a:lnTo>
                  <a:lnTo>
                    <a:pt x="616744" y="295275"/>
                  </a:lnTo>
                  <a:lnTo>
                    <a:pt x="519113" y="354806"/>
                  </a:lnTo>
                  <a:lnTo>
                    <a:pt x="288132" y="478631"/>
                  </a:lnTo>
                  <a:lnTo>
                    <a:pt x="78582" y="590550"/>
                  </a:lnTo>
                  <a:lnTo>
                    <a:pt x="28575" y="614363"/>
                  </a:lnTo>
                  <a:lnTo>
                    <a:pt x="9525" y="609600"/>
                  </a:lnTo>
                  <a:lnTo>
                    <a:pt x="0" y="592931"/>
                  </a:lnTo>
                  <a:lnTo>
                    <a:pt x="4763" y="569119"/>
                  </a:lnTo>
                  <a:lnTo>
                    <a:pt x="35719" y="533400"/>
                  </a:lnTo>
                  <a:lnTo>
                    <a:pt x="145257" y="4310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235;p293">
              <a:extLst>
                <a:ext uri="{FF2B5EF4-FFF2-40B4-BE49-F238E27FC236}">
                  <a16:creationId xmlns:a16="http://schemas.microsoft.com/office/drawing/2014/main" id="{647437AD-8108-BD44-92F9-453BDC36B696}"/>
                </a:ext>
              </a:extLst>
            </p:cNvPr>
            <p:cNvSpPr/>
            <p:nvPr/>
          </p:nvSpPr>
          <p:spPr>
            <a:xfrm rot="-5400000">
              <a:off x="2639219" y="4750594"/>
              <a:ext cx="2374900" cy="360362"/>
            </a:xfrm>
            <a:custGeom>
              <a:avLst/>
              <a:gdLst/>
              <a:ahLst/>
              <a:cxnLst/>
              <a:rect l="l" t="t" r="r" b="b"/>
              <a:pathLst>
                <a:path w="2374107" h="359569" extrusionOk="0">
                  <a:moveTo>
                    <a:pt x="1173957" y="78581"/>
                  </a:moveTo>
                  <a:lnTo>
                    <a:pt x="1481138" y="95250"/>
                  </a:lnTo>
                  <a:lnTo>
                    <a:pt x="1840707" y="109538"/>
                  </a:lnTo>
                  <a:lnTo>
                    <a:pt x="2209800" y="104775"/>
                  </a:lnTo>
                  <a:lnTo>
                    <a:pt x="2374107" y="135731"/>
                  </a:lnTo>
                  <a:lnTo>
                    <a:pt x="2305050" y="228600"/>
                  </a:lnTo>
                  <a:lnTo>
                    <a:pt x="2250282" y="280988"/>
                  </a:lnTo>
                  <a:lnTo>
                    <a:pt x="2183607" y="330994"/>
                  </a:lnTo>
                  <a:lnTo>
                    <a:pt x="2162175" y="347663"/>
                  </a:lnTo>
                  <a:lnTo>
                    <a:pt x="2138363" y="357188"/>
                  </a:lnTo>
                  <a:lnTo>
                    <a:pt x="2116932" y="359569"/>
                  </a:lnTo>
                  <a:lnTo>
                    <a:pt x="2081213" y="352425"/>
                  </a:lnTo>
                  <a:lnTo>
                    <a:pt x="2040732" y="335756"/>
                  </a:lnTo>
                  <a:lnTo>
                    <a:pt x="1776413" y="311944"/>
                  </a:lnTo>
                  <a:lnTo>
                    <a:pt x="1445419" y="292894"/>
                  </a:lnTo>
                  <a:lnTo>
                    <a:pt x="1209675" y="288131"/>
                  </a:lnTo>
                  <a:lnTo>
                    <a:pt x="1033463" y="288131"/>
                  </a:lnTo>
                  <a:lnTo>
                    <a:pt x="790575" y="285750"/>
                  </a:lnTo>
                  <a:lnTo>
                    <a:pt x="583407" y="283369"/>
                  </a:lnTo>
                  <a:lnTo>
                    <a:pt x="297657" y="276225"/>
                  </a:lnTo>
                  <a:lnTo>
                    <a:pt x="119063" y="269081"/>
                  </a:lnTo>
                  <a:lnTo>
                    <a:pt x="69057" y="261938"/>
                  </a:lnTo>
                  <a:lnTo>
                    <a:pt x="28575" y="247650"/>
                  </a:lnTo>
                  <a:lnTo>
                    <a:pt x="14288" y="235744"/>
                  </a:lnTo>
                  <a:lnTo>
                    <a:pt x="2382" y="221456"/>
                  </a:lnTo>
                  <a:lnTo>
                    <a:pt x="0" y="207169"/>
                  </a:lnTo>
                  <a:lnTo>
                    <a:pt x="9525" y="176213"/>
                  </a:lnTo>
                  <a:lnTo>
                    <a:pt x="28575" y="150019"/>
                  </a:lnTo>
                  <a:lnTo>
                    <a:pt x="64294" y="114300"/>
                  </a:lnTo>
                  <a:lnTo>
                    <a:pt x="119063" y="80963"/>
                  </a:lnTo>
                  <a:lnTo>
                    <a:pt x="178594" y="50006"/>
                  </a:lnTo>
                  <a:lnTo>
                    <a:pt x="240507" y="23813"/>
                  </a:lnTo>
                  <a:lnTo>
                    <a:pt x="330994" y="2381"/>
                  </a:lnTo>
                  <a:lnTo>
                    <a:pt x="383382" y="0"/>
                  </a:lnTo>
                  <a:lnTo>
                    <a:pt x="423863" y="7144"/>
                  </a:lnTo>
                  <a:lnTo>
                    <a:pt x="502444" y="21431"/>
                  </a:lnTo>
                  <a:lnTo>
                    <a:pt x="576263" y="35719"/>
                  </a:lnTo>
                  <a:lnTo>
                    <a:pt x="673894" y="45244"/>
                  </a:lnTo>
                  <a:lnTo>
                    <a:pt x="1173957" y="785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236;p293">
              <a:extLst>
                <a:ext uri="{FF2B5EF4-FFF2-40B4-BE49-F238E27FC236}">
                  <a16:creationId xmlns:a16="http://schemas.microsoft.com/office/drawing/2014/main" id="{F6ABC2F6-E6D6-7345-A8C2-CC996820EB9E}"/>
                </a:ext>
              </a:extLst>
            </p:cNvPr>
            <p:cNvSpPr/>
            <p:nvPr/>
          </p:nvSpPr>
          <p:spPr>
            <a:xfrm>
              <a:off x="5327650" y="3249613"/>
              <a:ext cx="506413" cy="831850"/>
            </a:xfrm>
            <a:custGeom>
              <a:avLst/>
              <a:gdLst/>
              <a:ahLst/>
              <a:cxnLst/>
              <a:rect l="l" t="t" r="r" b="b"/>
              <a:pathLst>
                <a:path w="507207" h="831057" extrusionOk="0">
                  <a:moveTo>
                    <a:pt x="85725" y="526257"/>
                  </a:moveTo>
                  <a:lnTo>
                    <a:pt x="142875" y="345282"/>
                  </a:lnTo>
                  <a:lnTo>
                    <a:pt x="171450" y="247650"/>
                  </a:lnTo>
                  <a:lnTo>
                    <a:pt x="180975" y="216694"/>
                  </a:lnTo>
                  <a:lnTo>
                    <a:pt x="188119" y="190500"/>
                  </a:lnTo>
                  <a:lnTo>
                    <a:pt x="190500" y="169069"/>
                  </a:lnTo>
                  <a:lnTo>
                    <a:pt x="188119" y="145257"/>
                  </a:lnTo>
                  <a:lnTo>
                    <a:pt x="171450" y="114300"/>
                  </a:lnTo>
                  <a:lnTo>
                    <a:pt x="123825" y="45244"/>
                  </a:lnTo>
                  <a:lnTo>
                    <a:pt x="228600" y="0"/>
                  </a:lnTo>
                  <a:lnTo>
                    <a:pt x="381000" y="109538"/>
                  </a:lnTo>
                  <a:lnTo>
                    <a:pt x="461963" y="169069"/>
                  </a:lnTo>
                  <a:lnTo>
                    <a:pt x="492919" y="190500"/>
                  </a:lnTo>
                  <a:lnTo>
                    <a:pt x="500063" y="202407"/>
                  </a:lnTo>
                  <a:lnTo>
                    <a:pt x="507207" y="230982"/>
                  </a:lnTo>
                  <a:lnTo>
                    <a:pt x="495300" y="261938"/>
                  </a:lnTo>
                  <a:lnTo>
                    <a:pt x="464344" y="307182"/>
                  </a:lnTo>
                  <a:lnTo>
                    <a:pt x="435769" y="338138"/>
                  </a:lnTo>
                  <a:lnTo>
                    <a:pt x="381000" y="414338"/>
                  </a:lnTo>
                  <a:lnTo>
                    <a:pt x="119063" y="814388"/>
                  </a:lnTo>
                  <a:lnTo>
                    <a:pt x="0" y="831057"/>
                  </a:lnTo>
                  <a:lnTo>
                    <a:pt x="85725" y="52625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237;p293">
              <a:extLst>
                <a:ext uri="{FF2B5EF4-FFF2-40B4-BE49-F238E27FC236}">
                  <a16:creationId xmlns:a16="http://schemas.microsoft.com/office/drawing/2014/main" id="{122E6370-45B9-294B-8952-EA6687CED484}"/>
                </a:ext>
              </a:extLst>
            </p:cNvPr>
            <p:cNvSpPr/>
            <p:nvPr/>
          </p:nvSpPr>
          <p:spPr>
            <a:xfrm rot="-5400000">
              <a:off x="3807619" y="4737894"/>
              <a:ext cx="2095500" cy="430212"/>
            </a:xfrm>
            <a:custGeom>
              <a:avLst/>
              <a:gdLst/>
              <a:ahLst/>
              <a:cxnLst/>
              <a:rect l="l" t="t" r="r" b="b"/>
              <a:pathLst>
                <a:path w="2095500" h="431007" extrusionOk="0">
                  <a:moveTo>
                    <a:pt x="704850" y="411957"/>
                  </a:moveTo>
                  <a:lnTo>
                    <a:pt x="276225" y="411957"/>
                  </a:lnTo>
                  <a:lnTo>
                    <a:pt x="116681" y="431007"/>
                  </a:lnTo>
                  <a:lnTo>
                    <a:pt x="92868" y="423863"/>
                  </a:lnTo>
                  <a:lnTo>
                    <a:pt x="57150" y="400050"/>
                  </a:lnTo>
                  <a:lnTo>
                    <a:pt x="21431" y="369094"/>
                  </a:lnTo>
                  <a:lnTo>
                    <a:pt x="4762" y="340519"/>
                  </a:lnTo>
                  <a:lnTo>
                    <a:pt x="0" y="302419"/>
                  </a:lnTo>
                  <a:lnTo>
                    <a:pt x="9525" y="264319"/>
                  </a:lnTo>
                  <a:lnTo>
                    <a:pt x="40481" y="226219"/>
                  </a:lnTo>
                  <a:lnTo>
                    <a:pt x="80962" y="202407"/>
                  </a:lnTo>
                  <a:lnTo>
                    <a:pt x="128587" y="183357"/>
                  </a:lnTo>
                  <a:lnTo>
                    <a:pt x="183356" y="166688"/>
                  </a:lnTo>
                  <a:cubicBezTo>
                    <a:pt x="246048" y="154632"/>
                    <a:pt x="224253" y="154782"/>
                    <a:pt x="247650" y="154782"/>
                  </a:cubicBezTo>
                  <a:lnTo>
                    <a:pt x="311943" y="150019"/>
                  </a:lnTo>
                  <a:lnTo>
                    <a:pt x="371475" y="150019"/>
                  </a:lnTo>
                  <a:lnTo>
                    <a:pt x="426243" y="150019"/>
                  </a:lnTo>
                  <a:lnTo>
                    <a:pt x="485775" y="157163"/>
                  </a:lnTo>
                  <a:lnTo>
                    <a:pt x="550068" y="166688"/>
                  </a:lnTo>
                  <a:lnTo>
                    <a:pt x="714375" y="166688"/>
                  </a:lnTo>
                  <a:lnTo>
                    <a:pt x="1152525" y="169069"/>
                  </a:lnTo>
                  <a:lnTo>
                    <a:pt x="1724025" y="164307"/>
                  </a:lnTo>
                  <a:lnTo>
                    <a:pt x="1800225" y="157163"/>
                  </a:lnTo>
                  <a:lnTo>
                    <a:pt x="1831181" y="152400"/>
                  </a:lnTo>
                  <a:lnTo>
                    <a:pt x="1859756" y="133350"/>
                  </a:lnTo>
                  <a:lnTo>
                    <a:pt x="1945481" y="78582"/>
                  </a:lnTo>
                  <a:lnTo>
                    <a:pt x="2026443" y="23813"/>
                  </a:lnTo>
                  <a:lnTo>
                    <a:pt x="2052637" y="7144"/>
                  </a:lnTo>
                  <a:lnTo>
                    <a:pt x="2071687" y="0"/>
                  </a:lnTo>
                  <a:lnTo>
                    <a:pt x="2085975" y="0"/>
                  </a:lnTo>
                  <a:lnTo>
                    <a:pt x="2093118" y="9525"/>
                  </a:lnTo>
                  <a:lnTo>
                    <a:pt x="2095500" y="21432"/>
                  </a:lnTo>
                  <a:lnTo>
                    <a:pt x="2078831" y="71438"/>
                  </a:lnTo>
                  <a:lnTo>
                    <a:pt x="2050256" y="157163"/>
                  </a:lnTo>
                  <a:lnTo>
                    <a:pt x="1976437" y="300038"/>
                  </a:lnTo>
                  <a:lnTo>
                    <a:pt x="1850231" y="390525"/>
                  </a:lnTo>
                  <a:lnTo>
                    <a:pt x="1778793" y="400050"/>
                  </a:lnTo>
                  <a:lnTo>
                    <a:pt x="1693068" y="414338"/>
                  </a:lnTo>
                  <a:lnTo>
                    <a:pt x="1547812" y="411957"/>
                  </a:lnTo>
                  <a:lnTo>
                    <a:pt x="1183481" y="411957"/>
                  </a:lnTo>
                  <a:lnTo>
                    <a:pt x="704850" y="41195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238;p293">
              <a:extLst>
                <a:ext uri="{FF2B5EF4-FFF2-40B4-BE49-F238E27FC236}">
                  <a16:creationId xmlns:a16="http://schemas.microsoft.com/office/drawing/2014/main" id="{8F89B69D-B45A-8546-89C4-95584426E9D7}"/>
                </a:ext>
              </a:extLst>
            </p:cNvPr>
            <p:cNvSpPr/>
            <p:nvPr/>
          </p:nvSpPr>
          <p:spPr>
            <a:xfrm rot="-5400000">
              <a:off x="4802982" y="3885406"/>
              <a:ext cx="2076450" cy="2011363"/>
            </a:xfrm>
            <a:custGeom>
              <a:avLst/>
              <a:gdLst/>
              <a:ahLst/>
              <a:cxnLst/>
              <a:rect l="l" t="t" r="r" b="b"/>
              <a:pathLst>
                <a:path w="2077221" h="2011151" extrusionOk="0">
                  <a:moveTo>
                    <a:pt x="1815586" y="856259"/>
                  </a:moveTo>
                  <a:lnTo>
                    <a:pt x="1783873" y="573482"/>
                  </a:lnTo>
                  <a:lnTo>
                    <a:pt x="1757445" y="401702"/>
                  </a:lnTo>
                  <a:lnTo>
                    <a:pt x="1744231" y="332990"/>
                  </a:lnTo>
                  <a:lnTo>
                    <a:pt x="1741589" y="309205"/>
                  </a:lnTo>
                  <a:lnTo>
                    <a:pt x="1746874" y="251064"/>
                  </a:lnTo>
                  <a:lnTo>
                    <a:pt x="1757445" y="208779"/>
                  </a:lnTo>
                  <a:lnTo>
                    <a:pt x="1760088" y="95140"/>
                  </a:lnTo>
                  <a:lnTo>
                    <a:pt x="1905441" y="0"/>
                  </a:lnTo>
                  <a:lnTo>
                    <a:pt x="1905441" y="216707"/>
                  </a:lnTo>
                  <a:lnTo>
                    <a:pt x="1923940" y="504770"/>
                  </a:lnTo>
                  <a:lnTo>
                    <a:pt x="1939797" y="658051"/>
                  </a:lnTo>
                  <a:lnTo>
                    <a:pt x="1982081" y="1020111"/>
                  </a:lnTo>
                  <a:lnTo>
                    <a:pt x="2011152" y="1247390"/>
                  </a:lnTo>
                  <a:lnTo>
                    <a:pt x="2037579" y="1442955"/>
                  </a:lnTo>
                  <a:lnTo>
                    <a:pt x="2061364" y="1590950"/>
                  </a:lnTo>
                  <a:lnTo>
                    <a:pt x="2077221" y="1638520"/>
                  </a:lnTo>
                  <a:lnTo>
                    <a:pt x="2077221" y="1667591"/>
                  </a:lnTo>
                  <a:lnTo>
                    <a:pt x="2056079" y="1733660"/>
                  </a:lnTo>
                  <a:lnTo>
                    <a:pt x="2013794" y="1820872"/>
                  </a:lnTo>
                  <a:lnTo>
                    <a:pt x="1945082" y="1926583"/>
                  </a:lnTo>
                  <a:lnTo>
                    <a:pt x="1884298" y="1995295"/>
                  </a:lnTo>
                  <a:lnTo>
                    <a:pt x="1860514" y="2011151"/>
                  </a:lnTo>
                  <a:lnTo>
                    <a:pt x="1820872" y="2011151"/>
                  </a:lnTo>
                  <a:lnTo>
                    <a:pt x="1786516" y="1987366"/>
                  </a:lnTo>
                  <a:lnTo>
                    <a:pt x="1744231" y="1955653"/>
                  </a:lnTo>
                  <a:lnTo>
                    <a:pt x="1707233" y="1945082"/>
                  </a:lnTo>
                  <a:lnTo>
                    <a:pt x="1649092" y="1937154"/>
                  </a:lnTo>
                  <a:lnTo>
                    <a:pt x="1276460" y="1926583"/>
                  </a:lnTo>
                  <a:lnTo>
                    <a:pt x="755834" y="1902798"/>
                  </a:lnTo>
                  <a:lnTo>
                    <a:pt x="274849" y="1879013"/>
                  </a:lnTo>
                  <a:lnTo>
                    <a:pt x="110997" y="1868442"/>
                  </a:lnTo>
                  <a:lnTo>
                    <a:pt x="63427" y="1855228"/>
                  </a:lnTo>
                  <a:lnTo>
                    <a:pt x="26428" y="1828800"/>
                  </a:lnTo>
                  <a:lnTo>
                    <a:pt x="10571" y="1810300"/>
                  </a:lnTo>
                  <a:lnTo>
                    <a:pt x="0" y="1789158"/>
                  </a:lnTo>
                  <a:lnTo>
                    <a:pt x="2643" y="1757445"/>
                  </a:lnTo>
                  <a:lnTo>
                    <a:pt x="23785" y="1712518"/>
                  </a:lnTo>
                  <a:lnTo>
                    <a:pt x="87212" y="1657020"/>
                  </a:lnTo>
                  <a:lnTo>
                    <a:pt x="306562" y="1646448"/>
                  </a:lnTo>
                  <a:lnTo>
                    <a:pt x="454557" y="1649091"/>
                  </a:lnTo>
                  <a:lnTo>
                    <a:pt x="1059753" y="1646448"/>
                  </a:lnTo>
                  <a:lnTo>
                    <a:pt x="1205105" y="1649091"/>
                  </a:lnTo>
                  <a:lnTo>
                    <a:pt x="1651734" y="1649091"/>
                  </a:lnTo>
                  <a:lnTo>
                    <a:pt x="1815586" y="1646448"/>
                  </a:lnTo>
                  <a:lnTo>
                    <a:pt x="1836729" y="1641163"/>
                  </a:lnTo>
                  <a:lnTo>
                    <a:pt x="1855228" y="1625306"/>
                  </a:lnTo>
                  <a:lnTo>
                    <a:pt x="1865799" y="1601521"/>
                  </a:lnTo>
                  <a:lnTo>
                    <a:pt x="1873727" y="1561880"/>
                  </a:lnTo>
                  <a:lnTo>
                    <a:pt x="1876370" y="1522238"/>
                  </a:lnTo>
                  <a:lnTo>
                    <a:pt x="1847300" y="1191891"/>
                  </a:lnTo>
                  <a:lnTo>
                    <a:pt x="1815586" y="85625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239;p293">
              <a:extLst>
                <a:ext uri="{FF2B5EF4-FFF2-40B4-BE49-F238E27FC236}">
                  <a16:creationId xmlns:a16="http://schemas.microsoft.com/office/drawing/2014/main" id="{4DF936FF-2921-7349-9C68-68D218F7250D}"/>
                </a:ext>
              </a:extLst>
            </p:cNvPr>
            <p:cNvSpPr/>
            <p:nvPr/>
          </p:nvSpPr>
          <p:spPr>
            <a:xfrm>
              <a:off x="4962525" y="4678363"/>
              <a:ext cx="1608138" cy="311150"/>
            </a:xfrm>
            <a:custGeom>
              <a:avLst/>
              <a:gdLst/>
              <a:ahLst/>
              <a:cxnLst/>
              <a:rect l="l" t="t" r="r" b="b"/>
              <a:pathLst>
                <a:path w="1607344" h="309563" extrusionOk="0">
                  <a:moveTo>
                    <a:pt x="831056" y="238125"/>
                  </a:moveTo>
                  <a:lnTo>
                    <a:pt x="671513" y="257175"/>
                  </a:lnTo>
                  <a:lnTo>
                    <a:pt x="511969" y="276225"/>
                  </a:lnTo>
                  <a:lnTo>
                    <a:pt x="319088" y="309563"/>
                  </a:lnTo>
                  <a:lnTo>
                    <a:pt x="288131" y="309563"/>
                  </a:lnTo>
                  <a:lnTo>
                    <a:pt x="123825" y="292894"/>
                  </a:lnTo>
                  <a:lnTo>
                    <a:pt x="4763" y="278607"/>
                  </a:lnTo>
                  <a:lnTo>
                    <a:pt x="0" y="133350"/>
                  </a:lnTo>
                  <a:lnTo>
                    <a:pt x="176213" y="130969"/>
                  </a:lnTo>
                  <a:lnTo>
                    <a:pt x="316706" y="128588"/>
                  </a:lnTo>
                  <a:lnTo>
                    <a:pt x="400050" y="121444"/>
                  </a:lnTo>
                  <a:lnTo>
                    <a:pt x="635794" y="92869"/>
                  </a:lnTo>
                  <a:lnTo>
                    <a:pt x="952500" y="52388"/>
                  </a:lnTo>
                  <a:lnTo>
                    <a:pt x="1335881" y="0"/>
                  </a:lnTo>
                  <a:lnTo>
                    <a:pt x="1357313" y="0"/>
                  </a:lnTo>
                  <a:lnTo>
                    <a:pt x="1595438" y="54769"/>
                  </a:lnTo>
                  <a:lnTo>
                    <a:pt x="1607344" y="192882"/>
                  </a:lnTo>
                  <a:lnTo>
                    <a:pt x="1383506" y="202407"/>
                  </a:lnTo>
                  <a:lnTo>
                    <a:pt x="1143000" y="211932"/>
                  </a:lnTo>
                  <a:lnTo>
                    <a:pt x="831056" y="2381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240;p293">
              <a:extLst>
                <a:ext uri="{FF2B5EF4-FFF2-40B4-BE49-F238E27FC236}">
                  <a16:creationId xmlns:a16="http://schemas.microsoft.com/office/drawing/2014/main" id="{0942BDF3-B4C4-5144-AACE-56C418B28729}"/>
                </a:ext>
              </a:extLst>
            </p:cNvPr>
            <p:cNvSpPr/>
            <p:nvPr/>
          </p:nvSpPr>
          <p:spPr>
            <a:xfrm>
              <a:off x="4967288" y="5589588"/>
              <a:ext cx="1589087" cy="298450"/>
            </a:xfrm>
            <a:custGeom>
              <a:avLst/>
              <a:gdLst/>
              <a:ahLst/>
              <a:cxnLst/>
              <a:rect l="l" t="t" r="r" b="b"/>
              <a:pathLst>
                <a:path w="1588293" h="300037" extrusionOk="0">
                  <a:moveTo>
                    <a:pt x="388143" y="269081"/>
                  </a:moveTo>
                  <a:lnTo>
                    <a:pt x="33337" y="300037"/>
                  </a:lnTo>
                  <a:lnTo>
                    <a:pt x="0" y="138112"/>
                  </a:lnTo>
                  <a:lnTo>
                    <a:pt x="333375" y="109537"/>
                  </a:lnTo>
                  <a:lnTo>
                    <a:pt x="681037" y="73819"/>
                  </a:lnTo>
                  <a:lnTo>
                    <a:pt x="1143000" y="26194"/>
                  </a:lnTo>
                  <a:lnTo>
                    <a:pt x="1302543" y="4762"/>
                  </a:lnTo>
                  <a:lnTo>
                    <a:pt x="1352550" y="0"/>
                  </a:lnTo>
                  <a:lnTo>
                    <a:pt x="1383506" y="0"/>
                  </a:lnTo>
                  <a:lnTo>
                    <a:pt x="1438275" y="4762"/>
                  </a:lnTo>
                  <a:lnTo>
                    <a:pt x="1588293" y="50006"/>
                  </a:lnTo>
                  <a:lnTo>
                    <a:pt x="1545431" y="271462"/>
                  </a:lnTo>
                  <a:lnTo>
                    <a:pt x="1485900" y="233362"/>
                  </a:lnTo>
                  <a:lnTo>
                    <a:pt x="1438275" y="214312"/>
                  </a:lnTo>
                  <a:lnTo>
                    <a:pt x="1378743" y="202406"/>
                  </a:lnTo>
                  <a:lnTo>
                    <a:pt x="1307306" y="200025"/>
                  </a:lnTo>
                  <a:lnTo>
                    <a:pt x="1173956" y="209550"/>
                  </a:lnTo>
                  <a:lnTo>
                    <a:pt x="819150" y="240506"/>
                  </a:lnTo>
                  <a:lnTo>
                    <a:pt x="388143" y="26908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3245;p294">
            <a:extLst>
              <a:ext uri="{FF2B5EF4-FFF2-40B4-BE49-F238E27FC236}">
                <a16:creationId xmlns:a16="http://schemas.microsoft.com/office/drawing/2014/main" id="{8D9C19BF-87F0-174C-AACF-9E7D9B738A0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3525" y="1380458"/>
            <a:ext cx="4298950" cy="457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5" name="Google Shape;3245;p2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3525" y="1488743"/>
            <a:ext cx="4298950" cy="457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171"/>
          <p:cNvSpPr txBox="1"/>
          <p:nvPr/>
        </p:nvSpPr>
        <p:spPr>
          <a:xfrm>
            <a:off x="3224807" y="6750050"/>
            <a:ext cx="472858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湯</a:t>
            </a:r>
            <a:endParaRPr/>
          </a:p>
        </p:txBody>
      </p:sp>
      <p:sp>
        <p:nvSpPr>
          <p:cNvPr id="1925" name="Google Shape;1925;p171"/>
          <p:cNvSpPr/>
          <p:nvPr/>
        </p:nvSpPr>
        <p:spPr>
          <a:xfrm>
            <a:off x="2998788" y="1582738"/>
            <a:ext cx="784225" cy="541337"/>
          </a:xfrm>
          <a:custGeom>
            <a:avLst/>
            <a:gdLst/>
            <a:ahLst/>
            <a:cxnLst/>
            <a:rect l="l" t="t" r="r" b="b"/>
            <a:pathLst>
              <a:path w="785812" h="540544" extrusionOk="0">
                <a:moveTo>
                  <a:pt x="347662" y="80963"/>
                </a:moveTo>
                <a:lnTo>
                  <a:pt x="419100" y="92869"/>
                </a:lnTo>
                <a:lnTo>
                  <a:pt x="509587" y="100013"/>
                </a:lnTo>
                <a:lnTo>
                  <a:pt x="566737" y="104775"/>
                </a:lnTo>
                <a:lnTo>
                  <a:pt x="592931" y="121444"/>
                </a:lnTo>
                <a:lnTo>
                  <a:pt x="642937" y="164307"/>
                </a:lnTo>
                <a:lnTo>
                  <a:pt x="692944" y="219075"/>
                </a:lnTo>
                <a:lnTo>
                  <a:pt x="726281" y="271463"/>
                </a:lnTo>
                <a:lnTo>
                  <a:pt x="752475" y="321469"/>
                </a:lnTo>
                <a:lnTo>
                  <a:pt x="776287" y="385763"/>
                </a:lnTo>
                <a:lnTo>
                  <a:pt x="785812" y="435769"/>
                </a:lnTo>
                <a:lnTo>
                  <a:pt x="785812" y="481013"/>
                </a:lnTo>
                <a:lnTo>
                  <a:pt x="771525" y="523875"/>
                </a:lnTo>
                <a:lnTo>
                  <a:pt x="752475" y="538163"/>
                </a:lnTo>
                <a:lnTo>
                  <a:pt x="726281" y="540544"/>
                </a:lnTo>
                <a:lnTo>
                  <a:pt x="683419" y="533400"/>
                </a:lnTo>
                <a:lnTo>
                  <a:pt x="611981" y="500063"/>
                </a:lnTo>
                <a:lnTo>
                  <a:pt x="490537" y="440532"/>
                </a:lnTo>
                <a:lnTo>
                  <a:pt x="411956" y="392907"/>
                </a:lnTo>
                <a:lnTo>
                  <a:pt x="297656" y="316707"/>
                </a:lnTo>
                <a:lnTo>
                  <a:pt x="197644" y="245269"/>
                </a:lnTo>
                <a:lnTo>
                  <a:pt x="80962" y="142875"/>
                </a:lnTo>
                <a:lnTo>
                  <a:pt x="26194" y="88107"/>
                </a:lnTo>
                <a:lnTo>
                  <a:pt x="4762" y="50007"/>
                </a:lnTo>
                <a:lnTo>
                  <a:pt x="0" y="19050"/>
                </a:lnTo>
                <a:lnTo>
                  <a:pt x="7144" y="2382"/>
                </a:lnTo>
                <a:lnTo>
                  <a:pt x="33337" y="0"/>
                </a:lnTo>
                <a:lnTo>
                  <a:pt x="78581" y="16669"/>
                </a:lnTo>
                <a:lnTo>
                  <a:pt x="152400" y="40482"/>
                </a:lnTo>
                <a:lnTo>
                  <a:pt x="230981" y="61913"/>
                </a:lnTo>
                <a:lnTo>
                  <a:pt x="347662" y="8096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6" name="Google Shape;1926;p171"/>
          <p:cNvSpPr/>
          <p:nvPr/>
        </p:nvSpPr>
        <p:spPr>
          <a:xfrm>
            <a:off x="2747963" y="2868613"/>
            <a:ext cx="752475" cy="512762"/>
          </a:xfrm>
          <a:custGeom>
            <a:avLst/>
            <a:gdLst/>
            <a:ahLst/>
            <a:cxnLst/>
            <a:rect l="l" t="t" r="r" b="b"/>
            <a:pathLst>
              <a:path w="752475" h="511969" extrusionOk="0">
                <a:moveTo>
                  <a:pt x="328612" y="71438"/>
                </a:moveTo>
                <a:lnTo>
                  <a:pt x="219075" y="40482"/>
                </a:lnTo>
                <a:lnTo>
                  <a:pt x="111918" y="11907"/>
                </a:lnTo>
                <a:lnTo>
                  <a:pt x="52387" y="0"/>
                </a:lnTo>
                <a:lnTo>
                  <a:pt x="28575" y="2382"/>
                </a:lnTo>
                <a:lnTo>
                  <a:pt x="4762" y="7144"/>
                </a:lnTo>
                <a:lnTo>
                  <a:pt x="0" y="21432"/>
                </a:lnTo>
                <a:lnTo>
                  <a:pt x="14287" y="47625"/>
                </a:lnTo>
                <a:lnTo>
                  <a:pt x="38100" y="71438"/>
                </a:lnTo>
                <a:lnTo>
                  <a:pt x="66675" y="92869"/>
                </a:lnTo>
                <a:lnTo>
                  <a:pt x="133350" y="135732"/>
                </a:lnTo>
                <a:lnTo>
                  <a:pt x="223837" y="202407"/>
                </a:lnTo>
                <a:lnTo>
                  <a:pt x="342900" y="297657"/>
                </a:lnTo>
                <a:lnTo>
                  <a:pt x="440531" y="378619"/>
                </a:lnTo>
                <a:lnTo>
                  <a:pt x="535781" y="464344"/>
                </a:lnTo>
                <a:lnTo>
                  <a:pt x="571500" y="497682"/>
                </a:lnTo>
                <a:lnTo>
                  <a:pt x="592931" y="507207"/>
                </a:lnTo>
                <a:lnTo>
                  <a:pt x="631031" y="511969"/>
                </a:lnTo>
                <a:lnTo>
                  <a:pt x="666750" y="504825"/>
                </a:lnTo>
                <a:lnTo>
                  <a:pt x="692943" y="490538"/>
                </a:lnTo>
                <a:lnTo>
                  <a:pt x="714375" y="466725"/>
                </a:lnTo>
                <a:lnTo>
                  <a:pt x="738187" y="428625"/>
                </a:lnTo>
                <a:lnTo>
                  <a:pt x="752475" y="378619"/>
                </a:lnTo>
                <a:lnTo>
                  <a:pt x="752475" y="340519"/>
                </a:lnTo>
                <a:lnTo>
                  <a:pt x="742950" y="302419"/>
                </a:lnTo>
                <a:lnTo>
                  <a:pt x="721518" y="261938"/>
                </a:lnTo>
                <a:lnTo>
                  <a:pt x="688181" y="221457"/>
                </a:lnTo>
                <a:lnTo>
                  <a:pt x="642937" y="178594"/>
                </a:lnTo>
                <a:lnTo>
                  <a:pt x="607218" y="154782"/>
                </a:lnTo>
                <a:lnTo>
                  <a:pt x="571500" y="133350"/>
                </a:lnTo>
                <a:lnTo>
                  <a:pt x="523875" y="116682"/>
                </a:lnTo>
                <a:lnTo>
                  <a:pt x="450056" y="97632"/>
                </a:lnTo>
                <a:lnTo>
                  <a:pt x="328612" y="714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7" name="Google Shape;1927;p171"/>
          <p:cNvSpPr/>
          <p:nvPr/>
        </p:nvSpPr>
        <p:spPr>
          <a:xfrm>
            <a:off x="4459288" y="1627188"/>
            <a:ext cx="438150" cy="1470025"/>
          </a:xfrm>
          <a:custGeom>
            <a:avLst/>
            <a:gdLst/>
            <a:ahLst/>
            <a:cxnLst/>
            <a:rect l="l" t="t" r="r" b="b"/>
            <a:pathLst>
              <a:path w="438150" h="1471612" extrusionOk="0">
                <a:moveTo>
                  <a:pt x="135732" y="485775"/>
                </a:moveTo>
                <a:lnTo>
                  <a:pt x="126207" y="297656"/>
                </a:lnTo>
                <a:lnTo>
                  <a:pt x="121444" y="266700"/>
                </a:lnTo>
                <a:lnTo>
                  <a:pt x="92869" y="192881"/>
                </a:lnTo>
                <a:lnTo>
                  <a:pt x="45244" y="109537"/>
                </a:lnTo>
                <a:lnTo>
                  <a:pt x="9525" y="47625"/>
                </a:lnTo>
                <a:lnTo>
                  <a:pt x="0" y="14287"/>
                </a:lnTo>
                <a:lnTo>
                  <a:pt x="7144" y="2381"/>
                </a:lnTo>
                <a:lnTo>
                  <a:pt x="19050" y="0"/>
                </a:lnTo>
                <a:lnTo>
                  <a:pt x="40482" y="7144"/>
                </a:lnTo>
                <a:lnTo>
                  <a:pt x="73819" y="26194"/>
                </a:lnTo>
                <a:lnTo>
                  <a:pt x="126207" y="61912"/>
                </a:lnTo>
                <a:lnTo>
                  <a:pt x="161925" y="80962"/>
                </a:lnTo>
                <a:lnTo>
                  <a:pt x="211932" y="100012"/>
                </a:lnTo>
                <a:lnTo>
                  <a:pt x="261938" y="114300"/>
                </a:lnTo>
                <a:lnTo>
                  <a:pt x="304800" y="123825"/>
                </a:lnTo>
                <a:lnTo>
                  <a:pt x="330994" y="192881"/>
                </a:lnTo>
                <a:lnTo>
                  <a:pt x="357188" y="685800"/>
                </a:lnTo>
                <a:cubicBezTo>
                  <a:pt x="356394" y="731044"/>
                  <a:pt x="355601" y="776287"/>
                  <a:pt x="354807" y="821531"/>
                </a:cubicBezTo>
                <a:cubicBezTo>
                  <a:pt x="355601" y="863600"/>
                  <a:pt x="356394" y="905668"/>
                  <a:pt x="357188" y="947737"/>
                </a:cubicBezTo>
                <a:lnTo>
                  <a:pt x="369094" y="1059656"/>
                </a:lnTo>
                <a:lnTo>
                  <a:pt x="400050" y="1240631"/>
                </a:lnTo>
                <a:lnTo>
                  <a:pt x="438150" y="1366837"/>
                </a:lnTo>
                <a:lnTo>
                  <a:pt x="431007" y="1404937"/>
                </a:lnTo>
                <a:lnTo>
                  <a:pt x="414338" y="1438275"/>
                </a:lnTo>
                <a:lnTo>
                  <a:pt x="390525" y="1464469"/>
                </a:lnTo>
                <a:lnTo>
                  <a:pt x="371475" y="1471612"/>
                </a:lnTo>
                <a:lnTo>
                  <a:pt x="330994" y="1464469"/>
                </a:lnTo>
                <a:lnTo>
                  <a:pt x="285750" y="1433512"/>
                </a:lnTo>
                <a:lnTo>
                  <a:pt x="250032" y="1400175"/>
                </a:lnTo>
                <a:lnTo>
                  <a:pt x="221457" y="1364456"/>
                </a:lnTo>
                <a:lnTo>
                  <a:pt x="195263" y="1307306"/>
                </a:lnTo>
                <a:lnTo>
                  <a:pt x="176213" y="1247775"/>
                </a:lnTo>
                <a:lnTo>
                  <a:pt x="171450" y="1147762"/>
                </a:lnTo>
                <a:lnTo>
                  <a:pt x="161925" y="1000125"/>
                </a:lnTo>
                <a:lnTo>
                  <a:pt x="152400" y="838200"/>
                </a:lnTo>
                <a:lnTo>
                  <a:pt x="138113" y="535781"/>
                </a:lnTo>
                <a:lnTo>
                  <a:pt x="135732" y="4857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8" name="Google Shape;1928;p171"/>
          <p:cNvSpPr/>
          <p:nvPr/>
        </p:nvSpPr>
        <p:spPr>
          <a:xfrm>
            <a:off x="3948113" y="3141663"/>
            <a:ext cx="3049587" cy="530225"/>
          </a:xfrm>
          <a:custGeom>
            <a:avLst/>
            <a:gdLst/>
            <a:ahLst/>
            <a:cxnLst/>
            <a:rect l="l" t="t" r="r" b="b"/>
            <a:pathLst>
              <a:path w="3048835" h="531103" extrusionOk="0">
                <a:moveTo>
                  <a:pt x="1415441" y="177869"/>
                </a:moveTo>
                <a:lnTo>
                  <a:pt x="1751138" y="140291"/>
                </a:lnTo>
                <a:lnTo>
                  <a:pt x="2116898" y="102713"/>
                </a:lnTo>
                <a:lnTo>
                  <a:pt x="2222117" y="90187"/>
                </a:lnTo>
                <a:lnTo>
                  <a:pt x="2292263" y="72651"/>
                </a:lnTo>
                <a:lnTo>
                  <a:pt x="2412513" y="27557"/>
                </a:lnTo>
                <a:lnTo>
                  <a:pt x="2467627" y="0"/>
                </a:lnTo>
                <a:lnTo>
                  <a:pt x="2482658" y="0"/>
                </a:lnTo>
                <a:lnTo>
                  <a:pt x="2570341" y="10020"/>
                </a:lnTo>
                <a:lnTo>
                  <a:pt x="2698106" y="27557"/>
                </a:lnTo>
                <a:lnTo>
                  <a:pt x="2845913" y="57619"/>
                </a:lnTo>
                <a:lnTo>
                  <a:pt x="2966163" y="95197"/>
                </a:lnTo>
                <a:lnTo>
                  <a:pt x="3001236" y="107724"/>
                </a:lnTo>
                <a:lnTo>
                  <a:pt x="3013762" y="115239"/>
                </a:lnTo>
                <a:lnTo>
                  <a:pt x="3031298" y="142796"/>
                </a:lnTo>
                <a:lnTo>
                  <a:pt x="3043824" y="170354"/>
                </a:lnTo>
                <a:lnTo>
                  <a:pt x="3048835" y="195406"/>
                </a:lnTo>
                <a:lnTo>
                  <a:pt x="3041319" y="220458"/>
                </a:lnTo>
                <a:lnTo>
                  <a:pt x="3026288" y="240499"/>
                </a:lnTo>
                <a:lnTo>
                  <a:pt x="2986205" y="258036"/>
                </a:lnTo>
                <a:lnTo>
                  <a:pt x="2931090" y="268057"/>
                </a:lnTo>
                <a:lnTo>
                  <a:pt x="2880986" y="263046"/>
                </a:lnTo>
                <a:lnTo>
                  <a:pt x="2680570" y="248015"/>
                </a:lnTo>
                <a:lnTo>
                  <a:pt x="2412513" y="245510"/>
                </a:lnTo>
                <a:lnTo>
                  <a:pt x="2104372" y="268057"/>
                </a:lnTo>
                <a:lnTo>
                  <a:pt x="1713560" y="308140"/>
                </a:lnTo>
                <a:lnTo>
                  <a:pt x="1355316" y="348223"/>
                </a:lnTo>
                <a:lnTo>
                  <a:pt x="994566" y="395822"/>
                </a:lnTo>
                <a:lnTo>
                  <a:pt x="901874" y="410853"/>
                </a:lnTo>
                <a:lnTo>
                  <a:pt x="754067" y="448431"/>
                </a:lnTo>
                <a:lnTo>
                  <a:pt x="611270" y="480999"/>
                </a:lnTo>
                <a:lnTo>
                  <a:pt x="423380" y="526093"/>
                </a:lnTo>
                <a:lnTo>
                  <a:pt x="395822" y="531103"/>
                </a:lnTo>
                <a:lnTo>
                  <a:pt x="373275" y="531103"/>
                </a:lnTo>
                <a:lnTo>
                  <a:pt x="330687" y="513567"/>
                </a:lnTo>
                <a:lnTo>
                  <a:pt x="268057" y="478494"/>
                </a:lnTo>
                <a:lnTo>
                  <a:pt x="207932" y="438411"/>
                </a:lnTo>
                <a:lnTo>
                  <a:pt x="192901" y="425885"/>
                </a:lnTo>
                <a:lnTo>
                  <a:pt x="152817" y="405843"/>
                </a:lnTo>
                <a:lnTo>
                  <a:pt x="112734" y="375780"/>
                </a:lnTo>
                <a:lnTo>
                  <a:pt x="85177" y="348223"/>
                </a:lnTo>
                <a:lnTo>
                  <a:pt x="52609" y="310645"/>
                </a:lnTo>
                <a:lnTo>
                  <a:pt x="20041" y="260541"/>
                </a:lnTo>
                <a:lnTo>
                  <a:pt x="2505" y="222963"/>
                </a:lnTo>
                <a:lnTo>
                  <a:pt x="0" y="200416"/>
                </a:lnTo>
                <a:lnTo>
                  <a:pt x="2505" y="185385"/>
                </a:lnTo>
                <a:lnTo>
                  <a:pt x="30062" y="185385"/>
                </a:lnTo>
                <a:lnTo>
                  <a:pt x="52609" y="197911"/>
                </a:lnTo>
                <a:lnTo>
                  <a:pt x="115239" y="225468"/>
                </a:lnTo>
                <a:lnTo>
                  <a:pt x="192901" y="258036"/>
                </a:lnTo>
                <a:lnTo>
                  <a:pt x="248015" y="273067"/>
                </a:lnTo>
                <a:lnTo>
                  <a:pt x="348223" y="290604"/>
                </a:lnTo>
                <a:lnTo>
                  <a:pt x="460958" y="285593"/>
                </a:lnTo>
                <a:lnTo>
                  <a:pt x="721499" y="255531"/>
                </a:lnTo>
                <a:lnTo>
                  <a:pt x="1245087" y="197911"/>
                </a:lnTo>
                <a:lnTo>
                  <a:pt x="1415441" y="1778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9" name="Google Shape;1929;p171"/>
          <p:cNvSpPr/>
          <p:nvPr/>
        </p:nvSpPr>
        <p:spPr>
          <a:xfrm>
            <a:off x="2620963" y="5230813"/>
            <a:ext cx="422275" cy="617537"/>
          </a:xfrm>
          <a:custGeom>
            <a:avLst/>
            <a:gdLst/>
            <a:ahLst/>
            <a:cxnLst/>
            <a:rect l="l" t="t" r="r" b="b"/>
            <a:pathLst>
              <a:path w="421482" h="616744" extrusionOk="0">
                <a:moveTo>
                  <a:pt x="38100" y="259557"/>
                </a:moveTo>
                <a:lnTo>
                  <a:pt x="11907" y="185738"/>
                </a:lnTo>
                <a:lnTo>
                  <a:pt x="7144" y="130969"/>
                </a:lnTo>
                <a:lnTo>
                  <a:pt x="2382" y="90488"/>
                </a:lnTo>
                <a:lnTo>
                  <a:pt x="0" y="28575"/>
                </a:lnTo>
                <a:lnTo>
                  <a:pt x="4763" y="4763"/>
                </a:lnTo>
                <a:lnTo>
                  <a:pt x="21432" y="0"/>
                </a:lnTo>
                <a:lnTo>
                  <a:pt x="40482" y="4763"/>
                </a:lnTo>
                <a:lnTo>
                  <a:pt x="61913" y="23813"/>
                </a:lnTo>
                <a:lnTo>
                  <a:pt x="73819" y="40482"/>
                </a:lnTo>
                <a:lnTo>
                  <a:pt x="78582" y="61913"/>
                </a:lnTo>
                <a:lnTo>
                  <a:pt x="88107" y="90488"/>
                </a:lnTo>
                <a:lnTo>
                  <a:pt x="109538" y="109538"/>
                </a:lnTo>
                <a:lnTo>
                  <a:pt x="138113" y="133350"/>
                </a:lnTo>
                <a:lnTo>
                  <a:pt x="421482" y="540544"/>
                </a:lnTo>
                <a:lnTo>
                  <a:pt x="419100" y="573882"/>
                </a:lnTo>
                <a:lnTo>
                  <a:pt x="409575" y="592932"/>
                </a:lnTo>
                <a:lnTo>
                  <a:pt x="390525" y="609600"/>
                </a:lnTo>
                <a:lnTo>
                  <a:pt x="366713" y="616744"/>
                </a:lnTo>
                <a:lnTo>
                  <a:pt x="338138" y="614363"/>
                </a:lnTo>
                <a:lnTo>
                  <a:pt x="297657" y="588169"/>
                </a:lnTo>
                <a:lnTo>
                  <a:pt x="226219" y="516732"/>
                </a:lnTo>
                <a:lnTo>
                  <a:pt x="147638" y="423863"/>
                </a:lnTo>
                <a:lnTo>
                  <a:pt x="83344" y="342900"/>
                </a:lnTo>
                <a:lnTo>
                  <a:pt x="38100" y="25955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0" name="Google Shape;1930;p171"/>
          <p:cNvSpPr/>
          <p:nvPr/>
        </p:nvSpPr>
        <p:spPr>
          <a:xfrm>
            <a:off x="2728913" y="4019550"/>
            <a:ext cx="1027112" cy="1789113"/>
          </a:xfrm>
          <a:custGeom>
            <a:avLst/>
            <a:gdLst/>
            <a:ahLst/>
            <a:cxnLst/>
            <a:rect l="l" t="t" r="r" b="b"/>
            <a:pathLst>
              <a:path w="1027785" h="1788567" extrusionOk="0">
                <a:moveTo>
                  <a:pt x="899769" y="358445"/>
                </a:moveTo>
                <a:lnTo>
                  <a:pt x="680313" y="874167"/>
                </a:lnTo>
                <a:lnTo>
                  <a:pt x="519379" y="1232612"/>
                </a:lnTo>
                <a:lnTo>
                  <a:pt x="398678" y="1484986"/>
                </a:lnTo>
                <a:lnTo>
                  <a:pt x="347472" y="1591056"/>
                </a:lnTo>
                <a:lnTo>
                  <a:pt x="332841" y="1634948"/>
                </a:lnTo>
                <a:lnTo>
                  <a:pt x="321868" y="1726388"/>
                </a:lnTo>
                <a:lnTo>
                  <a:pt x="314553" y="1781252"/>
                </a:lnTo>
                <a:lnTo>
                  <a:pt x="310896" y="1788567"/>
                </a:lnTo>
                <a:lnTo>
                  <a:pt x="0" y="1320394"/>
                </a:lnTo>
                <a:lnTo>
                  <a:pt x="32918" y="1342340"/>
                </a:lnTo>
                <a:lnTo>
                  <a:pt x="65836" y="1345997"/>
                </a:lnTo>
                <a:lnTo>
                  <a:pt x="113385" y="1342340"/>
                </a:lnTo>
                <a:lnTo>
                  <a:pt x="142646" y="1331367"/>
                </a:lnTo>
                <a:lnTo>
                  <a:pt x="186537" y="1287476"/>
                </a:lnTo>
                <a:lnTo>
                  <a:pt x="314553" y="1126541"/>
                </a:lnTo>
                <a:lnTo>
                  <a:pt x="493776" y="837591"/>
                </a:lnTo>
                <a:lnTo>
                  <a:pt x="588873" y="687629"/>
                </a:lnTo>
                <a:lnTo>
                  <a:pt x="855878" y="230429"/>
                </a:lnTo>
                <a:lnTo>
                  <a:pt x="961948" y="25604"/>
                </a:lnTo>
                <a:lnTo>
                  <a:pt x="983894" y="3658"/>
                </a:lnTo>
                <a:lnTo>
                  <a:pt x="1005840" y="0"/>
                </a:lnTo>
                <a:lnTo>
                  <a:pt x="1024128" y="14631"/>
                </a:lnTo>
                <a:lnTo>
                  <a:pt x="1027785" y="36576"/>
                </a:lnTo>
                <a:lnTo>
                  <a:pt x="1009497" y="87783"/>
                </a:lnTo>
                <a:lnTo>
                  <a:pt x="899769" y="35844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1" name="Google Shape;1931;p171"/>
          <p:cNvSpPr/>
          <p:nvPr/>
        </p:nvSpPr>
        <p:spPr>
          <a:xfrm>
            <a:off x="4564063" y="1531938"/>
            <a:ext cx="1901825" cy="1473200"/>
          </a:xfrm>
          <a:custGeom>
            <a:avLst/>
            <a:gdLst/>
            <a:ahLst/>
            <a:cxnLst/>
            <a:rect l="l" t="t" r="r" b="b"/>
            <a:pathLst>
              <a:path w="1900238" h="1473994" extrusionOk="0">
                <a:moveTo>
                  <a:pt x="947738" y="128587"/>
                </a:moveTo>
                <a:lnTo>
                  <a:pt x="735807" y="159544"/>
                </a:lnTo>
                <a:lnTo>
                  <a:pt x="523875" y="195262"/>
                </a:lnTo>
                <a:lnTo>
                  <a:pt x="381000" y="221456"/>
                </a:lnTo>
                <a:lnTo>
                  <a:pt x="333375" y="226219"/>
                </a:lnTo>
                <a:lnTo>
                  <a:pt x="283369" y="228600"/>
                </a:lnTo>
                <a:lnTo>
                  <a:pt x="235744" y="228600"/>
                </a:lnTo>
                <a:lnTo>
                  <a:pt x="202407" y="221456"/>
                </a:lnTo>
                <a:lnTo>
                  <a:pt x="152400" y="211931"/>
                </a:lnTo>
                <a:lnTo>
                  <a:pt x="0" y="261937"/>
                </a:lnTo>
                <a:lnTo>
                  <a:pt x="157163" y="369094"/>
                </a:lnTo>
                <a:lnTo>
                  <a:pt x="421482" y="340519"/>
                </a:lnTo>
                <a:lnTo>
                  <a:pt x="652463" y="304800"/>
                </a:lnTo>
                <a:lnTo>
                  <a:pt x="835819" y="266700"/>
                </a:lnTo>
                <a:lnTo>
                  <a:pt x="1009650" y="240506"/>
                </a:lnTo>
                <a:lnTo>
                  <a:pt x="1216819" y="211931"/>
                </a:lnTo>
                <a:lnTo>
                  <a:pt x="1366838" y="192881"/>
                </a:lnTo>
                <a:lnTo>
                  <a:pt x="1466850" y="178594"/>
                </a:lnTo>
                <a:lnTo>
                  <a:pt x="1502569" y="183356"/>
                </a:lnTo>
                <a:lnTo>
                  <a:pt x="1531144" y="192881"/>
                </a:lnTo>
                <a:lnTo>
                  <a:pt x="1550194" y="207169"/>
                </a:lnTo>
                <a:lnTo>
                  <a:pt x="1559719" y="223837"/>
                </a:lnTo>
                <a:lnTo>
                  <a:pt x="1564482" y="250031"/>
                </a:lnTo>
                <a:lnTo>
                  <a:pt x="1566863" y="297656"/>
                </a:lnTo>
                <a:lnTo>
                  <a:pt x="1566863" y="678656"/>
                </a:lnTo>
                <a:cubicBezTo>
                  <a:pt x="1565275" y="762794"/>
                  <a:pt x="1563688" y="846931"/>
                  <a:pt x="1562100" y="931069"/>
                </a:cubicBezTo>
                <a:lnTo>
                  <a:pt x="1554957" y="1104900"/>
                </a:lnTo>
                <a:lnTo>
                  <a:pt x="1540669" y="1238250"/>
                </a:lnTo>
                <a:lnTo>
                  <a:pt x="1504950" y="1328737"/>
                </a:lnTo>
                <a:lnTo>
                  <a:pt x="1538288" y="1376362"/>
                </a:lnTo>
                <a:lnTo>
                  <a:pt x="1574007" y="1419225"/>
                </a:lnTo>
                <a:lnTo>
                  <a:pt x="1607344" y="1450181"/>
                </a:lnTo>
                <a:lnTo>
                  <a:pt x="1638300" y="1469231"/>
                </a:lnTo>
                <a:lnTo>
                  <a:pt x="1654969" y="1473994"/>
                </a:lnTo>
                <a:lnTo>
                  <a:pt x="1676400" y="1471612"/>
                </a:lnTo>
                <a:lnTo>
                  <a:pt x="1702594" y="1459706"/>
                </a:lnTo>
                <a:lnTo>
                  <a:pt x="1733550" y="1421606"/>
                </a:lnTo>
                <a:lnTo>
                  <a:pt x="1757363" y="1362075"/>
                </a:lnTo>
                <a:lnTo>
                  <a:pt x="1778794" y="1271587"/>
                </a:lnTo>
                <a:lnTo>
                  <a:pt x="1788319" y="1197769"/>
                </a:lnTo>
                <a:lnTo>
                  <a:pt x="1793082" y="1095375"/>
                </a:lnTo>
                <a:lnTo>
                  <a:pt x="1807369" y="831056"/>
                </a:lnTo>
                <a:lnTo>
                  <a:pt x="1828800" y="502444"/>
                </a:lnTo>
                <a:lnTo>
                  <a:pt x="1835944" y="404812"/>
                </a:lnTo>
                <a:lnTo>
                  <a:pt x="1852613" y="383381"/>
                </a:lnTo>
                <a:lnTo>
                  <a:pt x="1876425" y="354806"/>
                </a:lnTo>
                <a:lnTo>
                  <a:pt x="1893094" y="323850"/>
                </a:lnTo>
                <a:lnTo>
                  <a:pt x="1900238" y="295275"/>
                </a:lnTo>
                <a:lnTo>
                  <a:pt x="1900238" y="266700"/>
                </a:lnTo>
                <a:lnTo>
                  <a:pt x="1890713" y="238125"/>
                </a:lnTo>
                <a:lnTo>
                  <a:pt x="1869282" y="207169"/>
                </a:lnTo>
                <a:lnTo>
                  <a:pt x="1833563" y="176212"/>
                </a:lnTo>
                <a:lnTo>
                  <a:pt x="1726407" y="95250"/>
                </a:lnTo>
                <a:lnTo>
                  <a:pt x="1616869" y="28575"/>
                </a:lnTo>
                <a:lnTo>
                  <a:pt x="1557338" y="4762"/>
                </a:lnTo>
                <a:lnTo>
                  <a:pt x="1533525" y="0"/>
                </a:lnTo>
                <a:lnTo>
                  <a:pt x="1488282" y="4762"/>
                </a:lnTo>
                <a:lnTo>
                  <a:pt x="1450182" y="14287"/>
                </a:lnTo>
                <a:lnTo>
                  <a:pt x="1376363" y="47625"/>
                </a:lnTo>
                <a:lnTo>
                  <a:pt x="1240632" y="69056"/>
                </a:lnTo>
                <a:lnTo>
                  <a:pt x="1012032" y="121444"/>
                </a:lnTo>
                <a:lnTo>
                  <a:pt x="947738" y="1285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2" name="Google Shape;1932;p171"/>
          <p:cNvSpPr/>
          <p:nvPr/>
        </p:nvSpPr>
        <p:spPr>
          <a:xfrm>
            <a:off x="4637088" y="2106613"/>
            <a:ext cx="1577975" cy="317500"/>
          </a:xfrm>
          <a:custGeom>
            <a:avLst/>
            <a:gdLst/>
            <a:ahLst/>
            <a:cxnLst/>
            <a:rect l="l" t="t" r="r" b="b"/>
            <a:pathLst>
              <a:path w="1578769" h="316707" extrusionOk="0">
                <a:moveTo>
                  <a:pt x="597694" y="145257"/>
                </a:moveTo>
                <a:lnTo>
                  <a:pt x="666750" y="138113"/>
                </a:lnTo>
                <a:lnTo>
                  <a:pt x="771525" y="114300"/>
                </a:lnTo>
                <a:lnTo>
                  <a:pt x="978694" y="73819"/>
                </a:lnTo>
                <a:lnTo>
                  <a:pt x="1035844" y="61913"/>
                </a:lnTo>
                <a:lnTo>
                  <a:pt x="1143000" y="33338"/>
                </a:lnTo>
                <a:lnTo>
                  <a:pt x="1264444" y="4763"/>
                </a:lnTo>
                <a:lnTo>
                  <a:pt x="1316831" y="0"/>
                </a:lnTo>
                <a:lnTo>
                  <a:pt x="1343025" y="2382"/>
                </a:lnTo>
                <a:lnTo>
                  <a:pt x="1390650" y="14288"/>
                </a:lnTo>
                <a:lnTo>
                  <a:pt x="1433512" y="33338"/>
                </a:lnTo>
                <a:lnTo>
                  <a:pt x="1476375" y="59532"/>
                </a:lnTo>
                <a:lnTo>
                  <a:pt x="1540669" y="104775"/>
                </a:lnTo>
                <a:lnTo>
                  <a:pt x="1578769" y="150019"/>
                </a:lnTo>
                <a:lnTo>
                  <a:pt x="1514475" y="161925"/>
                </a:lnTo>
                <a:lnTo>
                  <a:pt x="1331119" y="180975"/>
                </a:lnTo>
                <a:lnTo>
                  <a:pt x="935831" y="228600"/>
                </a:lnTo>
                <a:lnTo>
                  <a:pt x="609600" y="266700"/>
                </a:lnTo>
                <a:lnTo>
                  <a:pt x="402431" y="290513"/>
                </a:lnTo>
                <a:lnTo>
                  <a:pt x="159544" y="316707"/>
                </a:lnTo>
                <a:lnTo>
                  <a:pt x="14287" y="238125"/>
                </a:lnTo>
                <a:lnTo>
                  <a:pt x="0" y="190500"/>
                </a:lnTo>
                <a:lnTo>
                  <a:pt x="164306" y="183357"/>
                </a:lnTo>
                <a:lnTo>
                  <a:pt x="376237" y="169069"/>
                </a:lnTo>
                <a:lnTo>
                  <a:pt x="597694" y="1452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3" name="Google Shape;1933;p171"/>
          <p:cNvSpPr/>
          <p:nvPr/>
        </p:nvSpPr>
        <p:spPr>
          <a:xfrm>
            <a:off x="4657725" y="2693988"/>
            <a:ext cx="1528763" cy="314325"/>
          </a:xfrm>
          <a:custGeom>
            <a:avLst/>
            <a:gdLst/>
            <a:ahLst/>
            <a:cxnLst/>
            <a:rect l="l" t="t" r="r" b="b"/>
            <a:pathLst>
              <a:path w="1528763" h="314325" extrusionOk="0">
                <a:moveTo>
                  <a:pt x="609600" y="264319"/>
                </a:moveTo>
                <a:lnTo>
                  <a:pt x="223838" y="314325"/>
                </a:lnTo>
                <a:lnTo>
                  <a:pt x="35719" y="230981"/>
                </a:lnTo>
                <a:lnTo>
                  <a:pt x="0" y="171450"/>
                </a:lnTo>
                <a:lnTo>
                  <a:pt x="173831" y="154781"/>
                </a:lnTo>
                <a:lnTo>
                  <a:pt x="300038" y="157162"/>
                </a:lnTo>
                <a:lnTo>
                  <a:pt x="359569" y="157162"/>
                </a:lnTo>
                <a:lnTo>
                  <a:pt x="469106" y="140494"/>
                </a:lnTo>
                <a:lnTo>
                  <a:pt x="750094" y="92869"/>
                </a:lnTo>
                <a:lnTo>
                  <a:pt x="1090613" y="38100"/>
                </a:lnTo>
                <a:lnTo>
                  <a:pt x="1276350" y="2381"/>
                </a:lnTo>
                <a:lnTo>
                  <a:pt x="1304925" y="0"/>
                </a:lnTo>
                <a:lnTo>
                  <a:pt x="1328738" y="2381"/>
                </a:lnTo>
                <a:lnTo>
                  <a:pt x="1369219" y="7144"/>
                </a:lnTo>
                <a:lnTo>
                  <a:pt x="1402556" y="16669"/>
                </a:lnTo>
                <a:lnTo>
                  <a:pt x="1445419" y="40481"/>
                </a:lnTo>
                <a:lnTo>
                  <a:pt x="1493044" y="80962"/>
                </a:lnTo>
                <a:lnTo>
                  <a:pt x="1528763" y="152400"/>
                </a:lnTo>
                <a:lnTo>
                  <a:pt x="1421606" y="164306"/>
                </a:lnTo>
                <a:lnTo>
                  <a:pt x="1252538" y="180975"/>
                </a:lnTo>
                <a:lnTo>
                  <a:pt x="912019" y="223837"/>
                </a:lnTo>
                <a:lnTo>
                  <a:pt x="609600" y="2643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4" name="Google Shape;1934;p171"/>
          <p:cNvSpPr/>
          <p:nvPr/>
        </p:nvSpPr>
        <p:spPr>
          <a:xfrm>
            <a:off x="3810000" y="3511550"/>
            <a:ext cx="1298575" cy="1343025"/>
          </a:xfrm>
          <a:custGeom>
            <a:avLst/>
            <a:gdLst/>
            <a:ahLst/>
            <a:cxnLst/>
            <a:rect l="l" t="t" r="r" b="b"/>
            <a:pathLst>
              <a:path w="1297696" h="1342790" extrusionOk="0">
                <a:moveTo>
                  <a:pt x="849264" y="388307"/>
                </a:moveTo>
                <a:lnTo>
                  <a:pt x="964504" y="192901"/>
                </a:lnTo>
                <a:lnTo>
                  <a:pt x="997071" y="132776"/>
                </a:lnTo>
                <a:lnTo>
                  <a:pt x="1002082" y="115240"/>
                </a:lnTo>
                <a:lnTo>
                  <a:pt x="1002082" y="105219"/>
                </a:lnTo>
                <a:lnTo>
                  <a:pt x="989556" y="85177"/>
                </a:lnTo>
                <a:lnTo>
                  <a:pt x="961998" y="47599"/>
                </a:lnTo>
                <a:lnTo>
                  <a:pt x="1014608" y="0"/>
                </a:lnTo>
                <a:lnTo>
                  <a:pt x="1107300" y="57620"/>
                </a:lnTo>
                <a:lnTo>
                  <a:pt x="1184962" y="125260"/>
                </a:lnTo>
                <a:lnTo>
                  <a:pt x="1240076" y="200417"/>
                </a:lnTo>
                <a:lnTo>
                  <a:pt x="1272644" y="227974"/>
                </a:lnTo>
                <a:lnTo>
                  <a:pt x="1290180" y="255531"/>
                </a:lnTo>
                <a:lnTo>
                  <a:pt x="1297696" y="275573"/>
                </a:lnTo>
                <a:lnTo>
                  <a:pt x="1290180" y="293109"/>
                </a:lnTo>
                <a:lnTo>
                  <a:pt x="1265128" y="308140"/>
                </a:lnTo>
                <a:lnTo>
                  <a:pt x="1225045" y="318161"/>
                </a:lnTo>
                <a:lnTo>
                  <a:pt x="1197488" y="323172"/>
                </a:lnTo>
                <a:lnTo>
                  <a:pt x="1122332" y="410854"/>
                </a:lnTo>
                <a:lnTo>
                  <a:pt x="936946" y="623796"/>
                </a:lnTo>
                <a:lnTo>
                  <a:pt x="744046" y="824213"/>
                </a:lnTo>
                <a:lnTo>
                  <a:pt x="533608" y="1002082"/>
                </a:lnTo>
                <a:lnTo>
                  <a:pt x="318161" y="1152395"/>
                </a:lnTo>
                <a:lnTo>
                  <a:pt x="85177" y="1325254"/>
                </a:lnTo>
                <a:lnTo>
                  <a:pt x="57619" y="1337780"/>
                </a:lnTo>
                <a:lnTo>
                  <a:pt x="27557" y="1342790"/>
                </a:lnTo>
                <a:lnTo>
                  <a:pt x="7515" y="1332769"/>
                </a:lnTo>
                <a:lnTo>
                  <a:pt x="0" y="1320243"/>
                </a:lnTo>
                <a:lnTo>
                  <a:pt x="10020" y="1290181"/>
                </a:lnTo>
                <a:lnTo>
                  <a:pt x="62630" y="1242582"/>
                </a:lnTo>
                <a:lnTo>
                  <a:pt x="182880" y="1144879"/>
                </a:lnTo>
                <a:lnTo>
                  <a:pt x="373275" y="972020"/>
                </a:lnTo>
                <a:lnTo>
                  <a:pt x="551145" y="799161"/>
                </a:lnTo>
                <a:lnTo>
                  <a:pt x="696447" y="618786"/>
                </a:lnTo>
                <a:lnTo>
                  <a:pt x="849264" y="38830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5" name="Google Shape;1935;p171"/>
          <p:cNvSpPr/>
          <p:nvPr/>
        </p:nvSpPr>
        <p:spPr>
          <a:xfrm>
            <a:off x="4643438" y="3783013"/>
            <a:ext cx="2336800" cy="412750"/>
          </a:xfrm>
          <a:custGeom>
            <a:avLst/>
            <a:gdLst/>
            <a:ahLst/>
            <a:cxnLst/>
            <a:rect l="l" t="t" r="r" b="b"/>
            <a:pathLst>
              <a:path w="2336006" h="411957" extrusionOk="0">
                <a:moveTo>
                  <a:pt x="1114425" y="135732"/>
                </a:moveTo>
                <a:lnTo>
                  <a:pt x="1271587" y="109538"/>
                </a:lnTo>
                <a:lnTo>
                  <a:pt x="1512093" y="76200"/>
                </a:lnTo>
                <a:lnTo>
                  <a:pt x="1666875" y="54769"/>
                </a:lnTo>
                <a:lnTo>
                  <a:pt x="1890712" y="16669"/>
                </a:lnTo>
                <a:lnTo>
                  <a:pt x="1971675" y="0"/>
                </a:lnTo>
                <a:lnTo>
                  <a:pt x="1993106" y="0"/>
                </a:lnTo>
                <a:lnTo>
                  <a:pt x="2012156" y="2382"/>
                </a:lnTo>
                <a:lnTo>
                  <a:pt x="2035968" y="9525"/>
                </a:lnTo>
                <a:lnTo>
                  <a:pt x="2076450" y="28575"/>
                </a:lnTo>
                <a:lnTo>
                  <a:pt x="2131218" y="61913"/>
                </a:lnTo>
                <a:lnTo>
                  <a:pt x="2197893" y="116682"/>
                </a:lnTo>
                <a:lnTo>
                  <a:pt x="2278856" y="192882"/>
                </a:lnTo>
                <a:lnTo>
                  <a:pt x="2309812" y="223838"/>
                </a:lnTo>
                <a:lnTo>
                  <a:pt x="2326481" y="242888"/>
                </a:lnTo>
                <a:lnTo>
                  <a:pt x="2333625" y="261938"/>
                </a:lnTo>
                <a:lnTo>
                  <a:pt x="2336006" y="288132"/>
                </a:lnTo>
                <a:lnTo>
                  <a:pt x="2333625" y="321469"/>
                </a:lnTo>
                <a:lnTo>
                  <a:pt x="2321718" y="345282"/>
                </a:lnTo>
                <a:lnTo>
                  <a:pt x="2293143" y="378619"/>
                </a:lnTo>
                <a:lnTo>
                  <a:pt x="2262187" y="411957"/>
                </a:lnTo>
                <a:lnTo>
                  <a:pt x="2007393" y="240507"/>
                </a:lnTo>
                <a:lnTo>
                  <a:pt x="1993106" y="223838"/>
                </a:lnTo>
                <a:lnTo>
                  <a:pt x="1976437" y="214313"/>
                </a:lnTo>
                <a:lnTo>
                  <a:pt x="1935956" y="204788"/>
                </a:lnTo>
                <a:lnTo>
                  <a:pt x="1871662" y="207169"/>
                </a:lnTo>
                <a:lnTo>
                  <a:pt x="1643062" y="228600"/>
                </a:lnTo>
                <a:lnTo>
                  <a:pt x="1395412" y="257175"/>
                </a:lnTo>
                <a:lnTo>
                  <a:pt x="1252537" y="276225"/>
                </a:lnTo>
                <a:lnTo>
                  <a:pt x="1054893" y="311944"/>
                </a:lnTo>
                <a:lnTo>
                  <a:pt x="804862" y="359569"/>
                </a:lnTo>
                <a:lnTo>
                  <a:pt x="509587" y="404813"/>
                </a:lnTo>
                <a:lnTo>
                  <a:pt x="433387" y="407194"/>
                </a:lnTo>
                <a:lnTo>
                  <a:pt x="357187" y="400050"/>
                </a:lnTo>
                <a:lnTo>
                  <a:pt x="273843" y="385763"/>
                </a:lnTo>
                <a:lnTo>
                  <a:pt x="190500" y="364332"/>
                </a:lnTo>
                <a:lnTo>
                  <a:pt x="111918" y="330994"/>
                </a:lnTo>
                <a:lnTo>
                  <a:pt x="14287" y="216694"/>
                </a:lnTo>
                <a:lnTo>
                  <a:pt x="0" y="169069"/>
                </a:lnTo>
                <a:lnTo>
                  <a:pt x="200025" y="190500"/>
                </a:lnTo>
                <a:lnTo>
                  <a:pt x="266700" y="211932"/>
                </a:lnTo>
                <a:lnTo>
                  <a:pt x="383381" y="223838"/>
                </a:lnTo>
                <a:lnTo>
                  <a:pt x="495300" y="228600"/>
                </a:lnTo>
                <a:lnTo>
                  <a:pt x="590550" y="223838"/>
                </a:lnTo>
                <a:lnTo>
                  <a:pt x="876300" y="178594"/>
                </a:lnTo>
                <a:lnTo>
                  <a:pt x="1114425" y="13573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6" name="Google Shape;1936;p171"/>
          <p:cNvSpPr/>
          <p:nvPr/>
        </p:nvSpPr>
        <p:spPr>
          <a:xfrm>
            <a:off x="5753100" y="4008438"/>
            <a:ext cx="1158875" cy="2209800"/>
          </a:xfrm>
          <a:custGeom>
            <a:avLst/>
            <a:gdLst/>
            <a:ahLst/>
            <a:cxnLst/>
            <a:rect l="l" t="t" r="r" b="b"/>
            <a:pathLst>
              <a:path w="1158427" h="2210268" extrusionOk="0">
                <a:moveTo>
                  <a:pt x="1091109" y="493664"/>
                </a:moveTo>
                <a:lnTo>
                  <a:pt x="1121963" y="353419"/>
                </a:lnTo>
                <a:lnTo>
                  <a:pt x="1144403" y="238418"/>
                </a:lnTo>
                <a:lnTo>
                  <a:pt x="1158427" y="168295"/>
                </a:lnTo>
                <a:lnTo>
                  <a:pt x="891961" y="0"/>
                </a:lnTo>
                <a:lnTo>
                  <a:pt x="905986" y="36464"/>
                </a:lnTo>
                <a:lnTo>
                  <a:pt x="911595" y="75733"/>
                </a:lnTo>
                <a:lnTo>
                  <a:pt x="911595" y="151466"/>
                </a:lnTo>
                <a:lnTo>
                  <a:pt x="894766" y="297321"/>
                </a:lnTo>
                <a:lnTo>
                  <a:pt x="880741" y="384273"/>
                </a:lnTo>
                <a:lnTo>
                  <a:pt x="858302" y="499274"/>
                </a:lnTo>
                <a:lnTo>
                  <a:pt x="813424" y="661959"/>
                </a:lnTo>
                <a:lnTo>
                  <a:pt x="746106" y="866717"/>
                </a:lnTo>
                <a:lnTo>
                  <a:pt x="656349" y="1107939"/>
                </a:lnTo>
                <a:lnTo>
                  <a:pt x="544152" y="1343551"/>
                </a:lnTo>
                <a:lnTo>
                  <a:pt x="437566" y="1520261"/>
                </a:lnTo>
                <a:lnTo>
                  <a:pt x="359028" y="1632457"/>
                </a:lnTo>
                <a:lnTo>
                  <a:pt x="291711" y="1708189"/>
                </a:lnTo>
                <a:lnTo>
                  <a:pt x="235613" y="1753068"/>
                </a:lnTo>
                <a:lnTo>
                  <a:pt x="173905" y="1783922"/>
                </a:lnTo>
                <a:lnTo>
                  <a:pt x="0" y="2128926"/>
                </a:lnTo>
                <a:lnTo>
                  <a:pt x="2805" y="2159780"/>
                </a:lnTo>
                <a:lnTo>
                  <a:pt x="14025" y="2187829"/>
                </a:lnTo>
                <a:lnTo>
                  <a:pt x="28049" y="2207463"/>
                </a:lnTo>
                <a:lnTo>
                  <a:pt x="47684" y="2210268"/>
                </a:lnTo>
                <a:lnTo>
                  <a:pt x="84147" y="2201853"/>
                </a:lnTo>
                <a:lnTo>
                  <a:pt x="157075" y="2170999"/>
                </a:lnTo>
                <a:lnTo>
                  <a:pt x="269271" y="2086852"/>
                </a:lnTo>
                <a:lnTo>
                  <a:pt x="373053" y="1997095"/>
                </a:lnTo>
                <a:lnTo>
                  <a:pt x="474030" y="1879289"/>
                </a:lnTo>
                <a:lnTo>
                  <a:pt x="580616" y="1733434"/>
                </a:lnTo>
                <a:lnTo>
                  <a:pt x="706837" y="1517456"/>
                </a:lnTo>
                <a:lnTo>
                  <a:pt x="821838" y="1293063"/>
                </a:lnTo>
                <a:lnTo>
                  <a:pt x="931230" y="1026597"/>
                </a:lnTo>
                <a:lnTo>
                  <a:pt x="998547" y="830253"/>
                </a:lnTo>
                <a:lnTo>
                  <a:pt x="1091109" y="49366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7" name="Google Shape;1937;p171"/>
          <p:cNvSpPr/>
          <p:nvPr/>
        </p:nvSpPr>
        <p:spPr>
          <a:xfrm>
            <a:off x="5310188" y="5602288"/>
            <a:ext cx="652462" cy="568325"/>
          </a:xfrm>
          <a:custGeom>
            <a:avLst/>
            <a:gdLst/>
            <a:ahLst/>
            <a:cxnLst/>
            <a:rect l="l" t="t" r="r" b="b"/>
            <a:pathLst>
              <a:path w="652462" h="566738" extrusionOk="0">
                <a:moveTo>
                  <a:pt x="183356" y="66675"/>
                </a:moveTo>
                <a:lnTo>
                  <a:pt x="314325" y="114300"/>
                </a:lnTo>
                <a:lnTo>
                  <a:pt x="352425" y="126207"/>
                </a:lnTo>
                <a:lnTo>
                  <a:pt x="383381" y="140494"/>
                </a:lnTo>
                <a:lnTo>
                  <a:pt x="428625" y="164307"/>
                </a:lnTo>
                <a:lnTo>
                  <a:pt x="473868" y="180975"/>
                </a:lnTo>
                <a:lnTo>
                  <a:pt x="514350" y="190500"/>
                </a:lnTo>
                <a:lnTo>
                  <a:pt x="545306" y="195263"/>
                </a:lnTo>
                <a:lnTo>
                  <a:pt x="583406" y="197644"/>
                </a:lnTo>
                <a:lnTo>
                  <a:pt x="652462" y="180975"/>
                </a:lnTo>
                <a:lnTo>
                  <a:pt x="447675" y="566738"/>
                </a:lnTo>
                <a:lnTo>
                  <a:pt x="435768" y="504825"/>
                </a:lnTo>
                <a:lnTo>
                  <a:pt x="428625" y="466725"/>
                </a:lnTo>
                <a:lnTo>
                  <a:pt x="411956" y="414338"/>
                </a:lnTo>
                <a:lnTo>
                  <a:pt x="390525" y="376238"/>
                </a:lnTo>
                <a:lnTo>
                  <a:pt x="361950" y="335757"/>
                </a:lnTo>
                <a:lnTo>
                  <a:pt x="326231" y="302419"/>
                </a:lnTo>
                <a:lnTo>
                  <a:pt x="245268" y="240507"/>
                </a:lnTo>
                <a:lnTo>
                  <a:pt x="126206" y="150019"/>
                </a:lnTo>
                <a:lnTo>
                  <a:pt x="47625" y="88107"/>
                </a:lnTo>
                <a:lnTo>
                  <a:pt x="19050" y="61913"/>
                </a:lnTo>
                <a:lnTo>
                  <a:pt x="0" y="30957"/>
                </a:lnTo>
                <a:lnTo>
                  <a:pt x="0" y="9525"/>
                </a:lnTo>
                <a:lnTo>
                  <a:pt x="4762" y="0"/>
                </a:lnTo>
                <a:lnTo>
                  <a:pt x="19050" y="0"/>
                </a:lnTo>
                <a:lnTo>
                  <a:pt x="59531" y="11907"/>
                </a:lnTo>
                <a:lnTo>
                  <a:pt x="119062" y="40482"/>
                </a:lnTo>
                <a:lnTo>
                  <a:pt x="183356" y="666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8" name="Google Shape;1938;p171"/>
          <p:cNvSpPr/>
          <p:nvPr/>
        </p:nvSpPr>
        <p:spPr>
          <a:xfrm>
            <a:off x="4067175" y="4170363"/>
            <a:ext cx="1266825" cy="1139825"/>
          </a:xfrm>
          <a:custGeom>
            <a:avLst/>
            <a:gdLst/>
            <a:ahLst/>
            <a:cxnLst/>
            <a:rect l="l" t="t" r="r" b="b"/>
            <a:pathLst>
              <a:path w="1266825" h="1140619" extrusionOk="0">
                <a:moveTo>
                  <a:pt x="866775" y="285750"/>
                </a:moveTo>
                <a:lnTo>
                  <a:pt x="978694" y="133350"/>
                </a:lnTo>
                <a:lnTo>
                  <a:pt x="1007269" y="92869"/>
                </a:lnTo>
                <a:lnTo>
                  <a:pt x="1012031" y="80962"/>
                </a:lnTo>
                <a:lnTo>
                  <a:pt x="1014413" y="47625"/>
                </a:lnTo>
                <a:lnTo>
                  <a:pt x="1014413" y="0"/>
                </a:lnTo>
                <a:lnTo>
                  <a:pt x="1100138" y="9525"/>
                </a:lnTo>
                <a:lnTo>
                  <a:pt x="1169194" y="54769"/>
                </a:lnTo>
                <a:lnTo>
                  <a:pt x="1207294" y="78581"/>
                </a:lnTo>
                <a:lnTo>
                  <a:pt x="1235869" y="107156"/>
                </a:lnTo>
                <a:lnTo>
                  <a:pt x="1254919" y="133350"/>
                </a:lnTo>
                <a:lnTo>
                  <a:pt x="1262063" y="152400"/>
                </a:lnTo>
                <a:lnTo>
                  <a:pt x="1266825" y="178594"/>
                </a:lnTo>
                <a:lnTo>
                  <a:pt x="1264444" y="207169"/>
                </a:lnTo>
                <a:lnTo>
                  <a:pt x="1250156" y="228600"/>
                </a:lnTo>
                <a:lnTo>
                  <a:pt x="1157288" y="316706"/>
                </a:lnTo>
                <a:lnTo>
                  <a:pt x="966788" y="492919"/>
                </a:lnTo>
                <a:lnTo>
                  <a:pt x="785813" y="650081"/>
                </a:lnTo>
                <a:lnTo>
                  <a:pt x="628650" y="769144"/>
                </a:lnTo>
                <a:lnTo>
                  <a:pt x="426244" y="904875"/>
                </a:lnTo>
                <a:lnTo>
                  <a:pt x="252413" y="1014412"/>
                </a:lnTo>
                <a:lnTo>
                  <a:pt x="76200" y="1114425"/>
                </a:lnTo>
                <a:lnTo>
                  <a:pt x="28575" y="1135856"/>
                </a:lnTo>
                <a:lnTo>
                  <a:pt x="4763" y="1140619"/>
                </a:lnTo>
                <a:lnTo>
                  <a:pt x="0" y="1128712"/>
                </a:lnTo>
                <a:lnTo>
                  <a:pt x="14288" y="1102519"/>
                </a:lnTo>
                <a:lnTo>
                  <a:pt x="57150" y="1059656"/>
                </a:lnTo>
                <a:lnTo>
                  <a:pt x="135731" y="1007269"/>
                </a:lnTo>
                <a:lnTo>
                  <a:pt x="302419" y="871537"/>
                </a:lnTo>
                <a:lnTo>
                  <a:pt x="452438" y="740569"/>
                </a:lnTo>
                <a:lnTo>
                  <a:pt x="609600" y="581025"/>
                </a:lnTo>
                <a:lnTo>
                  <a:pt x="733425" y="450056"/>
                </a:lnTo>
                <a:lnTo>
                  <a:pt x="866775" y="2857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9" name="Google Shape;1939;p171"/>
          <p:cNvSpPr/>
          <p:nvPr/>
        </p:nvSpPr>
        <p:spPr>
          <a:xfrm>
            <a:off x="4175125" y="3998913"/>
            <a:ext cx="1938338" cy="1900237"/>
          </a:xfrm>
          <a:custGeom>
            <a:avLst/>
            <a:gdLst/>
            <a:ahLst/>
            <a:cxnLst/>
            <a:rect l="l" t="t" r="r" b="b"/>
            <a:pathLst>
              <a:path w="1937154" h="1900155" extrusionOk="0">
                <a:moveTo>
                  <a:pt x="1498453" y="470414"/>
                </a:moveTo>
                <a:lnTo>
                  <a:pt x="1553951" y="377917"/>
                </a:lnTo>
                <a:lnTo>
                  <a:pt x="1580379" y="325061"/>
                </a:lnTo>
                <a:lnTo>
                  <a:pt x="1606807" y="269563"/>
                </a:lnTo>
                <a:lnTo>
                  <a:pt x="1617378" y="232564"/>
                </a:lnTo>
                <a:lnTo>
                  <a:pt x="1620021" y="195565"/>
                </a:lnTo>
                <a:lnTo>
                  <a:pt x="1617378" y="161209"/>
                </a:lnTo>
                <a:lnTo>
                  <a:pt x="1606807" y="126853"/>
                </a:lnTo>
                <a:lnTo>
                  <a:pt x="1590950" y="105711"/>
                </a:lnTo>
                <a:lnTo>
                  <a:pt x="1553951" y="63427"/>
                </a:lnTo>
                <a:lnTo>
                  <a:pt x="1672876" y="0"/>
                </a:lnTo>
                <a:lnTo>
                  <a:pt x="1789158" y="76640"/>
                </a:lnTo>
                <a:lnTo>
                  <a:pt x="1865799" y="145353"/>
                </a:lnTo>
                <a:lnTo>
                  <a:pt x="1905440" y="187637"/>
                </a:lnTo>
                <a:lnTo>
                  <a:pt x="1923940" y="219350"/>
                </a:lnTo>
                <a:lnTo>
                  <a:pt x="1934511" y="256349"/>
                </a:lnTo>
                <a:lnTo>
                  <a:pt x="1937154" y="280134"/>
                </a:lnTo>
                <a:lnTo>
                  <a:pt x="1934511" y="309205"/>
                </a:lnTo>
                <a:lnTo>
                  <a:pt x="1926582" y="332990"/>
                </a:lnTo>
                <a:lnTo>
                  <a:pt x="1783873" y="523269"/>
                </a:lnTo>
                <a:lnTo>
                  <a:pt x="1620021" y="729406"/>
                </a:lnTo>
                <a:lnTo>
                  <a:pt x="1458811" y="922328"/>
                </a:lnTo>
                <a:lnTo>
                  <a:pt x="1265889" y="1133750"/>
                </a:lnTo>
                <a:lnTo>
                  <a:pt x="1080895" y="1308173"/>
                </a:lnTo>
                <a:lnTo>
                  <a:pt x="911757" y="1437669"/>
                </a:lnTo>
                <a:lnTo>
                  <a:pt x="745262" y="1548666"/>
                </a:lnTo>
                <a:lnTo>
                  <a:pt x="578767" y="1651734"/>
                </a:lnTo>
                <a:lnTo>
                  <a:pt x="385845" y="1754802"/>
                </a:lnTo>
                <a:lnTo>
                  <a:pt x="161209" y="1852585"/>
                </a:lnTo>
                <a:lnTo>
                  <a:pt x="39641" y="1897512"/>
                </a:lnTo>
                <a:lnTo>
                  <a:pt x="18499" y="1900155"/>
                </a:lnTo>
                <a:lnTo>
                  <a:pt x="0" y="1897512"/>
                </a:lnTo>
                <a:lnTo>
                  <a:pt x="0" y="1884298"/>
                </a:lnTo>
                <a:lnTo>
                  <a:pt x="10571" y="1863156"/>
                </a:lnTo>
                <a:lnTo>
                  <a:pt x="47570" y="1834085"/>
                </a:lnTo>
                <a:lnTo>
                  <a:pt x="195565" y="1746874"/>
                </a:lnTo>
                <a:lnTo>
                  <a:pt x="372631" y="1627949"/>
                </a:lnTo>
                <a:lnTo>
                  <a:pt x="576125" y="1474668"/>
                </a:lnTo>
                <a:lnTo>
                  <a:pt x="716192" y="1350458"/>
                </a:lnTo>
                <a:lnTo>
                  <a:pt x="924971" y="1165464"/>
                </a:lnTo>
                <a:lnTo>
                  <a:pt x="1088823" y="998969"/>
                </a:lnTo>
                <a:lnTo>
                  <a:pt x="1287031" y="766405"/>
                </a:lnTo>
                <a:lnTo>
                  <a:pt x="1448240" y="554983"/>
                </a:lnTo>
                <a:lnTo>
                  <a:pt x="1498453" y="47041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42409F4-5768-F746-AB5B-FC6D1DA06D87}"/>
              </a:ext>
            </a:extLst>
          </p:cNvPr>
          <p:cNvGrpSpPr/>
          <p:nvPr/>
        </p:nvGrpSpPr>
        <p:grpSpPr>
          <a:xfrm>
            <a:off x="2616949" y="1527924"/>
            <a:ext cx="4376737" cy="4686300"/>
            <a:chOff x="2773363" y="1684338"/>
            <a:chExt cx="4376737" cy="4686300"/>
          </a:xfrm>
        </p:grpSpPr>
        <p:sp>
          <p:nvSpPr>
            <p:cNvPr id="18" name="Google Shape;1925;p171">
              <a:extLst>
                <a:ext uri="{FF2B5EF4-FFF2-40B4-BE49-F238E27FC236}">
                  <a16:creationId xmlns:a16="http://schemas.microsoft.com/office/drawing/2014/main" id="{CBCF7B29-5510-1548-B4AD-9877BB151202}"/>
                </a:ext>
              </a:extLst>
            </p:cNvPr>
            <p:cNvSpPr/>
            <p:nvPr/>
          </p:nvSpPr>
          <p:spPr>
            <a:xfrm>
              <a:off x="3151188" y="1735138"/>
              <a:ext cx="784225" cy="541337"/>
            </a:xfrm>
            <a:custGeom>
              <a:avLst/>
              <a:gdLst/>
              <a:ahLst/>
              <a:cxnLst/>
              <a:rect l="l" t="t" r="r" b="b"/>
              <a:pathLst>
                <a:path w="785812" h="540544" extrusionOk="0">
                  <a:moveTo>
                    <a:pt x="347662" y="80963"/>
                  </a:moveTo>
                  <a:lnTo>
                    <a:pt x="419100" y="92869"/>
                  </a:lnTo>
                  <a:lnTo>
                    <a:pt x="509587" y="100013"/>
                  </a:lnTo>
                  <a:lnTo>
                    <a:pt x="566737" y="104775"/>
                  </a:lnTo>
                  <a:lnTo>
                    <a:pt x="592931" y="121444"/>
                  </a:lnTo>
                  <a:lnTo>
                    <a:pt x="642937" y="164307"/>
                  </a:lnTo>
                  <a:lnTo>
                    <a:pt x="692944" y="219075"/>
                  </a:lnTo>
                  <a:lnTo>
                    <a:pt x="726281" y="271463"/>
                  </a:lnTo>
                  <a:lnTo>
                    <a:pt x="752475" y="321469"/>
                  </a:lnTo>
                  <a:lnTo>
                    <a:pt x="776287" y="385763"/>
                  </a:lnTo>
                  <a:lnTo>
                    <a:pt x="785812" y="435769"/>
                  </a:lnTo>
                  <a:lnTo>
                    <a:pt x="785812" y="481013"/>
                  </a:lnTo>
                  <a:lnTo>
                    <a:pt x="771525" y="523875"/>
                  </a:lnTo>
                  <a:lnTo>
                    <a:pt x="752475" y="538163"/>
                  </a:lnTo>
                  <a:lnTo>
                    <a:pt x="726281" y="540544"/>
                  </a:lnTo>
                  <a:lnTo>
                    <a:pt x="683419" y="533400"/>
                  </a:lnTo>
                  <a:lnTo>
                    <a:pt x="611981" y="500063"/>
                  </a:lnTo>
                  <a:lnTo>
                    <a:pt x="490537" y="440532"/>
                  </a:lnTo>
                  <a:lnTo>
                    <a:pt x="411956" y="392907"/>
                  </a:lnTo>
                  <a:lnTo>
                    <a:pt x="297656" y="316707"/>
                  </a:lnTo>
                  <a:lnTo>
                    <a:pt x="197644" y="245269"/>
                  </a:lnTo>
                  <a:lnTo>
                    <a:pt x="80962" y="142875"/>
                  </a:lnTo>
                  <a:lnTo>
                    <a:pt x="26194" y="88107"/>
                  </a:lnTo>
                  <a:lnTo>
                    <a:pt x="4762" y="50007"/>
                  </a:lnTo>
                  <a:lnTo>
                    <a:pt x="0" y="19050"/>
                  </a:lnTo>
                  <a:lnTo>
                    <a:pt x="7144" y="2382"/>
                  </a:lnTo>
                  <a:lnTo>
                    <a:pt x="33337" y="0"/>
                  </a:lnTo>
                  <a:lnTo>
                    <a:pt x="78581" y="16669"/>
                  </a:lnTo>
                  <a:lnTo>
                    <a:pt x="152400" y="40482"/>
                  </a:lnTo>
                  <a:lnTo>
                    <a:pt x="230981" y="61913"/>
                  </a:lnTo>
                  <a:lnTo>
                    <a:pt x="347662" y="8096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26;p171">
              <a:extLst>
                <a:ext uri="{FF2B5EF4-FFF2-40B4-BE49-F238E27FC236}">
                  <a16:creationId xmlns:a16="http://schemas.microsoft.com/office/drawing/2014/main" id="{FA4BBF2C-F905-F44D-A5D4-5279B4170940}"/>
                </a:ext>
              </a:extLst>
            </p:cNvPr>
            <p:cNvSpPr/>
            <p:nvPr/>
          </p:nvSpPr>
          <p:spPr>
            <a:xfrm>
              <a:off x="2900363" y="3021013"/>
              <a:ext cx="752475" cy="512762"/>
            </a:xfrm>
            <a:custGeom>
              <a:avLst/>
              <a:gdLst/>
              <a:ahLst/>
              <a:cxnLst/>
              <a:rect l="l" t="t" r="r" b="b"/>
              <a:pathLst>
                <a:path w="752475" h="511969" extrusionOk="0">
                  <a:moveTo>
                    <a:pt x="328612" y="71438"/>
                  </a:moveTo>
                  <a:lnTo>
                    <a:pt x="219075" y="40482"/>
                  </a:lnTo>
                  <a:lnTo>
                    <a:pt x="111918" y="11907"/>
                  </a:lnTo>
                  <a:lnTo>
                    <a:pt x="52387" y="0"/>
                  </a:lnTo>
                  <a:lnTo>
                    <a:pt x="28575" y="2382"/>
                  </a:lnTo>
                  <a:lnTo>
                    <a:pt x="4762" y="7144"/>
                  </a:lnTo>
                  <a:lnTo>
                    <a:pt x="0" y="21432"/>
                  </a:lnTo>
                  <a:lnTo>
                    <a:pt x="14287" y="47625"/>
                  </a:lnTo>
                  <a:lnTo>
                    <a:pt x="38100" y="71438"/>
                  </a:lnTo>
                  <a:lnTo>
                    <a:pt x="66675" y="92869"/>
                  </a:lnTo>
                  <a:lnTo>
                    <a:pt x="133350" y="135732"/>
                  </a:lnTo>
                  <a:lnTo>
                    <a:pt x="223837" y="202407"/>
                  </a:lnTo>
                  <a:lnTo>
                    <a:pt x="342900" y="297657"/>
                  </a:lnTo>
                  <a:lnTo>
                    <a:pt x="440531" y="378619"/>
                  </a:lnTo>
                  <a:lnTo>
                    <a:pt x="535781" y="464344"/>
                  </a:lnTo>
                  <a:lnTo>
                    <a:pt x="571500" y="497682"/>
                  </a:lnTo>
                  <a:lnTo>
                    <a:pt x="592931" y="507207"/>
                  </a:lnTo>
                  <a:lnTo>
                    <a:pt x="631031" y="511969"/>
                  </a:lnTo>
                  <a:lnTo>
                    <a:pt x="666750" y="504825"/>
                  </a:lnTo>
                  <a:lnTo>
                    <a:pt x="692943" y="490538"/>
                  </a:lnTo>
                  <a:lnTo>
                    <a:pt x="714375" y="466725"/>
                  </a:lnTo>
                  <a:lnTo>
                    <a:pt x="738187" y="428625"/>
                  </a:lnTo>
                  <a:lnTo>
                    <a:pt x="752475" y="378619"/>
                  </a:lnTo>
                  <a:lnTo>
                    <a:pt x="752475" y="340519"/>
                  </a:lnTo>
                  <a:lnTo>
                    <a:pt x="742950" y="302419"/>
                  </a:lnTo>
                  <a:lnTo>
                    <a:pt x="721518" y="261938"/>
                  </a:lnTo>
                  <a:lnTo>
                    <a:pt x="688181" y="221457"/>
                  </a:lnTo>
                  <a:lnTo>
                    <a:pt x="642937" y="178594"/>
                  </a:lnTo>
                  <a:lnTo>
                    <a:pt x="607218" y="154782"/>
                  </a:lnTo>
                  <a:lnTo>
                    <a:pt x="571500" y="133350"/>
                  </a:lnTo>
                  <a:lnTo>
                    <a:pt x="523875" y="116682"/>
                  </a:lnTo>
                  <a:lnTo>
                    <a:pt x="450056" y="97632"/>
                  </a:lnTo>
                  <a:lnTo>
                    <a:pt x="328612" y="714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927;p171">
              <a:extLst>
                <a:ext uri="{FF2B5EF4-FFF2-40B4-BE49-F238E27FC236}">
                  <a16:creationId xmlns:a16="http://schemas.microsoft.com/office/drawing/2014/main" id="{84C0F2AB-3CC8-9340-83D8-FFECFFA79597}"/>
                </a:ext>
              </a:extLst>
            </p:cNvPr>
            <p:cNvSpPr/>
            <p:nvPr/>
          </p:nvSpPr>
          <p:spPr>
            <a:xfrm>
              <a:off x="4611688" y="1779588"/>
              <a:ext cx="438150" cy="1470025"/>
            </a:xfrm>
            <a:custGeom>
              <a:avLst/>
              <a:gdLst/>
              <a:ahLst/>
              <a:cxnLst/>
              <a:rect l="l" t="t" r="r" b="b"/>
              <a:pathLst>
                <a:path w="438150" h="1471612" extrusionOk="0">
                  <a:moveTo>
                    <a:pt x="135732" y="485775"/>
                  </a:moveTo>
                  <a:lnTo>
                    <a:pt x="126207" y="297656"/>
                  </a:lnTo>
                  <a:lnTo>
                    <a:pt x="121444" y="266700"/>
                  </a:lnTo>
                  <a:lnTo>
                    <a:pt x="92869" y="192881"/>
                  </a:lnTo>
                  <a:lnTo>
                    <a:pt x="45244" y="109537"/>
                  </a:lnTo>
                  <a:lnTo>
                    <a:pt x="9525" y="47625"/>
                  </a:lnTo>
                  <a:lnTo>
                    <a:pt x="0" y="14287"/>
                  </a:lnTo>
                  <a:lnTo>
                    <a:pt x="7144" y="2381"/>
                  </a:lnTo>
                  <a:lnTo>
                    <a:pt x="19050" y="0"/>
                  </a:lnTo>
                  <a:lnTo>
                    <a:pt x="40482" y="7144"/>
                  </a:lnTo>
                  <a:lnTo>
                    <a:pt x="73819" y="26194"/>
                  </a:lnTo>
                  <a:lnTo>
                    <a:pt x="126207" y="61912"/>
                  </a:lnTo>
                  <a:lnTo>
                    <a:pt x="161925" y="80962"/>
                  </a:lnTo>
                  <a:lnTo>
                    <a:pt x="211932" y="100012"/>
                  </a:lnTo>
                  <a:lnTo>
                    <a:pt x="261938" y="114300"/>
                  </a:lnTo>
                  <a:lnTo>
                    <a:pt x="304800" y="123825"/>
                  </a:lnTo>
                  <a:lnTo>
                    <a:pt x="330994" y="192881"/>
                  </a:lnTo>
                  <a:lnTo>
                    <a:pt x="357188" y="685800"/>
                  </a:lnTo>
                  <a:cubicBezTo>
                    <a:pt x="356394" y="731044"/>
                    <a:pt x="355601" y="776287"/>
                    <a:pt x="354807" y="821531"/>
                  </a:cubicBezTo>
                  <a:cubicBezTo>
                    <a:pt x="355601" y="863600"/>
                    <a:pt x="356394" y="905668"/>
                    <a:pt x="357188" y="947737"/>
                  </a:cubicBezTo>
                  <a:lnTo>
                    <a:pt x="369094" y="1059656"/>
                  </a:lnTo>
                  <a:lnTo>
                    <a:pt x="400050" y="1240631"/>
                  </a:lnTo>
                  <a:lnTo>
                    <a:pt x="438150" y="1366837"/>
                  </a:lnTo>
                  <a:lnTo>
                    <a:pt x="431007" y="1404937"/>
                  </a:lnTo>
                  <a:lnTo>
                    <a:pt x="414338" y="1438275"/>
                  </a:lnTo>
                  <a:lnTo>
                    <a:pt x="390525" y="1464469"/>
                  </a:lnTo>
                  <a:lnTo>
                    <a:pt x="371475" y="1471612"/>
                  </a:lnTo>
                  <a:lnTo>
                    <a:pt x="330994" y="1464469"/>
                  </a:lnTo>
                  <a:lnTo>
                    <a:pt x="285750" y="1433512"/>
                  </a:lnTo>
                  <a:lnTo>
                    <a:pt x="250032" y="1400175"/>
                  </a:lnTo>
                  <a:lnTo>
                    <a:pt x="221457" y="1364456"/>
                  </a:lnTo>
                  <a:lnTo>
                    <a:pt x="195263" y="1307306"/>
                  </a:lnTo>
                  <a:lnTo>
                    <a:pt x="176213" y="1247775"/>
                  </a:lnTo>
                  <a:lnTo>
                    <a:pt x="171450" y="1147762"/>
                  </a:lnTo>
                  <a:lnTo>
                    <a:pt x="161925" y="1000125"/>
                  </a:lnTo>
                  <a:lnTo>
                    <a:pt x="152400" y="838200"/>
                  </a:lnTo>
                  <a:lnTo>
                    <a:pt x="138113" y="535781"/>
                  </a:lnTo>
                  <a:lnTo>
                    <a:pt x="135732" y="4857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928;p171">
              <a:extLst>
                <a:ext uri="{FF2B5EF4-FFF2-40B4-BE49-F238E27FC236}">
                  <a16:creationId xmlns:a16="http://schemas.microsoft.com/office/drawing/2014/main" id="{DDCC817C-97FA-4E44-A112-26615FC6B052}"/>
                </a:ext>
              </a:extLst>
            </p:cNvPr>
            <p:cNvSpPr/>
            <p:nvPr/>
          </p:nvSpPr>
          <p:spPr>
            <a:xfrm>
              <a:off x="4100513" y="3294063"/>
              <a:ext cx="3049587" cy="530225"/>
            </a:xfrm>
            <a:custGeom>
              <a:avLst/>
              <a:gdLst/>
              <a:ahLst/>
              <a:cxnLst/>
              <a:rect l="l" t="t" r="r" b="b"/>
              <a:pathLst>
                <a:path w="3048835" h="531103" extrusionOk="0">
                  <a:moveTo>
                    <a:pt x="1415441" y="177869"/>
                  </a:moveTo>
                  <a:lnTo>
                    <a:pt x="1751138" y="140291"/>
                  </a:lnTo>
                  <a:lnTo>
                    <a:pt x="2116898" y="102713"/>
                  </a:lnTo>
                  <a:lnTo>
                    <a:pt x="2222117" y="90187"/>
                  </a:lnTo>
                  <a:lnTo>
                    <a:pt x="2292263" y="72651"/>
                  </a:lnTo>
                  <a:lnTo>
                    <a:pt x="2412513" y="27557"/>
                  </a:lnTo>
                  <a:lnTo>
                    <a:pt x="2467627" y="0"/>
                  </a:lnTo>
                  <a:lnTo>
                    <a:pt x="2482658" y="0"/>
                  </a:lnTo>
                  <a:lnTo>
                    <a:pt x="2570341" y="10020"/>
                  </a:lnTo>
                  <a:lnTo>
                    <a:pt x="2698106" y="27557"/>
                  </a:lnTo>
                  <a:lnTo>
                    <a:pt x="2845913" y="57619"/>
                  </a:lnTo>
                  <a:lnTo>
                    <a:pt x="2966163" y="95197"/>
                  </a:lnTo>
                  <a:lnTo>
                    <a:pt x="3001236" y="107724"/>
                  </a:lnTo>
                  <a:lnTo>
                    <a:pt x="3013762" y="115239"/>
                  </a:lnTo>
                  <a:lnTo>
                    <a:pt x="3031298" y="142796"/>
                  </a:lnTo>
                  <a:lnTo>
                    <a:pt x="3043824" y="170354"/>
                  </a:lnTo>
                  <a:lnTo>
                    <a:pt x="3048835" y="195406"/>
                  </a:lnTo>
                  <a:lnTo>
                    <a:pt x="3041319" y="220458"/>
                  </a:lnTo>
                  <a:lnTo>
                    <a:pt x="3026288" y="240499"/>
                  </a:lnTo>
                  <a:lnTo>
                    <a:pt x="2986205" y="258036"/>
                  </a:lnTo>
                  <a:lnTo>
                    <a:pt x="2931090" y="268057"/>
                  </a:lnTo>
                  <a:lnTo>
                    <a:pt x="2880986" y="263046"/>
                  </a:lnTo>
                  <a:lnTo>
                    <a:pt x="2680570" y="248015"/>
                  </a:lnTo>
                  <a:lnTo>
                    <a:pt x="2412513" y="245510"/>
                  </a:lnTo>
                  <a:lnTo>
                    <a:pt x="2104372" y="268057"/>
                  </a:lnTo>
                  <a:lnTo>
                    <a:pt x="1713560" y="308140"/>
                  </a:lnTo>
                  <a:lnTo>
                    <a:pt x="1355316" y="348223"/>
                  </a:lnTo>
                  <a:lnTo>
                    <a:pt x="994566" y="395822"/>
                  </a:lnTo>
                  <a:lnTo>
                    <a:pt x="901874" y="410853"/>
                  </a:lnTo>
                  <a:lnTo>
                    <a:pt x="754067" y="448431"/>
                  </a:lnTo>
                  <a:lnTo>
                    <a:pt x="611270" y="480999"/>
                  </a:lnTo>
                  <a:lnTo>
                    <a:pt x="423380" y="526093"/>
                  </a:lnTo>
                  <a:lnTo>
                    <a:pt x="395822" y="531103"/>
                  </a:lnTo>
                  <a:lnTo>
                    <a:pt x="373275" y="531103"/>
                  </a:lnTo>
                  <a:lnTo>
                    <a:pt x="330687" y="513567"/>
                  </a:lnTo>
                  <a:lnTo>
                    <a:pt x="268057" y="478494"/>
                  </a:lnTo>
                  <a:lnTo>
                    <a:pt x="207932" y="438411"/>
                  </a:lnTo>
                  <a:lnTo>
                    <a:pt x="192901" y="425885"/>
                  </a:lnTo>
                  <a:lnTo>
                    <a:pt x="152817" y="405843"/>
                  </a:lnTo>
                  <a:lnTo>
                    <a:pt x="112734" y="375780"/>
                  </a:lnTo>
                  <a:lnTo>
                    <a:pt x="85177" y="348223"/>
                  </a:lnTo>
                  <a:lnTo>
                    <a:pt x="52609" y="310645"/>
                  </a:lnTo>
                  <a:lnTo>
                    <a:pt x="20041" y="260541"/>
                  </a:lnTo>
                  <a:lnTo>
                    <a:pt x="2505" y="222963"/>
                  </a:lnTo>
                  <a:lnTo>
                    <a:pt x="0" y="200416"/>
                  </a:lnTo>
                  <a:lnTo>
                    <a:pt x="2505" y="185385"/>
                  </a:lnTo>
                  <a:lnTo>
                    <a:pt x="30062" y="185385"/>
                  </a:lnTo>
                  <a:lnTo>
                    <a:pt x="52609" y="197911"/>
                  </a:lnTo>
                  <a:lnTo>
                    <a:pt x="115239" y="225468"/>
                  </a:lnTo>
                  <a:lnTo>
                    <a:pt x="192901" y="258036"/>
                  </a:lnTo>
                  <a:lnTo>
                    <a:pt x="248015" y="273067"/>
                  </a:lnTo>
                  <a:lnTo>
                    <a:pt x="348223" y="290604"/>
                  </a:lnTo>
                  <a:lnTo>
                    <a:pt x="460958" y="285593"/>
                  </a:lnTo>
                  <a:lnTo>
                    <a:pt x="721499" y="255531"/>
                  </a:lnTo>
                  <a:lnTo>
                    <a:pt x="1245087" y="197911"/>
                  </a:lnTo>
                  <a:lnTo>
                    <a:pt x="1415441" y="1778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929;p171">
              <a:extLst>
                <a:ext uri="{FF2B5EF4-FFF2-40B4-BE49-F238E27FC236}">
                  <a16:creationId xmlns:a16="http://schemas.microsoft.com/office/drawing/2014/main" id="{CF6D8F8B-40D9-8345-8F45-2B989B2FB15B}"/>
                </a:ext>
              </a:extLst>
            </p:cNvPr>
            <p:cNvSpPr/>
            <p:nvPr/>
          </p:nvSpPr>
          <p:spPr>
            <a:xfrm>
              <a:off x="2773363" y="5383213"/>
              <a:ext cx="422275" cy="617537"/>
            </a:xfrm>
            <a:custGeom>
              <a:avLst/>
              <a:gdLst/>
              <a:ahLst/>
              <a:cxnLst/>
              <a:rect l="l" t="t" r="r" b="b"/>
              <a:pathLst>
                <a:path w="421482" h="616744" extrusionOk="0">
                  <a:moveTo>
                    <a:pt x="38100" y="259557"/>
                  </a:moveTo>
                  <a:lnTo>
                    <a:pt x="11907" y="185738"/>
                  </a:lnTo>
                  <a:lnTo>
                    <a:pt x="7144" y="130969"/>
                  </a:lnTo>
                  <a:lnTo>
                    <a:pt x="2382" y="90488"/>
                  </a:lnTo>
                  <a:lnTo>
                    <a:pt x="0" y="28575"/>
                  </a:lnTo>
                  <a:lnTo>
                    <a:pt x="4763" y="4763"/>
                  </a:lnTo>
                  <a:lnTo>
                    <a:pt x="21432" y="0"/>
                  </a:lnTo>
                  <a:lnTo>
                    <a:pt x="40482" y="4763"/>
                  </a:lnTo>
                  <a:lnTo>
                    <a:pt x="61913" y="23813"/>
                  </a:lnTo>
                  <a:lnTo>
                    <a:pt x="73819" y="40482"/>
                  </a:lnTo>
                  <a:lnTo>
                    <a:pt x="78582" y="61913"/>
                  </a:lnTo>
                  <a:lnTo>
                    <a:pt x="88107" y="90488"/>
                  </a:lnTo>
                  <a:lnTo>
                    <a:pt x="109538" y="109538"/>
                  </a:lnTo>
                  <a:lnTo>
                    <a:pt x="138113" y="133350"/>
                  </a:lnTo>
                  <a:lnTo>
                    <a:pt x="421482" y="540544"/>
                  </a:lnTo>
                  <a:lnTo>
                    <a:pt x="419100" y="573882"/>
                  </a:lnTo>
                  <a:lnTo>
                    <a:pt x="409575" y="592932"/>
                  </a:lnTo>
                  <a:lnTo>
                    <a:pt x="390525" y="609600"/>
                  </a:lnTo>
                  <a:lnTo>
                    <a:pt x="366713" y="616744"/>
                  </a:lnTo>
                  <a:lnTo>
                    <a:pt x="338138" y="614363"/>
                  </a:lnTo>
                  <a:lnTo>
                    <a:pt x="297657" y="588169"/>
                  </a:lnTo>
                  <a:lnTo>
                    <a:pt x="226219" y="516732"/>
                  </a:lnTo>
                  <a:lnTo>
                    <a:pt x="147638" y="423863"/>
                  </a:lnTo>
                  <a:lnTo>
                    <a:pt x="83344" y="342900"/>
                  </a:lnTo>
                  <a:lnTo>
                    <a:pt x="38100" y="25955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930;p171">
              <a:extLst>
                <a:ext uri="{FF2B5EF4-FFF2-40B4-BE49-F238E27FC236}">
                  <a16:creationId xmlns:a16="http://schemas.microsoft.com/office/drawing/2014/main" id="{175C4C8A-81C7-F64A-93A8-0660F7FFF078}"/>
                </a:ext>
              </a:extLst>
            </p:cNvPr>
            <p:cNvSpPr/>
            <p:nvPr/>
          </p:nvSpPr>
          <p:spPr>
            <a:xfrm>
              <a:off x="2881313" y="4171950"/>
              <a:ext cx="1027112" cy="1789113"/>
            </a:xfrm>
            <a:custGeom>
              <a:avLst/>
              <a:gdLst/>
              <a:ahLst/>
              <a:cxnLst/>
              <a:rect l="l" t="t" r="r" b="b"/>
              <a:pathLst>
                <a:path w="1027785" h="1788567" extrusionOk="0">
                  <a:moveTo>
                    <a:pt x="899769" y="358445"/>
                  </a:moveTo>
                  <a:lnTo>
                    <a:pt x="680313" y="874167"/>
                  </a:lnTo>
                  <a:lnTo>
                    <a:pt x="519379" y="1232612"/>
                  </a:lnTo>
                  <a:lnTo>
                    <a:pt x="398678" y="1484986"/>
                  </a:lnTo>
                  <a:lnTo>
                    <a:pt x="347472" y="1591056"/>
                  </a:lnTo>
                  <a:lnTo>
                    <a:pt x="332841" y="1634948"/>
                  </a:lnTo>
                  <a:lnTo>
                    <a:pt x="321868" y="1726388"/>
                  </a:lnTo>
                  <a:lnTo>
                    <a:pt x="314553" y="1781252"/>
                  </a:lnTo>
                  <a:lnTo>
                    <a:pt x="310896" y="1788567"/>
                  </a:lnTo>
                  <a:lnTo>
                    <a:pt x="0" y="1320394"/>
                  </a:lnTo>
                  <a:lnTo>
                    <a:pt x="32918" y="1342340"/>
                  </a:lnTo>
                  <a:lnTo>
                    <a:pt x="65836" y="1345997"/>
                  </a:lnTo>
                  <a:lnTo>
                    <a:pt x="113385" y="1342340"/>
                  </a:lnTo>
                  <a:lnTo>
                    <a:pt x="142646" y="1331367"/>
                  </a:lnTo>
                  <a:lnTo>
                    <a:pt x="186537" y="1287476"/>
                  </a:lnTo>
                  <a:lnTo>
                    <a:pt x="314553" y="1126541"/>
                  </a:lnTo>
                  <a:lnTo>
                    <a:pt x="493776" y="837591"/>
                  </a:lnTo>
                  <a:lnTo>
                    <a:pt x="588873" y="687629"/>
                  </a:lnTo>
                  <a:lnTo>
                    <a:pt x="855878" y="230429"/>
                  </a:lnTo>
                  <a:lnTo>
                    <a:pt x="961948" y="25604"/>
                  </a:lnTo>
                  <a:lnTo>
                    <a:pt x="983894" y="3658"/>
                  </a:lnTo>
                  <a:lnTo>
                    <a:pt x="1005840" y="0"/>
                  </a:lnTo>
                  <a:lnTo>
                    <a:pt x="1024128" y="14631"/>
                  </a:lnTo>
                  <a:lnTo>
                    <a:pt x="1027785" y="36576"/>
                  </a:lnTo>
                  <a:lnTo>
                    <a:pt x="1009497" y="87783"/>
                  </a:lnTo>
                  <a:lnTo>
                    <a:pt x="899769" y="35844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931;p171">
              <a:extLst>
                <a:ext uri="{FF2B5EF4-FFF2-40B4-BE49-F238E27FC236}">
                  <a16:creationId xmlns:a16="http://schemas.microsoft.com/office/drawing/2014/main" id="{8ABEC3D6-98C4-2148-B609-FA20922B7FEE}"/>
                </a:ext>
              </a:extLst>
            </p:cNvPr>
            <p:cNvSpPr/>
            <p:nvPr/>
          </p:nvSpPr>
          <p:spPr>
            <a:xfrm>
              <a:off x="4716463" y="1684338"/>
              <a:ext cx="1901825" cy="1473200"/>
            </a:xfrm>
            <a:custGeom>
              <a:avLst/>
              <a:gdLst/>
              <a:ahLst/>
              <a:cxnLst/>
              <a:rect l="l" t="t" r="r" b="b"/>
              <a:pathLst>
                <a:path w="1900238" h="1473994" extrusionOk="0">
                  <a:moveTo>
                    <a:pt x="947738" y="128587"/>
                  </a:moveTo>
                  <a:lnTo>
                    <a:pt x="735807" y="159544"/>
                  </a:lnTo>
                  <a:lnTo>
                    <a:pt x="523875" y="195262"/>
                  </a:lnTo>
                  <a:lnTo>
                    <a:pt x="381000" y="221456"/>
                  </a:lnTo>
                  <a:lnTo>
                    <a:pt x="333375" y="226219"/>
                  </a:lnTo>
                  <a:lnTo>
                    <a:pt x="283369" y="228600"/>
                  </a:lnTo>
                  <a:lnTo>
                    <a:pt x="235744" y="228600"/>
                  </a:lnTo>
                  <a:lnTo>
                    <a:pt x="202407" y="221456"/>
                  </a:lnTo>
                  <a:lnTo>
                    <a:pt x="152400" y="211931"/>
                  </a:lnTo>
                  <a:lnTo>
                    <a:pt x="0" y="261937"/>
                  </a:lnTo>
                  <a:lnTo>
                    <a:pt x="157163" y="369094"/>
                  </a:lnTo>
                  <a:lnTo>
                    <a:pt x="421482" y="340519"/>
                  </a:lnTo>
                  <a:lnTo>
                    <a:pt x="652463" y="304800"/>
                  </a:lnTo>
                  <a:lnTo>
                    <a:pt x="835819" y="266700"/>
                  </a:lnTo>
                  <a:lnTo>
                    <a:pt x="1009650" y="240506"/>
                  </a:lnTo>
                  <a:lnTo>
                    <a:pt x="1216819" y="211931"/>
                  </a:lnTo>
                  <a:lnTo>
                    <a:pt x="1366838" y="192881"/>
                  </a:lnTo>
                  <a:lnTo>
                    <a:pt x="1466850" y="178594"/>
                  </a:lnTo>
                  <a:lnTo>
                    <a:pt x="1502569" y="183356"/>
                  </a:lnTo>
                  <a:lnTo>
                    <a:pt x="1531144" y="192881"/>
                  </a:lnTo>
                  <a:lnTo>
                    <a:pt x="1550194" y="207169"/>
                  </a:lnTo>
                  <a:lnTo>
                    <a:pt x="1559719" y="223837"/>
                  </a:lnTo>
                  <a:lnTo>
                    <a:pt x="1564482" y="250031"/>
                  </a:lnTo>
                  <a:lnTo>
                    <a:pt x="1566863" y="297656"/>
                  </a:lnTo>
                  <a:lnTo>
                    <a:pt x="1566863" y="678656"/>
                  </a:lnTo>
                  <a:cubicBezTo>
                    <a:pt x="1565275" y="762794"/>
                    <a:pt x="1563688" y="846931"/>
                    <a:pt x="1562100" y="931069"/>
                  </a:cubicBezTo>
                  <a:lnTo>
                    <a:pt x="1554957" y="1104900"/>
                  </a:lnTo>
                  <a:lnTo>
                    <a:pt x="1540669" y="1238250"/>
                  </a:lnTo>
                  <a:lnTo>
                    <a:pt x="1504950" y="1328737"/>
                  </a:lnTo>
                  <a:lnTo>
                    <a:pt x="1538288" y="1376362"/>
                  </a:lnTo>
                  <a:lnTo>
                    <a:pt x="1574007" y="1419225"/>
                  </a:lnTo>
                  <a:lnTo>
                    <a:pt x="1607344" y="1450181"/>
                  </a:lnTo>
                  <a:lnTo>
                    <a:pt x="1638300" y="1469231"/>
                  </a:lnTo>
                  <a:lnTo>
                    <a:pt x="1654969" y="1473994"/>
                  </a:lnTo>
                  <a:lnTo>
                    <a:pt x="1676400" y="1471612"/>
                  </a:lnTo>
                  <a:lnTo>
                    <a:pt x="1702594" y="1459706"/>
                  </a:lnTo>
                  <a:lnTo>
                    <a:pt x="1733550" y="1421606"/>
                  </a:lnTo>
                  <a:lnTo>
                    <a:pt x="1757363" y="1362075"/>
                  </a:lnTo>
                  <a:lnTo>
                    <a:pt x="1778794" y="1271587"/>
                  </a:lnTo>
                  <a:lnTo>
                    <a:pt x="1788319" y="1197769"/>
                  </a:lnTo>
                  <a:lnTo>
                    <a:pt x="1793082" y="1095375"/>
                  </a:lnTo>
                  <a:lnTo>
                    <a:pt x="1807369" y="831056"/>
                  </a:lnTo>
                  <a:lnTo>
                    <a:pt x="1828800" y="502444"/>
                  </a:lnTo>
                  <a:lnTo>
                    <a:pt x="1835944" y="404812"/>
                  </a:lnTo>
                  <a:lnTo>
                    <a:pt x="1852613" y="383381"/>
                  </a:lnTo>
                  <a:lnTo>
                    <a:pt x="1876425" y="354806"/>
                  </a:lnTo>
                  <a:lnTo>
                    <a:pt x="1893094" y="323850"/>
                  </a:lnTo>
                  <a:lnTo>
                    <a:pt x="1900238" y="295275"/>
                  </a:lnTo>
                  <a:lnTo>
                    <a:pt x="1900238" y="266700"/>
                  </a:lnTo>
                  <a:lnTo>
                    <a:pt x="1890713" y="238125"/>
                  </a:lnTo>
                  <a:lnTo>
                    <a:pt x="1869282" y="207169"/>
                  </a:lnTo>
                  <a:lnTo>
                    <a:pt x="1833563" y="176212"/>
                  </a:lnTo>
                  <a:lnTo>
                    <a:pt x="1726407" y="95250"/>
                  </a:lnTo>
                  <a:lnTo>
                    <a:pt x="1616869" y="28575"/>
                  </a:lnTo>
                  <a:lnTo>
                    <a:pt x="1557338" y="4762"/>
                  </a:lnTo>
                  <a:lnTo>
                    <a:pt x="1533525" y="0"/>
                  </a:lnTo>
                  <a:lnTo>
                    <a:pt x="1488282" y="4762"/>
                  </a:lnTo>
                  <a:lnTo>
                    <a:pt x="1450182" y="14287"/>
                  </a:lnTo>
                  <a:lnTo>
                    <a:pt x="1376363" y="47625"/>
                  </a:lnTo>
                  <a:lnTo>
                    <a:pt x="1240632" y="69056"/>
                  </a:lnTo>
                  <a:lnTo>
                    <a:pt x="1012032" y="121444"/>
                  </a:lnTo>
                  <a:lnTo>
                    <a:pt x="947738" y="12858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932;p171">
              <a:extLst>
                <a:ext uri="{FF2B5EF4-FFF2-40B4-BE49-F238E27FC236}">
                  <a16:creationId xmlns:a16="http://schemas.microsoft.com/office/drawing/2014/main" id="{7398177C-1DC2-1140-B916-DB9CA01D8C2E}"/>
                </a:ext>
              </a:extLst>
            </p:cNvPr>
            <p:cNvSpPr/>
            <p:nvPr/>
          </p:nvSpPr>
          <p:spPr>
            <a:xfrm>
              <a:off x="4789488" y="2259013"/>
              <a:ext cx="1577975" cy="317500"/>
            </a:xfrm>
            <a:custGeom>
              <a:avLst/>
              <a:gdLst/>
              <a:ahLst/>
              <a:cxnLst/>
              <a:rect l="l" t="t" r="r" b="b"/>
              <a:pathLst>
                <a:path w="1578769" h="316707" extrusionOk="0">
                  <a:moveTo>
                    <a:pt x="597694" y="145257"/>
                  </a:moveTo>
                  <a:lnTo>
                    <a:pt x="666750" y="138113"/>
                  </a:lnTo>
                  <a:lnTo>
                    <a:pt x="771525" y="114300"/>
                  </a:lnTo>
                  <a:lnTo>
                    <a:pt x="978694" y="73819"/>
                  </a:lnTo>
                  <a:lnTo>
                    <a:pt x="1035844" y="61913"/>
                  </a:lnTo>
                  <a:lnTo>
                    <a:pt x="1143000" y="33338"/>
                  </a:lnTo>
                  <a:lnTo>
                    <a:pt x="1264444" y="4763"/>
                  </a:lnTo>
                  <a:lnTo>
                    <a:pt x="1316831" y="0"/>
                  </a:lnTo>
                  <a:lnTo>
                    <a:pt x="1343025" y="2382"/>
                  </a:lnTo>
                  <a:lnTo>
                    <a:pt x="1390650" y="14288"/>
                  </a:lnTo>
                  <a:lnTo>
                    <a:pt x="1433512" y="33338"/>
                  </a:lnTo>
                  <a:lnTo>
                    <a:pt x="1476375" y="59532"/>
                  </a:lnTo>
                  <a:lnTo>
                    <a:pt x="1540669" y="104775"/>
                  </a:lnTo>
                  <a:lnTo>
                    <a:pt x="1578769" y="150019"/>
                  </a:lnTo>
                  <a:lnTo>
                    <a:pt x="1514475" y="161925"/>
                  </a:lnTo>
                  <a:lnTo>
                    <a:pt x="1331119" y="180975"/>
                  </a:lnTo>
                  <a:lnTo>
                    <a:pt x="935831" y="228600"/>
                  </a:lnTo>
                  <a:lnTo>
                    <a:pt x="609600" y="266700"/>
                  </a:lnTo>
                  <a:lnTo>
                    <a:pt x="402431" y="290513"/>
                  </a:lnTo>
                  <a:lnTo>
                    <a:pt x="159544" y="316707"/>
                  </a:lnTo>
                  <a:lnTo>
                    <a:pt x="14287" y="238125"/>
                  </a:lnTo>
                  <a:lnTo>
                    <a:pt x="0" y="190500"/>
                  </a:lnTo>
                  <a:lnTo>
                    <a:pt x="164306" y="183357"/>
                  </a:lnTo>
                  <a:lnTo>
                    <a:pt x="376237" y="169069"/>
                  </a:lnTo>
                  <a:lnTo>
                    <a:pt x="597694" y="1452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933;p171">
              <a:extLst>
                <a:ext uri="{FF2B5EF4-FFF2-40B4-BE49-F238E27FC236}">
                  <a16:creationId xmlns:a16="http://schemas.microsoft.com/office/drawing/2014/main" id="{1642508E-A9D3-FD44-AB90-1CA234A70975}"/>
                </a:ext>
              </a:extLst>
            </p:cNvPr>
            <p:cNvSpPr/>
            <p:nvPr/>
          </p:nvSpPr>
          <p:spPr>
            <a:xfrm>
              <a:off x="4810125" y="2846388"/>
              <a:ext cx="1528763" cy="314325"/>
            </a:xfrm>
            <a:custGeom>
              <a:avLst/>
              <a:gdLst/>
              <a:ahLst/>
              <a:cxnLst/>
              <a:rect l="l" t="t" r="r" b="b"/>
              <a:pathLst>
                <a:path w="1528763" h="314325" extrusionOk="0">
                  <a:moveTo>
                    <a:pt x="609600" y="264319"/>
                  </a:moveTo>
                  <a:lnTo>
                    <a:pt x="223838" y="314325"/>
                  </a:lnTo>
                  <a:lnTo>
                    <a:pt x="35719" y="230981"/>
                  </a:lnTo>
                  <a:lnTo>
                    <a:pt x="0" y="171450"/>
                  </a:lnTo>
                  <a:lnTo>
                    <a:pt x="173831" y="154781"/>
                  </a:lnTo>
                  <a:lnTo>
                    <a:pt x="300038" y="157162"/>
                  </a:lnTo>
                  <a:lnTo>
                    <a:pt x="359569" y="157162"/>
                  </a:lnTo>
                  <a:lnTo>
                    <a:pt x="469106" y="140494"/>
                  </a:lnTo>
                  <a:lnTo>
                    <a:pt x="750094" y="92869"/>
                  </a:lnTo>
                  <a:lnTo>
                    <a:pt x="1090613" y="38100"/>
                  </a:lnTo>
                  <a:lnTo>
                    <a:pt x="1276350" y="2381"/>
                  </a:lnTo>
                  <a:lnTo>
                    <a:pt x="1304925" y="0"/>
                  </a:lnTo>
                  <a:lnTo>
                    <a:pt x="1328738" y="2381"/>
                  </a:lnTo>
                  <a:lnTo>
                    <a:pt x="1369219" y="7144"/>
                  </a:lnTo>
                  <a:lnTo>
                    <a:pt x="1402556" y="16669"/>
                  </a:lnTo>
                  <a:lnTo>
                    <a:pt x="1445419" y="40481"/>
                  </a:lnTo>
                  <a:lnTo>
                    <a:pt x="1493044" y="80962"/>
                  </a:lnTo>
                  <a:lnTo>
                    <a:pt x="1528763" y="152400"/>
                  </a:lnTo>
                  <a:lnTo>
                    <a:pt x="1421606" y="164306"/>
                  </a:lnTo>
                  <a:lnTo>
                    <a:pt x="1252538" y="180975"/>
                  </a:lnTo>
                  <a:lnTo>
                    <a:pt x="912019" y="223837"/>
                  </a:lnTo>
                  <a:lnTo>
                    <a:pt x="609600" y="2643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934;p171">
              <a:extLst>
                <a:ext uri="{FF2B5EF4-FFF2-40B4-BE49-F238E27FC236}">
                  <a16:creationId xmlns:a16="http://schemas.microsoft.com/office/drawing/2014/main" id="{63937D26-7D2E-C14C-BC02-C100E30ABDAE}"/>
                </a:ext>
              </a:extLst>
            </p:cNvPr>
            <p:cNvSpPr/>
            <p:nvPr/>
          </p:nvSpPr>
          <p:spPr>
            <a:xfrm>
              <a:off x="3962400" y="3663950"/>
              <a:ext cx="1298575" cy="1343025"/>
            </a:xfrm>
            <a:custGeom>
              <a:avLst/>
              <a:gdLst/>
              <a:ahLst/>
              <a:cxnLst/>
              <a:rect l="l" t="t" r="r" b="b"/>
              <a:pathLst>
                <a:path w="1297696" h="1342790" extrusionOk="0">
                  <a:moveTo>
                    <a:pt x="849264" y="388307"/>
                  </a:moveTo>
                  <a:lnTo>
                    <a:pt x="964504" y="192901"/>
                  </a:lnTo>
                  <a:lnTo>
                    <a:pt x="997071" y="132776"/>
                  </a:lnTo>
                  <a:lnTo>
                    <a:pt x="1002082" y="115240"/>
                  </a:lnTo>
                  <a:lnTo>
                    <a:pt x="1002082" y="105219"/>
                  </a:lnTo>
                  <a:lnTo>
                    <a:pt x="989556" y="85177"/>
                  </a:lnTo>
                  <a:lnTo>
                    <a:pt x="961998" y="47599"/>
                  </a:lnTo>
                  <a:lnTo>
                    <a:pt x="1014608" y="0"/>
                  </a:lnTo>
                  <a:lnTo>
                    <a:pt x="1107300" y="57620"/>
                  </a:lnTo>
                  <a:lnTo>
                    <a:pt x="1184962" y="125260"/>
                  </a:lnTo>
                  <a:lnTo>
                    <a:pt x="1240076" y="200417"/>
                  </a:lnTo>
                  <a:lnTo>
                    <a:pt x="1272644" y="227974"/>
                  </a:lnTo>
                  <a:lnTo>
                    <a:pt x="1290180" y="255531"/>
                  </a:lnTo>
                  <a:lnTo>
                    <a:pt x="1297696" y="275573"/>
                  </a:lnTo>
                  <a:lnTo>
                    <a:pt x="1290180" y="293109"/>
                  </a:lnTo>
                  <a:lnTo>
                    <a:pt x="1265128" y="308140"/>
                  </a:lnTo>
                  <a:lnTo>
                    <a:pt x="1225045" y="318161"/>
                  </a:lnTo>
                  <a:lnTo>
                    <a:pt x="1197488" y="323172"/>
                  </a:lnTo>
                  <a:lnTo>
                    <a:pt x="1122332" y="410854"/>
                  </a:lnTo>
                  <a:lnTo>
                    <a:pt x="936946" y="623796"/>
                  </a:lnTo>
                  <a:lnTo>
                    <a:pt x="744046" y="824213"/>
                  </a:lnTo>
                  <a:lnTo>
                    <a:pt x="533608" y="1002082"/>
                  </a:lnTo>
                  <a:lnTo>
                    <a:pt x="318161" y="1152395"/>
                  </a:lnTo>
                  <a:lnTo>
                    <a:pt x="85177" y="1325254"/>
                  </a:lnTo>
                  <a:lnTo>
                    <a:pt x="57619" y="1337780"/>
                  </a:lnTo>
                  <a:lnTo>
                    <a:pt x="27557" y="1342790"/>
                  </a:lnTo>
                  <a:lnTo>
                    <a:pt x="7515" y="1332769"/>
                  </a:lnTo>
                  <a:lnTo>
                    <a:pt x="0" y="1320243"/>
                  </a:lnTo>
                  <a:lnTo>
                    <a:pt x="10020" y="1290181"/>
                  </a:lnTo>
                  <a:lnTo>
                    <a:pt x="62630" y="1242582"/>
                  </a:lnTo>
                  <a:lnTo>
                    <a:pt x="182880" y="1144879"/>
                  </a:lnTo>
                  <a:lnTo>
                    <a:pt x="373275" y="972020"/>
                  </a:lnTo>
                  <a:lnTo>
                    <a:pt x="551145" y="799161"/>
                  </a:lnTo>
                  <a:lnTo>
                    <a:pt x="696447" y="618786"/>
                  </a:lnTo>
                  <a:lnTo>
                    <a:pt x="849264" y="38830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935;p171">
              <a:extLst>
                <a:ext uri="{FF2B5EF4-FFF2-40B4-BE49-F238E27FC236}">
                  <a16:creationId xmlns:a16="http://schemas.microsoft.com/office/drawing/2014/main" id="{65C7B5A5-E481-3E4C-9F22-9F1FD7A3D814}"/>
                </a:ext>
              </a:extLst>
            </p:cNvPr>
            <p:cNvSpPr/>
            <p:nvPr/>
          </p:nvSpPr>
          <p:spPr>
            <a:xfrm>
              <a:off x="4795838" y="3935413"/>
              <a:ext cx="2336800" cy="412750"/>
            </a:xfrm>
            <a:custGeom>
              <a:avLst/>
              <a:gdLst/>
              <a:ahLst/>
              <a:cxnLst/>
              <a:rect l="l" t="t" r="r" b="b"/>
              <a:pathLst>
                <a:path w="2336006" h="411957" extrusionOk="0">
                  <a:moveTo>
                    <a:pt x="1114425" y="135732"/>
                  </a:moveTo>
                  <a:lnTo>
                    <a:pt x="1271587" y="109538"/>
                  </a:lnTo>
                  <a:lnTo>
                    <a:pt x="1512093" y="76200"/>
                  </a:lnTo>
                  <a:lnTo>
                    <a:pt x="1666875" y="54769"/>
                  </a:lnTo>
                  <a:lnTo>
                    <a:pt x="1890712" y="16669"/>
                  </a:lnTo>
                  <a:lnTo>
                    <a:pt x="1971675" y="0"/>
                  </a:lnTo>
                  <a:lnTo>
                    <a:pt x="1993106" y="0"/>
                  </a:lnTo>
                  <a:lnTo>
                    <a:pt x="2012156" y="2382"/>
                  </a:lnTo>
                  <a:lnTo>
                    <a:pt x="2035968" y="9525"/>
                  </a:lnTo>
                  <a:lnTo>
                    <a:pt x="2076450" y="28575"/>
                  </a:lnTo>
                  <a:lnTo>
                    <a:pt x="2131218" y="61913"/>
                  </a:lnTo>
                  <a:lnTo>
                    <a:pt x="2197893" y="116682"/>
                  </a:lnTo>
                  <a:lnTo>
                    <a:pt x="2278856" y="192882"/>
                  </a:lnTo>
                  <a:lnTo>
                    <a:pt x="2309812" y="223838"/>
                  </a:lnTo>
                  <a:lnTo>
                    <a:pt x="2326481" y="242888"/>
                  </a:lnTo>
                  <a:lnTo>
                    <a:pt x="2333625" y="261938"/>
                  </a:lnTo>
                  <a:lnTo>
                    <a:pt x="2336006" y="288132"/>
                  </a:lnTo>
                  <a:lnTo>
                    <a:pt x="2333625" y="321469"/>
                  </a:lnTo>
                  <a:lnTo>
                    <a:pt x="2321718" y="345282"/>
                  </a:lnTo>
                  <a:lnTo>
                    <a:pt x="2293143" y="378619"/>
                  </a:lnTo>
                  <a:lnTo>
                    <a:pt x="2262187" y="411957"/>
                  </a:lnTo>
                  <a:lnTo>
                    <a:pt x="2007393" y="240507"/>
                  </a:lnTo>
                  <a:lnTo>
                    <a:pt x="1993106" y="223838"/>
                  </a:lnTo>
                  <a:lnTo>
                    <a:pt x="1976437" y="214313"/>
                  </a:lnTo>
                  <a:lnTo>
                    <a:pt x="1935956" y="204788"/>
                  </a:lnTo>
                  <a:lnTo>
                    <a:pt x="1871662" y="207169"/>
                  </a:lnTo>
                  <a:lnTo>
                    <a:pt x="1643062" y="228600"/>
                  </a:lnTo>
                  <a:lnTo>
                    <a:pt x="1395412" y="257175"/>
                  </a:lnTo>
                  <a:lnTo>
                    <a:pt x="1252537" y="276225"/>
                  </a:lnTo>
                  <a:lnTo>
                    <a:pt x="1054893" y="311944"/>
                  </a:lnTo>
                  <a:lnTo>
                    <a:pt x="804862" y="359569"/>
                  </a:lnTo>
                  <a:lnTo>
                    <a:pt x="509587" y="404813"/>
                  </a:lnTo>
                  <a:lnTo>
                    <a:pt x="433387" y="407194"/>
                  </a:lnTo>
                  <a:lnTo>
                    <a:pt x="357187" y="400050"/>
                  </a:lnTo>
                  <a:lnTo>
                    <a:pt x="273843" y="385763"/>
                  </a:lnTo>
                  <a:lnTo>
                    <a:pt x="190500" y="364332"/>
                  </a:lnTo>
                  <a:lnTo>
                    <a:pt x="111918" y="330994"/>
                  </a:lnTo>
                  <a:lnTo>
                    <a:pt x="14287" y="216694"/>
                  </a:lnTo>
                  <a:lnTo>
                    <a:pt x="0" y="169069"/>
                  </a:lnTo>
                  <a:lnTo>
                    <a:pt x="200025" y="190500"/>
                  </a:lnTo>
                  <a:lnTo>
                    <a:pt x="266700" y="211932"/>
                  </a:lnTo>
                  <a:lnTo>
                    <a:pt x="383381" y="223838"/>
                  </a:lnTo>
                  <a:lnTo>
                    <a:pt x="495300" y="228600"/>
                  </a:lnTo>
                  <a:lnTo>
                    <a:pt x="590550" y="223838"/>
                  </a:lnTo>
                  <a:lnTo>
                    <a:pt x="876300" y="178594"/>
                  </a:lnTo>
                  <a:lnTo>
                    <a:pt x="1114425" y="13573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936;p171">
              <a:extLst>
                <a:ext uri="{FF2B5EF4-FFF2-40B4-BE49-F238E27FC236}">
                  <a16:creationId xmlns:a16="http://schemas.microsoft.com/office/drawing/2014/main" id="{844D5C6E-6723-CE48-B123-4C95B2FBCE6C}"/>
                </a:ext>
              </a:extLst>
            </p:cNvPr>
            <p:cNvSpPr/>
            <p:nvPr/>
          </p:nvSpPr>
          <p:spPr>
            <a:xfrm>
              <a:off x="5905500" y="4160838"/>
              <a:ext cx="1158875" cy="2209800"/>
            </a:xfrm>
            <a:custGeom>
              <a:avLst/>
              <a:gdLst/>
              <a:ahLst/>
              <a:cxnLst/>
              <a:rect l="l" t="t" r="r" b="b"/>
              <a:pathLst>
                <a:path w="1158427" h="2210268" extrusionOk="0">
                  <a:moveTo>
                    <a:pt x="1091109" y="493664"/>
                  </a:moveTo>
                  <a:lnTo>
                    <a:pt x="1121963" y="353419"/>
                  </a:lnTo>
                  <a:lnTo>
                    <a:pt x="1144403" y="238418"/>
                  </a:lnTo>
                  <a:lnTo>
                    <a:pt x="1158427" y="168295"/>
                  </a:lnTo>
                  <a:lnTo>
                    <a:pt x="891961" y="0"/>
                  </a:lnTo>
                  <a:lnTo>
                    <a:pt x="905986" y="36464"/>
                  </a:lnTo>
                  <a:lnTo>
                    <a:pt x="911595" y="75733"/>
                  </a:lnTo>
                  <a:lnTo>
                    <a:pt x="911595" y="151466"/>
                  </a:lnTo>
                  <a:lnTo>
                    <a:pt x="894766" y="297321"/>
                  </a:lnTo>
                  <a:lnTo>
                    <a:pt x="880741" y="384273"/>
                  </a:lnTo>
                  <a:lnTo>
                    <a:pt x="858302" y="499274"/>
                  </a:lnTo>
                  <a:lnTo>
                    <a:pt x="813424" y="661959"/>
                  </a:lnTo>
                  <a:lnTo>
                    <a:pt x="746106" y="866717"/>
                  </a:lnTo>
                  <a:lnTo>
                    <a:pt x="656349" y="1107939"/>
                  </a:lnTo>
                  <a:lnTo>
                    <a:pt x="544152" y="1343551"/>
                  </a:lnTo>
                  <a:lnTo>
                    <a:pt x="437566" y="1520261"/>
                  </a:lnTo>
                  <a:lnTo>
                    <a:pt x="359028" y="1632457"/>
                  </a:lnTo>
                  <a:lnTo>
                    <a:pt x="291711" y="1708189"/>
                  </a:lnTo>
                  <a:lnTo>
                    <a:pt x="235613" y="1753068"/>
                  </a:lnTo>
                  <a:lnTo>
                    <a:pt x="173905" y="1783922"/>
                  </a:lnTo>
                  <a:lnTo>
                    <a:pt x="0" y="2128926"/>
                  </a:lnTo>
                  <a:lnTo>
                    <a:pt x="2805" y="2159780"/>
                  </a:lnTo>
                  <a:lnTo>
                    <a:pt x="14025" y="2187829"/>
                  </a:lnTo>
                  <a:lnTo>
                    <a:pt x="28049" y="2207463"/>
                  </a:lnTo>
                  <a:lnTo>
                    <a:pt x="47684" y="2210268"/>
                  </a:lnTo>
                  <a:lnTo>
                    <a:pt x="84147" y="2201853"/>
                  </a:lnTo>
                  <a:lnTo>
                    <a:pt x="157075" y="2170999"/>
                  </a:lnTo>
                  <a:lnTo>
                    <a:pt x="269271" y="2086852"/>
                  </a:lnTo>
                  <a:lnTo>
                    <a:pt x="373053" y="1997095"/>
                  </a:lnTo>
                  <a:lnTo>
                    <a:pt x="474030" y="1879289"/>
                  </a:lnTo>
                  <a:lnTo>
                    <a:pt x="580616" y="1733434"/>
                  </a:lnTo>
                  <a:lnTo>
                    <a:pt x="706837" y="1517456"/>
                  </a:lnTo>
                  <a:lnTo>
                    <a:pt x="821838" y="1293063"/>
                  </a:lnTo>
                  <a:lnTo>
                    <a:pt x="931230" y="1026597"/>
                  </a:lnTo>
                  <a:lnTo>
                    <a:pt x="998547" y="830253"/>
                  </a:lnTo>
                  <a:lnTo>
                    <a:pt x="1091109" y="49366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937;p171">
              <a:extLst>
                <a:ext uri="{FF2B5EF4-FFF2-40B4-BE49-F238E27FC236}">
                  <a16:creationId xmlns:a16="http://schemas.microsoft.com/office/drawing/2014/main" id="{14AD05EA-E4C8-E44B-989E-C331DD770F0C}"/>
                </a:ext>
              </a:extLst>
            </p:cNvPr>
            <p:cNvSpPr/>
            <p:nvPr/>
          </p:nvSpPr>
          <p:spPr>
            <a:xfrm>
              <a:off x="5462588" y="5754688"/>
              <a:ext cx="652462" cy="568325"/>
            </a:xfrm>
            <a:custGeom>
              <a:avLst/>
              <a:gdLst/>
              <a:ahLst/>
              <a:cxnLst/>
              <a:rect l="l" t="t" r="r" b="b"/>
              <a:pathLst>
                <a:path w="652462" h="566738" extrusionOk="0">
                  <a:moveTo>
                    <a:pt x="183356" y="66675"/>
                  </a:moveTo>
                  <a:lnTo>
                    <a:pt x="314325" y="114300"/>
                  </a:lnTo>
                  <a:lnTo>
                    <a:pt x="352425" y="126207"/>
                  </a:lnTo>
                  <a:lnTo>
                    <a:pt x="383381" y="140494"/>
                  </a:lnTo>
                  <a:lnTo>
                    <a:pt x="428625" y="164307"/>
                  </a:lnTo>
                  <a:lnTo>
                    <a:pt x="473868" y="180975"/>
                  </a:lnTo>
                  <a:lnTo>
                    <a:pt x="514350" y="190500"/>
                  </a:lnTo>
                  <a:lnTo>
                    <a:pt x="545306" y="195263"/>
                  </a:lnTo>
                  <a:lnTo>
                    <a:pt x="583406" y="197644"/>
                  </a:lnTo>
                  <a:lnTo>
                    <a:pt x="652462" y="180975"/>
                  </a:lnTo>
                  <a:lnTo>
                    <a:pt x="447675" y="566738"/>
                  </a:lnTo>
                  <a:lnTo>
                    <a:pt x="435768" y="504825"/>
                  </a:lnTo>
                  <a:lnTo>
                    <a:pt x="428625" y="466725"/>
                  </a:lnTo>
                  <a:lnTo>
                    <a:pt x="411956" y="414338"/>
                  </a:lnTo>
                  <a:lnTo>
                    <a:pt x="390525" y="376238"/>
                  </a:lnTo>
                  <a:lnTo>
                    <a:pt x="361950" y="335757"/>
                  </a:lnTo>
                  <a:lnTo>
                    <a:pt x="326231" y="302419"/>
                  </a:lnTo>
                  <a:lnTo>
                    <a:pt x="245268" y="240507"/>
                  </a:lnTo>
                  <a:lnTo>
                    <a:pt x="126206" y="150019"/>
                  </a:lnTo>
                  <a:lnTo>
                    <a:pt x="47625" y="88107"/>
                  </a:lnTo>
                  <a:lnTo>
                    <a:pt x="19050" y="61913"/>
                  </a:lnTo>
                  <a:lnTo>
                    <a:pt x="0" y="30957"/>
                  </a:lnTo>
                  <a:lnTo>
                    <a:pt x="0" y="9525"/>
                  </a:lnTo>
                  <a:lnTo>
                    <a:pt x="4762" y="0"/>
                  </a:lnTo>
                  <a:lnTo>
                    <a:pt x="19050" y="0"/>
                  </a:lnTo>
                  <a:lnTo>
                    <a:pt x="59531" y="11907"/>
                  </a:lnTo>
                  <a:lnTo>
                    <a:pt x="119062" y="40482"/>
                  </a:lnTo>
                  <a:lnTo>
                    <a:pt x="183356" y="666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938;p171">
              <a:extLst>
                <a:ext uri="{FF2B5EF4-FFF2-40B4-BE49-F238E27FC236}">
                  <a16:creationId xmlns:a16="http://schemas.microsoft.com/office/drawing/2014/main" id="{116EFC6E-6489-3A41-8C7B-3F6A3E63EF27}"/>
                </a:ext>
              </a:extLst>
            </p:cNvPr>
            <p:cNvSpPr/>
            <p:nvPr/>
          </p:nvSpPr>
          <p:spPr>
            <a:xfrm>
              <a:off x="4219575" y="4322763"/>
              <a:ext cx="1266825" cy="1139825"/>
            </a:xfrm>
            <a:custGeom>
              <a:avLst/>
              <a:gdLst/>
              <a:ahLst/>
              <a:cxnLst/>
              <a:rect l="l" t="t" r="r" b="b"/>
              <a:pathLst>
                <a:path w="1266825" h="1140619" extrusionOk="0">
                  <a:moveTo>
                    <a:pt x="866775" y="285750"/>
                  </a:moveTo>
                  <a:lnTo>
                    <a:pt x="978694" y="133350"/>
                  </a:lnTo>
                  <a:lnTo>
                    <a:pt x="1007269" y="92869"/>
                  </a:lnTo>
                  <a:lnTo>
                    <a:pt x="1012031" y="80962"/>
                  </a:lnTo>
                  <a:lnTo>
                    <a:pt x="1014413" y="47625"/>
                  </a:lnTo>
                  <a:lnTo>
                    <a:pt x="1014413" y="0"/>
                  </a:lnTo>
                  <a:lnTo>
                    <a:pt x="1100138" y="9525"/>
                  </a:lnTo>
                  <a:lnTo>
                    <a:pt x="1169194" y="54769"/>
                  </a:lnTo>
                  <a:lnTo>
                    <a:pt x="1207294" y="78581"/>
                  </a:lnTo>
                  <a:lnTo>
                    <a:pt x="1235869" y="107156"/>
                  </a:lnTo>
                  <a:lnTo>
                    <a:pt x="1254919" y="133350"/>
                  </a:lnTo>
                  <a:lnTo>
                    <a:pt x="1262063" y="152400"/>
                  </a:lnTo>
                  <a:lnTo>
                    <a:pt x="1266825" y="178594"/>
                  </a:lnTo>
                  <a:lnTo>
                    <a:pt x="1264444" y="207169"/>
                  </a:lnTo>
                  <a:lnTo>
                    <a:pt x="1250156" y="228600"/>
                  </a:lnTo>
                  <a:lnTo>
                    <a:pt x="1157288" y="316706"/>
                  </a:lnTo>
                  <a:lnTo>
                    <a:pt x="966788" y="492919"/>
                  </a:lnTo>
                  <a:lnTo>
                    <a:pt x="785813" y="650081"/>
                  </a:lnTo>
                  <a:lnTo>
                    <a:pt x="628650" y="769144"/>
                  </a:lnTo>
                  <a:lnTo>
                    <a:pt x="426244" y="904875"/>
                  </a:lnTo>
                  <a:lnTo>
                    <a:pt x="252413" y="1014412"/>
                  </a:lnTo>
                  <a:lnTo>
                    <a:pt x="76200" y="1114425"/>
                  </a:lnTo>
                  <a:lnTo>
                    <a:pt x="28575" y="1135856"/>
                  </a:lnTo>
                  <a:lnTo>
                    <a:pt x="4763" y="1140619"/>
                  </a:lnTo>
                  <a:lnTo>
                    <a:pt x="0" y="1128712"/>
                  </a:lnTo>
                  <a:lnTo>
                    <a:pt x="14288" y="1102519"/>
                  </a:lnTo>
                  <a:lnTo>
                    <a:pt x="57150" y="1059656"/>
                  </a:lnTo>
                  <a:lnTo>
                    <a:pt x="135731" y="1007269"/>
                  </a:lnTo>
                  <a:lnTo>
                    <a:pt x="302419" y="871537"/>
                  </a:lnTo>
                  <a:lnTo>
                    <a:pt x="452438" y="740569"/>
                  </a:lnTo>
                  <a:lnTo>
                    <a:pt x="609600" y="581025"/>
                  </a:lnTo>
                  <a:lnTo>
                    <a:pt x="733425" y="450056"/>
                  </a:lnTo>
                  <a:lnTo>
                    <a:pt x="866775" y="2857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939;p171">
              <a:extLst>
                <a:ext uri="{FF2B5EF4-FFF2-40B4-BE49-F238E27FC236}">
                  <a16:creationId xmlns:a16="http://schemas.microsoft.com/office/drawing/2014/main" id="{BBFF28C0-A744-6E4E-84C0-B741DE3BDE8A}"/>
                </a:ext>
              </a:extLst>
            </p:cNvPr>
            <p:cNvSpPr/>
            <p:nvPr/>
          </p:nvSpPr>
          <p:spPr>
            <a:xfrm>
              <a:off x="4327525" y="4151313"/>
              <a:ext cx="1938338" cy="1900237"/>
            </a:xfrm>
            <a:custGeom>
              <a:avLst/>
              <a:gdLst/>
              <a:ahLst/>
              <a:cxnLst/>
              <a:rect l="l" t="t" r="r" b="b"/>
              <a:pathLst>
                <a:path w="1937154" h="1900155" extrusionOk="0">
                  <a:moveTo>
                    <a:pt x="1498453" y="470414"/>
                  </a:moveTo>
                  <a:lnTo>
                    <a:pt x="1553951" y="377917"/>
                  </a:lnTo>
                  <a:lnTo>
                    <a:pt x="1580379" y="325061"/>
                  </a:lnTo>
                  <a:lnTo>
                    <a:pt x="1606807" y="269563"/>
                  </a:lnTo>
                  <a:lnTo>
                    <a:pt x="1617378" y="232564"/>
                  </a:lnTo>
                  <a:lnTo>
                    <a:pt x="1620021" y="195565"/>
                  </a:lnTo>
                  <a:lnTo>
                    <a:pt x="1617378" y="161209"/>
                  </a:lnTo>
                  <a:lnTo>
                    <a:pt x="1606807" y="126853"/>
                  </a:lnTo>
                  <a:lnTo>
                    <a:pt x="1590950" y="105711"/>
                  </a:lnTo>
                  <a:lnTo>
                    <a:pt x="1553951" y="63427"/>
                  </a:lnTo>
                  <a:lnTo>
                    <a:pt x="1672876" y="0"/>
                  </a:lnTo>
                  <a:lnTo>
                    <a:pt x="1789158" y="76640"/>
                  </a:lnTo>
                  <a:lnTo>
                    <a:pt x="1865799" y="145353"/>
                  </a:lnTo>
                  <a:lnTo>
                    <a:pt x="1905440" y="187637"/>
                  </a:lnTo>
                  <a:lnTo>
                    <a:pt x="1923940" y="219350"/>
                  </a:lnTo>
                  <a:lnTo>
                    <a:pt x="1934511" y="256349"/>
                  </a:lnTo>
                  <a:lnTo>
                    <a:pt x="1937154" y="280134"/>
                  </a:lnTo>
                  <a:lnTo>
                    <a:pt x="1934511" y="309205"/>
                  </a:lnTo>
                  <a:lnTo>
                    <a:pt x="1926582" y="332990"/>
                  </a:lnTo>
                  <a:lnTo>
                    <a:pt x="1783873" y="523269"/>
                  </a:lnTo>
                  <a:lnTo>
                    <a:pt x="1620021" y="729406"/>
                  </a:lnTo>
                  <a:lnTo>
                    <a:pt x="1458811" y="922328"/>
                  </a:lnTo>
                  <a:lnTo>
                    <a:pt x="1265889" y="1133750"/>
                  </a:lnTo>
                  <a:lnTo>
                    <a:pt x="1080895" y="1308173"/>
                  </a:lnTo>
                  <a:lnTo>
                    <a:pt x="911757" y="1437669"/>
                  </a:lnTo>
                  <a:lnTo>
                    <a:pt x="745262" y="1548666"/>
                  </a:lnTo>
                  <a:lnTo>
                    <a:pt x="578767" y="1651734"/>
                  </a:lnTo>
                  <a:lnTo>
                    <a:pt x="385845" y="1754802"/>
                  </a:lnTo>
                  <a:lnTo>
                    <a:pt x="161209" y="1852585"/>
                  </a:lnTo>
                  <a:lnTo>
                    <a:pt x="39641" y="1897512"/>
                  </a:lnTo>
                  <a:lnTo>
                    <a:pt x="18499" y="1900155"/>
                  </a:lnTo>
                  <a:lnTo>
                    <a:pt x="0" y="1897512"/>
                  </a:lnTo>
                  <a:lnTo>
                    <a:pt x="0" y="1884298"/>
                  </a:lnTo>
                  <a:lnTo>
                    <a:pt x="10571" y="1863156"/>
                  </a:lnTo>
                  <a:lnTo>
                    <a:pt x="47570" y="1834085"/>
                  </a:lnTo>
                  <a:lnTo>
                    <a:pt x="195565" y="1746874"/>
                  </a:lnTo>
                  <a:lnTo>
                    <a:pt x="372631" y="1627949"/>
                  </a:lnTo>
                  <a:lnTo>
                    <a:pt x="576125" y="1474668"/>
                  </a:lnTo>
                  <a:lnTo>
                    <a:pt x="716192" y="1350458"/>
                  </a:lnTo>
                  <a:lnTo>
                    <a:pt x="924971" y="1165464"/>
                  </a:lnTo>
                  <a:lnTo>
                    <a:pt x="1088823" y="998969"/>
                  </a:lnTo>
                  <a:lnTo>
                    <a:pt x="1287031" y="766405"/>
                  </a:lnTo>
                  <a:lnTo>
                    <a:pt x="1448240" y="554983"/>
                  </a:lnTo>
                  <a:lnTo>
                    <a:pt x="1498453" y="4704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4" name="Google Shape;1944;p172">
            <a:extLst>
              <a:ext uri="{FF2B5EF4-FFF2-40B4-BE49-F238E27FC236}">
                <a16:creationId xmlns:a16="http://schemas.microsoft.com/office/drawing/2014/main" id="{47868244-D107-534F-8CBC-193D2265DE6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9458" y="1529435"/>
            <a:ext cx="4378325" cy="468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4" name="Google Shape;1944;p1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7426" y="1469275"/>
            <a:ext cx="4378325" cy="468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73"/>
          <p:cNvSpPr txBox="1"/>
          <p:nvPr/>
        </p:nvSpPr>
        <p:spPr>
          <a:xfrm>
            <a:off x="4160912" y="7446962"/>
            <a:ext cx="3792485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泳</a:t>
            </a:r>
            <a:endParaRPr/>
          </a:p>
        </p:txBody>
      </p:sp>
      <p:sp>
        <p:nvSpPr>
          <p:cNvPr id="881" name="Google Shape;881;p73"/>
          <p:cNvSpPr/>
          <p:nvPr/>
        </p:nvSpPr>
        <p:spPr>
          <a:xfrm>
            <a:off x="3051175" y="1646238"/>
            <a:ext cx="781050" cy="696912"/>
          </a:xfrm>
          <a:custGeom>
            <a:avLst/>
            <a:gdLst/>
            <a:ahLst/>
            <a:cxnLst/>
            <a:rect l="l" t="t" r="r" b="b"/>
            <a:pathLst>
              <a:path w="781050" h="697706" extrusionOk="0">
                <a:moveTo>
                  <a:pt x="388144" y="497681"/>
                </a:moveTo>
                <a:lnTo>
                  <a:pt x="302419" y="421481"/>
                </a:lnTo>
                <a:lnTo>
                  <a:pt x="240507" y="347662"/>
                </a:lnTo>
                <a:lnTo>
                  <a:pt x="171450" y="261937"/>
                </a:lnTo>
                <a:lnTo>
                  <a:pt x="90488" y="161925"/>
                </a:lnTo>
                <a:lnTo>
                  <a:pt x="47625" y="111919"/>
                </a:lnTo>
                <a:lnTo>
                  <a:pt x="30957" y="92869"/>
                </a:lnTo>
                <a:lnTo>
                  <a:pt x="14288" y="66675"/>
                </a:lnTo>
                <a:lnTo>
                  <a:pt x="2382" y="40481"/>
                </a:lnTo>
                <a:lnTo>
                  <a:pt x="0" y="26194"/>
                </a:lnTo>
                <a:lnTo>
                  <a:pt x="4763" y="9525"/>
                </a:lnTo>
                <a:lnTo>
                  <a:pt x="19050" y="0"/>
                </a:lnTo>
                <a:lnTo>
                  <a:pt x="54769" y="7144"/>
                </a:lnTo>
                <a:lnTo>
                  <a:pt x="64294" y="19050"/>
                </a:lnTo>
                <a:lnTo>
                  <a:pt x="130969" y="73819"/>
                </a:lnTo>
                <a:lnTo>
                  <a:pt x="207169" y="114300"/>
                </a:lnTo>
                <a:lnTo>
                  <a:pt x="357188" y="173831"/>
                </a:lnTo>
                <a:lnTo>
                  <a:pt x="569119" y="238125"/>
                </a:lnTo>
                <a:lnTo>
                  <a:pt x="609600" y="247650"/>
                </a:lnTo>
                <a:lnTo>
                  <a:pt x="642938" y="266700"/>
                </a:lnTo>
                <a:lnTo>
                  <a:pt x="678657" y="302419"/>
                </a:lnTo>
                <a:lnTo>
                  <a:pt x="702469" y="340519"/>
                </a:lnTo>
                <a:lnTo>
                  <a:pt x="719138" y="373856"/>
                </a:lnTo>
                <a:lnTo>
                  <a:pt x="757238" y="481012"/>
                </a:lnTo>
                <a:lnTo>
                  <a:pt x="773907" y="550069"/>
                </a:lnTo>
                <a:lnTo>
                  <a:pt x="781050" y="583406"/>
                </a:lnTo>
                <a:lnTo>
                  <a:pt x="771525" y="621506"/>
                </a:lnTo>
                <a:lnTo>
                  <a:pt x="752475" y="657225"/>
                </a:lnTo>
                <a:lnTo>
                  <a:pt x="733425" y="681037"/>
                </a:lnTo>
                <a:lnTo>
                  <a:pt x="707232" y="695325"/>
                </a:lnTo>
                <a:lnTo>
                  <a:pt x="676275" y="697706"/>
                </a:lnTo>
                <a:lnTo>
                  <a:pt x="619125" y="676275"/>
                </a:lnTo>
                <a:lnTo>
                  <a:pt x="542925" y="626269"/>
                </a:lnTo>
                <a:lnTo>
                  <a:pt x="388144" y="4976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73"/>
          <p:cNvSpPr/>
          <p:nvPr/>
        </p:nvSpPr>
        <p:spPr>
          <a:xfrm>
            <a:off x="2676525" y="2878138"/>
            <a:ext cx="727075" cy="552450"/>
          </a:xfrm>
          <a:custGeom>
            <a:avLst/>
            <a:gdLst/>
            <a:ahLst/>
            <a:cxnLst/>
            <a:rect l="l" t="t" r="r" b="b"/>
            <a:pathLst>
              <a:path w="726281" h="552450" extrusionOk="0">
                <a:moveTo>
                  <a:pt x="197644" y="307182"/>
                </a:moveTo>
                <a:lnTo>
                  <a:pt x="128588" y="226219"/>
                </a:lnTo>
                <a:lnTo>
                  <a:pt x="69056" y="145257"/>
                </a:lnTo>
                <a:lnTo>
                  <a:pt x="19050" y="76200"/>
                </a:lnTo>
                <a:lnTo>
                  <a:pt x="2381" y="45244"/>
                </a:lnTo>
                <a:lnTo>
                  <a:pt x="0" y="33338"/>
                </a:lnTo>
                <a:lnTo>
                  <a:pt x="0" y="19050"/>
                </a:lnTo>
                <a:lnTo>
                  <a:pt x="7144" y="4763"/>
                </a:lnTo>
                <a:lnTo>
                  <a:pt x="30956" y="0"/>
                </a:lnTo>
                <a:lnTo>
                  <a:pt x="71438" y="16669"/>
                </a:lnTo>
                <a:lnTo>
                  <a:pt x="123825" y="42863"/>
                </a:lnTo>
                <a:lnTo>
                  <a:pt x="176213" y="64294"/>
                </a:lnTo>
                <a:lnTo>
                  <a:pt x="264319" y="90488"/>
                </a:lnTo>
                <a:lnTo>
                  <a:pt x="390525" y="114300"/>
                </a:lnTo>
                <a:lnTo>
                  <a:pt x="454819" y="121444"/>
                </a:lnTo>
                <a:lnTo>
                  <a:pt x="481013" y="128588"/>
                </a:lnTo>
                <a:lnTo>
                  <a:pt x="540544" y="164307"/>
                </a:lnTo>
                <a:lnTo>
                  <a:pt x="583406" y="200025"/>
                </a:lnTo>
                <a:lnTo>
                  <a:pt x="604838" y="226219"/>
                </a:lnTo>
                <a:lnTo>
                  <a:pt x="619125" y="254794"/>
                </a:lnTo>
                <a:lnTo>
                  <a:pt x="676275" y="323850"/>
                </a:lnTo>
                <a:lnTo>
                  <a:pt x="704850" y="369094"/>
                </a:lnTo>
                <a:lnTo>
                  <a:pt x="721519" y="419100"/>
                </a:lnTo>
                <a:lnTo>
                  <a:pt x="726281" y="461963"/>
                </a:lnTo>
                <a:lnTo>
                  <a:pt x="719138" y="504825"/>
                </a:lnTo>
                <a:lnTo>
                  <a:pt x="702469" y="545307"/>
                </a:lnTo>
                <a:lnTo>
                  <a:pt x="683419" y="552450"/>
                </a:lnTo>
                <a:lnTo>
                  <a:pt x="619125" y="552450"/>
                </a:lnTo>
                <a:lnTo>
                  <a:pt x="531019" y="538163"/>
                </a:lnTo>
                <a:lnTo>
                  <a:pt x="461963" y="511969"/>
                </a:lnTo>
                <a:lnTo>
                  <a:pt x="371475" y="464344"/>
                </a:lnTo>
                <a:lnTo>
                  <a:pt x="197644" y="30718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73"/>
          <p:cNvSpPr/>
          <p:nvPr/>
        </p:nvSpPr>
        <p:spPr>
          <a:xfrm>
            <a:off x="2617788" y="5059363"/>
            <a:ext cx="468312" cy="669925"/>
          </a:xfrm>
          <a:custGeom>
            <a:avLst/>
            <a:gdLst/>
            <a:ahLst/>
            <a:cxnLst/>
            <a:rect l="l" t="t" r="r" b="b"/>
            <a:pathLst>
              <a:path w="469106" h="669132" extrusionOk="0">
                <a:moveTo>
                  <a:pt x="207169" y="469107"/>
                </a:moveTo>
                <a:lnTo>
                  <a:pt x="169069" y="411957"/>
                </a:lnTo>
                <a:lnTo>
                  <a:pt x="130969" y="354807"/>
                </a:lnTo>
                <a:lnTo>
                  <a:pt x="90487" y="280988"/>
                </a:lnTo>
                <a:lnTo>
                  <a:pt x="57150" y="209550"/>
                </a:lnTo>
                <a:lnTo>
                  <a:pt x="21431" y="126207"/>
                </a:lnTo>
                <a:lnTo>
                  <a:pt x="4762" y="66675"/>
                </a:lnTo>
                <a:lnTo>
                  <a:pt x="0" y="45244"/>
                </a:lnTo>
                <a:lnTo>
                  <a:pt x="0" y="28575"/>
                </a:lnTo>
                <a:lnTo>
                  <a:pt x="4762" y="11907"/>
                </a:lnTo>
                <a:lnTo>
                  <a:pt x="11906" y="2382"/>
                </a:lnTo>
                <a:lnTo>
                  <a:pt x="28575" y="0"/>
                </a:lnTo>
                <a:lnTo>
                  <a:pt x="57150" y="7144"/>
                </a:lnTo>
                <a:lnTo>
                  <a:pt x="83344" y="19050"/>
                </a:lnTo>
                <a:lnTo>
                  <a:pt x="97631" y="30957"/>
                </a:lnTo>
                <a:lnTo>
                  <a:pt x="166687" y="135732"/>
                </a:lnTo>
                <a:lnTo>
                  <a:pt x="202406" y="171450"/>
                </a:lnTo>
                <a:lnTo>
                  <a:pt x="221456" y="180975"/>
                </a:lnTo>
                <a:lnTo>
                  <a:pt x="247650" y="180975"/>
                </a:lnTo>
                <a:lnTo>
                  <a:pt x="469106" y="657225"/>
                </a:lnTo>
                <a:lnTo>
                  <a:pt x="461962" y="669132"/>
                </a:lnTo>
                <a:lnTo>
                  <a:pt x="445294" y="669132"/>
                </a:lnTo>
                <a:lnTo>
                  <a:pt x="395287" y="657225"/>
                </a:lnTo>
                <a:lnTo>
                  <a:pt x="345281" y="621507"/>
                </a:lnTo>
                <a:lnTo>
                  <a:pt x="207169" y="46910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73"/>
          <p:cNvSpPr/>
          <p:nvPr/>
        </p:nvSpPr>
        <p:spPr>
          <a:xfrm>
            <a:off x="4908550" y="1509713"/>
            <a:ext cx="896938" cy="623887"/>
          </a:xfrm>
          <a:custGeom>
            <a:avLst/>
            <a:gdLst/>
            <a:ahLst/>
            <a:cxnLst/>
            <a:rect l="l" t="t" r="r" b="b"/>
            <a:pathLst>
              <a:path w="897732" h="623887" extrusionOk="0">
                <a:moveTo>
                  <a:pt x="292894" y="404812"/>
                </a:moveTo>
                <a:lnTo>
                  <a:pt x="190500" y="295275"/>
                </a:lnTo>
                <a:lnTo>
                  <a:pt x="116682" y="207168"/>
                </a:lnTo>
                <a:lnTo>
                  <a:pt x="66675" y="140493"/>
                </a:lnTo>
                <a:lnTo>
                  <a:pt x="19050" y="83343"/>
                </a:lnTo>
                <a:lnTo>
                  <a:pt x="2382" y="52387"/>
                </a:lnTo>
                <a:lnTo>
                  <a:pt x="0" y="28575"/>
                </a:lnTo>
                <a:lnTo>
                  <a:pt x="4763" y="11906"/>
                </a:lnTo>
                <a:lnTo>
                  <a:pt x="19050" y="0"/>
                </a:lnTo>
                <a:lnTo>
                  <a:pt x="38100" y="0"/>
                </a:lnTo>
                <a:lnTo>
                  <a:pt x="61913" y="19050"/>
                </a:lnTo>
                <a:lnTo>
                  <a:pt x="95250" y="52387"/>
                </a:lnTo>
                <a:lnTo>
                  <a:pt x="135732" y="85725"/>
                </a:lnTo>
                <a:lnTo>
                  <a:pt x="204788" y="130968"/>
                </a:lnTo>
                <a:lnTo>
                  <a:pt x="297657" y="176212"/>
                </a:lnTo>
                <a:lnTo>
                  <a:pt x="402432" y="214312"/>
                </a:lnTo>
                <a:lnTo>
                  <a:pt x="535782" y="252412"/>
                </a:lnTo>
                <a:lnTo>
                  <a:pt x="685800" y="285750"/>
                </a:lnTo>
                <a:lnTo>
                  <a:pt x="704850" y="288131"/>
                </a:lnTo>
                <a:lnTo>
                  <a:pt x="745332" y="314325"/>
                </a:lnTo>
                <a:lnTo>
                  <a:pt x="807244" y="369093"/>
                </a:lnTo>
                <a:lnTo>
                  <a:pt x="850107" y="421481"/>
                </a:lnTo>
                <a:lnTo>
                  <a:pt x="881063" y="476250"/>
                </a:lnTo>
                <a:lnTo>
                  <a:pt x="895350" y="521493"/>
                </a:lnTo>
                <a:lnTo>
                  <a:pt x="897732" y="566737"/>
                </a:lnTo>
                <a:lnTo>
                  <a:pt x="888207" y="595312"/>
                </a:lnTo>
                <a:lnTo>
                  <a:pt x="871538" y="607218"/>
                </a:lnTo>
                <a:lnTo>
                  <a:pt x="842963" y="616743"/>
                </a:lnTo>
                <a:lnTo>
                  <a:pt x="785813" y="623887"/>
                </a:lnTo>
                <a:lnTo>
                  <a:pt x="714375" y="621506"/>
                </a:lnTo>
                <a:lnTo>
                  <a:pt x="647700" y="607218"/>
                </a:lnTo>
                <a:lnTo>
                  <a:pt x="516732" y="557212"/>
                </a:lnTo>
                <a:lnTo>
                  <a:pt x="402432" y="502443"/>
                </a:lnTo>
                <a:lnTo>
                  <a:pt x="292894" y="40481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p73"/>
          <p:cNvSpPr/>
          <p:nvPr/>
        </p:nvSpPr>
        <p:spPr>
          <a:xfrm rot="-5400000">
            <a:off x="3324225" y="3570288"/>
            <a:ext cx="3470275" cy="1450975"/>
          </a:xfrm>
          <a:custGeom>
            <a:avLst/>
            <a:gdLst/>
            <a:ahLst/>
            <a:cxnLst/>
            <a:rect l="l" t="t" r="r" b="b"/>
            <a:pathLst>
              <a:path w="3470105" h="1450925" extrusionOk="0">
                <a:moveTo>
                  <a:pt x="1361505" y="1347082"/>
                </a:moveTo>
                <a:lnTo>
                  <a:pt x="992283" y="1352851"/>
                </a:lnTo>
                <a:lnTo>
                  <a:pt x="908631" y="1355735"/>
                </a:lnTo>
                <a:lnTo>
                  <a:pt x="793250" y="1364389"/>
                </a:lnTo>
                <a:lnTo>
                  <a:pt x="703829" y="1378812"/>
                </a:lnTo>
                <a:lnTo>
                  <a:pt x="631715" y="1390350"/>
                </a:lnTo>
                <a:lnTo>
                  <a:pt x="594216" y="1396119"/>
                </a:lnTo>
                <a:lnTo>
                  <a:pt x="522103" y="1390350"/>
                </a:lnTo>
                <a:lnTo>
                  <a:pt x="398067" y="1367274"/>
                </a:lnTo>
                <a:lnTo>
                  <a:pt x="334607" y="1349966"/>
                </a:lnTo>
                <a:lnTo>
                  <a:pt x="236533" y="1324005"/>
                </a:lnTo>
                <a:lnTo>
                  <a:pt x="103844" y="1266315"/>
                </a:lnTo>
                <a:lnTo>
                  <a:pt x="46153" y="1223046"/>
                </a:lnTo>
                <a:lnTo>
                  <a:pt x="5770" y="1176894"/>
                </a:lnTo>
                <a:lnTo>
                  <a:pt x="0" y="1133626"/>
                </a:lnTo>
                <a:lnTo>
                  <a:pt x="2885" y="1099011"/>
                </a:lnTo>
                <a:lnTo>
                  <a:pt x="709598" y="1084588"/>
                </a:lnTo>
                <a:lnTo>
                  <a:pt x="1122088" y="1087473"/>
                </a:lnTo>
                <a:lnTo>
                  <a:pt x="1996104" y="1099011"/>
                </a:lnTo>
                <a:lnTo>
                  <a:pt x="2933580" y="1104780"/>
                </a:lnTo>
                <a:lnTo>
                  <a:pt x="3118191" y="1107665"/>
                </a:lnTo>
                <a:lnTo>
                  <a:pt x="3167228" y="1096127"/>
                </a:lnTo>
                <a:lnTo>
                  <a:pt x="3184535" y="1081704"/>
                </a:lnTo>
                <a:lnTo>
                  <a:pt x="3198958" y="1041320"/>
                </a:lnTo>
                <a:lnTo>
                  <a:pt x="3198958" y="980745"/>
                </a:lnTo>
                <a:lnTo>
                  <a:pt x="3155690" y="726905"/>
                </a:lnTo>
                <a:lnTo>
                  <a:pt x="3100884" y="548063"/>
                </a:lnTo>
                <a:lnTo>
                  <a:pt x="3051846" y="464412"/>
                </a:lnTo>
                <a:lnTo>
                  <a:pt x="2997040" y="400952"/>
                </a:lnTo>
                <a:lnTo>
                  <a:pt x="2982617" y="369222"/>
                </a:lnTo>
                <a:lnTo>
                  <a:pt x="2979733" y="346145"/>
                </a:lnTo>
                <a:lnTo>
                  <a:pt x="2976848" y="305762"/>
                </a:lnTo>
                <a:lnTo>
                  <a:pt x="3002809" y="271147"/>
                </a:lnTo>
                <a:lnTo>
                  <a:pt x="3100884" y="158650"/>
                </a:lnTo>
                <a:lnTo>
                  <a:pt x="3242226" y="46153"/>
                </a:lnTo>
                <a:lnTo>
                  <a:pt x="3297033" y="5769"/>
                </a:lnTo>
                <a:lnTo>
                  <a:pt x="3317224" y="0"/>
                </a:lnTo>
                <a:lnTo>
                  <a:pt x="3337416" y="0"/>
                </a:lnTo>
                <a:lnTo>
                  <a:pt x="3348954" y="8654"/>
                </a:lnTo>
                <a:lnTo>
                  <a:pt x="3351839" y="28846"/>
                </a:lnTo>
                <a:lnTo>
                  <a:pt x="3331647" y="83652"/>
                </a:lnTo>
                <a:lnTo>
                  <a:pt x="3288379" y="144228"/>
                </a:lnTo>
                <a:lnTo>
                  <a:pt x="3250880" y="227879"/>
                </a:lnTo>
                <a:lnTo>
                  <a:pt x="3236457" y="282686"/>
                </a:lnTo>
                <a:lnTo>
                  <a:pt x="3227804" y="366337"/>
                </a:lnTo>
                <a:lnTo>
                  <a:pt x="3250880" y="493257"/>
                </a:lnTo>
                <a:lnTo>
                  <a:pt x="3317224" y="767289"/>
                </a:lnTo>
                <a:lnTo>
                  <a:pt x="3369146" y="963438"/>
                </a:lnTo>
                <a:lnTo>
                  <a:pt x="3400876" y="1021128"/>
                </a:lnTo>
                <a:lnTo>
                  <a:pt x="3435491" y="1067281"/>
                </a:lnTo>
                <a:lnTo>
                  <a:pt x="3458567" y="1090357"/>
                </a:lnTo>
                <a:lnTo>
                  <a:pt x="3470105" y="1104780"/>
                </a:lnTo>
                <a:lnTo>
                  <a:pt x="3467221" y="1148048"/>
                </a:lnTo>
                <a:lnTo>
                  <a:pt x="3415299" y="1318236"/>
                </a:lnTo>
                <a:lnTo>
                  <a:pt x="3363377" y="1436503"/>
                </a:lnTo>
                <a:lnTo>
                  <a:pt x="3348954" y="1448041"/>
                </a:lnTo>
                <a:lnTo>
                  <a:pt x="3317224" y="1450925"/>
                </a:lnTo>
                <a:lnTo>
                  <a:pt x="3285494" y="1439387"/>
                </a:lnTo>
                <a:lnTo>
                  <a:pt x="3262418" y="1422080"/>
                </a:lnTo>
                <a:lnTo>
                  <a:pt x="3213381" y="1393234"/>
                </a:lnTo>
                <a:lnTo>
                  <a:pt x="3164344" y="1387465"/>
                </a:lnTo>
                <a:lnTo>
                  <a:pt x="2849929" y="1349966"/>
                </a:lnTo>
                <a:lnTo>
                  <a:pt x="2385517" y="1347082"/>
                </a:lnTo>
                <a:lnTo>
                  <a:pt x="2050910" y="1347082"/>
                </a:lnTo>
                <a:lnTo>
                  <a:pt x="1361505" y="134708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73"/>
          <p:cNvSpPr/>
          <p:nvPr/>
        </p:nvSpPr>
        <p:spPr>
          <a:xfrm>
            <a:off x="3756025" y="3565525"/>
            <a:ext cx="1295400" cy="498475"/>
          </a:xfrm>
          <a:custGeom>
            <a:avLst/>
            <a:gdLst/>
            <a:ahLst/>
            <a:cxnLst/>
            <a:rect l="l" t="t" r="r" b="b"/>
            <a:pathLst>
              <a:path w="1295400" h="498475" extrusionOk="0">
                <a:moveTo>
                  <a:pt x="469900" y="222250"/>
                </a:moveTo>
                <a:lnTo>
                  <a:pt x="692150" y="152400"/>
                </a:lnTo>
                <a:lnTo>
                  <a:pt x="787400" y="111125"/>
                </a:lnTo>
                <a:lnTo>
                  <a:pt x="841375" y="73025"/>
                </a:lnTo>
                <a:lnTo>
                  <a:pt x="942975" y="0"/>
                </a:lnTo>
                <a:lnTo>
                  <a:pt x="981075" y="9525"/>
                </a:lnTo>
                <a:lnTo>
                  <a:pt x="1038225" y="31750"/>
                </a:lnTo>
                <a:lnTo>
                  <a:pt x="1114425" y="66675"/>
                </a:lnTo>
                <a:lnTo>
                  <a:pt x="1187450" y="114300"/>
                </a:lnTo>
                <a:lnTo>
                  <a:pt x="1238250" y="155575"/>
                </a:lnTo>
                <a:lnTo>
                  <a:pt x="1295400" y="212725"/>
                </a:lnTo>
                <a:lnTo>
                  <a:pt x="1295400" y="225425"/>
                </a:lnTo>
                <a:lnTo>
                  <a:pt x="857250" y="288925"/>
                </a:lnTo>
                <a:lnTo>
                  <a:pt x="762000" y="307975"/>
                </a:lnTo>
                <a:lnTo>
                  <a:pt x="644525" y="355600"/>
                </a:lnTo>
                <a:lnTo>
                  <a:pt x="530225" y="412750"/>
                </a:lnTo>
                <a:lnTo>
                  <a:pt x="403225" y="476250"/>
                </a:lnTo>
                <a:lnTo>
                  <a:pt x="377825" y="492125"/>
                </a:lnTo>
                <a:lnTo>
                  <a:pt x="342900" y="498475"/>
                </a:lnTo>
                <a:lnTo>
                  <a:pt x="314325" y="492125"/>
                </a:lnTo>
                <a:lnTo>
                  <a:pt x="263525" y="479425"/>
                </a:lnTo>
                <a:lnTo>
                  <a:pt x="219075" y="457200"/>
                </a:lnTo>
                <a:lnTo>
                  <a:pt x="158750" y="419100"/>
                </a:lnTo>
                <a:lnTo>
                  <a:pt x="111125" y="374650"/>
                </a:lnTo>
                <a:lnTo>
                  <a:pt x="66675" y="330200"/>
                </a:lnTo>
                <a:lnTo>
                  <a:pt x="12700" y="266700"/>
                </a:lnTo>
                <a:lnTo>
                  <a:pt x="0" y="228600"/>
                </a:lnTo>
                <a:lnTo>
                  <a:pt x="12700" y="200025"/>
                </a:lnTo>
                <a:lnTo>
                  <a:pt x="47625" y="190500"/>
                </a:lnTo>
                <a:lnTo>
                  <a:pt x="69850" y="196850"/>
                </a:lnTo>
                <a:lnTo>
                  <a:pt x="95250" y="212725"/>
                </a:lnTo>
                <a:lnTo>
                  <a:pt x="120650" y="231775"/>
                </a:lnTo>
                <a:lnTo>
                  <a:pt x="174625" y="254000"/>
                </a:lnTo>
                <a:lnTo>
                  <a:pt x="231775" y="263525"/>
                </a:lnTo>
                <a:lnTo>
                  <a:pt x="301625" y="266700"/>
                </a:lnTo>
                <a:lnTo>
                  <a:pt x="387350" y="247650"/>
                </a:lnTo>
                <a:lnTo>
                  <a:pt x="469900" y="2222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73"/>
          <p:cNvSpPr/>
          <p:nvPr/>
        </p:nvSpPr>
        <p:spPr>
          <a:xfrm>
            <a:off x="2846388" y="3948113"/>
            <a:ext cx="823912" cy="1778000"/>
          </a:xfrm>
          <a:custGeom>
            <a:avLst/>
            <a:gdLst/>
            <a:ahLst/>
            <a:cxnLst/>
            <a:rect l="l" t="t" r="r" b="b"/>
            <a:pathLst>
              <a:path w="823912" h="1778793" extrusionOk="0">
                <a:moveTo>
                  <a:pt x="438150" y="1185862"/>
                </a:moveTo>
                <a:lnTo>
                  <a:pt x="321469" y="1554956"/>
                </a:lnTo>
                <a:lnTo>
                  <a:pt x="307181" y="1607343"/>
                </a:lnTo>
                <a:lnTo>
                  <a:pt x="283369" y="1700212"/>
                </a:lnTo>
                <a:lnTo>
                  <a:pt x="257175" y="1762125"/>
                </a:lnTo>
                <a:lnTo>
                  <a:pt x="233362" y="1778793"/>
                </a:lnTo>
                <a:lnTo>
                  <a:pt x="0" y="1300162"/>
                </a:lnTo>
                <a:lnTo>
                  <a:pt x="28575" y="1290637"/>
                </a:lnTo>
                <a:lnTo>
                  <a:pt x="57150" y="1276350"/>
                </a:lnTo>
                <a:lnTo>
                  <a:pt x="85725" y="1250156"/>
                </a:lnTo>
                <a:lnTo>
                  <a:pt x="271462" y="942975"/>
                </a:lnTo>
                <a:lnTo>
                  <a:pt x="466725" y="592931"/>
                </a:lnTo>
                <a:lnTo>
                  <a:pt x="623887" y="292893"/>
                </a:lnTo>
                <a:lnTo>
                  <a:pt x="752475" y="26193"/>
                </a:lnTo>
                <a:lnTo>
                  <a:pt x="764381" y="11906"/>
                </a:lnTo>
                <a:lnTo>
                  <a:pt x="781050" y="2381"/>
                </a:lnTo>
                <a:lnTo>
                  <a:pt x="795337" y="0"/>
                </a:lnTo>
                <a:lnTo>
                  <a:pt x="819150" y="7143"/>
                </a:lnTo>
                <a:lnTo>
                  <a:pt x="823912" y="19050"/>
                </a:lnTo>
                <a:lnTo>
                  <a:pt x="821531" y="35718"/>
                </a:lnTo>
                <a:lnTo>
                  <a:pt x="602456" y="676275"/>
                </a:lnTo>
                <a:lnTo>
                  <a:pt x="438150" y="118586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p73"/>
          <p:cNvSpPr/>
          <p:nvPr/>
        </p:nvSpPr>
        <p:spPr>
          <a:xfrm rot="-5400000">
            <a:off x="4683918" y="5257007"/>
            <a:ext cx="798513" cy="749300"/>
          </a:xfrm>
          <a:custGeom>
            <a:avLst/>
            <a:gdLst/>
            <a:ahLst/>
            <a:cxnLst/>
            <a:rect l="l" t="t" r="r" b="b"/>
            <a:pathLst>
              <a:path w="799019" h="749981" extrusionOk="0">
                <a:moveTo>
                  <a:pt x="449989" y="328838"/>
                </a:moveTo>
                <a:lnTo>
                  <a:pt x="536525" y="216341"/>
                </a:lnTo>
                <a:lnTo>
                  <a:pt x="599985" y="121151"/>
                </a:lnTo>
                <a:lnTo>
                  <a:pt x="674983" y="17307"/>
                </a:lnTo>
                <a:lnTo>
                  <a:pt x="698060" y="0"/>
                </a:lnTo>
                <a:lnTo>
                  <a:pt x="715367" y="0"/>
                </a:lnTo>
                <a:lnTo>
                  <a:pt x="738443" y="11538"/>
                </a:lnTo>
                <a:lnTo>
                  <a:pt x="747097" y="25961"/>
                </a:lnTo>
                <a:lnTo>
                  <a:pt x="646138" y="294223"/>
                </a:lnTo>
                <a:lnTo>
                  <a:pt x="574024" y="501910"/>
                </a:lnTo>
                <a:lnTo>
                  <a:pt x="568255" y="536525"/>
                </a:lnTo>
                <a:lnTo>
                  <a:pt x="568255" y="574024"/>
                </a:lnTo>
                <a:lnTo>
                  <a:pt x="574024" y="608638"/>
                </a:lnTo>
                <a:lnTo>
                  <a:pt x="591332" y="651907"/>
                </a:lnTo>
                <a:lnTo>
                  <a:pt x="620177" y="672098"/>
                </a:lnTo>
                <a:lnTo>
                  <a:pt x="683637" y="700944"/>
                </a:lnTo>
                <a:lnTo>
                  <a:pt x="799019" y="735558"/>
                </a:lnTo>
                <a:lnTo>
                  <a:pt x="0" y="749981"/>
                </a:lnTo>
                <a:lnTo>
                  <a:pt x="5770" y="706713"/>
                </a:lnTo>
                <a:lnTo>
                  <a:pt x="23077" y="689406"/>
                </a:lnTo>
                <a:lnTo>
                  <a:pt x="77883" y="663445"/>
                </a:lnTo>
                <a:lnTo>
                  <a:pt x="178842" y="602869"/>
                </a:lnTo>
                <a:lnTo>
                  <a:pt x="242302" y="568255"/>
                </a:lnTo>
                <a:lnTo>
                  <a:pt x="285570" y="539409"/>
                </a:lnTo>
                <a:lnTo>
                  <a:pt x="349030" y="473065"/>
                </a:lnTo>
                <a:lnTo>
                  <a:pt x="449989" y="3288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73"/>
          <p:cNvSpPr/>
          <p:nvPr/>
        </p:nvSpPr>
        <p:spPr>
          <a:xfrm>
            <a:off x="3683000" y="3759200"/>
            <a:ext cx="1368425" cy="1600200"/>
          </a:xfrm>
          <a:custGeom>
            <a:avLst/>
            <a:gdLst/>
            <a:ahLst/>
            <a:cxnLst/>
            <a:rect l="l" t="t" r="r" b="b"/>
            <a:pathLst>
              <a:path w="1368425" h="1600200" extrusionOk="0">
                <a:moveTo>
                  <a:pt x="1206500" y="285750"/>
                </a:moveTo>
                <a:lnTo>
                  <a:pt x="1114425" y="434975"/>
                </a:lnTo>
                <a:lnTo>
                  <a:pt x="996950" y="609600"/>
                </a:lnTo>
                <a:lnTo>
                  <a:pt x="863600" y="800100"/>
                </a:lnTo>
                <a:lnTo>
                  <a:pt x="749300" y="946150"/>
                </a:lnTo>
                <a:lnTo>
                  <a:pt x="600075" y="1111250"/>
                </a:lnTo>
                <a:lnTo>
                  <a:pt x="504825" y="1203325"/>
                </a:lnTo>
                <a:lnTo>
                  <a:pt x="352425" y="1336675"/>
                </a:lnTo>
                <a:lnTo>
                  <a:pt x="212725" y="1457325"/>
                </a:lnTo>
                <a:lnTo>
                  <a:pt x="92075" y="1562100"/>
                </a:lnTo>
                <a:lnTo>
                  <a:pt x="53975" y="1590675"/>
                </a:lnTo>
                <a:lnTo>
                  <a:pt x="25400" y="1600200"/>
                </a:lnTo>
                <a:lnTo>
                  <a:pt x="3175" y="1600200"/>
                </a:lnTo>
                <a:lnTo>
                  <a:pt x="0" y="1587500"/>
                </a:lnTo>
                <a:lnTo>
                  <a:pt x="3175" y="1562100"/>
                </a:lnTo>
                <a:lnTo>
                  <a:pt x="79375" y="1473200"/>
                </a:lnTo>
                <a:lnTo>
                  <a:pt x="200025" y="1339850"/>
                </a:lnTo>
                <a:lnTo>
                  <a:pt x="368300" y="1152525"/>
                </a:lnTo>
                <a:lnTo>
                  <a:pt x="546100" y="942975"/>
                </a:lnTo>
                <a:lnTo>
                  <a:pt x="688975" y="762000"/>
                </a:lnTo>
                <a:lnTo>
                  <a:pt x="793750" y="603250"/>
                </a:lnTo>
                <a:lnTo>
                  <a:pt x="879475" y="447675"/>
                </a:lnTo>
                <a:lnTo>
                  <a:pt x="936625" y="314325"/>
                </a:lnTo>
                <a:lnTo>
                  <a:pt x="962025" y="219075"/>
                </a:lnTo>
                <a:lnTo>
                  <a:pt x="968375" y="149225"/>
                </a:lnTo>
                <a:lnTo>
                  <a:pt x="968375" y="117475"/>
                </a:lnTo>
                <a:lnTo>
                  <a:pt x="962025" y="101600"/>
                </a:lnTo>
                <a:lnTo>
                  <a:pt x="936625" y="95250"/>
                </a:lnTo>
                <a:lnTo>
                  <a:pt x="879475" y="88900"/>
                </a:lnTo>
                <a:lnTo>
                  <a:pt x="1343025" y="0"/>
                </a:lnTo>
                <a:lnTo>
                  <a:pt x="1368425" y="25400"/>
                </a:lnTo>
                <a:lnTo>
                  <a:pt x="1355725" y="53975"/>
                </a:lnTo>
                <a:lnTo>
                  <a:pt x="1323975" y="111125"/>
                </a:lnTo>
                <a:lnTo>
                  <a:pt x="1206500" y="2857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p73"/>
          <p:cNvSpPr/>
          <p:nvPr/>
        </p:nvSpPr>
        <p:spPr>
          <a:xfrm>
            <a:off x="5632450" y="2757488"/>
            <a:ext cx="1325563" cy="974725"/>
          </a:xfrm>
          <a:custGeom>
            <a:avLst/>
            <a:gdLst/>
            <a:ahLst/>
            <a:cxnLst/>
            <a:rect l="l" t="t" r="r" b="b"/>
            <a:pathLst>
              <a:path w="1326357" h="973931" extrusionOk="0">
                <a:moveTo>
                  <a:pt x="473869" y="578643"/>
                </a:moveTo>
                <a:lnTo>
                  <a:pt x="581025" y="500062"/>
                </a:lnTo>
                <a:lnTo>
                  <a:pt x="673894" y="421481"/>
                </a:lnTo>
                <a:lnTo>
                  <a:pt x="831057" y="273843"/>
                </a:lnTo>
                <a:lnTo>
                  <a:pt x="859632" y="245268"/>
                </a:lnTo>
                <a:lnTo>
                  <a:pt x="871538" y="221456"/>
                </a:lnTo>
                <a:lnTo>
                  <a:pt x="873919" y="197643"/>
                </a:lnTo>
                <a:lnTo>
                  <a:pt x="873919" y="171450"/>
                </a:lnTo>
                <a:lnTo>
                  <a:pt x="862013" y="128587"/>
                </a:lnTo>
                <a:lnTo>
                  <a:pt x="847725" y="107156"/>
                </a:lnTo>
                <a:lnTo>
                  <a:pt x="821532" y="80962"/>
                </a:lnTo>
                <a:lnTo>
                  <a:pt x="802482" y="42862"/>
                </a:lnTo>
                <a:lnTo>
                  <a:pt x="802482" y="19050"/>
                </a:lnTo>
                <a:lnTo>
                  <a:pt x="809625" y="7143"/>
                </a:lnTo>
                <a:lnTo>
                  <a:pt x="821532" y="0"/>
                </a:lnTo>
                <a:lnTo>
                  <a:pt x="838200" y="0"/>
                </a:lnTo>
                <a:lnTo>
                  <a:pt x="885825" y="21431"/>
                </a:lnTo>
                <a:lnTo>
                  <a:pt x="981075" y="85725"/>
                </a:lnTo>
                <a:lnTo>
                  <a:pt x="1235869" y="278606"/>
                </a:lnTo>
                <a:lnTo>
                  <a:pt x="1290638" y="323850"/>
                </a:lnTo>
                <a:lnTo>
                  <a:pt x="1316832" y="354806"/>
                </a:lnTo>
                <a:lnTo>
                  <a:pt x="1326357" y="381000"/>
                </a:lnTo>
                <a:lnTo>
                  <a:pt x="1321594" y="411956"/>
                </a:lnTo>
                <a:lnTo>
                  <a:pt x="1316832" y="428625"/>
                </a:lnTo>
                <a:lnTo>
                  <a:pt x="1304925" y="445293"/>
                </a:lnTo>
                <a:lnTo>
                  <a:pt x="1288257" y="452437"/>
                </a:lnTo>
                <a:lnTo>
                  <a:pt x="1116807" y="466725"/>
                </a:lnTo>
                <a:lnTo>
                  <a:pt x="1083469" y="473868"/>
                </a:lnTo>
                <a:lnTo>
                  <a:pt x="723900" y="640556"/>
                </a:lnTo>
                <a:lnTo>
                  <a:pt x="473869" y="757237"/>
                </a:lnTo>
                <a:lnTo>
                  <a:pt x="292894" y="847725"/>
                </a:lnTo>
                <a:lnTo>
                  <a:pt x="147638" y="909637"/>
                </a:lnTo>
                <a:lnTo>
                  <a:pt x="59532" y="942975"/>
                </a:lnTo>
                <a:lnTo>
                  <a:pt x="0" y="973931"/>
                </a:lnTo>
                <a:lnTo>
                  <a:pt x="26194" y="892968"/>
                </a:lnTo>
                <a:lnTo>
                  <a:pt x="92869" y="850106"/>
                </a:lnTo>
                <a:lnTo>
                  <a:pt x="247650" y="740568"/>
                </a:lnTo>
                <a:lnTo>
                  <a:pt x="473869" y="5786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73"/>
          <p:cNvSpPr/>
          <p:nvPr/>
        </p:nvSpPr>
        <p:spPr>
          <a:xfrm>
            <a:off x="5532438" y="3684588"/>
            <a:ext cx="1985962" cy="1530350"/>
          </a:xfrm>
          <a:custGeom>
            <a:avLst/>
            <a:gdLst/>
            <a:ahLst/>
            <a:cxnLst/>
            <a:rect l="l" t="t" r="r" b="b"/>
            <a:pathLst>
              <a:path w="1985962" h="1531144" extrusionOk="0">
                <a:moveTo>
                  <a:pt x="614362" y="809625"/>
                </a:moveTo>
                <a:lnTo>
                  <a:pt x="335756" y="476250"/>
                </a:lnTo>
                <a:lnTo>
                  <a:pt x="154781" y="257175"/>
                </a:lnTo>
                <a:lnTo>
                  <a:pt x="0" y="92869"/>
                </a:lnTo>
                <a:lnTo>
                  <a:pt x="140494" y="0"/>
                </a:lnTo>
                <a:lnTo>
                  <a:pt x="280987" y="169069"/>
                </a:lnTo>
                <a:lnTo>
                  <a:pt x="485775" y="409575"/>
                </a:lnTo>
                <a:lnTo>
                  <a:pt x="666750" y="590550"/>
                </a:lnTo>
                <a:lnTo>
                  <a:pt x="785812" y="702469"/>
                </a:lnTo>
                <a:lnTo>
                  <a:pt x="947737" y="845344"/>
                </a:lnTo>
                <a:lnTo>
                  <a:pt x="1100137" y="964406"/>
                </a:lnTo>
                <a:lnTo>
                  <a:pt x="1228725" y="1054894"/>
                </a:lnTo>
                <a:lnTo>
                  <a:pt x="1323975" y="1114425"/>
                </a:lnTo>
                <a:lnTo>
                  <a:pt x="1452562" y="1193006"/>
                </a:lnTo>
                <a:lnTo>
                  <a:pt x="1619250" y="1288256"/>
                </a:lnTo>
                <a:lnTo>
                  <a:pt x="1869281" y="1421606"/>
                </a:lnTo>
                <a:lnTo>
                  <a:pt x="1952625" y="1462087"/>
                </a:lnTo>
                <a:lnTo>
                  <a:pt x="1969294" y="1473994"/>
                </a:lnTo>
                <a:lnTo>
                  <a:pt x="1981200" y="1495425"/>
                </a:lnTo>
                <a:lnTo>
                  <a:pt x="1985962" y="1507331"/>
                </a:lnTo>
                <a:lnTo>
                  <a:pt x="1983581" y="1519237"/>
                </a:lnTo>
                <a:lnTo>
                  <a:pt x="1971675" y="1524000"/>
                </a:lnTo>
                <a:lnTo>
                  <a:pt x="1631156" y="1531144"/>
                </a:lnTo>
                <a:lnTo>
                  <a:pt x="1488281" y="1526381"/>
                </a:lnTo>
                <a:lnTo>
                  <a:pt x="1373981" y="1512094"/>
                </a:lnTo>
                <a:lnTo>
                  <a:pt x="1209675" y="1488281"/>
                </a:lnTo>
                <a:lnTo>
                  <a:pt x="1178719" y="1466850"/>
                </a:lnTo>
                <a:lnTo>
                  <a:pt x="957262" y="1223962"/>
                </a:lnTo>
                <a:lnTo>
                  <a:pt x="614362" y="8096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3308211-CF59-4E49-89D0-8F743B2FBAB2}"/>
              </a:ext>
            </a:extLst>
          </p:cNvPr>
          <p:cNvGrpSpPr/>
          <p:nvPr/>
        </p:nvGrpSpPr>
        <p:grpSpPr>
          <a:xfrm>
            <a:off x="2613776" y="1517731"/>
            <a:ext cx="4900612" cy="4521200"/>
            <a:chOff x="2770188" y="1662113"/>
            <a:chExt cx="4900612" cy="4521200"/>
          </a:xfrm>
        </p:grpSpPr>
        <p:sp>
          <p:nvSpPr>
            <p:cNvPr id="14" name="Google Shape;881;p73">
              <a:extLst>
                <a:ext uri="{FF2B5EF4-FFF2-40B4-BE49-F238E27FC236}">
                  <a16:creationId xmlns:a16="http://schemas.microsoft.com/office/drawing/2014/main" id="{9A820D91-6385-934A-A243-B790A1BCD53A}"/>
                </a:ext>
              </a:extLst>
            </p:cNvPr>
            <p:cNvSpPr/>
            <p:nvPr/>
          </p:nvSpPr>
          <p:spPr>
            <a:xfrm>
              <a:off x="3203575" y="1798638"/>
              <a:ext cx="781050" cy="696912"/>
            </a:xfrm>
            <a:custGeom>
              <a:avLst/>
              <a:gdLst/>
              <a:ahLst/>
              <a:cxnLst/>
              <a:rect l="l" t="t" r="r" b="b"/>
              <a:pathLst>
                <a:path w="781050" h="697706" extrusionOk="0">
                  <a:moveTo>
                    <a:pt x="388144" y="497681"/>
                  </a:moveTo>
                  <a:lnTo>
                    <a:pt x="302419" y="421481"/>
                  </a:lnTo>
                  <a:lnTo>
                    <a:pt x="240507" y="347662"/>
                  </a:lnTo>
                  <a:lnTo>
                    <a:pt x="171450" y="261937"/>
                  </a:lnTo>
                  <a:lnTo>
                    <a:pt x="90488" y="161925"/>
                  </a:lnTo>
                  <a:lnTo>
                    <a:pt x="47625" y="111919"/>
                  </a:lnTo>
                  <a:lnTo>
                    <a:pt x="30957" y="92869"/>
                  </a:lnTo>
                  <a:lnTo>
                    <a:pt x="14288" y="66675"/>
                  </a:lnTo>
                  <a:lnTo>
                    <a:pt x="2382" y="40481"/>
                  </a:lnTo>
                  <a:lnTo>
                    <a:pt x="0" y="26194"/>
                  </a:lnTo>
                  <a:lnTo>
                    <a:pt x="4763" y="9525"/>
                  </a:lnTo>
                  <a:lnTo>
                    <a:pt x="19050" y="0"/>
                  </a:lnTo>
                  <a:lnTo>
                    <a:pt x="54769" y="7144"/>
                  </a:lnTo>
                  <a:lnTo>
                    <a:pt x="64294" y="19050"/>
                  </a:lnTo>
                  <a:lnTo>
                    <a:pt x="130969" y="73819"/>
                  </a:lnTo>
                  <a:lnTo>
                    <a:pt x="207169" y="114300"/>
                  </a:lnTo>
                  <a:lnTo>
                    <a:pt x="357188" y="173831"/>
                  </a:lnTo>
                  <a:lnTo>
                    <a:pt x="569119" y="238125"/>
                  </a:lnTo>
                  <a:lnTo>
                    <a:pt x="609600" y="247650"/>
                  </a:lnTo>
                  <a:lnTo>
                    <a:pt x="642938" y="266700"/>
                  </a:lnTo>
                  <a:lnTo>
                    <a:pt x="678657" y="302419"/>
                  </a:lnTo>
                  <a:lnTo>
                    <a:pt x="702469" y="340519"/>
                  </a:lnTo>
                  <a:lnTo>
                    <a:pt x="719138" y="373856"/>
                  </a:lnTo>
                  <a:lnTo>
                    <a:pt x="757238" y="481012"/>
                  </a:lnTo>
                  <a:lnTo>
                    <a:pt x="773907" y="550069"/>
                  </a:lnTo>
                  <a:lnTo>
                    <a:pt x="781050" y="583406"/>
                  </a:lnTo>
                  <a:lnTo>
                    <a:pt x="771525" y="621506"/>
                  </a:lnTo>
                  <a:lnTo>
                    <a:pt x="752475" y="657225"/>
                  </a:lnTo>
                  <a:lnTo>
                    <a:pt x="733425" y="681037"/>
                  </a:lnTo>
                  <a:lnTo>
                    <a:pt x="707232" y="695325"/>
                  </a:lnTo>
                  <a:lnTo>
                    <a:pt x="676275" y="697706"/>
                  </a:lnTo>
                  <a:lnTo>
                    <a:pt x="619125" y="676275"/>
                  </a:lnTo>
                  <a:lnTo>
                    <a:pt x="542925" y="626269"/>
                  </a:lnTo>
                  <a:lnTo>
                    <a:pt x="388144" y="4976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882;p73">
              <a:extLst>
                <a:ext uri="{FF2B5EF4-FFF2-40B4-BE49-F238E27FC236}">
                  <a16:creationId xmlns:a16="http://schemas.microsoft.com/office/drawing/2014/main" id="{0A0FACB3-3AC2-B44B-9CB4-3B2C666F6267}"/>
                </a:ext>
              </a:extLst>
            </p:cNvPr>
            <p:cNvSpPr/>
            <p:nvPr/>
          </p:nvSpPr>
          <p:spPr>
            <a:xfrm>
              <a:off x="2828925" y="3030538"/>
              <a:ext cx="727075" cy="552450"/>
            </a:xfrm>
            <a:custGeom>
              <a:avLst/>
              <a:gdLst/>
              <a:ahLst/>
              <a:cxnLst/>
              <a:rect l="l" t="t" r="r" b="b"/>
              <a:pathLst>
                <a:path w="726281" h="552450" extrusionOk="0">
                  <a:moveTo>
                    <a:pt x="197644" y="307182"/>
                  </a:moveTo>
                  <a:lnTo>
                    <a:pt x="128588" y="226219"/>
                  </a:lnTo>
                  <a:lnTo>
                    <a:pt x="69056" y="145257"/>
                  </a:lnTo>
                  <a:lnTo>
                    <a:pt x="19050" y="76200"/>
                  </a:lnTo>
                  <a:lnTo>
                    <a:pt x="2381" y="45244"/>
                  </a:lnTo>
                  <a:lnTo>
                    <a:pt x="0" y="33338"/>
                  </a:lnTo>
                  <a:lnTo>
                    <a:pt x="0" y="19050"/>
                  </a:lnTo>
                  <a:lnTo>
                    <a:pt x="7144" y="4763"/>
                  </a:lnTo>
                  <a:lnTo>
                    <a:pt x="30956" y="0"/>
                  </a:lnTo>
                  <a:lnTo>
                    <a:pt x="71438" y="16669"/>
                  </a:lnTo>
                  <a:lnTo>
                    <a:pt x="123825" y="42863"/>
                  </a:lnTo>
                  <a:lnTo>
                    <a:pt x="176213" y="64294"/>
                  </a:lnTo>
                  <a:lnTo>
                    <a:pt x="264319" y="90488"/>
                  </a:lnTo>
                  <a:lnTo>
                    <a:pt x="390525" y="114300"/>
                  </a:lnTo>
                  <a:lnTo>
                    <a:pt x="454819" y="121444"/>
                  </a:lnTo>
                  <a:lnTo>
                    <a:pt x="481013" y="128588"/>
                  </a:lnTo>
                  <a:lnTo>
                    <a:pt x="540544" y="164307"/>
                  </a:lnTo>
                  <a:lnTo>
                    <a:pt x="583406" y="200025"/>
                  </a:lnTo>
                  <a:lnTo>
                    <a:pt x="604838" y="226219"/>
                  </a:lnTo>
                  <a:lnTo>
                    <a:pt x="619125" y="254794"/>
                  </a:lnTo>
                  <a:lnTo>
                    <a:pt x="676275" y="323850"/>
                  </a:lnTo>
                  <a:lnTo>
                    <a:pt x="704850" y="369094"/>
                  </a:lnTo>
                  <a:lnTo>
                    <a:pt x="721519" y="419100"/>
                  </a:lnTo>
                  <a:lnTo>
                    <a:pt x="726281" y="461963"/>
                  </a:lnTo>
                  <a:lnTo>
                    <a:pt x="719138" y="504825"/>
                  </a:lnTo>
                  <a:lnTo>
                    <a:pt x="702469" y="545307"/>
                  </a:lnTo>
                  <a:lnTo>
                    <a:pt x="683419" y="552450"/>
                  </a:lnTo>
                  <a:lnTo>
                    <a:pt x="619125" y="552450"/>
                  </a:lnTo>
                  <a:lnTo>
                    <a:pt x="531019" y="538163"/>
                  </a:lnTo>
                  <a:lnTo>
                    <a:pt x="461963" y="511969"/>
                  </a:lnTo>
                  <a:lnTo>
                    <a:pt x="371475" y="464344"/>
                  </a:lnTo>
                  <a:lnTo>
                    <a:pt x="197644" y="30718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883;p73">
              <a:extLst>
                <a:ext uri="{FF2B5EF4-FFF2-40B4-BE49-F238E27FC236}">
                  <a16:creationId xmlns:a16="http://schemas.microsoft.com/office/drawing/2014/main" id="{FA41AF27-E1EB-8247-8442-AD4956D874C7}"/>
                </a:ext>
              </a:extLst>
            </p:cNvPr>
            <p:cNvSpPr/>
            <p:nvPr/>
          </p:nvSpPr>
          <p:spPr>
            <a:xfrm>
              <a:off x="2770188" y="5211763"/>
              <a:ext cx="468312" cy="669925"/>
            </a:xfrm>
            <a:custGeom>
              <a:avLst/>
              <a:gdLst/>
              <a:ahLst/>
              <a:cxnLst/>
              <a:rect l="l" t="t" r="r" b="b"/>
              <a:pathLst>
                <a:path w="469106" h="669132" extrusionOk="0">
                  <a:moveTo>
                    <a:pt x="207169" y="469107"/>
                  </a:moveTo>
                  <a:lnTo>
                    <a:pt x="169069" y="411957"/>
                  </a:lnTo>
                  <a:lnTo>
                    <a:pt x="130969" y="354807"/>
                  </a:lnTo>
                  <a:lnTo>
                    <a:pt x="90487" y="280988"/>
                  </a:lnTo>
                  <a:lnTo>
                    <a:pt x="57150" y="209550"/>
                  </a:lnTo>
                  <a:lnTo>
                    <a:pt x="21431" y="126207"/>
                  </a:lnTo>
                  <a:lnTo>
                    <a:pt x="4762" y="66675"/>
                  </a:lnTo>
                  <a:lnTo>
                    <a:pt x="0" y="45244"/>
                  </a:lnTo>
                  <a:lnTo>
                    <a:pt x="0" y="28575"/>
                  </a:lnTo>
                  <a:lnTo>
                    <a:pt x="4762" y="11907"/>
                  </a:lnTo>
                  <a:lnTo>
                    <a:pt x="11906" y="2382"/>
                  </a:lnTo>
                  <a:lnTo>
                    <a:pt x="28575" y="0"/>
                  </a:lnTo>
                  <a:lnTo>
                    <a:pt x="57150" y="7144"/>
                  </a:lnTo>
                  <a:lnTo>
                    <a:pt x="83344" y="19050"/>
                  </a:lnTo>
                  <a:lnTo>
                    <a:pt x="97631" y="30957"/>
                  </a:lnTo>
                  <a:lnTo>
                    <a:pt x="166687" y="135732"/>
                  </a:lnTo>
                  <a:lnTo>
                    <a:pt x="202406" y="171450"/>
                  </a:lnTo>
                  <a:lnTo>
                    <a:pt x="221456" y="180975"/>
                  </a:lnTo>
                  <a:lnTo>
                    <a:pt x="247650" y="180975"/>
                  </a:lnTo>
                  <a:lnTo>
                    <a:pt x="469106" y="657225"/>
                  </a:lnTo>
                  <a:lnTo>
                    <a:pt x="461962" y="669132"/>
                  </a:lnTo>
                  <a:lnTo>
                    <a:pt x="445294" y="669132"/>
                  </a:lnTo>
                  <a:lnTo>
                    <a:pt x="395287" y="657225"/>
                  </a:lnTo>
                  <a:lnTo>
                    <a:pt x="345281" y="621507"/>
                  </a:lnTo>
                  <a:lnTo>
                    <a:pt x="207169" y="46910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884;p73">
              <a:extLst>
                <a:ext uri="{FF2B5EF4-FFF2-40B4-BE49-F238E27FC236}">
                  <a16:creationId xmlns:a16="http://schemas.microsoft.com/office/drawing/2014/main" id="{79B7A9A6-1AFE-1749-BC64-E851F294092C}"/>
                </a:ext>
              </a:extLst>
            </p:cNvPr>
            <p:cNvSpPr/>
            <p:nvPr/>
          </p:nvSpPr>
          <p:spPr>
            <a:xfrm>
              <a:off x="5060950" y="1662113"/>
              <a:ext cx="896938" cy="623887"/>
            </a:xfrm>
            <a:custGeom>
              <a:avLst/>
              <a:gdLst/>
              <a:ahLst/>
              <a:cxnLst/>
              <a:rect l="l" t="t" r="r" b="b"/>
              <a:pathLst>
                <a:path w="897732" h="623887" extrusionOk="0">
                  <a:moveTo>
                    <a:pt x="292894" y="404812"/>
                  </a:moveTo>
                  <a:lnTo>
                    <a:pt x="190500" y="295275"/>
                  </a:lnTo>
                  <a:lnTo>
                    <a:pt x="116682" y="207168"/>
                  </a:lnTo>
                  <a:lnTo>
                    <a:pt x="66675" y="140493"/>
                  </a:lnTo>
                  <a:lnTo>
                    <a:pt x="19050" y="83343"/>
                  </a:lnTo>
                  <a:lnTo>
                    <a:pt x="2382" y="52387"/>
                  </a:lnTo>
                  <a:lnTo>
                    <a:pt x="0" y="28575"/>
                  </a:lnTo>
                  <a:lnTo>
                    <a:pt x="4763" y="11906"/>
                  </a:lnTo>
                  <a:lnTo>
                    <a:pt x="19050" y="0"/>
                  </a:lnTo>
                  <a:lnTo>
                    <a:pt x="38100" y="0"/>
                  </a:lnTo>
                  <a:lnTo>
                    <a:pt x="61913" y="19050"/>
                  </a:lnTo>
                  <a:lnTo>
                    <a:pt x="95250" y="52387"/>
                  </a:lnTo>
                  <a:lnTo>
                    <a:pt x="135732" y="85725"/>
                  </a:lnTo>
                  <a:lnTo>
                    <a:pt x="204788" y="130968"/>
                  </a:lnTo>
                  <a:lnTo>
                    <a:pt x="297657" y="176212"/>
                  </a:lnTo>
                  <a:lnTo>
                    <a:pt x="402432" y="214312"/>
                  </a:lnTo>
                  <a:lnTo>
                    <a:pt x="535782" y="252412"/>
                  </a:lnTo>
                  <a:lnTo>
                    <a:pt x="685800" y="285750"/>
                  </a:lnTo>
                  <a:lnTo>
                    <a:pt x="704850" y="288131"/>
                  </a:lnTo>
                  <a:lnTo>
                    <a:pt x="745332" y="314325"/>
                  </a:lnTo>
                  <a:lnTo>
                    <a:pt x="807244" y="369093"/>
                  </a:lnTo>
                  <a:lnTo>
                    <a:pt x="850107" y="421481"/>
                  </a:lnTo>
                  <a:lnTo>
                    <a:pt x="881063" y="476250"/>
                  </a:lnTo>
                  <a:lnTo>
                    <a:pt x="895350" y="521493"/>
                  </a:lnTo>
                  <a:lnTo>
                    <a:pt x="897732" y="566737"/>
                  </a:lnTo>
                  <a:lnTo>
                    <a:pt x="888207" y="595312"/>
                  </a:lnTo>
                  <a:lnTo>
                    <a:pt x="871538" y="607218"/>
                  </a:lnTo>
                  <a:lnTo>
                    <a:pt x="842963" y="616743"/>
                  </a:lnTo>
                  <a:lnTo>
                    <a:pt x="785813" y="623887"/>
                  </a:lnTo>
                  <a:lnTo>
                    <a:pt x="714375" y="621506"/>
                  </a:lnTo>
                  <a:lnTo>
                    <a:pt x="647700" y="607218"/>
                  </a:lnTo>
                  <a:lnTo>
                    <a:pt x="516732" y="557212"/>
                  </a:lnTo>
                  <a:lnTo>
                    <a:pt x="402432" y="502443"/>
                  </a:lnTo>
                  <a:lnTo>
                    <a:pt x="292894" y="40481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885;p73">
              <a:extLst>
                <a:ext uri="{FF2B5EF4-FFF2-40B4-BE49-F238E27FC236}">
                  <a16:creationId xmlns:a16="http://schemas.microsoft.com/office/drawing/2014/main" id="{57AE82AD-B69B-FD42-83EA-FC75BBCC51DD}"/>
                </a:ext>
              </a:extLst>
            </p:cNvPr>
            <p:cNvSpPr/>
            <p:nvPr/>
          </p:nvSpPr>
          <p:spPr>
            <a:xfrm rot="-5400000">
              <a:off x="3476625" y="3722688"/>
              <a:ext cx="3470275" cy="1450975"/>
            </a:xfrm>
            <a:custGeom>
              <a:avLst/>
              <a:gdLst/>
              <a:ahLst/>
              <a:cxnLst/>
              <a:rect l="l" t="t" r="r" b="b"/>
              <a:pathLst>
                <a:path w="3470105" h="1450925" extrusionOk="0">
                  <a:moveTo>
                    <a:pt x="1361505" y="1347082"/>
                  </a:moveTo>
                  <a:lnTo>
                    <a:pt x="992283" y="1352851"/>
                  </a:lnTo>
                  <a:lnTo>
                    <a:pt x="908631" y="1355735"/>
                  </a:lnTo>
                  <a:lnTo>
                    <a:pt x="793250" y="1364389"/>
                  </a:lnTo>
                  <a:lnTo>
                    <a:pt x="703829" y="1378812"/>
                  </a:lnTo>
                  <a:lnTo>
                    <a:pt x="631715" y="1390350"/>
                  </a:lnTo>
                  <a:lnTo>
                    <a:pt x="594216" y="1396119"/>
                  </a:lnTo>
                  <a:lnTo>
                    <a:pt x="522103" y="1390350"/>
                  </a:lnTo>
                  <a:lnTo>
                    <a:pt x="398067" y="1367274"/>
                  </a:lnTo>
                  <a:lnTo>
                    <a:pt x="334607" y="1349966"/>
                  </a:lnTo>
                  <a:lnTo>
                    <a:pt x="236533" y="1324005"/>
                  </a:lnTo>
                  <a:lnTo>
                    <a:pt x="103844" y="1266315"/>
                  </a:lnTo>
                  <a:lnTo>
                    <a:pt x="46153" y="1223046"/>
                  </a:lnTo>
                  <a:lnTo>
                    <a:pt x="5770" y="1176894"/>
                  </a:lnTo>
                  <a:lnTo>
                    <a:pt x="0" y="1133626"/>
                  </a:lnTo>
                  <a:lnTo>
                    <a:pt x="2885" y="1099011"/>
                  </a:lnTo>
                  <a:lnTo>
                    <a:pt x="709598" y="1084588"/>
                  </a:lnTo>
                  <a:lnTo>
                    <a:pt x="1122088" y="1087473"/>
                  </a:lnTo>
                  <a:lnTo>
                    <a:pt x="1996104" y="1099011"/>
                  </a:lnTo>
                  <a:lnTo>
                    <a:pt x="2933580" y="1104780"/>
                  </a:lnTo>
                  <a:lnTo>
                    <a:pt x="3118191" y="1107665"/>
                  </a:lnTo>
                  <a:lnTo>
                    <a:pt x="3167228" y="1096127"/>
                  </a:lnTo>
                  <a:lnTo>
                    <a:pt x="3184535" y="1081704"/>
                  </a:lnTo>
                  <a:lnTo>
                    <a:pt x="3198958" y="1041320"/>
                  </a:lnTo>
                  <a:lnTo>
                    <a:pt x="3198958" y="980745"/>
                  </a:lnTo>
                  <a:lnTo>
                    <a:pt x="3155690" y="726905"/>
                  </a:lnTo>
                  <a:lnTo>
                    <a:pt x="3100884" y="548063"/>
                  </a:lnTo>
                  <a:lnTo>
                    <a:pt x="3051846" y="464412"/>
                  </a:lnTo>
                  <a:lnTo>
                    <a:pt x="2997040" y="400952"/>
                  </a:lnTo>
                  <a:lnTo>
                    <a:pt x="2982617" y="369222"/>
                  </a:lnTo>
                  <a:lnTo>
                    <a:pt x="2979733" y="346145"/>
                  </a:lnTo>
                  <a:lnTo>
                    <a:pt x="2976848" y="305762"/>
                  </a:lnTo>
                  <a:lnTo>
                    <a:pt x="3002809" y="271147"/>
                  </a:lnTo>
                  <a:lnTo>
                    <a:pt x="3100884" y="158650"/>
                  </a:lnTo>
                  <a:lnTo>
                    <a:pt x="3242226" y="46153"/>
                  </a:lnTo>
                  <a:lnTo>
                    <a:pt x="3297033" y="5769"/>
                  </a:lnTo>
                  <a:lnTo>
                    <a:pt x="3317224" y="0"/>
                  </a:lnTo>
                  <a:lnTo>
                    <a:pt x="3337416" y="0"/>
                  </a:lnTo>
                  <a:lnTo>
                    <a:pt x="3348954" y="8654"/>
                  </a:lnTo>
                  <a:lnTo>
                    <a:pt x="3351839" y="28846"/>
                  </a:lnTo>
                  <a:lnTo>
                    <a:pt x="3331647" y="83652"/>
                  </a:lnTo>
                  <a:lnTo>
                    <a:pt x="3288379" y="144228"/>
                  </a:lnTo>
                  <a:lnTo>
                    <a:pt x="3250880" y="227879"/>
                  </a:lnTo>
                  <a:lnTo>
                    <a:pt x="3236457" y="282686"/>
                  </a:lnTo>
                  <a:lnTo>
                    <a:pt x="3227804" y="366337"/>
                  </a:lnTo>
                  <a:lnTo>
                    <a:pt x="3250880" y="493257"/>
                  </a:lnTo>
                  <a:lnTo>
                    <a:pt x="3317224" y="767289"/>
                  </a:lnTo>
                  <a:lnTo>
                    <a:pt x="3369146" y="963438"/>
                  </a:lnTo>
                  <a:lnTo>
                    <a:pt x="3400876" y="1021128"/>
                  </a:lnTo>
                  <a:lnTo>
                    <a:pt x="3435491" y="1067281"/>
                  </a:lnTo>
                  <a:lnTo>
                    <a:pt x="3458567" y="1090357"/>
                  </a:lnTo>
                  <a:lnTo>
                    <a:pt x="3470105" y="1104780"/>
                  </a:lnTo>
                  <a:lnTo>
                    <a:pt x="3467221" y="1148048"/>
                  </a:lnTo>
                  <a:lnTo>
                    <a:pt x="3415299" y="1318236"/>
                  </a:lnTo>
                  <a:lnTo>
                    <a:pt x="3363377" y="1436503"/>
                  </a:lnTo>
                  <a:lnTo>
                    <a:pt x="3348954" y="1448041"/>
                  </a:lnTo>
                  <a:lnTo>
                    <a:pt x="3317224" y="1450925"/>
                  </a:lnTo>
                  <a:lnTo>
                    <a:pt x="3285494" y="1439387"/>
                  </a:lnTo>
                  <a:lnTo>
                    <a:pt x="3262418" y="1422080"/>
                  </a:lnTo>
                  <a:lnTo>
                    <a:pt x="3213381" y="1393234"/>
                  </a:lnTo>
                  <a:lnTo>
                    <a:pt x="3164344" y="1387465"/>
                  </a:lnTo>
                  <a:lnTo>
                    <a:pt x="2849929" y="1349966"/>
                  </a:lnTo>
                  <a:lnTo>
                    <a:pt x="2385517" y="1347082"/>
                  </a:lnTo>
                  <a:lnTo>
                    <a:pt x="2050910" y="1347082"/>
                  </a:lnTo>
                  <a:lnTo>
                    <a:pt x="1361505" y="13470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886;p73">
              <a:extLst>
                <a:ext uri="{FF2B5EF4-FFF2-40B4-BE49-F238E27FC236}">
                  <a16:creationId xmlns:a16="http://schemas.microsoft.com/office/drawing/2014/main" id="{8B144240-F006-DC46-9890-AA10F66FDA7F}"/>
                </a:ext>
              </a:extLst>
            </p:cNvPr>
            <p:cNvSpPr/>
            <p:nvPr/>
          </p:nvSpPr>
          <p:spPr>
            <a:xfrm>
              <a:off x="3908425" y="3717925"/>
              <a:ext cx="1295400" cy="498475"/>
            </a:xfrm>
            <a:custGeom>
              <a:avLst/>
              <a:gdLst/>
              <a:ahLst/>
              <a:cxnLst/>
              <a:rect l="l" t="t" r="r" b="b"/>
              <a:pathLst>
                <a:path w="1295400" h="498475" extrusionOk="0">
                  <a:moveTo>
                    <a:pt x="469900" y="222250"/>
                  </a:moveTo>
                  <a:lnTo>
                    <a:pt x="692150" y="152400"/>
                  </a:lnTo>
                  <a:lnTo>
                    <a:pt x="787400" y="111125"/>
                  </a:lnTo>
                  <a:lnTo>
                    <a:pt x="841375" y="73025"/>
                  </a:lnTo>
                  <a:lnTo>
                    <a:pt x="942975" y="0"/>
                  </a:lnTo>
                  <a:lnTo>
                    <a:pt x="981075" y="9525"/>
                  </a:lnTo>
                  <a:lnTo>
                    <a:pt x="1038225" y="31750"/>
                  </a:lnTo>
                  <a:lnTo>
                    <a:pt x="1114425" y="66675"/>
                  </a:lnTo>
                  <a:lnTo>
                    <a:pt x="1187450" y="114300"/>
                  </a:lnTo>
                  <a:lnTo>
                    <a:pt x="1238250" y="155575"/>
                  </a:lnTo>
                  <a:lnTo>
                    <a:pt x="1295400" y="212725"/>
                  </a:lnTo>
                  <a:lnTo>
                    <a:pt x="1295400" y="225425"/>
                  </a:lnTo>
                  <a:lnTo>
                    <a:pt x="857250" y="288925"/>
                  </a:lnTo>
                  <a:lnTo>
                    <a:pt x="762000" y="307975"/>
                  </a:lnTo>
                  <a:lnTo>
                    <a:pt x="644525" y="355600"/>
                  </a:lnTo>
                  <a:lnTo>
                    <a:pt x="530225" y="412750"/>
                  </a:lnTo>
                  <a:lnTo>
                    <a:pt x="403225" y="476250"/>
                  </a:lnTo>
                  <a:lnTo>
                    <a:pt x="377825" y="492125"/>
                  </a:lnTo>
                  <a:lnTo>
                    <a:pt x="342900" y="498475"/>
                  </a:lnTo>
                  <a:lnTo>
                    <a:pt x="314325" y="492125"/>
                  </a:lnTo>
                  <a:lnTo>
                    <a:pt x="263525" y="479425"/>
                  </a:lnTo>
                  <a:lnTo>
                    <a:pt x="219075" y="457200"/>
                  </a:lnTo>
                  <a:lnTo>
                    <a:pt x="158750" y="419100"/>
                  </a:lnTo>
                  <a:lnTo>
                    <a:pt x="111125" y="374650"/>
                  </a:lnTo>
                  <a:lnTo>
                    <a:pt x="66675" y="330200"/>
                  </a:lnTo>
                  <a:lnTo>
                    <a:pt x="12700" y="266700"/>
                  </a:lnTo>
                  <a:lnTo>
                    <a:pt x="0" y="228600"/>
                  </a:lnTo>
                  <a:lnTo>
                    <a:pt x="12700" y="200025"/>
                  </a:lnTo>
                  <a:lnTo>
                    <a:pt x="47625" y="190500"/>
                  </a:lnTo>
                  <a:lnTo>
                    <a:pt x="69850" y="196850"/>
                  </a:lnTo>
                  <a:lnTo>
                    <a:pt x="95250" y="212725"/>
                  </a:lnTo>
                  <a:lnTo>
                    <a:pt x="120650" y="231775"/>
                  </a:lnTo>
                  <a:lnTo>
                    <a:pt x="174625" y="254000"/>
                  </a:lnTo>
                  <a:lnTo>
                    <a:pt x="231775" y="263525"/>
                  </a:lnTo>
                  <a:lnTo>
                    <a:pt x="301625" y="266700"/>
                  </a:lnTo>
                  <a:lnTo>
                    <a:pt x="387350" y="247650"/>
                  </a:lnTo>
                  <a:lnTo>
                    <a:pt x="469900" y="2222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887;p73">
              <a:extLst>
                <a:ext uri="{FF2B5EF4-FFF2-40B4-BE49-F238E27FC236}">
                  <a16:creationId xmlns:a16="http://schemas.microsoft.com/office/drawing/2014/main" id="{DE9A1EB9-BF38-6D4C-B0B4-C40FB27599CD}"/>
                </a:ext>
              </a:extLst>
            </p:cNvPr>
            <p:cNvSpPr/>
            <p:nvPr/>
          </p:nvSpPr>
          <p:spPr>
            <a:xfrm>
              <a:off x="2998788" y="4100513"/>
              <a:ext cx="823912" cy="1778000"/>
            </a:xfrm>
            <a:custGeom>
              <a:avLst/>
              <a:gdLst/>
              <a:ahLst/>
              <a:cxnLst/>
              <a:rect l="l" t="t" r="r" b="b"/>
              <a:pathLst>
                <a:path w="823912" h="1778793" extrusionOk="0">
                  <a:moveTo>
                    <a:pt x="438150" y="1185862"/>
                  </a:moveTo>
                  <a:lnTo>
                    <a:pt x="321469" y="1554956"/>
                  </a:lnTo>
                  <a:lnTo>
                    <a:pt x="307181" y="1607343"/>
                  </a:lnTo>
                  <a:lnTo>
                    <a:pt x="283369" y="1700212"/>
                  </a:lnTo>
                  <a:lnTo>
                    <a:pt x="257175" y="1762125"/>
                  </a:lnTo>
                  <a:lnTo>
                    <a:pt x="233362" y="1778793"/>
                  </a:lnTo>
                  <a:lnTo>
                    <a:pt x="0" y="1300162"/>
                  </a:lnTo>
                  <a:lnTo>
                    <a:pt x="28575" y="1290637"/>
                  </a:lnTo>
                  <a:lnTo>
                    <a:pt x="57150" y="1276350"/>
                  </a:lnTo>
                  <a:lnTo>
                    <a:pt x="85725" y="1250156"/>
                  </a:lnTo>
                  <a:lnTo>
                    <a:pt x="271462" y="942975"/>
                  </a:lnTo>
                  <a:lnTo>
                    <a:pt x="466725" y="592931"/>
                  </a:lnTo>
                  <a:lnTo>
                    <a:pt x="623887" y="292893"/>
                  </a:lnTo>
                  <a:lnTo>
                    <a:pt x="752475" y="26193"/>
                  </a:lnTo>
                  <a:lnTo>
                    <a:pt x="764381" y="11906"/>
                  </a:lnTo>
                  <a:lnTo>
                    <a:pt x="781050" y="2381"/>
                  </a:lnTo>
                  <a:lnTo>
                    <a:pt x="795337" y="0"/>
                  </a:lnTo>
                  <a:lnTo>
                    <a:pt x="819150" y="7143"/>
                  </a:lnTo>
                  <a:lnTo>
                    <a:pt x="823912" y="19050"/>
                  </a:lnTo>
                  <a:lnTo>
                    <a:pt x="821531" y="35718"/>
                  </a:lnTo>
                  <a:lnTo>
                    <a:pt x="602456" y="676275"/>
                  </a:lnTo>
                  <a:lnTo>
                    <a:pt x="438150" y="118586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888;p73">
              <a:extLst>
                <a:ext uri="{FF2B5EF4-FFF2-40B4-BE49-F238E27FC236}">
                  <a16:creationId xmlns:a16="http://schemas.microsoft.com/office/drawing/2014/main" id="{E6DAA70E-B980-3845-B1DD-938FF4CE7B62}"/>
                </a:ext>
              </a:extLst>
            </p:cNvPr>
            <p:cNvSpPr/>
            <p:nvPr/>
          </p:nvSpPr>
          <p:spPr>
            <a:xfrm rot="-5400000">
              <a:off x="4836318" y="5409407"/>
              <a:ext cx="798513" cy="749300"/>
            </a:xfrm>
            <a:custGeom>
              <a:avLst/>
              <a:gdLst/>
              <a:ahLst/>
              <a:cxnLst/>
              <a:rect l="l" t="t" r="r" b="b"/>
              <a:pathLst>
                <a:path w="799019" h="749981" extrusionOk="0">
                  <a:moveTo>
                    <a:pt x="449989" y="328838"/>
                  </a:moveTo>
                  <a:lnTo>
                    <a:pt x="536525" y="216341"/>
                  </a:lnTo>
                  <a:lnTo>
                    <a:pt x="599985" y="121151"/>
                  </a:lnTo>
                  <a:lnTo>
                    <a:pt x="674983" y="17307"/>
                  </a:lnTo>
                  <a:lnTo>
                    <a:pt x="698060" y="0"/>
                  </a:lnTo>
                  <a:lnTo>
                    <a:pt x="715367" y="0"/>
                  </a:lnTo>
                  <a:lnTo>
                    <a:pt x="738443" y="11538"/>
                  </a:lnTo>
                  <a:lnTo>
                    <a:pt x="747097" y="25961"/>
                  </a:lnTo>
                  <a:lnTo>
                    <a:pt x="646138" y="294223"/>
                  </a:lnTo>
                  <a:lnTo>
                    <a:pt x="574024" y="501910"/>
                  </a:lnTo>
                  <a:lnTo>
                    <a:pt x="568255" y="536525"/>
                  </a:lnTo>
                  <a:lnTo>
                    <a:pt x="568255" y="574024"/>
                  </a:lnTo>
                  <a:lnTo>
                    <a:pt x="574024" y="608638"/>
                  </a:lnTo>
                  <a:lnTo>
                    <a:pt x="591332" y="651907"/>
                  </a:lnTo>
                  <a:lnTo>
                    <a:pt x="620177" y="672098"/>
                  </a:lnTo>
                  <a:lnTo>
                    <a:pt x="683637" y="700944"/>
                  </a:lnTo>
                  <a:lnTo>
                    <a:pt x="799019" y="735558"/>
                  </a:lnTo>
                  <a:lnTo>
                    <a:pt x="0" y="749981"/>
                  </a:lnTo>
                  <a:lnTo>
                    <a:pt x="5770" y="706713"/>
                  </a:lnTo>
                  <a:lnTo>
                    <a:pt x="23077" y="689406"/>
                  </a:lnTo>
                  <a:lnTo>
                    <a:pt x="77883" y="663445"/>
                  </a:lnTo>
                  <a:lnTo>
                    <a:pt x="178842" y="602869"/>
                  </a:lnTo>
                  <a:lnTo>
                    <a:pt x="242302" y="568255"/>
                  </a:lnTo>
                  <a:lnTo>
                    <a:pt x="285570" y="539409"/>
                  </a:lnTo>
                  <a:lnTo>
                    <a:pt x="349030" y="473065"/>
                  </a:lnTo>
                  <a:lnTo>
                    <a:pt x="449989" y="3288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889;p73">
              <a:extLst>
                <a:ext uri="{FF2B5EF4-FFF2-40B4-BE49-F238E27FC236}">
                  <a16:creationId xmlns:a16="http://schemas.microsoft.com/office/drawing/2014/main" id="{4A872E65-1CB7-A243-9C90-317B8D5C4435}"/>
                </a:ext>
              </a:extLst>
            </p:cNvPr>
            <p:cNvSpPr/>
            <p:nvPr/>
          </p:nvSpPr>
          <p:spPr>
            <a:xfrm>
              <a:off x="3835400" y="3911600"/>
              <a:ext cx="1368425" cy="1600200"/>
            </a:xfrm>
            <a:custGeom>
              <a:avLst/>
              <a:gdLst/>
              <a:ahLst/>
              <a:cxnLst/>
              <a:rect l="l" t="t" r="r" b="b"/>
              <a:pathLst>
                <a:path w="1368425" h="1600200" extrusionOk="0">
                  <a:moveTo>
                    <a:pt x="1206500" y="285750"/>
                  </a:moveTo>
                  <a:lnTo>
                    <a:pt x="1114425" y="434975"/>
                  </a:lnTo>
                  <a:lnTo>
                    <a:pt x="996950" y="609600"/>
                  </a:lnTo>
                  <a:lnTo>
                    <a:pt x="863600" y="800100"/>
                  </a:lnTo>
                  <a:lnTo>
                    <a:pt x="749300" y="946150"/>
                  </a:lnTo>
                  <a:lnTo>
                    <a:pt x="600075" y="1111250"/>
                  </a:lnTo>
                  <a:lnTo>
                    <a:pt x="504825" y="1203325"/>
                  </a:lnTo>
                  <a:lnTo>
                    <a:pt x="352425" y="1336675"/>
                  </a:lnTo>
                  <a:lnTo>
                    <a:pt x="212725" y="1457325"/>
                  </a:lnTo>
                  <a:lnTo>
                    <a:pt x="92075" y="1562100"/>
                  </a:lnTo>
                  <a:lnTo>
                    <a:pt x="53975" y="1590675"/>
                  </a:lnTo>
                  <a:lnTo>
                    <a:pt x="25400" y="1600200"/>
                  </a:lnTo>
                  <a:lnTo>
                    <a:pt x="3175" y="1600200"/>
                  </a:lnTo>
                  <a:lnTo>
                    <a:pt x="0" y="1587500"/>
                  </a:lnTo>
                  <a:lnTo>
                    <a:pt x="3175" y="1562100"/>
                  </a:lnTo>
                  <a:lnTo>
                    <a:pt x="79375" y="1473200"/>
                  </a:lnTo>
                  <a:lnTo>
                    <a:pt x="200025" y="1339850"/>
                  </a:lnTo>
                  <a:lnTo>
                    <a:pt x="368300" y="1152525"/>
                  </a:lnTo>
                  <a:lnTo>
                    <a:pt x="546100" y="942975"/>
                  </a:lnTo>
                  <a:lnTo>
                    <a:pt x="688975" y="762000"/>
                  </a:lnTo>
                  <a:lnTo>
                    <a:pt x="793750" y="603250"/>
                  </a:lnTo>
                  <a:lnTo>
                    <a:pt x="879475" y="447675"/>
                  </a:lnTo>
                  <a:lnTo>
                    <a:pt x="936625" y="314325"/>
                  </a:lnTo>
                  <a:lnTo>
                    <a:pt x="962025" y="219075"/>
                  </a:lnTo>
                  <a:lnTo>
                    <a:pt x="968375" y="149225"/>
                  </a:lnTo>
                  <a:lnTo>
                    <a:pt x="968375" y="117475"/>
                  </a:lnTo>
                  <a:lnTo>
                    <a:pt x="962025" y="101600"/>
                  </a:lnTo>
                  <a:lnTo>
                    <a:pt x="936625" y="95250"/>
                  </a:lnTo>
                  <a:lnTo>
                    <a:pt x="879475" y="88900"/>
                  </a:lnTo>
                  <a:lnTo>
                    <a:pt x="1343025" y="0"/>
                  </a:lnTo>
                  <a:lnTo>
                    <a:pt x="1368425" y="25400"/>
                  </a:lnTo>
                  <a:lnTo>
                    <a:pt x="1355725" y="53975"/>
                  </a:lnTo>
                  <a:lnTo>
                    <a:pt x="1323975" y="111125"/>
                  </a:lnTo>
                  <a:lnTo>
                    <a:pt x="1206500" y="2857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890;p73">
              <a:extLst>
                <a:ext uri="{FF2B5EF4-FFF2-40B4-BE49-F238E27FC236}">
                  <a16:creationId xmlns:a16="http://schemas.microsoft.com/office/drawing/2014/main" id="{7FEAEA48-3DDC-4D4E-8308-155A1E01CDB8}"/>
                </a:ext>
              </a:extLst>
            </p:cNvPr>
            <p:cNvSpPr/>
            <p:nvPr/>
          </p:nvSpPr>
          <p:spPr>
            <a:xfrm>
              <a:off x="5784850" y="2909888"/>
              <a:ext cx="1325563" cy="974725"/>
            </a:xfrm>
            <a:custGeom>
              <a:avLst/>
              <a:gdLst/>
              <a:ahLst/>
              <a:cxnLst/>
              <a:rect l="l" t="t" r="r" b="b"/>
              <a:pathLst>
                <a:path w="1326357" h="973931" extrusionOk="0">
                  <a:moveTo>
                    <a:pt x="473869" y="578643"/>
                  </a:moveTo>
                  <a:lnTo>
                    <a:pt x="581025" y="500062"/>
                  </a:lnTo>
                  <a:lnTo>
                    <a:pt x="673894" y="421481"/>
                  </a:lnTo>
                  <a:lnTo>
                    <a:pt x="831057" y="273843"/>
                  </a:lnTo>
                  <a:lnTo>
                    <a:pt x="859632" y="245268"/>
                  </a:lnTo>
                  <a:lnTo>
                    <a:pt x="871538" y="221456"/>
                  </a:lnTo>
                  <a:lnTo>
                    <a:pt x="873919" y="197643"/>
                  </a:lnTo>
                  <a:lnTo>
                    <a:pt x="873919" y="171450"/>
                  </a:lnTo>
                  <a:lnTo>
                    <a:pt x="862013" y="128587"/>
                  </a:lnTo>
                  <a:lnTo>
                    <a:pt x="847725" y="107156"/>
                  </a:lnTo>
                  <a:lnTo>
                    <a:pt x="821532" y="80962"/>
                  </a:lnTo>
                  <a:lnTo>
                    <a:pt x="802482" y="42862"/>
                  </a:lnTo>
                  <a:lnTo>
                    <a:pt x="802482" y="19050"/>
                  </a:lnTo>
                  <a:lnTo>
                    <a:pt x="809625" y="7143"/>
                  </a:lnTo>
                  <a:lnTo>
                    <a:pt x="821532" y="0"/>
                  </a:lnTo>
                  <a:lnTo>
                    <a:pt x="838200" y="0"/>
                  </a:lnTo>
                  <a:lnTo>
                    <a:pt x="885825" y="21431"/>
                  </a:lnTo>
                  <a:lnTo>
                    <a:pt x="981075" y="85725"/>
                  </a:lnTo>
                  <a:lnTo>
                    <a:pt x="1235869" y="278606"/>
                  </a:lnTo>
                  <a:lnTo>
                    <a:pt x="1290638" y="323850"/>
                  </a:lnTo>
                  <a:lnTo>
                    <a:pt x="1316832" y="354806"/>
                  </a:lnTo>
                  <a:lnTo>
                    <a:pt x="1326357" y="381000"/>
                  </a:lnTo>
                  <a:lnTo>
                    <a:pt x="1321594" y="411956"/>
                  </a:lnTo>
                  <a:lnTo>
                    <a:pt x="1316832" y="428625"/>
                  </a:lnTo>
                  <a:lnTo>
                    <a:pt x="1304925" y="445293"/>
                  </a:lnTo>
                  <a:lnTo>
                    <a:pt x="1288257" y="452437"/>
                  </a:lnTo>
                  <a:lnTo>
                    <a:pt x="1116807" y="466725"/>
                  </a:lnTo>
                  <a:lnTo>
                    <a:pt x="1083469" y="473868"/>
                  </a:lnTo>
                  <a:lnTo>
                    <a:pt x="723900" y="640556"/>
                  </a:lnTo>
                  <a:lnTo>
                    <a:pt x="473869" y="757237"/>
                  </a:lnTo>
                  <a:lnTo>
                    <a:pt x="292894" y="847725"/>
                  </a:lnTo>
                  <a:lnTo>
                    <a:pt x="147638" y="909637"/>
                  </a:lnTo>
                  <a:lnTo>
                    <a:pt x="59532" y="942975"/>
                  </a:lnTo>
                  <a:lnTo>
                    <a:pt x="0" y="973931"/>
                  </a:lnTo>
                  <a:lnTo>
                    <a:pt x="26194" y="892968"/>
                  </a:lnTo>
                  <a:lnTo>
                    <a:pt x="92869" y="850106"/>
                  </a:lnTo>
                  <a:lnTo>
                    <a:pt x="247650" y="740568"/>
                  </a:lnTo>
                  <a:lnTo>
                    <a:pt x="473869" y="57864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891;p73">
              <a:extLst>
                <a:ext uri="{FF2B5EF4-FFF2-40B4-BE49-F238E27FC236}">
                  <a16:creationId xmlns:a16="http://schemas.microsoft.com/office/drawing/2014/main" id="{45F06C23-1D1F-A949-B5E5-6DF069D85E63}"/>
                </a:ext>
              </a:extLst>
            </p:cNvPr>
            <p:cNvSpPr/>
            <p:nvPr/>
          </p:nvSpPr>
          <p:spPr>
            <a:xfrm>
              <a:off x="5684838" y="3836988"/>
              <a:ext cx="1985962" cy="1530350"/>
            </a:xfrm>
            <a:custGeom>
              <a:avLst/>
              <a:gdLst/>
              <a:ahLst/>
              <a:cxnLst/>
              <a:rect l="l" t="t" r="r" b="b"/>
              <a:pathLst>
                <a:path w="1985962" h="1531144" extrusionOk="0">
                  <a:moveTo>
                    <a:pt x="614362" y="809625"/>
                  </a:moveTo>
                  <a:lnTo>
                    <a:pt x="335756" y="476250"/>
                  </a:lnTo>
                  <a:lnTo>
                    <a:pt x="154781" y="257175"/>
                  </a:lnTo>
                  <a:lnTo>
                    <a:pt x="0" y="92869"/>
                  </a:lnTo>
                  <a:lnTo>
                    <a:pt x="140494" y="0"/>
                  </a:lnTo>
                  <a:lnTo>
                    <a:pt x="280987" y="169069"/>
                  </a:lnTo>
                  <a:lnTo>
                    <a:pt x="485775" y="409575"/>
                  </a:lnTo>
                  <a:lnTo>
                    <a:pt x="666750" y="590550"/>
                  </a:lnTo>
                  <a:lnTo>
                    <a:pt x="785812" y="702469"/>
                  </a:lnTo>
                  <a:lnTo>
                    <a:pt x="947737" y="845344"/>
                  </a:lnTo>
                  <a:lnTo>
                    <a:pt x="1100137" y="964406"/>
                  </a:lnTo>
                  <a:lnTo>
                    <a:pt x="1228725" y="1054894"/>
                  </a:lnTo>
                  <a:lnTo>
                    <a:pt x="1323975" y="1114425"/>
                  </a:lnTo>
                  <a:lnTo>
                    <a:pt x="1452562" y="1193006"/>
                  </a:lnTo>
                  <a:lnTo>
                    <a:pt x="1619250" y="1288256"/>
                  </a:lnTo>
                  <a:lnTo>
                    <a:pt x="1869281" y="1421606"/>
                  </a:lnTo>
                  <a:lnTo>
                    <a:pt x="1952625" y="1462087"/>
                  </a:lnTo>
                  <a:lnTo>
                    <a:pt x="1969294" y="1473994"/>
                  </a:lnTo>
                  <a:lnTo>
                    <a:pt x="1981200" y="1495425"/>
                  </a:lnTo>
                  <a:lnTo>
                    <a:pt x="1985962" y="1507331"/>
                  </a:lnTo>
                  <a:lnTo>
                    <a:pt x="1983581" y="1519237"/>
                  </a:lnTo>
                  <a:lnTo>
                    <a:pt x="1971675" y="1524000"/>
                  </a:lnTo>
                  <a:lnTo>
                    <a:pt x="1631156" y="1531144"/>
                  </a:lnTo>
                  <a:lnTo>
                    <a:pt x="1488281" y="1526381"/>
                  </a:lnTo>
                  <a:lnTo>
                    <a:pt x="1373981" y="1512094"/>
                  </a:lnTo>
                  <a:lnTo>
                    <a:pt x="1209675" y="1488281"/>
                  </a:lnTo>
                  <a:lnTo>
                    <a:pt x="1178719" y="1466850"/>
                  </a:lnTo>
                  <a:lnTo>
                    <a:pt x="957262" y="1223962"/>
                  </a:lnTo>
                  <a:lnTo>
                    <a:pt x="614362" y="8096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" name="Google Shape;896;p74">
            <a:extLst>
              <a:ext uri="{FF2B5EF4-FFF2-40B4-BE49-F238E27FC236}">
                <a16:creationId xmlns:a16="http://schemas.microsoft.com/office/drawing/2014/main" id="{9F9AFAE3-F457-5540-AADB-E723948CAAB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0184" y="1518904"/>
            <a:ext cx="4902200" cy="451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6" name="Google Shape;896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8154" y="1542968"/>
            <a:ext cx="4902200" cy="451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103"/>
          <p:cNvSpPr txBox="1"/>
          <p:nvPr/>
        </p:nvSpPr>
        <p:spPr>
          <a:xfrm>
            <a:off x="4880992" y="7101408"/>
            <a:ext cx="3072405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氷</a:t>
            </a:r>
            <a:endParaRPr/>
          </a:p>
        </p:txBody>
      </p:sp>
      <p:sp>
        <p:nvSpPr>
          <p:cNvPr id="1212" name="Google Shape;1212;p103"/>
          <p:cNvSpPr/>
          <p:nvPr/>
        </p:nvSpPr>
        <p:spPr>
          <a:xfrm>
            <a:off x="3233738" y="2297113"/>
            <a:ext cx="966787" cy="530225"/>
          </a:xfrm>
          <a:custGeom>
            <a:avLst/>
            <a:gdLst/>
            <a:ahLst/>
            <a:cxnLst/>
            <a:rect l="l" t="t" r="r" b="b"/>
            <a:pathLst>
              <a:path w="966787" h="528638" extrusionOk="0">
                <a:moveTo>
                  <a:pt x="533400" y="178594"/>
                </a:moveTo>
                <a:lnTo>
                  <a:pt x="431006" y="152400"/>
                </a:lnTo>
                <a:lnTo>
                  <a:pt x="285750" y="104775"/>
                </a:lnTo>
                <a:lnTo>
                  <a:pt x="154781" y="57150"/>
                </a:lnTo>
                <a:lnTo>
                  <a:pt x="59531" y="14288"/>
                </a:lnTo>
                <a:lnTo>
                  <a:pt x="30956" y="0"/>
                </a:lnTo>
                <a:lnTo>
                  <a:pt x="14287" y="0"/>
                </a:lnTo>
                <a:lnTo>
                  <a:pt x="2381" y="4763"/>
                </a:lnTo>
                <a:lnTo>
                  <a:pt x="0" y="26194"/>
                </a:lnTo>
                <a:lnTo>
                  <a:pt x="7143" y="50007"/>
                </a:lnTo>
                <a:lnTo>
                  <a:pt x="33337" y="85725"/>
                </a:lnTo>
                <a:lnTo>
                  <a:pt x="104775" y="173832"/>
                </a:lnTo>
                <a:lnTo>
                  <a:pt x="200025" y="276225"/>
                </a:lnTo>
                <a:lnTo>
                  <a:pt x="290512" y="357188"/>
                </a:lnTo>
                <a:lnTo>
                  <a:pt x="364331" y="409575"/>
                </a:lnTo>
                <a:lnTo>
                  <a:pt x="421481" y="442913"/>
                </a:lnTo>
                <a:lnTo>
                  <a:pt x="483393" y="469107"/>
                </a:lnTo>
                <a:lnTo>
                  <a:pt x="542925" y="492919"/>
                </a:lnTo>
                <a:lnTo>
                  <a:pt x="628650" y="516732"/>
                </a:lnTo>
                <a:lnTo>
                  <a:pt x="692943" y="526257"/>
                </a:lnTo>
                <a:lnTo>
                  <a:pt x="742950" y="528638"/>
                </a:lnTo>
                <a:lnTo>
                  <a:pt x="812006" y="526257"/>
                </a:lnTo>
                <a:lnTo>
                  <a:pt x="859631" y="521494"/>
                </a:lnTo>
                <a:lnTo>
                  <a:pt x="892968" y="509588"/>
                </a:lnTo>
                <a:lnTo>
                  <a:pt x="916781" y="492919"/>
                </a:lnTo>
                <a:lnTo>
                  <a:pt x="926306" y="476250"/>
                </a:lnTo>
                <a:lnTo>
                  <a:pt x="950118" y="440532"/>
                </a:lnTo>
                <a:lnTo>
                  <a:pt x="962025" y="416719"/>
                </a:lnTo>
                <a:lnTo>
                  <a:pt x="966787" y="392907"/>
                </a:lnTo>
                <a:lnTo>
                  <a:pt x="964406" y="371475"/>
                </a:lnTo>
                <a:lnTo>
                  <a:pt x="957262" y="342900"/>
                </a:lnTo>
                <a:lnTo>
                  <a:pt x="938212" y="314325"/>
                </a:lnTo>
                <a:lnTo>
                  <a:pt x="907256" y="285750"/>
                </a:lnTo>
                <a:lnTo>
                  <a:pt x="862012" y="264319"/>
                </a:lnTo>
                <a:lnTo>
                  <a:pt x="785812" y="235744"/>
                </a:lnTo>
                <a:lnTo>
                  <a:pt x="666750" y="204788"/>
                </a:lnTo>
                <a:lnTo>
                  <a:pt x="533400" y="1785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3" name="Google Shape;1213;p103"/>
          <p:cNvSpPr/>
          <p:nvPr/>
        </p:nvSpPr>
        <p:spPr>
          <a:xfrm>
            <a:off x="2733675" y="3275013"/>
            <a:ext cx="1474788" cy="647700"/>
          </a:xfrm>
          <a:custGeom>
            <a:avLst/>
            <a:gdLst/>
            <a:ahLst/>
            <a:cxnLst/>
            <a:rect l="l" t="t" r="r" b="b"/>
            <a:pathLst>
              <a:path w="1473994" h="647700" extrusionOk="0">
                <a:moveTo>
                  <a:pt x="895350" y="152400"/>
                </a:moveTo>
                <a:lnTo>
                  <a:pt x="1054894" y="76200"/>
                </a:lnTo>
                <a:lnTo>
                  <a:pt x="1078706" y="59531"/>
                </a:lnTo>
                <a:lnTo>
                  <a:pt x="1097756" y="38100"/>
                </a:lnTo>
                <a:lnTo>
                  <a:pt x="1135856" y="14287"/>
                </a:lnTo>
                <a:lnTo>
                  <a:pt x="1173956" y="0"/>
                </a:lnTo>
                <a:lnTo>
                  <a:pt x="1185863" y="0"/>
                </a:lnTo>
                <a:lnTo>
                  <a:pt x="1204913" y="9525"/>
                </a:lnTo>
                <a:lnTo>
                  <a:pt x="1309688" y="76200"/>
                </a:lnTo>
                <a:lnTo>
                  <a:pt x="1409700" y="138112"/>
                </a:lnTo>
                <a:lnTo>
                  <a:pt x="1440656" y="159544"/>
                </a:lnTo>
                <a:lnTo>
                  <a:pt x="1462088" y="185737"/>
                </a:lnTo>
                <a:lnTo>
                  <a:pt x="1469231" y="200025"/>
                </a:lnTo>
                <a:lnTo>
                  <a:pt x="1473994" y="221456"/>
                </a:lnTo>
                <a:lnTo>
                  <a:pt x="1471613" y="242887"/>
                </a:lnTo>
                <a:lnTo>
                  <a:pt x="1454944" y="264319"/>
                </a:lnTo>
                <a:lnTo>
                  <a:pt x="1423988" y="290512"/>
                </a:lnTo>
                <a:lnTo>
                  <a:pt x="1050131" y="254794"/>
                </a:lnTo>
                <a:lnTo>
                  <a:pt x="1016794" y="261937"/>
                </a:lnTo>
                <a:lnTo>
                  <a:pt x="871538" y="326231"/>
                </a:lnTo>
                <a:lnTo>
                  <a:pt x="671513" y="421481"/>
                </a:lnTo>
                <a:lnTo>
                  <a:pt x="476250" y="526256"/>
                </a:lnTo>
                <a:lnTo>
                  <a:pt x="283369" y="638175"/>
                </a:lnTo>
                <a:lnTo>
                  <a:pt x="266700" y="647700"/>
                </a:lnTo>
                <a:lnTo>
                  <a:pt x="242888" y="647700"/>
                </a:lnTo>
                <a:lnTo>
                  <a:pt x="211931" y="633412"/>
                </a:lnTo>
                <a:lnTo>
                  <a:pt x="183356" y="614362"/>
                </a:lnTo>
                <a:lnTo>
                  <a:pt x="142875" y="571500"/>
                </a:lnTo>
                <a:lnTo>
                  <a:pt x="83344" y="481012"/>
                </a:lnTo>
                <a:lnTo>
                  <a:pt x="19050" y="352425"/>
                </a:lnTo>
                <a:lnTo>
                  <a:pt x="0" y="304800"/>
                </a:lnTo>
                <a:lnTo>
                  <a:pt x="2381" y="283369"/>
                </a:lnTo>
                <a:lnTo>
                  <a:pt x="11906" y="264319"/>
                </a:lnTo>
                <a:lnTo>
                  <a:pt x="33338" y="261937"/>
                </a:lnTo>
                <a:lnTo>
                  <a:pt x="57150" y="276225"/>
                </a:lnTo>
                <a:lnTo>
                  <a:pt x="71438" y="300037"/>
                </a:lnTo>
                <a:lnTo>
                  <a:pt x="90488" y="323850"/>
                </a:lnTo>
                <a:lnTo>
                  <a:pt x="114300" y="342900"/>
                </a:lnTo>
                <a:lnTo>
                  <a:pt x="138113" y="357187"/>
                </a:lnTo>
                <a:lnTo>
                  <a:pt x="159544" y="366712"/>
                </a:lnTo>
                <a:lnTo>
                  <a:pt x="185738" y="373856"/>
                </a:lnTo>
                <a:lnTo>
                  <a:pt x="214313" y="381000"/>
                </a:lnTo>
                <a:lnTo>
                  <a:pt x="245269" y="385762"/>
                </a:lnTo>
                <a:lnTo>
                  <a:pt x="285750" y="381000"/>
                </a:lnTo>
                <a:lnTo>
                  <a:pt x="357188" y="364331"/>
                </a:lnTo>
                <a:lnTo>
                  <a:pt x="509588" y="311944"/>
                </a:lnTo>
                <a:lnTo>
                  <a:pt x="685800" y="240506"/>
                </a:lnTo>
                <a:lnTo>
                  <a:pt x="895350" y="1524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103"/>
          <p:cNvSpPr/>
          <p:nvPr/>
        </p:nvSpPr>
        <p:spPr>
          <a:xfrm>
            <a:off x="4481513" y="1685925"/>
            <a:ext cx="682625" cy="4238625"/>
          </a:xfrm>
          <a:custGeom>
            <a:avLst/>
            <a:gdLst/>
            <a:ahLst/>
            <a:cxnLst/>
            <a:rect l="l" t="t" r="r" b="b"/>
            <a:pathLst>
              <a:path w="681836" h="4239011" extrusionOk="0">
                <a:moveTo>
                  <a:pt x="285419" y="808689"/>
                </a:moveTo>
                <a:cubicBezTo>
                  <a:pt x="281895" y="1520476"/>
                  <a:pt x="280134" y="2480685"/>
                  <a:pt x="274848" y="2944051"/>
                </a:cubicBezTo>
                <a:lnTo>
                  <a:pt x="264277" y="3546604"/>
                </a:lnTo>
                <a:lnTo>
                  <a:pt x="258992" y="3604745"/>
                </a:lnTo>
                <a:lnTo>
                  <a:pt x="243135" y="3641744"/>
                </a:lnTo>
                <a:lnTo>
                  <a:pt x="211422" y="3678742"/>
                </a:lnTo>
                <a:lnTo>
                  <a:pt x="169137" y="3863737"/>
                </a:lnTo>
                <a:lnTo>
                  <a:pt x="248420" y="4212583"/>
                </a:lnTo>
                <a:lnTo>
                  <a:pt x="274848" y="4239011"/>
                </a:lnTo>
                <a:lnTo>
                  <a:pt x="301276" y="4239011"/>
                </a:lnTo>
                <a:lnTo>
                  <a:pt x="338275" y="4212583"/>
                </a:lnTo>
                <a:lnTo>
                  <a:pt x="385845" y="4154442"/>
                </a:lnTo>
                <a:lnTo>
                  <a:pt x="443986" y="4064587"/>
                </a:lnTo>
                <a:lnTo>
                  <a:pt x="496841" y="3964162"/>
                </a:lnTo>
                <a:lnTo>
                  <a:pt x="539126" y="3853165"/>
                </a:lnTo>
                <a:lnTo>
                  <a:pt x="570839" y="3736883"/>
                </a:lnTo>
                <a:lnTo>
                  <a:pt x="576125" y="3678742"/>
                </a:lnTo>
                <a:lnTo>
                  <a:pt x="565553" y="3594174"/>
                </a:lnTo>
                <a:lnTo>
                  <a:pt x="544411" y="3446178"/>
                </a:lnTo>
                <a:lnTo>
                  <a:pt x="528555" y="2922909"/>
                </a:lnTo>
                <a:cubicBezTo>
                  <a:pt x="530317" y="2625156"/>
                  <a:pt x="532078" y="2327404"/>
                  <a:pt x="533840" y="2029651"/>
                </a:cubicBezTo>
                <a:lnTo>
                  <a:pt x="533840" y="1427098"/>
                </a:lnTo>
                <a:lnTo>
                  <a:pt x="533840" y="983112"/>
                </a:lnTo>
                <a:lnTo>
                  <a:pt x="549697" y="671265"/>
                </a:lnTo>
                <a:lnTo>
                  <a:pt x="554982" y="549697"/>
                </a:lnTo>
                <a:lnTo>
                  <a:pt x="570839" y="475700"/>
                </a:lnTo>
                <a:lnTo>
                  <a:pt x="597267" y="406987"/>
                </a:lnTo>
                <a:lnTo>
                  <a:pt x="634266" y="364703"/>
                </a:lnTo>
                <a:lnTo>
                  <a:pt x="665979" y="327704"/>
                </a:lnTo>
                <a:lnTo>
                  <a:pt x="681836" y="285420"/>
                </a:lnTo>
                <a:lnTo>
                  <a:pt x="681836" y="253707"/>
                </a:lnTo>
                <a:lnTo>
                  <a:pt x="665979" y="206137"/>
                </a:lnTo>
                <a:lnTo>
                  <a:pt x="634266" y="174423"/>
                </a:lnTo>
                <a:lnTo>
                  <a:pt x="544411" y="137424"/>
                </a:lnTo>
                <a:lnTo>
                  <a:pt x="512698" y="116282"/>
                </a:lnTo>
                <a:lnTo>
                  <a:pt x="454557" y="73998"/>
                </a:lnTo>
                <a:lnTo>
                  <a:pt x="369988" y="31713"/>
                </a:lnTo>
                <a:lnTo>
                  <a:pt x="264277" y="5286"/>
                </a:lnTo>
                <a:lnTo>
                  <a:pt x="179708" y="0"/>
                </a:lnTo>
                <a:lnTo>
                  <a:pt x="73997" y="0"/>
                </a:lnTo>
                <a:lnTo>
                  <a:pt x="21142" y="15857"/>
                </a:lnTo>
                <a:lnTo>
                  <a:pt x="0" y="36999"/>
                </a:lnTo>
                <a:lnTo>
                  <a:pt x="5285" y="63427"/>
                </a:lnTo>
                <a:lnTo>
                  <a:pt x="47570" y="84569"/>
                </a:lnTo>
                <a:lnTo>
                  <a:pt x="126853" y="105711"/>
                </a:lnTo>
                <a:lnTo>
                  <a:pt x="195565" y="137424"/>
                </a:lnTo>
                <a:lnTo>
                  <a:pt x="248420" y="179709"/>
                </a:lnTo>
                <a:lnTo>
                  <a:pt x="269563" y="221993"/>
                </a:lnTo>
                <a:lnTo>
                  <a:pt x="280134" y="301276"/>
                </a:lnTo>
                <a:cubicBezTo>
                  <a:pt x="281896" y="458081"/>
                  <a:pt x="283657" y="614885"/>
                  <a:pt x="285419" y="808689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5" name="Google Shape;1215;p103"/>
          <p:cNvSpPr/>
          <p:nvPr/>
        </p:nvSpPr>
        <p:spPr>
          <a:xfrm>
            <a:off x="4057650" y="5227638"/>
            <a:ext cx="696913" cy="692150"/>
          </a:xfrm>
          <a:custGeom>
            <a:avLst/>
            <a:gdLst/>
            <a:ahLst/>
            <a:cxnLst/>
            <a:rect l="l" t="t" r="r" b="b"/>
            <a:pathLst>
              <a:path w="697706" h="692944" extrusionOk="0">
                <a:moveTo>
                  <a:pt x="297656" y="90487"/>
                </a:moveTo>
                <a:lnTo>
                  <a:pt x="402431" y="119062"/>
                </a:lnTo>
                <a:lnTo>
                  <a:pt x="485775" y="133350"/>
                </a:lnTo>
                <a:lnTo>
                  <a:pt x="550069" y="145256"/>
                </a:lnTo>
                <a:lnTo>
                  <a:pt x="592931" y="147637"/>
                </a:lnTo>
                <a:lnTo>
                  <a:pt x="616744" y="142875"/>
                </a:lnTo>
                <a:lnTo>
                  <a:pt x="633413" y="135731"/>
                </a:lnTo>
                <a:lnTo>
                  <a:pt x="681038" y="102394"/>
                </a:lnTo>
                <a:lnTo>
                  <a:pt x="697706" y="692944"/>
                </a:lnTo>
                <a:lnTo>
                  <a:pt x="661988" y="659606"/>
                </a:lnTo>
                <a:lnTo>
                  <a:pt x="650081" y="626269"/>
                </a:lnTo>
                <a:lnTo>
                  <a:pt x="635794" y="592931"/>
                </a:lnTo>
                <a:lnTo>
                  <a:pt x="609600" y="547687"/>
                </a:lnTo>
                <a:lnTo>
                  <a:pt x="576263" y="502444"/>
                </a:lnTo>
                <a:lnTo>
                  <a:pt x="528638" y="450056"/>
                </a:lnTo>
                <a:lnTo>
                  <a:pt x="488156" y="404812"/>
                </a:lnTo>
                <a:lnTo>
                  <a:pt x="428625" y="352425"/>
                </a:lnTo>
                <a:lnTo>
                  <a:pt x="352425" y="288131"/>
                </a:lnTo>
                <a:lnTo>
                  <a:pt x="259556" y="216694"/>
                </a:lnTo>
                <a:lnTo>
                  <a:pt x="171450" y="157162"/>
                </a:lnTo>
                <a:lnTo>
                  <a:pt x="66675" y="90487"/>
                </a:lnTo>
                <a:lnTo>
                  <a:pt x="16669" y="57150"/>
                </a:lnTo>
                <a:lnTo>
                  <a:pt x="7144" y="40481"/>
                </a:lnTo>
                <a:lnTo>
                  <a:pt x="0" y="9525"/>
                </a:lnTo>
                <a:lnTo>
                  <a:pt x="4763" y="0"/>
                </a:lnTo>
                <a:lnTo>
                  <a:pt x="19050" y="0"/>
                </a:lnTo>
                <a:lnTo>
                  <a:pt x="47625" y="7144"/>
                </a:lnTo>
                <a:lnTo>
                  <a:pt x="90488" y="21431"/>
                </a:lnTo>
                <a:lnTo>
                  <a:pt x="176213" y="50006"/>
                </a:lnTo>
                <a:lnTo>
                  <a:pt x="297656" y="9048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103"/>
          <p:cNvSpPr/>
          <p:nvPr/>
        </p:nvSpPr>
        <p:spPr>
          <a:xfrm>
            <a:off x="2695575" y="3524250"/>
            <a:ext cx="1485900" cy="1706563"/>
          </a:xfrm>
          <a:custGeom>
            <a:avLst/>
            <a:gdLst/>
            <a:ahLst/>
            <a:cxnLst/>
            <a:rect l="l" t="t" r="r" b="b"/>
            <a:pathLst>
              <a:path w="1485900" h="1707356" extrusionOk="0">
                <a:moveTo>
                  <a:pt x="1304925" y="300038"/>
                </a:moveTo>
                <a:lnTo>
                  <a:pt x="1340644" y="226219"/>
                </a:lnTo>
                <a:lnTo>
                  <a:pt x="1369219" y="173831"/>
                </a:lnTo>
                <a:lnTo>
                  <a:pt x="1397794" y="126206"/>
                </a:lnTo>
                <a:lnTo>
                  <a:pt x="1426369" y="83344"/>
                </a:lnTo>
                <a:lnTo>
                  <a:pt x="1450181" y="52388"/>
                </a:lnTo>
                <a:lnTo>
                  <a:pt x="1485900" y="14288"/>
                </a:lnTo>
                <a:lnTo>
                  <a:pt x="1088231" y="0"/>
                </a:lnTo>
                <a:lnTo>
                  <a:pt x="1104900" y="11906"/>
                </a:lnTo>
                <a:lnTo>
                  <a:pt x="1104900" y="42863"/>
                </a:lnTo>
                <a:lnTo>
                  <a:pt x="1076325" y="138113"/>
                </a:lnTo>
                <a:lnTo>
                  <a:pt x="1016794" y="302419"/>
                </a:lnTo>
                <a:lnTo>
                  <a:pt x="935831" y="490538"/>
                </a:lnTo>
                <a:lnTo>
                  <a:pt x="876300" y="609600"/>
                </a:lnTo>
                <a:lnTo>
                  <a:pt x="795338" y="752475"/>
                </a:lnTo>
                <a:lnTo>
                  <a:pt x="702469" y="900113"/>
                </a:lnTo>
                <a:lnTo>
                  <a:pt x="607219" y="1033463"/>
                </a:lnTo>
                <a:lnTo>
                  <a:pt x="483394" y="1185863"/>
                </a:lnTo>
                <a:lnTo>
                  <a:pt x="352425" y="1340644"/>
                </a:lnTo>
                <a:lnTo>
                  <a:pt x="188119" y="1497806"/>
                </a:lnTo>
                <a:lnTo>
                  <a:pt x="21431" y="1643063"/>
                </a:lnTo>
                <a:lnTo>
                  <a:pt x="4763" y="1666875"/>
                </a:lnTo>
                <a:lnTo>
                  <a:pt x="0" y="1685925"/>
                </a:lnTo>
                <a:lnTo>
                  <a:pt x="9525" y="1700213"/>
                </a:lnTo>
                <a:lnTo>
                  <a:pt x="16669" y="1707356"/>
                </a:lnTo>
                <a:lnTo>
                  <a:pt x="42863" y="1702594"/>
                </a:lnTo>
                <a:lnTo>
                  <a:pt x="126206" y="1650206"/>
                </a:lnTo>
                <a:lnTo>
                  <a:pt x="259556" y="1559719"/>
                </a:lnTo>
                <a:lnTo>
                  <a:pt x="409575" y="1450181"/>
                </a:lnTo>
                <a:lnTo>
                  <a:pt x="531019" y="1352550"/>
                </a:lnTo>
                <a:lnTo>
                  <a:pt x="628650" y="1266825"/>
                </a:lnTo>
                <a:lnTo>
                  <a:pt x="721519" y="1178719"/>
                </a:lnTo>
                <a:lnTo>
                  <a:pt x="831056" y="1054894"/>
                </a:lnTo>
                <a:lnTo>
                  <a:pt x="966788" y="876300"/>
                </a:lnTo>
                <a:lnTo>
                  <a:pt x="1076325" y="707231"/>
                </a:lnTo>
                <a:lnTo>
                  <a:pt x="1188244" y="523875"/>
                </a:lnTo>
                <a:lnTo>
                  <a:pt x="1304925" y="3000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Google Shape;1217;p103"/>
          <p:cNvSpPr/>
          <p:nvPr/>
        </p:nvSpPr>
        <p:spPr>
          <a:xfrm>
            <a:off x="4802188" y="2200275"/>
            <a:ext cx="1870075" cy="1223963"/>
          </a:xfrm>
          <a:custGeom>
            <a:avLst/>
            <a:gdLst/>
            <a:ahLst/>
            <a:cxnLst/>
            <a:rect l="l" t="t" r="r" b="b"/>
            <a:pathLst>
              <a:path w="1869282" h="1223963" extrusionOk="0">
                <a:moveTo>
                  <a:pt x="950119" y="602456"/>
                </a:moveTo>
                <a:lnTo>
                  <a:pt x="1064419" y="516731"/>
                </a:lnTo>
                <a:lnTo>
                  <a:pt x="1188244" y="423863"/>
                </a:lnTo>
                <a:lnTo>
                  <a:pt x="1297782" y="333375"/>
                </a:lnTo>
                <a:lnTo>
                  <a:pt x="1390650" y="252413"/>
                </a:lnTo>
                <a:lnTo>
                  <a:pt x="1412082" y="223838"/>
                </a:lnTo>
                <a:lnTo>
                  <a:pt x="1423988" y="192881"/>
                </a:lnTo>
                <a:lnTo>
                  <a:pt x="1426369" y="171450"/>
                </a:lnTo>
                <a:lnTo>
                  <a:pt x="1423988" y="142875"/>
                </a:lnTo>
                <a:lnTo>
                  <a:pt x="1412082" y="126206"/>
                </a:lnTo>
                <a:lnTo>
                  <a:pt x="1381125" y="102394"/>
                </a:lnTo>
                <a:lnTo>
                  <a:pt x="1319213" y="38100"/>
                </a:lnTo>
                <a:lnTo>
                  <a:pt x="1312069" y="21431"/>
                </a:lnTo>
                <a:lnTo>
                  <a:pt x="1316832" y="9525"/>
                </a:lnTo>
                <a:lnTo>
                  <a:pt x="1343025" y="0"/>
                </a:lnTo>
                <a:lnTo>
                  <a:pt x="1412082" y="2381"/>
                </a:lnTo>
                <a:lnTo>
                  <a:pt x="1493044" y="19050"/>
                </a:lnTo>
                <a:lnTo>
                  <a:pt x="1545432" y="50006"/>
                </a:lnTo>
                <a:lnTo>
                  <a:pt x="1785938" y="211931"/>
                </a:lnTo>
                <a:lnTo>
                  <a:pt x="1847850" y="250031"/>
                </a:lnTo>
                <a:lnTo>
                  <a:pt x="1857375" y="266700"/>
                </a:lnTo>
                <a:lnTo>
                  <a:pt x="1864519" y="288131"/>
                </a:lnTo>
                <a:lnTo>
                  <a:pt x="1869282" y="316706"/>
                </a:lnTo>
                <a:lnTo>
                  <a:pt x="1864519" y="340519"/>
                </a:lnTo>
                <a:lnTo>
                  <a:pt x="1847850" y="364331"/>
                </a:lnTo>
                <a:lnTo>
                  <a:pt x="1824038" y="378619"/>
                </a:lnTo>
                <a:lnTo>
                  <a:pt x="1785938" y="390525"/>
                </a:lnTo>
                <a:lnTo>
                  <a:pt x="1743075" y="407194"/>
                </a:lnTo>
                <a:lnTo>
                  <a:pt x="1490663" y="545306"/>
                </a:lnTo>
                <a:lnTo>
                  <a:pt x="981075" y="812006"/>
                </a:lnTo>
                <a:lnTo>
                  <a:pt x="538163" y="1016794"/>
                </a:lnTo>
                <a:lnTo>
                  <a:pt x="264319" y="1133475"/>
                </a:lnTo>
                <a:lnTo>
                  <a:pt x="0" y="1223963"/>
                </a:lnTo>
                <a:lnTo>
                  <a:pt x="204788" y="1033463"/>
                </a:lnTo>
                <a:lnTo>
                  <a:pt x="431007" y="926306"/>
                </a:lnTo>
                <a:lnTo>
                  <a:pt x="688182" y="776288"/>
                </a:lnTo>
                <a:lnTo>
                  <a:pt x="950119" y="6024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p103"/>
          <p:cNvSpPr/>
          <p:nvPr/>
        </p:nvSpPr>
        <p:spPr>
          <a:xfrm>
            <a:off x="5002213" y="3259138"/>
            <a:ext cx="2293937" cy="2049462"/>
          </a:xfrm>
          <a:custGeom>
            <a:avLst/>
            <a:gdLst/>
            <a:ahLst/>
            <a:cxnLst/>
            <a:rect l="l" t="t" r="r" b="b"/>
            <a:pathLst>
              <a:path w="2293929" h="2050793" extrusionOk="0">
                <a:moveTo>
                  <a:pt x="494199" y="483628"/>
                </a:moveTo>
                <a:lnTo>
                  <a:pt x="367346" y="346204"/>
                </a:lnTo>
                <a:lnTo>
                  <a:pt x="248421" y="221993"/>
                </a:lnTo>
                <a:lnTo>
                  <a:pt x="132139" y="92497"/>
                </a:lnTo>
                <a:lnTo>
                  <a:pt x="89855" y="50213"/>
                </a:lnTo>
                <a:lnTo>
                  <a:pt x="0" y="0"/>
                </a:lnTo>
                <a:lnTo>
                  <a:pt x="2643" y="97783"/>
                </a:lnTo>
                <a:lnTo>
                  <a:pt x="105711" y="224636"/>
                </a:lnTo>
                <a:lnTo>
                  <a:pt x="288063" y="486271"/>
                </a:lnTo>
                <a:lnTo>
                  <a:pt x="443986" y="716192"/>
                </a:lnTo>
                <a:lnTo>
                  <a:pt x="631623" y="991041"/>
                </a:lnTo>
                <a:lnTo>
                  <a:pt x="816618" y="1257961"/>
                </a:lnTo>
                <a:lnTo>
                  <a:pt x="996326" y="1495810"/>
                </a:lnTo>
                <a:lnTo>
                  <a:pt x="1141679" y="1672876"/>
                </a:lnTo>
                <a:lnTo>
                  <a:pt x="1265889" y="1820872"/>
                </a:lnTo>
                <a:lnTo>
                  <a:pt x="1313459" y="1876370"/>
                </a:lnTo>
                <a:lnTo>
                  <a:pt x="1334601" y="1897512"/>
                </a:lnTo>
                <a:lnTo>
                  <a:pt x="1366315" y="1916012"/>
                </a:lnTo>
                <a:lnTo>
                  <a:pt x="1400671" y="1931868"/>
                </a:lnTo>
                <a:lnTo>
                  <a:pt x="1450883" y="1947725"/>
                </a:lnTo>
                <a:lnTo>
                  <a:pt x="1527524" y="1955653"/>
                </a:lnTo>
                <a:lnTo>
                  <a:pt x="1625307" y="1963582"/>
                </a:lnTo>
                <a:lnTo>
                  <a:pt x="1863156" y="1995295"/>
                </a:lnTo>
                <a:lnTo>
                  <a:pt x="2140648" y="2032294"/>
                </a:lnTo>
                <a:lnTo>
                  <a:pt x="2256930" y="2050793"/>
                </a:lnTo>
                <a:lnTo>
                  <a:pt x="2288643" y="2042865"/>
                </a:lnTo>
                <a:lnTo>
                  <a:pt x="2293929" y="2029651"/>
                </a:lnTo>
                <a:lnTo>
                  <a:pt x="2291286" y="2008509"/>
                </a:lnTo>
                <a:lnTo>
                  <a:pt x="2278072" y="1987367"/>
                </a:lnTo>
                <a:lnTo>
                  <a:pt x="2233145" y="1953010"/>
                </a:lnTo>
                <a:lnTo>
                  <a:pt x="2087792" y="1860513"/>
                </a:lnTo>
                <a:lnTo>
                  <a:pt x="1826157" y="1678162"/>
                </a:lnTo>
                <a:lnTo>
                  <a:pt x="1622664" y="1530167"/>
                </a:lnTo>
                <a:lnTo>
                  <a:pt x="1392742" y="1347815"/>
                </a:lnTo>
                <a:lnTo>
                  <a:pt x="1107323" y="1102037"/>
                </a:lnTo>
                <a:lnTo>
                  <a:pt x="872116" y="869473"/>
                </a:lnTo>
                <a:lnTo>
                  <a:pt x="589339" y="581410"/>
                </a:lnTo>
                <a:lnTo>
                  <a:pt x="494199" y="48362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16C4520-7B73-E247-8003-E4B1CFDEB0FC}"/>
              </a:ext>
            </a:extLst>
          </p:cNvPr>
          <p:cNvGrpSpPr/>
          <p:nvPr/>
        </p:nvGrpSpPr>
        <p:grpSpPr>
          <a:xfrm>
            <a:off x="2691564" y="1693943"/>
            <a:ext cx="4600575" cy="4238625"/>
            <a:chOff x="2847975" y="1838325"/>
            <a:chExt cx="4600575" cy="4238625"/>
          </a:xfrm>
        </p:grpSpPr>
        <p:sp>
          <p:nvSpPr>
            <p:cNvPr id="10" name="Google Shape;1212;p103">
              <a:extLst>
                <a:ext uri="{FF2B5EF4-FFF2-40B4-BE49-F238E27FC236}">
                  <a16:creationId xmlns:a16="http://schemas.microsoft.com/office/drawing/2014/main" id="{7E8135C3-E127-924A-A63C-1FFE57D8AA34}"/>
                </a:ext>
              </a:extLst>
            </p:cNvPr>
            <p:cNvSpPr/>
            <p:nvPr/>
          </p:nvSpPr>
          <p:spPr>
            <a:xfrm>
              <a:off x="3386138" y="2449513"/>
              <a:ext cx="966787" cy="530225"/>
            </a:xfrm>
            <a:custGeom>
              <a:avLst/>
              <a:gdLst/>
              <a:ahLst/>
              <a:cxnLst/>
              <a:rect l="l" t="t" r="r" b="b"/>
              <a:pathLst>
                <a:path w="966787" h="528638" extrusionOk="0">
                  <a:moveTo>
                    <a:pt x="533400" y="178594"/>
                  </a:moveTo>
                  <a:lnTo>
                    <a:pt x="431006" y="152400"/>
                  </a:lnTo>
                  <a:lnTo>
                    <a:pt x="285750" y="104775"/>
                  </a:lnTo>
                  <a:lnTo>
                    <a:pt x="154781" y="57150"/>
                  </a:lnTo>
                  <a:lnTo>
                    <a:pt x="59531" y="14288"/>
                  </a:lnTo>
                  <a:lnTo>
                    <a:pt x="30956" y="0"/>
                  </a:lnTo>
                  <a:lnTo>
                    <a:pt x="14287" y="0"/>
                  </a:lnTo>
                  <a:lnTo>
                    <a:pt x="2381" y="4763"/>
                  </a:lnTo>
                  <a:lnTo>
                    <a:pt x="0" y="26194"/>
                  </a:lnTo>
                  <a:lnTo>
                    <a:pt x="7143" y="50007"/>
                  </a:lnTo>
                  <a:lnTo>
                    <a:pt x="33337" y="85725"/>
                  </a:lnTo>
                  <a:lnTo>
                    <a:pt x="104775" y="173832"/>
                  </a:lnTo>
                  <a:lnTo>
                    <a:pt x="200025" y="276225"/>
                  </a:lnTo>
                  <a:lnTo>
                    <a:pt x="290512" y="357188"/>
                  </a:lnTo>
                  <a:lnTo>
                    <a:pt x="364331" y="409575"/>
                  </a:lnTo>
                  <a:lnTo>
                    <a:pt x="421481" y="442913"/>
                  </a:lnTo>
                  <a:lnTo>
                    <a:pt x="483393" y="469107"/>
                  </a:lnTo>
                  <a:lnTo>
                    <a:pt x="542925" y="492919"/>
                  </a:lnTo>
                  <a:lnTo>
                    <a:pt x="628650" y="516732"/>
                  </a:lnTo>
                  <a:lnTo>
                    <a:pt x="692943" y="526257"/>
                  </a:lnTo>
                  <a:lnTo>
                    <a:pt x="742950" y="528638"/>
                  </a:lnTo>
                  <a:lnTo>
                    <a:pt x="812006" y="526257"/>
                  </a:lnTo>
                  <a:lnTo>
                    <a:pt x="859631" y="521494"/>
                  </a:lnTo>
                  <a:lnTo>
                    <a:pt x="892968" y="509588"/>
                  </a:lnTo>
                  <a:lnTo>
                    <a:pt x="916781" y="492919"/>
                  </a:lnTo>
                  <a:lnTo>
                    <a:pt x="926306" y="476250"/>
                  </a:lnTo>
                  <a:lnTo>
                    <a:pt x="950118" y="440532"/>
                  </a:lnTo>
                  <a:lnTo>
                    <a:pt x="962025" y="416719"/>
                  </a:lnTo>
                  <a:lnTo>
                    <a:pt x="966787" y="392907"/>
                  </a:lnTo>
                  <a:lnTo>
                    <a:pt x="964406" y="371475"/>
                  </a:lnTo>
                  <a:lnTo>
                    <a:pt x="957262" y="342900"/>
                  </a:lnTo>
                  <a:lnTo>
                    <a:pt x="938212" y="314325"/>
                  </a:lnTo>
                  <a:lnTo>
                    <a:pt x="907256" y="285750"/>
                  </a:lnTo>
                  <a:lnTo>
                    <a:pt x="862012" y="264319"/>
                  </a:lnTo>
                  <a:lnTo>
                    <a:pt x="785812" y="235744"/>
                  </a:lnTo>
                  <a:lnTo>
                    <a:pt x="666750" y="204788"/>
                  </a:lnTo>
                  <a:lnTo>
                    <a:pt x="533400" y="17859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213;p103">
              <a:extLst>
                <a:ext uri="{FF2B5EF4-FFF2-40B4-BE49-F238E27FC236}">
                  <a16:creationId xmlns:a16="http://schemas.microsoft.com/office/drawing/2014/main" id="{5713E669-D5E1-574E-83F5-32072F24F3BB}"/>
                </a:ext>
              </a:extLst>
            </p:cNvPr>
            <p:cNvSpPr/>
            <p:nvPr/>
          </p:nvSpPr>
          <p:spPr>
            <a:xfrm>
              <a:off x="2886075" y="3427413"/>
              <a:ext cx="1474788" cy="647700"/>
            </a:xfrm>
            <a:custGeom>
              <a:avLst/>
              <a:gdLst/>
              <a:ahLst/>
              <a:cxnLst/>
              <a:rect l="l" t="t" r="r" b="b"/>
              <a:pathLst>
                <a:path w="1473994" h="647700" extrusionOk="0">
                  <a:moveTo>
                    <a:pt x="895350" y="152400"/>
                  </a:moveTo>
                  <a:lnTo>
                    <a:pt x="1054894" y="76200"/>
                  </a:lnTo>
                  <a:lnTo>
                    <a:pt x="1078706" y="59531"/>
                  </a:lnTo>
                  <a:lnTo>
                    <a:pt x="1097756" y="38100"/>
                  </a:lnTo>
                  <a:lnTo>
                    <a:pt x="1135856" y="14287"/>
                  </a:lnTo>
                  <a:lnTo>
                    <a:pt x="1173956" y="0"/>
                  </a:lnTo>
                  <a:lnTo>
                    <a:pt x="1185863" y="0"/>
                  </a:lnTo>
                  <a:lnTo>
                    <a:pt x="1204913" y="9525"/>
                  </a:lnTo>
                  <a:lnTo>
                    <a:pt x="1309688" y="76200"/>
                  </a:lnTo>
                  <a:lnTo>
                    <a:pt x="1409700" y="138112"/>
                  </a:lnTo>
                  <a:lnTo>
                    <a:pt x="1440656" y="159544"/>
                  </a:lnTo>
                  <a:lnTo>
                    <a:pt x="1462088" y="185737"/>
                  </a:lnTo>
                  <a:lnTo>
                    <a:pt x="1469231" y="200025"/>
                  </a:lnTo>
                  <a:lnTo>
                    <a:pt x="1473994" y="221456"/>
                  </a:lnTo>
                  <a:lnTo>
                    <a:pt x="1471613" y="242887"/>
                  </a:lnTo>
                  <a:lnTo>
                    <a:pt x="1454944" y="264319"/>
                  </a:lnTo>
                  <a:lnTo>
                    <a:pt x="1423988" y="290512"/>
                  </a:lnTo>
                  <a:lnTo>
                    <a:pt x="1050131" y="254794"/>
                  </a:lnTo>
                  <a:lnTo>
                    <a:pt x="1016794" y="261937"/>
                  </a:lnTo>
                  <a:lnTo>
                    <a:pt x="871538" y="326231"/>
                  </a:lnTo>
                  <a:lnTo>
                    <a:pt x="671513" y="421481"/>
                  </a:lnTo>
                  <a:lnTo>
                    <a:pt x="476250" y="526256"/>
                  </a:lnTo>
                  <a:lnTo>
                    <a:pt x="283369" y="638175"/>
                  </a:lnTo>
                  <a:lnTo>
                    <a:pt x="266700" y="647700"/>
                  </a:lnTo>
                  <a:lnTo>
                    <a:pt x="242888" y="647700"/>
                  </a:lnTo>
                  <a:lnTo>
                    <a:pt x="211931" y="633412"/>
                  </a:lnTo>
                  <a:lnTo>
                    <a:pt x="183356" y="614362"/>
                  </a:lnTo>
                  <a:lnTo>
                    <a:pt x="142875" y="571500"/>
                  </a:lnTo>
                  <a:lnTo>
                    <a:pt x="83344" y="481012"/>
                  </a:lnTo>
                  <a:lnTo>
                    <a:pt x="19050" y="352425"/>
                  </a:lnTo>
                  <a:lnTo>
                    <a:pt x="0" y="304800"/>
                  </a:lnTo>
                  <a:lnTo>
                    <a:pt x="2381" y="283369"/>
                  </a:lnTo>
                  <a:lnTo>
                    <a:pt x="11906" y="264319"/>
                  </a:lnTo>
                  <a:lnTo>
                    <a:pt x="33338" y="261937"/>
                  </a:lnTo>
                  <a:lnTo>
                    <a:pt x="57150" y="276225"/>
                  </a:lnTo>
                  <a:lnTo>
                    <a:pt x="71438" y="300037"/>
                  </a:lnTo>
                  <a:lnTo>
                    <a:pt x="90488" y="323850"/>
                  </a:lnTo>
                  <a:lnTo>
                    <a:pt x="114300" y="342900"/>
                  </a:lnTo>
                  <a:lnTo>
                    <a:pt x="138113" y="357187"/>
                  </a:lnTo>
                  <a:lnTo>
                    <a:pt x="159544" y="366712"/>
                  </a:lnTo>
                  <a:lnTo>
                    <a:pt x="185738" y="373856"/>
                  </a:lnTo>
                  <a:lnTo>
                    <a:pt x="214313" y="381000"/>
                  </a:lnTo>
                  <a:lnTo>
                    <a:pt x="245269" y="385762"/>
                  </a:lnTo>
                  <a:lnTo>
                    <a:pt x="285750" y="381000"/>
                  </a:lnTo>
                  <a:lnTo>
                    <a:pt x="357188" y="364331"/>
                  </a:lnTo>
                  <a:lnTo>
                    <a:pt x="509588" y="311944"/>
                  </a:lnTo>
                  <a:lnTo>
                    <a:pt x="685800" y="240506"/>
                  </a:lnTo>
                  <a:lnTo>
                    <a:pt x="895350" y="1524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14;p103">
              <a:extLst>
                <a:ext uri="{FF2B5EF4-FFF2-40B4-BE49-F238E27FC236}">
                  <a16:creationId xmlns:a16="http://schemas.microsoft.com/office/drawing/2014/main" id="{CFC0948A-C17B-6046-AAA5-8AD8367F011F}"/>
                </a:ext>
              </a:extLst>
            </p:cNvPr>
            <p:cNvSpPr/>
            <p:nvPr/>
          </p:nvSpPr>
          <p:spPr>
            <a:xfrm>
              <a:off x="4633913" y="1838325"/>
              <a:ext cx="682625" cy="4238625"/>
            </a:xfrm>
            <a:custGeom>
              <a:avLst/>
              <a:gdLst/>
              <a:ahLst/>
              <a:cxnLst/>
              <a:rect l="l" t="t" r="r" b="b"/>
              <a:pathLst>
                <a:path w="681836" h="4239011" extrusionOk="0">
                  <a:moveTo>
                    <a:pt x="285419" y="808689"/>
                  </a:moveTo>
                  <a:cubicBezTo>
                    <a:pt x="281895" y="1520476"/>
                    <a:pt x="280134" y="2480685"/>
                    <a:pt x="274848" y="2944051"/>
                  </a:cubicBezTo>
                  <a:lnTo>
                    <a:pt x="264277" y="3546604"/>
                  </a:lnTo>
                  <a:lnTo>
                    <a:pt x="258992" y="3604745"/>
                  </a:lnTo>
                  <a:lnTo>
                    <a:pt x="243135" y="3641744"/>
                  </a:lnTo>
                  <a:lnTo>
                    <a:pt x="211422" y="3678742"/>
                  </a:lnTo>
                  <a:lnTo>
                    <a:pt x="169137" y="3863737"/>
                  </a:lnTo>
                  <a:lnTo>
                    <a:pt x="248420" y="4212583"/>
                  </a:lnTo>
                  <a:lnTo>
                    <a:pt x="274848" y="4239011"/>
                  </a:lnTo>
                  <a:lnTo>
                    <a:pt x="301276" y="4239011"/>
                  </a:lnTo>
                  <a:lnTo>
                    <a:pt x="338275" y="4212583"/>
                  </a:lnTo>
                  <a:lnTo>
                    <a:pt x="385845" y="4154442"/>
                  </a:lnTo>
                  <a:lnTo>
                    <a:pt x="443986" y="4064587"/>
                  </a:lnTo>
                  <a:lnTo>
                    <a:pt x="496841" y="3964162"/>
                  </a:lnTo>
                  <a:lnTo>
                    <a:pt x="539126" y="3853165"/>
                  </a:lnTo>
                  <a:lnTo>
                    <a:pt x="570839" y="3736883"/>
                  </a:lnTo>
                  <a:lnTo>
                    <a:pt x="576125" y="3678742"/>
                  </a:lnTo>
                  <a:lnTo>
                    <a:pt x="565553" y="3594174"/>
                  </a:lnTo>
                  <a:lnTo>
                    <a:pt x="544411" y="3446178"/>
                  </a:lnTo>
                  <a:lnTo>
                    <a:pt x="528555" y="2922909"/>
                  </a:lnTo>
                  <a:cubicBezTo>
                    <a:pt x="530317" y="2625156"/>
                    <a:pt x="532078" y="2327404"/>
                    <a:pt x="533840" y="2029651"/>
                  </a:cubicBezTo>
                  <a:lnTo>
                    <a:pt x="533840" y="1427098"/>
                  </a:lnTo>
                  <a:lnTo>
                    <a:pt x="533840" y="983112"/>
                  </a:lnTo>
                  <a:lnTo>
                    <a:pt x="549697" y="671265"/>
                  </a:lnTo>
                  <a:lnTo>
                    <a:pt x="554982" y="549697"/>
                  </a:lnTo>
                  <a:lnTo>
                    <a:pt x="570839" y="475700"/>
                  </a:lnTo>
                  <a:lnTo>
                    <a:pt x="597267" y="406987"/>
                  </a:lnTo>
                  <a:lnTo>
                    <a:pt x="634266" y="364703"/>
                  </a:lnTo>
                  <a:lnTo>
                    <a:pt x="665979" y="327704"/>
                  </a:lnTo>
                  <a:lnTo>
                    <a:pt x="681836" y="285420"/>
                  </a:lnTo>
                  <a:lnTo>
                    <a:pt x="681836" y="253707"/>
                  </a:lnTo>
                  <a:lnTo>
                    <a:pt x="665979" y="206137"/>
                  </a:lnTo>
                  <a:lnTo>
                    <a:pt x="634266" y="174423"/>
                  </a:lnTo>
                  <a:lnTo>
                    <a:pt x="544411" y="137424"/>
                  </a:lnTo>
                  <a:lnTo>
                    <a:pt x="512698" y="116282"/>
                  </a:lnTo>
                  <a:lnTo>
                    <a:pt x="454557" y="73998"/>
                  </a:lnTo>
                  <a:lnTo>
                    <a:pt x="369988" y="31713"/>
                  </a:lnTo>
                  <a:lnTo>
                    <a:pt x="264277" y="5286"/>
                  </a:lnTo>
                  <a:lnTo>
                    <a:pt x="179708" y="0"/>
                  </a:lnTo>
                  <a:lnTo>
                    <a:pt x="73997" y="0"/>
                  </a:lnTo>
                  <a:lnTo>
                    <a:pt x="21142" y="15857"/>
                  </a:lnTo>
                  <a:lnTo>
                    <a:pt x="0" y="36999"/>
                  </a:lnTo>
                  <a:lnTo>
                    <a:pt x="5285" y="63427"/>
                  </a:lnTo>
                  <a:lnTo>
                    <a:pt x="47570" y="84569"/>
                  </a:lnTo>
                  <a:lnTo>
                    <a:pt x="126853" y="105711"/>
                  </a:lnTo>
                  <a:lnTo>
                    <a:pt x="195565" y="137424"/>
                  </a:lnTo>
                  <a:lnTo>
                    <a:pt x="248420" y="179709"/>
                  </a:lnTo>
                  <a:lnTo>
                    <a:pt x="269563" y="221993"/>
                  </a:lnTo>
                  <a:lnTo>
                    <a:pt x="280134" y="301276"/>
                  </a:lnTo>
                  <a:cubicBezTo>
                    <a:pt x="281896" y="458081"/>
                    <a:pt x="283657" y="614885"/>
                    <a:pt x="285419" y="808689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215;p103">
              <a:extLst>
                <a:ext uri="{FF2B5EF4-FFF2-40B4-BE49-F238E27FC236}">
                  <a16:creationId xmlns:a16="http://schemas.microsoft.com/office/drawing/2014/main" id="{6F512E34-9800-7A45-8D74-E9E831C1CDEE}"/>
                </a:ext>
              </a:extLst>
            </p:cNvPr>
            <p:cNvSpPr/>
            <p:nvPr/>
          </p:nvSpPr>
          <p:spPr>
            <a:xfrm>
              <a:off x="4210050" y="5380038"/>
              <a:ext cx="696913" cy="692150"/>
            </a:xfrm>
            <a:custGeom>
              <a:avLst/>
              <a:gdLst/>
              <a:ahLst/>
              <a:cxnLst/>
              <a:rect l="l" t="t" r="r" b="b"/>
              <a:pathLst>
                <a:path w="697706" h="692944" extrusionOk="0">
                  <a:moveTo>
                    <a:pt x="297656" y="90487"/>
                  </a:moveTo>
                  <a:lnTo>
                    <a:pt x="402431" y="119062"/>
                  </a:lnTo>
                  <a:lnTo>
                    <a:pt x="485775" y="133350"/>
                  </a:lnTo>
                  <a:lnTo>
                    <a:pt x="550069" y="145256"/>
                  </a:lnTo>
                  <a:lnTo>
                    <a:pt x="592931" y="147637"/>
                  </a:lnTo>
                  <a:lnTo>
                    <a:pt x="616744" y="142875"/>
                  </a:lnTo>
                  <a:lnTo>
                    <a:pt x="633413" y="135731"/>
                  </a:lnTo>
                  <a:lnTo>
                    <a:pt x="681038" y="102394"/>
                  </a:lnTo>
                  <a:lnTo>
                    <a:pt x="697706" y="692944"/>
                  </a:lnTo>
                  <a:lnTo>
                    <a:pt x="661988" y="659606"/>
                  </a:lnTo>
                  <a:lnTo>
                    <a:pt x="650081" y="626269"/>
                  </a:lnTo>
                  <a:lnTo>
                    <a:pt x="635794" y="592931"/>
                  </a:lnTo>
                  <a:lnTo>
                    <a:pt x="609600" y="547687"/>
                  </a:lnTo>
                  <a:lnTo>
                    <a:pt x="576263" y="502444"/>
                  </a:lnTo>
                  <a:lnTo>
                    <a:pt x="528638" y="450056"/>
                  </a:lnTo>
                  <a:lnTo>
                    <a:pt x="488156" y="404812"/>
                  </a:lnTo>
                  <a:lnTo>
                    <a:pt x="428625" y="352425"/>
                  </a:lnTo>
                  <a:lnTo>
                    <a:pt x="352425" y="288131"/>
                  </a:lnTo>
                  <a:lnTo>
                    <a:pt x="259556" y="216694"/>
                  </a:lnTo>
                  <a:lnTo>
                    <a:pt x="171450" y="157162"/>
                  </a:lnTo>
                  <a:lnTo>
                    <a:pt x="66675" y="90487"/>
                  </a:lnTo>
                  <a:lnTo>
                    <a:pt x="16669" y="57150"/>
                  </a:lnTo>
                  <a:lnTo>
                    <a:pt x="7144" y="40481"/>
                  </a:lnTo>
                  <a:lnTo>
                    <a:pt x="0" y="9525"/>
                  </a:lnTo>
                  <a:lnTo>
                    <a:pt x="4763" y="0"/>
                  </a:lnTo>
                  <a:lnTo>
                    <a:pt x="19050" y="0"/>
                  </a:lnTo>
                  <a:lnTo>
                    <a:pt x="47625" y="7144"/>
                  </a:lnTo>
                  <a:lnTo>
                    <a:pt x="90488" y="21431"/>
                  </a:lnTo>
                  <a:lnTo>
                    <a:pt x="176213" y="50006"/>
                  </a:lnTo>
                  <a:lnTo>
                    <a:pt x="297656" y="9048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216;p103">
              <a:extLst>
                <a:ext uri="{FF2B5EF4-FFF2-40B4-BE49-F238E27FC236}">
                  <a16:creationId xmlns:a16="http://schemas.microsoft.com/office/drawing/2014/main" id="{177E56A8-85C0-5F4C-A1CC-4270B902CBB6}"/>
                </a:ext>
              </a:extLst>
            </p:cNvPr>
            <p:cNvSpPr/>
            <p:nvPr/>
          </p:nvSpPr>
          <p:spPr>
            <a:xfrm>
              <a:off x="2847975" y="3676650"/>
              <a:ext cx="1485900" cy="1706563"/>
            </a:xfrm>
            <a:custGeom>
              <a:avLst/>
              <a:gdLst/>
              <a:ahLst/>
              <a:cxnLst/>
              <a:rect l="l" t="t" r="r" b="b"/>
              <a:pathLst>
                <a:path w="1485900" h="1707356" extrusionOk="0">
                  <a:moveTo>
                    <a:pt x="1304925" y="300038"/>
                  </a:moveTo>
                  <a:lnTo>
                    <a:pt x="1340644" y="226219"/>
                  </a:lnTo>
                  <a:lnTo>
                    <a:pt x="1369219" y="173831"/>
                  </a:lnTo>
                  <a:lnTo>
                    <a:pt x="1397794" y="126206"/>
                  </a:lnTo>
                  <a:lnTo>
                    <a:pt x="1426369" y="83344"/>
                  </a:lnTo>
                  <a:lnTo>
                    <a:pt x="1450181" y="52388"/>
                  </a:lnTo>
                  <a:lnTo>
                    <a:pt x="1485900" y="14288"/>
                  </a:lnTo>
                  <a:lnTo>
                    <a:pt x="1088231" y="0"/>
                  </a:lnTo>
                  <a:lnTo>
                    <a:pt x="1104900" y="11906"/>
                  </a:lnTo>
                  <a:lnTo>
                    <a:pt x="1104900" y="42863"/>
                  </a:lnTo>
                  <a:lnTo>
                    <a:pt x="1076325" y="138113"/>
                  </a:lnTo>
                  <a:lnTo>
                    <a:pt x="1016794" y="302419"/>
                  </a:lnTo>
                  <a:lnTo>
                    <a:pt x="935831" y="490538"/>
                  </a:lnTo>
                  <a:lnTo>
                    <a:pt x="876300" y="609600"/>
                  </a:lnTo>
                  <a:lnTo>
                    <a:pt x="795338" y="752475"/>
                  </a:lnTo>
                  <a:lnTo>
                    <a:pt x="702469" y="900113"/>
                  </a:lnTo>
                  <a:lnTo>
                    <a:pt x="607219" y="1033463"/>
                  </a:lnTo>
                  <a:lnTo>
                    <a:pt x="483394" y="1185863"/>
                  </a:lnTo>
                  <a:lnTo>
                    <a:pt x="352425" y="1340644"/>
                  </a:lnTo>
                  <a:lnTo>
                    <a:pt x="188119" y="1497806"/>
                  </a:lnTo>
                  <a:lnTo>
                    <a:pt x="21431" y="1643063"/>
                  </a:lnTo>
                  <a:lnTo>
                    <a:pt x="4763" y="1666875"/>
                  </a:lnTo>
                  <a:lnTo>
                    <a:pt x="0" y="1685925"/>
                  </a:lnTo>
                  <a:lnTo>
                    <a:pt x="9525" y="1700213"/>
                  </a:lnTo>
                  <a:lnTo>
                    <a:pt x="16669" y="1707356"/>
                  </a:lnTo>
                  <a:lnTo>
                    <a:pt x="42863" y="1702594"/>
                  </a:lnTo>
                  <a:lnTo>
                    <a:pt x="126206" y="1650206"/>
                  </a:lnTo>
                  <a:lnTo>
                    <a:pt x="259556" y="1559719"/>
                  </a:lnTo>
                  <a:lnTo>
                    <a:pt x="409575" y="1450181"/>
                  </a:lnTo>
                  <a:lnTo>
                    <a:pt x="531019" y="1352550"/>
                  </a:lnTo>
                  <a:lnTo>
                    <a:pt x="628650" y="1266825"/>
                  </a:lnTo>
                  <a:lnTo>
                    <a:pt x="721519" y="1178719"/>
                  </a:lnTo>
                  <a:lnTo>
                    <a:pt x="831056" y="1054894"/>
                  </a:lnTo>
                  <a:lnTo>
                    <a:pt x="966788" y="876300"/>
                  </a:lnTo>
                  <a:lnTo>
                    <a:pt x="1076325" y="707231"/>
                  </a:lnTo>
                  <a:lnTo>
                    <a:pt x="1188244" y="523875"/>
                  </a:lnTo>
                  <a:lnTo>
                    <a:pt x="1304925" y="3000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217;p103">
              <a:extLst>
                <a:ext uri="{FF2B5EF4-FFF2-40B4-BE49-F238E27FC236}">
                  <a16:creationId xmlns:a16="http://schemas.microsoft.com/office/drawing/2014/main" id="{F90CFBF5-B3BC-F24F-A6FF-AE9E4CA268F3}"/>
                </a:ext>
              </a:extLst>
            </p:cNvPr>
            <p:cNvSpPr/>
            <p:nvPr/>
          </p:nvSpPr>
          <p:spPr>
            <a:xfrm>
              <a:off x="4954588" y="2352675"/>
              <a:ext cx="1870075" cy="1223963"/>
            </a:xfrm>
            <a:custGeom>
              <a:avLst/>
              <a:gdLst/>
              <a:ahLst/>
              <a:cxnLst/>
              <a:rect l="l" t="t" r="r" b="b"/>
              <a:pathLst>
                <a:path w="1869282" h="1223963" extrusionOk="0">
                  <a:moveTo>
                    <a:pt x="950119" y="602456"/>
                  </a:moveTo>
                  <a:lnTo>
                    <a:pt x="1064419" y="516731"/>
                  </a:lnTo>
                  <a:lnTo>
                    <a:pt x="1188244" y="423863"/>
                  </a:lnTo>
                  <a:lnTo>
                    <a:pt x="1297782" y="333375"/>
                  </a:lnTo>
                  <a:lnTo>
                    <a:pt x="1390650" y="252413"/>
                  </a:lnTo>
                  <a:lnTo>
                    <a:pt x="1412082" y="223838"/>
                  </a:lnTo>
                  <a:lnTo>
                    <a:pt x="1423988" y="192881"/>
                  </a:lnTo>
                  <a:lnTo>
                    <a:pt x="1426369" y="171450"/>
                  </a:lnTo>
                  <a:lnTo>
                    <a:pt x="1423988" y="142875"/>
                  </a:lnTo>
                  <a:lnTo>
                    <a:pt x="1412082" y="126206"/>
                  </a:lnTo>
                  <a:lnTo>
                    <a:pt x="1381125" y="102394"/>
                  </a:lnTo>
                  <a:lnTo>
                    <a:pt x="1319213" y="38100"/>
                  </a:lnTo>
                  <a:lnTo>
                    <a:pt x="1312069" y="21431"/>
                  </a:lnTo>
                  <a:lnTo>
                    <a:pt x="1316832" y="9525"/>
                  </a:lnTo>
                  <a:lnTo>
                    <a:pt x="1343025" y="0"/>
                  </a:lnTo>
                  <a:lnTo>
                    <a:pt x="1412082" y="2381"/>
                  </a:lnTo>
                  <a:lnTo>
                    <a:pt x="1493044" y="19050"/>
                  </a:lnTo>
                  <a:lnTo>
                    <a:pt x="1545432" y="50006"/>
                  </a:lnTo>
                  <a:lnTo>
                    <a:pt x="1785938" y="211931"/>
                  </a:lnTo>
                  <a:lnTo>
                    <a:pt x="1847850" y="250031"/>
                  </a:lnTo>
                  <a:lnTo>
                    <a:pt x="1857375" y="266700"/>
                  </a:lnTo>
                  <a:lnTo>
                    <a:pt x="1864519" y="288131"/>
                  </a:lnTo>
                  <a:lnTo>
                    <a:pt x="1869282" y="316706"/>
                  </a:lnTo>
                  <a:lnTo>
                    <a:pt x="1864519" y="340519"/>
                  </a:lnTo>
                  <a:lnTo>
                    <a:pt x="1847850" y="364331"/>
                  </a:lnTo>
                  <a:lnTo>
                    <a:pt x="1824038" y="378619"/>
                  </a:lnTo>
                  <a:lnTo>
                    <a:pt x="1785938" y="390525"/>
                  </a:lnTo>
                  <a:lnTo>
                    <a:pt x="1743075" y="407194"/>
                  </a:lnTo>
                  <a:lnTo>
                    <a:pt x="1490663" y="545306"/>
                  </a:lnTo>
                  <a:lnTo>
                    <a:pt x="981075" y="812006"/>
                  </a:lnTo>
                  <a:lnTo>
                    <a:pt x="538163" y="1016794"/>
                  </a:lnTo>
                  <a:lnTo>
                    <a:pt x="264319" y="1133475"/>
                  </a:lnTo>
                  <a:lnTo>
                    <a:pt x="0" y="1223963"/>
                  </a:lnTo>
                  <a:lnTo>
                    <a:pt x="204788" y="1033463"/>
                  </a:lnTo>
                  <a:lnTo>
                    <a:pt x="431007" y="926306"/>
                  </a:lnTo>
                  <a:lnTo>
                    <a:pt x="688182" y="776288"/>
                  </a:lnTo>
                  <a:lnTo>
                    <a:pt x="950119" y="6024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218;p103">
              <a:extLst>
                <a:ext uri="{FF2B5EF4-FFF2-40B4-BE49-F238E27FC236}">
                  <a16:creationId xmlns:a16="http://schemas.microsoft.com/office/drawing/2014/main" id="{85D9B4B7-4FF4-0540-AD4C-055F06D3C12B}"/>
                </a:ext>
              </a:extLst>
            </p:cNvPr>
            <p:cNvSpPr/>
            <p:nvPr/>
          </p:nvSpPr>
          <p:spPr>
            <a:xfrm>
              <a:off x="5154613" y="3411538"/>
              <a:ext cx="2293937" cy="2049462"/>
            </a:xfrm>
            <a:custGeom>
              <a:avLst/>
              <a:gdLst/>
              <a:ahLst/>
              <a:cxnLst/>
              <a:rect l="l" t="t" r="r" b="b"/>
              <a:pathLst>
                <a:path w="2293929" h="2050793" extrusionOk="0">
                  <a:moveTo>
                    <a:pt x="494199" y="483628"/>
                  </a:moveTo>
                  <a:lnTo>
                    <a:pt x="367346" y="346204"/>
                  </a:lnTo>
                  <a:lnTo>
                    <a:pt x="248421" y="221993"/>
                  </a:lnTo>
                  <a:lnTo>
                    <a:pt x="132139" y="92497"/>
                  </a:lnTo>
                  <a:lnTo>
                    <a:pt x="89855" y="50213"/>
                  </a:lnTo>
                  <a:lnTo>
                    <a:pt x="0" y="0"/>
                  </a:lnTo>
                  <a:lnTo>
                    <a:pt x="2643" y="97783"/>
                  </a:lnTo>
                  <a:lnTo>
                    <a:pt x="105711" y="224636"/>
                  </a:lnTo>
                  <a:lnTo>
                    <a:pt x="288063" y="486271"/>
                  </a:lnTo>
                  <a:lnTo>
                    <a:pt x="443986" y="716192"/>
                  </a:lnTo>
                  <a:lnTo>
                    <a:pt x="631623" y="991041"/>
                  </a:lnTo>
                  <a:lnTo>
                    <a:pt x="816618" y="1257961"/>
                  </a:lnTo>
                  <a:lnTo>
                    <a:pt x="996326" y="1495810"/>
                  </a:lnTo>
                  <a:lnTo>
                    <a:pt x="1141679" y="1672876"/>
                  </a:lnTo>
                  <a:lnTo>
                    <a:pt x="1265889" y="1820872"/>
                  </a:lnTo>
                  <a:lnTo>
                    <a:pt x="1313459" y="1876370"/>
                  </a:lnTo>
                  <a:lnTo>
                    <a:pt x="1334601" y="1897512"/>
                  </a:lnTo>
                  <a:lnTo>
                    <a:pt x="1366315" y="1916012"/>
                  </a:lnTo>
                  <a:lnTo>
                    <a:pt x="1400671" y="1931868"/>
                  </a:lnTo>
                  <a:lnTo>
                    <a:pt x="1450883" y="1947725"/>
                  </a:lnTo>
                  <a:lnTo>
                    <a:pt x="1527524" y="1955653"/>
                  </a:lnTo>
                  <a:lnTo>
                    <a:pt x="1625307" y="1963582"/>
                  </a:lnTo>
                  <a:lnTo>
                    <a:pt x="1863156" y="1995295"/>
                  </a:lnTo>
                  <a:lnTo>
                    <a:pt x="2140648" y="2032294"/>
                  </a:lnTo>
                  <a:lnTo>
                    <a:pt x="2256930" y="2050793"/>
                  </a:lnTo>
                  <a:lnTo>
                    <a:pt x="2288643" y="2042865"/>
                  </a:lnTo>
                  <a:lnTo>
                    <a:pt x="2293929" y="2029651"/>
                  </a:lnTo>
                  <a:lnTo>
                    <a:pt x="2291286" y="2008509"/>
                  </a:lnTo>
                  <a:lnTo>
                    <a:pt x="2278072" y="1987367"/>
                  </a:lnTo>
                  <a:lnTo>
                    <a:pt x="2233145" y="1953010"/>
                  </a:lnTo>
                  <a:lnTo>
                    <a:pt x="2087792" y="1860513"/>
                  </a:lnTo>
                  <a:lnTo>
                    <a:pt x="1826157" y="1678162"/>
                  </a:lnTo>
                  <a:lnTo>
                    <a:pt x="1622664" y="1530167"/>
                  </a:lnTo>
                  <a:lnTo>
                    <a:pt x="1392742" y="1347815"/>
                  </a:lnTo>
                  <a:lnTo>
                    <a:pt x="1107323" y="1102037"/>
                  </a:lnTo>
                  <a:lnTo>
                    <a:pt x="872116" y="869473"/>
                  </a:lnTo>
                  <a:lnTo>
                    <a:pt x="589339" y="581410"/>
                  </a:lnTo>
                  <a:lnTo>
                    <a:pt x="494199" y="48362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" name="Google Shape;1223;p104">
            <a:extLst>
              <a:ext uri="{FF2B5EF4-FFF2-40B4-BE49-F238E27FC236}">
                <a16:creationId xmlns:a16="http://schemas.microsoft.com/office/drawing/2014/main" id="{0F791DC3-A213-3548-A384-00F6DA196A9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7221" y="1694698"/>
            <a:ext cx="4603750" cy="42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3" name="Google Shape;1223;p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1125" y="1742826"/>
            <a:ext cx="4603750" cy="42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71"/>
          <p:cNvSpPr txBox="1"/>
          <p:nvPr/>
        </p:nvSpPr>
        <p:spPr>
          <a:xfrm>
            <a:off x="5385047" y="6957392"/>
            <a:ext cx="256834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面</a:t>
            </a:r>
            <a:endParaRPr/>
          </a:p>
        </p:txBody>
      </p:sp>
      <p:sp>
        <p:nvSpPr>
          <p:cNvPr id="861" name="Google Shape;861;p71"/>
          <p:cNvSpPr/>
          <p:nvPr/>
        </p:nvSpPr>
        <p:spPr>
          <a:xfrm>
            <a:off x="3168650" y="1752600"/>
            <a:ext cx="3457575" cy="603250"/>
          </a:xfrm>
          <a:custGeom>
            <a:avLst/>
            <a:gdLst/>
            <a:ahLst/>
            <a:cxnLst/>
            <a:rect l="l" t="t" r="r" b="b"/>
            <a:pathLst>
              <a:path w="3457575" h="603250" extrusionOk="0">
                <a:moveTo>
                  <a:pt x="1857375" y="184150"/>
                </a:moveTo>
                <a:lnTo>
                  <a:pt x="1574800" y="203200"/>
                </a:lnTo>
                <a:lnTo>
                  <a:pt x="1270000" y="241300"/>
                </a:lnTo>
                <a:lnTo>
                  <a:pt x="962025" y="282575"/>
                </a:lnTo>
                <a:lnTo>
                  <a:pt x="641350" y="323850"/>
                </a:lnTo>
                <a:lnTo>
                  <a:pt x="530225" y="342900"/>
                </a:lnTo>
                <a:lnTo>
                  <a:pt x="479425" y="342900"/>
                </a:lnTo>
                <a:lnTo>
                  <a:pt x="412750" y="333375"/>
                </a:lnTo>
                <a:lnTo>
                  <a:pt x="327025" y="304800"/>
                </a:lnTo>
                <a:lnTo>
                  <a:pt x="212725" y="257175"/>
                </a:lnTo>
                <a:lnTo>
                  <a:pt x="57150" y="158750"/>
                </a:lnTo>
                <a:lnTo>
                  <a:pt x="22225" y="149225"/>
                </a:lnTo>
                <a:lnTo>
                  <a:pt x="0" y="152400"/>
                </a:lnTo>
                <a:lnTo>
                  <a:pt x="0" y="177800"/>
                </a:lnTo>
                <a:lnTo>
                  <a:pt x="38100" y="244475"/>
                </a:lnTo>
                <a:lnTo>
                  <a:pt x="127000" y="361950"/>
                </a:lnTo>
                <a:lnTo>
                  <a:pt x="222250" y="473075"/>
                </a:lnTo>
                <a:lnTo>
                  <a:pt x="342900" y="581025"/>
                </a:lnTo>
                <a:lnTo>
                  <a:pt x="374650" y="596900"/>
                </a:lnTo>
                <a:lnTo>
                  <a:pt x="396875" y="603250"/>
                </a:lnTo>
                <a:lnTo>
                  <a:pt x="428625" y="600075"/>
                </a:lnTo>
                <a:lnTo>
                  <a:pt x="501650" y="571500"/>
                </a:lnTo>
                <a:lnTo>
                  <a:pt x="650875" y="530225"/>
                </a:lnTo>
                <a:lnTo>
                  <a:pt x="806450" y="492125"/>
                </a:lnTo>
                <a:lnTo>
                  <a:pt x="1003300" y="457200"/>
                </a:lnTo>
                <a:lnTo>
                  <a:pt x="1336675" y="409575"/>
                </a:lnTo>
                <a:lnTo>
                  <a:pt x="1736725" y="374650"/>
                </a:lnTo>
                <a:lnTo>
                  <a:pt x="2108200" y="346075"/>
                </a:lnTo>
                <a:lnTo>
                  <a:pt x="2463800" y="320675"/>
                </a:lnTo>
                <a:lnTo>
                  <a:pt x="2828925" y="295275"/>
                </a:lnTo>
                <a:lnTo>
                  <a:pt x="2943225" y="292100"/>
                </a:lnTo>
                <a:lnTo>
                  <a:pt x="3152775" y="298450"/>
                </a:lnTo>
                <a:lnTo>
                  <a:pt x="3333750" y="311150"/>
                </a:lnTo>
                <a:lnTo>
                  <a:pt x="3390900" y="314325"/>
                </a:lnTo>
                <a:lnTo>
                  <a:pt x="3419475" y="292100"/>
                </a:lnTo>
                <a:lnTo>
                  <a:pt x="3441700" y="266700"/>
                </a:lnTo>
                <a:lnTo>
                  <a:pt x="3457575" y="238125"/>
                </a:lnTo>
                <a:lnTo>
                  <a:pt x="3457575" y="209550"/>
                </a:lnTo>
                <a:lnTo>
                  <a:pt x="3444875" y="180975"/>
                </a:lnTo>
                <a:lnTo>
                  <a:pt x="3429000" y="158750"/>
                </a:lnTo>
                <a:lnTo>
                  <a:pt x="3378200" y="123825"/>
                </a:lnTo>
                <a:lnTo>
                  <a:pt x="3282950" y="69850"/>
                </a:lnTo>
                <a:lnTo>
                  <a:pt x="3152775" y="19050"/>
                </a:lnTo>
                <a:lnTo>
                  <a:pt x="3079750" y="0"/>
                </a:lnTo>
                <a:lnTo>
                  <a:pt x="3044825" y="15875"/>
                </a:lnTo>
                <a:lnTo>
                  <a:pt x="2854325" y="88900"/>
                </a:lnTo>
                <a:lnTo>
                  <a:pt x="2774950" y="101600"/>
                </a:lnTo>
                <a:lnTo>
                  <a:pt x="2251075" y="155575"/>
                </a:lnTo>
                <a:lnTo>
                  <a:pt x="1857375" y="18415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71"/>
          <p:cNvSpPr/>
          <p:nvPr/>
        </p:nvSpPr>
        <p:spPr>
          <a:xfrm>
            <a:off x="2720975" y="3244850"/>
            <a:ext cx="571500" cy="2460625"/>
          </a:xfrm>
          <a:custGeom>
            <a:avLst/>
            <a:gdLst/>
            <a:ahLst/>
            <a:cxnLst/>
            <a:rect l="l" t="t" r="r" b="b"/>
            <a:pathLst>
              <a:path w="571500" h="2460625" extrusionOk="0">
                <a:moveTo>
                  <a:pt x="441325" y="482600"/>
                </a:moveTo>
                <a:cubicBezTo>
                  <a:pt x="443442" y="617008"/>
                  <a:pt x="445558" y="751417"/>
                  <a:pt x="447675" y="885825"/>
                </a:cubicBezTo>
                <a:lnTo>
                  <a:pt x="463550" y="1365250"/>
                </a:lnTo>
                <a:lnTo>
                  <a:pt x="473075" y="1584325"/>
                </a:lnTo>
                <a:lnTo>
                  <a:pt x="508000" y="1968500"/>
                </a:lnTo>
                <a:lnTo>
                  <a:pt x="539750" y="2203450"/>
                </a:lnTo>
                <a:lnTo>
                  <a:pt x="571500" y="2330450"/>
                </a:lnTo>
                <a:lnTo>
                  <a:pt x="571500" y="2381250"/>
                </a:lnTo>
                <a:lnTo>
                  <a:pt x="555625" y="2435225"/>
                </a:lnTo>
                <a:lnTo>
                  <a:pt x="539750" y="2454275"/>
                </a:lnTo>
                <a:lnTo>
                  <a:pt x="511175" y="2460625"/>
                </a:lnTo>
                <a:lnTo>
                  <a:pt x="476250" y="2447925"/>
                </a:lnTo>
                <a:lnTo>
                  <a:pt x="444500" y="2425700"/>
                </a:lnTo>
                <a:lnTo>
                  <a:pt x="390525" y="2352675"/>
                </a:lnTo>
                <a:lnTo>
                  <a:pt x="339725" y="2270125"/>
                </a:lnTo>
                <a:lnTo>
                  <a:pt x="304800" y="2168525"/>
                </a:lnTo>
                <a:lnTo>
                  <a:pt x="282575" y="2114550"/>
                </a:lnTo>
                <a:lnTo>
                  <a:pt x="273050" y="2044700"/>
                </a:lnTo>
                <a:lnTo>
                  <a:pt x="282575" y="1971675"/>
                </a:lnTo>
                <a:lnTo>
                  <a:pt x="276225" y="1720850"/>
                </a:lnTo>
                <a:lnTo>
                  <a:pt x="263525" y="1184275"/>
                </a:lnTo>
                <a:lnTo>
                  <a:pt x="244475" y="850900"/>
                </a:lnTo>
                <a:lnTo>
                  <a:pt x="222250" y="530225"/>
                </a:lnTo>
                <a:lnTo>
                  <a:pt x="215900" y="457200"/>
                </a:lnTo>
                <a:lnTo>
                  <a:pt x="203200" y="365125"/>
                </a:lnTo>
                <a:lnTo>
                  <a:pt x="180975" y="298450"/>
                </a:lnTo>
                <a:lnTo>
                  <a:pt x="161925" y="250825"/>
                </a:lnTo>
                <a:lnTo>
                  <a:pt x="127000" y="193675"/>
                </a:lnTo>
                <a:lnTo>
                  <a:pt x="95250" y="149225"/>
                </a:lnTo>
                <a:lnTo>
                  <a:pt x="53975" y="104775"/>
                </a:lnTo>
                <a:lnTo>
                  <a:pt x="12700" y="69850"/>
                </a:lnTo>
                <a:lnTo>
                  <a:pt x="0" y="41275"/>
                </a:lnTo>
                <a:lnTo>
                  <a:pt x="0" y="19050"/>
                </a:lnTo>
                <a:lnTo>
                  <a:pt x="19050" y="6350"/>
                </a:lnTo>
                <a:lnTo>
                  <a:pt x="53975" y="0"/>
                </a:lnTo>
                <a:lnTo>
                  <a:pt x="101600" y="3175"/>
                </a:lnTo>
                <a:lnTo>
                  <a:pt x="155575" y="22225"/>
                </a:lnTo>
                <a:lnTo>
                  <a:pt x="247650" y="66675"/>
                </a:lnTo>
                <a:lnTo>
                  <a:pt x="336550" y="117475"/>
                </a:lnTo>
                <a:lnTo>
                  <a:pt x="393700" y="158750"/>
                </a:lnTo>
                <a:lnTo>
                  <a:pt x="438150" y="234950"/>
                </a:lnTo>
                <a:cubicBezTo>
                  <a:pt x="439208" y="312208"/>
                  <a:pt x="440267" y="389467"/>
                  <a:pt x="441325" y="48260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71"/>
          <p:cNvSpPr/>
          <p:nvPr/>
        </p:nvSpPr>
        <p:spPr>
          <a:xfrm>
            <a:off x="4011613" y="2076450"/>
            <a:ext cx="1041400" cy="1341438"/>
          </a:xfrm>
          <a:custGeom>
            <a:avLst/>
            <a:gdLst/>
            <a:ahLst/>
            <a:cxnLst/>
            <a:rect l="l" t="t" r="r" b="b"/>
            <a:pathLst>
              <a:path w="1040607" h="1340644" extrusionOk="0">
                <a:moveTo>
                  <a:pt x="454819" y="547688"/>
                </a:moveTo>
                <a:lnTo>
                  <a:pt x="550069" y="371475"/>
                </a:lnTo>
                <a:lnTo>
                  <a:pt x="595313" y="269081"/>
                </a:lnTo>
                <a:lnTo>
                  <a:pt x="614363" y="216694"/>
                </a:lnTo>
                <a:lnTo>
                  <a:pt x="614363" y="185738"/>
                </a:lnTo>
                <a:lnTo>
                  <a:pt x="609600" y="150019"/>
                </a:lnTo>
                <a:lnTo>
                  <a:pt x="592932" y="104775"/>
                </a:lnTo>
                <a:lnTo>
                  <a:pt x="561975" y="52388"/>
                </a:lnTo>
                <a:lnTo>
                  <a:pt x="692944" y="0"/>
                </a:lnTo>
                <a:lnTo>
                  <a:pt x="814388" y="52388"/>
                </a:lnTo>
                <a:lnTo>
                  <a:pt x="912019" y="114300"/>
                </a:lnTo>
                <a:lnTo>
                  <a:pt x="1023938" y="192881"/>
                </a:lnTo>
                <a:lnTo>
                  <a:pt x="1033463" y="202406"/>
                </a:lnTo>
                <a:lnTo>
                  <a:pt x="1040607" y="216694"/>
                </a:lnTo>
                <a:lnTo>
                  <a:pt x="1040607" y="226219"/>
                </a:lnTo>
                <a:lnTo>
                  <a:pt x="1028700" y="250031"/>
                </a:lnTo>
                <a:lnTo>
                  <a:pt x="997744" y="278606"/>
                </a:lnTo>
                <a:lnTo>
                  <a:pt x="907257" y="330994"/>
                </a:lnTo>
                <a:lnTo>
                  <a:pt x="759619" y="519113"/>
                </a:lnTo>
                <a:lnTo>
                  <a:pt x="523875" y="790575"/>
                </a:lnTo>
                <a:lnTo>
                  <a:pt x="161925" y="1193006"/>
                </a:lnTo>
                <a:lnTo>
                  <a:pt x="0" y="1340644"/>
                </a:lnTo>
                <a:lnTo>
                  <a:pt x="42863" y="1209675"/>
                </a:lnTo>
                <a:lnTo>
                  <a:pt x="180975" y="985838"/>
                </a:lnTo>
                <a:lnTo>
                  <a:pt x="454819" y="547688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71"/>
          <p:cNvSpPr/>
          <p:nvPr/>
        </p:nvSpPr>
        <p:spPr>
          <a:xfrm>
            <a:off x="2889250" y="3008313"/>
            <a:ext cx="4146550" cy="2614612"/>
          </a:xfrm>
          <a:custGeom>
            <a:avLst/>
            <a:gdLst/>
            <a:ahLst/>
            <a:cxnLst/>
            <a:rect l="l" t="t" r="r" b="b"/>
            <a:pathLst>
              <a:path w="4147093" h="2614028" extrusionOk="0">
                <a:moveTo>
                  <a:pt x="1686031" y="200556"/>
                </a:moveTo>
                <a:lnTo>
                  <a:pt x="1284919" y="244746"/>
                </a:lnTo>
                <a:lnTo>
                  <a:pt x="1125154" y="271941"/>
                </a:lnTo>
                <a:lnTo>
                  <a:pt x="809023" y="309332"/>
                </a:lnTo>
                <a:lnTo>
                  <a:pt x="380717" y="360321"/>
                </a:lnTo>
                <a:lnTo>
                  <a:pt x="173362" y="380717"/>
                </a:lnTo>
                <a:lnTo>
                  <a:pt x="0" y="418109"/>
                </a:lnTo>
                <a:lnTo>
                  <a:pt x="251545" y="526885"/>
                </a:lnTo>
                <a:lnTo>
                  <a:pt x="295735" y="543881"/>
                </a:lnTo>
                <a:lnTo>
                  <a:pt x="367120" y="554079"/>
                </a:lnTo>
                <a:lnTo>
                  <a:pt x="421508" y="557478"/>
                </a:lnTo>
                <a:lnTo>
                  <a:pt x="591471" y="526885"/>
                </a:lnTo>
                <a:lnTo>
                  <a:pt x="975587" y="465698"/>
                </a:lnTo>
                <a:lnTo>
                  <a:pt x="1366501" y="401112"/>
                </a:lnTo>
                <a:lnTo>
                  <a:pt x="1675833" y="367120"/>
                </a:lnTo>
                <a:lnTo>
                  <a:pt x="2148330" y="326329"/>
                </a:lnTo>
                <a:lnTo>
                  <a:pt x="2603831" y="285538"/>
                </a:lnTo>
                <a:lnTo>
                  <a:pt x="3025338" y="251545"/>
                </a:lnTo>
                <a:lnTo>
                  <a:pt x="3569219" y="203955"/>
                </a:lnTo>
                <a:lnTo>
                  <a:pt x="3660999" y="203955"/>
                </a:lnTo>
                <a:lnTo>
                  <a:pt x="3698391" y="210754"/>
                </a:lnTo>
                <a:lnTo>
                  <a:pt x="3728984" y="224351"/>
                </a:lnTo>
                <a:lnTo>
                  <a:pt x="3752779" y="244746"/>
                </a:lnTo>
                <a:lnTo>
                  <a:pt x="3766376" y="268541"/>
                </a:lnTo>
                <a:lnTo>
                  <a:pt x="3776574" y="309332"/>
                </a:lnTo>
                <a:lnTo>
                  <a:pt x="3769775" y="435105"/>
                </a:lnTo>
                <a:lnTo>
                  <a:pt x="3694992" y="1097960"/>
                </a:lnTo>
                <a:lnTo>
                  <a:pt x="3552223" y="2284300"/>
                </a:lnTo>
                <a:lnTo>
                  <a:pt x="3569219" y="2566439"/>
                </a:lnTo>
                <a:lnTo>
                  <a:pt x="3586216" y="2600431"/>
                </a:lnTo>
                <a:lnTo>
                  <a:pt x="3620208" y="2614028"/>
                </a:lnTo>
                <a:lnTo>
                  <a:pt x="3647402" y="2614028"/>
                </a:lnTo>
                <a:lnTo>
                  <a:pt x="3681395" y="2593633"/>
                </a:lnTo>
                <a:lnTo>
                  <a:pt x="3705190" y="2556241"/>
                </a:lnTo>
                <a:lnTo>
                  <a:pt x="3732384" y="2498454"/>
                </a:lnTo>
                <a:lnTo>
                  <a:pt x="3769775" y="2338688"/>
                </a:lnTo>
                <a:lnTo>
                  <a:pt x="3820764" y="2104140"/>
                </a:lnTo>
                <a:lnTo>
                  <a:pt x="3888749" y="1726822"/>
                </a:lnTo>
                <a:lnTo>
                  <a:pt x="3956735" y="1312113"/>
                </a:lnTo>
                <a:lnTo>
                  <a:pt x="4031518" y="747836"/>
                </a:lnTo>
                <a:lnTo>
                  <a:pt x="4065511" y="537083"/>
                </a:lnTo>
                <a:lnTo>
                  <a:pt x="4085906" y="479295"/>
                </a:lnTo>
                <a:lnTo>
                  <a:pt x="4116500" y="424907"/>
                </a:lnTo>
                <a:lnTo>
                  <a:pt x="4140294" y="394314"/>
                </a:lnTo>
                <a:lnTo>
                  <a:pt x="4147093" y="367120"/>
                </a:lnTo>
                <a:lnTo>
                  <a:pt x="4147093" y="336526"/>
                </a:lnTo>
                <a:lnTo>
                  <a:pt x="4136895" y="292336"/>
                </a:lnTo>
                <a:lnTo>
                  <a:pt x="4113100" y="254944"/>
                </a:lnTo>
                <a:lnTo>
                  <a:pt x="4065511" y="200556"/>
                </a:lnTo>
                <a:lnTo>
                  <a:pt x="4004324" y="156366"/>
                </a:lnTo>
                <a:lnTo>
                  <a:pt x="3970332" y="125772"/>
                </a:lnTo>
                <a:lnTo>
                  <a:pt x="3898947" y="71384"/>
                </a:lnTo>
                <a:lnTo>
                  <a:pt x="3827563" y="27194"/>
                </a:lnTo>
                <a:lnTo>
                  <a:pt x="3786772" y="6799"/>
                </a:lnTo>
                <a:lnTo>
                  <a:pt x="3759578" y="0"/>
                </a:lnTo>
                <a:lnTo>
                  <a:pt x="3722186" y="10198"/>
                </a:lnTo>
                <a:lnTo>
                  <a:pt x="3644003" y="33993"/>
                </a:lnTo>
                <a:lnTo>
                  <a:pt x="3487637" y="61187"/>
                </a:lnTo>
                <a:lnTo>
                  <a:pt x="3212297" y="78183"/>
                </a:lnTo>
                <a:lnTo>
                  <a:pt x="2814584" y="105377"/>
                </a:lnTo>
                <a:lnTo>
                  <a:pt x="2450864" y="129172"/>
                </a:lnTo>
                <a:lnTo>
                  <a:pt x="2008961" y="173362"/>
                </a:lnTo>
                <a:lnTo>
                  <a:pt x="1686031" y="20055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71"/>
          <p:cNvSpPr/>
          <p:nvPr/>
        </p:nvSpPr>
        <p:spPr>
          <a:xfrm>
            <a:off x="3971925" y="3349625"/>
            <a:ext cx="415925" cy="2105025"/>
          </a:xfrm>
          <a:custGeom>
            <a:avLst/>
            <a:gdLst/>
            <a:ahLst/>
            <a:cxnLst/>
            <a:rect l="l" t="t" r="r" b="b"/>
            <a:pathLst>
              <a:path w="415925" h="2105025" extrusionOk="0">
                <a:moveTo>
                  <a:pt x="161925" y="908050"/>
                </a:moveTo>
                <a:lnTo>
                  <a:pt x="149225" y="482600"/>
                </a:lnTo>
                <a:lnTo>
                  <a:pt x="149225" y="396875"/>
                </a:lnTo>
                <a:lnTo>
                  <a:pt x="136525" y="330200"/>
                </a:lnTo>
                <a:lnTo>
                  <a:pt x="114300" y="250825"/>
                </a:lnTo>
                <a:lnTo>
                  <a:pt x="79375" y="184150"/>
                </a:lnTo>
                <a:lnTo>
                  <a:pt x="41275" y="127000"/>
                </a:lnTo>
                <a:lnTo>
                  <a:pt x="0" y="69850"/>
                </a:lnTo>
                <a:lnTo>
                  <a:pt x="79375" y="0"/>
                </a:lnTo>
                <a:lnTo>
                  <a:pt x="263525" y="57150"/>
                </a:lnTo>
                <a:lnTo>
                  <a:pt x="358775" y="139700"/>
                </a:lnTo>
                <a:lnTo>
                  <a:pt x="400050" y="184150"/>
                </a:lnTo>
                <a:lnTo>
                  <a:pt x="412750" y="203200"/>
                </a:lnTo>
                <a:lnTo>
                  <a:pt x="415925" y="231775"/>
                </a:lnTo>
                <a:lnTo>
                  <a:pt x="409575" y="285750"/>
                </a:lnTo>
                <a:lnTo>
                  <a:pt x="393700" y="577850"/>
                </a:lnTo>
                <a:lnTo>
                  <a:pt x="393700" y="1117600"/>
                </a:lnTo>
                <a:lnTo>
                  <a:pt x="393700" y="1981200"/>
                </a:lnTo>
                <a:lnTo>
                  <a:pt x="276225" y="2105025"/>
                </a:lnTo>
                <a:lnTo>
                  <a:pt x="168275" y="2006600"/>
                </a:lnTo>
                <a:cubicBezTo>
                  <a:pt x="166158" y="1644650"/>
                  <a:pt x="164042" y="1282700"/>
                  <a:pt x="161925" y="9080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71"/>
          <p:cNvSpPr/>
          <p:nvPr/>
        </p:nvSpPr>
        <p:spPr>
          <a:xfrm>
            <a:off x="5238750" y="3216275"/>
            <a:ext cx="396875" cy="2146300"/>
          </a:xfrm>
          <a:custGeom>
            <a:avLst/>
            <a:gdLst/>
            <a:ahLst/>
            <a:cxnLst/>
            <a:rect l="l" t="t" r="r" b="b"/>
            <a:pathLst>
              <a:path w="396875" h="2146300" extrusionOk="0">
                <a:moveTo>
                  <a:pt x="107950" y="863600"/>
                </a:moveTo>
                <a:cubicBezTo>
                  <a:pt x="109008" y="648758"/>
                  <a:pt x="110067" y="433917"/>
                  <a:pt x="111125" y="219075"/>
                </a:cubicBezTo>
                <a:lnTo>
                  <a:pt x="104775" y="171450"/>
                </a:lnTo>
                <a:lnTo>
                  <a:pt x="92075" y="142875"/>
                </a:lnTo>
                <a:lnTo>
                  <a:pt x="63500" y="117475"/>
                </a:lnTo>
                <a:lnTo>
                  <a:pt x="47625" y="107950"/>
                </a:lnTo>
                <a:lnTo>
                  <a:pt x="0" y="79375"/>
                </a:lnTo>
                <a:lnTo>
                  <a:pt x="79375" y="0"/>
                </a:lnTo>
                <a:lnTo>
                  <a:pt x="279400" y="111125"/>
                </a:lnTo>
                <a:lnTo>
                  <a:pt x="352425" y="155575"/>
                </a:lnTo>
                <a:lnTo>
                  <a:pt x="393700" y="184150"/>
                </a:lnTo>
                <a:lnTo>
                  <a:pt x="396875" y="196850"/>
                </a:lnTo>
                <a:lnTo>
                  <a:pt x="384175" y="241300"/>
                </a:lnTo>
                <a:lnTo>
                  <a:pt x="355600" y="384175"/>
                </a:lnTo>
                <a:lnTo>
                  <a:pt x="336550" y="781050"/>
                </a:lnTo>
                <a:lnTo>
                  <a:pt x="301625" y="1666875"/>
                </a:lnTo>
                <a:lnTo>
                  <a:pt x="288925" y="2019300"/>
                </a:lnTo>
                <a:lnTo>
                  <a:pt x="200025" y="2146300"/>
                </a:lnTo>
                <a:lnTo>
                  <a:pt x="111125" y="2051050"/>
                </a:lnTo>
                <a:cubicBezTo>
                  <a:pt x="110067" y="1662642"/>
                  <a:pt x="109008" y="1274233"/>
                  <a:pt x="107950" y="8636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p71"/>
          <p:cNvSpPr/>
          <p:nvPr/>
        </p:nvSpPr>
        <p:spPr>
          <a:xfrm>
            <a:off x="4171950" y="3770313"/>
            <a:ext cx="1352550" cy="285750"/>
          </a:xfrm>
          <a:custGeom>
            <a:avLst/>
            <a:gdLst/>
            <a:ahLst/>
            <a:cxnLst/>
            <a:rect l="l" t="t" r="r" b="b"/>
            <a:pathLst>
              <a:path w="1352550" h="285750" extrusionOk="0">
                <a:moveTo>
                  <a:pt x="502444" y="102394"/>
                </a:moveTo>
                <a:lnTo>
                  <a:pt x="326231" y="126206"/>
                </a:lnTo>
                <a:lnTo>
                  <a:pt x="169069" y="130969"/>
                </a:lnTo>
                <a:lnTo>
                  <a:pt x="0" y="166687"/>
                </a:lnTo>
                <a:lnTo>
                  <a:pt x="185738" y="285750"/>
                </a:lnTo>
                <a:lnTo>
                  <a:pt x="521494" y="261937"/>
                </a:lnTo>
                <a:lnTo>
                  <a:pt x="942975" y="221456"/>
                </a:lnTo>
                <a:lnTo>
                  <a:pt x="1212056" y="192881"/>
                </a:lnTo>
                <a:lnTo>
                  <a:pt x="1352550" y="138112"/>
                </a:lnTo>
                <a:lnTo>
                  <a:pt x="1185863" y="47625"/>
                </a:lnTo>
                <a:lnTo>
                  <a:pt x="1057275" y="19050"/>
                </a:lnTo>
                <a:lnTo>
                  <a:pt x="942975" y="0"/>
                </a:lnTo>
                <a:lnTo>
                  <a:pt x="919163" y="2381"/>
                </a:lnTo>
                <a:lnTo>
                  <a:pt x="847725" y="28575"/>
                </a:lnTo>
                <a:lnTo>
                  <a:pt x="661988" y="78581"/>
                </a:lnTo>
                <a:lnTo>
                  <a:pt x="502444" y="1023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71"/>
          <p:cNvSpPr/>
          <p:nvPr/>
        </p:nvSpPr>
        <p:spPr>
          <a:xfrm>
            <a:off x="4167188" y="4438650"/>
            <a:ext cx="1320800" cy="287338"/>
          </a:xfrm>
          <a:custGeom>
            <a:avLst/>
            <a:gdLst/>
            <a:ahLst/>
            <a:cxnLst/>
            <a:rect l="l" t="t" r="r" b="b"/>
            <a:pathLst>
              <a:path w="1321593" h="288131" extrusionOk="0">
                <a:moveTo>
                  <a:pt x="695325" y="242888"/>
                </a:moveTo>
                <a:lnTo>
                  <a:pt x="373856" y="266700"/>
                </a:lnTo>
                <a:lnTo>
                  <a:pt x="190500" y="288131"/>
                </a:lnTo>
                <a:lnTo>
                  <a:pt x="0" y="166688"/>
                </a:lnTo>
                <a:lnTo>
                  <a:pt x="185737" y="130969"/>
                </a:lnTo>
                <a:lnTo>
                  <a:pt x="407193" y="111919"/>
                </a:lnTo>
                <a:lnTo>
                  <a:pt x="681037" y="71438"/>
                </a:lnTo>
                <a:lnTo>
                  <a:pt x="840581" y="42863"/>
                </a:lnTo>
                <a:lnTo>
                  <a:pt x="907256" y="16669"/>
                </a:lnTo>
                <a:lnTo>
                  <a:pt x="926306" y="2381"/>
                </a:lnTo>
                <a:lnTo>
                  <a:pt x="947737" y="0"/>
                </a:lnTo>
                <a:lnTo>
                  <a:pt x="971550" y="7144"/>
                </a:lnTo>
                <a:lnTo>
                  <a:pt x="1052512" y="40481"/>
                </a:lnTo>
                <a:lnTo>
                  <a:pt x="1140618" y="83344"/>
                </a:lnTo>
                <a:lnTo>
                  <a:pt x="1202531" y="114300"/>
                </a:lnTo>
                <a:lnTo>
                  <a:pt x="1321593" y="204788"/>
                </a:lnTo>
                <a:lnTo>
                  <a:pt x="1183481" y="221456"/>
                </a:lnTo>
                <a:lnTo>
                  <a:pt x="695325" y="2428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71"/>
          <p:cNvSpPr/>
          <p:nvPr/>
        </p:nvSpPr>
        <p:spPr>
          <a:xfrm>
            <a:off x="3082925" y="5149850"/>
            <a:ext cx="3517900" cy="454025"/>
          </a:xfrm>
          <a:custGeom>
            <a:avLst/>
            <a:gdLst/>
            <a:ahLst/>
            <a:cxnLst/>
            <a:rect l="l" t="t" r="r" b="b"/>
            <a:pathLst>
              <a:path w="3517900" h="454025" extrusionOk="0">
                <a:moveTo>
                  <a:pt x="819150" y="212725"/>
                </a:moveTo>
                <a:lnTo>
                  <a:pt x="434975" y="266700"/>
                </a:lnTo>
                <a:lnTo>
                  <a:pt x="390525" y="266700"/>
                </a:lnTo>
                <a:lnTo>
                  <a:pt x="276225" y="260350"/>
                </a:lnTo>
                <a:lnTo>
                  <a:pt x="165100" y="244475"/>
                </a:lnTo>
                <a:lnTo>
                  <a:pt x="0" y="269875"/>
                </a:lnTo>
                <a:lnTo>
                  <a:pt x="203200" y="422275"/>
                </a:lnTo>
                <a:lnTo>
                  <a:pt x="273050" y="441325"/>
                </a:lnTo>
                <a:lnTo>
                  <a:pt x="327025" y="450850"/>
                </a:lnTo>
                <a:lnTo>
                  <a:pt x="377825" y="450850"/>
                </a:lnTo>
                <a:lnTo>
                  <a:pt x="441325" y="444500"/>
                </a:lnTo>
                <a:lnTo>
                  <a:pt x="587375" y="431800"/>
                </a:lnTo>
                <a:lnTo>
                  <a:pt x="1006475" y="390525"/>
                </a:lnTo>
                <a:lnTo>
                  <a:pt x="1536700" y="333375"/>
                </a:lnTo>
                <a:lnTo>
                  <a:pt x="1905000" y="301625"/>
                </a:lnTo>
                <a:lnTo>
                  <a:pt x="2359025" y="276225"/>
                </a:lnTo>
                <a:lnTo>
                  <a:pt x="2759075" y="260350"/>
                </a:lnTo>
                <a:lnTo>
                  <a:pt x="3009900" y="266700"/>
                </a:lnTo>
                <a:lnTo>
                  <a:pt x="3190875" y="279400"/>
                </a:lnTo>
                <a:lnTo>
                  <a:pt x="3238500" y="285750"/>
                </a:lnTo>
                <a:lnTo>
                  <a:pt x="3267075" y="295275"/>
                </a:lnTo>
                <a:lnTo>
                  <a:pt x="3286125" y="307975"/>
                </a:lnTo>
                <a:lnTo>
                  <a:pt x="3317875" y="333375"/>
                </a:lnTo>
                <a:lnTo>
                  <a:pt x="3340100" y="355600"/>
                </a:lnTo>
                <a:lnTo>
                  <a:pt x="3362325" y="384175"/>
                </a:lnTo>
                <a:lnTo>
                  <a:pt x="3387725" y="454025"/>
                </a:lnTo>
                <a:lnTo>
                  <a:pt x="3517900" y="307975"/>
                </a:lnTo>
                <a:lnTo>
                  <a:pt x="3368675" y="142875"/>
                </a:lnTo>
                <a:lnTo>
                  <a:pt x="3251200" y="85725"/>
                </a:lnTo>
                <a:lnTo>
                  <a:pt x="3079750" y="9525"/>
                </a:lnTo>
                <a:lnTo>
                  <a:pt x="3054350" y="0"/>
                </a:lnTo>
                <a:lnTo>
                  <a:pt x="3028950" y="6350"/>
                </a:lnTo>
                <a:lnTo>
                  <a:pt x="2917825" y="41275"/>
                </a:lnTo>
                <a:lnTo>
                  <a:pt x="2724150" y="63500"/>
                </a:lnTo>
                <a:lnTo>
                  <a:pt x="2432050" y="69850"/>
                </a:lnTo>
                <a:lnTo>
                  <a:pt x="2197100" y="98425"/>
                </a:lnTo>
                <a:lnTo>
                  <a:pt x="1749425" y="130175"/>
                </a:lnTo>
                <a:lnTo>
                  <a:pt x="1279525" y="155575"/>
                </a:lnTo>
                <a:lnTo>
                  <a:pt x="1073150" y="177800"/>
                </a:lnTo>
                <a:lnTo>
                  <a:pt x="819150" y="21272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0EAC3D5-506D-5944-96AE-6629069EBC9C}"/>
              </a:ext>
            </a:extLst>
          </p:cNvPr>
          <p:cNvGrpSpPr/>
          <p:nvPr/>
        </p:nvGrpSpPr>
        <p:grpSpPr>
          <a:xfrm>
            <a:off x="2716962" y="1760619"/>
            <a:ext cx="4314825" cy="3952875"/>
            <a:chOff x="2873375" y="1905000"/>
            <a:chExt cx="4314825" cy="3952875"/>
          </a:xfrm>
        </p:grpSpPr>
        <p:sp>
          <p:nvSpPr>
            <p:cNvPr id="12" name="Google Shape;861;p71">
              <a:extLst>
                <a:ext uri="{FF2B5EF4-FFF2-40B4-BE49-F238E27FC236}">
                  <a16:creationId xmlns:a16="http://schemas.microsoft.com/office/drawing/2014/main" id="{3B96303E-E288-EB4C-97D0-8A9FB1F5CC39}"/>
                </a:ext>
              </a:extLst>
            </p:cNvPr>
            <p:cNvSpPr/>
            <p:nvPr/>
          </p:nvSpPr>
          <p:spPr>
            <a:xfrm>
              <a:off x="3321050" y="1905000"/>
              <a:ext cx="3457575" cy="603250"/>
            </a:xfrm>
            <a:custGeom>
              <a:avLst/>
              <a:gdLst/>
              <a:ahLst/>
              <a:cxnLst/>
              <a:rect l="l" t="t" r="r" b="b"/>
              <a:pathLst>
                <a:path w="3457575" h="603250" extrusionOk="0">
                  <a:moveTo>
                    <a:pt x="1857375" y="184150"/>
                  </a:moveTo>
                  <a:lnTo>
                    <a:pt x="1574800" y="203200"/>
                  </a:lnTo>
                  <a:lnTo>
                    <a:pt x="1270000" y="241300"/>
                  </a:lnTo>
                  <a:lnTo>
                    <a:pt x="962025" y="282575"/>
                  </a:lnTo>
                  <a:lnTo>
                    <a:pt x="641350" y="323850"/>
                  </a:lnTo>
                  <a:lnTo>
                    <a:pt x="530225" y="342900"/>
                  </a:lnTo>
                  <a:lnTo>
                    <a:pt x="479425" y="342900"/>
                  </a:lnTo>
                  <a:lnTo>
                    <a:pt x="412750" y="333375"/>
                  </a:lnTo>
                  <a:lnTo>
                    <a:pt x="327025" y="304800"/>
                  </a:lnTo>
                  <a:lnTo>
                    <a:pt x="212725" y="257175"/>
                  </a:lnTo>
                  <a:lnTo>
                    <a:pt x="57150" y="158750"/>
                  </a:lnTo>
                  <a:lnTo>
                    <a:pt x="22225" y="149225"/>
                  </a:lnTo>
                  <a:lnTo>
                    <a:pt x="0" y="152400"/>
                  </a:lnTo>
                  <a:lnTo>
                    <a:pt x="0" y="177800"/>
                  </a:lnTo>
                  <a:lnTo>
                    <a:pt x="38100" y="244475"/>
                  </a:lnTo>
                  <a:lnTo>
                    <a:pt x="127000" y="361950"/>
                  </a:lnTo>
                  <a:lnTo>
                    <a:pt x="222250" y="473075"/>
                  </a:lnTo>
                  <a:lnTo>
                    <a:pt x="342900" y="581025"/>
                  </a:lnTo>
                  <a:lnTo>
                    <a:pt x="374650" y="596900"/>
                  </a:lnTo>
                  <a:lnTo>
                    <a:pt x="396875" y="603250"/>
                  </a:lnTo>
                  <a:lnTo>
                    <a:pt x="428625" y="600075"/>
                  </a:lnTo>
                  <a:lnTo>
                    <a:pt x="501650" y="571500"/>
                  </a:lnTo>
                  <a:lnTo>
                    <a:pt x="650875" y="530225"/>
                  </a:lnTo>
                  <a:lnTo>
                    <a:pt x="806450" y="492125"/>
                  </a:lnTo>
                  <a:lnTo>
                    <a:pt x="1003300" y="457200"/>
                  </a:lnTo>
                  <a:lnTo>
                    <a:pt x="1336675" y="409575"/>
                  </a:lnTo>
                  <a:lnTo>
                    <a:pt x="1736725" y="374650"/>
                  </a:lnTo>
                  <a:lnTo>
                    <a:pt x="2108200" y="346075"/>
                  </a:lnTo>
                  <a:lnTo>
                    <a:pt x="2463800" y="320675"/>
                  </a:lnTo>
                  <a:lnTo>
                    <a:pt x="2828925" y="295275"/>
                  </a:lnTo>
                  <a:lnTo>
                    <a:pt x="2943225" y="292100"/>
                  </a:lnTo>
                  <a:lnTo>
                    <a:pt x="3152775" y="298450"/>
                  </a:lnTo>
                  <a:lnTo>
                    <a:pt x="3333750" y="311150"/>
                  </a:lnTo>
                  <a:lnTo>
                    <a:pt x="3390900" y="314325"/>
                  </a:lnTo>
                  <a:lnTo>
                    <a:pt x="3419475" y="292100"/>
                  </a:lnTo>
                  <a:lnTo>
                    <a:pt x="3441700" y="266700"/>
                  </a:lnTo>
                  <a:lnTo>
                    <a:pt x="3457575" y="238125"/>
                  </a:lnTo>
                  <a:lnTo>
                    <a:pt x="3457575" y="209550"/>
                  </a:lnTo>
                  <a:lnTo>
                    <a:pt x="3444875" y="180975"/>
                  </a:lnTo>
                  <a:lnTo>
                    <a:pt x="3429000" y="158750"/>
                  </a:lnTo>
                  <a:lnTo>
                    <a:pt x="3378200" y="123825"/>
                  </a:lnTo>
                  <a:lnTo>
                    <a:pt x="3282950" y="69850"/>
                  </a:lnTo>
                  <a:lnTo>
                    <a:pt x="3152775" y="19050"/>
                  </a:lnTo>
                  <a:lnTo>
                    <a:pt x="3079750" y="0"/>
                  </a:lnTo>
                  <a:lnTo>
                    <a:pt x="3044825" y="15875"/>
                  </a:lnTo>
                  <a:lnTo>
                    <a:pt x="2854325" y="88900"/>
                  </a:lnTo>
                  <a:lnTo>
                    <a:pt x="2774950" y="101600"/>
                  </a:lnTo>
                  <a:lnTo>
                    <a:pt x="2251075" y="155575"/>
                  </a:lnTo>
                  <a:lnTo>
                    <a:pt x="1857375" y="18415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862;p71">
              <a:extLst>
                <a:ext uri="{FF2B5EF4-FFF2-40B4-BE49-F238E27FC236}">
                  <a16:creationId xmlns:a16="http://schemas.microsoft.com/office/drawing/2014/main" id="{93E9EC06-FDCA-7D46-8895-2D3E0732ABA2}"/>
                </a:ext>
              </a:extLst>
            </p:cNvPr>
            <p:cNvSpPr/>
            <p:nvPr/>
          </p:nvSpPr>
          <p:spPr>
            <a:xfrm>
              <a:off x="2873375" y="3397250"/>
              <a:ext cx="571500" cy="2460625"/>
            </a:xfrm>
            <a:custGeom>
              <a:avLst/>
              <a:gdLst/>
              <a:ahLst/>
              <a:cxnLst/>
              <a:rect l="l" t="t" r="r" b="b"/>
              <a:pathLst>
                <a:path w="571500" h="2460625" extrusionOk="0">
                  <a:moveTo>
                    <a:pt x="441325" y="482600"/>
                  </a:moveTo>
                  <a:cubicBezTo>
                    <a:pt x="443442" y="617008"/>
                    <a:pt x="445558" y="751417"/>
                    <a:pt x="447675" y="885825"/>
                  </a:cubicBezTo>
                  <a:lnTo>
                    <a:pt x="463550" y="1365250"/>
                  </a:lnTo>
                  <a:lnTo>
                    <a:pt x="473075" y="1584325"/>
                  </a:lnTo>
                  <a:lnTo>
                    <a:pt x="508000" y="1968500"/>
                  </a:lnTo>
                  <a:lnTo>
                    <a:pt x="539750" y="2203450"/>
                  </a:lnTo>
                  <a:lnTo>
                    <a:pt x="571500" y="2330450"/>
                  </a:lnTo>
                  <a:lnTo>
                    <a:pt x="571500" y="2381250"/>
                  </a:lnTo>
                  <a:lnTo>
                    <a:pt x="555625" y="2435225"/>
                  </a:lnTo>
                  <a:lnTo>
                    <a:pt x="539750" y="2454275"/>
                  </a:lnTo>
                  <a:lnTo>
                    <a:pt x="511175" y="2460625"/>
                  </a:lnTo>
                  <a:lnTo>
                    <a:pt x="476250" y="2447925"/>
                  </a:lnTo>
                  <a:lnTo>
                    <a:pt x="444500" y="2425700"/>
                  </a:lnTo>
                  <a:lnTo>
                    <a:pt x="390525" y="2352675"/>
                  </a:lnTo>
                  <a:lnTo>
                    <a:pt x="339725" y="2270125"/>
                  </a:lnTo>
                  <a:lnTo>
                    <a:pt x="304800" y="2168525"/>
                  </a:lnTo>
                  <a:lnTo>
                    <a:pt x="282575" y="2114550"/>
                  </a:lnTo>
                  <a:lnTo>
                    <a:pt x="273050" y="2044700"/>
                  </a:lnTo>
                  <a:lnTo>
                    <a:pt x="282575" y="1971675"/>
                  </a:lnTo>
                  <a:lnTo>
                    <a:pt x="276225" y="1720850"/>
                  </a:lnTo>
                  <a:lnTo>
                    <a:pt x="263525" y="1184275"/>
                  </a:lnTo>
                  <a:lnTo>
                    <a:pt x="244475" y="850900"/>
                  </a:lnTo>
                  <a:lnTo>
                    <a:pt x="222250" y="530225"/>
                  </a:lnTo>
                  <a:lnTo>
                    <a:pt x="215900" y="457200"/>
                  </a:lnTo>
                  <a:lnTo>
                    <a:pt x="203200" y="365125"/>
                  </a:lnTo>
                  <a:lnTo>
                    <a:pt x="180975" y="298450"/>
                  </a:lnTo>
                  <a:lnTo>
                    <a:pt x="161925" y="250825"/>
                  </a:lnTo>
                  <a:lnTo>
                    <a:pt x="127000" y="193675"/>
                  </a:lnTo>
                  <a:lnTo>
                    <a:pt x="95250" y="149225"/>
                  </a:lnTo>
                  <a:lnTo>
                    <a:pt x="53975" y="104775"/>
                  </a:lnTo>
                  <a:lnTo>
                    <a:pt x="12700" y="69850"/>
                  </a:lnTo>
                  <a:lnTo>
                    <a:pt x="0" y="41275"/>
                  </a:lnTo>
                  <a:lnTo>
                    <a:pt x="0" y="19050"/>
                  </a:lnTo>
                  <a:lnTo>
                    <a:pt x="19050" y="6350"/>
                  </a:lnTo>
                  <a:lnTo>
                    <a:pt x="53975" y="0"/>
                  </a:lnTo>
                  <a:lnTo>
                    <a:pt x="101600" y="3175"/>
                  </a:lnTo>
                  <a:lnTo>
                    <a:pt x="155575" y="22225"/>
                  </a:lnTo>
                  <a:lnTo>
                    <a:pt x="247650" y="66675"/>
                  </a:lnTo>
                  <a:lnTo>
                    <a:pt x="336550" y="117475"/>
                  </a:lnTo>
                  <a:lnTo>
                    <a:pt x="393700" y="158750"/>
                  </a:lnTo>
                  <a:lnTo>
                    <a:pt x="438150" y="234950"/>
                  </a:lnTo>
                  <a:cubicBezTo>
                    <a:pt x="439208" y="312208"/>
                    <a:pt x="440267" y="389467"/>
                    <a:pt x="441325" y="48260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863;p71">
              <a:extLst>
                <a:ext uri="{FF2B5EF4-FFF2-40B4-BE49-F238E27FC236}">
                  <a16:creationId xmlns:a16="http://schemas.microsoft.com/office/drawing/2014/main" id="{40CEF558-A112-F14C-B3AB-8182F9EDA9DC}"/>
                </a:ext>
              </a:extLst>
            </p:cNvPr>
            <p:cNvSpPr/>
            <p:nvPr/>
          </p:nvSpPr>
          <p:spPr>
            <a:xfrm>
              <a:off x="4164013" y="2228850"/>
              <a:ext cx="1041400" cy="1341438"/>
            </a:xfrm>
            <a:custGeom>
              <a:avLst/>
              <a:gdLst/>
              <a:ahLst/>
              <a:cxnLst/>
              <a:rect l="l" t="t" r="r" b="b"/>
              <a:pathLst>
                <a:path w="1040607" h="1340644" extrusionOk="0">
                  <a:moveTo>
                    <a:pt x="454819" y="547688"/>
                  </a:moveTo>
                  <a:lnTo>
                    <a:pt x="550069" y="371475"/>
                  </a:lnTo>
                  <a:lnTo>
                    <a:pt x="595313" y="269081"/>
                  </a:lnTo>
                  <a:lnTo>
                    <a:pt x="614363" y="216694"/>
                  </a:lnTo>
                  <a:lnTo>
                    <a:pt x="614363" y="185738"/>
                  </a:lnTo>
                  <a:lnTo>
                    <a:pt x="609600" y="150019"/>
                  </a:lnTo>
                  <a:lnTo>
                    <a:pt x="592932" y="104775"/>
                  </a:lnTo>
                  <a:lnTo>
                    <a:pt x="561975" y="52388"/>
                  </a:lnTo>
                  <a:lnTo>
                    <a:pt x="692944" y="0"/>
                  </a:lnTo>
                  <a:lnTo>
                    <a:pt x="814388" y="52388"/>
                  </a:lnTo>
                  <a:lnTo>
                    <a:pt x="912019" y="114300"/>
                  </a:lnTo>
                  <a:lnTo>
                    <a:pt x="1023938" y="192881"/>
                  </a:lnTo>
                  <a:lnTo>
                    <a:pt x="1033463" y="202406"/>
                  </a:lnTo>
                  <a:lnTo>
                    <a:pt x="1040607" y="216694"/>
                  </a:lnTo>
                  <a:lnTo>
                    <a:pt x="1040607" y="226219"/>
                  </a:lnTo>
                  <a:lnTo>
                    <a:pt x="1028700" y="250031"/>
                  </a:lnTo>
                  <a:lnTo>
                    <a:pt x="997744" y="278606"/>
                  </a:lnTo>
                  <a:lnTo>
                    <a:pt x="907257" y="330994"/>
                  </a:lnTo>
                  <a:lnTo>
                    <a:pt x="759619" y="519113"/>
                  </a:lnTo>
                  <a:lnTo>
                    <a:pt x="523875" y="790575"/>
                  </a:lnTo>
                  <a:lnTo>
                    <a:pt x="161925" y="1193006"/>
                  </a:lnTo>
                  <a:lnTo>
                    <a:pt x="0" y="1340644"/>
                  </a:lnTo>
                  <a:lnTo>
                    <a:pt x="42863" y="1209675"/>
                  </a:lnTo>
                  <a:lnTo>
                    <a:pt x="180975" y="985838"/>
                  </a:lnTo>
                  <a:lnTo>
                    <a:pt x="454819" y="547688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864;p71">
              <a:extLst>
                <a:ext uri="{FF2B5EF4-FFF2-40B4-BE49-F238E27FC236}">
                  <a16:creationId xmlns:a16="http://schemas.microsoft.com/office/drawing/2014/main" id="{68556A74-FAA9-3742-81A2-8E860C29803F}"/>
                </a:ext>
              </a:extLst>
            </p:cNvPr>
            <p:cNvSpPr/>
            <p:nvPr/>
          </p:nvSpPr>
          <p:spPr>
            <a:xfrm>
              <a:off x="3041650" y="3160713"/>
              <a:ext cx="4146550" cy="2614612"/>
            </a:xfrm>
            <a:custGeom>
              <a:avLst/>
              <a:gdLst/>
              <a:ahLst/>
              <a:cxnLst/>
              <a:rect l="l" t="t" r="r" b="b"/>
              <a:pathLst>
                <a:path w="4147093" h="2614028" extrusionOk="0">
                  <a:moveTo>
                    <a:pt x="1686031" y="200556"/>
                  </a:moveTo>
                  <a:lnTo>
                    <a:pt x="1284919" y="244746"/>
                  </a:lnTo>
                  <a:lnTo>
                    <a:pt x="1125154" y="271941"/>
                  </a:lnTo>
                  <a:lnTo>
                    <a:pt x="809023" y="309332"/>
                  </a:lnTo>
                  <a:lnTo>
                    <a:pt x="380717" y="360321"/>
                  </a:lnTo>
                  <a:lnTo>
                    <a:pt x="173362" y="380717"/>
                  </a:lnTo>
                  <a:lnTo>
                    <a:pt x="0" y="418109"/>
                  </a:lnTo>
                  <a:lnTo>
                    <a:pt x="251545" y="526885"/>
                  </a:lnTo>
                  <a:lnTo>
                    <a:pt x="295735" y="543881"/>
                  </a:lnTo>
                  <a:lnTo>
                    <a:pt x="367120" y="554079"/>
                  </a:lnTo>
                  <a:lnTo>
                    <a:pt x="421508" y="557478"/>
                  </a:lnTo>
                  <a:lnTo>
                    <a:pt x="591471" y="526885"/>
                  </a:lnTo>
                  <a:lnTo>
                    <a:pt x="975587" y="465698"/>
                  </a:lnTo>
                  <a:lnTo>
                    <a:pt x="1366501" y="401112"/>
                  </a:lnTo>
                  <a:lnTo>
                    <a:pt x="1675833" y="367120"/>
                  </a:lnTo>
                  <a:lnTo>
                    <a:pt x="2148330" y="326329"/>
                  </a:lnTo>
                  <a:lnTo>
                    <a:pt x="2603831" y="285538"/>
                  </a:lnTo>
                  <a:lnTo>
                    <a:pt x="3025338" y="251545"/>
                  </a:lnTo>
                  <a:lnTo>
                    <a:pt x="3569219" y="203955"/>
                  </a:lnTo>
                  <a:lnTo>
                    <a:pt x="3660999" y="203955"/>
                  </a:lnTo>
                  <a:lnTo>
                    <a:pt x="3698391" y="210754"/>
                  </a:lnTo>
                  <a:lnTo>
                    <a:pt x="3728984" y="224351"/>
                  </a:lnTo>
                  <a:lnTo>
                    <a:pt x="3752779" y="244746"/>
                  </a:lnTo>
                  <a:lnTo>
                    <a:pt x="3766376" y="268541"/>
                  </a:lnTo>
                  <a:lnTo>
                    <a:pt x="3776574" y="309332"/>
                  </a:lnTo>
                  <a:lnTo>
                    <a:pt x="3769775" y="435105"/>
                  </a:lnTo>
                  <a:lnTo>
                    <a:pt x="3694992" y="1097960"/>
                  </a:lnTo>
                  <a:lnTo>
                    <a:pt x="3552223" y="2284300"/>
                  </a:lnTo>
                  <a:lnTo>
                    <a:pt x="3569219" y="2566439"/>
                  </a:lnTo>
                  <a:lnTo>
                    <a:pt x="3586216" y="2600431"/>
                  </a:lnTo>
                  <a:lnTo>
                    <a:pt x="3620208" y="2614028"/>
                  </a:lnTo>
                  <a:lnTo>
                    <a:pt x="3647402" y="2614028"/>
                  </a:lnTo>
                  <a:lnTo>
                    <a:pt x="3681395" y="2593633"/>
                  </a:lnTo>
                  <a:lnTo>
                    <a:pt x="3705190" y="2556241"/>
                  </a:lnTo>
                  <a:lnTo>
                    <a:pt x="3732384" y="2498454"/>
                  </a:lnTo>
                  <a:lnTo>
                    <a:pt x="3769775" y="2338688"/>
                  </a:lnTo>
                  <a:lnTo>
                    <a:pt x="3820764" y="2104140"/>
                  </a:lnTo>
                  <a:lnTo>
                    <a:pt x="3888749" y="1726822"/>
                  </a:lnTo>
                  <a:lnTo>
                    <a:pt x="3956735" y="1312113"/>
                  </a:lnTo>
                  <a:lnTo>
                    <a:pt x="4031518" y="747836"/>
                  </a:lnTo>
                  <a:lnTo>
                    <a:pt x="4065511" y="537083"/>
                  </a:lnTo>
                  <a:lnTo>
                    <a:pt x="4085906" y="479295"/>
                  </a:lnTo>
                  <a:lnTo>
                    <a:pt x="4116500" y="424907"/>
                  </a:lnTo>
                  <a:lnTo>
                    <a:pt x="4140294" y="394314"/>
                  </a:lnTo>
                  <a:lnTo>
                    <a:pt x="4147093" y="367120"/>
                  </a:lnTo>
                  <a:lnTo>
                    <a:pt x="4147093" y="336526"/>
                  </a:lnTo>
                  <a:lnTo>
                    <a:pt x="4136895" y="292336"/>
                  </a:lnTo>
                  <a:lnTo>
                    <a:pt x="4113100" y="254944"/>
                  </a:lnTo>
                  <a:lnTo>
                    <a:pt x="4065511" y="200556"/>
                  </a:lnTo>
                  <a:lnTo>
                    <a:pt x="4004324" y="156366"/>
                  </a:lnTo>
                  <a:lnTo>
                    <a:pt x="3970332" y="125772"/>
                  </a:lnTo>
                  <a:lnTo>
                    <a:pt x="3898947" y="71384"/>
                  </a:lnTo>
                  <a:lnTo>
                    <a:pt x="3827563" y="27194"/>
                  </a:lnTo>
                  <a:lnTo>
                    <a:pt x="3786772" y="6799"/>
                  </a:lnTo>
                  <a:lnTo>
                    <a:pt x="3759578" y="0"/>
                  </a:lnTo>
                  <a:lnTo>
                    <a:pt x="3722186" y="10198"/>
                  </a:lnTo>
                  <a:lnTo>
                    <a:pt x="3644003" y="33993"/>
                  </a:lnTo>
                  <a:lnTo>
                    <a:pt x="3487637" y="61187"/>
                  </a:lnTo>
                  <a:lnTo>
                    <a:pt x="3212297" y="78183"/>
                  </a:lnTo>
                  <a:lnTo>
                    <a:pt x="2814584" y="105377"/>
                  </a:lnTo>
                  <a:lnTo>
                    <a:pt x="2450864" y="129172"/>
                  </a:lnTo>
                  <a:lnTo>
                    <a:pt x="2008961" y="173362"/>
                  </a:lnTo>
                  <a:lnTo>
                    <a:pt x="1686031" y="20055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865;p71">
              <a:extLst>
                <a:ext uri="{FF2B5EF4-FFF2-40B4-BE49-F238E27FC236}">
                  <a16:creationId xmlns:a16="http://schemas.microsoft.com/office/drawing/2014/main" id="{F2A4B332-2856-E24C-9BE5-B8565B0E0812}"/>
                </a:ext>
              </a:extLst>
            </p:cNvPr>
            <p:cNvSpPr/>
            <p:nvPr/>
          </p:nvSpPr>
          <p:spPr>
            <a:xfrm>
              <a:off x="4124325" y="3502025"/>
              <a:ext cx="415925" cy="2105025"/>
            </a:xfrm>
            <a:custGeom>
              <a:avLst/>
              <a:gdLst/>
              <a:ahLst/>
              <a:cxnLst/>
              <a:rect l="l" t="t" r="r" b="b"/>
              <a:pathLst>
                <a:path w="415925" h="2105025" extrusionOk="0">
                  <a:moveTo>
                    <a:pt x="161925" y="908050"/>
                  </a:moveTo>
                  <a:lnTo>
                    <a:pt x="149225" y="482600"/>
                  </a:lnTo>
                  <a:lnTo>
                    <a:pt x="149225" y="396875"/>
                  </a:lnTo>
                  <a:lnTo>
                    <a:pt x="136525" y="330200"/>
                  </a:lnTo>
                  <a:lnTo>
                    <a:pt x="114300" y="250825"/>
                  </a:lnTo>
                  <a:lnTo>
                    <a:pt x="79375" y="184150"/>
                  </a:lnTo>
                  <a:lnTo>
                    <a:pt x="41275" y="127000"/>
                  </a:lnTo>
                  <a:lnTo>
                    <a:pt x="0" y="69850"/>
                  </a:lnTo>
                  <a:lnTo>
                    <a:pt x="79375" y="0"/>
                  </a:lnTo>
                  <a:lnTo>
                    <a:pt x="263525" y="57150"/>
                  </a:lnTo>
                  <a:lnTo>
                    <a:pt x="358775" y="139700"/>
                  </a:lnTo>
                  <a:lnTo>
                    <a:pt x="400050" y="184150"/>
                  </a:lnTo>
                  <a:lnTo>
                    <a:pt x="412750" y="203200"/>
                  </a:lnTo>
                  <a:lnTo>
                    <a:pt x="415925" y="231775"/>
                  </a:lnTo>
                  <a:lnTo>
                    <a:pt x="409575" y="285750"/>
                  </a:lnTo>
                  <a:lnTo>
                    <a:pt x="393700" y="577850"/>
                  </a:lnTo>
                  <a:lnTo>
                    <a:pt x="393700" y="1117600"/>
                  </a:lnTo>
                  <a:lnTo>
                    <a:pt x="393700" y="1981200"/>
                  </a:lnTo>
                  <a:lnTo>
                    <a:pt x="276225" y="2105025"/>
                  </a:lnTo>
                  <a:lnTo>
                    <a:pt x="168275" y="2006600"/>
                  </a:lnTo>
                  <a:cubicBezTo>
                    <a:pt x="166158" y="1644650"/>
                    <a:pt x="164042" y="1282700"/>
                    <a:pt x="161925" y="9080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866;p71">
              <a:extLst>
                <a:ext uri="{FF2B5EF4-FFF2-40B4-BE49-F238E27FC236}">
                  <a16:creationId xmlns:a16="http://schemas.microsoft.com/office/drawing/2014/main" id="{6CF0D282-2E24-4640-A896-9FF7CCA157A4}"/>
                </a:ext>
              </a:extLst>
            </p:cNvPr>
            <p:cNvSpPr/>
            <p:nvPr/>
          </p:nvSpPr>
          <p:spPr>
            <a:xfrm>
              <a:off x="5391150" y="3368675"/>
              <a:ext cx="396875" cy="2146300"/>
            </a:xfrm>
            <a:custGeom>
              <a:avLst/>
              <a:gdLst/>
              <a:ahLst/>
              <a:cxnLst/>
              <a:rect l="l" t="t" r="r" b="b"/>
              <a:pathLst>
                <a:path w="396875" h="2146300" extrusionOk="0">
                  <a:moveTo>
                    <a:pt x="107950" y="863600"/>
                  </a:moveTo>
                  <a:cubicBezTo>
                    <a:pt x="109008" y="648758"/>
                    <a:pt x="110067" y="433917"/>
                    <a:pt x="111125" y="219075"/>
                  </a:cubicBezTo>
                  <a:lnTo>
                    <a:pt x="104775" y="171450"/>
                  </a:lnTo>
                  <a:lnTo>
                    <a:pt x="92075" y="142875"/>
                  </a:lnTo>
                  <a:lnTo>
                    <a:pt x="63500" y="117475"/>
                  </a:lnTo>
                  <a:lnTo>
                    <a:pt x="47625" y="107950"/>
                  </a:lnTo>
                  <a:lnTo>
                    <a:pt x="0" y="79375"/>
                  </a:lnTo>
                  <a:lnTo>
                    <a:pt x="79375" y="0"/>
                  </a:lnTo>
                  <a:lnTo>
                    <a:pt x="279400" y="111125"/>
                  </a:lnTo>
                  <a:lnTo>
                    <a:pt x="352425" y="155575"/>
                  </a:lnTo>
                  <a:lnTo>
                    <a:pt x="393700" y="184150"/>
                  </a:lnTo>
                  <a:lnTo>
                    <a:pt x="396875" y="196850"/>
                  </a:lnTo>
                  <a:lnTo>
                    <a:pt x="384175" y="241300"/>
                  </a:lnTo>
                  <a:lnTo>
                    <a:pt x="355600" y="384175"/>
                  </a:lnTo>
                  <a:lnTo>
                    <a:pt x="336550" y="781050"/>
                  </a:lnTo>
                  <a:lnTo>
                    <a:pt x="301625" y="1666875"/>
                  </a:lnTo>
                  <a:lnTo>
                    <a:pt x="288925" y="2019300"/>
                  </a:lnTo>
                  <a:lnTo>
                    <a:pt x="200025" y="2146300"/>
                  </a:lnTo>
                  <a:lnTo>
                    <a:pt x="111125" y="2051050"/>
                  </a:lnTo>
                  <a:cubicBezTo>
                    <a:pt x="110067" y="1662642"/>
                    <a:pt x="109008" y="1274233"/>
                    <a:pt x="107950" y="8636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867;p71">
              <a:extLst>
                <a:ext uri="{FF2B5EF4-FFF2-40B4-BE49-F238E27FC236}">
                  <a16:creationId xmlns:a16="http://schemas.microsoft.com/office/drawing/2014/main" id="{91331A38-0C20-624B-92C4-F36CBD909D93}"/>
                </a:ext>
              </a:extLst>
            </p:cNvPr>
            <p:cNvSpPr/>
            <p:nvPr/>
          </p:nvSpPr>
          <p:spPr>
            <a:xfrm>
              <a:off x="4324350" y="3922713"/>
              <a:ext cx="1352550" cy="285750"/>
            </a:xfrm>
            <a:custGeom>
              <a:avLst/>
              <a:gdLst/>
              <a:ahLst/>
              <a:cxnLst/>
              <a:rect l="l" t="t" r="r" b="b"/>
              <a:pathLst>
                <a:path w="1352550" h="285750" extrusionOk="0">
                  <a:moveTo>
                    <a:pt x="502444" y="102394"/>
                  </a:moveTo>
                  <a:lnTo>
                    <a:pt x="326231" y="126206"/>
                  </a:lnTo>
                  <a:lnTo>
                    <a:pt x="169069" y="130969"/>
                  </a:lnTo>
                  <a:lnTo>
                    <a:pt x="0" y="166687"/>
                  </a:lnTo>
                  <a:lnTo>
                    <a:pt x="185738" y="285750"/>
                  </a:lnTo>
                  <a:lnTo>
                    <a:pt x="521494" y="261937"/>
                  </a:lnTo>
                  <a:lnTo>
                    <a:pt x="942975" y="221456"/>
                  </a:lnTo>
                  <a:lnTo>
                    <a:pt x="1212056" y="192881"/>
                  </a:lnTo>
                  <a:lnTo>
                    <a:pt x="1352550" y="138112"/>
                  </a:lnTo>
                  <a:lnTo>
                    <a:pt x="1185863" y="47625"/>
                  </a:lnTo>
                  <a:lnTo>
                    <a:pt x="1057275" y="19050"/>
                  </a:lnTo>
                  <a:lnTo>
                    <a:pt x="942975" y="0"/>
                  </a:lnTo>
                  <a:lnTo>
                    <a:pt x="919163" y="2381"/>
                  </a:lnTo>
                  <a:lnTo>
                    <a:pt x="847725" y="28575"/>
                  </a:lnTo>
                  <a:lnTo>
                    <a:pt x="661988" y="78581"/>
                  </a:lnTo>
                  <a:lnTo>
                    <a:pt x="502444" y="10239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868;p71">
              <a:extLst>
                <a:ext uri="{FF2B5EF4-FFF2-40B4-BE49-F238E27FC236}">
                  <a16:creationId xmlns:a16="http://schemas.microsoft.com/office/drawing/2014/main" id="{A240F080-1EDB-D544-A1BE-03E6B8E87E2E}"/>
                </a:ext>
              </a:extLst>
            </p:cNvPr>
            <p:cNvSpPr/>
            <p:nvPr/>
          </p:nvSpPr>
          <p:spPr>
            <a:xfrm>
              <a:off x="4319588" y="4591050"/>
              <a:ext cx="1320800" cy="287338"/>
            </a:xfrm>
            <a:custGeom>
              <a:avLst/>
              <a:gdLst/>
              <a:ahLst/>
              <a:cxnLst/>
              <a:rect l="l" t="t" r="r" b="b"/>
              <a:pathLst>
                <a:path w="1321593" h="288131" extrusionOk="0">
                  <a:moveTo>
                    <a:pt x="695325" y="242888"/>
                  </a:moveTo>
                  <a:lnTo>
                    <a:pt x="373856" y="266700"/>
                  </a:lnTo>
                  <a:lnTo>
                    <a:pt x="190500" y="288131"/>
                  </a:lnTo>
                  <a:lnTo>
                    <a:pt x="0" y="166688"/>
                  </a:lnTo>
                  <a:lnTo>
                    <a:pt x="185737" y="130969"/>
                  </a:lnTo>
                  <a:lnTo>
                    <a:pt x="407193" y="111919"/>
                  </a:lnTo>
                  <a:lnTo>
                    <a:pt x="681037" y="71438"/>
                  </a:lnTo>
                  <a:lnTo>
                    <a:pt x="840581" y="42863"/>
                  </a:lnTo>
                  <a:lnTo>
                    <a:pt x="907256" y="16669"/>
                  </a:lnTo>
                  <a:lnTo>
                    <a:pt x="926306" y="2381"/>
                  </a:lnTo>
                  <a:lnTo>
                    <a:pt x="947737" y="0"/>
                  </a:lnTo>
                  <a:lnTo>
                    <a:pt x="971550" y="7144"/>
                  </a:lnTo>
                  <a:lnTo>
                    <a:pt x="1052512" y="40481"/>
                  </a:lnTo>
                  <a:lnTo>
                    <a:pt x="1140618" y="83344"/>
                  </a:lnTo>
                  <a:lnTo>
                    <a:pt x="1202531" y="114300"/>
                  </a:lnTo>
                  <a:lnTo>
                    <a:pt x="1321593" y="204788"/>
                  </a:lnTo>
                  <a:lnTo>
                    <a:pt x="1183481" y="221456"/>
                  </a:lnTo>
                  <a:lnTo>
                    <a:pt x="695325" y="2428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869;p71">
              <a:extLst>
                <a:ext uri="{FF2B5EF4-FFF2-40B4-BE49-F238E27FC236}">
                  <a16:creationId xmlns:a16="http://schemas.microsoft.com/office/drawing/2014/main" id="{78639BFC-7F6B-644A-991F-F4C53A0CF028}"/>
                </a:ext>
              </a:extLst>
            </p:cNvPr>
            <p:cNvSpPr/>
            <p:nvPr/>
          </p:nvSpPr>
          <p:spPr>
            <a:xfrm>
              <a:off x="3235325" y="5302250"/>
              <a:ext cx="3517900" cy="454025"/>
            </a:xfrm>
            <a:custGeom>
              <a:avLst/>
              <a:gdLst/>
              <a:ahLst/>
              <a:cxnLst/>
              <a:rect l="l" t="t" r="r" b="b"/>
              <a:pathLst>
                <a:path w="3517900" h="454025" extrusionOk="0">
                  <a:moveTo>
                    <a:pt x="819150" y="212725"/>
                  </a:moveTo>
                  <a:lnTo>
                    <a:pt x="434975" y="266700"/>
                  </a:lnTo>
                  <a:lnTo>
                    <a:pt x="390525" y="266700"/>
                  </a:lnTo>
                  <a:lnTo>
                    <a:pt x="276225" y="260350"/>
                  </a:lnTo>
                  <a:lnTo>
                    <a:pt x="165100" y="244475"/>
                  </a:lnTo>
                  <a:lnTo>
                    <a:pt x="0" y="269875"/>
                  </a:lnTo>
                  <a:lnTo>
                    <a:pt x="203200" y="422275"/>
                  </a:lnTo>
                  <a:lnTo>
                    <a:pt x="273050" y="441325"/>
                  </a:lnTo>
                  <a:lnTo>
                    <a:pt x="327025" y="450850"/>
                  </a:lnTo>
                  <a:lnTo>
                    <a:pt x="377825" y="450850"/>
                  </a:lnTo>
                  <a:lnTo>
                    <a:pt x="441325" y="444500"/>
                  </a:lnTo>
                  <a:lnTo>
                    <a:pt x="587375" y="431800"/>
                  </a:lnTo>
                  <a:lnTo>
                    <a:pt x="1006475" y="390525"/>
                  </a:lnTo>
                  <a:lnTo>
                    <a:pt x="1536700" y="333375"/>
                  </a:lnTo>
                  <a:lnTo>
                    <a:pt x="1905000" y="301625"/>
                  </a:lnTo>
                  <a:lnTo>
                    <a:pt x="2359025" y="276225"/>
                  </a:lnTo>
                  <a:lnTo>
                    <a:pt x="2759075" y="260350"/>
                  </a:lnTo>
                  <a:lnTo>
                    <a:pt x="3009900" y="266700"/>
                  </a:lnTo>
                  <a:lnTo>
                    <a:pt x="3190875" y="279400"/>
                  </a:lnTo>
                  <a:lnTo>
                    <a:pt x="3238500" y="285750"/>
                  </a:lnTo>
                  <a:lnTo>
                    <a:pt x="3267075" y="295275"/>
                  </a:lnTo>
                  <a:lnTo>
                    <a:pt x="3286125" y="307975"/>
                  </a:lnTo>
                  <a:lnTo>
                    <a:pt x="3317875" y="333375"/>
                  </a:lnTo>
                  <a:lnTo>
                    <a:pt x="3340100" y="355600"/>
                  </a:lnTo>
                  <a:lnTo>
                    <a:pt x="3362325" y="384175"/>
                  </a:lnTo>
                  <a:lnTo>
                    <a:pt x="3387725" y="454025"/>
                  </a:lnTo>
                  <a:lnTo>
                    <a:pt x="3517900" y="307975"/>
                  </a:lnTo>
                  <a:lnTo>
                    <a:pt x="3368675" y="142875"/>
                  </a:lnTo>
                  <a:lnTo>
                    <a:pt x="3251200" y="85725"/>
                  </a:lnTo>
                  <a:lnTo>
                    <a:pt x="3079750" y="9525"/>
                  </a:lnTo>
                  <a:lnTo>
                    <a:pt x="3054350" y="0"/>
                  </a:lnTo>
                  <a:lnTo>
                    <a:pt x="3028950" y="6350"/>
                  </a:lnTo>
                  <a:lnTo>
                    <a:pt x="2917825" y="41275"/>
                  </a:lnTo>
                  <a:lnTo>
                    <a:pt x="2724150" y="63500"/>
                  </a:lnTo>
                  <a:lnTo>
                    <a:pt x="2432050" y="69850"/>
                  </a:lnTo>
                  <a:lnTo>
                    <a:pt x="2197100" y="98425"/>
                  </a:lnTo>
                  <a:lnTo>
                    <a:pt x="1749425" y="130175"/>
                  </a:lnTo>
                  <a:lnTo>
                    <a:pt x="1279525" y="155575"/>
                  </a:lnTo>
                  <a:lnTo>
                    <a:pt x="1073150" y="177800"/>
                  </a:lnTo>
                  <a:lnTo>
                    <a:pt x="819150" y="21272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874;p72">
            <a:extLst>
              <a:ext uri="{FF2B5EF4-FFF2-40B4-BE49-F238E27FC236}">
                <a16:creationId xmlns:a16="http://schemas.microsoft.com/office/drawing/2014/main" id="{880B22F5-9C47-A04E-997B-474B32A3456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3397" y="1766974"/>
            <a:ext cx="4314825" cy="394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241" y="2875658"/>
            <a:ext cx="8278010" cy="5533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3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紙ひこうき・夕日がせなかをおしてくる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4581" y="3479305"/>
            <a:ext cx="6841331" cy="33278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あたらしい漢字：詩 陽 負</a:t>
            </a:r>
          </a:p>
        </p:txBody>
      </p:sp>
    </p:spTree>
    <p:extLst>
      <p:ext uri="{BB962C8B-B14F-4D97-AF65-F5344CB8AC3E}">
        <p14:creationId xmlns:p14="http://schemas.microsoft.com/office/powerpoint/2010/main" val="4083205922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3" name="Google Shape;3603;p327"/>
          <p:cNvSpPr txBox="1"/>
          <p:nvPr/>
        </p:nvSpPr>
        <p:spPr>
          <a:xfrm>
            <a:off x="5745088" y="6453188"/>
            <a:ext cx="220830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詩</a:t>
            </a:r>
            <a:endParaRPr/>
          </a:p>
        </p:txBody>
      </p:sp>
      <p:sp>
        <p:nvSpPr>
          <p:cNvPr id="3604" name="Google Shape;3604;p327"/>
          <p:cNvSpPr/>
          <p:nvPr/>
        </p:nvSpPr>
        <p:spPr>
          <a:xfrm>
            <a:off x="2933700" y="1628775"/>
            <a:ext cx="1017588" cy="481013"/>
          </a:xfrm>
          <a:custGeom>
            <a:avLst/>
            <a:gdLst/>
            <a:ahLst/>
            <a:cxnLst/>
            <a:rect l="l" t="t" r="r" b="b"/>
            <a:pathLst>
              <a:path w="1016794" h="481013" extrusionOk="0">
                <a:moveTo>
                  <a:pt x="419100" y="347663"/>
                </a:moveTo>
                <a:lnTo>
                  <a:pt x="283369" y="276225"/>
                </a:lnTo>
                <a:lnTo>
                  <a:pt x="185738" y="214313"/>
                </a:lnTo>
                <a:lnTo>
                  <a:pt x="80963" y="138113"/>
                </a:lnTo>
                <a:lnTo>
                  <a:pt x="28575" y="90488"/>
                </a:lnTo>
                <a:lnTo>
                  <a:pt x="14288" y="71438"/>
                </a:lnTo>
                <a:lnTo>
                  <a:pt x="4763" y="45244"/>
                </a:lnTo>
                <a:lnTo>
                  <a:pt x="0" y="26194"/>
                </a:lnTo>
                <a:lnTo>
                  <a:pt x="2381" y="9525"/>
                </a:lnTo>
                <a:lnTo>
                  <a:pt x="11906" y="0"/>
                </a:lnTo>
                <a:lnTo>
                  <a:pt x="35719" y="0"/>
                </a:lnTo>
                <a:lnTo>
                  <a:pt x="80963" y="16669"/>
                </a:lnTo>
                <a:lnTo>
                  <a:pt x="107156" y="33338"/>
                </a:lnTo>
                <a:lnTo>
                  <a:pt x="200025" y="71438"/>
                </a:lnTo>
                <a:lnTo>
                  <a:pt x="447675" y="135731"/>
                </a:lnTo>
                <a:lnTo>
                  <a:pt x="573881" y="154781"/>
                </a:lnTo>
                <a:lnTo>
                  <a:pt x="669131" y="173831"/>
                </a:lnTo>
                <a:lnTo>
                  <a:pt x="812006" y="207169"/>
                </a:lnTo>
                <a:lnTo>
                  <a:pt x="888206" y="228600"/>
                </a:lnTo>
                <a:lnTo>
                  <a:pt x="945356" y="252413"/>
                </a:lnTo>
                <a:lnTo>
                  <a:pt x="973931" y="266700"/>
                </a:lnTo>
                <a:lnTo>
                  <a:pt x="995363" y="283369"/>
                </a:lnTo>
                <a:lnTo>
                  <a:pt x="1004888" y="302419"/>
                </a:lnTo>
                <a:lnTo>
                  <a:pt x="1014413" y="321469"/>
                </a:lnTo>
                <a:lnTo>
                  <a:pt x="1016794" y="352425"/>
                </a:lnTo>
                <a:lnTo>
                  <a:pt x="1009650" y="404813"/>
                </a:lnTo>
                <a:lnTo>
                  <a:pt x="995363" y="435769"/>
                </a:lnTo>
                <a:lnTo>
                  <a:pt x="966788" y="459581"/>
                </a:lnTo>
                <a:lnTo>
                  <a:pt x="933450" y="476250"/>
                </a:lnTo>
                <a:lnTo>
                  <a:pt x="888206" y="481013"/>
                </a:lnTo>
                <a:lnTo>
                  <a:pt x="814388" y="481013"/>
                </a:lnTo>
                <a:lnTo>
                  <a:pt x="714375" y="461963"/>
                </a:lnTo>
                <a:lnTo>
                  <a:pt x="616744" y="431006"/>
                </a:lnTo>
                <a:lnTo>
                  <a:pt x="419100" y="3476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5" name="Google Shape;3605;p327"/>
          <p:cNvSpPr/>
          <p:nvPr/>
        </p:nvSpPr>
        <p:spPr>
          <a:xfrm>
            <a:off x="2446338" y="2305050"/>
            <a:ext cx="2097087" cy="604838"/>
          </a:xfrm>
          <a:custGeom>
            <a:avLst/>
            <a:gdLst/>
            <a:ahLst/>
            <a:cxnLst/>
            <a:rect l="l" t="t" r="r" b="b"/>
            <a:pathLst>
              <a:path w="2097881" h="604838" extrusionOk="0">
                <a:moveTo>
                  <a:pt x="1145381" y="390525"/>
                </a:moveTo>
                <a:lnTo>
                  <a:pt x="969169" y="438150"/>
                </a:lnTo>
                <a:lnTo>
                  <a:pt x="835819" y="473869"/>
                </a:lnTo>
                <a:lnTo>
                  <a:pt x="652462" y="531019"/>
                </a:lnTo>
                <a:lnTo>
                  <a:pt x="497681" y="585788"/>
                </a:lnTo>
                <a:lnTo>
                  <a:pt x="454819" y="604838"/>
                </a:lnTo>
                <a:lnTo>
                  <a:pt x="416719" y="600075"/>
                </a:lnTo>
                <a:lnTo>
                  <a:pt x="330994" y="573881"/>
                </a:lnTo>
                <a:lnTo>
                  <a:pt x="242887" y="533400"/>
                </a:lnTo>
                <a:lnTo>
                  <a:pt x="154781" y="476250"/>
                </a:lnTo>
                <a:lnTo>
                  <a:pt x="78581" y="414338"/>
                </a:lnTo>
                <a:lnTo>
                  <a:pt x="26194" y="354806"/>
                </a:lnTo>
                <a:lnTo>
                  <a:pt x="4762" y="328613"/>
                </a:lnTo>
                <a:lnTo>
                  <a:pt x="0" y="311944"/>
                </a:lnTo>
                <a:lnTo>
                  <a:pt x="2381" y="297656"/>
                </a:lnTo>
                <a:lnTo>
                  <a:pt x="16669" y="292894"/>
                </a:lnTo>
                <a:lnTo>
                  <a:pt x="47625" y="292894"/>
                </a:lnTo>
                <a:lnTo>
                  <a:pt x="107156" y="311944"/>
                </a:lnTo>
                <a:lnTo>
                  <a:pt x="169069" y="333375"/>
                </a:lnTo>
                <a:lnTo>
                  <a:pt x="254794" y="357188"/>
                </a:lnTo>
                <a:lnTo>
                  <a:pt x="326231" y="369094"/>
                </a:lnTo>
                <a:lnTo>
                  <a:pt x="381000" y="371475"/>
                </a:lnTo>
                <a:lnTo>
                  <a:pt x="428625" y="364331"/>
                </a:lnTo>
                <a:lnTo>
                  <a:pt x="604837" y="321469"/>
                </a:lnTo>
                <a:lnTo>
                  <a:pt x="864394" y="254794"/>
                </a:lnTo>
                <a:lnTo>
                  <a:pt x="1119187" y="192881"/>
                </a:lnTo>
                <a:lnTo>
                  <a:pt x="1495425" y="97631"/>
                </a:lnTo>
                <a:lnTo>
                  <a:pt x="1538287" y="80963"/>
                </a:lnTo>
                <a:lnTo>
                  <a:pt x="1631156" y="38100"/>
                </a:lnTo>
                <a:lnTo>
                  <a:pt x="1695450" y="7144"/>
                </a:lnTo>
                <a:lnTo>
                  <a:pt x="1733550" y="0"/>
                </a:lnTo>
                <a:lnTo>
                  <a:pt x="1790700" y="0"/>
                </a:lnTo>
                <a:lnTo>
                  <a:pt x="1859756" y="11906"/>
                </a:lnTo>
                <a:lnTo>
                  <a:pt x="1962150" y="40481"/>
                </a:lnTo>
                <a:lnTo>
                  <a:pt x="2009775" y="64294"/>
                </a:lnTo>
                <a:lnTo>
                  <a:pt x="2059781" y="102394"/>
                </a:lnTo>
                <a:lnTo>
                  <a:pt x="2081212" y="128588"/>
                </a:lnTo>
                <a:lnTo>
                  <a:pt x="2097881" y="154781"/>
                </a:lnTo>
                <a:lnTo>
                  <a:pt x="2093119" y="176213"/>
                </a:lnTo>
                <a:lnTo>
                  <a:pt x="2074069" y="202406"/>
                </a:lnTo>
                <a:cubicBezTo>
                  <a:pt x="2044784" y="217049"/>
                  <a:pt x="2056143" y="216694"/>
                  <a:pt x="2043112" y="216694"/>
                </a:cubicBezTo>
                <a:lnTo>
                  <a:pt x="1926431" y="235744"/>
                </a:lnTo>
                <a:lnTo>
                  <a:pt x="1778794" y="254794"/>
                </a:lnTo>
                <a:lnTo>
                  <a:pt x="1433512" y="323850"/>
                </a:lnTo>
                <a:lnTo>
                  <a:pt x="1145381" y="3905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6" name="Google Shape;3606;p327"/>
          <p:cNvSpPr/>
          <p:nvPr/>
        </p:nvSpPr>
        <p:spPr>
          <a:xfrm>
            <a:off x="2990850" y="3114675"/>
            <a:ext cx="1176338" cy="338138"/>
          </a:xfrm>
          <a:custGeom>
            <a:avLst/>
            <a:gdLst/>
            <a:ahLst/>
            <a:cxnLst/>
            <a:rect l="l" t="t" r="r" b="b"/>
            <a:pathLst>
              <a:path w="1176338" h="338138" extrusionOk="0">
                <a:moveTo>
                  <a:pt x="759619" y="283369"/>
                </a:moveTo>
                <a:lnTo>
                  <a:pt x="533400" y="328613"/>
                </a:lnTo>
                <a:lnTo>
                  <a:pt x="476250" y="335756"/>
                </a:lnTo>
                <a:lnTo>
                  <a:pt x="426244" y="338138"/>
                </a:lnTo>
                <a:lnTo>
                  <a:pt x="366713" y="333375"/>
                </a:lnTo>
                <a:lnTo>
                  <a:pt x="302419" y="323850"/>
                </a:lnTo>
                <a:lnTo>
                  <a:pt x="238125" y="302419"/>
                </a:lnTo>
                <a:lnTo>
                  <a:pt x="142875" y="259556"/>
                </a:lnTo>
                <a:lnTo>
                  <a:pt x="61913" y="216694"/>
                </a:lnTo>
                <a:lnTo>
                  <a:pt x="9525" y="180975"/>
                </a:lnTo>
                <a:lnTo>
                  <a:pt x="0" y="166688"/>
                </a:lnTo>
                <a:lnTo>
                  <a:pt x="2381" y="150019"/>
                </a:lnTo>
                <a:lnTo>
                  <a:pt x="11906" y="135731"/>
                </a:lnTo>
                <a:lnTo>
                  <a:pt x="38100" y="133350"/>
                </a:lnTo>
                <a:lnTo>
                  <a:pt x="145256" y="150019"/>
                </a:lnTo>
                <a:lnTo>
                  <a:pt x="233363" y="157163"/>
                </a:lnTo>
                <a:lnTo>
                  <a:pt x="269081" y="154781"/>
                </a:lnTo>
                <a:lnTo>
                  <a:pt x="442913" y="121444"/>
                </a:lnTo>
                <a:lnTo>
                  <a:pt x="721519" y="45244"/>
                </a:lnTo>
                <a:lnTo>
                  <a:pt x="850106" y="4763"/>
                </a:lnTo>
                <a:lnTo>
                  <a:pt x="935831" y="0"/>
                </a:lnTo>
                <a:lnTo>
                  <a:pt x="1026319" y="4763"/>
                </a:lnTo>
                <a:lnTo>
                  <a:pt x="1073944" y="7144"/>
                </a:lnTo>
                <a:lnTo>
                  <a:pt x="1116806" y="14288"/>
                </a:lnTo>
                <a:lnTo>
                  <a:pt x="1150144" y="26194"/>
                </a:lnTo>
                <a:lnTo>
                  <a:pt x="1162050" y="35719"/>
                </a:lnTo>
                <a:lnTo>
                  <a:pt x="1171575" y="54769"/>
                </a:lnTo>
                <a:lnTo>
                  <a:pt x="1176338" y="85725"/>
                </a:lnTo>
                <a:lnTo>
                  <a:pt x="1173956" y="116681"/>
                </a:lnTo>
                <a:lnTo>
                  <a:pt x="1154906" y="147638"/>
                </a:lnTo>
                <a:lnTo>
                  <a:pt x="1121569" y="180975"/>
                </a:lnTo>
                <a:lnTo>
                  <a:pt x="1083469" y="204788"/>
                </a:lnTo>
                <a:lnTo>
                  <a:pt x="759619" y="2833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7" name="Google Shape;3607;p327"/>
          <p:cNvSpPr/>
          <p:nvPr/>
        </p:nvSpPr>
        <p:spPr>
          <a:xfrm>
            <a:off x="3038475" y="3783013"/>
            <a:ext cx="1146175" cy="339725"/>
          </a:xfrm>
          <a:custGeom>
            <a:avLst/>
            <a:gdLst/>
            <a:ahLst/>
            <a:cxnLst/>
            <a:rect l="l" t="t" r="r" b="b"/>
            <a:pathLst>
              <a:path w="1145381" h="338138" extrusionOk="0">
                <a:moveTo>
                  <a:pt x="626269" y="297657"/>
                </a:moveTo>
                <a:lnTo>
                  <a:pt x="416719" y="333375"/>
                </a:lnTo>
                <a:lnTo>
                  <a:pt x="328613" y="338138"/>
                </a:lnTo>
                <a:lnTo>
                  <a:pt x="280988" y="335757"/>
                </a:lnTo>
                <a:lnTo>
                  <a:pt x="233363" y="323850"/>
                </a:lnTo>
                <a:lnTo>
                  <a:pt x="147638" y="292894"/>
                </a:lnTo>
                <a:lnTo>
                  <a:pt x="73819" y="254794"/>
                </a:lnTo>
                <a:lnTo>
                  <a:pt x="11906" y="216694"/>
                </a:lnTo>
                <a:lnTo>
                  <a:pt x="0" y="200025"/>
                </a:lnTo>
                <a:lnTo>
                  <a:pt x="4763" y="173832"/>
                </a:lnTo>
                <a:lnTo>
                  <a:pt x="23813" y="159544"/>
                </a:lnTo>
                <a:lnTo>
                  <a:pt x="50006" y="164307"/>
                </a:lnTo>
                <a:lnTo>
                  <a:pt x="104775" y="183357"/>
                </a:lnTo>
                <a:lnTo>
                  <a:pt x="145256" y="188119"/>
                </a:lnTo>
                <a:lnTo>
                  <a:pt x="171450" y="185738"/>
                </a:lnTo>
                <a:lnTo>
                  <a:pt x="257175" y="171450"/>
                </a:lnTo>
                <a:lnTo>
                  <a:pt x="631031" y="69057"/>
                </a:lnTo>
                <a:lnTo>
                  <a:pt x="742950" y="38100"/>
                </a:lnTo>
                <a:lnTo>
                  <a:pt x="857250" y="0"/>
                </a:lnTo>
                <a:lnTo>
                  <a:pt x="923925" y="4763"/>
                </a:lnTo>
                <a:lnTo>
                  <a:pt x="990600" y="16669"/>
                </a:lnTo>
                <a:lnTo>
                  <a:pt x="1062038" y="35719"/>
                </a:lnTo>
                <a:lnTo>
                  <a:pt x="1114425" y="59532"/>
                </a:lnTo>
                <a:lnTo>
                  <a:pt x="1138238" y="78582"/>
                </a:lnTo>
                <a:lnTo>
                  <a:pt x="1145381" y="100013"/>
                </a:lnTo>
                <a:lnTo>
                  <a:pt x="1140619" y="130969"/>
                </a:lnTo>
                <a:lnTo>
                  <a:pt x="1114425" y="171450"/>
                </a:lnTo>
                <a:lnTo>
                  <a:pt x="1097756" y="183357"/>
                </a:lnTo>
                <a:lnTo>
                  <a:pt x="983456" y="223838"/>
                </a:lnTo>
                <a:lnTo>
                  <a:pt x="626269" y="2976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8" name="Google Shape;3608;p327"/>
          <p:cNvSpPr/>
          <p:nvPr/>
        </p:nvSpPr>
        <p:spPr>
          <a:xfrm>
            <a:off x="2765425" y="4640263"/>
            <a:ext cx="595313" cy="1122362"/>
          </a:xfrm>
          <a:custGeom>
            <a:avLst/>
            <a:gdLst/>
            <a:ahLst/>
            <a:cxnLst/>
            <a:rect l="l" t="t" r="r" b="b"/>
            <a:pathLst>
              <a:path w="595313" h="1122759" extrusionOk="0">
                <a:moveTo>
                  <a:pt x="280988" y="632222"/>
                </a:moveTo>
                <a:lnTo>
                  <a:pt x="223838" y="375047"/>
                </a:lnTo>
                <a:lnTo>
                  <a:pt x="204788" y="291703"/>
                </a:lnTo>
                <a:lnTo>
                  <a:pt x="166688" y="198834"/>
                </a:lnTo>
                <a:lnTo>
                  <a:pt x="145257" y="167878"/>
                </a:lnTo>
                <a:lnTo>
                  <a:pt x="33338" y="75009"/>
                </a:lnTo>
                <a:lnTo>
                  <a:pt x="14288" y="63103"/>
                </a:lnTo>
                <a:lnTo>
                  <a:pt x="2382" y="46434"/>
                </a:lnTo>
                <a:lnTo>
                  <a:pt x="0" y="22622"/>
                </a:lnTo>
                <a:lnTo>
                  <a:pt x="9525" y="3572"/>
                </a:lnTo>
                <a:cubicBezTo>
                  <a:pt x="29363" y="1091"/>
                  <a:pt x="13891" y="0"/>
                  <a:pt x="30957" y="1190"/>
                </a:cubicBezTo>
                <a:lnTo>
                  <a:pt x="88107" y="15478"/>
                </a:lnTo>
                <a:lnTo>
                  <a:pt x="173832" y="22622"/>
                </a:lnTo>
                <a:lnTo>
                  <a:pt x="245269" y="34528"/>
                </a:lnTo>
                <a:lnTo>
                  <a:pt x="342900" y="60722"/>
                </a:lnTo>
                <a:lnTo>
                  <a:pt x="395288" y="225028"/>
                </a:lnTo>
                <a:lnTo>
                  <a:pt x="452438" y="391715"/>
                </a:lnTo>
                <a:lnTo>
                  <a:pt x="488157" y="522684"/>
                </a:lnTo>
                <a:lnTo>
                  <a:pt x="554832" y="791765"/>
                </a:lnTo>
                <a:lnTo>
                  <a:pt x="595313" y="984647"/>
                </a:lnTo>
                <a:lnTo>
                  <a:pt x="590550" y="1027509"/>
                </a:lnTo>
                <a:lnTo>
                  <a:pt x="569119" y="1077515"/>
                </a:lnTo>
                <a:lnTo>
                  <a:pt x="547688" y="1108472"/>
                </a:lnTo>
                <a:lnTo>
                  <a:pt x="528638" y="1120378"/>
                </a:lnTo>
                <a:lnTo>
                  <a:pt x="502444" y="1122759"/>
                </a:lnTo>
                <a:lnTo>
                  <a:pt x="469107" y="1106090"/>
                </a:lnTo>
                <a:lnTo>
                  <a:pt x="428625" y="1060847"/>
                </a:lnTo>
                <a:lnTo>
                  <a:pt x="373857" y="987028"/>
                </a:lnTo>
                <a:lnTo>
                  <a:pt x="347663" y="920353"/>
                </a:lnTo>
                <a:lnTo>
                  <a:pt x="280988" y="63222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9" name="Google Shape;3609;p327"/>
          <p:cNvSpPr/>
          <p:nvPr/>
        </p:nvSpPr>
        <p:spPr>
          <a:xfrm>
            <a:off x="4695825" y="2109788"/>
            <a:ext cx="2028825" cy="514350"/>
          </a:xfrm>
          <a:custGeom>
            <a:avLst/>
            <a:gdLst/>
            <a:ahLst/>
            <a:cxnLst/>
            <a:rect l="l" t="t" r="r" b="b"/>
            <a:pathLst>
              <a:path w="2028825" h="514350" extrusionOk="0">
                <a:moveTo>
                  <a:pt x="714375" y="428625"/>
                </a:moveTo>
                <a:lnTo>
                  <a:pt x="528638" y="471487"/>
                </a:lnTo>
                <a:lnTo>
                  <a:pt x="383381" y="504825"/>
                </a:lnTo>
                <a:lnTo>
                  <a:pt x="307181" y="514350"/>
                </a:lnTo>
                <a:lnTo>
                  <a:pt x="283369" y="511968"/>
                </a:lnTo>
                <a:lnTo>
                  <a:pt x="247650" y="500062"/>
                </a:lnTo>
                <a:lnTo>
                  <a:pt x="164306" y="435768"/>
                </a:lnTo>
                <a:lnTo>
                  <a:pt x="90488" y="364331"/>
                </a:lnTo>
                <a:lnTo>
                  <a:pt x="26194" y="295275"/>
                </a:lnTo>
                <a:lnTo>
                  <a:pt x="7144" y="269081"/>
                </a:lnTo>
                <a:lnTo>
                  <a:pt x="0" y="252412"/>
                </a:lnTo>
                <a:lnTo>
                  <a:pt x="0" y="240506"/>
                </a:lnTo>
                <a:lnTo>
                  <a:pt x="4763" y="219075"/>
                </a:lnTo>
                <a:lnTo>
                  <a:pt x="16669" y="214312"/>
                </a:lnTo>
                <a:lnTo>
                  <a:pt x="38100" y="216693"/>
                </a:lnTo>
                <a:lnTo>
                  <a:pt x="69056" y="238125"/>
                </a:lnTo>
                <a:lnTo>
                  <a:pt x="116681" y="269081"/>
                </a:lnTo>
                <a:lnTo>
                  <a:pt x="159544" y="283368"/>
                </a:lnTo>
                <a:lnTo>
                  <a:pt x="228600" y="302418"/>
                </a:lnTo>
                <a:lnTo>
                  <a:pt x="309563" y="314325"/>
                </a:lnTo>
                <a:lnTo>
                  <a:pt x="364331" y="314325"/>
                </a:lnTo>
                <a:lnTo>
                  <a:pt x="402431" y="309562"/>
                </a:lnTo>
                <a:lnTo>
                  <a:pt x="476250" y="297656"/>
                </a:lnTo>
                <a:lnTo>
                  <a:pt x="904875" y="200025"/>
                </a:lnTo>
                <a:lnTo>
                  <a:pt x="1169194" y="138112"/>
                </a:lnTo>
                <a:lnTo>
                  <a:pt x="1495425" y="71437"/>
                </a:lnTo>
                <a:lnTo>
                  <a:pt x="1516856" y="54768"/>
                </a:lnTo>
                <a:lnTo>
                  <a:pt x="1550194" y="33337"/>
                </a:lnTo>
                <a:lnTo>
                  <a:pt x="1588294" y="14287"/>
                </a:lnTo>
                <a:lnTo>
                  <a:pt x="1628775" y="2381"/>
                </a:lnTo>
                <a:lnTo>
                  <a:pt x="1652588" y="0"/>
                </a:lnTo>
                <a:lnTo>
                  <a:pt x="1683544" y="0"/>
                </a:lnTo>
                <a:lnTo>
                  <a:pt x="1728788" y="4762"/>
                </a:lnTo>
                <a:lnTo>
                  <a:pt x="1790700" y="19050"/>
                </a:lnTo>
                <a:lnTo>
                  <a:pt x="1852613" y="42862"/>
                </a:lnTo>
                <a:lnTo>
                  <a:pt x="1921669" y="83343"/>
                </a:lnTo>
                <a:lnTo>
                  <a:pt x="1976438" y="119062"/>
                </a:lnTo>
                <a:lnTo>
                  <a:pt x="2009775" y="145256"/>
                </a:lnTo>
                <a:lnTo>
                  <a:pt x="2021681" y="157162"/>
                </a:lnTo>
                <a:lnTo>
                  <a:pt x="2028825" y="180975"/>
                </a:lnTo>
                <a:lnTo>
                  <a:pt x="2021681" y="197643"/>
                </a:lnTo>
                <a:lnTo>
                  <a:pt x="2002631" y="214312"/>
                </a:lnTo>
                <a:lnTo>
                  <a:pt x="1978819" y="226218"/>
                </a:lnTo>
                <a:lnTo>
                  <a:pt x="1876425" y="245268"/>
                </a:lnTo>
                <a:lnTo>
                  <a:pt x="1676400" y="264318"/>
                </a:lnTo>
                <a:lnTo>
                  <a:pt x="1171575" y="330993"/>
                </a:lnTo>
                <a:lnTo>
                  <a:pt x="888206" y="388143"/>
                </a:lnTo>
                <a:lnTo>
                  <a:pt x="714375" y="4286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0" name="Google Shape;3610;p327"/>
          <p:cNvSpPr/>
          <p:nvPr/>
        </p:nvSpPr>
        <p:spPr>
          <a:xfrm>
            <a:off x="4503738" y="3697288"/>
            <a:ext cx="2667000" cy="579437"/>
          </a:xfrm>
          <a:custGeom>
            <a:avLst/>
            <a:gdLst/>
            <a:ahLst/>
            <a:cxnLst/>
            <a:rect l="l" t="t" r="r" b="b"/>
            <a:pathLst>
              <a:path w="2667000" h="578644" extrusionOk="0">
                <a:moveTo>
                  <a:pt x="1262062" y="378619"/>
                </a:moveTo>
                <a:lnTo>
                  <a:pt x="933450" y="440532"/>
                </a:lnTo>
                <a:lnTo>
                  <a:pt x="542925" y="531019"/>
                </a:lnTo>
                <a:lnTo>
                  <a:pt x="495300" y="554832"/>
                </a:lnTo>
                <a:lnTo>
                  <a:pt x="445294" y="573882"/>
                </a:lnTo>
                <a:lnTo>
                  <a:pt x="414337" y="578644"/>
                </a:lnTo>
                <a:lnTo>
                  <a:pt x="359569" y="576263"/>
                </a:lnTo>
                <a:lnTo>
                  <a:pt x="311944" y="566738"/>
                </a:lnTo>
                <a:lnTo>
                  <a:pt x="257175" y="542925"/>
                </a:lnTo>
                <a:lnTo>
                  <a:pt x="123825" y="447675"/>
                </a:lnTo>
                <a:lnTo>
                  <a:pt x="16669" y="357188"/>
                </a:lnTo>
                <a:lnTo>
                  <a:pt x="4762" y="330994"/>
                </a:lnTo>
                <a:lnTo>
                  <a:pt x="0" y="307182"/>
                </a:lnTo>
                <a:lnTo>
                  <a:pt x="2381" y="288132"/>
                </a:lnTo>
                <a:lnTo>
                  <a:pt x="11906" y="278607"/>
                </a:lnTo>
                <a:lnTo>
                  <a:pt x="23812" y="276225"/>
                </a:lnTo>
                <a:lnTo>
                  <a:pt x="61912" y="290513"/>
                </a:lnTo>
                <a:lnTo>
                  <a:pt x="138112" y="314325"/>
                </a:lnTo>
                <a:lnTo>
                  <a:pt x="254794" y="330994"/>
                </a:lnTo>
                <a:lnTo>
                  <a:pt x="373856" y="335757"/>
                </a:lnTo>
                <a:lnTo>
                  <a:pt x="481012" y="326232"/>
                </a:lnTo>
                <a:lnTo>
                  <a:pt x="857250" y="266700"/>
                </a:lnTo>
                <a:lnTo>
                  <a:pt x="1362075" y="180975"/>
                </a:lnTo>
                <a:lnTo>
                  <a:pt x="1781175" y="107157"/>
                </a:lnTo>
                <a:lnTo>
                  <a:pt x="2009775" y="64294"/>
                </a:lnTo>
                <a:lnTo>
                  <a:pt x="2159794" y="45244"/>
                </a:lnTo>
                <a:lnTo>
                  <a:pt x="2252662" y="23813"/>
                </a:lnTo>
                <a:lnTo>
                  <a:pt x="2321719" y="0"/>
                </a:lnTo>
                <a:lnTo>
                  <a:pt x="2378869" y="7144"/>
                </a:lnTo>
                <a:lnTo>
                  <a:pt x="2462212" y="21432"/>
                </a:lnTo>
                <a:lnTo>
                  <a:pt x="2557462" y="54769"/>
                </a:lnTo>
                <a:lnTo>
                  <a:pt x="2616994" y="90488"/>
                </a:lnTo>
                <a:lnTo>
                  <a:pt x="2647950" y="116682"/>
                </a:lnTo>
                <a:lnTo>
                  <a:pt x="2659856" y="138113"/>
                </a:lnTo>
                <a:lnTo>
                  <a:pt x="2667000" y="159544"/>
                </a:lnTo>
                <a:lnTo>
                  <a:pt x="2664619" y="183357"/>
                </a:lnTo>
                <a:lnTo>
                  <a:pt x="2647950" y="202407"/>
                </a:lnTo>
                <a:lnTo>
                  <a:pt x="2590800" y="223838"/>
                </a:lnTo>
                <a:lnTo>
                  <a:pt x="2490787" y="242888"/>
                </a:lnTo>
                <a:lnTo>
                  <a:pt x="2214562" y="269082"/>
                </a:lnTo>
                <a:lnTo>
                  <a:pt x="2002631" y="285750"/>
                </a:lnTo>
                <a:lnTo>
                  <a:pt x="1769269" y="311944"/>
                </a:lnTo>
                <a:lnTo>
                  <a:pt x="1262062" y="37861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1" name="Google Shape;3611;p327"/>
          <p:cNvSpPr/>
          <p:nvPr/>
        </p:nvSpPr>
        <p:spPr>
          <a:xfrm>
            <a:off x="5200650" y="4352925"/>
            <a:ext cx="641350" cy="657225"/>
          </a:xfrm>
          <a:custGeom>
            <a:avLst/>
            <a:gdLst/>
            <a:ahLst/>
            <a:cxnLst/>
            <a:rect l="l" t="t" r="r" b="b"/>
            <a:pathLst>
              <a:path w="640556" h="657225" extrusionOk="0">
                <a:moveTo>
                  <a:pt x="330994" y="454819"/>
                </a:moveTo>
                <a:lnTo>
                  <a:pt x="157163" y="247650"/>
                </a:lnTo>
                <a:lnTo>
                  <a:pt x="14288" y="61913"/>
                </a:lnTo>
                <a:lnTo>
                  <a:pt x="0" y="38100"/>
                </a:lnTo>
                <a:lnTo>
                  <a:pt x="0" y="19050"/>
                </a:lnTo>
                <a:lnTo>
                  <a:pt x="4763" y="4763"/>
                </a:lnTo>
                <a:lnTo>
                  <a:pt x="21431" y="0"/>
                </a:lnTo>
                <a:lnTo>
                  <a:pt x="45244" y="7144"/>
                </a:lnTo>
                <a:lnTo>
                  <a:pt x="188119" y="76200"/>
                </a:lnTo>
                <a:lnTo>
                  <a:pt x="376238" y="164306"/>
                </a:lnTo>
                <a:lnTo>
                  <a:pt x="516731" y="219075"/>
                </a:lnTo>
                <a:lnTo>
                  <a:pt x="573881" y="321469"/>
                </a:lnTo>
                <a:lnTo>
                  <a:pt x="602456" y="390525"/>
                </a:lnTo>
                <a:lnTo>
                  <a:pt x="628650" y="471488"/>
                </a:lnTo>
                <a:lnTo>
                  <a:pt x="640556" y="531019"/>
                </a:lnTo>
                <a:lnTo>
                  <a:pt x="640556" y="569119"/>
                </a:lnTo>
                <a:lnTo>
                  <a:pt x="635794" y="602456"/>
                </a:lnTo>
                <a:lnTo>
                  <a:pt x="628650" y="631031"/>
                </a:lnTo>
                <a:lnTo>
                  <a:pt x="616744" y="647700"/>
                </a:lnTo>
                <a:lnTo>
                  <a:pt x="595313" y="657225"/>
                </a:lnTo>
                <a:lnTo>
                  <a:pt x="564356" y="657225"/>
                </a:lnTo>
                <a:lnTo>
                  <a:pt x="519113" y="642938"/>
                </a:lnTo>
                <a:lnTo>
                  <a:pt x="483394" y="616744"/>
                </a:lnTo>
                <a:lnTo>
                  <a:pt x="330994" y="45481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2" name="Google Shape;3612;p327"/>
          <p:cNvSpPr/>
          <p:nvPr/>
        </p:nvSpPr>
        <p:spPr>
          <a:xfrm>
            <a:off x="3017838" y="4410075"/>
            <a:ext cx="1490662" cy="1114425"/>
          </a:xfrm>
          <a:custGeom>
            <a:avLst/>
            <a:gdLst/>
            <a:ahLst/>
            <a:cxnLst/>
            <a:rect l="l" t="t" r="r" b="b"/>
            <a:pathLst>
              <a:path w="1490662" h="1114425" extrusionOk="0">
                <a:moveTo>
                  <a:pt x="326231" y="402431"/>
                </a:moveTo>
                <a:lnTo>
                  <a:pt x="73819" y="464344"/>
                </a:lnTo>
                <a:lnTo>
                  <a:pt x="0" y="302419"/>
                </a:lnTo>
                <a:lnTo>
                  <a:pt x="216694" y="269081"/>
                </a:lnTo>
                <a:lnTo>
                  <a:pt x="400050" y="233363"/>
                </a:lnTo>
                <a:lnTo>
                  <a:pt x="647700" y="173831"/>
                </a:lnTo>
                <a:lnTo>
                  <a:pt x="842962" y="114300"/>
                </a:lnTo>
                <a:lnTo>
                  <a:pt x="940594" y="83344"/>
                </a:lnTo>
                <a:lnTo>
                  <a:pt x="1026319" y="45244"/>
                </a:lnTo>
                <a:lnTo>
                  <a:pt x="1138237" y="0"/>
                </a:lnTo>
                <a:lnTo>
                  <a:pt x="1159669" y="2381"/>
                </a:lnTo>
                <a:lnTo>
                  <a:pt x="1295400" y="83344"/>
                </a:lnTo>
                <a:lnTo>
                  <a:pt x="1400175" y="159544"/>
                </a:lnTo>
                <a:lnTo>
                  <a:pt x="1450181" y="202406"/>
                </a:lnTo>
                <a:lnTo>
                  <a:pt x="1481137" y="242888"/>
                </a:lnTo>
                <a:lnTo>
                  <a:pt x="1490662" y="273844"/>
                </a:lnTo>
                <a:lnTo>
                  <a:pt x="1485900" y="307181"/>
                </a:lnTo>
                <a:lnTo>
                  <a:pt x="1447800" y="371475"/>
                </a:lnTo>
                <a:lnTo>
                  <a:pt x="1414462" y="409575"/>
                </a:lnTo>
                <a:lnTo>
                  <a:pt x="1357312" y="621506"/>
                </a:lnTo>
                <a:lnTo>
                  <a:pt x="1295400" y="869156"/>
                </a:lnTo>
                <a:lnTo>
                  <a:pt x="1266825" y="988219"/>
                </a:lnTo>
                <a:lnTo>
                  <a:pt x="1245394" y="1042988"/>
                </a:lnTo>
                <a:lnTo>
                  <a:pt x="1223962" y="1078706"/>
                </a:lnTo>
                <a:lnTo>
                  <a:pt x="1188244" y="1102519"/>
                </a:lnTo>
                <a:lnTo>
                  <a:pt x="1147762" y="1114425"/>
                </a:lnTo>
                <a:lnTo>
                  <a:pt x="1102519" y="1112044"/>
                </a:lnTo>
                <a:lnTo>
                  <a:pt x="1009650" y="1073944"/>
                </a:lnTo>
                <a:lnTo>
                  <a:pt x="1038225" y="871538"/>
                </a:lnTo>
                <a:lnTo>
                  <a:pt x="1102519" y="340519"/>
                </a:lnTo>
                <a:lnTo>
                  <a:pt x="1104900" y="300038"/>
                </a:lnTo>
                <a:lnTo>
                  <a:pt x="1104900" y="278606"/>
                </a:lnTo>
                <a:lnTo>
                  <a:pt x="1100137" y="264319"/>
                </a:lnTo>
                <a:lnTo>
                  <a:pt x="1092994" y="257175"/>
                </a:lnTo>
                <a:lnTo>
                  <a:pt x="1066800" y="247650"/>
                </a:lnTo>
                <a:lnTo>
                  <a:pt x="1031081" y="245269"/>
                </a:lnTo>
                <a:lnTo>
                  <a:pt x="923925" y="264319"/>
                </a:lnTo>
                <a:lnTo>
                  <a:pt x="326231" y="4024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3" name="Google Shape;3613;p327"/>
          <p:cNvSpPr/>
          <p:nvPr/>
        </p:nvSpPr>
        <p:spPr>
          <a:xfrm>
            <a:off x="3236913" y="5268913"/>
            <a:ext cx="900112" cy="361950"/>
          </a:xfrm>
          <a:custGeom>
            <a:avLst/>
            <a:gdLst/>
            <a:ahLst/>
            <a:cxnLst/>
            <a:rect l="l" t="t" r="r" b="b"/>
            <a:pathLst>
              <a:path w="900112" h="361950" extrusionOk="0">
                <a:moveTo>
                  <a:pt x="314325" y="304800"/>
                </a:moveTo>
                <a:lnTo>
                  <a:pt x="61912" y="361950"/>
                </a:lnTo>
                <a:lnTo>
                  <a:pt x="0" y="180975"/>
                </a:lnTo>
                <a:lnTo>
                  <a:pt x="233362" y="142875"/>
                </a:lnTo>
                <a:lnTo>
                  <a:pt x="445294" y="102394"/>
                </a:lnTo>
                <a:lnTo>
                  <a:pt x="638175" y="59532"/>
                </a:lnTo>
                <a:lnTo>
                  <a:pt x="852487" y="0"/>
                </a:lnTo>
                <a:lnTo>
                  <a:pt x="900112" y="204788"/>
                </a:lnTo>
                <a:lnTo>
                  <a:pt x="673894" y="233363"/>
                </a:lnTo>
                <a:lnTo>
                  <a:pt x="314325" y="3048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4" name="Google Shape;3614;p327"/>
          <p:cNvSpPr/>
          <p:nvPr/>
        </p:nvSpPr>
        <p:spPr>
          <a:xfrm rot="-5400000">
            <a:off x="4705350" y="1939925"/>
            <a:ext cx="1833563" cy="608013"/>
          </a:xfrm>
          <a:custGeom>
            <a:avLst/>
            <a:gdLst/>
            <a:ahLst/>
            <a:cxnLst/>
            <a:rect l="l" t="t" r="r" b="b"/>
            <a:pathLst>
              <a:path w="1833562" h="607218" extrusionOk="0">
                <a:moveTo>
                  <a:pt x="1150144" y="273843"/>
                </a:moveTo>
                <a:lnTo>
                  <a:pt x="1533525" y="273843"/>
                </a:lnTo>
                <a:lnTo>
                  <a:pt x="1571625" y="266700"/>
                </a:lnTo>
                <a:lnTo>
                  <a:pt x="1612106" y="250031"/>
                </a:lnTo>
                <a:lnTo>
                  <a:pt x="1657350" y="226218"/>
                </a:lnTo>
                <a:lnTo>
                  <a:pt x="1695450" y="183356"/>
                </a:lnTo>
                <a:lnTo>
                  <a:pt x="1719262" y="152400"/>
                </a:lnTo>
                <a:lnTo>
                  <a:pt x="1731169" y="123825"/>
                </a:lnTo>
                <a:lnTo>
                  <a:pt x="1752600" y="42862"/>
                </a:lnTo>
                <a:lnTo>
                  <a:pt x="1759744" y="28575"/>
                </a:lnTo>
                <a:lnTo>
                  <a:pt x="1776412" y="9525"/>
                </a:lnTo>
                <a:lnTo>
                  <a:pt x="1793081" y="0"/>
                </a:lnTo>
                <a:lnTo>
                  <a:pt x="1804987" y="0"/>
                </a:lnTo>
                <a:lnTo>
                  <a:pt x="1824037" y="7143"/>
                </a:lnTo>
                <a:lnTo>
                  <a:pt x="1833562" y="28575"/>
                </a:lnTo>
                <a:lnTo>
                  <a:pt x="1816894" y="130968"/>
                </a:lnTo>
                <a:lnTo>
                  <a:pt x="1793081" y="228600"/>
                </a:lnTo>
                <a:lnTo>
                  <a:pt x="1766887" y="326231"/>
                </a:lnTo>
                <a:lnTo>
                  <a:pt x="1735931" y="407193"/>
                </a:lnTo>
                <a:lnTo>
                  <a:pt x="1709737" y="461962"/>
                </a:lnTo>
                <a:lnTo>
                  <a:pt x="1664494" y="514350"/>
                </a:lnTo>
                <a:lnTo>
                  <a:pt x="1614487" y="559593"/>
                </a:lnTo>
                <a:lnTo>
                  <a:pt x="1581150" y="590550"/>
                </a:lnTo>
                <a:lnTo>
                  <a:pt x="1557337" y="604837"/>
                </a:lnTo>
                <a:lnTo>
                  <a:pt x="1528762" y="607218"/>
                </a:lnTo>
                <a:lnTo>
                  <a:pt x="1502569" y="590550"/>
                </a:lnTo>
                <a:lnTo>
                  <a:pt x="1466850" y="573881"/>
                </a:lnTo>
                <a:lnTo>
                  <a:pt x="1402556" y="552450"/>
                </a:lnTo>
                <a:lnTo>
                  <a:pt x="1323975" y="542925"/>
                </a:lnTo>
                <a:lnTo>
                  <a:pt x="859631" y="542925"/>
                </a:lnTo>
                <a:lnTo>
                  <a:pt x="702469" y="542925"/>
                </a:lnTo>
                <a:lnTo>
                  <a:pt x="16669" y="519112"/>
                </a:lnTo>
                <a:lnTo>
                  <a:pt x="0" y="280987"/>
                </a:lnTo>
                <a:lnTo>
                  <a:pt x="683419" y="271462"/>
                </a:lnTo>
                <a:lnTo>
                  <a:pt x="1150144" y="27384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5" name="Google Shape;3615;p327"/>
          <p:cNvSpPr/>
          <p:nvPr/>
        </p:nvSpPr>
        <p:spPr>
          <a:xfrm>
            <a:off x="4394200" y="2868613"/>
            <a:ext cx="2916238" cy="650875"/>
          </a:xfrm>
          <a:custGeom>
            <a:avLst/>
            <a:gdLst/>
            <a:ahLst/>
            <a:cxnLst/>
            <a:rect l="l" t="t" r="r" b="b"/>
            <a:pathLst>
              <a:path w="2917032" h="650082" extrusionOk="0">
                <a:moveTo>
                  <a:pt x="1214438" y="400050"/>
                </a:moveTo>
                <a:lnTo>
                  <a:pt x="919163" y="471488"/>
                </a:lnTo>
                <a:lnTo>
                  <a:pt x="664369" y="550069"/>
                </a:lnTo>
                <a:lnTo>
                  <a:pt x="511969" y="602457"/>
                </a:lnTo>
                <a:lnTo>
                  <a:pt x="469107" y="633413"/>
                </a:lnTo>
                <a:lnTo>
                  <a:pt x="440532" y="645319"/>
                </a:lnTo>
                <a:lnTo>
                  <a:pt x="414338" y="650082"/>
                </a:lnTo>
                <a:lnTo>
                  <a:pt x="378619" y="647700"/>
                </a:lnTo>
                <a:lnTo>
                  <a:pt x="326232" y="631032"/>
                </a:lnTo>
                <a:lnTo>
                  <a:pt x="190500" y="540544"/>
                </a:lnTo>
                <a:lnTo>
                  <a:pt x="73819" y="445294"/>
                </a:lnTo>
                <a:lnTo>
                  <a:pt x="21432" y="388144"/>
                </a:lnTo>
                <a:lnTo>
                  <a:pt x="4763" y="361950"/>
                </a:lnTo>
                <a:lnTo>
                  <a:pt x="0" y="340519"/>
                </a:lnTo>
                <a:lnTo>
                  <a:pt x="4763" y="323850"/>
                </a:lnTo>
                <a:lnTo>
                  <a:pt x="23813" y="319088"/>
                </a:lnTo>
                <a:lnTo>
                  <a:pt x="45244" y="328613"/>
                </a:lnTo>
                <a:lnTo>
                  <a:pt x="130969" y="366713"/>
                </a:lnTo>
                <a:lnTo>
                  <a:pt x="200025" y="390525"/>
                </a:lnTo>
                <a:lnTo>
                  <a:pt x="259557" y="404813"/>
                </a:lnTo>
                <a:lnTo>
                  <a:pt x="297657" y="409575"/>
                </a:lnTo>
                <a:lnTo>
                  <a:pt x="354807" y="407194"/>
                </a:lnTo>
                <a:lnTo>
                  <a:pt x="497682" y="378619"/>
                </a:lnTo>
                <a:lnTo>
                  <a:pt x="864394" y="300038"/>
                </a:lnTo>
                <a:lnTo>
                  <a:pt x="1207294" y="223838"/>
                </a:lnTo>
                <a:lnTo>
                  <a:pt x="1452563" y="176213"/>
                </a:lnTo>
                <a:lnTo>
                  <a:pt x="1714500" y="147638"/>
                </a:lnTo>
                <a:lnTo>
                  <a:pt x="1959769" y="116682"/>
                </a:lnTo>
                <a:lnTo>
                  <a:pt x="2300288" y="66675"/>
                </a:lnTo>
                <a:lnTo>
                  <a:pt x="2333625" y="59532"/>
                </a:lnTo>
                <a:lnTo>
                  <a:pt x="2407444" y="30957"/>
                </a:lnTo>
                <a:lnTo>
                  <a:pt x="2476500" y="0"/>
                </a:lnTo>
                <a:lnTo>
                  <a:pt x="2562225" y="14288"/>
                </a:lnTo>
                <a:lnTo>
                  <a:pt x="2674144" y="40482"/>
                </a:lnTo>
                <a:lnTo>
                  <a:pt x="2769394" y="69057"/>
                </a:lnTo>
                <a:lnTo>
                  <a:pt x="2847975" y="100013"/>
                </a:lnTo>
                <a:lnTo>
                  <a:pt x="2893219" y="123825"/>
                </a:lnTo>
                <a:lnTo>
                  <a:pt x="2905125" y="138113"/>
                </a:lnTo>
                <a:lnTo>
                  <a:pt x="2917032" y="176213"/>
                </a:lnTo>
                <a:lnTo>
                  <a:pt x="2917032" y="219075"/>
                </a:lnTo>
                <a:lnTo>
                  <a:pt x="2909888" y="242888"/>
                </a:lnTo>
                <a:lnTo>
                  <a:pt x="2876550" y="259557"/>
                </a:lnTo>
                <a:lnTo>
                  <a:pt x="2778919" y="269082"/>
                </a:lnTo>
                <a:lnTo>
                  <a:pt x="2555082" y="266700"/>
                </a:lnTo>
                <a:lnTo>
                  <a:pt x="2095500" y="292894"/>
                </a:lnTo>
                <a:lnTo>
                  <a:pt x="1738313" y="323850"/>
                </a:lnTo>
                <a:lnTo>
                  <a:pt x="1469232" y="354807"/>
                </a:lnTo>
                <a:lnTo>
                  <a:pt x="1214438" y="4000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6" name="Google Shape;3616;p327"/>
          <p:cNvSpPr/>
          <p:nvPr/>
        </p:nvSpPr>
        <p:spPr>
          <a:xfrm rot="-5400000">
            <a:off x="4932362" y="4432301"/>
            <a:ext cx="2790825" cy="457200"/>
          </a:xfrm>
          <a:custGeom>
            <a:avLst/>
            <a:gdLst/>
            <a:ahLst/>
            <a:cxnLst/>
            <a:rect l="l" t="t" r="r" b="b"/>
            <a:pathLst>
              <a:path w="2790825" h="457200" extrusionOk="0">
                <a:moveTo>
                  <a:pt x="1602581" y="195262"/>
                </a:moveTo>
                <a:lnTo>
                  <a:pt x="2057400" y="185737"/>
                </a:lnTo>
                <a:lnTo>
                  <a:pt x="2243137" y="188118"/>
                </a:lnTo>
                <a:lnTo>
                  <a:pt x="2433637" y="183356"/>
                </a:lnTo>
                <a:lnTo>
                  <a:pt x="2547937" y="169068"/>
                </a:lnTo>
                <a:lnTo>
                  <a:pt x="2595562" y="138112"/>
                </a:lnTo>
                <a:lnTo>
                  <a:pt x="2726531" y="23812"/>
                </a:lnTo>
                <a:lnTo>
                  <a:pt x="2738437" y="9525"/>
                </a:lnTo>
                <a:lnTo>
                  <a:pt x="2752725" y="0"/>
                </a:lnTo>
                <a:lnTo>
                  <a:pt x="2762250" y="0"/>
                </a:lnTo>
                <a:lnTo>
                  <a:pt x="2781300" y="4762"/>
                </a:lnTo>
                <a:lnTo>
                  <a:pt x="2788444" y="21431"/>
                </a:lnTo>
                <a:lnTo>
                  <a:pt x="2790825" y="45243"/>
                </a:lnTo>
                <a:lnTo>
                  <a:pt x="2759869" y="128587"/>
                </a:lnTo>
                <a:lnTo>
                  <a:pt x="2700337" y="259556"/>
                </a:lnTo>
                <a:lnTo>
                  <a:pt x="2652712" y="347662"/>
                </a:lnTo>
                <a:lnTo>
                  <a:pt x="2597944" y="426243"/>
                </a:lnTo>
                <a:lnTo>
                  <a:pt x="2576512" y="438150"/>
                </a:lnTo>
                <a:lnTo>
                  <a:pt x="2552700" y="431006"/>
                </a:lnTo>
                <a:lnTo>
                  <a:pt x="2519362" y="419100"/>
                </a:lnTo>
                <a:lnTo>
                  <a:pt x="2476500" y="409575"/>
                </a:lnTo>
                <a:lnTo>
                  <a:pt x="2266950" y="407193"/>
                </a:lnTo>
                <a:lnTo>
                  <a:pt x="1621631" y="407193"/>
                </a:lnTo>
                <a:lnTo>
                  <a:pt x="1314450" y="409575"/>
                </a:lnTo>
                <a:lnTo>
                  <a:pt x="938212" y="438150"/>
                </a:lnTo>
                <a:lnTo>
                  <a:pt x="628650" y="457200"/>
                </a:lnTo>
                <a:lnTo>
                  <a:pt x="523875" y="447675"/>
                </a:lnTo>
                <a:lnTo>
                  <a:pt x="450056" y="433387"/>
                </a:lnTo>
                <a:lnTo>
                  <a:pt x="352425" y="409575"/>
                </a:lnTo>
                <a:lnTo>
                  <a:pt x="233362" y="373856"/>
                </a:lnTo>
                <a:lnTo>
                  <a:pt x="138112" y="333375"/>
                </a:lnTo>
                <a:lnTo>
                  <a:pt x="61912" y="297656"/>
                </a:lnTo>
                <a:lnTo>
                  <a:pt x="19050" y="271462"/>
                </a:lnTo>
                <a:lnTo>
                  <a:pt x="7144" y="261937"/>
                </a:lnTo>
                <a:lnTo>
                  <a:pt x="0" y="245268"/>
                </a:lnTo>
                <a:lnTo>
                  <a:pt x="0" y="228600"/>
                </a:lnTo>
                <a:lnTo>
                  <a:pt x="11906" y="200025"/>
                </a:lnTo>
                <a:lnTo>
                  <a:pt x="66675" y="157162"/>
                </a:lnTo>
                <a:lnTo>
                  <a:pt x="159544" y="85725"/>
                </a:lnTo>
                <a:lnTo>
                  <a:pt x="550069" y="140493"/>
                </a:lnTo>
                <a:lnTo>
                  <a:pt x="557212" y="164306"/>
                </a:lnTo>
                <a:lnTo>
                  <a:pt x="569119" y="178593"/>
                </a:lnTo>
                <a:lnTo>
                  <a:pt x="595312" y="188118"/>
                </a:lnTo>
                <a:lnTo>
                  <a:pt x="635794" y="197643"/>
                </a:lnTo>
                <a:lnTo>
                  <a:pt x="681037" y="207168"/>
                </a:lnTo>
                <a:lnTo>
                  <a:pt x="847725" y="207168"/>
                </a:lnTo>
                <a:lnTo>
                  <a:pt x="1602581" y="19526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7" name="Google Shape;3617;p327"/>
          <p:cNvSpPr/>
          <p:nvPr/>
        </p:nvSpPr>
        <p:spPr>
          <a:xfrm>
            <a:off x="5624513" y="5351463"/>
            <a:ext cx="685800" cy="606425"/>
          </a:xfrm>
          <a:custGeom>
            <a:avLst/>
            <a:gdLst/>
            <a:ahLst/>
            <a:cxnLst/>
            <a:rect l="l" t="t" r="r" b="b"/>
            <a:pathLst>
              <a:path w="685800" h="607219" extrusionOk="0">
                <a:moveTo>
                  <a:pt x="223837" y="71437"/>
                </a:moveTo>
                <a:lnTo>
                  <a:pt x="369093" y="111919"/>
                </a:lnTo>
                <a:lnTo>
                  <a:pt x="435768" y="128587"/>
                </a:lnTo>
                <a:lnTo>
                  <a:pt x="502443" y="142875"/>
                </a:lnTo>
                <a:lnTo>
                  <a:pt x="685800" y="161925"/>
                </a:lnTo>
                <a:lnTo>
                  <a:pt x="609600" y="607219"/>
                </a:lnTo>
                <a:lnTo>
                  <a:pt x="547687" y="531019"/>
                </a:lnTo>
                <a:lnTo>
                  <a:pt x="485775" y="461962"/>
                </a:lnTo>
                <a:lnTo>
                  <a:pt x="423862" y="390525"/>
                </a:lnTo>
                <a:lnTo>
                  <a:pt x="326231" y="297656"/>
                </a:lnTo>
                <a:lnTo>
                  <a:pt x="214312" y="202406"/>
                </a:lnTo>
                <a:lnTo>
                  <a:pt x="107156" y="123825"/>
                </a:lnTo>
                <a:lnTo>
                  <a:pt x="40481" y="76200"/>
                </a:lnTo>
                <a:lnTo>
                  <a:pt x="14287" y="54769"/>
                </a:lnTo>
                <a:lnTo>
                  <a:pt x="2381" y="35719"/>
                </a:lnTo>
                <a:lnTo>
                  <a:pt x="0" y="19050"/>
                </a:lnTo>
                <a:lnTo>
                  <a:pt x="4762" y="2381"/>
                </a:lnTo>
                <a:lnTo>
                  <a:pt x="19050" y="0"/>
                </a:lnTo>
                <a:lnTo>
                  <a:pt x="47625" y="9525"/>
                </a:lnTo>
                <a:lnTo>
                  <a:pt x="223837" y="7143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86A651B-834A-1C40-A6EA-F4C87F978DAB}"/>
              </a:ext>
            </a:extLst>
          </p:cNvPr>
          <p:cNvGrpSpPr/>
          <p:nvPr/>
        </p:nvGrpSpPr>
        <p:grpSpPr>
          <a:xfrm>
            <a:off x="2442327" y="1323137"/>
            <a:ext cx="4864100" cy="4729163"/>
            <a:chOff x="2598738" y="1479550"/>
            <a:chExt cx="4864100" cy="4729163"/>
          </a:xfrm>
        </p:grpSpPr>
        <p:sp>
          <p:nvSpPr>
            <p:cNvPr id="17" name="Google Shape;3604;p327">
              <a:extLst>
                <a:ext uri="{FF2B5EF4-FFF2-40B4-BE49-F238E27FC236}">
                  <a16:creationId xmlns:a16="http://schemas.microsoft.com/office/drawing/2014/main" id="{C9BF3539-6B41-EE4C-8DFD-552018E2F769}"/>
                </a:ext>
              </a:extLst>
            </p:cNvPr>
            <p:cNvSpPr/>
            <p:nvPr/>
          </p:nvSpPr>
          <p:spPr>
            <a:xfrm>
              <a:off x="3086100" y="1781175"/>
              <a:ext cx="1017588" cy="481013"/>
            </a:xfrm>
            <a:custGeom>
              <a:avLst/>
              <a:gdLst/>
              <a:ahLst/>
              <a:cxnLst/>
              <a:rect l="l" t="t" r="r" b="b"/>
              <a:pathLst>
                <a:path w="1016794" h="481013" extrusionOk="0">
                  <a:moveTo>
                    <a:pt x="419100" y="347663"/>
                  </a:moveTo>
                  <a:lnTo>
                    <a:pt x="283369" y="276225"/>
                  </a:lnTo>
                  <a:lnTo>
                    <a:pt x="185738" y="214313"/>
                  </a:lnTo>
                  <a:lnTo>
                    <a:pt x="80963" y="138113"/>
                  </a:lnTo>
                  <a:lnTo>
                    <a:pt x="28575" y="90488"/>
                  </a:lnTo>
                  <a:lnTo>
                    <a:pt x="14288" y="71438"/>
                  </a:lnTo>
                  <a:lnTo>
                    <a:pt x="4763" y="45244"/>
                  </a:lnTo>
                  <a:lnTo>
                    <a:pt x="0" y="26194"/>
                  </a:lnTo>
                  <a:lnTo>
                    <a:pt x="2381" y="9525"/>
                  </a:lnTo>
                  <a:lnTo>
                    <a:pt x="11906" y="0"/>
                  </a:lnTo>
                  <a:lnTo>
                    <a:pt x="35719" y="0"/>
                  </a:lnTo>
                  <a:lnTo>
                    <a:pt x="80963" y="16669"/>
                  </a:lnTo>
                  <a:lnTo>
                    <a:pt x="107156" y="33338"/>
                  </a:lnTo>
                  <a:lnTo>
                    <a:pt x="200025" y="71438"/>
                  </a:lnTo>
                  <a:lnTo>
                    <a:pt x="447675" y="135731"/>
                  </a:lnTo>
                  <a:lnTo>
                    <a:pt x="573881" y="154781"/>
                  </a:lnTo>
                  <a:lnTo>
                    <a:pt x="669131" y="173831"/>
                  </a:lnTo>
                  <a:lnTo>
                    <a:pt x="812006" y="207169"/>
                  </a:lnTo>
                  <a:lnTo>
                    <a:pt x="888206" y="228600"/>
                  </a:lnTo>
                  <a:lnTo>
                    <a:pt x="945356" y="252413"/>
                  </a:lnTo>
                  <a:lnTo>
                    <a:pt x="973931" y="266700"/>
                  </a:lnTo>
                  <a:lnTo>
                    <a:pt x="995363" y="283369"/>
                  </a:lnTo>
                  <a:lnTo>
                    <a:pt x="1004888" y="302419"/>
                  </a:lnTo>
                  <a:lnTo>
                    <a:pt x="1014413" y="321469"/>
                  </a:lnTo>
                  <a:lnTo>
                    <a:pt x="1016794" y="352425"/>
                  </a:lnTo>
                  <a:lnTo>
                    <a:pt x="1009650" y="404813"/>
                  </a:lnTo>
                  <a:lnTo>
                    <a:pt x="995363" y="435769"/>
                  </a:lnTo>
                  <a:lnTo>
                    <a:pt x="966788" y="459581"/>
                  </a:lnTo>
                  <a:lnTo>
                    <a:pt x="933450" y="476250"/>
                  </a:lnTo>
                  <a:lnTo>
                    <a:pt x="888206" y="481013"/>
                  </a:lnTo>
                  <a:lnTo>
                    <a:pt x="814388" y="481013"/>
                  </a:lnTo>
                  <a:lnTo>
                    <a:pt x="714375" y="461963"/>
                  </a:lnTo>
                  <a:lnTo>
                    <a:pt x="616744" y="431006"/>
                  </a:lnTo>
                  <a:lnTo>
                    <a:pt x="419100" y="3476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605;p327">
              <a:extLst>
                <a:ext uri="{FF2B5EF4-FFF2-40B4-BE49-F238E27FC236}">
                  <a16:creationId xmlns:a16="http://schemas.microsoft.com/office/drawing/2014/main" id="{E7A962D4-817D-6743-8186-A9B4D9E07103}"/>
                </a:ext>
              </a:extLst>
            </p:cNvPr>
            <p:cNvSpPr/>
            <p:nvPr/>
          </p:nvSpPr>
          <p:spPr>
            <a:xfrm>
              <a:off x="2598738" y="2457450"/>
              <a:ext cx="2097087" cy="604838"/>
            </a:xfrm>
            <a:custGeom>
              <a:avLst/>
              <a:gdLst/>
              <a:ahLst/>
              <a:cxnLst/>
              <a:rect l="l" t="t" r="r" b="b"/>
              <a:pathLst>
                <a:path w="2097881" h="604838" extrusionOk="0">
                  <a:moveTo>
                    <a:pt x="1145381" y="390525"/>
                  </a:moveTo>
                  <a:lnTo>
                    <a:pt x="969169" y="438150"/>
                  </a:lnTo>
                  <a:lnTo>
                    <a:pt x="835819" y="473869"/>
                  </a:lnTo>
                  <a:lnTo>
                    <a:pt x="652462" y="531019"/>
                  </a:lnTo>
                  <a:lnTo>
                    <a:pt x="497681" y="585788"/>
                  </a:lnTo>
                  <a:lnTo>
                    <a:pt x="454819" y="604838"/>
                  </a:lnTo>
                  <a:lnTo>
                    <a:pt x="416719" y="600075"/>
                  </a:lnTo>
                  <a:lnTo>
                    <a:pt x="330994" y="573881"/>
                  </a:lnTo>
                  <a:lnTo>
                    <a:pt x="242887" y="533400"/>
                  </a:lnTo>
                  <a:lnTo>
                    <a:pt x="154781" y="476250"/>
                  </a:lnTo>
                  <a:lnTo>
                    <a:pt x="78581" y="414338"/>
                  </a:lnTo>
                  <a:lnTo>
                    <a:pt x="26194" y="354806"/>
                  </a:lnTo>
                  <a:lnTo>
                    <a:pt x="4762" y="328613"/>
                  </a:lnTo>
                  <a:lnTo>
                    <a:pt x="0" y="311944"/>
                  </a:lnTo>
                  <a:lnTo>
                    <a:pt x="2381" y="297656"/>
                  </a:lnTo>
                  <a:lnTo>
                    <a:pt x="16669" y="292894"/>
                  </a:lnTo>
                  <a:lnTo>
                    <a:pt x="47625" y="292894"/>
                  </a:lnTo>
                  <a:lnTo>
                    <a:pt x="107156" y="311944"/>
                  </a:lnTo>
                  <a:lnTo>
                    <a:pt x="169069" y="333375"/>
                  </a:lnTo>
                  <a:lnTo>
                    <a:pt x="254794" y="357188"/>
                  </a:lnTo>
                  <a:lnTo>
                    <a:pt x="326231" y="369094"/>
                  </a:lnTo>
                  <a:lnTo>
                    <a:pt x="381000" y="371475"/>
                  </a:lnTo>
                  <a:lnTo>
                    <a:pt x="428625" y="364331"/>
                  </a:lnTo>
                  <a:lnTo>
                    <a:pt x="604837" y="321469"/>
                  </a:lnTo>
                  <a:lnTo>
                    <a:pt x="864394" y="254794"/>
                  </a:lnTo>
                  <a:lnTo>
                    <a:pt x="1119187" y="192881"/>
                  </a:lnTo>
                  <a:lnTo>
                    <a:pt x="1495425" y="97631"/>
                  </a:lnTo>
                  <a:lnTo>
                    <a:pt x="1538287" y="80963"/>
                  </a:lnTo>
                  <a:lnTo>
                    <a:pt x="1631156" y="38100"/>
                  </a:lnTo>
                  <a:lnTo>
                    <a:pt x="1695450" y="7144"/>
                  </a:lnTo>
                  <a:lnTo>
                    <a:pt x="1733550" y="0"/>
                  </a:lnTo>
                  <a:lnTo>
                    <a:pt x="1790700" y="0"/>
                  </a:lnTo>
                  <a:lnTo>
                    <a:pt x="1859756" y="11906"/>
                  </a:lnTo>
                  <a:lnTo>
                    <a:pt x="1962150" y="40481"/>
                  </a:lnTo>
                  <a:lnTo>
                    <a:pt x="2009775" y="64294"/>
                  </a:lnTo>
                  <a:lnTo>
                    <a:pt x="2059781" y="102394"/>
                  </a:lnTo>
                  <a:lnTo>
                    <a:pt x="2081212" y="128588"/>
                  </a:lnTo>
                  <a:lnTo>
                    <a:pt x="2097881" y="154781"/>
                  </a:lnTo>
                  <a:lnTo>
                    <a:pt x="2093119" y="176213"/>
                  </a:lnTo>
                  <a:lnTo>
                    <a:pt x="2074069" y="202406"/>
                  </a:lnTo>
                  <a:cubicBezTo>
                    <a:pt x="2044784" y="217049"/>
                    <a:pt x="2056143" y="216694"/>
                    <a:pt x="2043112" y="216694"/>
                  </a:cubicBezTo>
                  <a:lnTo>
                    <a:pt x="1926431" y="235744"/>
                  </a:lnTo>
                  <a:lnTo>
                    <a:pt x="1778794" y="254794"/>
                  </a:lnTo>
                  <a:lnTo>
                    <a:pt x="1433512" y="323850"/>
                  </a:lnTo>
                  <a:lnTo>
                    <a:pt x="1145381" y="3905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606;p327">
              <a:extLst>
                <a:ext uri="{FF2B5EF4-FFF2-40B4-BE49-F238E27FC236}">
                  <a16:creationId xmlns:a16="http://schemas.microsoft.com/office/drawing/2014/main" id="{5323A5BA-A3FE-5D4D-93C4-6FA41CE962C5}"/>
                </a:ext>
              </a:extLst>
            </p:cNvPr>
            <p:cNvSpPr/>
            <p:nvPr/>
          </p:nvSpPr>
          <p:spPr>
            <a:xfrm>
              <a:off x="3143250" y="3267075"/>
              <a:ext cx="1176338" cy="338138"/>
            </a:xfrm>
            <a:custGeom>
              <a:avLst/>
              <a:gdLst/>
              <a:ahLst/>
              <a:cxnLst/>
              <a:rect l="l" t="t" r="r" b="b"/>
              <a:pathLst>
                <a:path w="1176338" h="338138" extrusionOk="0">
                  <a:moveTo>
                    <a:pt x="759619" y="283369"/>
                  </a:moveTo>
                  <a:lnTo>
                    <a:pt x="533400" y="328613"/>
                  </a:lnTo>
                  <a:lnTo>
                    <a:pt x="476250" y="335756"/>
                  </a:lnTo>
                  <a:lnTo>
                    <a:pt x="426244" y="338138"/>
                  </a:lnTo>
                  <a:lnTo>
                    <a:pt x="366713" y="333375"/>
                  </a:lnTo>
                  <a:lnTo>
                    <a:pt x="302419" y="323850"/>
                  </a:lnTo>
                  <a:lnTo>
                    <a:pt x="238125" y="302419"/>
                  </a:lnTo>
                  <a:lnTo>
                    <a:pt x="142875" y="259556"/>
                  </a:lnTo>
                  <a:lnTo>
                    <a:pt x="61913" y="216694"/>
                  </a:lnTo>
                  <a:lnTo>
                    <a:pt x="9525" y="180975"/>
                  </a:lnTo>
                  <a:lnTo>
                    <a:pt x="0" y="166688"/>
                  </a:lnTo>
                  <a:lnTo>
                    <a:pt x="2381" y="150019"/>
                  </a:lnTo>
                  <a:lnTo>
                    <a:pt x="11906" y="135731"/>
                  </a:lnTo>
                  <a:lnTo>
                    <a:pt x="38100" y="133350"/>
                  </a:lnTo>
                  <a:lnTo>
                    <a:pt x="145256" y="150019"/>
                  </a:lnTo>
                  <a:lnTo>
                    <a:pt x="233363" y="157163"/>
                  </a:lnTo>
                  <a:lnTo>
                    <a:pt x="269081" y="154781"/>
                  </a:lnTo>
                  <a:lnTo>
                    <a:pt x="442913" y="121444"/>
                  </a:lnTo>
                  <a:lnTo>
                    <a:pt x="721519" y="45244"/>
                  </a:lnTo>
                  <a:lnTo>
                    <a:pt x="850106" y="4763"/>
                  </a:lnTo>
                  <a:lnTo>
                    <a:pt x="935831" y="0"/>
                  </a:lnTo>
                  <a:lnTo>
                    <a:pt x="1026319" y="4763"/>
                  </a:lnTo>
                  <a:lnTo>
                    <a:pt x="1073944" y="7144"/>
                  </a:lnTo>
                  <a:lnTo>
                    <a:pt x="1116806" y="14288"/>
                  </a:lnTo>
                  <a:lnTo>
                    <a:pt x="1150144" y="26194"/>
                  </a:lnTo>
                  <a:lnTo>
                    <a:pt x="1162050" y="35719"/>
                  </a:lnTo>
                  <a:lnTo>
                    <a:pt x="1171575" y="54769"/>
                  </a:lnTo>
                  <a:lnTo>
                    <a:pt x="1176338" y="85725"/>
                  </a:lnTo>
                  <a:lnTo>
                    <a:pt x="1173956" y="116681"/>
                  </a:lnTo>
                  <a:lnTo>
                    <a:pt x="1154906" y="147638"/>
                  </a:lnTo>
                  <a:lnTo>
                    <a:pt x="1121569" y="180975"/>
                  </a:lnTo>
                  <a:lnTo>
                    <a:pt x="1083469" y="204788"/>
                  </a:lnTo>
                  <a:lnTo>
                    <a:pt x="759619" y="2833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607;p327">
              <a:extLst>
                <a:ext uri="{FF2B5EF4-FFF2-40B4-BE49-F238E27FC236}">
                  <a16:creationId xmlns:a16="http://schemas.microsoft.com/office/drawing/2014/main" id="{0C661E7E-C728-F046-8211-557DA27BA49B}"/>
                </a:ext>
              </a:extLst>
            </p:cNvPr>
            <p:cNvSpPr/>
            <p:nvPr/>
          </p:nvSpPr>
          <p:spPr>
            <a:xfrm>
              <a:off x="3190875" y="3935413"/>
              <a:ext cx="1146175" cy="339725"/>
            </a:xfrm>
            <a:custGeom>
              <a:avLst/>
              <a:gdLst/>
              <a:ahLst/>
              <a:cxnLst/>
              <a:rect l="l" t="t" r="r" b="b"/>
              <a:pathLst>
                <a:path w="1145381" h="338138" extrusionOk="0">
                  <a:moveTo>
                    <a:pt x="626269" y="297657"/>
                  </a:moveTo>
                  <a:lnTo>
                    <a:pt x="416719" y="333375"/>
                  </a:lnTo>
                  <a:lnTo>
                    <a:pt x="328613" y="338138"/>
                  </a:lnTo>
                  <a:lnTo>
                    <a:pt x="280988" y="335757"/>
                  </a:lnTo>
                  <a:lnTo>
                    <a:pt x="233363" y="323850"/>
                  </a:lnTo>
                  <a:lnTo>
                    <a:pt x="147638" y="292894"/>
                  </a:lnTo>
                  <a:lnTo>
                    <a:pt x="73819" y="254794"/>
                  </a:lnTo>
                  <a:lnTo>
                    <a:pt x="11906" y="216694"/>
                  </a:lnTo>
                  <a:lnTo>
                    <a:pt x="0" y="200025"/>
                  </a:lnTo>
                  <a:lnTo>
                    <a:pt x="4763" y="173832"/>
                  </a:lnTo>
                  <a:lnTo>
                    <a:pt x="23813" y="159544"/>
                  </a:lnTo>
                  <a:lnTo>
                    <a:pt x="50006" y="164307"/>
                  </a:lnTo>
                  <a:lnTo>
                    <a:pt x="104775" y="183357"/>
                  </a:lnTo>
                  <a:lnTo>
                    <a:pt x="145256" y="188119"/>
                  </a:lnTo>
                  <a:lnTo>
                    <a:pt x="171450" y="185738"/>
                  </a:lnTo>
                  <a:lnTo>
                    <a:pt x="257175" y="171450"/>
                  </a:lnTo>
                  <a:lnTo>
                    <a:pt x="631031" y="69057"/>
                  </a:lnTo>
                  <a:lnTo>
                    <a:pt x="742950" y="38100"/>
                  </a:lnTo>
                  <a:lnTo>
                    <a:pt x="857250" y="0"/>
                  </a:lnTo>
                  <a:lnTo>
                    <a:pt x="923925" y="4763"/>
                  </a:lnTo>
                  <a:lnTo>
                    <a:pt x="990600" y="16669"/>
                  </a:lnTo>
                  <a:lnTo>
                    <a:pt x="1062038" y="35719"/>
                  </a:lnTo>
                  <a:lnTo>
                    <a:pt x="1114425" y="59532"/>
                  </a:lnTo>
                  <a:lnTo>
                    <a:pt x="1138238" y="78582"/>
                  </a:lnTo>
                  <a:lnTo>
                    <a:pt x="1145381" y="100013"/>
                  </a:lnTo>
                  <a:lnTo>
                    <a:pt x="1140619" y="130969"/>
                  </a:lnTo>
                  <a:lnTo>
                    <a:pt x="1114425" y="171450"/>
                  </a:lnTo>
                  <a:lnTo>
                    <a:pt x="1097756" y="183357"/>
                  </a:lnTo>
                  <a:lnTo>
                    <a:pt x="983456" y="223838"/>
                  </a:lnTo>
                  <a:lnTo>
                    <a:pt x="626269" y="2976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608;p327">
              <a:extLst>
                <a:ext uri="{FF2B5EF4-FFF2-40B4-BE49-F238E27FC236}">
                  <a16:creationId xmlns:a16="http://schemas.microsoft.com/office/drawing/2014/main" id="{24A7BEFA-0561-4C4F-AF7F-77223A1AF1E6}"/>
                </a:ext>
              </a:extLst>
            </p:cNvPr>
            <p:cNvSpPr/>
            <p:nvPr/>
          </p:nvSpPr>
          <p:spPr>
            <a:xfrm>
              <a:off x="2917825" y="4792663"/>
              <a:ext cx="595313" cy="1122362"/>
            </a:xfrm>
            <a:custGeom>
              <a:avLst/>
              <a:gdLst/>
              <a:ahLst/>
              <a:cxnLst/>
              <a:rect l="l" t="t" r="r" b="b"/>
              <a:pathLst>
                <a:path w="595313" h="1122759" extrusionOk="0">
                  <a:moveTo>
                    <a:pt x="280988" y="632222"/>
                  </a:moveTo>
                  <a:lnTo>
                    <a:pt x="223838" y="375047"/>
                  </a:lnTo>
                  <a:lnTo>
                    <a:pt x="204788" y="291703"/>
                  </a:lnTo>
                  <a:lnTo>
                    <a:pt x="166688" y="198834"/>
                  </a:lnTo>
                  <a:lnTo>
                    <a:pt x="145257" y="167878"/>
                  </a:lnTo>
                  <a:lnTo>
                    <a:pt x="33338" y="75009"/>
                  </a:lnTo>
                  <a:lnTo>
                    <a:pt x="14288" y="63103"/>
                  </a:lnTo>
                  <a:lnTo>
                    <a:pt x="2382" y="46434"/>
                  </a:lnTo>
                  <a:lnTo>
                    <a:pt x="0" y="22622"/>
                  </a:lnTo>
                  <a:lnTo>
                    <a:pt x="9525" y="3572"/>
                  </a:lnTo>
                  <a:cubicBezTo>
                    <a:pt x="29363" y="1091"/>
                    <a:pt x="13891" y="0"/>
                    <a:pt x="30957" y="1190"/>
                  </a:cubicBezTo>
                  <a:lnTo>
                    <a:pt x="88107" y="15478"/>
                  </a:lnTo>
                  <a:lnTo>
                    <a:pt x="173832" y="22622"/>
                  </a:lnTo>
                  <a:lnTo>
                    <a:pt x="245269" y="34528"/>
                  </a:lnTo>
                  <a:lnTo>
                    <a:pt x="342900" y="60722"/>
                  </a:lnTo>
                  <a:lnTo>
                    <a:pt x="395288" y="225028"/>
                  </a:lnTo>
                  <a:lnTo>
                    <a:pt x="452438" y="391715"/>
                  </a:lnTo>
                  <a:lnTo>
                    <a:pt x="488157" y="522684"/>
                  </a:lnTo>
                  <a:lnTo>
                    <a:pt x="554832" y="791765"/>
                  </a:lnTo>
                  <a:lnTo>
                    <a:pt x="595313" y="984647"/>
                  </a:lnTo>
                  <a:lnTo>
                    <a:pt x="590550" y="1027509"/>
                  </a:lnTo>
                  <a:lnTo>
                    <a:pt x="569119" y="1077515"/>
                  </a:lnTo>
                  <a:lnTo>
                    <a:pt x="547688" y="1108472"/>
                  </a:lnTo>
                  <a:lnTo>
                    <a:pt x="528638" y="1120378"/>
                  </a:lnTo>
                  <a:lnTo>
                    <a:pt x="502444" y="1122759"/>
                  </a:lnTo>
                  <a:lnTo>
                    <a:pt x="469107" y="1106090"/>
                  </a:lnTo>
                  <a:lnTo>
                    <a:pt x="428625" y="1060847"/>
                  </a:lnTo>
                  <a:lnTo>
                    <a:pt x="373857" y="987028"/>
                  </a:lnTo>
                  <a:lnTo>
                    <a:pt x="347663" y="920353"/>
                  </a:lnTo>
                  <a:lnTo>
                    <a:pt x="280988" y="6322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609;p327">
              <a:extLst>
                <a:ext uri="{FF2B5EF4-FFF2-40B4-BE49-F238E27FC236}">
                  <a16:creationId xmlns:a16="http://schemas.microsoft.com/office/drawing/2014/main" id="{0EEBB548-E75D-E04A-810B-A2998B7FF737}"/>
                </a:ext>
              </a:extLst>
            </p:cNvPr>
            <p:cNvSpPr/>
            <p:nvPr/>
          </p:nvSpPr>
          <p:spPr>
            <a:xfrm>
              <a:off x="4848225" y="2262188"/>
              <a:ext cx="2028825" cy="514350"/>
            </a:xfrm>
            <a:custGeom>
              <a:avLst/>
              <a:gdLst/>
              <a:ahLst/>
              <a:cxnLst/>
              <a:rect l="l" t="t" r="r" b="b"/>
              <a:pathLst>
                <a:path w="2028825" h="514350" extrusionOk="0">
                  <a:moveTo>
                    <a:pt x="714375" y="428625"/>
                  </a:moveTo>
                  <a:lnTo>
                    <a:pt x="528638" y="471487"/>
                  </a:lnTo>
                  <a:lnTo>
                    <a:pt x="383381" y="504825"/>
                  </a:lnTo>
                  <a:lnTo>
                    <a:pt x="307181" y="514350"/>
                  </a:lnTo>
                  <a:lnTo>
                    <a:pt x="283369" y="511968"/>
                  </a:lnTo>
                  <a:lnTo>
                    <a:pt x="247650" y="500062"/>
                  </a:lnTo>
                  <a:lnTo>
                    <a:pt x="164306" y="435768"/>
                  </a:lnTo>
                  <a:lnTo>
                    <a:pt x="90488" y="364331"/>
                  </a:lnTo>
                  <a:lnTo>
                    <a:pt x="26194" y="295275"/>
                  </a:lnTo>
                  <a:lnTo>
                    <a:pt x="7144" y="269081"/>
                  </a:lnTo>
                  <a:lnTo>
                    <a:pt x="0" y="252412"/>
                  </a:lnTo>
                  <a:lnTo>
                    <a:pt x="0" y="240506"/>
                  </a:lnTo>
                  <a:lnTo>
                    <a:pt x="4763" y="219075"/>
                  </a:lnTo>
                  <a:lnTo>
                    <a:pt x="16669" y="214312"/>
                  </a:lnTo>
                  <a:lnTo>
                    <a:pt x="38100" y="216693"/>
                  </a:lnTo>
                  <a:lnTo>
                    <a:pt x="69056" y="238125"/>
                  </a:lnTo>
                  <a:lnTo>
                    <a:pt x="116681" y="269081"/>
                  </a:lnTo>
                  <a:lnTo>
                    <a:pt x="159544" y="283368"/>
                  </a:lnTo>
                  <a:lnTo>
                    <a:pt x="228600" y="302418"/>
                  </a:lnTo>
                  <a:lnTo>
                    <a:pt x="309563" y="314325"/>
                  </a:lnTo>
                  <a:lnTo>
                    <a:pt x="364331" y="314325"/>
                  </a:lnTo>
                  <a:lnTo>
                    <a:pt x="402431" y="309562"/>
                  </a:lnTo>
                  <a:lnTo>
                    <a:pt x="476250" y="297656"/>
                  </a:lnTo>
                  <a:lnTo>
                    <a:pt x="904875" y="200025"/>
                  </a:lnTo>
                  <a:lnTo>
                    <a:pt x="1169194" y="138112"/>
                  </a:lnTo>
                  <a:lnTo>
                    <a:pt x="1495425" y="71437"/>
                  </a:lnTo>
                  <a:lnTo>
                    <a:pt x="1516856" y="54768"/>
                  </a:lnTo>
                  <a:lnTo>
                    <a:pt x="1550194" y="33337"/>
                  </a:lnTo>
                  <a:lnTo>
                    <a:pt x="1588294" y="14287"/>
                  </a:lnTo>
                  <a:lnTo>
                    <a:pt x="1628775" y="2381"/>
                  </a:lnTo>
                  <a:lnTo>
                    <a:pt x="1652588" y="0"/>
                  </a:lnTo>
                  <a:lnTo>
                    <a:pt x="1683544" y="0"/>
                  </a:lnTo>
                  <a:lnTo>
                    <a:pt x="1728788" y="4762"/>
                  </a:lnTo>
                  <a:lnTo>
                    <a:pt x="1790700" y="19050"/>
                  </a:lnTo>
                  <a:lnTo>
                    <a:pt x="1852613" y="42862"/>
                  </a:lnTo>
                  <a:lnTo>
                    <a:pt x="1921669" y="83343"/>
                  </a:lnTo>
                  <a:lnTo>
                    <a:pt x="1976438" y="119062"/>
                  </a:lnTo>
                  <a:lnTo>
                    <a:pt x="2009775" y="145256"/>
                  </a:lnTo>
                  <a:lnTo>
                    <a:pt x="2021681" y="157162"/>
                  </a:lnTo>
                  <a:lnTo>
                    <a:pt x="2028825" y="180975"/>
                  </a:lnTo>
                  <a:lnTo>
                    <a:pt x="2021681" y="197643"/>
                  </a:lnTo>
                  <a:lnTo>
                    <a:pt x="2002631" y="214312"/>
                  </a:lnTo>
                  <a:lnTo>
                    <a:pt x="1978819" y="226218"/>
                  </a:lnTo>
                  <a:lnTo>
                    <a:pt x="1876425" y="245268"/>
                  </a:lnTo>
                  <a:lnTo>
                    <a:pt x="1676400" y="264318"/>
                  </a:lnTo>
                  <a:lnTo>
                    <a:pt x="1171575" y="330993"/>
                  </a:lnTo>
                  <a:lnTo>
                    <a:pt x="888206" y="388143"/>
                  </a:lnTo>
                  <a:lnTo>
                    <a:pt x="714375" y="4286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610;p327">
              <a:extLst>
                <a:ext uri="{FF2B5EF4-FFF2-40B4-BE49-F238E27FC236}">
                  <a16:creationId xmlns:a16="http://schemas.microsoft.com/office/drawing/2014/main" id="{810AD2C1-C26A-AC4D-B7CB-E9A653F8410D}"/>
                </a:ext>
              </a:extLst>
            </p:cNvPr>
            <p:cNvSpPr/>
            <p:nvPr/>
          </p:nvSpPr>
          <p:spPr>
            <a:xfrm>
              <a:off x="4656138" y="3849688"/>
              <a:ext cx="2667000" cy="579437"/>
            </a:xfrm>
            <a:custGeom>
              <a:avLst/>
              <a:gdLst/>
              <a:ahLst/>
              <a:cxnLst/>
              <a:rect l="l" t="t" r="r" b="b"/>
              <a:pathLst>
                <a:path w="2667000" h="578644" extrusionOk="0">
                  <a:moveTo>
                    <a:pt x="1262062" y="378619"/>
                  </a:moveTo>
                  <a:lnTo>
                    <a:pt x="933450" y="440532"/>
                  </a:lnTo>
                  <a:lnTo>
                    <a:pt x="542925" y="531019"/>
                  </a:lnTo>
                  <a:lnTo>
                    <a:pt x="495300" y="554832"/>
                  </a:lnTo>
                  <a:lnTo>
                    <a:pt x="445294" y="573882"/>
                  </a:lnTo>
                  <a:lnTo>
                    <a:pt x="414337" y="578644"/>
                  </a:lnTo>
                  <a:lnTo>
                    <a:pt x="359569" y="576263"/>
                  </a:lnTo>
                  <a:lnTo>
                    <a:pt x="311944" y="566738"/>
                  </a:lnTo>
                  <a:lnTo>
                    <a:pt x="257175" y="542925"/>
                  </a:lnTo>
                  <a:lnTo>
                    <a:pt x="123825" y="447675"/>
                  </a:lnTo>
                  <a:lnTo>
                    <a:pt x="16669" y="357188"/>
                  </a:lnTo>
                  <a:lnTo>
                    <a:pt x="4762" y="330994"/>
                  </a:lnTo>
                  <a:lnTo>
                    <a:pt x="0" y="307182"/>
                  </a:lnTo>
                  <a:lnTo>
                    <a:pt x="2381" y="288132"/>
                  </a:lnTo>
                  <a:lnTo>
                    <a:pt x="11906" y="278607"/>
                  </a:lnTo>
                  <a:lnTo>
                    <a:pt x="23812" y="276225"/>
                  </a:lnTo>
                  <a:lnTo>
                    <a:pt x="61912" y="290513"/>
                  </a:lnTo>
                  <a:lnTo>
                    <a:pt x="138112" y="314325"/>
                  </a:lnTo>
                  <a:lnTo>
                    <a:pt x="254794" y="330994"/>
                  </a:lnTo>
                  <a:lnTo>
                    <a:pt x="373856" y="335757"/>
                  </a:lnTo>
                  <a:lnTo>
                    <a:pt x="481012" y="326232"/>
                  </a:lnTo>
                  <a:lnTo>
                    <a:pt x="857250" y="266700"/>
                  </a:lnTo>
                  <a:lnTo>
                    <a:pt x="1362075" y="180975"/>
                  </a:lnTo>
                  <a:lnTo>
                    <a:pt x="1781175" y="107157"/>
                  </a:lnTo>
                  <a:lnTo>
                    <a:pt x="2009775" y="64294"/>
                  </a:lnTo>
                  <a:lnTo>
                    <a:pt x="2159794" y="45244"/>
                  </a:lnTo>
                  <a:lnTo>
                    <a:pt x="2252662" y="23813"/>
                  </a:lnTo>
                  <a:lnTo>
                    <a:pt x="2321719" y="0"/>
                  </a:lnTo>
                  <a:lnTo>
                    <a:pt x="2378869" y="7144"/>
                  </a:lnTo>
                  <a:lnTo>
                    <a:pt x="2462212" y="21432"/>
                  </a:lnTo>
                  <a:lnTo>
                    <a:pt x="2557462" y="54769"/>
                  </a:lnTo>
                  <a:lnTo>
                    <a:pt x="2616994" y="90488"/>
                  </a:lnTo>
                  <a:lnTo>
                    <a:pt x="2647950" y="116682"/>
                  </a:lnTo>
                  <a:lnTo>
                    <a:pt x="2659856" y="138113"/>
                  </a:lnTo>
                  <a:lnTo>
                    <a:pt x="2667000" y="159544"/>
                  </a:lnTo>
                  <a:lnTo>
                    <a:pt x="2664619" y="183357"/>
                  </a:lnTo>
                  <a:lnTo>
                    <a:pt x="2647950" y="202407"/>
                  </a:lnTo>
                  <a:lnTo>
                    <a:pt x="2590800" y="223838"/>
                  </a:lnTo>
                  <a:lnTo>
                    <a:pt x="2490787" y="242888"/>
                  </a:lnTo>
                  <a:lnTo>
                    <a:pt x="2214562" y="269082"/>
                  </a:lnTo>
                  <a:lnTo>
                    <a:pt x="2002631" y="285750"/>
                  </a:lnTo>
                  <a:lnTo>
                    <a:pt x="1769269" y="311944"/>
                  </a:lnTo>
                  <a:lnTo>
                    <a:pt x="1262062" y="37861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611;p327">
              <a:extLst>
                <a:ext uri="{FF2B5EF4-FFF2-40B4-BE49-F238E27FC236}">
                  <a16:creationId xmlns:a16="http://schemas.microsoft.com/office/drawing/2014/main" id="{B76C630B-F564-C845-9426-04C0140FA101}"/>
                </a:ext>
              </a:extLst>
            </p:cNvPr>
            <p:cNvSpPr/>
            <p:nvPr/>
          </p:nvSpPr>
          <p:spPr>
            <a:xfrm>
              <a:off x="5353050" y="4505325"/>
              <a:ext cx="641350" cy="657225"/>
            </a:xfrm>
            <a:custGeom>
              <a:avLst/>
              <a:gdLst/>
              <a:ahLst/>
              <a:cxnLst/>
              <a:rect l="l" t="t" r="r" b="b"/>
              <a:pathLst>
                <a:path w="640556" h="657225" extrusionOk="0">
                  <a:moveTo>
                    <a:pt x="330994" y="454819"/>
                  </a:moveTo>
                  <a:lnTo>
                    <a:pt x="157163" y="247650"/>
                  </a:lnTo>
                  <a:lnTo>
                    <a:pt x="14288" y="61913"/>
                  </a:lnTo>
                  <a:lnTo>
                    <a:pt x="0" y="38100"/>
                  </a:lnTo>
                  <a:lnTo>
                    <a:pt x="0" y="19050"/>
                  </a:lnTo>
                  <a:lnTo>
                    <a:pt x="4763" y="4763"/>
                  </a:lnTo>
                  <a:lnTo>
                    <a:pt x="21431" y="0"/>
                  </a:lnTo>
                  <a:lnTo>
                    <a:pt x="45244" y="7144"/>
                  </a:lnTo>
                  <a:lnTo>
                    <a:pt x="188119" y="76200"/>
                  </a:lnTo>
                  <a:lnTo>
                    <a:pt x="376238" y="164306"/>
                  </a:lnTo>
                  <a:lnTo>
                    <a:pt x="516731" y="219075"/>
                  </a:lnTo>
                  <a:lnTo>
                    <a:pt x="573881" y="321469"/>
                  </a:lnTo>
                  <a:lnTo>
                    <a:pt x="602456" y="390525"/>
                  </a:lnTo>
                  <a:lnTo>
                    <a:pt x="628650" y="471488"/>
                  </a:lnTo>
                  <a:lnTo>
                    <a:pt x="640556" y="531019"/>
                  </a:lnTo>
                  <a:lnTo>
                    <a:pt x="640556" y="569119"/>
                  </a:lnTo>
                  <a:lnTo>
                    <a:pt x="635794" y="602456"/>
                  </a:lnTo>
                  <a:lnTo>
                    <a:pt x="628650" y="631031"/>
                  </a:lnTo>
                  <a:lnTo>
                    <a:pt x="616744" y="647700"/>
                  </a:lnTo>
                  <a:lnTo>
                    <a:pt x="595313" y="657225"/>
                  </a:lnTo>
                  <a:lnTo>
                    <a:pt x="564356" y="657225"/>
                  </a:lnTo>
                  <a:lnTo>
                    <a:pt x="519113" y="642938"/>
                  </a:lnTo>
                  <a:lnTo>
                    <a:pt x="483394" y="616744"/>
                  </a:lnTo>
                  <a:lnTo>
                    <a:pt x="330994" y="45481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612;p327">
              <a:extLst>
                <a:ext uri="{FF2B5EF4-FFF2-40B4-BE49-F238E27FC236}">
                  <a16:creationId xmlns:a16="http://schemas.microsoft.com/office/drawing/2014/main" id="{951141B7-6FE2-F745-A1CD-2CBC6858B650}"/>
                </a:ext>
              </a:extLst>
            </p:cNvPr>
            <p:cNvSpPr/>
            <p:nvPr/>
          </p:nvSpPr>
          <p:spPr>
            <a:xfrm>
              <a:off x="3170238" y="4562475"/>
              <a:ext cx="1490662" cy="1114425"/>
            </a:xfrm>
            <a:custGeom>
              <a:avLst/>
              <a:gdLst/>
              <a:ahLst/>
              <a:cxnLst/>
              <a:rect l="l" t="t" r="r" b="b"/>
              <a:pathLst>
                <a:path w="1490662" h="1114425" extrusionOk="0">
                  <a:moveTo>
                    <a:pt x="326231" y="402431"/>
                  </a:moveTo>
                  <a:lnTo>
                    <a:pt x="73819" y="464344"/>
                  </a:lnTo>
                  <a:lnTo>
                    <a:pt x="0" y="302419"/>
                  </a:lnTo>
                  <a:lnTo>
                    <a:pt x="216694" y="269081"/>
                  </a:lnTo>
                  <a:lnTo>
                    <a:pt x="400050" y="233363"/>
                  </a:lnTo>
                  <a:lnTo>
                    <a:pt x="647700" y="173831"/>
                  </a:lnTo>
                  <a:lnTo>
                    <a:pt x="842962" y="114300"/>
                  </a:lnTo>
                  <a:lnTo>
                    <a:pt x="940594" y="83344"/>
                  </a:lnTo>
                  <a:lnTo>
                    <a:pt x="1026319" y="45244"/>
                  </a:lnTo>
                  <a:lnTo>
                    <a:pt x="1138237" y="0"/>
                  </a:lnTo>
                  <a:lnTo>
                    <a:pt x="1159669" y="2381"/>
                  </a:lnTo>
                  <a:lnTo>
                    <a:pt x="1295400" y="83344"/>
                  </a:lnTo>
                  <a:lnTo>
                    <a:pt x="1400175" y="159544"/>
                  </a:lnTo>
                  <a:lnTo>
                    <a:pt x="1450181" y="202406"/>
                  </a:lnTo>
                  <a:lnTo>
                    <a:pt x="1481137" y="242888"/>
                  </a:lnTo>
                  <a:lnTo>
                    <a:pt x="1490662" y="273844"/>
                  </a:lnTo>
                  <a:lnTo>
                    <a:pt x="1485900" y="307181"/>
                  </a:lnTo>
                  <a:lnTo>
                    <a:pt x="1447800" y="371475"/>
                  </a:lnTo>
                  <a:lnTo>
                    <a:pt x="1414462" y="409575"/>
                  </a:lnTo>
                  <a:lnTo>
                    <a:pt x="1357312" y="621506"/>
                  </a:lnTo>
                  <a:lnTo>
                    <a:pt x="1295400" y="869156"/>
                  </a:lnTo>
                  <a:lnTo>
                    <a:pt x="1266825" y="988219"/>
                  </a:lnTo>
                  <a:lnTo>
                    <a:pt x="1245394" y="1042988"/>
                  </a:lnTo>
                  <a:lnTo>
                    <a:pt x="1223962" y="1078706"/>
                  </a:lnTo>
                  <a:lnTo>
                    <a:pt x="1188244" y="1102519"/>
                  </a:lnTo>
                  <a:lnTo>
                    <a:pt x="1147762" y="1114425"/>
                  </a:lnTo>
                  <a:lnTo>
                    <a:pt x="1102519" y="1112044"/>
                  </a:lnTo>
                  <a:lnTo>
                    <a:pt x="1009650" y="1073944"/>
                  </a:lnTo>
                  <a:lnTo>
                    <a:pt x="1038225" y="871538"/>
                  </a:lnTo>
                  <a:lnTo>
                    <a:pt x="1102519" y="340519"/>
                  </a:lnTo>
                  <a:lnTo>
                    <a:pt x="1104900" y="300038"/>
                  </a:lnTo>
                  <a:lnTo>
                    <a:pt x="1104900" y="278606"/>
                  </a:lnTo>
                  <a:lnTo>
                    <a:pt x="1100137" y="264319"/>
                  </a:lnTo>
                  <a:lnTo>
                    <a:pt x="1092994" y="257175"/>
                  </a:lnTo>
                  <a:lnTo>
                    <a:pt x="1066800" y="247650"/>
                  </a:lnTo>
                  <a:lnTo>
                    <a:pt x="1031081" y="245269"/>
                  </a:lnTo>
                  <a:lnTo>
                    <a:pt x="923925" y="264319"/>
                  </a:lnTo>
                  <a:lnTo>
                    <a:pt x="326231" y="4024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613;p327">
              <a:extLst>
                <a:ext uri="{FF2B5EF4-FFF2-40B4-BE49-F238E27FC236}">
                  <a16:creationId xmlns:a16="http://schemas.microsoft.com/office/drawing/2014/main" id="{E9303387-FE67-2B40-9ABD-DCF80D16CF7A}"/>
                </a:ext>
              </a:extLst>
            </p:cNvPr>
            <p:cNvSpPr/>
            <p:nvPr/>
          </p:nvSpPr>
          <p:spPr>
            <a:xfrm>
              <a:off x="3389313" y="5421313"/>
              <a:ext cx="900112" cy="361950"/>
            </a:xfrm>
            <a:custGeom>
              <a:avLst/>
              <a:gdLst/>
              <a:ahLst/>
              <a:cxnLst/>
              <a:rect l="l" t="t" r="r" b="b"/>
              <a:pathLst>
                <a:path w="900112" h="361950" extrusionOk="0">
                  <a:moveTo>
                    <a:pt x="314325" y="304800"/>
                  </a:moveTo>
                  <a:lnTo>
                    <a:pt x="61912" y="361950"/>
                  </a:lnTo>
                  <a:lnTo>
                    <a:pt x="0" y="180975"/>
                  </a:lnTo>
                  <a:lnTo>
                    <a:pt x="233362" y="142875"/>
                  </a:lnTo>
                  <a:lnTo>
                    <a:pt x="445294" y="102394"/>
                  </a:lnTo>
                  <a:lnTo>
                    <a:pt x="638175" y="59532"/>
                  </a:lnTo>
                  <a:lnTo>
                    <a:pt x="852487" y="0"/>
                  </a:lnTo>
                  <a:lnTo>
                    <a:pt x="900112" y="204788"/>
                  </a:lnTo>
                  <a:lnTo>
                    <a:pt x="673894" y="233363"/>
                  </a:lnTo>
                  <a:lnTo>
                    <a:pt x="314325" y="3048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614;p327">
              <a:extLst>
                <a:ext uri="{FF2B5EF4-FFF2-40B4-BE49-F238E27FC236}">
                  <a16:creationId xmlns:a16="http://schemas.microsoft.com/office/drawing/2014/main" id="{FE0D215B-FEB8-9B41-8B53-35AAB9774B54}"/>
                </a:ext>
              </a:extLst>
            </p:cNvPr>
            <p:cNvSpPr/>
            <p:nvPr/>
          </p:nvSpPr>
          <p:spPr>
            <a:xfrm rot="-5400000">
              <a:off x="4857750" y="2092325"/>
              <a:ext cx="1833563" cy="608013"/>
            </a:xfrm>
            <a:custGeom>
              <a:avLst/>
              <a:gdLst/>
              <a:ahLst/>
              <a:cxnLst/>
              <a:rect l="l" t="t" r="r" b="b"/>
              <a:pathLst>
                <a:path w="1833562" h="607218" extrusionOk="0">
                  <a:moveTo>
                    <a:pt x="1150144" y="273843"/>
                  </a:moveTo>
                  <a:lnTo>
                    <a:pt x="1533525" y="273843"/>
                  </a:lnTo>
                  <a:lnTo>
                    <a:pt x="1571625" y="266700"/>
                  </a:lnTo>
                  <a:lnTo>
                    <a:pt x="1612106" y="250031"/>
                  </a:lnTo>
                  <a:lnTo>
                    <a:pt x="1657350" y="226218"/>
                  </a:lnTo>
                  <a:lnTo>
                    <a:pt x="1695450" y="183356"/>
                  </a:lnTo>
                  <a:lnTo>
                    <a:pt x="1719262" y="152400"/>
                  </a:lnTo>
                  <a:lnTo>
                    <a:pt x="1731169" y="123825"/>
                  </a:lnTo>
                  <a:lnTo>
                    <a:pt x="1752600" y="42862"/>
                  </a:lnTo>
                  <a:lnTo>
                    <a:pt x="1759744" y="28575"/>
                  </a:lnTo>
                  <a:lnTo>
                    <a:pt x="1776412" y="9525"/>
                  </a:lnTo>
                  <a:lnTo>
                    <a:pt x="1793081" y="0"/>
                  </a:lnTo>
                  <a:lnTo>
                    <a:pt x="1804987" y="0"/>
                  </a:lnTo>
                  <a:lnTo>
                    <a:pt x="1824037" y="7143"/>
                  </a:lnTo>
                  <a:lnTo>
                    <a:pt x="1833562" y="28575"/>
                  </a:lnTo>
                  <a:lnTo>
                    <a:pt x="1816894" y="130968"/>
                  </a:lnTo>
                  <a:lnTo>
                    <a:pt x="1793081" y="228600"/>
                  </a:lnTo>
                  <a:lnTo>
                    <a:pt x="1766887" y="326231"/>
                  </a:lnTo>
                  <a:lnTo>
                    <a:pt x="1735931" y="407193"/>
                  </a:lnTo>
                  <a:lnTo>
                    <a:pt x="1709737" y="461962"/>
                  </a:lnTo>
                  <a:lnTo>
                    <a:pt x="1664494" y="514350"/>
                  </a:lnTo>
                  <a:lnTo>
                    <a:pt x="1614487" y="559593"/>
                  </a:lnTo>
                  <a:lnTo>
                    <a:pt x="1581150" y="590550"/>
                  </a:lnTo>
                  <a:lnTo>
                    <a:pt x="1557337" y="604837"/>
                  </a:lnTo>
                  <a:lnTo>
                    <a:pt x="1528762" y="607218"/>
                  </a:lnTo>
                  <a:lnTo>
                    <a:pt x="1502569" y="590550"/>
                  </a:lnTo>
                  <a:lnTo>
                    <a:pt x="1466850" y="573881"/>
                  </a:lnTo>
                  <a:lnTo>
                    <a:pt x="1402556" y="552450"/>
                  </a:lnTo>
                  <a:lnTo>
                    <a:pt x="1323975" y="542925"/>
                  </a:lnTo>
                  <a:lnTo>
                    <a:pt x="859631" y="542925"/>
                  </a:lnTo>
                  <a:lnTo>
                    <a:pt x="702469" y="542925"/>
                  </a:lnTo>
                  <a:lnTo>
                    <a:pt x="16669" y="519112"/>
                  </a:lnTo>
                  <a:lnTo>
                    <a:pt x="0" y="280987"/>
                  </a:lnTo>
                  <a:lnTo>
                    <a:pt x="683419" y="271462"/>
                  </a:lnTo>
                  <a:lnTo>
                    <a:pt x="1150144" y="27384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615;p327">
              <a:extLst>
                <a:ext uri="{FF2B5EF4-FFF2-40B4-BE49-F238E27FC236}">
                  <a16:creationId xmlns:a16="http://schemas.microsoft.com/office/drawing/2014/main" id="{046BDCBC-7A36-7243-9CAF-D0C184683BD5}"/>
                </a:ext>
              </a:extLst>
            </p:cNvPr>
            <p:cNvSpPr/>
            <p:nvPr/>
          </p:nvSpPr>
          <p:spPr>
            <a:xfrm>
              <a:off x="4546600" y="3021013"/>
              <a:ext cx="2916238" cy="650875"/>
            </a:xfrm>
            <a:custGeom>
              <a:avLst/>
              <a:gdLst/>
              <a:ahLst/>
              <a:cxnLst/>
              <a:rect l="l" t="t" r="r" b="b"/>
              <a:pathLst>
                <a:path w="2917032" h="650082" extrusionOk="0">
                  <a:moveTo>
                    <a:pt x="1214438" y="400050"/>
                  </a:moveTo>
                  <a:lnTo>
                    <a:pt x="919163" y="471488"/>
                  </a:lnTo>
                  <a:lnTo>
                    <a:pt x="664369" y="550069"/>
                  </a:lnTo>
                  <a:lnTo>
                    <a:pt x="511969" y="602457"/>
                  </a:lnTo>
                  <a:lnTo>
                    <a:pt x="469107" y="633413"/>
                  </a:lnTo>
                  <a:lnTo>
                    <a:pt x="440532" y="645319"/>
                  </a:lnTo>
                  <a:lnTo>
                    <a:pt x="414338" y="650082"/>
                  </a:lnTo>
                  <a:lnTo>
                    <a:pt x="378619" y="647700"/>
                  </a:lnTo>
                  <a:lnTo>
                    <a:pt x="326232" y="631032"/>
                  </a:lnTo>
                  <a:lnTo>
                    <a:pt x="190500" y="540544"/>
                  </a:lnTo>
                  <a:lnTo>
                    <a:pt x="73819" y="445294"/>
                  </a:lnTo>
                  <a:lnTo>
                    <a:pt x="21432" y="388144"/>
                  </a:lnTo>
                  <a:lnTo>
                    <a:pt x="4763" y="361950"/>
                  </a:lnTo>
                  <a:lnTo>
                    <a:pt x="0" y="340519"/>
                  </a:lnTo>
                  <a:lnTo>
                    <a:pt x="4763" y="323850"/>
                  </a:lnTo>
                  <a:lnTo>
                    <a:pt x="23813" y="319088"/>
                  </a:lnTo>
                  <a:lnTo>
                    <a:pt x="45244" y="328613"/>
                  </a:lnTo>
                  <a:lnTo>
                    <a:pt x="130969" y="366713"/>
                  </a:lnTo>
                  <a:lnTo>
                    <a:pt x="200025" y="390525"/>
                  </a:lnTo>
                  <a:lnTo>
                    <a:pt x="259557" y="404813"/>
                  </a:lnTo>
                  <a:lnTo>
                    <a:pt x="297657" y="409575"/>
                  </a:lnTo>
                  <a:lnTo>
                    <a:pt x="354807" y="407194"/>
                  </a:lnTo>
                  <a:lnTo>
                    <a:pt x="497682" y="378619"/>
                  </a:lnTo>
                  <a:lnTo>
                    <a:pt x="864394" y="300038"/>
                  </a:lnTo>
                  <a:lnTo>
                    <a:pt x="1207294" y="223838"/>
                  </a:lnTo>
                  <a:lnTo>
                    <a:pt x="1452563" y="176213"/>
                  </a:lnTo>
                  <a:lnTo>
                    <a:pt x="1714500" y="147638"/>
                  </a:lnTo>
                  <a:lnTo>
                    <a:pt x="1959769" y="116682"/>
                  </a:lnTo>
                  <a:lnTo>
                    <a:pt x="2300288" y="66675"/>
                  </a:lnTo>
                  <a:lnTo>
                    <a:pt x="2333625" y="59532"/>
                  </a:lnTo>
                  <a:lnTo>
                    <a:pt x="2407444" y="30957"/>
                  </a:lnTo>
                  <a:lnTo>
                    <a:pt x="2476500" y="0"/>
                  </a:lnTo>
                  <a:lnTo>
                    <a:pt x="2562225" y="14288"/>
                  </a:lnTo>
                  <a:lnTo>
                    <a:pt x="2674144" y="40482"/>
                  </a:lnTo>
                  <a:lnTo>
                    <a:pt x="2769394" y="69057"/>
                  </a:lnTo>
                  <a:lnTo>
                    <a:pt x="2847975" y="100013"/>
                  </a:lnTo>
                  <a:lnTo>
                    <a:pt x="2893219" y="123825"/>
                  </a:lnTo>
                  <a:lnTo>
                    <a:pt x="2905125" y="138113"/>
                  </a:lnTo>
                  <a:lnTo>
                    <a:pt x="2917032" y="176213"/>
                  </a:lnTo>
                  <a:lnTo>
                    <a:pt x="2917032" y="219075"/>
                  </a:lnTo>
                  <a:lnTo>
                    <a:pt x="2909888" y="242888"/>
                  </a:lnTo>
                  <a:lnTo>
                    <a:pt x="2876550" y="259557"/>
                  </a:lnTo>
                  <a:lnTo>
                    <a:pt x="2778919" y="269082"/>
                  </a:lnTo>
                  <a:lnTo>
                    <a:pt x="2555082" y="266700"/>
                  </a:lnTo>
                  <a:lnTo>
                    <a:pt x="2095500" y="292894"/>
                  </a:lnTo>
                  <a:lnTo>
                    <a:pt x="1738313" y="323850"/>
                  </a:lnTo>
                  <a:lnTo>
                    <a:pt x="1469232" y="354807"/>
                  </a:lnTo>
                  <a:lnTo>
                    <a:pt x="1214438" y="4000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3616;p327">
              <a:extLst>
                <a:ext uri="{FF2B5EF4-FFF2-40B4-BE49-F238E27FC236}">
                  <a16:creationId xmlns:a16="http://schemas.microsoft.com/office/drawing/2014/main" id="{2A3D5796-4F69-1349-9B9A-D1FCB49AA115}"/>
                </a:ext>
              </a:extLst>
            </p:cNvPr>
            <p:cNvSpPr/>
            <p:nvPr/>
          </p:nvSpPr>
          <p:spPr>
            <a:xfrm rot="-5400000">
              <a:off x="5084762" y="4584701"/>
              <a:ext cx="2790825" cy="457200"/>
            </a:xfrm>
            <a:custGeom>
              <a:avLst/>
              <a:gdLst/>
              <a:ahLst/>
              <a:cxnLst/>
              <a:rect l="l" t="t" r="r" b="b"/>
              <a:pathLst>
                <a:path w="2790825" h="457200" extrusionOk="0">
                  <a:moveTo>
                    <a:pt x="1602581" y="195262"/>
                  </a:moveTo>
                  <a:lnTo>
                    <a:pt x="2057400" y="185737"/>
                  </a:lnTo>
                  <a:lnTo>
                    <a:pt x="2243137" y="188118"/>
                  </a:lnTo>
                  <a:lnTo>
                    <a:pt x="2433637" y="183356"/>
                  </a:lnTo>
                  <a:lnTo>
                    <a:pt x="2547937" y="169068"/>
                  </a:lnTo>
                  <a:lnTo>
                    <a:pt x="2595562" y="138112"/>
                  </a:lnTo>
                  <a:lnTo>
                    <a:pt x="2726531" y="23812"/>
                  </a:lnTo>
                  <a:lnTo>
                    <a:pt x="2738437" y="9525"/>
                  </a:lnTo>
                  <a:lnTo>
                    <a:pt x="2752725" y="0"/>
                  </a:lnTo>
                  <a:lnTo>
                    <a:pt x="2762250" y="0"/>
                  </a:lnTo>
                  <a:lnTo>
                    <a:pt x="2781300" y="4762"/>
                  </a:lnTo>
                  <a:lnTo>
                    <a:pt x="2788444" y="21431"/>
                  </a:lnTo>
                  <a:lnTo>
                    <a:pt x="2790825" y="45243"/>
                  </a:lnTo>
                  <a:lnTo>
                    <a:pt x="2759869" y="128587"/>
                  </a:lnTo>
                  <a:lnTo>
                    <a:pt x="2700337" y="259556"/>
                  </a:lnTo>
                  <a:lnTo>
                    <a:pt x="2652712" y="347662"/>
                  </a:lnTo>
                  <a:lnTo>
                    <a:pt x="2597944" y="426243"/>
                  </a:lnTo>
                  <a:lnTo>
                    <a:pt x="2576512" y="438150"/>
                  </a:lnTo>
                  <a:lnTo>
                    <a:pt x="2552700" y="431006"/>
                  </a:lnTo>
                  <a:lnTo>
                    <a:pt x="2519362" y="419100"/>
                  </a:lnTo>
                  <a:lnTo>
                    <a:pt x="2476500" y="409575"/>
                  </a:lnTo>
                  <a:lnTo>
                    <a:pt x="2266950" y="407193"/>
                  </a:lnTo>
                  <a:lnTo>
                    <a:pt x="1621631" y="407193"/>
                  </a:lnTo>
                  <a:lnTo>
                    <a:pt x="1314450" y="409575"/>
                  </a:lnTo>
                  <a:lnTo>
                    <a:pt x="938212" y="438150"/>
                  </a:lnTo>
                  <a:lnTo>
                    <a:pt x="628650" y="457200"/>
                  </a:lnTo>
                  <a:lnTo>
                    <a:pt x="523875" y="447675"/>
                  </a:lnTo>
                  <a:lnTo>
                    <a:pt x="450056" y="433387"/>
                  </a:lnTo>
                  <a:lnTo>
                    <a:pt x="352425" y="409575"/>
                  </a:lnTo>
                  <a:lnTo>
                    <a:pt x="233362" y="373856"/>
                  </a:lnTo>
                  <a:lnTo>
                    <a:pt x="138112" y="333375"/>
                  </a:lnTo>
                  <a:lnTo>
                    <a:pt x="61912" y="297656"/>
                  </a:lnTo>
                  <a:lnTo>
                    <a:pt x="19050" y="271462"/>
                  </a:lnTo>
                  <a:lnTo>
                    <a:pt x="7144" y="261937"/>
                  </a:lnTo>
                  <a:lnTo>
                    <a:pt x="0" y="245268"/>
                  </a:lnTo>
                  <a:lnTo>
                    <a:pt x="0" y="228600"/>
                  </a:lnTo>
                  <a:lnTo>
                    <a:pt x="11906" y="200025"/>
                  </a:lnTo>
                  <a:lnTo>
                    <a:pt x="66675" y="157162"/>
                  </a:lnTo>
                  <a:lnTo>
                    <a:pt x="159544" y="85725"/>
                  </a:lnTo>
                  <a:lnTo>
                    <a:pt x="550069" y="140493"/>
                  </a:lnTo>
                  <a:lnTo>
                    <a:pt x="557212" y="164306"/>
                  </a:lnTo>
                  <a:lnTo>
                    <a:pt x="569119" y="178593"/>
                  </a:lnTo>
                  <a:lnTo>
                    <a:pt x="595312" y="188118"/>
                  </a:lnTo>
                  <a:lnTo>
                    <a:pt x="635794" y="197643"/>
                  </a:lnTo>
                  <a:lnTo>
                    <a:pt x="681037" y="207168"/>
                  </a:lnTo>
                  <a:lnTo>
                    <a:pt x="847725" y="207168"/>
                  </a:lnTo>
                  <a:lnTo>
                    <a:pt x="1602581" y="19526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617;p327">
              <a:extLst>
                <a:ext uri="{FF2B5EF4-FFF2-40B4-BE49-F238E27FC236}">
                  <a16:creationId xmlns:a16="http://schemas.microsoft.com/office/drawing/2014/main" id="{9496B21C-648D-F241-85E8-2AA730135E1A}"/>
                </a:ext>
              </a:extLst>
            </p:cNvPr>
            <p:cNvSpPr/>
            <p:nvPr/>
          </p:nvSpPr>
          <p:spPr>
            <a:xfrm>
              <a:off x="5776913" y="5503863"/>
              <a:ext cx="685800" cy="606425"/>
            </a:xfrm>
            <a:custGeom>
              <a:avLst/>
              <a:gdLst/>
              <a:ahLst/>
              <a:cxnLst/>
              <a:rect l="l" t="t" r="r" b="b"/>
              <a:pathLst>
                <a:path w="685800" h="607219" extrusionOk="0">
                  <a:moveTo>
                    <a:pt x="223837" y="71437"/>
                  </a:moveTo>
                  <a:lnTo>
                    <a:pt x="369093" y="111919"/>
                  </a:lnTo>
                  <a:lnTo>
                    <a:pt x="435768" y="128587"/>
                  </a:lnTo>
                  <a:lnTo>
                    <a:pt x="502443" y="142875"/>
                  </a:lnTo>
                  <a:lnTo>
                    <a:pt x="685800" y="161925"/>
                  </a:lnTo>
                  <a:lnTo>
                    <a:pt x="609600" y="607219"/>
                  </a:lnTo>
                  <a:lnTo>
                    <a:pt x="547687" y="531019"/>
                  </a:lnTo>
                  <a:lnTo>
                    <a:pt x="485775" y="461962"/>
                  </a:lnTo>
                  <a:lnTo>
                    <a:pt x="423862" y="390525"/>
                  </a:lnTo>
                  <a:lnTo>
                    <a:pt x="326231" y="297656"/>
                  </a:lnTo>
                  <a:lnTo>
                    <a:pt x="214312" y="202406"/>
                  </a:lnTo>
                  <a:lnTo>
                    <a:pt x="107156" y="123825"/>
                  </a:lnTo>
                  <a:lnTo>
                    <a:pt x="40481" y="76200"/>
                  </a:lnTo>
                  <a:lnTo>
                    <a:pt x="14287" y="54769"/>
                  </a:lnTo>
                  <a:lnTo>
                    <a:pt x="2381" y="35719"/>
                  </a:lnTo>
                  <a:lnTo>
                    <a:pt x="0" y="19050"/>
                  </a:lnTo>
                  <a:lnTo>
                    <a:pt x="4762" y="2381"/>
                  </a:lnTo>
                  <a:lnTo>
                    <a:pt x="19050" y="0"/>
                  </a:lnTo>
                  <a:lnTo>
                    <a:pt x="47625" y="9525"/>
                  </a:lnTo>
                  <a:lnTo>
                    <a:pt x="223837" y="7143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" name="Google Shape;3622;p328">
            <a:extLst>
              <a:ext uri="{FF2B5EF4-FFF2-40B4-BE49-F238E27FC236}">
                <a16:creationId xmlns:a16="http://schemas.microsoft.com/office/drawing/2014/main" id="{F39A4212-0780-5644-B33F-57F646D8851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8759" y="1331494"/>
            <a:ext cx="4864100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2" name="Google Shape;3622;p3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8759" y="1391654"/>
            <a:ext cx="4864100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01"/>
          <p:cNvSpPr txBox="1"/>
          <p:nvPr/>
        </p:nvSpPr>
        <p:spPr>
          <a:xfrm>
            <a:off x="4448943" y="6858000"/>
            <a:ext cx="3504453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陽</a:t>
            </a:r>
            <a:endParaRPr/>
          </a:p>
        </p:txBody>
      </p:sp>
      <p:sp>
        <p:nvSpPr>
          <p:cNvPr id="1185" name="Google Shape;1185;p101"/>
          <p:cNvSpPr/>
          <p:nvPr/>
        </p:nvSpPr>
        <p:spPr>
          <a:xfrm>
            <a:off x="4573588" y="1639888"/>
            <a:ext cx="463550" cy="1435100"/>
          </a:xfrm>
          <a:custGeom>
            <a:avLst/>
            <a:gdLst/>
            <a:ahLst/>
            <a:cxnLst/>
            <a:rect l="l" t="t" r="r" b="b"/>
            <a:pathLst>
              <a:path w="461963" h="1433513" extrusionOk="0">
                <a:moveTo>
                  <a:pt x="195263" y="519113"/>
                </a:moveTo>
                <a:lnTo>
                  <a:pt x="176213" y="373857"/>
                </a:lnTo>
                <a:lnTo>
                  <a:pt x="171450" y="338138"/>
                </a:lnTo>
                <a:lnTo>
                  <a:pt x="159544" y="295275"/>
                </a:lnTo>
                <a:lnTo>
                  <a:pt x="133350" y="230982"/>
                </a:lnTo>
                <a:lnTo>
                  <a:pt x="109538" y="190500"/>
                </a:lnTo>
                <a:lnTo>
                  <a:pt x="85725" y="152400"/>
                </a:lnTo>
                <a:lnTo>
                  <a:pt x="52388" y="109538"/>
                </a:lnTo>
                <a:lnTo>
                  <a:pt x="21432" y="78582"/>
                </a:lnTo>
                <a:lnTo>
                  <a:pt x="7144" y="54769"/>
                </a:lnTo>
                <a:lnTo>
                  <a:pt x="0" y="35719"/>
                </a:lnTo>
                <a:lnTo>
                  <a:pt x="0" y="26194"/>
                </a:lnTo>
                <a:lnTo>
                  <a:pt x="0" y="16669"/>
                </a:lnTo>
                <a:lnTo>
                  <a:pt x="7144" y="7144"/>
                </a:lnTo>
                <a:lnTo>
                  <a:pt x="47625" y="0"/>
                </a:lnTo>
                <a:lnTo>
                  <a:pt x="95250" y="4763"/>
                </a:lnTo>
                <a:lnTo>
                  <a:pt x="157163" y="19050"/>
                </a:lnTo>
                <a:lnTo>
                  <a:pt x="228600" y="47625"/>
                </a:lnTo>
                <a:lnTo>
                  <a:pt x="295275" y="78582"/>
                </a:lnTo>
                <a:lnTo>
                  <a:pt x="354807" y="133350"/>
                </a:lnTo>
                <a:lnTo>
                  <a:pt x="383382" y="264319"/>
                </a:lnTo>
                <a:lnTo>
                  <a:pt x="402432" y="385763"/>
                </a:lnTo>
                <a:lnTo>
                  <a:pt x="414338" y="535782"/>
                </a:lnTo>
                <a:lnTo>
                  <a:pt x="447675" y="947738"/>
                </a:lnTo>
                <a:lnTo>
                  <a:pt x="461963" y="1212057"/>
                </a:lnTo>
                <a:lnTo>
                  <a:pt x="442913" y="1340644"/>
                </a:lnTo>
                <a:lnTo>
                  <a:pt x="423863" y="1388269"/>
                </a:lnTo>
                <a:lnTo>
                  <a:pt x="402432" y="1423988"/>
                </a:lnTo>
                <a:lnTo>
                  <a:pt x="385763" y="1433513"/>
                </a:lnTo>
                <a:lnTo>
                  <a:pt x="366713" y="1433513"/>
                </a:lnTo>
                <a:lnTo>
                  <a:pt x="340519" y="1421607"/>
                </a:lnTo>
                <a:lnTo>
                  <a:pt x="311944" y="1395413"/>
                </a:lnTo>
                <a:lnTo>
                  <a:pt x="285750" y="1350169"/>
                </a:lnTo>
                <a:lnTo>
                  <a:pt x="254794" y="1271588"/>
                </a:lnTo>
                <a:lnTo>
                  <a:pt x="226219" y="1171575"/>
                </a:lnTo>
                <a:lnTo>
                  <a:pt x="214313" y="1121569"/>
                </a:lnTo>
                <a:lnTo>
                  <a:pt x="221457" y="1085850"/>
                </a:lnTo>
                <a:lnTo>
                  <a:pt x="233363" y="962025"/>
                </a:lnTo>
                <a:lnTo>
                  <a:pt x="238125" y="850107"/>
                </a:lnTo>
                <a:lnTo>
                  <a:pt x="226219" y="766763"/>
                </a:lnTo>
                <a:lnTo>
                  <a:pt x="195263" y="5191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6" name="Google Shape;1186;p101"/>
          <p:cNvSpPr/>
          <p:nvPr/>
        </p:nvSpPr>
        <p:spPr>
          <a:xfrm>
            <a:off x="4125913" y="3124200"/>
            <a:ext cx="3165475" cy="552450"/>
          </a:xfrm>
          <a:custGeom>
            <a:avLst/>
            <a:gdLst/>
            <a:ahLst/>
            <a:cxnLst/>
            <a:rect l="l" t="t" r="r" b="b"/>
            <a:pathLst>
              <a:path w="3166044" h="552339" extrusionOk="0">
                <a:moveTo>
                  <a:pt x="1823515" y="116282"/>
                </a:moveTo>
                <a:lnTo>
                  <a:pt x="1524881" y="145352"/>
                </a:lnTo>
                <a:lnTo>
                  <a:pt x="1125822" y="192922"/>
                </a:lnTo>
                <a:lnTo>
                  <a:pt x="827189" y="235206"/>
                </a:lnTo>
                <a:lnTo>
                  <a:pt x="525912" y="280134"/>
                </a:lnTo>
                <a:lnTo>
                  <a:pt x="486271" y="282776"/>
                </a:lnTo>
                <a:lnTo>
                  <a:pt x="377917" y="285419"/>
                </a:lnTo>
                <a:lnTo>
                  <a:pt x="221993" y="277491"/>
                </a:lnTo>
                <a:lnTo>
                  <a:pt x="113639" y="256349"/>
                </a:lnTo>
                <a:lnTo>
                  <a:pt x="42284" y="229921"/>
                </a:lnTo>
                <a:lnTo>
                  <a:pt x="21142" y="227278"/>
                </a:lnTo>
                <a:lnTo>
                  <a:pt x="0" y="229921"/>
                </a:lnTo>
                <a:lnTo>
                  <a:pt x="0" y="243135"/>
                </a:lnTo>
                <a:lnTo>
                  <a:pt x="13214" y="277491"/>
                </a:lnTo>
                <a:lnTo>
                  <a:pt x="60784" y="335632"/>
                </a:lnTo>
                <a:lnTo>
                  <a:pt x="134782" y="406987"/>
                </a:lnTo>
                <a:lnTo>
                  <a:pt x="203494" y="462485"/>
                </a:lnTo>
                <a:lnTo>
                  <a:pt x="272206" y="504769"/>
                </a:lnTo>
                <a:lnTo>
                  <a:pt x="330347" y="528554"/>
                </a:lnTo>
                <a:lnTo>
                  <a:pt x="380560" y="544411"/>
                </a:lnTo>
                <a:lnTo>
                  <a:pt x="422844" y="552339"/>
                </a:lnTo>
                <a:lnTo>
                  <a:pt x="454557" y="552339"/>
                </a:lnTo>
                <a:lnTo>
                  <a:pt x="502127" y="539126"/>
                </a:lnTo>
                <a:lnTo>
                  <a:pt x="658051" y="483627"/>
                </a:lnTo>
                <a:lnTo>
                  <a:pt x="895901" y="401701"/>
                </a:lnTo>
                <a:lnTo>
                  <a:pt x="998969" y="375274"/>
                </a:lnTo>
                <a:lnTo>
                  <a:pt x="1384814" y="340917"/>
                </a:lnTo>
                <a:lnTo>
                  <a:pt x="1680805" y="314490"/>
                </a:lnTo>
                <a:lnTo>
                  <a:pt x="2003223" y="290705"/>
                </a:lnTo>
                <a:lnTo>
                  <a:pt x="2373212" y="280134"/>
                </a:lnTo>
                <a:lnTo>
                  <a:pt x="2626918" y="280134"/>
                </a:lnTo>
                <a:lnTo>
                  <a:pt x="2827769" y="285419"/>
                </a:lnTo>
                <a:lnTo>
                  <a:pt x="2957265" y="282776"/>
                </a:lnTo>
                <a:lnTo>
                  <a:pt x="3073547" y="272205"/>
                </a:lnTo>
                <a:lnTo>
                  <a:pt x="3118474" y="261634"/>
                </a:lnTo>
                <a:lnTo>
                  <a:pt x="3142259" y="245778"/>
                </a:lnTo>
                <a:lnTo>
                  <a:pt x="3160758" y="221993"/>
                </a:lnTo>
                <a:lnTo>
                  <a:pt x="3166044" y="200850"/>
                </a:lnTo>
                <a:lnTo>
                  <a:pt x="3163401" y="169137"/>
                </a:lnTo>
                <a:lnTo>
                  <a:pt x="3144902" y="137424"/>
                </a:lnTo>
                <a:lnTo>
                  <a:pt x="3110546" y="100425"/>
                </a:lnTo>
                <a:lnTo>
                  <a:pt x="3057690" y="63426"/>
                </a:lnTo>
                <a:lnTo>
                  <a:pt x="2981050" y="42284"/>
                </a:lnTo>
                <a:lnTo>
                  <a:pt x="2862125" y="10571"/>
                </a:lnTo>
                <a:lnTo>
                  <a:pt x="2766985" y="0"/>
                </a:lnTo>
                <a:lnTo>
                  <a:pt x="2740557" y="2642"/>
                </a:lnTo>
                <a:lnTo>
                  <a:pt x="2716772" y="18499"/>
                </a:lnTo>
                <a:lnTo>
                  <a:pt x="2679774" y="39641"/>
                </a:lnTo>
                <a:lnTo>
                  <a:pt x="2608419" y="63426"/>
                </a:lnTo>
                <a:lnTo>
                  <a:pt x="2486851" y="84568"/>
                </a:lnTo>
                <a:lnTo>
                  <a:pt x="2328284" y="84568"/>
                </a:lnTo>
                <a:lnTo>
                  <a:pt x="2045508" y="97782"/>
                </a:lnTo>
                <a:lnTo>
                  <a:pt x="1823515" y="11628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p101"/>
          <p:cNvSpPr/>
          <p:nvPr/>
        </p:nvSpPr>
        <p:spPr>
          <a:xfrm>
            <a:off x="3097213" y="1709738"/>
            <a:ext cx="1085850" cy="385762"/>
          </a:xfrm>
          <a:custGeom>
            <a:avLst/>
            <a:gdLst/>
            <a:ahLst/>
            <a:cxnLst/>
            <a:rect l="l" t="t" r="r" b="b"/>
            <a:pathLst>
              <a:path w="1085850" h="385762" extrusionOk="0">
                <a:moveTo>
                  <a:pt x="504825" y="121443"/>
                </a:moveTo>
                <a:lnTo>
                  <a:pt x="154782" y="197643"/>
                </a:lnTo>
                <a:lnTo>
                  <a:pt x="64294" y="219075"/>
                </a:lnTo>
                <a:lnTo>
                  <a:pt x="26194" y="230981"/>
                </a:lnTo>
                <a:lnTo>
                  <a:pt x="0" y="216693"/>
                </a:lnTo>
                <a:lnTo>
                  <a:pt x="90488" y="385762"/>
                </a:lnTo>
                <a:lnTo>
                  <a:pt x="159544" y="373856"/>
                </a:lnTo>
                <a:lnTo>
                  <a:pt x="545307" y="302418"/>
                </a:lnTo>
                <a:lnTo>
                  <a:pt x="592932" y="297656"/>
                </a:lnTo>
                <a:lnTo>
                  <a:pt x="614363" y="297656"/>
                </a:lnTo>
                <a:lnTo>
                  <a:pt x="635794" y="304800"/>
                </a:lnTo>
                <a:lnTo>
                  <a:pt x="652463" y="321468"/>
                </a:lnTo>
                <a:lnTo>
                  <a:pt x="1085850" y="207168"/>
                </a:lnTo>
                <a:lnTo>
                  <a:pt x="1066800" y="157162"/>
                </a:lnTo>
                <a:lnTo>
                  <a:pt x="1035844" y="123825"/>
                </a:lnTo>
                <a:lnTo>
                  <a:pt x="1012032" y="102393"/>
                </a:lnTo>
                <a:lnTo>
                  <a:pt x="978694" y="83343"/>
                </a:lnTo>
                <a:lnTo>
                  <a:pt x="909638" y="47625"/>
                </a:lnTo>
                <a:lnTo>
                  <a:pt x="831057" y="11906"/>
                </a:lnTo>
                <a:lnTo>
                  <a:pt x="792957" y="0"/>
                </a:lnTo>
                <a:lnTo>
                  <a:pt x="778669" y="0"/>
                </a:lnTo>
                <a:lnTo>
                  <a:pt x="750094" y="23812"/>
                </a:lnTo>
                <a:lnTo>
                  <a:pt x="695325" y="64293"/>
                </a:lnTo>
                <a:lnTo>
                  <a:pt x="645319" y="88106"/>
                </a:lnTo>
                <a:lnTo>
                  <a:pt x="619125" y="95250"/>
                </a:lnTo>
                <a:lnTo>
                  <a:pt x="504825" y="12144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8" name="Google Shape;1188;p101"/>
          <p:cNvSpPr/>
          <p:nvPr/>
        </p:nvSpPr>
        <p:spPr>
          <a:xfrm>
            <a:off x="3554413" y="1887538"/>
            <a:ext cx="635000" cy="1022350"/>
          </a:xfrm>
          <a:custGeom>
            <a:avLst/>
            <a:gdLst/>
            <a:ahLst/>
            <a:cxnLst/>
            <a:rect l="l" t="t" r="r" b="b"/>
            <a:pathLst>
              <a:path w="633413" h="1021557" extrusionOk="0">
                <a:moveTo>
                  <a:pt x="133350" y="535782"/>
                </a:moveTo>
                <a:lnTo>
                  <a:pt x="176213" y="371475"/>
                </a:lnTo>
                <a:lnTo>
                  <a:pt x="202407" y="238125"/>
                </a:lnTo>
                <a:cubicBezTo>
                  <a:pt x="203201" y="215106"/>
                  <a:pt x="203994" y="192088"/>
                  <a:pt x="204788" y="169069"/>
                </a:cubicBezTo>
                <a:lnTo>
                  <a:pt x="192882" y="140494"/>
                </a:lnTo>
                <a:lnTo>
                  <a:pt x="183357" y="128588"/>
                </a:lnTo>
                <a:lnTo>
                  <a:pt x="616744" y="0"/>
                </a:lnTo>
                <a:lnTo>
                  <a:pt x="633413" y="45244"/>
                </a:lnTo>
                <a:lnTo>
                  <a:pt x="607219" y="71438"/>
                </a:lnTo>
                <a:lnTo>
                  <a:pt x="531019" y="154782"/>
                </a:lnTo>
                <a:lnTo>
                  <a:pt x="490538" y="214313"/>
                </a:lnTo>
                <a:lnTo>
                  <a:pt x="459582" y="264319"/>
                </a:lnTo>
                <a:lnTo>
                  <a:pt x="395288" y="397669"/>
                </a:lnTo>
                <a:lnTo>
                  <a:pt x="321469" y="578644"/>
                </a:lnTo>
                <a:lnTo>
                  <a:pt x="159544" y="954882"/>
                </a:lnTo>
                <a:lnTo>
                  <a:pt x="133350" y="1021557"/>
                </a:lnTo>
                <a:lnTo>
                  <a:pt x="0" y="1002507"/>
                </a:lnTo>
                <a:lnTo>
                  <a:pt x="4763" y="964407"/>
                </a:lnTo>
                <a:lnTo>
                  <a:pt x="54769" y="807244"/>
                </a:lnTo>
                <a:lnTo>
                  <a:pt x="133350" y="53578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101"/>
          <p:cNvSpPr/>
          <p:nvPr/>
        </p:nvSpPr>
        <p:spPr>
          <a:xfrm>
            <a:off x="3557588" y="2847975"/>
            <a:ext cx="492125" cy="866775"/>
          </a:xfrm>
          <a:custGeom>
            <a:avLst/>
            <a:gdLst/>
            <a:ahLst/>
            <a:cxnLst/>
            <a:rect l="l" t="t" r="r" b="b"/>
            <a:pathLst>
              <a:path w="492918" h="866775" extrusionOk="0">
                <a:moveTo>
                  <a:pt x="290512" y="238125"/>
                </a:moveTo>
                <a:lnTo>
                  <a:pt x="335756" y="309563"/>
                </a:lnTo>
                <a:lnTo>
                  <a:pt x="376237" y="383381"/>
                </a:lnTo>
                <a:lnTo>
                  <a:pt x="414337" y="466725"/>
                </a:lnTo>
                <a:lnTo>
                  <a:pt x="442912" y="552450"/>
                </a:lnTo>
                <a:lnTo>
                  <a:pt x="457200" y="614363"/>
                </a:lnTo>
                <a:lnTo>
                  <a:pt x="471487" y="681038"/>
                </a:lnTo>
                <a:lnTo>
                  <a:pt x="483393" y="750094"/>
                </a:lnTo>
                <a:lnTo>
                  <a:pt x="492918" y="816769"/>
                </a:lnTo>
                <a:lnTo>
                  <a:pt x="492918" y="866775"/>
                </a:lnTo>
                <a:lnTo>
                  <a:pt x="264318" y="776288"/>
                </a:lnTo>
                <a:lnTo>
                  <a:pt x="269081" y="719138"/>
                </a:lnTo>
                <a:cubicBezTo>
                  <a:pt x="269875" y="699294"/>
                  <a:pt x="270668" y="679450"/>
                  <a:pt x="271462" y="659606"/>
                </a:cubicBezTo>
                <a:cubicBezTo>
                  <a:pt x="270634" y="640557"/>
                  <a:pt x="269081" y="621523"/>
                  <a:pt x="269081" y="602456"/>
                </a:cubicBezTo>
                <a:lnTo>
                  <a:pt x="254793" y="528638"/>
                </a:lnTo>
                <a:lnTo>
                  <a:pt x="230981" y="461963"/>
                </a:lnTo>
                <a:lnTo>
                  <a:pt x="197643" y="381000"/>
                </a:lnTo>
                <a:lnTo>
                  <a:pt x="147637" y="295275"/>
                </a:lnTo>
                <a:lnTo>
                  <a:pt x="80962" y="202406"/>
                </a:lnTo>
                <a:lnTo>
                  <a:pt x="42862" y="147638"/>
                </a:lnTo>
                <a:lnTo>
                  <a:pt x="21431" y="111919"/>
                </a:lnTo>
                <a:lnTo>
                  <a:pt x="11906" y="85725"/>
                </a:lnTo>
                <a:lnTo>
                  <a:pt x="0" y="42863"/>
                </a:lnTo>
                <a:lnTo>
                  <a:pt x="64293" y="0"/>
                </a:lnTo>
                <a:lnTo>
                  <a:pt x="126206" y="33338"/>
                </a:lnTo>
                <a:lnTo>
                  <a:pt x="185737" y="100013"/>
                </a:lnTo>
                <a:lnTo>
                  <a:pt x="242887" y="169069"/>
                </a:lnTo>
                <a:lnTo>
                  <a:pt x="290512" y="2381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0" name="Google Shape;1190;p101"/>
          <p:cNvSpPr/>
          <p:nvPr/>
        </p:nvSpPr>
        <p:spPr>
          <a:xfrm>
            <a:off x="3560763" y="3563938"/>
            <a:ext cx="488950" cy="828675"/>
          </a:xfrm>
          <a:custGeom>
            <a:avLst/>
            <a:gdLst/>
            <a:ahLst/>
            <a:cxnLst/>
            <a:rect l="l" t="t" r="r" b="b"/>
            <a:pathLst>
              <a:path w="490537" h="828675" extrusionOk="0">
                <a:moveTo>
                  <a:pt x="214312" y="278607"/>
                </a:moveTo>
                <a:lnTo>
                  <a:pt x="238125" y="209550"/>
                </a:lnTo>
                <a:lnTo>
                  <a:pt x="247650" y="169069"/>
                </a:lnTo>
                <a:lnTo>
                  <a:pt x="254794" y="128588"/>
                </a:lnTo>
                <a:lnTo>
                  <a:pt x="261937" y="80963"/>
                </a:lnTo>
                <a:lnTo>
                  <a:pt x="266700" y="0"/>
                </a:lnTo>
                <a:lnTo>
                  <a:pt x="488156" y="116682"/>
                </a:lnTo>
                <a:cubicBezTo>
                  <a:pt x="488950" y="137319"/>
                  <a:pt x="489743" y="157957"/>
                  <a:pt x="490537" y="178594"/>
                </a:cubicBezTo>
                <a:lnTo>
                  <a:pt x="481012" y="240507"/>
                </a:lnTo>
                <a:lnTo>
                  <a:pt x="466725" y="311944"/>
                </a:lnTo>
                <a:lnTo>
                  <a:pt x="433387" y="416719"/>
                </a:lnTo>
                <a:lnTo>
                  <a:pt x="404812" y="488157"/>
                </a:lnTo>
                <a:lnTo>
                  <a:pt x="369094" y="554832"/>
                </a:lnTo>
                <a:lnTo>
                  <a:pt x="328612" y="616744"/>
                </a:lnTo>
                <a:lnTo>
                  <a:pt x="300037" y="652463"/>
                </a:lnTo>
                <a:lnTo>
                  <a:pt x="254794" y="702469"/>
                </a:lnTo>
                <a:lnTo>
                  <a:pt x="202406" y="750094"/>
                </a:lnTo>
                <a:lnTo>
                  <a:pt x="140494" y="790575"/>
                </a:lnTo>
                <a:lnTo>
                  <a:pt x="102394" y="812007"/>
                </a:lnTo>
                <a:lnTo>
                  <a:pt x="57150" y="826294"/>
                </a:lnTo>
                <a:lnTo>
                  <a:pt x="11906" y="828675"/>
                </a:lnTo>
                <a:lnTo>
                  <a:pt x="0" y="821532"/>
                </a:lnTo>
                <a:lnTo>
                  <a:pt x="133350" y="428625"/>
                </a:lnTo>
                <a:lnTo>
                  <a:pt x="152400" y="404813"/>
                </a:lnTo>
                <a:lnTo>
                  <a:pt x="173831" y="371475"/>
                </a:lnTo>
                <a:lnTo>
                  <a:pt x="197644" y="328613"/>
                </a:lnTo>
                <a:lnTo>
                  <a:pt x="214312" y="27860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1" name="Google Shape;1191;p101"/>
          <p:cNvSpPr/>
          <p:nvPr/>
        </p:nvSpPr>
        <p:spPr>
          <a:xfrm>
            <a:off x="3252788" y="3957638"/>
            <a:ext cx="476250" cy="433387"/>
          </a:xfrm>
          <a:custGeom>
            <a:avLst/>
            <a:gdLst/>
            <a:ahLst/>
            <a:cxnLst/>
            <a:rect l="l" t="t" r="r" b="b"/>
            <a:pathLst>
              <a:path w="476250" h="433387" extrusionOk="0">
                <a:moveTo>
                  <a:pt x="135731" y="54768"/>
                </a:moveTo>
                <a:lnTo>
                  <a:pt x="233362" y="80962"/>
                </a:lnTo>
                <a:lnTo>
                  <a:pt x="290512" y="90487"/>
                </a:lnTo>
                <a:lnTo>
                  <a:pt x="340518" y="100012"/>
                </a:lnTo>
                <a:lnTo>
                  <a:pt x="359568" y="100012"/>
                </a:lnTo>
                <a:lnTo>
                  <a:pt x="383381" y="90487"/>
                </a:lnTo>
                <a:lnTo>
                  <a:pt x="397668" y="80962"/>
                </a:lnTo>
                <a:lnTo>
                  <a:pt x="423862" y="54768"/>
                </a:lnTo>
                <a:lnTo>
                  <a:pt x="476250" y="0"/>
                </a:lnTo>
                <a:lnTo>
                  <a:pt x="316706" y="433387"/>
                </a:lnTo>
                <a:lnTo>
                  <a:pt x="297656" y="419100"/>
                </a:lnTo>
                <a:lnTo>
                  <a:pt x="288131" y="397668"/>
                </a:lnTo>
                <a:lnTo>
                  <a:pt x="288131" y="369093"/>
                </a:lnTo>
                <a:lnTo>
                  <a:pt x="283368" y="347662"/>
                </a:lnTo>
                <a:lnTo>
                  <a:pt x="271462" y="316706"/>
                </a:lnTo>
                <a:lnTo>
                  <a:pt x="250031" y="276225"/>
                </a:lnTo>
                <a:lnTo>
                  <a:pt x="214312" y="228600"/>
                </a:lnTo>
                <a:lnTo>
                  <a:pt x="150018" y="169068"/>
                </a:lnTo>
                <a:lnTo>
                  <a:pt x="69056" y="107156"/>
                </a:lnTo>
                <a:lnTo>
                  <a:pt x="19050" y="73818"/>
                </a:lnTo>
                <a:lnTo>
                  <a:pt x="9525" y="61912"/>
                </a:lnTo>
                <a:lnTo>
                  <a:pt x="0" y="45243"/>
                </a:lnTo>
                <a:lnTo>
                  <a:pt x="7143" y="30956"/>
                </a:lnTo>
                <a:lnTo>
                  <a:pt x="26193" y="28575"/>
                </a:lnTo>
                <a:lnTo>
                  <a:pt x="66675" y="33337"/>
                </a:lnTo>
                <a:lnTo>
                  <a:pt x="135731" y="5476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2" name="Google Shape;1192;p101"/>
          <p:cNvSpPr/>
          <p:nvPr/>
        </p:nvSpPr>
        <p:spPr>
          <a:xfrm>
            <a:off x="2790825" y="1824038"/>
            <a:ext cx="412750" cy="4075112"/>
          </a:xfrm>
          <a:custGeom>
            <a:avLst/>
            <a:gdLst/>
            <a:ahLst/>
            <a:cxnLst/>
            <a:rect l="l" t="t" r="r" b="b"/>
            <a:pathLst>
              <a:path w="412273" h="4075159" extrusionOk="0">
                <a:moveTo>
                  <a:pt x="401702" y="1014826"/>
                </a:moveTo>
                <a:lnTo>
                  <a:pt x="412273" y="243136"/>
                </a:lnTo>
                <a:lnTo>
                  <a:pt x="332990" y="116283"/>
                </a:lnTo>
                <a:lnTo>
                  <a:pt x="243135" y="68713"/>
                </a:lnTo>
                <a:lnTo>
                  <a:pt x="169138" y="31714"/>
                </a:lnTo>
                <a:lnTo>
                  <a:pt x="89854" y="5286"/>
                </a:lnTo>
                <a:lnTo>
                  <a:pt x="47570" y="0"/>
                </a:lnTo>
                <a:lnTo>
                  <a:pt x="15857" y="0"/>
                </a:lnTo>
                <a:lnTo>
                  <a:pt x="0" y="15857"/>
                </a:lnTo>
                <a:lnTo>
                  <a:pt x="10571" y="42285"/>
                </a:lnTo>
                <a:lnTo>
                  <a:pt x="31713" y="63427"/>
                </a:lnTo>
                <a:lnTo>
                  <a:pt x="73998" y="110997"/>
                </a:lnTo>
                <a:lnTo>
                  <a:pt x="121568" y="184995"/>
                </a:lnTo>
                <a:lnTo>
                  <a:pt x="158566" y="269563"/>
                </a:lnTo>
                <a:lnTo>
                  <a:pt x="163852" y="322419"/>
                </a:lnTo>
                <a:lnTo>
                  <a:pt x="158566" y="808689"/>
                </a:lnTo>
                <a:lnTo>
                  <a:pt x="132139" y="1960939"/>
                </a:lnTo>
                <a:lnTo>
                  <a:pt x="105711" y="3086761"/>
                </a:lnTo>
                <a:lnTo>
                  <a:pt x="100425" y="3430322"/>
                </a:lnTo>
                <a:lnTo>
                  <a:pt x="79283" y="3514891"/>
                </a:lnTo>
                <a:lnTo>
                  <a:pt x="58141" y="3636458"/>
                </a:lnTo>
                <a:lnTo>
                  <a:pt x="52855" y="3763311"/>
                </a:lnTo>
                <a:lnTo>
                  <a:pt x="58141" y="3884879"/>
                </a:lnTo>
                <a:lnTo>
                  <a:pt x="63427" y="3943020"/>
                </a:lnTo>
                <a:lnTo>
                  <a:pt x="79283" y="4001161"/>
                </a:lnTo>
                <a:lnTo>
                  <a:pt x="105711" y="4032874"/>
                </a:lnTo>
                <a:lnTo>
                  <a:pt x="158566" y="4069873"/>
                </a:lnTo>
                <a:lnTo>
                  <a:pt x="179709" y="4075159"/>
                </a:lnTo>
                <a:lnTo>
                  <a:pt x="216707" y="4059302"/>
                </a:lnTo>
                <a:lnTo>
                  <a:pt x="269563" y="3990590"/>
                </a:lnTo>
                <a:lnTo>
                  <a:pt x="311847" y="3884879"/>
                </a:lnTo>
                <a:lnTo>
                  <a:pt x="332990" y="3805596"/>
                </a:lnTo>
                <a:lnTo>
                  <a:pt x="348846" y="3689314"/>
                </a:lnTo>
                <a:lnTo>
                  <a:pt x="348846" y="3509605"/>
                </a:lnTo>
                <a:lnTo>
                  <a:pt x="375274" y="2304500"/>
                </a:lnTo>
                <a:lnTo>
                  <a:pt x="401702" y="101482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3" name="Google Shape;1193;p101"/>
          <p:cNvSpPr/>
          <p:nvPr/>
        </p:nvSpPr>
        <p:spPr>
          <a:xfrm>
            <a:off x="4706938" y="1522413"/>
            <a:ext cx="1895475" cy="1392237"/>
          </a:xfrm>
          <a:custGeom>
            <a:avLst/>
            <a:gdLst/>
            <a:ahLst/>
            <a:cxnLst/>
            <a:rect l="l" t="t" r="r" b="b"/>
            <a:pathLst>
              <a:path w="1895475" h="1393031" extrusionOk="0">
                <a:moveTo>
                  <a:pt x="959644" y="85725"/>
                </a:moveTo>
                <a:lnTo>
                  <a:pt x="585788" y="128587"/>
                </a:lnTo>
                <a:lnTo>
                  <a:pt x="269082" y="171450"/>
                </a:lnTo>
                <a:lnTo>
                  <a:pt x="126207" y="192881"/>
                </a:lnTo>
                <a:lnTo>
                  <a:pt x="0" y="240506"/>
                </a:lnTo>
                <a:lnTo>
                  <a:pt x="230982" y="350044"/>
                </a:lnTo>
                <a:lnTo>
                  <a:pt x="435769" y="323850"/>
                </a:lnTo>
                <a:lnTo>
                  <a:pt x="781050" y="278606"/>
                </a:lnTo>
                <a:lnTo>
                  <a:pt x="1147763" y="233362"/>
                </a:lnTo>
                <a:lnTo>
                  <a:pt x="1364457" y="204787"/>
                </a:lnTo>
                <a:lnTo>
                  <a:pt x="1404938" y="204787"/>
                </a:lnTo>
                <a:lnTo>
                  <a:pt x="1438275" y="207169"/>
                </a:lnTo>
                <a:lnTo>
                  <a:pt x="1457325" y="214312"/>
                </a:lnTo>
                <a:lnTo>
                  <a:pt x="1481138" y="223837"/>
                </a:lnTo>
                <a:lnTo>
                  <a:pt x="1490663" y="238125"/>
                </a:lnTo>
                <a:lnTo>
                  <a:pt x="1497807" y="292894"/>
                </a:lnTo>
                <a:lnTo>
                  <a:pt x="1507332" y="397669"/>
                </a:lnTo>
                <a:lnTo>
                  <a:pt x="1512094" y="616744"/>
                </a:lnTo>
                <a:lnTo>
                  <a:pt x="1490663" y="790575"/>
                </a:lnTo>
                <a:lnTo>
                  <a:pt x="1464469" y="1152525"/>
                </a:lnTo>
                <a:lnTo>
                  <a:pt x="1481138" y="1288256"/>
                </a:lnTo>
                <a:lnTo>
                  <a:pt x="1559719" y="1393031"/>
                </a:lnTo>
                <a:lnTo>
                  <a:pt x="1595438" y="1376362"/>
                </a:lnTo>
                <a:lnTo>
                  <a:pt x="1628775" y="1362075"/>
                </a:lnTo>
                <a:lnTo>
                  <a:pt x="1643063" y="1350169"/>
                </a:lnTo>
                <a:lnTo>
                  <a:pt x="1650207" y="1321594"/>
                </a:lnTo>
                <a:lnTo>
                  <a:pt x="1690688" y="1102519"/>
                </a:lnTo>
                <a:lnTo>
                  <a:pt x="1747838" y="776287"/>
                </a:lnTo>
                <a:lnTo>
                  <a:pt x="1800225" y="471487"/>
                </a:lnTo>
                <a:lnTo>
                  <a:pt x="1821657" y="359569"/>
                </a:lnTo>
                <a:lnTo>
                  <a:pt x="1826419" y="347662"/>
                </a:lnTo>
                <a:lnTo>
                  <a:pt x="1847850" y="328612"/>
                </a:lnTo>
                <a:lnTo>
                  <a:pt x="1871663" y="302419"/>
                </a:lnTo>
                <a:lnTo>
                  <a:pt x="1888332" y="276225"/>
                </a:lnTo>
                <a:lnTo>
                  <a:pt x="1893094" y="254794"/>
                </a:lnTo>
                <a:lnTo>
                  <a:pt x="1895475" y="228600"/>
                </a:lnTo>
                <a:lnTo>
                  <a:pt x="1885950" y="202406"/>
                </a:lnTo>
                <a:lnTo>
                  <a:pt x="1859757" y="166687"/>
                </a:lnTo>
                <a:lnTo>
                  <a:pt x="1804988" y="104775"/>
                </a:lnTo>
                <a:lnTo>
                  <a:pt x="1747838" y="59531"/>
                </a:lnTo>
                <a:lnTo>
                  <a:pt x="1700213" y="23812"/>
                </a:lnTo>
                <a:lnTo>
                  <a:pt x="1662113" y="7144"/>
                </a:lnTo>
                <a:lnTo>
                  <a:pt x="1635919" y="0"/>
                </a:lnTo>
                <a:cubicBezTo>
                  <a:pt x="1613699" y="2469"/>
                  <a:pt x="1621676" y="2381"/>
                  <a:pt x="1612107" y="2381"/>
                </a:cubicBezTo>
                <a:lnTo>
                  <a:pt x="1593057" y="11906"/>
                </a:lnTo>
                <a:lnTo>
                  <a:pt x="1502569" y="33337"/>
                </a:lnTo>
                <a:lnTo>
                  <a:pt x="1423988" y="35719"/>
                </a:lnTo>
                <a:lnTo>
                  <a:pt x="1121569" y="64294"/>
                </a:lnTo>
                <a:lnTo>
                  <a:pt x="959644" y="857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4" name="Google Shape;1194;p101"/>
          <p:cNvSpPr/>
          <p:nvPr/>
        </p:nvSpPr>
        <p:spPr>
          <a:xfrm>
            <a:off x="4814888" y="2112963"/>
            <a:ext cx="1587500" cy="315912"/>
          </a:xfrm>
          <a:custGeom>
            <a:avLst/>
            <a:gdLst/>
            <a:ahLst/>
            <a:cxnLst/>
            <a:rect l="l" t="t" r="r" b="b"/>
            <a:pathLst>
              <a:path w="1588293" h="316706" extrusionOk="0">
                <a:moveTo>
                  <a:pt x="945356" y="54769"/>
                </a:moveTo>
                <a:lnTo>
                  <a:pt x="1278731" y="16669"/>
                </a:lnTo>
                <a:lnTo>
                  <a:pt x="1419225" y="0"/>
                </a:lnTo>
                <a:lnTo>
                  <a:pt x="1588293" y="114300"/>
                </a:lnTo>
                <a:lnTo>
                  <a:pt x="1395412" y="202406"/>
                </a:lnTo>
                <a:lnTo>
                  <a:pt x="1254918" y="207169"/>
                </a:lnTo>
                <a:lnTo>
                  <a:pt x="888206" y="230981"/>
                </a:lnTo>
                <a:lnTo>
                  <a:pt x="490537" y="273844"/>
                </a:lnTo>
                <a:lnTo>
                  <a:pt x="169068" y="316706"/>
                </a:lnTo>
                <a:lnTo>
                  <a:pt x="0" y="166687"/>
                </a:lnTo>
                <a:lnTo>
                  <a:pt x="173831" y="138112"/>
                </a:lnTo>
                <a:lnTo>
                  <a:pt x="452437" y="111919"/>
                </a:lnTo>
                <a:lnTo>
                  <a:pt x="754856" y="76200"/>
                </a:lnTo>
                <a:lnTo>
                  <a:pt x="945356" y="547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5" name="Google Shape;1195;p101"/>
          <p:cNvSpPr/>
          <p:nvPr/>
        </p:nvSpPr>
        <p:spPr>
          <a:xfrm>
            <a:off x="4857750" y="2667000"/>
            <a:ext cx="1476375" cy="323850"/>
          </a:xfrm>
          <a:custGeom>
            <a:avLst/>
            <a:gdLst/>
            <a:ahLst/>
            <a:cxnLst/>
            <a:rect l="l" t="t" r="r" b="b"/>
            <a:pathLst>
              <a:path w="1476375" h="323850" extrusionOk="0">
                <a:moveTo>
                  <a:pt x="776288" y="78581"/>
                </a:moveTo>
                <a:lnTo>
                  <a:pt x="297656" y="145256"/>
                </a:lnTo>
                <a:lnTo>
                  <a:pt x="138113" y="161925"/>
                </a:lnTo>
                <a:lnTo>
                  <a:pt x="0" y="185738"/>
                </a:lnTo>
                <a:lnTo>
                  <a:pt x="145256" y="323850"/>
                </a:lnTo>
                <a:lnTo>
                  <a:pt x="347663" y="292894"/>
                </a:lnTo>
                <a:lnTo>
                  <a:pt x="602456" y="257175"/>
                </a:lnTo>
                <a:lnTo>
                  <a:pt x="912019" y="219075"/>
                </a:lnTo>
                <a:lnTo>
                  <a:pt x="1007269" y="204788"/>
                </a:lnTo>
                <a:lnTo>
                  <a:pt x="1028700" y="207169"/>
                </a:lnTo>
                <a:lnTo>
                  <a:pt x="1109663" y="207169"/>
                </a:lnTo>
                <a:lnTo>
                  <a:pt x="1226344" y="209550"/>
                </a:lnTo>
                <a:lnTo>
                  <a:pt x="1278731" y="214313"/>
                </a:lnTo>
                <a:lnTo>
                  <a:pt x="1326356" y="221456"/>
                </a:lnTo>
                <a:lnTo>
                  <a:pt x="1381125" y="235744"/>
                </a:lnTo>
                <a:lnTo>
                  <a:pt x="1412081" y="247650"/>
                </a:lnTo>
                <a:lnTo>
                  <a:pt x="1476375" y="161925"/>
                </a:lnTo>
                <a:lnTo>
                  <a:pt x="1335881" y="0"/>
                </a:lnTo>
                <a:lnTo>
                  <a:pt x="1069181" y="35719"/>
                </a:lnTo>
                <a:lnTo>
                  <a:pt x="776288" y="785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6" name="Google Shape;1196;p101"/>
          <p:cNvSpPr/>
          <p:nvPr/>
        </p:nvSpPr>
        <p:spPr>
          <a:xfrm>
            <a:off x="3773488" y="3411538"/>
            <a:ext cx="1665287" cy="1169987"/>
          </a:xfrm>
          <a:custGeom>
            <a:avLst/>
            <a:gdLst/>
            <a:ahLst/>
            <a:cxnLst/>
            <a:rect l="l" t="t" r="r" b="b"/>
            <a:pathLst>
              <a:path w="1664494" h="1169194" extrusionOk="0">
                <a:moveTo>
                  <a:pt x="1052513" y="395288"/>
                </a:moveTo>
                <a:lnTo>
                  <a:pt x="1154907" y="288132"/>
                </a:lnTo>
                <a:lnTo>
                  <a:pt x="1259682" y="171450"/>
                </a:lnTo>
                <a:lnTo>
                  <a:pt x="1333500" y="73819"/>
                </a:lnTo>
                <a:lnTo>
                  <a:pt x="1524000" y="0"/>
                </a:lnTo>
                <a:lnTo>
                  <a:pt x="1664494" y="52388"/>
                </a:lnTo>
                <a:lnTo>
                  <a:pt x="1621632" y="171450"/>
                </a:lnTo>
                <a:lnTo>
                  <a:pt x="1593057" y="200025"/>
                </a:lnTo>
                <a:lnTo>
                  <a:pt x="1388269" y="392907"/>
                </a:lnTo>
                <a:lnTo>
                  <a:pt x="1262063" y="502444"/>
                </a:lnTo>
                <a:lnTo>
                  <a:pt x="1112044" y="631032"/>
                </a:lnTo>
                <a:lnTo>
                  <a:pt x="873919" y="783432"/>
                </a:lnTo>
                <a:lnTo>
                  <a:pt x="621507" y="926307"/>
                </a:lnTo>
                <a:lnTo>
                  <a:pt x="342900" y="1059657"/>
                </a:lnTo>
                <a:lnTo>
                  <a:pt x="128588" y="1143000"/>
                </a:lnTo>
                <a:lnTo>
                  <a:pt x="30957" y="1169194"/>
                </a:lnTo>
                <a:lnTo>
                  <a:pt x="9525" y="1166813"/>
                </a:lnTo>
                <a:lnTo>
                  <a:pt x="0" y="1157288"/>
                </a:lnTo>
                <a:lnTo>
                  <a:pt x="4763" y="1143000"/>
                </a:lnTo>
                <a:lnTo>
                  <a:pt x="28575" y="1114425"/>
                </a:lnTo>
                <a:lnTo>
                  <a:pt x="123825" y="1066800"/>
                </a:lnTo>
                <a:lnTo>
                  <a:pt x="297657" y="973932"/>
                </a:lnTo>
                <a:lnTo>
                  <a:pt x="538163" y="826294"/>
                </a:lnTo>
                <a:lnTo>
                  <a:pt x="757238" y="661988"/>
                </a:lnTo>
                <a:lnTo>
                  <a:pt x="990600" y="461963"/>
                </a:lnTo>
                <a:lnTo>
                  <a:pt x="1052513" y="3952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7" name="Google Shape;1197;p101"/>
          <p:cNvSpPr/>
          <p:nvPr/>
        </p:nvSpPr>
        <p:spPr>
          <a:xfrm>
            <a:off x="4876800" y="3781425"/>
            <a:ext cx="2314575" cy="485775"/>
          </a:xfrm>
          <a:custGeom>
            <a:avLst/>
            <a:gdLst/>
            <a:ahLst/>
            <a:cxnLst/>
            <a:rect l="l" t="t" r="r" b="b"/>
            <a:pathLst>
              <a:path w="2314575" h="485775" extrusionOk="0">
                <a:moveTo>
                  <a:pt x="1345406" y="59531"/>
                </a:moveTo>
                <a:lnTo>
                  <a:pt x="942975" y="85725"/>
                </a:lnTo>
                <a:lnTo>
                  <a:pt x="483394" y="111919"/>
                </a:lnTo>
                <a:lnTo>
                  <a:pt x="254794" y="116681"/>
                </a:lnTo>
                <a:lnTo>
                  <a:pt x="169069" y="116681"/>
                </a:lnTo>
                <a:lnTo>
                  <a:pt x="0" y="104775"/>
                </a:lnTo>
                <a:lnTo>
                  <a:pt x="14288" y="240506"/>
                </a:lnTo>
                <a:lnTo>
                  <a:pt x="66675" y="285750"/>
                </a:lnTo>
                <a:lnTo>
                  <a:pt x="90488" y="302419"/>
                </a:lnTo>
                <a:lnTo>
                  <a:pt x="133350" y="321469"/>
                </a:lnTo>
                <a:lnTo>
                  <a:pt x="173831" y="330994"/>
                </a:lnTo>
                <a:lnTo>
                  <a:pt x="230981" y="340519"/>
                </a:lnTo>
                <a:lnTo>
                  <a:pt x="292894" y="342900"/>
                </a:lnTo>
                <a:lnTo>
                  <a:pt x="426244" y="330994"/>
                </a:lnTo>
                <a:lnTo>
                  <a:pt x="709613" y="278606"/>
                </a:lnTo>
                <a:lnTo>
                  <a:pt x="1121569" y="252413"/>
                </a:lnTo>
                <a:lnTo>
                  <a:pt x="1457325" y="233363"/>
                </a:lnTo>
                <a:lnTo>
                  <a:pt x="1833563" y="209550"/>
                </a:lnTo>
                <a:lnTo>
                  <a:pt x="1902619" y="211931"/>
                </a:lnTo>
                <a:lnTo>
                  <a:pt x="1921669" y="216694"/>
                </a:lnTo>
                <a:lnTo>
                  <a:pt x="2216944" y="485775"/>
                </a:lnTo>
                <a:lnTo>
                  <a:pt x="2257425" y="435769"/>
                </a:lnTo>
                <a:lnTo>
                  <a:pt x="2288381" y="404813"/>
                </a:lnTo>
                <a:lnTo>
                  <a:pt x="2307431" y="378619"/>
                </a:lnTo>
                <a:lnTo>
                  <a:pt x="2314575" y="357188"/>
                </a:lnTo>
                <a:lnTo>
                  <a:pt x="2312194" y="335756"/>
                </a:lnTo>
                <a:lnTo>
                  <a:pt x="2297906" y="295275"/>
                </a:lnTo>
                <a:lnTo>
                  <a:pt x="2271713" y="247650"/>
                </a:lnTo>
                <a:lnTo>
                  <a:pt x="2228850" y="197644"/>
                </a:lnTo>
                <a:lnTo>
                  <a:pt x="2112169" y="107156"/>
                </a:lnTo>
                <a:lnTo>
                  <a:pt x="2012156" y="42863"/>
                </a:lnTo>
                <a:lnTo>
                  <a:pt x="1945481" y="9525"/>
                </a:lnTo>
                <a:lnTo>
                  <a:pt x="1916906" y="0"/>
                </a:lnTo>
                <a:lnTo>
                  <a:pt x="1895475" y="0"/>
                </a:lnTo>
                <a:lnTo>
                  <a:pt x="1871663" y="9525"/>
                </a:lnTo>
                <a:lnTo>
                  <a:pt x="1774031" y="30956"/>
                </a:lnTo>
                <a:lnTo>
                  <a:pt x="1345406" y="595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8" name="Google Shape;1198;p101"/>
          <p:cNvSpPr/>
          <p:nvPr/>
        </p:nvSpPr>
        <p:spPr>
          <a:xfrm>
            <a:off x="5102225" y="3984625"/>
            <a:ext cx="2008188" cy="2070100"/>
          </a:xfrm>
          <a:custGeom>
            <a:avLst/>
            <a:gdLst/>
            <a:ahLst/>
            <a:cxnLst/>
            <a:rect l="l" t="t" r="r" b="b"/>
            <a:pathLst>
              <a:path w="2008414" h="2071008" extrusionOk="0">
                <a:moveTo>
                  <a:pt x="1515835" y="759279"/>
                </a:moveTo>
                <a:lnTo>
                  <a:pt x="1602921" y="576943"/>
                </a:lnTo>
                <a:lnTo>
                  <a:pt x="1662792" y="429986"/>
                </a:lnTo>
                <a:lnTo>
                  <a:pt x="1711778" y="291193"/>
                </a:lnTo>
                <a:lnTo>
                  <a:pt x="1728107" y="228600"/>
                </a:lnTo>
                <a:lnTo>
                  <a:pt x="1736271" y="193222"/>
                </a:lnTo>
                <a:lnTo>
                  <a:pt x="1741714" y="146958"/>
                </a:lnTo>
                <a:lnTo>
                  <a:pt x="1738992" y="100693"/>
                </a:lnTo>
                <a:lnTo>
                  <a:pt x="1730828" y="54429"/>
                </a:lnTo>
                <a:lnTo>
                  <a:pt x="1703614" y="0"/>
                </a:lnTo>
                <a:lnTo>
                  <a:pt x="2008414" y="258536"/>
                </a:lnTo>
                <a:lnTo>
                  <a:pt x="1975757" y="310243"/>
                </a:lnTo>
                <a:lnTo>
                  <a:pt x="1918607" y="446315"/>
                </a:lnTo>
                <a:lnTo>
                  <a:pt x="1747157" y="810986"/>
                </a:lnTo>
                <a:lnTo>
                  <a:pt x="1559378" y="1175658"/>
                </a:lnTo>
                <a:lnTo>
                  <a:pt x="1436914" y="1390650"/>
                </a:lnTo>
                <a:lnTo>
                  <a:pt x="1330778" y="1553936"/>
                </a:lnTo>
                <a:lnTo>
                  <a:pt x="1232807" y="1690008"/>
                </a:lnTo>
                <a:lnTo>
                  <a:pt x="1134835" y="1796143"/>
                </a:lnTo>
                <a:lnTo>
                  <a:pt x="1023257" y="1880508"/>
                </a:lnTo>
                <a:lnTo>
                  <a:pt x="911678" y="1951265"/>
                </a:lnTo>
                <a:lnTo>
                  <a:pt x="802821" y="2002972"/>
                </a:lnTo>
                <a:lnTo>
                  <a:pt x="661307" y="2051958"/>
                </a:lnTo>
                <a:lnTo>
                  <a:pt x="593271" y="2065565"/>
                </a:lnTo>
                <a:lnTo>
                  <a:pt x="538842" y="2071008"/>
                </a:lnTo>
                <a:lnTo>
                  <a:pt x="495300" y="2062843"/>
                </a:lnTo>
                <a:lnTo>
                  <a:pt x="468085" y="2046515"/>
                </a:lnTo>
                <a:lnTo>
                  <a:pt x="459921" y="2019300"/>
                </a:lnTo>
                <a:lnTo>
                  <a:pt x="440871" y="1964872"/>
                </a:lnTo>
                <a:lnTo>
                  <a:pt x="405492" y="1905000"/>
                </a:lnTo>
                <a:lnTo>
                  <a:pt x="370114" y="1866900"/>
                </a:lnTo>
                <a:lnTo>
                  <a:pt x="334735" y="1839686"/>
                </a:lnTo>
                <a:lnTo>
                  <a:pt x="236764" y="1798865"/>
                </a:lnTo>
                <a:lnTo>
                  <a:pt x="87085" y="1744436"/>
                </a:lnTo>
                <a:lnTo>
                  <a:pt x="32657" y="1728108"/>
                </a:lnTo>
                <a:lnTo>
                  <a:pt x="16328" y="1717222"/>
                </a:lnTo>
                <a:lnTo>
                  <a:pt x="0" y="1692729"/>
                </a:lnTo>
                <a:lnTo>
                  <a:pt x="0" y="1670958"/>
                </a:lnTo>
                <a:lnTo>
                  <a:pt x="16328" y="1657350"/>
                </a:lnTo>
                <a:lnTo>
                  <a:pt x="73478" y="1662793"/>
                </a:lnTo>
                <a:lnTo>
                  <a:pt x="250371" y="1692729"/>
                </a:lnTo>
                <a:lnTo>
                  <a:pt x="517071" y="1741715"/>
                </a:lnTo>
                <a:lnTo>
                  <a:pt x="623207" y="1766208"/>
                </a:lnTo>
                <a:lnTo>
                  <a:pt x="653142" y="1768929"/>
                </a:lnTo>
                <a:lnTo>
                  <a:pt x="710292" y="1758043"/>
                </a:lnTo>
                <a:lnTo>
                  <a:pt x="802821" y="1725386"/>
                </a:lnTo>
                <a:lnTo>
                  <a:pt x="911678" y="1660072"/>
                </a:lnTo>
                <a:lnTo>
                  <a:pt x="1036864" y="1553936"/>
                </a:lnTo>
                <a:lnTo>
                  <a:pt x="1162050" y="1401536"/>
                </a:lnTo>
                <a:lnTo>
                  <a:pt x="1276350" y="1230086"/>
                </a:lnTo>
                <a:lnTo>
                  <a:pt x="1377042" y="1053193"/>
                </a:lnTo>
                <a:lnTo>
                  <a:pt x="1515835" y="75927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101"/>
          <p:cNvSpPr/>
          <p:nvPr/>
        </p:nvSpPr>
        <p:spPr>
          <a:xfrm>
            <a:off x="3979863" y="4029075"/>
            <a:ext cx="1635125" cy="1189038"/>
          </a:xfrm>
          <a:custGeom>
            <a:avLst/>
            <a:gdLst/>
            <a:ahLst/>
            <a:cxnLst/>
            <a:rect l="l" t="t" r="r" b="b"/>
            <a:pathLst>
              <a:path w="1635919" h="1188244" extrusionOk="0">
                <a:moveTo>
                  <a:pt x="1050131" y="371475"/>
                </a:moveTo>
                <a:lnTo>
                  <a:pt x="923925" y="502444"/>
                </a:lnTo>
                <a:lnTo>
                  <a:pt x="816769" y="607219"/>
                </a:lnTo>
                <a:lnTo>
                  <a:pt x="704850" y="711994"/>
                </a:lnTo>
                <a:lnTo>
                  <a:pt x="581025" y="807244"/>
                </a:lnTo>
                <a:lnTo>
                  <a:pt x="400050" y="931069"/>
                </a:lnTo>
                <a:lnTo>
                  <a:pt x="207169" y="1035844"/>
                </a:lnTo>
                <a:lnTo>
                  <a:pt x="59531" y="1104900"/>
                </a:lnTo>
                <a:lnTo>
                  <a:pt x="33337" y="1119188"/>
                </a:lnTo>
                <a:lnTo>
                  <a:pt x="11906" y="1135856"/>
                </a:lnTo>
                <a:lnTo>
                  <a:pt x="2381" y="1150144"/>
                </a:lnTo>
                <a:lnTo>
                  <a:pt x="0" y="1169194"/>
                </a:lnTo>
                <a:lnTo>
                  <a:pt x="7144" y="1181100"/>
                </a:lnTo>
                <a:lnTo>
                  <a:pt x="23812" y="1188244"/>
                </a:lnTo>
                <a:lnTo>
                  <a:pt x="52387" y="1188244"/>
                </a:lnTo>
                <a:lnTo>
                  <a:pt x="111919" y="1166813"/>
                </a:lnTo>
                <a:lnTo>
                  <a:pt x="276225" y="1092994"/>
                </a:lnTo>
                <a:lnTo>
                  <a:pt x="469106" y="1002506"/>
                </a:lnTo>
                <a:lnTo>
                  <a:pt x="669131" y="897731"/>
                </a:lnTo>
                <a:lnTo>
                  <a:pt x="881062" y="769144"/>
                </a:lnTo>
                <a:lnTo>
                  <a:pt x="1069181" y="638175"/>
                </a:lnTo>
                <a:lnTo>
                  <a:pt x="1297781" y="447675"/>
                </a:lnTo>
                <a:lnTo>
                  <a:pt x="1497806" y="245269"/>
                </a:lnTo>
                <a:lnTo>
                  <a:pt x="1619250" y="114300"/>
                </a:lnTo>
                <a:lnTo>
                  <a:pt x="1633537" y="95250"/>
                </a:lnTo>
                <a:lnTo>
                  <a:pt x="1635919" y="83344"/>
                </a:lnTo>
                <a:lnTo>
                  <a:pt x="1626394" y="59531"/>
                </a:lnTo>
                <a:lnTo>
                  <a:pt x="1607344" y="16669"/>
                </a:lnTo>
                <a:lnTo>
                  <a:pt x="1357312" y="0"/>
                </a:lnTo>
                <a:lnTo>
                  <a:pt x="1278731" y="114300"/>
                </a:lnTo>
                <a:lnTo>
                  <a:pt x="1200150" y="209550"/>
                </a:lnTo>
                <a:lnTo>
                  <a:pt x="1050131" y="3714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p101"/>
          <p:cNvSpPr/>
          <p:nvPr/>
        </p:nvSpPr>
        <p:spPr>
          <a:xfrm>
            <a:off x="4135438" y="3992563"/>
            <a:ext cx="2181225" cy="1762125"/>
          </a:xfrm>
          <a:custGeom>
            <a:avLst/>
            <a:gdLst/>
            <a:ahLst/>
            <a:cxnLst/>
            <a:rect l="l" t="t" r="r" b="b"/>
            <a:pathLst>
              <a:path w="2181225" h="1762125" extrusionOk="0">
                <a:moveTo>
                  <a:pt x="1678782" y="471488"/>
                </a:moveTo>
                <a:lnTo>
                  <a:pt x="1519238" y="661988"/>
                </a:lnTo>
                <a:lnTo>
                  <a:pt x="1345407" y="840582"/>
                </a:lnTo>
                <a:lnTo>
                  <a:pt x="1157288" y="1009650"/>
                </a:lnTo>
                <a:lnTo>
                  <a:pt x="959644" y="1164432"/>
                </a:lnTo>
                <a:lnTo>
                  <a:pt x="692944" y="1345407"/>
                </a:lnTo>
                <a:lnTo>
                  <a:pt x="502444" y="1459707"/>
                </a:lnTo>
                <a:lnTo>
                  <a:pt x="254794" y="1588294"/>
                </a:lnTo>
                <a:lnTo>
                  <a:pt x="90488" y="1666875"/>
                </a:lnTo>
                <a:lnTo>
                  <a:pt x="23813" y="1700213"/>
                </a:lnTo>
                <a:lnTo>
                  <a:pt x="7144" y="1714500"/>
                </a:lnTo>
                <a:lnTo>
                  <a:pt x="0" y="1731169"/>
                </a:lnTo>
                <a:lnTo>
                  <a:pt x="4763" y="1750219"/>
                </a:lnTo>
                <a:lnTo>
                  <a:pt x="21432" y="1759744"/>
                </a:lnTo>
                <a:lnTo>
                  <a:pt x="50007" y="1762125"/>
                </a:lnTo>
                <a:lnTo>
                  <a:pt x="133350" y="1735932"/>
                </a:lnTo>
                <a:lnTo>
                  <a:pt x="347663" y="1650207"/>
                </a:lnTo>
                <a:lnTo>
                  <a:pt x="533400" y="1569244"/>
                </a:lnTo>
                <a:lnTo>
                  <a:pt x="757238" y="1462088"/>
                </a:lnTo>
                <a:lnTo>
                  <a:pt x="1028700" y="1309688"/>
                </a:lnTo>
                <a:lnTo>
                  <a:pt x="1240632" y="1166813"/>
                </a:lnTo>
                <a:lnTo>
                  <a:pt x="1428750" y="1031082"/>
                </a:lnTo>
                <a:lnTo>
                  <a:pt x="1662113" y="826294"/>
                </a:lnTo>
                <a:lnTo>
                  <a:pt x="1864519" y="619125"/>
                </a:lnTo>
                <a:lnTo>
                  <a:pt x="2014538" y="431007"/>
                </a:lnTo>
                <a:lnTo>
                  <a:pt x="2047875" y="388144"/>
                </a:lnTo>
                <a:lnTo>
                  <a:pt x="2066925" y="369094"/>
                </a:lnTo>
                <a:lnTo>
                  <a:pt x="2102644" y="350044"/>
                </a:lnTo>
                <a:lnTo>
                  <a:pt x="2157413" y="304800"/>
                </a:lnTo>
                <a:lnTo>
                  <a:pt x="2176463" y="283369"/>
                </a:lnTo>
                <a:lnTo>
                  <a:pt x="2181225" y="257175"/>
                </a:lnTo>
                <a:lnTo>
                  <a:pt x="2174082" y="242888"/>
                </a:lnTo>
                <a:lnTo>
                  <a:pt x="2138363" y="200025"/>
                </a:lnTo>
                <a:lnTo>
                  <a:pt x="2069307" y="130969"/>
                </a:lnTo>
                <a:lnTo>
                  <a:pt x="1976438" y="59532"/>
                </a:lnTo>
                <a:lnTo>
                  <a:pt x="1905000" y="0"/>
                </a:lnTo>
                <a:lnTo>
                  <a:pt x="1831182" y="16669"/>
                </a:lnTo>
                <a:lnTo>
                  <a:pt x="1859757" y="73819"/>
                </a:lnTo>
                <a:lnTo>
                  <a:pt x="1866900" y="92869"/>
                </a:lnTo>
                <a:lnTo>
                  <a:pt x="1874044" y="119063"/>
                </a:lnTo>
                <a:lnTo>
                  <a:pt x="1876425" y="145257"/>
                </a:lnTo>
                <a:lnTo>
                  <a:pt x="1869282" y="185738"/>
                </a:lnTo>
                <a:lnTo>
                  <a:pt x="1850232" y="226219"/>
                </a:lnTo>
                <a:lnTo>
                  <a:pt x="1790700" y="316707"/>
                </a:lnTo>
                <a:lnTo>
                  <a:pt x="1678782" y="4714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B13BE8E-CB34-164A-9B6B-69BB5D02D2AE}"/>
              </a:ext>
            </a:extLst>
          </p:cNvPr>
          <p:cNvGrpSpPr/>
          <p:nvPr/>
        </p:nvGrpSpPr>
        <p:grpSpPr>
          <a:xfrm>
            <a:off x="2786814" y="1542463"/>
            <a:ext cx="4500563" cy="4532312"/>
            <a:chOff x="2943225" y="1674813"/>
            <a:chExt cx="4500563" cy="4532312"/>
          </a:xfrm>
        </p:grpSpPr>
        <p:sp>
          <p:nvSpPr>
            <p:cNvPr id="19" name="Google Shape;1185;p101">
              <a:extLst>
                <a:ext uri="{FF2B5EF4-FFF2-40B4-BE49-F238E27FC236}">
                  <a16:creationId xmlns:a16="http://schemas.microsoft.com/office/drawing/2014/main" id="{120CED03-0355-304B-BEFC-5F312F5A9B1D}"/>
                </a:ext>
              </a:extLst>
            </p:cNvPr>
            <p:cNvSpPr/>
            <p:nvPr/>
          </p:nvSpPr>
          <p:spPr>
            <a:xfrm>
              <a:off x="4725988" y="1792288"/>
              <a:ext cx="463550" cy="1435100"/>
            </a:xfrm>
            <a:custGeom>
              <a:avLst/>
              <a:gdLst/>
              <a:ahLst/>
              <a:cxnLst/>
              <a:rect l="l" t="t" r="r" b="b"/>
              <a:pathLst>
                <a:path w="461963" h="1433513" extrusionOk="0">
                  <a:moveTo>
                    <a:pt x="195263" y="519113"/>
                  </a:moveTo>
                  <a:lnTo>
                    <a:pt x="176213" y="373857"/>
                  </a:lnTo>
                  <a:lnTo>
                    <a:pt x="171450" y="338138"/>
                  </a:lnTo>
                  <a:lnTo>
                    <a:pt x="159544" y="295275"/>
                  </a:lnTo>
                  <a:lnTo>
                    <a:pt x="133350" y="230982"/>
                  </a:lnTo>
                  <a:lnTo>
                    <a:pt x="109538" y="190500"/>
                  </a:lnTo>
                  <a:lnTo>
                    <a:pt x="85725" y="152400"/>
                  </a:lnTo>
                  <a:lnTo>
                    <a:pt x="52388" y="109538"/>
                  </a:lnTo>
                  <a:lnTo>
                    <a:pt x="21432" y="78582"/>
                  </a:lnTo>
                  <a:lnTo>
                    <a:pt x="7144" y="54769"/>
                  </a:lnTo>
                  <a:lnTo>
                    <a:pt x="0" y="35719"/>
                  </a:lnTo>
                  <a:lnTo>
                    <a:pt x="0" y="26194"/>
                  </a:lnTo>
                  <a:lnTo>
                    <a:pt x="0" y="16669"/>
                  </a:lnTo>
                  <a:lnTo>
                    <a:pt x="7144" y="7144"/>
                  </a:lnTo>
                  <a:lnTo>
                    <a:pt x="47625" y="0"/>
                  </a:lnTo>
                  <a:lnTo>
                    <a:pt x="95250" y="4763"/>
                  </a:lnTo>
                  <a:lnTo>
                    <a:pt x="157163" y="19050"/>
                  </a:lnTo>
                  <a:lnTo>
                    <a:pt x="228600" y="47625"/>
                  </a:lnTo>
                  <a:lnTo>
                    <a:pt x="295275" y="78582"/>
                  </a:lnTo>
                  <a:lnTo>
                    <a:pt x="354807" y="133350"/>
                  </a:lnTo>
                  <a:lnTo>
                    <a:pt x="383382" y="264319"/>
                  </a:lnTo>
                  <a:lnTo>
                    <a:pt x="402432" y="385763"/>
                  </a:lnTo>
                  <a:lnTo>
                    <a:pt x="414338" y="535782"/>
                  </a:lnTo>
                  <a:lnTo>
                    <a:pt x="447675" y="947738"/>
                  </a:lnTo>
                  <a:lnTo>
                    <a:pt x="461963" y="1212057"/>
                  </a:lnTo>
                  <a:lnTo>
                    <a:pt x="442913" y="1340644"/>
                  </a:lnTo>
                  <a:lnTo>
                    <a:pt x="423863" y="1388269"/>
                  </a:lnTo>
                  <a:lnTo>
                    <a:pt x="402432" y="1423988"/>
                  </a:lnTo>
                  <a:lnTo>
                    <a:pt x="385763" y="1433513"/>
                  </a:lnTo>
                  <a:lnTo>
                    <a:pt x="366713" y="1433513"/>
                  </a:lnTo>
                  <a:lnTo>
                    <a:pt x="340519" y="1421607"/>
                  </a:lnTo>
                  <a:lnTo>
                    <a:pt x="311944" y="1395413"/>
                  </a:lnTo>
                  <a:lnTo>
                    <a:pt x="285750" y="1350169"/>
                  </a:lnTo>
                  <a:lnTo>
                    <a:pt x="254794" y="1271588"/>
                  </a:lnTo>
                  <a:lnTo>
                    <a:pt x="226219" y="1171575"/>
                  </a:lnTo>
                  <a:lnTo>
                    <a:pt x="214313" y="1121569"/>
                  </a:lnTo>
                  <a:lnTo>
                    <a:pt x="221457" y="1085850"/>
                  </a:lnTo>
                  <a:lnTo>
                    <a:pt x="233363" y="962025"/>
                  </a:lnTo>
                  <a:lnTo>
                    <a:pt x="238125" y="850107"/>
                  </a:lnTo>
                  <a:lnTo>
                    <a:pt x="226219" y="766763"/>
                  </a:lnTo>
                  <a:lnTo>
                    <a:pt x="195263" y="5191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186;p101">
              <a:extLst>
                <a:ext uri="{FF2B5EF4-FFF2-40B4-BE49-F238E27FC236}">
                  <a16:creationId xmlns:a16="http://schemas.microsoft.com/office/drawing/2014/main" id="{F96CAC82-D3B2-FC40-AE69-D524DC543A22}"/>
                </a:ext>
              </a:extLst>
            </p:cNvPr>
            <p:cNvSpPr/>
            <p:nvPr/>
          </p:nvSpPr>
          <p:spPr>
            <a:xfrm>
              <a:off x="4278313" y="3276600"/>
              <a:ext cx="3165475" cy="552450"/>
            </a:xfrm>
            <a:custGeom>
              <a:avLst/>
              <a:gdLst/>
              <a:ahLst/>
              <a:cxnLst/>
              <a:rect l="l" t="t" r="r" b="b"/>
              <a:pathLst>
                <a:path w="3166044" h="552339" extrusionOk="0">
                  <a:moveTo>
                    <a:pt x="1823515" y="116282"/>
                  </a:moveTo>
                  <a:lnTo>
                    <a:pt x="1524881" y="145352"/>
                  </a:lnTo>
                  <a:lnTo>
                    <a:pt x="1125822" y="192922"/>
                  </a:lnTo>
                  <a:lnTo>
                    <a:pt x="827189" y="235206"/>
                  </a:lnTo>
                  <a:lnTo>
                    <a:pt x="525912" y="280134"/>
                  </a:lnTo>
                  <a:lnTo>
                    <a:pt x="486271" y="282776"/>
                  </a:lnTo>
                  <a:lnTo>
                    <a:pt x="377917" y="285419"/>
                  </a:lnTo>
                  <a:lnTo>
                    <a:pt x="221993" y="277491"/>
                  </a:lnTo>
                  <a:lnTo>
                    <a:pt x="113639" y="256349"/>
                  </a:lnTo>
                  <a:lnTo>
                    <a:pt x="42284" y="229921"/>
                  </a:lnTo>
                  <a:lnTo>
                    <a:pt x="21142" y="227278"/>
                  </a:lnTo>
                  <a:lnTo>
                    <a:pt x="0" y="229921"/>
                  </a:lnTo>
                  <a:lnTo>
                    <a:pt x="0" y="243135"/>
                  </a:lnTo>
                  <a:lnTo>
                    <a:pt x="13214" y="277491"/>
                  </a:lnTo>
                  <a:lnTo>
                    <a:pt x="60784" y="335632"/>
                  </a:lnTo>
                  <a:lnTo>
                    <a:pt x="134782" y="406987"/>
                  </a:lnTo>
                  <a:lnTo>
                    <a:pt x="203494" y="462485"/>
                  </a:lnTo>
                  <a:lnTo>
                    <a:pt x="272206" y="504769"/>
                  </a:lnTo>
                  <a:lnTo>
                    <a:pt x="330347" y="528554"/>
                  </a:lnTo>
                  <a:lnTo>
                    <a:pt x="380560" y="544411"/>
                  </a:lnTo>
                  <a:lnTo>
                    <a:pt x="422844" y="552339"/>
                  </a:lnTo>
                  <a:lnTo>
                    <a:pt x="454557" y="552339"/>
                  </a:lnTo>
                  <a:lnTo>
                    <a:pt x="502127" y="539126"/>
                  </a:lnTo>
                  <a:lnTo>
                    <a:pt x="658051" y="483627"/>
                  </a:lnTo>
                  <a:lnTo>
                    <a:pt x="895901" y="401701"/>
                  </a:lnTo>
                  <a:lnTo>
                    <a:pt x="998969" y="375274"/>
                  </a:lnTo>
                  <a:lnTo>
                    <a:pt x="1384814" y="340917"/>
                  </a:lnTo>
                  <a:lnTo>
                    <a:pt x="1680805" y="314490"/>
                  </a:lnTo>
                  <a:lnTo>
                    <a:pt x="2003223" y="290705"/>
                  </a:lnTo>
                  <a:lnTo>
                    <a:pt x="2373212" y="280134"/>
                  </a:lnTo>
                  <a:lnTo>
                    <a:pt x="2626918" y="280134"/>
                  </a:lnTo>
                  <a:lnTo>
                    <a:pt x="2827769" y="285419"/>
                  </a:lnTo>
                  <a:lnTo>
                    <a:pt x="2957265" y="282776"/>
                  </a:lnTo>
                  <a:lnTo>
                    <a:pt x="3073547" y="272205"/>
                  </a:lnTo>
                  <a:lnTo>
                    <a:pt x="3118474" y="261634"/>
                  </a:lnTo>
                  <a:lnTo>
                    <a:pt x="3142259" y="245778"/>
                  </a:lnTo>
                  <a:lnTo>
                    <a:pt x="3160758" y="221993"/>
                  </a:lnTo>
                  <a:lnTo>
                    <a:pt x="3166044" y="200850"/>
                  </a:lnTo>
                  <a:lnTo>
                    <a:pt x="3163401" y="169137"/>
                  </a:lnTo>
                  <a:lnTo>
                    <a:pt x="3144902" y="137424"/>
                  </a:lnTo>
                  <a:lnTo>
                    <a:pt x="3110546" y="100425"/>
                  </a:lnTo>
                  <a:lnTo>
                    <a:pt x="3057690" y="63426"/>
                  </a:lnTo>
                  <a:lnTo>
                    <a:pt x="2981050" y="42284"/>
                  </a:lnTo>
                  <a:lnTo>
                    <a:pt x="2862125" y="10571"/>
                  </a:lnTo>
                  <a:lnTo>
                    <a:pt x="2766985" y="0"/>
                  </a:lnTo>
                  <a:lnTo>
                    <a:pt x="2740557" y="2642"/>
                  </a:lnTo>
                  <a:lnTo>
                    <a:pt x="2716772" y="18499"/>
                  </a:lnTo>
                  <a:lnTo>
                    <a:pt x="2679774" y="39641"/>
                  </a:lnTo>
                  <a:lnTo>
                    <a:pt x="2608419" y="63426"/>
                  </a:lnTo>
                  <a:lnTo>
                    <a:pt x="2486851" y="84568"/>
                  </a:lnTo>
                  <a:lnTo>
                    <a:pt x="2328284" y="84568"/>
                  </a:lnTo>
                  <a:lnTo>
                    <a:pt x="2045508" y="97782"/>
                  </a:lnTo>
                  <a:lnTo>
                    <a:pt x="1823515" y="1162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187;p101">
              <a:extLst>
                <a:ext uri="{FF2B5EF4-FFF2-40B4-BE49-F238E27FC236}">
                  <a16:creationId xmlns:a16="http://schemas.microsoft.com/office/drawing/2014/main" id="{CDE1B981-C31D-1B4D-855B-AF6EBFECDC45}"/>
                </a:ext>
              </a:extLst>
            </p:cNvPr>
            <p:cNvSpPr/>
            <p:nvPr/>
          </p:nvSpPr>
          <p:spPr>
            <a:xfrm>
              <a:off x="3249613" y="1862138"/>
              <a:ext cx="1085850" cy="385762"/>
            </a:xfrm>
            <a:custGeom>
              <a:avLst/>
              <a:gdLst/>
              <a:ahLst/>
              <a:cxnLst/>
              <a:rect l="l" t="t" r="r" b="b"/>
              <a:pathLst>
                <a:path w="1085850" h="385762" extrusionOk="0">
                  <a:moveTo>
                    <a:pt x="504825" y="121443"/>
                  </a:moveTo>
                  <a:lnTo>
                    <a:pt x="154782" y="197643"/>
                  </a:lnTo>
                  <a:lnTo>
                    <a:pt x="64294" y="219075"/>
                  </a:lnTo>
                  <a:lnTo>
                    <a:pt x="26194" y="230981"/>
                  </a:lnTo>
                  <a:lnTo>
                    <a:pt x="0" y="216693"/>
                  </a:lnTo>
                  <a:lnTo>
                    <a:pt x="90488" y="385762"/>
                  </a:lnTo>
                  <a:lnTo>
                    <a:pt x="159544" y="373856"/>
                  </a:lnTo>
                  <a:lnTo>
                    <a:pt x="545307" y="302418"/>
                  </a:lnTo>
                  <a:lnTo>
                    <a:pt x="592932" y="297656"/>
                  </a:lnTo>
                  <a:lnTo>
                    <a:pt x="614363" y="297656"/>
                  </a:lnTo>
                  <a:lnTo>
                    <a:pt x="635794" y="304800"/>
                  </a:lnTo>
                  <a:lnTo>
                    <a:pt x="652463" y="321468"/>
                  </a:lnTo>
                  <a:lnTo>
                    <a:pt x="1085850" y="207168"/>
                  </a:lnTo>
                  <a:lnTo>
                    <a:pt x="1066800" y="157162"/>
                  </a:lnTo>
                  <a:lnTo>
                    <a:pt x="1035844" y="123825"/>
                  </a:lnTo>
                  <a:lnTo>
                    <a:pt x="1012032" y="102393"/>
                  </a:lnTo>
                  <a:lnTo>
                    <a:pt x="978694" y="83343"/>
                  </a:lnTo>
                  <a:lnTo>
                    <a:pt x="909638" y="47625"/>
                  </a:lnTo>
                  <a:lnTo>
                    <a:pt x="831057" y="11906"/>
                  </a:lnTo>
                  <a:lnTo>
                    <a:pt x="792957" y="0"/>
                  </a:lnTo>
                  <a:lnTo>
                    <a:pt x="778669" y="0"/>
                  </a:lnTo>
                  <a:lnTo>
                    <a:pt x="750094" y="23812"/>
                  </a:lnTo>
                  <a:lnTo>
                    <a:pt x="695325" y="64293"/>
                  </a:lnTo>
                  <a:lnTo>
                    <a:pt x="645319" y="88106"/>
                  </a:lnTo>
                  <a:lnTo>
                    <a:pt x="619125" y="95250"/>
                  </a:lnTo>
                  <a:lnTo>
                    <a:pt x="504825" y="12144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188;p101">
              <a:extLst>
                <a:ext uri="{FF2B5EF4-FFF2-40B4-BE49-F238E27FC236}">
                  <a16:creationId xmlns:a16="http://schemas.microsoft.com/office/drawing/2014/main" id="{0E674EA3-E0EF-6443-973D-76F8A4182CE0}"/>
                </a:ext>
              </a:extLst>
            </p:cNvPr>
            <p:cNvSpPr/>
            <p:nvPr/>
          </p:nvSpPr>
          <p:spPr>
            <a:xfrm>
              <a:off x="3706813" y="2039938"/>
              <a:ext cx="635000" cy="1022350"/>
            </a:xfrm>
            <a:custGeom>
              <a:avLst/>
              <a:gdLst/>
              <a:ahLst/>
              <a:cxnLst/>
              <a:rect l="l" t="t" r="r" b="b"/>
              <a:pathLst>
                <a:path w="633413" h="1021557" extrusionOk="0">
                  <a:moveTo>
                    <a:pt x="133350" y="535782"/>
                  </a:moveTo>
                  <a:lnTo>
                    <a:pt x="176213" y="371475"/>
                  </a:lnTo>
                  <a:lnTo>
                    <a:pt x="202407" y="238125"/>
                  </a:lnTo>
                  <a:cubicBezTo>
                    <a:pt x="203201" y="215106"/>
                    <a:pt x="203994" y="192088"/>
                    <a:pt x="204788" y="169069"/>
                  </a:cubicBezTo>
                  <a:lnTo>
                    <a:pt x="192882" y="140494"/>
                  </a:lnTo>
                  <a:lnTo>
                    <a:pt x="183357" y="128588"/>
                  </a:lnTo>
                  <a:lnTo>
                    <a:pt x="616744" y="0"/>
                  </a:lnTo>
                  <a:lnTo>
                    <a:pt x="633413" y="45244"/>
                  </a:lnTo>
                  <a:lnTo>
                    <a:pt x="607219" y="71438"/>
                  </a:lnTo>
                  <a:lnTo>
                    <a:pt x="531019" y="154782"/>
                  </a:lnTo>
                  <a:lnTo>
                    <a:pt x="490538" y="214313"/>
                  </a:lnTo>
                  <a:lnTo>
                    <a:pt x="459582" y="264319"/>
                  </a:lnTo>
                  <a:lnTo>
                    <a:pt x="395288" y="397669"/>
                  </a:lnTo>
                  <a:lnTo>
                    <a:pt x="321469" y="578644"/>
                  </a:lnTo>
                  <a:lnTo>
                    <a:pt x="159544" y="954882"/>
                  </a:lnTo>
                  <a:lnTo>
                    <a:pt x="133350" y="1021557"/>
                  </a:lnTo>
                  <a:lnTo>
                    <a:pt x="0" y="1002507"/>
                  </a:lnTo>
                  <a:lnTo>
                    <a:pt x="4763" y="964407"/>
                  </a:lnTo>
                  <a:lnTo>
                    <a:pt x="54769" y="807244"/>
                  </a:lnTo>
                  <a:lnTo>
                    <a:pt x="133350" y="53578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189;p101">
              <a:extLst>
                <a:ext uri="{FF2B5EF4-FFF2-40B4-BE49-F238E27FC236}">
                  <a16:creationId xmlns:a16="http://schemas.microsoft.com/office/drawing/2014/main" id="{1AADEEE2-20E8-0F44-95EE-13041B4FB8BA}"/>
                </a:ext>
              </a:extLst>
            </p:cNvPr>
            <p:cNvSpPr/>
            <p:nvPr/>
          </p:nvSpPr>
          <p:spPr>
            <a:xfrm>
              <a:off x="3709988" y="3000375"/>
              <a:ext cx="492125" cy="866775"/>
            </a:xfrm>
            <a:custGeom>
              <a:avLst/>
              <a:gdLst/>
              <a:ahLst/>
              <a:cxnLst/>
              <a:rect l="l" t="t" r="r" b="b"/>
              <a:pathLst>
                <a:path w="492918" h="866775" extrusionOk="0">
                  <a:moveTo>
                    <a:pt x="290512" y="238125"/>
                  </a:moveTo>
                  <a:lnTo>
                    <a:pt x="335756" y="309563"/>
                  </a:lnTo>
                  <a:lnTo>
                    <a:pt x="376237" y="383381"/>
                  </a:lnTo>
                  <a:lnTo>
                    <a:pt x="414337" y="466725"/>
                  </a:lnTo>
                  <a:lnTo>
                    <a:pt x="442912" y="552450"/>
                  </a:lnTo>
                  <a:lnTo>
                    <a:pt x="457200" y="614363"/>
                  </a:lnTo>
                  <a:lnTo>
                    <a:pt x="471487" y="681038"/>
                  </a:lnTo>
                  <a:lnTo>
                    <a:pt x="483393" y="750094"/>
                  </a:lnTo>
                  <a:lnTo>
                    <a:pt x="492918" y="816769"/>
                  </a:lnTo>
                  <a:lnTo>
                    <a:pt x="492918" y="866775"/>
                  </a:lnTo>
                  <a:lnTo>
                    <a:pt x="264318" y="776288"/>
                  </a:lnTo>
                  <a:lnTo>
                    <a:pt x="269081" y="719138"/>
                  </a:lnTo>
                  <a:cubicBezTo>
                    <a:pt x="269875" y="699294"/>
                    <a:pt x="270668" y="679450"/>
                    <a:pt x="271462" y="659606"/>
                  </a:cubicBezTo>
                  <a:cubicBezTo>
                    <a:pt x="270634" y="640557"/>
                    <a:pt x="269081" y="621523"/>
                    <a:pt x="269081" y="602456"/>
                  </a:cubicBezTo>
                  <a:lnTo>
                    <a:pt x="254793" y="528638"/>
                  </a:lnTo>
                  <a:lnTo>
                    <a:pt x="230981" y="461963"/>
                  </a:lnTo>
                  <a:lnTo>
                    <a:pt x="197643" y="381000"/>
                  </a:lnTo>
                  <a:lnTo>
                    <a:pt x="147637" y="295275"/>
                  </a:lnTo>
                  <a:lnTo>
                    <a:pt x="80962" y="202406"/>
                  </a:lnTo>
                  <a:lnTo>
                    <a:pt x="42862" y="147638"/>
                  </a:lnTo>
                  <a:lnTo>
                    <a:pt x="21431" y="111919"/>
                  </a:lnTo>
                  <a:lnTo>
                    <a:pt x="11906" y="85725"/>
                  </a:lnTo>
                  <a:lnTo>
                    <a:pt x="0" y="42863"/>
                  </a:lnTo>
                  <a:lnTo>
                    <a:pt x="64293" y="0"/>
                  </a:lnTo>
                  <a:lnTo>
                    <a:pt x="126206" y="33338"/>
                  </a:lnTo>
                  <a:lnTo>
                    <a:pt x="185737" y="100013"/>
                  </a:lnTo>
                  <a:lnTo>
                    <a:pt x="242887" y="169069"/>
                  </a:lnTo>
                  <a:lnTo>
                    <a:pt x="290512" y="2381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190;p101">
              <a:extLst>
                <a:ext uri="{FF2B5EF4-FFF2-40B4-BE49-F238E27FC236}">
                  <a16:creationId xmlns:a16="http://schemas.microsoft.com/office/drawing/2014/main" id="{9C8468E8-5E84-054B-802C-D7934A69B9A2}"/>
                </a:ext>
              </a:extLst>
            </p:cNvPr>
            <p:cNvSpPr/>
            <p:nvPr/>
          </p:nvSpPr>
          <p:spPr>
            <a:xfrm>
              <a:off x="3713163" y="3716338"/>
              <a:ext cx="488950" cy="828675"/>
            </a:xfrm>
            <a:custGeom>
              <a:avLst/>
              <a:gdLst/>
              <a:ahLst/>
              <a:cxnLst/>
              <a:rect l="l" t="t" r="r" b="b"/>
              <a:pathLst>
                <a:path w="490537" h="828675" extrusionOk="0">
                  <a:moveTo>
                    <a:pt x="214312" y="278607"/>
                  </a:moveTo>
                  <a:lnTo>
                    <a:pt x="238125" y="209550"/>
                  </a:lnTo>
                  <a:lnTo>
                    <a:pt x="247650" y="169069"/>
                  </a:lnTo>
                  <a:lnTo>
                    <a:pt x="254794" y="128588"/>
                  </a:lnTo>
                  <a:lnTo>
                    <a:pt x="261937" y="80963"/>
                  </a:lnTo>
                  <a:lnTo>
                    <a:pt x="266700" y="0"/>
                  </a:lnTo>
                  <a:lnTo>
                    <a:pt x="488156" y="116682"/>
                  </a:lnTo>
                  <a:cubicBezTo>
                    <a:pt x="488950" y="137319"/>
                    <a:pt x="489743" y="157957"/>
                    <a:pt x="490537" y="178594"/>
                  </a:cubicBezTo>
                  <a:lnTo>
                    <a:pt x="481012" y="240507"/>
                  </a:lnTo>
                  <a:lnTo>
                    <a:pt x="466725" y="311944"/>
                  </a:lnTo>
                  <a:lnTo>
                    <a:pt x="433387" y="416719"/>
                  </a:lnTo>
                  <a:lnTo>
                    <a:pt x="404812" y="488157"/>
                  </a:lnTo>
                  <a:lnTo>
                    <a:pt x="369094" y="554832"/>
                  </a:lnTo>
                  <a:lnTo>
                    <a:pt x="328612" y="616744"/>
                  </a:lnTo>
                  <a:lnTo>
                    <a:pt x="300037" y="652463"/>
                  </a:lnTo>
                  <a:lnTo>
                    <a:pt x="254794" y="702469"/>
                  </a:lnTo>
                  <a:lnTo>
                    <a:pt x="202406" y="750094"/>
                  </a:lnTo>
                  <a:lnTo>
                    <a:pt x="140494" y="790575"/>
                  </a:lnTo>
                  <a:lnTo>
                    <a:pt x="102394" y="812007"/>
                  </a:lnTo>
                  <a:lnTo>
                    <a:pt x="57150" y="826294"/>
                  </a:lnTo>
                  <a:lnTo>
                    <a:pt x="11906" y="828675"/>
                  </a:lnTo>
                  <a:lnTo>
                    <a:pt x="0" y="821532"/>
                  </a:lnTo>
                  <a:lnTo>
                    <a:pt x="133350" y="428625"/>
                  </a:lnTo>
                  <a:lnTo>
                    <a:pt x="152400" y="404813"/>
                  </a:lnTo>
                  <a:lnTo>
                    <a:pt x="173831" y="371475"/>
                  </a:lnTo>
                  <a:lnTo>
                    <a:pt x="197644" y="328613"/>
                  </a:lnTo>
                  <a:lnTo>
                    <a:pt x="214312" y="27860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191;p101">
              <a:extLst>
                <a:ext uri="{FF2B5EF4-FFF2-40B4-BE49-F238E27FC236}">
                  <a16:creationId xmlns:a16="http://schemas.microsoft.com/office/drawing/2014/main" id="{6247C2FA-0E5B-A24E-8804-C7E44E08C30A}"/>
                </a:ext>
              </a:extLst>
            </p:cNvPr>
            <p:cNvSpPr/>
            <p:nvPr/>
          </p:nvSpPr>
          <p:spPr>
            <a:xfrm>
              <a:off x="3405188" y="4110038"/>
              <a:ext cx="476250" cy="433387"/>
            </a:xfrm>
            <a:custGeom>
              <a:avLst/>
              <a:gdLst/>
              <a:ahLst/>
              <a:cxnLst/>
              <a:rect l="l" t="t" r="r" b="b"/>
              <a:pathLst>
                <a:path w="476250" h="433387" extrusionOk="0">
                  <a:moveTo>
                    <a:pt x="135731" y="54768"/>
                  </a:moveTo>
                  <a:lnTo>
                    <a:pt x="233362" y="80962"/>
                  </a:lnTo>
                  <a:lnTo>
                    <a:pt x="290512" y="90487"/>
                  </a:lnTo>
                  <a:lnTo>
                    <a:pt x="340518" y="100012"/>
                  </a:lnTo>
                  <a:lnTo>
                    <a:pt x="359568" y="100012"/>
                  </a:lnTo>
                  <a:lnTo>
                    <a:pt x="383381" y="90487"/>
                  </a:lnTo>
                  <a:lnTo>
                    <a:pt x="397668" y="80962"/>
                  </a:lnTo>
                  <a:lnTo>
                    <a:pt x="423862" y="54768"/>
                  </a:lnTo>
                  <a:lnTo>
                    <a:pt x="476250" y="0"/>
                  </a:lnTo>
                  <a:lnTo>
                    <a:pt x="316706" y="433387"/>
                  </a:lnTo>
                  <a:lnTo>
                    <a:pt x="297656" y="419100"/>
                  </a:lnTo>
                  <a:lnTo>
                    <a:pt x="288131" y="397668"/>
                  </a:lnTo>
                  <a:lnTo>
                    <a:pt x="288131" y="369093"/>
                  </a:lnTo>
                  <a:lnTo>
                    <a:pt x="283368" y="347662"/>
                  </a:lnTo>
                  <a:lnTo>
                    <a:pt x="271462" y="316706"/>
                  </a:lnTo>
                  <a:lnTo>
                    <a:pt x="250031" y="276225"/>
                  </a:lnTo>
                  <a:lnTo>
                    <a:pt x="214312" y="228600"/>
                  </a:lnTo>
                  <a:lnTo>
                    <a:pt x="150018" y="169068"/>
                  </a:lnTo>
                  <a:lnTo>
                    <a:pt x="69056" y="107156"/>
                  </a:lnTo>
                  <a:lnTo>
                    <a:pt x="19050" y="73818"/>
                  </a:lnTo>
                  <a:lnTo>
                    <a:pt x="9525" y="61912"/>
                  </a:lnTo>
                  <a:lnTo>
                    <a:pt x="0" y="45243"/>
                  </a:lnTo>
                  <a:lnTo>
                    <a:pt x="7143" y="30956"/>
                  </a:lnTo>
                  <a:lnTo>
                    <a:pt x="26193" y="28575"/>
                  </a:lnTo>
                  <a:lnTo>
                    <a:pt x="66675" y="33337"/>
                  </a:lnTo>
                  <a:lnTo>
                    <a:pt x="135731" y="5476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192;p101">
              <a:extLst>
                <a:ext uri="{FF2B5EF4-FFF2-40B4-BE49-F238E27FC236}">
                  <a16:creationId xmlns:a16="http://schemas.microsoft.com/office/drawing/2014/main" id="{BBB0535B-4394-BB4B-B85D-BD4450ECE259}"/>
                </a:ext>
              </a:extLst>
            </p:cNvPr>
            <p:cNvSpPr/>
            <p:nvPr/>
          </p:nvSpPr>
          <p:spPr>
            <a:xfrm>
              <a:off x="2943225" y="1976438"/>
              <a:ext cx="412750" cy="4075112"/>
            </a:xfrm>
            <a:custGeom>
              <a:avLst/>
              <a:gdLst/>
              <a:ahLst/>
              <a:cxnLst/>
              <a:rect l="l" t="t" r="r" b="b"/>
              <a:pathLst>
                <a:path w="412273" h="4075159" extrusionOk="0">
                  <a:moveTo>
                    <a:pt x="401702" y="1014826"/>
                  </a:moveTo>
                  <a:lnTo>
                    <a:pt x="412273" y="243136"/>
                  </a:lnTo>
                  <a:lnTo>
                    <a:pt x="332990" y="116283"/>
                  </a:lnTo>
                  <a:lnTo>
                    <a:pt x="243135" y="68713"/>
                  </a:lnTo>
                  <a:lnTo>
                    <a:pt x="169138" y="31714"/>
                  </a:lnTo>
                  <a:lnTo>
                    <a:pt x="89854" y="5286"/>
                  </a:lnTo>
                  <a:lnTo>
                    <a:pt x="47570" y="0"/>
                  </a:lnTo>
                  <a:lnTo>
                    <a:pt x="15857" y="0"/>
                  </a:lnTo>
                  <a:lnTo>
                    <a:pt x="0" y="15857"/>
                  </a:lnTo>
                  <a:lnTo>
                    <a:pt x="10571" y="42285"/>
                  </a:lnTo>
                  <a:lnTo>
                    <a:pt x="31713" y="63427"/>
                  </a:lnTo>
                  <a:lnTo>
                    <a:pt x="73998" y="110997"/>
                  </a:lnTo>
                  <a:lnTo>
                    <a:pt x="121568" y="184995"/>
                  </a:lnTo>
                  <a:lnTo>
                    <a:pt x="158566" y="269563"/>
                  </a:lnTo>
                  <a:lnTo>
                    <a:pt x="163852" y="322419"/>
                  </a:lnTo>
                  <a:lnTo>
                    <a:pt x="158566" y="808689"/>
                  </a:lnTo>
                  <a:lnTo>
                    <a:pt x="132139" y="1960939"/>
                  </a:lnTo>
                  <a:lnTo>
                    <a:pt x="105711" y="3086761"/>
                  </a:lnTo>
                  <a:lnTo>
                    <a:pt x="100425" y="3430322"/>
                  </a:lnTo>
                  <a:lnTo>
                    <a:pt x="79283" y="3514891"/>
                  </a:lnTo>
                  <a:lnTo>
                    <a:pt x="58141" y="3636458"/>
                  </a:lnTo>
                  <a:lnTo>
                    <a:pt x="52855" y="3763311"/>
                  </a:lnTo>
                  <a:lnTo>
                    <a:pt x="58141" y="3884879"/>
                  </a:lnTo>
                  <a:lnTo>
                    <a:pt x="63427" y="3943020"/>
                  </a:lnTo>
                  <a:lnTo>
                    <a:pt x="79283" y="4001161"/>
                  </a:lnTo>
                  <a:lnTo>
                    <a:pt x="105711" y="4032874"/>
                  </a:lnTo>
                  <a:lnTo>
                    <a:pt x="158566" y="4069873"/>
                  </a:lnTo>
                  <a:lnTo>
                    <a:pt x="179709" y="4075159"/>
                  </a:lnTo>
                  <a:lnTo>
                    <a:pt x="216707" y="4059302"/>
                  </a:lnTo>
                  <a:lnTo>
                    <a:pt x="269563" y="3990590"/>
                  </a:lnTo>
                  <a:lnTo>
                    <a:pt x="311847" y="3884879"/>
                  </a:lnTo>
                  <a:lnTo>
                    <a:pt x="332990" y="3805596"/>
                  </a:lnTo>
                  <a:lnTo>
                    <a:pt x="348846" y="3689314"/>
                  </a:lnTo>
                  <a:lnTo>
                    <a:pt x="348846" y="3509605"/>
                  </a:lnTo>
                  <a:lnTo>
                    <a:pt x="375274" y="2304500"/>
                  </a:lnTo>
                  <a:lnTo>
                    <a:pt x="401702" y="101482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193;p101">
              <a:extLst>
                <a:ext uri="{FF2B5EF4-FFF2-40B4-BE49-F238E27FC236}">
                  <a16:creationId xmlns:a16="http://schemas.microsoft.com/office/drawing/2014/main" id="{5668250C-921B-D640-B8BE-24487BAA201B}"/>
                </a:ext>
              </a:extLst>
            </p:cNvPr>
            <p:cNvSpPr/>
            <p:nvPr/>
          </p:nvSpPr>
          <p:spPr>
            <a:xfrm>
              <a:off x="4859338" y="1674813"/>
              <a:ext cx="1895475" cy="1392237"/>
            </a:xfrm>
            <a:custGeom>
              <a:avLst/>
              <a:gdLst/>
              <a:ahLst/>
              <a:cxnLst/>
              <a:rect l="l" t="t" r="r" b="b"/>
              <a:pathLst>
                <a:path w="1895475" h="1393031" extrusionOk="0">
                  <a:moveTo>
                    <a:pt x="959644" y="85725"/>
                  </a:moveTo>
                  <a:lnTo>
                    <a:pt x="585788" y="128587"/>
                  </a:lnTo>
                  <a:lnTo>
                    <a:pt x="269082" y="171450"/>
                  </a:lnTo>
                  <a:lnTo>
                    <a:pt x="126207" y="192881"/>
                  </a:lnTo>
                  <a:lnTo>
                    <a:pt x="0" y="240506"/>
                  </a:lnTo>
                  <a:lnTo>
                    <a:pt x="230982" y="350044"/>
                  </a:lnTo>
                  <a:lnTo>
                    <a:pt x="435769" y="323850"/>
                  </a:lnTo>
                  <a:lnTo>
                    <a:pt x="781050" y="278606"/>
                  </a:lnTo>
                  <a:lnTo>
                    <a:pt x="1147763" y="233362"/>
                  </a:lnTo>
                  <a:lnTo>
                    <a:pt x="1364457" y="204787"/>
                  </a:lnTo>
                  <a:lnTo>
                    <a:pt x="1404938" y="204787"/>
                  </a:lnTo>
                  <a:lnTo>
                    <a:pt x="1438275" y="207169"/>
                  </a:lnTo>
                  <a:lnTo>
                    <a:pt x="1457325" y="214312"/>
                  </a:lnTo>
                  <a:lnTo>
                    <a:pt x="1481138" y="223837"/>
                  </a:lnTo>
                  <a:lnTo>
                    <a:pt x="1490663" y="238125"/>
                  </a:lnTo>
                  <a:lnTo>
                    <a:pt x="1497807" y="292894"/>
                  </a:lnTo>
                  <a:lnTo>
                    <a:pt x="1507332" y="397669"/>
                  </a:lnTo>
                  <a:lnTo>
                    <a:pt x="1512094" y="616744"/>
                  </a:lnTo>
                  <a:lnTo>
                    <a:pt x="1490663" y="790575"/>
                  </a:lnTo>
                  <a:lnTo>
                    <a:pt x="1464469" y="1152525"/>
                  </a:lnTo>
                  <a:lnTo>
                    <a:pt x="1481138" y="1288256"/>
                  </a:lnTo>
                  <a:lnTo>
                    <a:pt x="1559719" y="1393031"/>
                  </a:lnTo>
                  <a:lnTo>
                    <a:pt x="1595438" y="1376362"/>
                  </a:lnTo>
                  <a:lnTo>
                    <a:pt x="1628775" y="1362075"/>
                  </a:lnTo>
                  <a:lnTo>
                    <a:pt x="1643063" y="1350169"/>
                  </a:lnTo>
                  <a:lnTo>
                    <a:pt x="1650207" y="1321594"/>
                  </a:lnTo>
                  <a:lnTo>
                    <a:pt x="1690688" y="1102519"/>
                  </a:lnTo>
                  <a:lnTo>
                    <a:pt x="1747838" y="776287"/>
                  </a:lnTo>
                  <a:lnTo>
                    <a:pt x="1800225" y="471487"/>
                  </a:lnTo>
                  <a:lnTo>
                    <a:pt x="1821657" y="359569"/>
                  </a:lnTo>
                  <a:lnTo>
                    <a:pt x="1826419" y="347662"/>
                  </a:lnTo>
                  <a:lnTo>
                    <a:pt x="1847850" y="328612"/>
                  </a:lnTo>
                  <a:lnTo>
                    <a:pt x="1871663" y="302419"/>
                  </a:lnTo>
                  <a:lnTo>
                    <a:pt x="1888332" y="276225"/>
                  </a:lnTo>
                  <a:lnTo>
                    <a:pt x="1893094" y="254794"/>
                  </a:lnTo>
                  <a:lnTo>
                    <a:pt x="1895475" y="228600"/>
                  </a:lnTo>
                  <a:lnTo>
                    <a:pt x="1885950" y="202406"/>
                  </a:lnTo>
                  <a:lnTo>
                    <a:pt x="1859757" y="166687"/>
                  </a:lnTo>
                  <a:lnTo>
                    <a:pt x="1804988" y="104775"/>
                  </a:lnTo>
                  <a:lnTo>
                    <a:pt x="1747838" y="59531"/>
                  </a:lnTo>
                  <a:lnTo>
                    <a:pt x="1700213" y="23812"/>
                  </a:lnTo>
                  <a:lnTo>
                    <a:pt x="1662113" y="7144"/>
                  </a:lnTo>
                  <a:lnTo>
                    <a:pt x="1635919" y="0"/>
                  </a:lnTo>
                  <a:cubicBezTo>
                    <a:pt x="1613699" y="2469"/>
                    <a:pt x="1621676" y="2381"/>
                    <a:pt x="1612107" y="2381"/>
                  </a:cubicBezTo>
                  <a:lnTo>
                    <a:pt x="1593057" y="11906"/>
                  </a:lnTo>
                  <a:lnTo>
                    <a:pt x="1502569" y="33337"/>
                  </a:lnTo>
                  <a:lnTo>
                    <a:pt x="1423988" y="35719"/>
                  </a:lnTo>
                  <a:lnTo>
                    <a:pt x="1121569" y="64294"/>
                  </a:lnTo>
                  <a:lnTo>
                    <a:pt x="959644" y="857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194;p101">
              <a:extLst>
                <a:ext uri="{FF2B5EF4-FFF2-40B4-BE49-F238E27FC236}">
                  <a16:creationId xmlns:a16="http://schemas.microsoft.com/office/drawing/2014/main" id="{5362B6A3-2A6B-A041-A60B-C91490EEEC97}"/>
                </a:ext>
              </a:extLst>
            </p:cNvPr>
            <p:cNvSpPr/>
            <p:nvPr/>
          </p:nvSpPr>
          <p:spPr>
            <a:xfrm>
              <a:off x="4967288" y="2265363"/>
              <a:ext cx="1587500" cy="315912"/>
            </a:xfrm>
            <a:custGeom>
              <a:avLst/>
              <a:gdLst/>
              <a:ahLst/>
              <a:cxnLst/>
              <a:rect l="l" t="t" r="r" b="b"/>
              <a:pathLst>
                <a:path w="1588293" h="316706" extrusionOk="0">
                  <a:moveTo>
                    <a:pt x="945356" y="54769"/>
                  </a:moveTo>
                  <a:lnTo>
                    <a:pt x="1278731" y="16669"/>
                  </a:lnTo>
                  <a:lnTo>
                    <a:pt x="1419225" y="0"/>
                  </a:lnTo>
                  <a:lnTo>
                    <a:pt x="1588293" y="114300"/>
                  </a:lnTo>
                  <a:lnTo>
                    <a:pt x="1395412" y="202406"/>
                  </a:lnTo>
                  <a:lnTo>
                    <a:pt x="1254918" y="207169"/>
                  </a:lnTo>
                  <a:lnTo>
                    <a:pt x="888206" y="230981"/>
                  </a:lnTo>
                  <a:lnTo>
                    <a:pt x="490537" y="273844"/>
                  </a:lnTo>
                  <a:lnTo>
                    <a:pt x="169068" y="316706"/>
                  </a:lnTo>
                  <a:lnTo>
                    <a:pt x="0" y="166687"/>
                  </a:lnTo>
                  <a:lnTo>
                    <a:pt x="173831" y="138112"/>
                  </a:lnTo>
                  <a:lnTo>
                    <a:pt x="452437" y="111919"/>
                  </a:lnTo>
                  <a:lnTo>
                    <a:pt x="754856" y="76200"/>
                  </a:lnTo>
                  <a:lnTo>
                    <a:pt x="945356" y="547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195;p101">
              <a:extLst>
                <a:ext uri="{FF2B5EF4-FFF2-40B4-BE49-F238E27FC236}">
                  <a16:creationId xmlns:a16="http://schemas.microsoft.com/office/drawing/2014/main" id="{AD84B24B-2A80-944A-B767-71335F169801}"/>
                </a:ext>
              </a:extLst>
            </p:cNvPr>
            <p:cNvSpPr/>
            <p:nvPr/>
          </p:nvSpPr>
          <p:spPr>
            <a:xfrm>
              <a:off x="5010150" y="2819400"/>
              <a:ext cx="1476375" cy="323850"/>
            </a:xfrm>
            <a:custGeom>
              <a:avLst/>
              <a:gdLst/>
              <a:ahLst/>
              <a:cxnLst/>
              <a:rect l="l" t="t" r="r" b="b"/>
              <a:pathLst>
                <a:path w="1476375" h="323850" extrusionOk="0">
                  <a:moveTo>
                    <a:pt x="776288" y="78581"/>
                  </a:moveTo>
                  <a:lnTo>
                    <a:pt x="297656" y="145256"/>
                  </a:lnTo>
                  <a:lnTo>
                    <a:pt x="138113" y="161925"/>
                  </a:lnTo>
                  <a:lnTo>
                    <a:pt x="0" y="185738"/>
                  </a:lnTo>
                  <a:lnTo>
                    <a:pt x="145256" y="323850"/>
                  </a:lnTo>
                  <a:lnTo>
                    <a:pt x="347663" y="292894"/>
                  </a:lnTo>
                  <a:lnTo>
                    <a:pt x="602456" y="257175"/>
                  </a:lnTo>
                  <a:lnTo>
                    <a:pt x="912019" y="219075"/>
                  </a:lnTo>
                  <a:lnTo>
                    <a:pt x="1007269" y="204788"/>
                  </a:lnTo>
                  <a:lnTo>
                    <a:pt x="1028700" y="207169"/>
                  </a:lnTo>
                  <a:lnTo>
                    <a:pt x="1109663" y="207169"/>
                  </a:lnTo>
                  <a:lnTo>
                    <a:pt x="1226344" y="209550"/>
                  </a:lnTo>
                  <a:lnTo>
                    <a:pt x="1278731" y="214313"/>
                  </a:lnTo>
                  <a:lnTo>
                    <a:pt x="1326356" y="221456"/>
                  </a:lnTo>
                  <a:lnTo>
                    <a:pt x="1381125" y="235744"/>
                  </a:lnTo>
                  <a:lnTo>
                    <a:pt x="1412081" y="247650"/>
                  </a:lnTo>
                  <a:lnTo>
                    <a:pt x="1476375" y="161925"/>
                  </a:lnTo>
                  <a:lnTo>
                    <a:pt x="1335881" y="0"/>
                  </a:lnTo>
                  <a:lnTo>
                    <a:pt x="1069181" y="35719"/>
                  </a:lnTo>
                  <a:lnTo>
                    <a:pt x="776288" y="785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196;p101">
              <a:extLst>
                <a:ext uri="{FF2B5EF4-FFF2-40B4-BE49-F238E27FC236}">
                  <a16:creationId xmlns:a16="http://schemas.microsoft.com/office/drawing/2014/main" id="{0CC22D7C-DC11-794D-8D09-BAD555A282D1}"/>
                </a:ext>
              </a:extLst>
            </p:cNvPr>
            <p:cNvSpPr/>
            <p:nvPr/>
          </p:nvSpPr>
          <p:spPr>
            <a:xfrm>
              <a:off x="3925888" y="3563938"/>
              <a:ext cx="1665287" cy="1169987"/>
            </a:xfrm>
            <a:custGeom>
              <a:avLst/>
              <a:gdLst/>
              <a:ahLst/>
              <a:cxnLst/>
              <a:rect l="l" t="t" r="r" b="b"/>
              <a:pathLst>
                <a:path w="1664494" h="1169194" extrusionOk="0">
                  <a:moveTo>
                    <a:pt x="1052513" y="395288"/>
                  </a:moveTo>
                  <a:lnTo>
                    <a:pt x="1154907" y="288132"/>
                  </a:lnTo>
                  <a:lnTo>
                    <a:pt x="1259682" y="171450"/>
                  </a:lnTo>
                  <a:lnTo>
                    <a:pt x="1333500" y="73819"/>
                  </a:lnTo>
                  <a:lnTo>
                    <a:pt x="1524000" y="0"/>
                  </a:lnTo>
                  <a:lnTo>
                    <a:pt x="1664494" y="52388"/>
                  </a:lnTo>
                  <a:lnTo>
                    <a:pt x="1621632" y="171450"/>
                  </a:lnTo>
                  <a:lnTo>
                    <a:pt x="1593057" y="200025"/>
                  </a:lnTo>
                  <a:lnTo>
                    <a:pt x="1388269" y="392907"/>
                  </a:lnTo>
                  <a:lnTo>
                    <a:pt x="1262063" y="502444"/>
                  </a:lnTo>
                  <a:lnTo>
                    <a:pt x="1112044" y="631032"/>
                  </a:lnTo>
                  <a:lnTo>
                    <a:pt x="873919" y="783432"/>
                  </a:lnTo>
                  <a:lnTo>
                    <a:pt x="621507" y="926307"/>
                  </a:lnTo>
                  <a:lnTo>
                    <a:pt x="342900" y="1059657"/>
                  </a:lnTo>
                  <a:lnTo>
                    <a:pt x="128588" y="1143000"/>
                  </a:lnTo>
                  <a:lnTo>
                    <a:pt x="30957" y="1169194"/>
                  </a:lnTo>
                  <a:lnTo>
                    <a:pt x="9525" y="1166813"/>
                  </a:lnTo>
                  <a:lnTo>
                    <a:pt x="0" y="1157288"/>
                  </a:lnTo>
                  <a:lnTo>
                    <a:pt x="4763" y="1143000"/>
                  </a:lnTo>
                  <a:lnTo>
                    <a:pt x="28575" y="1114425"/>
                  </a:lnTo>
                  <a:lnTo>
                    <a:pt x="123825" y="1066800"/>
                  </a:lnTo>
                  <a:lnTo>
                    <a:pt x="297657" y="973932"/>
                  </a:lnTo>
                  <a:lnTo>
                    <a:pt x="538163" y="826294"/>
                  </a:lnTo>
                  <a:lnTo>
                    <a:pt x="757238" y="661988"/>
                  </a:lnTo>
                  <a:lnTo>
                    <a:pt x="990600" y="461963"/>
                  </a:lnTo>
                  <a:lnTo>
                    <a:pt x="1052513" y="3952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197;p101">
              <a:extLst>
                <a:ext uri="{FF2B5EF4-FFF2-40B4-BE49-F238E27FC236}">
                  <a16:creationId xmlns:a16="http://schemas.microsoft.com/office/drawing/2014/main" id="{6DB57A4F-8200-5347-BFA6-FC5EEC2B30E9}"/>
                </a:ext>
              </a:extLst>
            </p:cNvPr>
            <p:cNvSpPr/>
            <p:nvPr/>
          </p:nvSpPr>
          <p:spPr>
            <a:xfrm>
              <a:off x="5029200" y="3933825"/>
              <a:ext cx="2314575" cy="485775"/>
            </a:xfrm>
            <a:custGeom>
              <a:avLst/>
              <a:gdLst/>
              <a:ahLst/>
              <a:cxnLst/>
              <a:rect l="l" t="t" r="r" b="b"/>
              <a:pathLst>
                <a:path w="2314575" h="485775" extrusionOk="0">
                  <a:moveTo>
                    <a:pt x="1345406" y="59531"/>
                  </a:moveTo>
                  <a:lnTo>
                    <a:pt x="942975" y="85725"/>
                  </a:lnTo>
                  <a:lnTo>
                    <a:pt x="483394" y="111919"/>
                  </a:lnTo>
                  <a:lnTo>
                    <a:pt x="254794" y="116681"/>
                  </a:lnTo>
                  <a:lnTo>
                    <a:pt x="169069" y="116681"/>
                  </a:lnTo>
                  <a:lnTo>
                    <a:pt x="0" y="104775"/>
                  </a:lnTo>
                  <a:lnTo>
                    <a:pt x="14288" y="240506"/>
                  </a:lnTo>
                  <a:lnTo>
                    <a:pt x="66675" y="285750"/>
                  </a:lnTo>
                  <a:lnTo>
                    <a:pt x="90488" y="302419"/>
                  </a:lnTo>
                  <a:lnTo>
                    <a:pt x="133350" y="321469"/>
                  </a:lnTo>
                  <a:lnTo>
                    <a:pt x="173831" y="330994"/>
                  </a:lnTo>
                  <a:lnTo>
                    <a:pt x="230981" y="340519"/>
                  </a:lnTo>
                  <a:lnTo>
                    <a:pt x="292894" y="342900"/>
                  </a:lnTo>
                  <a:lnTo>
                    <a:pt x="426244" y="330994"/>
                  </a:lnTo>
                  <a:lnTo>
                    <a:pt x="709613" y="278606"/>
                  </a:lnTo>
                  <a:lnTo>
                    <a:pt x="1121569" y="252413"/>
                  </a:lnTo>
                  <a:lnTo>
                    <a:pt x="1457325" y="233363"/>
                  </a:lnTo>
                  <a:lnTo>
                    <a:pt x="1833563" y="209550"/>
                  </a:lnTo>
                  <a:lnTo>
                    <a:pt x="1902619" y="211931"/>
                  </a:lnTo>
                  <a:lnTo>
                    <a:pt x="1921669" y="216694"/>
                  </a:lnTo>
                  <a:lnTo>
                    <a:pt x="2216944" y="485775"/>
                  </a:lnTo>
                  <a:lnTo>
                    <a:pt x="2257425" y="435769"/>
                  </a:lnTo>
                  <a:lnTo>
                    <a:pt x="2288381" y="404813"/>
                  </a:lnTo>
                  <a:lnTo>
                    <a:pt x="2307431" y="378619"/>
                  </a:lnTo>
                  <a:lnTo>
                    <a:pt x="2314575" y="357188"/>
                  </a:lnTo>
                  <a:lnTo>
                    <a:pt x="2312194" y="335756"/>
                  </a:lnTo>
                  <a:lnTo>
                    <a:pt x="2297906" y="295275"/>
                  </a:lnTo>
                  <a:lnTo>
                    <a:pt x="2271713" y="247650"/>
                  </a:lnTo>
                  <a:lnTo>
                    <a:pt x="2228850" y="197644"/>
                  </a:lnTo>
                  <a:lnTo>
                    <a:pt x="2112169" y="107156"/>
                  </a:lnTo>
                  <a:lnTo>
                    <a:pt x="2012156" y="42863"/>
                  </a:lnTo>
                  <a:lnTo>
                    <a:pt x="1945481" y="9525"/>
                  </a:lnTo>
                  <a:lnTo>
                    <a:pt x="1916906" y="0"/>
                  </a:lnTo>
                  <a:lnTo>
                    <a:pt x="1895475" y="0"/>
                  </a:lnTo>
                  <a:lnTo>
                    <a:pt x="1871663" y="9525"/>
                  </a:lnTo>
                  <a:lnTo>
                    <a:pt x="1774031" y="30956"/>
                  </a:lnTo>
                  <a:lnTo>
                    <a:pt x="1345406" y="595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198;p101">
              <a:extLst>
                <a:ext uri="{FF2B5EF4-FFF2-40B4-BE49-F238E27FC236}">
                  <a16:creationId xmlns:a16="http://schemas.microsoft.com/office/drawing/2014/main" id="{AB495F88-2964-2D43-A23E-CD482754E860}"/>
                </a:ext>
              </a:extLst>
            </p:cNvPr>
            <p:cNvSpPr/>
            <p:nvPr/>
          </p:nvSpPr>
          <p:spPr>
            <a:xfrm>
              <a:off x="5254625" y="4137025"/>
              <a:ext cx="2008188" cy="2070100"/>
            </a:xfrm>
            <a:custGeom>
              <a:avLst/>
              <a:gdLst/>
              <a:ahLst/>
              <a:cxnLst/>
              <a:rect l="l" t="t" r="r" b="b"/>
              <a:pathLst>
                <a:path w="2008414" h="2071008" extrusionOk="0">
                  <a:moveTo>
                    <a:pt x="1515835" y="759279"/>
                  </a:moveTo>
                  <a:lnTo>
                    <a:pt x="1602921" y="576943"/>
                  </a:lnTo>
                  <a:lnTo>
                    <a:pt x="1662792" y="429986"/>
                  </a:lnTo>
                  <a:lnTo>
                    <a:pt x="1711778" y="291193"/>
                  </a:lnTo>
                  <a:lnTo>
                    <a:pt x="1728107" y="228600"/>
                  </a:lnTo>
                  <a:lnTo>
                    <a:pt x="1736271" y="193222"/>
                  </a:lnTo>
                  <a:lnTo>
                    <a:pt x="1741714" y="146958"/>
                  </a:lnTo>
                  <a:lnTo>
                    <a:pt x="1738992" y="100693"/>
                  </a:lnTo>
                  <a:lnTo>
                    <a:pt x="1730828" y="54429"/>
                  </a:lnTo>
                  <a:lnTo>
                    <a:pt x="1703614" y="0"/>
                  </a:lnTo>
                  <a:lnTo>
                    <a:pt x="2008414" y="258536"/>
                  </a:lnTo>
                  <a:lnTo>
                    <a:pt x="1975757" y="310243"/>
                  </a:lnTo>
                  <a:lnTo>
                    <a:pt x="1918607" y="446315"/>
                  </a:lnTo>
                  <a:lnTo>
                    <a:pt x="1747157" y="810986"/>
                  </a:lnTo>
                  <a:lnTo>
                    <a:pt x="1559378" y="1175658"/>
                  </a:lnTo>
                  <a:lnTo>
                    <a:pt x="1436914" y="1390650"/>
                  </a:lnTo>
                  <a:lnTo>
                    <a:pt x="1330778" y="1553936"/>
                  </a:lnTo>
                  <a:lnTo>
                    <a:pt x="1232807" y="1690008"/>
                  </a:lnTo>
                  <a:lnTo>
                    <a:pt x="1134835" y="1796143"/>
                  </a:lnTo>
                  <a:lnTo>
                    <a:pt x="1023257" y="1880508"/>
                  </a:lnTo>
                  <a:lnTo>
                    <a:pt x="911678" y="1951265"/>
                  </a:lnTo>
                  <a:lnTo>
                    <a:pt x="802821" y="2002972"/>
                  </a:lnTo>
                  <a:lnTo>
                    <a:pt x="661307" y="2051958"/>
                  </a:lnTo>
                  <a:lnTo>
                    <a:pt x="593271" y="2065565"/>
                  </a:lnTo>
                  <a:lnTo>
                    <a:pt x="538842" y="2071008"/>
                  </a:lnTo>
                  <a:lnTo>
                    <a:pt x="495300" y="2062843"/>
                  </a:lnTo>
                  <a:lnTo>
                    <a:pt x="468085" y="2046515"/>
                  </a:lnTo>
                  <a:lnTo>
                    <a:pt x="459921" y="2019300"/>
                  </a:lnTo>
                  <a:lnTo>
                    <a:pt x="440871" y="1964872"/>
                  </a:lnTo>
                  <a:lnTo>
                    <a:pt x="405492" y="1905000"/>
                  </a:lnTo>
                  <a:lnTo>
                    <a:pt x="370114" y="1866900"/>
                  </a:lnTo>
                  <a:lnTo>
                    <a:pt x="334735" y="1839686"/>
                  </a:lnTo>
                  <a:lnTo>
                    <a:pt x="236764" y="1798865"/>
                  </a:lnTo>
                  <a:lnTo>
                    <a:pt x="87085" y="1744436"/>
                  </a:lnTo>
                  <a:lnTo>
                    <a:pt x="32657" y="1728108"/>
                  </a:lnTo>
                  <a:lnTo>
                    <a:pt x="16328" y="1717222"/>
                  </a:lnTo>
                  <a:lnTo>
                    <a:pt x="0" y="1692729"/>
                  </a:lnTo>
                  <a:lnTo>
                    <a:pt x="0" y="1670958"/>
                  </a:lnTo>
                  <a:lnTo>
                    <a:pt x="16328" y="1657350"/>
                  </a:lnTo>
                  <a:lnTo>
                    <a:pt x="73478" y="1662793"/>
                  </a:lnTo>
                  <a:lnTo>
                    <a:pt x="250371" y="1692729"/>
                  </a:lnTo>
                  <a:lnTo>
                    <a:pt x="517071" y="1741715"/>
                  </a:lnTo>
                  <a:lnTo>
                    <a:pt x="623207" y="1766208"/>
                  </a:lnTo>
                  <a:lnTo>
                    <a:pt x="653142" y="1768929"/>
                  </a:lnTo>
                  <a:lnTo>
                    <a:pt x="710292" y="1758043"/>
                  </a:lnTo>
                  <a:lnTo>
                    <a:pt x="802821" y="1725386"/>
                  </a:lnTo>
                  <a:lnTo>
                    <a:pt x="911678" y="1660072"/>
                  </a:lnTo>
                  <a:lnTo>
                    <a:pt x="1036864" y="1553936"/>
                  </a:lnTo>
                  <a:lnTo>
                    <a:pt x="1162050" y="1401536"/>
                  </a:lnTo>
                  <a:lnTo>
                    <a:pt x="1276350" y="1230086"/>
                  </a:lnTo>
                  <a:lnTo>
                    <a:pt x="1377042" y="1053193"/>
                  </a:lnTo>
                  <a:lnTo>
                    <a:pt x="1515835" y="75927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199;p101">
              <a:extLst>
                <a:ext uri="{FF2B5EF4-FFF2-40B4-BE49-F238E27FC236}">
                  <a16:creationId xmlns:a16="http://schemas.microsoft.com/office/drawing/2014/main" id="{15E1F056-6A06-5740-9859-4A29EF7A6CF1}"/>
                </a:ext>
              </a:extLst>
            </p:cNvPr>
            <p:cNvSpPr/>
            <p:nvPr/>
          </p:nvSpPr>
          <p:spPr>
            <a:xfrm>
              <a:off x="4132263" y="4181475"/>
              <a:ext cx="1635125" cy="1189038"/>
            </a:xfrm>
            <a:custGeom>
              <a:avLst/>
              <a:gdLst/>
              <a:ahLst/>
              <a:cxnLst/>
              <a:rect l="l" t="t" r="r" b="b"/>
              <a:pathLst>
                <a:path w="1635919" h="1188244" extrusionOk="0">
                  <a:moveTo>
                    <a:pt x="1050131" y="371475"/>
                  </a:moveTo>
                  <a:lnTo>
                    <a:pt x="923925" y="502444"/>
                  </a:lnTo>
                  <a:lnTo>
                    <a:pt x="816769" y="607219"/>
                  </a:lnTo>
                  <a:lnTo>
                    <a:pt x="704850" y="711994"/>
                  </a:lnTo>
                  <a:lnTo>
                    <a:pt x="581025" y="807244"/>
                  </a:lnTo>
                  <a:lnTo>
                    <a:pt x="400050" y="931069"/>
                  </a:lnTo>
                  <a:lnTo>
                    <a:pt x="207169" y="1035844"/>
                  </a:lnTo>
                  <a:lnTo>
                    <a:pt x="59531" y="1104900"/>
                  </a:lnTo>
                  <a:lnTo>
                    <a:pt x="33337" y="1119188"/>
                  </a:lnTo>
                  <a:lnTo>
                    <a:pt x="11906" y="1135856"/>
                  </a:lnTo>
                  <a:lnTo>
                    <a:pt x="2381" y="1150144"/>
                  </a:lnTo>
                  <a:lnTo>
                    <a:pt x="0" y="1169194"/>
                  </a:lnTo>
                  <a:lnTo>
                    <a:pt x="7144" y="1181100"/>
                  </a:lnTo>
                  <a:lnTo>
                    <a:pt x="23812" y="1188244"/>
                  </a:lnTo>
                  <a:lnTo>
                    <a:pt x="52387" y="1188244"/>
                  </a:lnTo>
                  <a:lnTo>
                    <a:pt x="111919" y="1166813"/>
                  </a:lnTo>
                  <a:lnTo>
                    <a:pt x="276225" y="1092994"/>
                  </a:lnTo>
                  <a:lnTo>
                    <a:pt x="469106" y="1002506"/>
                  </a:lnTo>
                  <a:lnTo>
                    <a:pt x="669131" y="897731"/>
                  </a:lnTo>
                  <a:lnTo>
                    <a:pt x="881062" y="769144"/>
                  </a:lnTo>
                  <a:lnTo>
                    <a:pt x="1069181" y="638175"/>
                  </a:lnTo>
                  <a:lnTo>
                    <a:pt x="1297781" y="447675"/>
                  </a:lnTo>
                  <a:lnTo>
                    <a:pt x="1497806" y="245269"/>
                  </a:lnTo>
                  <a:lnTo>
                    <a:pt x="1619250" y="114300"/>
                  </a:lnTo>
                  <a:lnTo>
                    <a:pt x="1633537" y="95250"/>
                  </a:lnTo>
                  <a:lnTo>
                    <a:pt x="1635919" y="83344"/>
                  </a:lnTo>
                  <a:lnTo>
                    <a:pt x="1626394" y="59531"/>
                  </a:lnTo>
                  <a:lnTo>
                    <a:pt x="1607344" y="16669"/>
                  </a:lnTo>
                  <a:lnTo>
                    <a:pt x="1357312" y="0"/>
                  </a:lnTo>
                  <a:lnTo>
                    <a:pt x="1278731" y="114300"/>
                  </a:lnTo>
                  <a:lnTo>
                    <a:pt x="1200150" y="209550"/>
                  </a:lnTo>
                  <a:lnTo>
                    <a:pt x="1050131" y="3714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200;p101">
              <a:extLst>
                <a:ext uri="{FF2B5EF4-FFF2-40B4-BE49-F238E27FC236}">
                  <a16:creationId xmlns:a16="http://schemas.microsoft.com/office/drawing/2014/main" id="{F0A94A0A-313F-0C4A-8ED0-D4E95A66AD52}"/>
                </a:ext>
              </a:extLst>
            </p:cNvPr>
            <p:cNvSpPr/>
            <p:nvPr/>
          </p:nvSpPr>
          <p:spPr>
            <a:xfrm>
              <a:off x="4287838" y="4144963"/>
              <a:ext cx="2181225" cy="1762125"/>
            </a:xfrm>
            <a:custGeom>
              <a:avLst/>
              <a:gdLst/>
              <a:ahLst/>
              <a:cxnLst/>
              <a:rect l="l" t="t" r="r" b="b"/>
              <a:pathLst>
                <a:path w="2181225" h="1762125" extrusionOk="0">
                  <a:moveTo>
                    <a:pt x="1678782" y="471488"/>
                  </a:moveTo>
                  <a:lnTo>
                    <a:pt x="1519238" y="661988"/>
                  </a:lnTo>
                  <a:lnTo>
                    <a:pt x="1345407" y="840582"/>
                  </a:lnTo>
                  <a:lnTo>
                    <a:pt x="1157288" y="1009650"/>
                  </a:lnTo>
                  <a:lnTo>
                    <a:pt x="959644" y="1164432"/>
                  </a:lnTo>
                  <a:lnTo>
                    <a:pt x="692944" y="1345407"/>
                  </a:lnTo>
                  <a:lnTo>
                    <a:pt x="502444" y="1459707"/>
                  </a:lnTo>
                  <a:lnTo>
                    <a:pt x="254794" y="1588294"/>
                  </a:lnTo>
                  <a:lnTo>
                    <a:pt x="90488" y="1666875"/>
                  </a:lnTo>
                  <a:lnTo>
                    <a:pt x="23813" y="1700213"/>
                  </a:lnTo>
                  <a:lnTo>
                    <a:pt x="7144" y="1714500"/>
                  </a:lnTo>
                  <a:lnTo>
                    <a:pt x="0" y="1731169"/>
                  </a:lnTo>
                  <a:lnTo>
                    <a:pt x="4763" y="1750219"/>
                  </a:lnTo>
                  <a:lnTo>
                    <a:pt x="21432" y="1759744"/>
                  </a:lnTo>
                  <a:lnTo>
                    <a:pt x="50007" y="1762125"/>
                  </a:lnTo>
                  <a:lnTo>
                    <a:pt x="133350" y="1735932"/>
                  </a:lnTo>
                  <a:lnTo>
                    <a:pt x="347663" y="1650207"/>
                  </a:lnTo>
                  <a:lnTo>
                    <a:pt x="533400" y="1569244"/>
                  </a:lnTo>
                  <a:lnTo>
                    <a:pt x="757238" y="1462088"/>
                  </a:lnTo>
                  <a:lnTo>
                    <a:pt x="1028700" y="1309688"/>
                  </a:lnTo>
                  <a:lnTo>
                    <a:pt x="1240632" y="1166813"/>
                  </a:lnTo>
                  <a:lnTo>
                    <a:pt x="1428750" y="1031082"/>
                  </a:lnTo>
                  <a:lnTo>
                    <a:pt x="1662113" y="826294"/>
                  </a:lnTo>
                  <a:lnTo>
                    <a:pt x="1864519" y="619125"/>
                  </a:lnTo>
                  <a:lnTo>
                    <a:pt x="2014538" y="431007"/>
                  </a:lnTo>
                  <a:lnTo>
                    <a:pt x="2047875" y="388144"/>
                  </a:lnTo>
                  <a:lnTo>
                    <a:pt x="2066925" y="369094"/>
                  </a:lnTo>
                  <a:lnTo>
                    <a:pt x="2102644" y="350044"/>
                  </a:lnTo>
                  <a:lnTo>
                    <a:pt x="2157413" y="304800"/>
                  </a:lnTo>
                  <a:lnTo>
                    <a:pt x="2176463" y="283369"/>
                  </a:lnTo>
                  <a:lnTo>
                    <a:pt x="2181225" y="257175"/>
                  </a:lnTo>
                  <a:lnTo>
                    <a:pt x="2174082" y="242888"/>
                  </a:lnTo>
                  <a:lnTo>
                    <a:pt x="2138363" y="200025"/>
                  </a:lnTo>
                  <a:lnTo>
                    <a:pt x="2069307" y="130969"/>
                  </a:lnTo>
                  <a:lnTo>
                    <a:pt x="1976438" y="59532"/>
                  </a:lnTo>
                  <a:lnTo>
                    <a:pt x="1905000" y="0"/>
                  </a:lnTo>
                  <a:lnTo>
                    <a:pt x="1831182" y="16669"/>
                  </a:lnTo>
                  <a:lnTo>
                    <a:pt x="1859757" y="73819"/>
                  </a:lnTo>
                  <a:lnTo>
                    <a:pt x="1866900" y="92869"/>
                  </a:lnTo>
                  <a:lnTo>
                    <a:pt x="1874044" y="119063"/>
                  </a:lnTo>
                  <a:lnTo>
                    <a:pt x="1876425" y="145257"/>
                  </a:lnTo>
                  <a:lnTo>
                    <a:pt x="1869282" y="185738"/>
                  </a:lnTo>
                  <a:lnTo>
                    <a:pt x="1850232" y="226219"/>
                  </a:lnTo>
                  <a:lnTo>
                    <a:pt x="1790700" y="316707"/>
                  </a:lnTo>
                  <a:lnTo>
                    <a:pt x="1678782" y="4714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6" name="Google Shape;1205;p102">
            <a:extLst>
              <a:ext uri="{FF2B5EF4-FFF2-40B4-BE49-F238E27FC236}">
                <a16:creationId xmlns:a16="http://schemas.microsoft.com/office/drawing/2014/main" id="{89B055AA-4480-3A48-8250-A9D0BE7202E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7734" y="1536620"/>
            <a:ext cx="4498975" cy="453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5" name="Google Shape;1205;p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3513" y="1488492"/>
            <a:ext cx="4498975" cy="453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7" name="Google Shape;2287;p207"/>
          <p:cNvSpPr txBox="1"/>
          <p:nvPr/>
        </p:nvSpPr>
        <p:spPr>
          <a:xfrm>
            <a:off x="4060825" y="6609670"/>
            <a:ext cx="478633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負</a:t>
            </a:r>
            <a:endParaRPr/>
          </a:p>
        </p:txBody>
      </p:sp>
      <p:sp>
        <p:nvSpPr>
          <p:cNvPr id="2288" name="Google Shape;2288;p207"/>
          <p:cNvSpPr/>
          <p:nvPr/>
        </p:nvSpPr>
        <p:spPr>
          <a:xfrm>
            <a:off x="3097213" y="1481138"/>
            <a:ext cx="1539875" cy="1584325"/>
          </a:xfrm>
          <a:custGeom>
            <a:avLst/>
            <a:gdLst/>
            <a:ahLst/>
            <a:cxnLst/>
            <a:rect l="l" t="t" r="r" b="b"/>
            <a:pathLst>
              <a:path w="1538288" h="1583531" extrusionOk="0">
                <a:moveTo>
                  <a:pt x="997744" y="535781"/>
                </a:moveTo>
                <a:lnTo>
                  <a:pt x="1050132" y="459581"/>
                </a:lnTo>
                <a:lnTo>
                  <a:pt x="1076325" y="414337"/>
                </a:lnTo>
                <a:lnTo>
                  <a:pt x="1102519" y="366712"/>
                </a:lnTo>
                <a:lnTo>
                  <a:pt x="1121569" y="326231"/>
                </a:lnTo>
                <a:lnTo>
                  <a:pt x="1138238" y="278606"/>
                </a:lnTo>
                <a:lnTo>
                  <a:pt x="1150144" y="230981"/>
                </a:lnTo>
                <a:lnTo>
                  <a:pt x="1154907" y="195262"/>
                </a:lnTo>
                <a:lnTo>
                  <a:pt x="1154907" y="180975"/>
                </a:lnTo>
                <a:lnTo>
                  <a:pt x="1150144" y="169068"/>
                </a:lnTo>
                <a:lnTo>
                  <a:pt x="1133475" y="140493"/>
                </a:lnTo>
                <a:lnTo>
                  <a:pt x="1104900" y="107156"/>
                </a:lnTo>
                <a:lnTo>
                  <a:pt x="1062038" y="78581"/>
                </a:lnTo>
                <a:lnTo>
                  <a:pt x="1028700" y="54768"/>
                </a:lnTo>
                <a:lnTo>
                  <a:pt x="1019175" y="47625"/>
                </a:lnTo>
                <a:lnTo>
                  <a:pt x="1007269" y="21431"/>
                </a:lnTo>
                <a:lnTo>
                  <a:pt x="1012032" y="2381"/>
                </a:lnTo>
                <a:lnTo>
                  <a:pt x="1026319" y="0"/>
                </a:lnTo>
                <a:lnTo>
                  <a:pt x="1054894" y="0"/>
                </a:lnTo>
                <a:lnTo>
                  <a:pt x="1114425" y="9525"/>
                </a:lnTo>
                <a:lnTo>
                  <a:pt x="1223963" y="40481"/>
                </a:lnTo>
                <a:lnTo>
                  <a:pt x="1307307" y="69056"/>
                </a:lnTo>
                <a:lnTo>
                  <a:pt x="1378744" y="102393"/>
                </a:lnTo>
                <a:lnTo>
                  <a:pt x="1457325" y="150018"/>
                </a:lnTo>
                <a:lnTo>
                  <a:pt x="1504950" y="192881"/>
                </a:lnTo>
                <a:lnTo>
                  <a:pt x="1531144" y="226218"/>
                </a:lnTo>
                <a:lnTo>
                  <a:pt x="1535907" y="245268"/>
                </a:lnTo>
                <a:lnTo>
                  <a:pt x="1538288" y="271462"/>
                </a:lnTo>
                <a:lnTo>
                  <a:pt x="1538288" y="295275"/>
                </a:lnTo>
                <a:lnTo>
                  <a:pt x="1490663" y="345281"/>
                </a:lnTo>
                <a:lnTo>
                  <a:pt x="1385888" y="447675"/>
                </a:lnTo>
                <a:lnTo>
                  <a:pt x="1254919" y="638175"/>
                </a:lnTo>
                <a:lnTo>
                  <a:pt x="1169194" y="728662"/>
                </a:lnTo>
                <a:lnTo>
                  <a:pt x="1033463" y="862012"/>
                </a:lnTo>
                <a:lnTo>
                  <a:pt x="850107" y="1028700"/>
                </a:lnTo>
                <a:lnTo>
                  <a:pt x="614363" y="1221581"/>
                </a:lnTo>
                <a:lnTo>
                  <a:pt x="419100" y="1371600"/>
                </a:lnTo>
                <a:lnTo>
                  <a:pt x="219075" y="1495425"/>
                </a:lnTo>
                <a:lnTo>
                  <a:pt x="59532" y="1571625"/>
                </a:lnTo>
                <a:lnTo>
                  <a:pt x="16669" y="1583531"/>
                </a:lnTo>
                <a:lnTo>
                  <a:pt x="0" y="1578768"/>
                </a:lnTo>
                <a:lnTo>
                  <a:pt x="0" y="1559718"/>
                </a:lnTo>
                <a:lnTo>
                  <a:pt x="9525" y="1531143"/>
                </a:lnTo>
                <a:lnTo>
                  <a:pt x="19050" y="1516856"/>
                </a:lnTo>
                <a:lnTo>
                  <a:pt x="69057" y="1481137"/>
                </a:lnTo>
                <a:lnTo>
                  <a:pt x="154782" y="1416843"/>
                </a:lnTo>
                <a:lnTo>
                  <a:pt x="285750" y="1309687"/>
                </a:lnTo>
                <a:lnTo>
                  <a:pt x="483394" y="1128712"/>
                </a:lnTo>
                <a:lnTo>
                  <a:pt x="609600" y="1004887"/>
                </a:lnTo>
                <a:lnTo>
                  <a:pt x="776288" y="823912"/>
                </a:lnTo>
                <a:lnTo>
                  <a:pt x="923925" y="642937"/>
                </a:lnTo>
                <a:lnTo>
                  <a:pt x="997744" y="5357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207"/>
          <p:cNvSpPr/>
          <p:nvPr/>
        </p:nvSpPr>
        <p:spPr>
          <a:xfrm>
            <a:off x="3686175" y="2733675"/>
            <a:ext cx="374650" cy="2409825"/>
          </a:xfrm>
          <a:custGeom>
            <a:avLst/>
            <a:gdLst/>
            <a:ahLst/>
            <a:cxnLst/>
            <a:rect l="l" t="t" r="r" b="b"/>
            <a:pathLst>
              <a:path w="374650" h="2409825" extrusionOk="0">
                <a:moveTo>
                  <a:pt x="368300" y="412750"/>
                </a:moveTo>
                <a:lnTo>
                  <a:pt x="368300" y="269875"/>
                </a:lnTo>
                <a:lnTo>
                  <a:pt x="342900" y="114300"/>
                </a:lnTo>
                <a:lnTo>
                  <a:pt x="282575" y="76200"/>
                </a:lnTo>
                <a:lnTo>
                  <a:pt x="222250" y="50800"/>
                </a:lnTo>
                <a:lnTo>
                  <a:pt x="142875" y="19050"/>
                </a:lnTo>
                <a:lnTo>
                  <a:pt x="73025" y="3175"/>
                </a:lnTo>
                <a:lnTo>
                  <a:pt x="31750" y="0"/>
                </a:lnTo>
                <a:lnTo>
                  <a:pt x="3175" y="6350"/>
                </a:lnTo>
                <a:lnTo>
                  <a:pt x="0" y="22225"/>
                </a:lnTo>
                <a:lnTo>
                  <a:pt x="12700" y="44450"/>
                </a:lnTo>
                <a:lnTo>
                  <a:pt x="41275" y="76200"/>
                </a:lnTo>
                <a:lnTo>
                  <a:pt x="73025" y="120650"/>
                </a:lnTo>
                <a:lnTo>
                  <a:pt x="98425" y="165100"/>
                </a:lnTo>
                <a:lnTo>
                  <a:pt x="123825" y="225425"/>
                </a:lnTo>
                <a:lnTo>
                  <a:pt x="136525" y="295275"/>
                </a:lnTo>
                <a:lnTo>
                  <a:pt x="146050" y="422275"/>
                </a:lnTo>
                <a:cubicBezTo>
                  <a:pt x="144992" y="585258"/>
                  <a:pt x="143933" y="748242"/>
                  <a:pt x="142875" y="911225"/>
                </a:cubicBezTo>
                <a:cubicBezTo>
                  <a:pt x="141817" y="1031875"/>
                  <a:pt x="140758" y="1152525"/>
                  <a:pt x="139700" y="1273175"/>
                </a:cubicBezTo>
                <a:lnTo>
                  <a:pt x="117475" y="1597025"/>
                </a:lnTo>
                <a:lnTo>
                  <a:pt x="79375" y="1920875"/>
                </a:lnTo>
                <a:lnTo>
                  <a:pt x="76200" y="1955800"/>
                </a:lnTo>
                <a:lnTo>
                  <a:pt x="92075" y="2057400"/>
                </a:lnTo>
                <a:lnTo>
                  <a:pt x="158750" y="2324100"/>
                </a:lnTo>
                <a:lnTo>
                  <a:pt x="174625" y="2359025"/>
                </a:lnTo>
                <a:lnTo>
                  <a:pt x="203200" y="2384425"/>
                </a:lnTo>
                <a:lnTo>
                  <a:pt x="238125" y="2406650"/>
                </a:lnTo>
                <a:lnTo>
                  <a:pt x="254000" y="2409825"/>
                </a:lnTo>
                <a:lnTo>
                  <a:pt x="282575" y="2393950"/>
                </a:lnTo>
                <a:lnTo>
                  <a:pt x="327025" y="2352675"/>
                </a:lnTo>
                <a:lnTo>
                  <a:pt x="355600" y="2311400"/>
                </a:lnTo>
                <a:lnTo>
                  <a:pt x="371475" y="2273300"/>
                </a:lnTo>
                <a:lnTo>
                  <a:pt x="374650" y="2232025"/>
                </a:lnTo>
                <a:cubicBezTo>
                  <a:pt x="373592" y="2186517"/>
                  <a:pt x="372533" y="2141008"/>
                  <a:pt x="371475" y="2095500"/>
                </a:cubicBezTo>
                <a:cubicBezTo>
                  <a:pt x="369358" y="1541992"/>
                  <a:pt x="367242" y="988483"/>
                  <a:pt x="368300" y="412750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207"/>
          <p:cNvSpPr/>
          <p:nvPr/>
        </p:nvSpPr>
        <p:spPr>
          <a:xfrm>
            <a:off x="3167063" y="5086350"/>
            <a:ext cx="1466850" cy="992188"/>
          </a:xfrm>
          <a:custGeom>
            <a:avLst/>
            <a:gdLst/>
            <a:ahLst/>
            <a:cxnLst/>
            <a:rect l="l" t="t" r="r" b="b"/>
            <a:pathLst>
              <a:path w="1466850" h="992981" extrusionOk="0">
                <a:moveTo>
                  <a:pt x="1009650" y="528638"/>
                </a:moveTo>
                <a:lnTo>
                  <a:pt x="1140618" y="447675"/>
                </a:lnTo>
                <a:lnTo>
                  <a:pt x="1240631" y="385763"/>
                </a:lnTo>
                <a:lnTo>
                  <a:pt x="1288256" y="357188"/>
                </a:lnTo>
                <a:lnTo>
                  <a:pt x="1352550" y="326231"/>
                </a:lnTo>
                <a:lnTo>
                  <a:pt x="1426368" y="297656"/>
                </a:lnTo>
                <a:lnTo>
                  <a:pt x="1452562" y="280988"/>
                </a:lnTo>
                <a:lnTo>
                  <a:pt x="1462087" y="269081"/>
                </a:lnTo>
                <a:lnTo>
                  <a:pt x="1466850" y="250031"/>
                </a:lnTo>
                <a:lnTo>
                  <a:pt x="1459706" y="233363"/>
                </a:lnTo>
                <a:lnTo>
                  <a:pt x="1438275" y="211931"/>
                </a:lnTo>
                <a:lnTo>
                  <a:pt x="1378743" y="173831"/>
                </a:lnTo>
                <a:lnTo>
                  <a:pt x="1290637" y="133350"/>
                </a:lnTo>
                <a:lnTo>
                  <a:pt x="1123950" y="59531"/>
                </a:lnTo>
                <a:lnTo>
                  <a:pt x="1002506" y="7144"/>
                </a:lnTo>
                <a:lnTo>
                  <a:pt x="981075" y="0"/>
                </a:lnTo>
                <a:lnTo>
                  <a:pt x="969168" y="2381"/>
                </a:lnTo>
                <a:lnTo>
                  <a:pt x="957262" y="9525"/>
                </a:lnTo>
                <a:lnTo>
                  <a:pt x="959643" y="19050"/>
                </a:lnTo>
                <a:lnTo>
                  <a:pt x="969168" y="40481"/>
                </a:lnTo>
                <a:lnTo>
                  <a:pt x="992981" y="78581"/>
                </a:lnTo>
                <a:lnTo>
                  <a:pt x="1007268" y="102394"/>
                </a:lnTo>
                <a:lnTo>
                  <a:pt x="1019175" y="138113"/>
                </a:lnTo>
                <a:lnTo>
                  <a:pt x="1021556" y="164306"/>
                </a:lnTo>
                <a:lnTo>
                  <a:pt x="1014412" y="197644"/>
                </a:lnTo>
                <a:lnTo>
                  <a:pt x="995362" y="223838"/>
                </a:lnTo>
                <a:lnTo>
                  <a:pt x="914400" y="311944"/>
                </a:lnTo>
                <a:lnTo>
                  <a:pt x="776287" y="435769"/>
                </a:lnTo>
                <a:lnTo>
                  <a:pt x="619125" y="557213"/>
                </a:lnTo>
                <a:lnTo>
                  <a:pt x="373856" y="721519"/>
                </a:lnTo>
                <a:lnTo>
                  <a:pt x="126206" y="873919"/>
                </a:lnTo>
                <a:lnTo>
                  <a:pt x="26193" y="926306"/>
                </a:lnTo>
                <a:lnTo>
                  <a:pt x="9525" y="938213"/>
                </a:lnTo>
                <a:lnTo>
                  <a:pt x="0" y="964406"/>
                </a:lnTo>
                <a:lnTo>
                  <a:pt x="2381" y="988219"/>
                </a:lnTo>
                <a:lnTo>
                  <a:pt x="23812" y="992981"/>
                </a:lnTo>
                <a:lnTo>
                  <a:pt x="73818" y="978694"/>
                </a:lnTo>
                <a:lnTo>
                  <a:pt x="166687" y="954881"/>
                </a:lnTo>
                <a:lnTo>
                  <a:pt x="328612" y="895350"/>
                </a:lnTo>
                <a:lnTo>
                  <a:pt x="473868" y="831056"/>
                </a:lnTo>
                <a:lnTo>
                  <a:pt x="631031" y="752475"/>
                </a:lnTo>
                <a:lnTo>
                  <a:pt x="802481" y="654844"/>
                </a:lnTo>
                <a:lnTo>
                  <a:pt x="1009650" y="5286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207"/>
          <p:cNvSpPr/>
          <p:nvPr/>
        </p:nvSpPr>
        <p:spPr>
          <a:xfrm>
            <a:off x="5373688" y="5065713"/>
            <a:ext cx="1206500" cy="1049337"/>
          </a:xfrm>
          <a:custGeom>
            <a:avLst/>
            <a:gdLst/>
            <a:ahLst/>
            <a:cxnLst/>
            <a:rect l="l" t="t" r="r" b="b"/>
            <a:pathLst>
              <a:path w="1204913" h="1050131" extrusionOk="0">
                <a:moveTo>
                  <a:pt x="533400" y="221456"/>
                </a:moveTo>
                <a:lnTo>
                  <a:pt x="400050" y="159544"/>
                </a:lnTo>
                <a:lnTo>
                  <a:pt x="276225" y="102394"/>
                </a:lnTo>
                <a:lnTo>
                  <a:pt x="152400" y="52387"/>
                </a:lnTo>
                <a:lnTo>
                  <a:pt x="71438" y="16669"/>
                </a:lnTo>
                <a:lnTo>
                  <a:pt x="23813" y="0"/>
                </a:lnTo>
                <a:lnTo>
                  <a:pt x="7144" y="4762"/>
                </a:lnTo>
                <a:lnTo>
                  <a:pt x="0" y="16669"/>
                </a:lnTo>
                <a:lnTo>
                  <a:pt x="7144" y="47625"/>
                </a:lnTo>
                <a:lnTo>
                  <a:pt x="30957" y="76200"/>
                </a:lnTo>
                <a:lnTo>
                  <a:pt x="109538" y="128587"/>
                </a:lnTo>
                <a:lnTo>
                  <a:pt x="238125" y="233362"/>
                </a:lnTo>
                <a:lnTo>
                  <a:pt x="359569" y="340519"/>
                </a:lnTo>
                <a:lnTo>
                  <a:pt x="504825" y="476250"/>
                </a:lnTo>
                <a:lnTo>
                  <a:pt x="616744" y="590550"/>
                </a:lnTo>
                <a:lnTo>
                  <a:pt x="728663" y="709612"/>
                </a:lnTo>
                <a:lnTo>
                  <a:pt x="895350" y="895350"/>
                </a:lnTo>
                <a:lnTo>
                  <a:pt x="950119" y="969169"/>
                </a:lnTo>
                <a:lnTo>
                  <a:pt x="981075" y="1000125"/>
                </a:lnTo>
                <a:lnTo>
                  <a:pt x="1019175" y="1023937"/>
                </a:lnTo>
                <a:lnTo>
                  <a:pt x="1071563" y="1045369"/>
                </a:lnTo>
                <a:lnTo>
                  <a:pt x="1104900" y="1050131"/>
                </a:lnTo>
                <a:lnTo>
                  <a:pt x="1123950" y="1047750"/>
                </a:lnTo>
                <a:lnTo>
                  <a:pt x="1147763" y="1035844"/>
                </a:lnTo>
                <a:lnTo>
                  <a:pt x="1169194" y="1014412"/>
                </a:lnTo>
                <a:lnTo>
                  <a:pt x="1183482" y="992981"/>
                </a:lnTo>
                <a:lnTo>
                  <a:pt x="1197769" y="957262"/>
                </a:lnTo>
                <a:lnTo>
                  <a:pt x="1204913" y="914400"/>
                </a:lnTo>
                <a:lnTo>
                  <a:pt x="1197769" y="857250"/>
                </a:lnTo>
                <a:lnTo>
                  <a:pt x="1171575" y="762000"/>
                </a:lnTo>
                <a:lnTo>
                  <a:pt x="1133475" y="676275"/>
                </a:lnTo>
                <a:lnTo>
                  <a:pt x="1081088" y="595312"/>
                </a:lnTo>
                <a:lnTo>
                  <a:pt x="997744" y="495300"/>
                </a:lnTo>
                <a:lnTo>
                  <a:pt x="912019" y="416719"/>
                </a:lnTo>
                <a:lnTo>
                  <a:pt x="864394" y="388144"/>
                </a:lnTo>
                <a:lnTo>
                  <a:pt x="683419" y="290512"/>
                </a:lnTo>
                <a:lnTo>
                  <a:pt x="533400" y="2214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207"/>
          <p:cNvSpPr/>
          <p:nvPr/>
        </p:nvSpPr>
        <p:spPr>
          <a:xfrm>
            <a:off x="4200525" y="1704975"/>
            <a:ext cx="1766888" cy="430213"/>
          </a:xfrm>
          <a:custGeom>
            <a:avLst/>
            <a:gdLst/>
            <a:ahLst/>
            <a:cxnLst/>
            <a:rect l="l" t="t" r="r" b="b"/>
            <a:pathLst>
              <a:path w="1766888" h="431006" extrusionOk="0">
                <a:moveTo>
                  <a:pt x="959644" y="150019"/>
                </a:moveTo>
                <a:lnTo>
                  <a:pt x="766763" y="178594"/>
                </a:lnTo>
                <a:lnTo>
                  <a:pt x="619125" y="200025"/>
                </a:lnTo>
                <a:lnTo>
                  <a:pt x="459581" y="219075"/>
                </a:lnTo>
                <a:lnTo>
                  <a:pt x="392906" y="221456"/>
                </a:lnTo>
                <a:lnTo>
                  <a:pt x="340519" y="214313"/>
                </a:lnTo>
                <a:lnTo>
                  <a:pt x="280988" y="197644"/>
                </a:lnTo>
                <a:lnTo>
                  <a:pt x="0" y="202406"/>
                </a:lnTo>
                <a:lnTo>
                  <a:pt x="126206" y="426244"/>
                </a:lnTo>
                <a:lnTo>
                  <a:pt x="204788" y="431006"/>
                </a:lnTo>
                <a:lnTo>
                  <a:pt x="342900" y="423863"/>
                </a:lnTo>
                <a:lnTo>
                  <a:pt x="519113" y="404813"/>
                </a:lnTo>
                <a:lnTo>
                  <a:pt x="726281" y="371475"/>
                </a:lnTo>
                <a:lnTo>
                  <a:pt x="957263" y="333375"/>
                </a:lnTo>
                <a:lnTo>
                  <a:pt x="1140619" y="297656"/>
                </a:lnTo>
                <a:lnTo>
                  <a:pt x="1226344" y="288131"/>
                </a:lnTo>
                <a:lnTo>
                  <a:pt x="1557338" y="357188"/>
                </a:lnTo>
                <a:lnTo>
                  <a:pt x="1604963" y="333375"/>
                </a:lnTo>
                <a:lnTo>
                  <a:pt x="1652588" y="314325"/>
                </a:lnTo>
                <a:lnTo>
                  <a:pt x="1740694" y="280988"/>
                </a:lnTo>
                <a:lnTo>
                  <a:pt x="1757363" y="269081"/>
                </a:lnTo>
                <a:lnTo>
                  <a:pt x="1766888" y="250031"/>
                </a:lnTo>
                <a:lnTo>
                  <a:pt x="1766888" y="219075"/>
                </a:lnTo>
                <a:lnTo>
                  <a:pt x="1750219" y="180975"/>
                </a:lnTo>
                <a:lnTo>
                  <a:pt x="1714500" y="147638"/>
                </a:lnTo>
                <a:lnTo>
                  <a:pt x="1635919" y="78581"/>
                </a:lnTo>
                <a:lnTo>
                  <a:pt x="1552575" y="21431"/>
                </a:lnTo>
                <a:lnTo>
                  <a:pt x="1524000" y="4763"/>
                </a:lnTo>
                <a:lnTo>
                  <a:pt x="1502569" y="0"/>
                </a:lnTo>
                <a:lnTo>
                  <a:pt x="1454944" y="7144"/>
                </a:lnTo>
                <a:lnTo>
                  <a:pt x="1390650" y="28575"/>
                </a:lnTo>
                <a:lnTo>
                  <a:pt x="1309688" y="64294"/>
                </a:lnTo>
                <a:lnTo>
                  <a:pt x="1221581" y="92869"/>
                </a:lnTo>
                <a:lnTo>
                  <a:pt x="959644" y="1500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207"/>
          <p:cNvSpPr/>
          <p:nvPr/>
        </p:nvSpPr>
        <p:spPr>
          <a:xfrm>
            <a:off x="4819650" y="1982788"/>
            <a:ext cx="952500" cy="969962"/>
          </a:xfrm>
          <a:custGeom>
            <a:avLst/>
            <a:gdLst/>
            <a:ahLst/>
            <a:cxnLst/>
            <a:rect l="l" t="t" r="r" b="b"/>
            <a:pathLst>
              <a:path w="952500" h="969169" extrusionOk="0">
                <a:moveTo>
                  <a:pt x="266700" y="550069"/>
                </a:moveTo>
                <a:lnTo>
                  <a:pt x="361950" y="416719"/>
                </a:lnTo>
                <a:lnTo>
                  <a:pt x="473869" y="250032"/>
                </a:lnTo>
                <a:lnTo>
                  <a:pt x="552450" y="107157"/>
                </a:lnTo>
                <a:lnTo>
                  <a:pt x="583406" y="47625"/>
                </a:lnTo>
                <a:lnTo>
                  <a:pt x="588169" y="23813"/>
                </a:lnTo>
                <a:lnTo>
                  <a:pt x="578644" y="0"/>
                </a:lnTo>
                <a:lnTo>
                  <a:pt x="952500" y="69057"/>
                </a:lnTo>
                <a:lnTo>
                  <a:pt x="904875" y="107157"/>
                </a:lnTo>
                <a:lnTo>
                  <a:pt x="781050" y="247650"/>
                </a:lnTo>
                <a:lnTo>
                  <a:pt x="469106" y="600075"/>
                </a:lnTo>
                <a:lnTo>
                  <a:pt x="264319" y="821532"/>
                </a:lnTo>
                <a:lnTo>
                  <a:pt x="0" y="969169"/>
                </a:lnTo>
                <a:lnTo>
                  <a:pt x="61913" y="831057"/>
                </a:lnTo>
                <a:lnTo>
                  <a:pt x="171450" y="685800"/>
                </a:lnTo>
                <a:lnTo>
                  <a:pt x="266700" y="5500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207"/>
          <p:cNvSpPr/>
          <p:nvPr/>
        </p:nvSpPr>
        <p:spPr>
          <a:xfrm>
            <a:off x="3800475" y="2628900"/>
            <a:ext cx="2578100" cy="2489200"/>
          </a:xfrm>
          <a:custGeom>
            <a:avLst/>
            <a:gdLst/>
            <a:ahLst/>
            <a:cxnLst/>
            <a:rect l="l" t="t" r="r" b="b"/>
            <a:pathLst>
              <a:path w="2578100" h="2489200" extrusionOk="0">
                <a:moveTo>
                  <a:pt x="1006475" y="180975"/>
                </a:moveTo>
                <a:lnTo>
                  <a:pt x="733425" y="190500"/>
                </a:lnTo>
                <a:lnTo>
                  <a:pt x="447675" y="206375"/>
                </a:lnTo>
                <a:lnTo>
                  <a:pt x="241300" y="219075"/>
                </a:lnTo>
                <a:lnTo>
                  <a:pt x="180975" y="222250"/>
                </a:lnTo>
                <a:lnTo>
                  <a:pt x="0" y="257175"/>
                </a:lnTo>
                <a:lnTo>
                  <a:pt x="241300" y="400050"/>
                </a:lnTo>
                <a:lnTo>
                  <a:pt x="415925" y="381000"/>
                </a:lnTo>
                <a:lnTo>
                  <a:pt x="660400" y="352425"/>
                </a:lnTo>
                <a:lnTo>
                  <a:pt x="869950" y="336550"/>
                </a:lnTo>
                <a:lnTo>
                  <a:pt x="1085850" y="323850"/>
                </a:lnTo>
                <a:lnTo>
                  <a:pt x="1308100" y="307975"/>
                </a:lnTo>
                <a:lnTo>
                  <a:pt x="1473200" y="301625"/>
                </a:lnTo>
                <a:lnTo>
                  <a:pt x="1724025" y="282575"/>
                </a:lnTo>
                <a:lnTo>
                  <a:pt x="1933575" y="269875"/>
                </a:lnTo>
                <a:lnTo>
                  <a:pt x="2076450" y="263525"/>
                </a:lnTo>
                <a:lnTo>
                  <a:pt x="2101850" y="269875"/>
                </a:lnTo>
                <a:lnTo>
                  <a:pt x="2136775" y="282575"/>
                </a:lnTo>
                <a:lnTo>
                  <a:pt x="2159000" y="304800"/>
                </a:lnTo>
                <a:lnTo>
                  <a:pt x="2171700" y="327025"/>
                </a:lnTo>
                <a:lnTo>
                  <a:pt x="2184400" y="374650"/>
                </a:lnTo>
                <a:lnTo>
                  <a:pt x="2197100" y="730250"/>
                </a:lnTo>
                <a:cubicBezTo>
                  <a:pt x="2196042" y="962025"/>
                  <a:pt x="2194983" y="1193800"/>
                  <a:pt x="2193925" y="1425575"/>
                </a:cubicBezTo>
                <a:lnTo>
                  <a:pt x="2193925" y="2054225"/>
                </a:lnTo>
                <a:lnTo>
                  <a:pt x="2162175" y="2317750"/>
                </a:lnTo>
                <a:lnTo>
                  <a:pt x="2181225" y="2362200"/>
                </a:lnTo>
                <a:lnTo>
                  <a:pt x="2216150" y="2422525"/>
                </a:lnTo>
                <a:lnTo>
                  <a:pt x="2241550" y="2454275"/>
                </a:lnTo>
                <a:lnTo>
                  <a:pt x="2270125" y="2470150"/>
                </a:lnTo>
                <a:lnTo>
                  <a:pt x="2298700" y="2482850"/>
                </a:lnTo>
                <a:lnTo>
                  <a:pt x="2333625" y="2489200"/>
                </a:lnTo>
                <a:lnTo>
                  <a:pt x="2365375" y="2486025"/>
                </a:lnTo>
                <a:lnTo>
                  <a:pt x="2387600" y="2466975"/>
                </a:lnTo>
                <a:lnTo>
                  <a:pt x="2406650" y="2432050"/>
                </a:lnTo>
                <a:lnTo>
                  <a:pt x="2422525" y="2368550"/>
                </a:lnTo>
                <a:lnTo>
                  <a:pt x="2444750" y="2193925"/>
                </a:lnTo>
                <a:lnTo>
                  <a:pt x="2460625" y="2019300"/>
                </a:lnTo>
                <a:cubicBezTo>
                  <a:pt x="2461683" y="1948392"/>
                  <a:pt x="2462742" y="1877483"/>
                  <a:pt x="2463800" y="1806575"/>
                </a:cubicBezTo>
                <a:lnTo>
                  <a:pt x="2463800" y="1200150"/>
                </a:lnTo>
                <a:lnTo>
                  <a:pt x="2463800" y="914400"/>
                </a:lnTo>
                <a:lnTo>
                  <a:pt x="2476500" y="641350"/>
                </a:lnTo>
                <a:lnTo>
                  <a:pt x="2486025" y="454025"/>
                </a:lnTo>
                <a:lnTo>
                  <a:pt x="2492375" y="434975"/>
                </a:lnTo>
                <a:lnTo>
                  <a:pt x="2540000" y="352425"/>
                </a:lnTo>
                <a:lnTo>
                  <a:pt x="2574925" y="292100"/>
                </a:lnTo>
                <a:lnTo>
                  <a:pt x="2578100" y="273050"/>
                </a:lnTo>
                <a:lnTo>
                  <a:pt x="2574925" y="250825"/>
                </a:lnTo>
                <a:lnTo>
                  <a:pt x="2555875" y="206375"/>
                </a:lnTo>
                <a:lnTo>
                  <a:pt x="2517775" y="161925"/>
                </a:lnTo>
                <a:lnTo>
                  <a:pt x="2454275" y="107950"/>
                </a:lnTo>
                <a:lnTo>
                  <a:pt x="2333625" y="38100"/>
                </a:lnTo>
                <a:lnTo>
                  <a:pt x="2254250" y="0"/>
                </a:lnTo>
                <a:lnTo>
                  <a:pt x="2241550" y="0"/>
                </a:lnTo>
                <a:lnTo>
                  <a:pt x="2219325" y="3175"/>
                </a:lnTo>
                <a:lnTo>
                  <a:pt x="2070100" y="50800"/>
                </a:lnTo>
                <a:lnTo>
                  <a:pt x="1990725" y="88900"/>
                </a:lnTo>
                <a:lnTo>
                  <a:pt x="1819275" y="107950"/>
                </a:lnTo>
                <a:lnTo>
                  <a:pt x="1419225" y="146050"/>
                </a:lnTo>
                <a:lnTo>
                  <a:pt x="1276350" y="155575"/>
                </a:lnTo>
                <a:lnTo>
                  <a:pt x="1095375" y="174625"/>
                </a:lnTo>
                <a:lnTo>
                  <a:pt x="1006475" y="1809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207"/>
          <p:cNvSpPr/>
          <p:nvPr/>
        </p:nvSpPr>
        <p:spPr>
          <a:xfrm>
            <a:off x="3846513" y="3343275"/>
            <a:ext cx="2339975" cy="312738"/>
          </a:xfrm>
          <a:custGeom>
            <a:avLst/>
            <a:gdLst/>
            <a:ahLst/>
            <a:cxnLst/>
            <a:rect l="l" t="t" r="r" b="b"/>
            <a:pathLst>
              <a:path w="2340769" h="311944" extrusionOk="0">
                <a:moveTo>
                  <a:pt x="1238250" y="59531"/>
                </a:moveTo>
                <a:lnTo>
                  <a:pt x="935831" y="85725"/>
                </a:lnTo>
                <a:lnTo>
                  <a:pt x="704850" y="102394"/>
                </a:lnTo>
                <a:lnTo>
                  <a:pt x="604837" y="109538"/>
                </a:lnTo>
                <a:lnTo>
                  <a:pt x="547687" y="119063"/>
                </a:lnTo>
                <a:lnTo>
                  <a:pt x="404812" y="130969"/>
                </a:lnTo>
                <a:lnTo>
                  <a:pt x="302419" y="130969"/>
                </a:lnTo>
                <a:lnTo>
                  <a:pt x="230981" y="119063"/>
                </a:lnTo>
                <a:lnTo>
                  <a:pt x="183356" y="107156"/>
                </a:lnTo>
                <a:lnTo>
                  <a:pt x="0" y="128588"/>
                </a:lnTo>
                <a:lnTo>
                  <a:pt x="192881" y="309563"/>
                </a:lnTo>
                <a:lnTo>
                  <a:pt x="354806" y="311944"/>
                </a:lnTo>
                <a:lnTo>
                  <a:pt x="483394" y="304800"/>
                </a:lnTo>
                <a:lnTo>
                  <a:pt x="719137" y="283369"/>
                </a:lnTo>
                <a:lnTo>
                  <a:pt x="981075" y="257175"/>
                </a:lnTo>
                <a:lnTo>
                  <a:pt x="1323975" y="223838"/>
                </a:lnTo>
                <a:lnTo>
                  <a:pt x="1564481" y="202406"/>
                </a:lnTo>
                <a:lnTo>
                  <a:pt x="1788319" y="180975"/>
                </a:lnTo>
                <a:lnTo>
                  <a:pt x="1850231" y="173831"/>
                </a:lnTo>
                <a:lnTo>
                  <a:pt x="1895475" y="173831"/>
                </a:lnTo>
                <a:lnTo>
                  <a:pt x="1964531" y="173831"/>
                </a:lnTo>
                <a:lnTo>
                  <a:pt x="2021681" y="173831"/>
                </a:lnTo>
                <a:lnTo>
                  <a:pt x="2095500" y="169069"/>
                </a:lnTo>
                <a:lnTo>
                  <a:pt x="2145506" y="157163"/>
                </a:lnTo>
                <a:lnTo>
                  <a:pt x="2202656" y="135731"/>
                </a:lnTo>
                <a:lnTo>
                  <a:pt x="2340769" y="88106"/>
                </a:lnTo>
                <a:lnTo>
                  <a:pt x="2174081" y="0"/>
                </a:lnTo>
                <a:lnTo>
                  <a:pt x="2035969" y="0"/>
                </a:lnTo>
                <a:lnTo>
                  <a:pt x="1828800" y="14288"/>
                </a:lnTo>
                <a:lnTo>
                  <a:pt x="1564481" y="35719"/>
                </a:lnTo>
                <a:lnTo>
                  <a:pt x="1238250" y="595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207"/>
          <p:cNvSpPr/>
          <p:nvPr/>
        </p:nvSpPr>
        <p:spPr>
          <a:xfrm>
            <a:off x="3824288" y="3989388"/>
            <a:ext cx="2384425" cy="314325"/>
          </a:xfrm>
          <a:custGeom>
            <a:avLst/>
            <a:gdLst/>
            <a:ahLst/>
            <a:cxnLst/>
            <a:rect l="l" t="t" r="r" b="b"/>
            <a:pathLst>
              <a:path w="2383631" h="314325" extrusionOk="0">
                <a:moveTo>
                  <a:pt x="871537" y="116681"/>
                </a:moveTo>
                <a:lnTo>
                  <a:pt x="502443" y="142875"/>
                </a:lnTo>
                <a:lnTo>
                  <a:pt x="381000" y="159544"/>
                </a:lnTo>
                <a:lnTo>
                  <a:pt x="219075" y="154781"/>
                </a:lnTo>
                <a:lnTo>
                  <a:pt x="0" y="183356"/>
                </a:lnTo>
                <a:lnTo>
                  <a:pt x="211931" y="314325"/>
                </a:lnTo>
                <a:lnTo>
                  <a:pt x="381000" y="302419"/>
                </a:lnTo>
                <a:lnTo>
                  <a:pt x="707231" y="280987"/>
                </a:lnTo>
                <a:lnTo>
                  <a:pt x="1071562" y="257175"/>
                </a:lnTo>
                <a:lnTo>
                  <a:pt x="1316831" y="242887"/>
                </a:lnTo>
                <a:lnTo>
                  <a:pt x="1578768" y="223837"/>
                </a:lnTo>
                <a:lnTo>
                  <a:pt x="1852612" y="207169"/>
                </a:lnTo>
                <a:lnTo>
                  <a:pt x="1962150" y="200025"/>
                </a:lnTo>
                <a:lnTo>
                  <a:pt x="2000250" y="188119"/>
                </a:lnTo>
                <a:lnTo>
                  <a:pt x="2024062" y="185737"/>
                </a:lnTo>
                <a:lnTo>
                  <a:pt x="2066925" y="185737"/>
                </a:lnTo>
                <a:lnTo>
                  <a:pt x="2107406" y="192881"/>
                </a:lnTo>
                <a:lnTo>
                  <a:pt x="2135981" y="204787"/>
                </a:lnTo>
                <a:lnTo>
                  <a:pt x="2188368" y="238125"/>
                </a:lnTo>
                <a:lnTo>
                  <a:pt x="2383631" y="173831"/>
                </a:lnTo>
                <a:lnTo>
                  <a:pt x="2176462" y="23812"/>
                </a:lnTo>
                <a:lnTo>
                  <a:pt x="2143125" y="9525"/>
                </a:lnTo>
                <a:lnTo>
                  <a:pt x="2114550" y="4762"/>
                </a:lnTo>
                <a:lnTo>
                  <a:pt x="2057400" y="0"/>
                </a:lnTo>
                <a:lnTo>
                  <a:pt x="2009775" y="2381"/>
                </a:lnTo>
                <a:lnTo>
                  <a:pt x="1890712" y="16669"/>
                </a:lnTo>
                <a:lnTo>
                  <a:pt x="1526381" y="52387"/>
                </a:lnTo>
                <a:lnTo>
                  <a:pt x="1033462" y="102394"/>
                </a:lnTo>
                <a:lnTo>
                  <a:pt x="871537" y="1166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207"/>
          <p:cNvSpPr/>
          <p:nvPr/>
        </p:nvSpPr>
        <p:spPr>
          <a:xfrm>
            <a:off x="3821113" y="4657725"/>
            <a:ext cx="2389187" cy="338138"/>
          </a:xfrm>
          <a:custGeom>
            <a:avLst/>
            <a:gdLst/>
            <a:ahLst/>
            <a:cxnLst/>
            <a:rect l="l" t="t" r="r" b="b"/>
            <a:pathLst>
              <a:path w="2388394" h="338138" extrusionOk="0">
                <a:moveTo>
                  <a:pt x="1050132" y="97631"/>
                </a:moveTo>
                <a:lnTo>
                  <a:pt x="1369219" y="71438"/>
                </a:lnTo>
                <a:lnTo>
                  <a:pt x="1652588" y="45244"/>
                </a:lnTo>
                <a:lnTo>
                  <a:pt x="1950244" y="21431"/>
                </a:lnTo>
                <a:lnTo>
                  <a:pt x="2193132" y="0"/>
                </a:lnTo>
                <a:lnTo>
                  <a:pt x="2388394" y="171450"/>
                </a:lnTo>
                <a:lnTo>
                  <a:pt x="2152650" y="314325"/>
                </a:lnTo>
                <a:lnTo>
                  <a:pt x="2131219" y="269081"/>
                </a:lnTo>
                <a:lnTo>
                  <a:pt x="2112169" y="242888"/>
                </a:lnTo>
                <a:lnTo>
                  <a:pt x="2100263" y="233363"/>
                </a:lnTo>
                <a:lnTo>
                  <a:pt x="2069307" y="216694"/>
                </a:lnTo>
                <a:lnTo>
                  <a:pt x="2021682" y="207169"/>
                </a:lnTo>
                <a:lnTo>
                  <a:pt x="1947863" y="202406"/>
                </a:lnTo>
                <a:lnTo>
                  <a:pt x="1850232" y="211931"/>
                </a:lnTo>
                <a:lnTo>
                  <a:pt x="1647825" y="233363"/>
                </a:lnTo>
                <a:lnTo>
                  <a:pt x="1281113" y="266700"/>
                </a:lnTo>
                <a:lnTo>
                  <a:pt x="1012032" y="295275"/>
                </a:lnTo>
                <a:lnTo>
                  <a:pt x="754857" y="321469"/>
                </a:lnTo>
                <a:lnTo>
                  <a:pt x="557213" y="338138"/>
                </a:lnTo>
                <a:lnTo>
                  <a:pt x="361950" y="333375"/>
                </a:lnTo>
                <a:lnTo>
                  <a:pt x="226219" y="335756"/>
                </a:lnTo>
                <a:lnTo>
                  <a:pt x="0" y="211931"/>
                </a:lnTo>
                <a:lnTo>
                  <a:pt x="50007" y="171450"/>
                </a:lnTo>
                <a:lnTo>
                  <a:pt x="238125" y="154781"/>
                </a:lnTo>
                <a:lnTo>
                  <a:pt x="376238" y="147638"/>
                </a:lnTo>
                <a:lnTo>
                  <a:pt x="635794" y="128588"/>
                </a:lnTo>
                <a:lnTo>
                  <a:pt x="1050132" y="976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277E329-2108-364D-A3FD-EE9ABEE2FDB9}"/>
              </a:ext>
            </a:extLst>
          </p:cNvPr>
          <p:cNvGrpSpPr/>
          <p:nvPr/>
        </p:nvGrpSpPr>
        <p:grpSpPr>
          <a:xfrm>
            <a:off x="3093199" y="1477126"/>
            <a:ext cx="3482975" cy="4633912"/>
            <a:chOff x="3249613" y="1633538"/>
            <a:chExt cx="3482975" cy="4633912"/>
          </a:xfrm>
        </p:grpSpPr>
        <p:sp>
          <p:nvSpPr>
            <p:cNvPr id="13" name="Google Shape;2288;p207">
              <a:extLst>
                <a:ext uri="{FF2B5EF4-FFF2-40B4-BE49-F238E27FC236}">
                  <a16:creationId xmlns:a16="http://schemas.microsoft.com/office/drawing/2014/main" id="{20256A72-1D57-2B4A-A74E-7FBA4526B891}"/>
                </a:ext>
              </a:extLst>
            </p:cNvPr>
            <p:cNvSpPr/>
            <p:nvPr/>
          </p:nvSpPr>
          <p:spPr>
            <a:xfrm>
              <a:off x="3249613" y="1633538"/>
              <a:ext cx="1539875" cy="1584325"/>
            </a:xfrm>
            <a:custGeom>
              <a:avLst/>
              <a:gdLst/>
              <a:ahLst/>
              <a:cxnLst/>
              <a:rect l="l" t="t" r="r" b="b"/>
              <a:pathLst>
                <a:path w="1538288" h="1583531" extrusionOk="0">
                  <a:moveTo>
                    <a:pt x="997744" y="535781"/>
                  </a:moveTo>
                  <a:lnTo>
                    <a:pt x="1050132" y="459581"/>
                  </a:lnTo>
                  <a:lnTo>
                    <a:pt x="1076325" y="414337"/>
                  </a:lnTo>
                  <a:lnTo>
                    <a:pt x="1102519" y="366712"/>
                  </a:lnTo>
                  <a:lnTo>
                    <a:pt x="1121569" y="326231"/>
                  </a:lnTo>
                  <a:lnTo>
                    <a:pt x="1138238" y="278606"/>
                  </a:lnTo>
                  <a:lnTo>
                    <a:pt x="1150144" y="230981"/>
                  </a:lnTo>
                  <a:lnTo>
                    <a:pt x="1154907" y="195262"/>
                  </a:lnTo>
                  <a:lnTo>
                    <a:pt x="1154907" y="180975"/>
                  </a:lnTo>
                  <a:lnTo>
                    <a:pt x="1150144" y="169068"/>
                  </a:lnTo>
                  <a:lnTo>
                    <a:pt x="1133475" y="140493"/>
                  </a:lnTo>
                  <a:lnTo>
                    <a:pt x="1104900" y="107156"/>
                  </a:lnTo>
                  <a:lnTo>
                    <a:pt x="1062038" y="78581"/>
                  </a:lnTo>
                  <a:lnTo>
                    <a:pt x="1028700" y="54768"/>
                  </a:lnTo>
                  <a:lnTo>
                    <a:pt x="1019175" y="47625"/>
                  </a:lnTo>
                  <a:lnTo>
                    <a:pt x="1007269" y="21431"/>
                  </a:lnTo>
                  <a:lnTo>
                    <a:pt x="1012032" y="2381"/>
                  </a:lnTo>
                  <a:lnTo>
                    <a:pt x="1026319" y="0"/>
                  </a:lnTo>
                  <a:lnTo>
                    <a:pt x="1054894" y="0"/>
                  </a:lnTo>
                  <a:lnTo>
                    <a:pt x="1114425" y="9525"/>
                  </a:lnTo>
                  <a:lnTo>
                    <a:pt x="1223963" y="40481"/>
                  </a:lnTo>
                  <a:lnTo>
                    <a:pt x="1307307" y="69056"/>
                  </a:lnTo>
                  <a:lnTo>
                    <a:pt x="1378744" y="102393"/>
                  </a:lnTo>
                  <a:lnTo>
                    <a:pt x="1457325" y="150018"/>
                  </a:lnTo>
                  <a:lnTo>
                    <a:pt x="1504950" y="192881"/>
                  </a:lnTo>
                  <a:lnTo>
                    <a:pt x="1531144" y="226218"/>
                  </a:lnTo>
                  <a:lnTo>
                    <a:pt x="1535907" y="245268"/>
                  </a:lnTo>
                  <a:lnTo>
                    <a:pt x="1538288" y="271462"/>
                  </a:lnTo>
                  <a:lnTo>
                    <a:pt x="1538288" y="295275"/>
                  </a:lnTo>
                  <a:lnTo>
                    <a:pt x="1490663" y="345281"/>
                  </a:lnTo>
                  <a:lnTo>
                    <a:pt x="1385888" y="447675"/>
                  </a:lnTo>
                  <a:lnTo>
                    <a:pt x="1254919" y="638175"/>
                  </a:lnTo>
                  <a:lnTo>
                    <a:pt x="1169194" y="728662"/>
                  </a:lnTo>
                  <a:lnTo>
                    <a:pt x="1033463" y="862012"/>
                  </a:lnTo>
                  <a:lnTo>
                    <a:pt x="850107" y="1028700"/>
                  </a:lnTo>
                  <a:lnTo>
                    <a:pt x="614363" y="1221581"/>
                  </a:lnTo>
                  <a:lnTo>
                    <a:pt x="419100" y="1371600"/>
                  </a:lnTo>
                  <a:lnTo>
                    <a:pt x="219075" y="1495425"/>
                  </a:lnTo>
                  <a:lnTo>
                    <a:pt x="59532" y="1571625"/>
                  </a:lnTo>
                  <a:lnTo>
                    <a:pt x="16669" y="1583531"/>
                  </a:lnTo>
                  <a:lnTo>
                    <a:pt x="0" y="1578768"/>
                  </a:lnTo>
                  <a:lnTo>
                    <a:pt x="0" y="1559718"/>
                  </a:lnTo>
                  <a:lnTo>
                    <a:pt x="9525" y="1531143"/>
                  </a:lnTo>
                  <a:lnTo>
                    <a:pt x="19050" y="1516856"/>
                  </a:lnTo>
                  <a:lnTo>
                    <a:pt x="69057" y="1481137"/>
                  </a:lnTo>
                  <a:lnTo>
                    <a:pt x="154782" y="1416843"/>
                  </a:lnTo>
                  <a:lnTo>
                    <a:pt x="285750" y="1309687"/>
                  </a:lnTo>
                  <a:lnTo>
                    <a:pt x="483394" y="1128712"/>
                  </a:lnTo>
                  <a:lnTo>
                    <a:pt x="609600" y="1004887"/>
                  </a:lnTo>
                  <a:lnTo>
                    <a:pt x="776288" y="823912"/>
                  </a:lnTo>
                  <a:lnTo>
                    <a:pt x="923925" y="642937"/>
                  </a:lnTo>
                  <a:lnTo>
                    <a:pt x="997744" y="5357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289;p207">
              <a:extLst>
                <a:ext uri="{FF2B5EF4-FFF2-40B4-BE49-F238E27FC236}">
                  <a16:creationId xmlns:a16="http://schemas.microsoft.com/office/drawing/2014/main" id="{F0DFBBAB-C556-A44A-9818-7391C436F81F}"/>
                </a:ext>
              </a:extLst>
            </p:cNvPr>
            <p:cNvSpPr/>
            <p:nvPr/>
          </p:nvSpPr>
          <p:spPr>
            <a:xfrm>
              <a:off x="3838575" y="2886075"/>
              <a:ext cx="374650" cy="2409825"/>
            </a:xfrm>
            <a:custGeom>
              <a:avLst/>
              <a:gdLst/>
              <a:ahLst/>
              <a:cxnLst/>
              <a:rect l="l" t="t" r="r" b="b"/>
              <a:pathLst>
                <a:path w="374650" h="2409825" extrusionOk="0">
                  <a:moveTo>
                    <a:pt x="368300" y="412750"/>
                  </a:moveTo>
                  <a:lnTo>
                    <a:pt x="368300" y="269875"/>
                  </a:lnTo>
                  <a:lnTo>
                    <a:pt x="342900" y="114300"/>
                  </a:lnTo>
                  <a:lnTo>
                    <a:pt x="282575" y="76200"/>
                  </a:lnTo>
                  <a:lnTo>
                    <a:pt x="222250" y="50800"/>
                  </a:lnTo>
                  <a:lnTo>
                    <a:pt x="142875" y="19050"/>
                  </a:lnTo>
                  <a:lnTo>
                    <a:pt x="73025" y="3175"/>
                  </a:lnTo>
                  <a:lnTo>
                    <a:pt x="31750" y="0"/>
                  </a:lnTo>
                  <a:lnTo>
                    <a:pt x="3175" y="6350"/>
                  </a:lnTo>
                  <a:lnTo>
                    <a:pt x="0" y="22225"/>
                  </a:lnTo>
                  <a:lnTo>
                    <a:pt x="12700" y="44450"/>
                  </a:lnTo>
                  <a:lnTo>
                    <a:pt x="41275" y="76200"/>
                  </a:lnTo>
                  <a:lnTo>
                    <a:pt x="73025" y="120650"/>
                  </a:lnTo>
                  <a:lnTo>
                    <a:pt x="98425" y="165100"/>
                  </a:lnTo>
                  <a:lnTo>
                    <a:pt x="123825" y="225425"/>
                  </a:lnTo>
                  <a:lnTo>
                    <a:pt x="136525" y="295275"/>
                  </a:lnTo>
                  <a:lnTo>
                    <a:pt x="146050" y="422275"/>
                  </a:lnTo>
                  <a:cubicBezTo>
                    <a:pt x="144992" y="585258"/>
                    <a:pt x="143933" y="748242"/>
                    <a:pt x="142875" y="911225"/>
                  </a:cubicBezTo>
                  <a:cubicBezTo>
                    <a:pt x="141817" y="1031875"/>
                    <a:pt x="140758" y="1152525"/>
                    <a:pt x="139700" y="1273175"/>
                  </a:cubicBezTo>
                  <a:lnTo>
                    <a:pt x="117475" y="1597025"/>
                  </a:lnTo>
                  <a:lnTo>
                    <a:pt x="79375" y="1920875"/>
                  </a:lnTo>
                  <a:lnTo>
                    <a:pt x="76200" y="1955800"/>
                  </a:lnTo>
                  <a:lnTo>
                    <a:pt x="92075" y="2057400"/>
                  </a:lnTo>
                  <a:lnTo>
                    <a:pt x="158750" y="2324100"/>
                  </a:lnTo>
                  <a:lnTo>
                    <a:pt x="174625" y="2359025"/>
                  </a:lnTo>
                  <a:lnTo>
                    <a:pt x="203200" y="2384425"/>
                  </a:lnTo>
                  <a:lnTo>
                    <a:pt x="238125" y="2406650"/>
                  </a:lnTo>
                  <a:lnTo>
                    <a:pt x="254000" y="2409825"/>
                  </a:lnTo>
                  <a:lnTo>
                    <a:pt x="282575" y="2393950"/>
                  </a:lnTo>
                  <a:lnTo>
                    <a:pt x="327025" y="2352675"/>
                  </a:lnTo>
                  <a:lnTo>
                    <a:pt x="355600" y="2311400"/>
                  </a:lnTo>
                  <a:lnTo>
                    <a:pt x="371475" y="2273300"/>
                  </a:lnTo>
                  <a:lnTo>
                    <a:pt x="374650" y="2232025"/>
                  </a:lnTo>
                  <a:cubicBezTo>
                    <a:pt x="373592" y="2186517"/>
                    <a:pt x="372533" y="2141008"/>
                    <a:pt x="371475" y="2095500"/>
                  </a:cubicBezTo>
                  <a:cubicBezTo>
                    <a:pt x="369358" y="1541992"/>
                    <a:pt x="367242" y="988483"/>
                    <a:pt x="368300" y="412750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290;p207">
              <a:extLst>
                <a:ext uri="{FF2B5EF4-FFF2-40B4-BE49-F238E27FC236}">
                  <a16:creationId xmlns:a16="http://schemas.microsoft.com/office/drawing/2014/main" id="{EF47BE38-3C7C-794B-84D4-D5E02AACECD5}"/>
                </a:ext>
              </a:extLst>
            </p:cNvPr>
            <p:cNvSpPr/>
            <p:nvPr/>
          </p:nvSpPr>
          <p:spPr>
            <a:xfrm>
              <a:off x="3319463" y="5238750"/>
              <a:ext cx="1466850" cy="992188"/>
            </a:xfrm>
            <a:custGeom>
              <a:avLst/>
              <a:gdLst/>
              <a:ahLst/>
              <a:cxnLst/>
              <a:rect l="l" t="t" r="r" b="b"/>
              <a:pathLst>
                <a:path w="1466850" h="992981" extrusionOk="0">
                  <a:moveTo>
                    <a:pt x="1009650" y="528638"/>
                  </a:moveTo>
                  <a:lnTo>
                    <a:pt x="1140618" y="447675"/>
                  </a:lnTo>
                  <a:lnTo>
                    <a:pt x="1240631" y="385763"/>
                  </a:lnTo>
                  <a:lnTo>
                    <a:pt x="1288256" y="357188"/>
                  </a:lnTo>
                  <a:lnTo>
                    <a:pt x="1352550" y="326231"/>
                  </a:lnTo>
                  <a:lnTo>
                    <a:pt x="1426368" y="297656"/>
                  </a:lnTo>
                  <a:lnTo>
                    <a:pt x="1452562" y="280988"/>
                  </a:lnTo>
                  <a:lnTo>
                    <a:pt x="1462087" y="269081"/>
                  </a:lnTo>
                  <a:lnTo>
                    <a:pt x="1466850" y="250031"/>
                  </a:lnTo>
                  <a:lnTo>
                    <a:pt x="1459706" y="233363"/>
                  </a:lnTo>
                  <a:lnTo>
                    <a:pt x="1438275" y="211931"/>
                  </a:lnTo>
                  <a:lnTo>
                    <a:pt x="1378743" y="173831"/>
                  </a:lnTo>
                  <a:lnTo>
                    <a:pt x="1290637" y="133350"/>
                  </a:lnTo>
                  <a:lnTo>
                    <a:pt x="1123950" y="59531"/>
                  </a:lnTo>
                  <a:lnTo>
                    <a:pt x="1002506" y="7144"/>
                  </a:lnTo>
                  <a:lnTo>
                    <a:pt x="981075" y="0"/>
                  </a:lnTo>
                  <a:lnTo>
                    <a:pt x="969168" y="2381"/>
                  </a:lnTo>
                  <a:lnTo>
                    <a:pt x="957262" y="9525"/>
                  </a:lnTo>
                  <a:lnTo>
                    <a:pt x="959643" y="19050"/>
                  </a:lnTo>
                  <a:lnTo>
                    <a:pt x="969168" y="40481"/>
                  </a:lnTo>
                  <a:lnTo>
                    <a:pt x="992981" y="78581"/>
                  </a:lnTo>
                  <a:lnTo>
                    <a:pt x="1007268" y="102394"/>
                  </a:lnTo>
                  <a:lnTo>
                    <a:pt x="1019175" y="138113"/>
                  </a:lnTo>
                  <a:lnTo>
                    <a:pt x="1021556" y="164306"/>
                  </a:lnTo>
                  <a:lnTo>
                    <a:pt x="1014412" y="197644"/>
                  </a:lnTo>
                  <a:lnTo>
                    <a:pt x="995362" y="223838"/>
                  </a:lnTo>
                  <a:lnTo>
                    <a:pt x="914400" y="311944"/>
                  </a:lnTo>
                  <a:lnTo>
                    <a:pt x="776287" y="435769"/>
                  </a:lnTo>
                  <a:lnTo>
                    <a:pt x="619125" y="557213"/>
                  </a:lnTo>
                  <a:lnTo>
                    <a:pt x="373856" y="721519"/>
                  </a:lnTo>
                  <a:lnTo>
                    <a:pt x="126206" y="873919"/>
                  </a:lnTo>
                  <a:lnTo>
                    <a:pt x="26193" y="926306"/>
                  </a:lnTo>
                  <a:lnTo>
                    <a:pt x="9525" y="938213"/>
                  </a:lnTo>
                  <a:lnTo>
                    <a:pt x="0" y="964406"/>
                  </a:lnTo>
                  <a:lnTo>
                    <a:pt x="2381" y="988219"/>
                  </a:lnTo>
                  <a:lnTo>
                    <a:pt x="23812" y="992981"/>
                  </a:lnTo>
                  <a:lnTo>
                    <a:pt x="73818" y="978694"/>
                  </a:lnTo>
                  <a:lnTo>
                    <a:pt x="166687" y="954881"/>
                  </a:lnTo>
                  <a:lnTo>
                    <a:pt x="328612" y="895350"/>
                  </a:lnTo>
                  <a:lnTo>
                    <a:pt x="473868" y="831056"/>
                  </a:lnTo>
                  <a:lnTo>
                    <a:pt x="631031" y="752475"/>
                  </a:lnTo>
                  <a:lnTo>
                    <a:pt x="802481" y="654844"/>
                  </a:lnTo>
                  <a:lnTo>
                    <a:pt x="1009650" y="5286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291;p207">
              <a:extLst>
                <a:ext uri="{FF2B5EF4-FFF2-40B4-BE49-F238E27FC236}">
                  <a16:creationId xmlns:a16="http://schemas.microsoft.com/office/drawing/2014/main" id="{3E55BEEC-3ED3-4D41-BF42-A9D28E7D8653}"/>
                </a:ext>
              </a:extLst>
            </p:cNvPr>
            <p:cNvSpPr/>
            <p:nvPr/>
          </p:nvSpPr>
          <p:spPr>
            <a:xfrm>
              <a:off x="5526088" y="5218113"/>
              <a:ext cx="1206500" cy="1049337"/>
            </a:xfrm>
            <a:custGeom>
              <a:avLst/>
              <a:gdLst/>
              <a:ahLst/>
              <a:cxnLst/>
              <a:rect l="l" t="t" r="r" b="b"/>
              <a:pathLst>
                <a:path w="1204913" h="1050131" extrusionOk="0">
                  <a:moveTo>
                    <a:pt x="533400" y="221456"/>
                  </a:moveTo>
                  <a:lnTo>
                    <a:pt x="400050" y="159544"/>
                  </a:lnTo>
                  <a:lnTo>
                    <a:pt x="276225" y="102394"/>
                  </a:lnTo>
                  <a:lnTo>
                    <a:pt x="152400" y="52387"/>
                  </a:lnTo>
                  <a:lnTo>
                    <a:pt x="71438" y="16669"/>
                  </a:lnTo>
                  <a:lnTo>
                    <a:pt x="23813" y="0"/>
                  </a:lnTo>
                  <a:lnTo>
                    <a:pt x="7144" y="4762"/>
                  </a:lnTo>
                  <a:lnTo>
                    <a:pt x="0" y="16669"/>
                  </a:lnTo>
                  <a:lnTo>
                    <a:pt x="7144" y="47625"/>
                  </a:lnTo>
                  <a:lnTo>
                    <a:pt x="30957" y="76200"/>
                  </a:lnTo>
                  <a:lnTo>
                    <a:pt x="109538" y="128587"/>
                  </a:lnTo>
                  <a:lnTo>
                    <a:pt x="238125" y="233362"/>
                  </a:lnTo>
                  <a:lnTo>
                    <a:pt x="359569" y="340519"/>
                  </a:lnTo>
                  <a:lnTo>
                    <a:pt x="504825" y="476250"/>
                  </a:lnTo>
                  <a:lnTo>
                    <a:pt x="616744" y="590550"/>
                  </a:lnTo>
                  <a:lnTo>
                    <a:pt x="728663" y="709612"/>
                  </a:lnTo>
                  <a:lnTo>
                    <a:pt x="895350" y="895350"/>
                  </a:lnTo>
                  <a:lnTo>
                    <a:pt x="950119" y="969169"/>
                  </a:lnTo>
                  <a:lnTo>
                    <a:pt x="981075" y="1000125"/>
                  </a:lnTo>
                  <a:lnTo>
                    <a:pt x="1019175" y="1023937"/>
                  </a:lnTo>
                  <a:lnTo>
                    <a:pt x="1071563" y="1045369"/>
                  </a:lnTo>
                  <a:lnTo>
                    <a:pt x="1104900" y="1050131"/>
                  </a:lnTo>
                  <a:lnTo>
                    <a:pt x="1123950" y="1047750"/>
                  </a:lnTo>
                  <a:lnTo>
                    <a:pt x="1147763" y="1035844"/>
                  </a:lnTo>
                  <a:lnTo>
                    <a:pt x="1169194" y="1014412"/>
                  </a:lnTo>
                  <a:lnTo>
                    <a:pt x="1183482" y="992981"/>
                  </a:lnTo>
                  <a:lnTo>
                    <a:pt x="1197769" y="957262"/>
                  </a:lnTo>
                  <a:lnTo>
                    <a:pt x="1204913" y="914400"/>
                  </a:lnTo>
                  <a:lnTo>
                    <a:pt x="1197769" y="857250"/>
                  </a:lnTo>
                  <a:lnTo>
                    <a:pt x="1171575" y="762000"/>
                  </a:lnTo>
                  <a:lnTo>
                    <a:pt x="1133475" y="676275"/>
                  </a:lnTo>
                  <a:lnTo>
                    <a:pt x="1081088" y="595312"/>
                  </a:lnTo>
                  <a:lnTo>
                    <a:pt x="997744" y="495300"/>
                  </a:lnTo>
                  <a:lnTo>
                    <a:pt x="912019" y="416719"/>
                  </a:lnTo>
                  <a:lnTo>
                    <a:pt x="864394" y="388144"/>
                  </a:lnTo>
                  <a:lnTo>
                    <a:pt x="683419" y="290512"/>
                  </a:lnTo>
                  <a:lnTo>
                    <a:pt x="533400" y="2214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292;p207">
              <a:extLst>
                <a:ext uri="{FF2B5EF4-FFF2-40B4-BE49-F238E27FC236}">
                  <a16:creationId xmlns:a16="http://schemas.microsoft.com/office/drawing/2014/main" id="{96982264-ED20-AA48-B5C9-C5DF3928AB19}"/>
                </a:ext>
              </a:extLst>
            </p:cNvPr>
            <p:cNvSpPr/>
            <p:nvPr/>
          </p:nvSpPr>
          <p:spPr>
            <a:xfrm>
              <a:off x="4352925" y="1857375"/>
              <a:ext cx="1766888" cy="430213"/>
            </a:xfrm>
            <a:custGeom>
              <a:avLst/>
              <a:gdLst/>
              <a:ahLst/>
              <a:cxnLst/>
              <a:rect l="l" t="t" r="r" b="b"/>
              <a:pathLst>
                <a:path w="1766888" h="431006" extrusionOk="0">
                  <a:moveTo>
                    <a:pt x="959644" y="150019"/>
                  </a:moveTo>
                  <a:lnTo>
                    <a:pt x="766763" y="178594"/>
                  </a:lnTo>
                  <a:lnTo>
                    <a:pt x="619125" y="200025"/>
                  </a:lnTo>
                  <a:lnTo>
                    <a:pt x="459581" y="219075"/>
                  </a:lnTo>
                  <a:lnTo>
                    <a:pt x="392906" y="221456"/>
                  </a:lnTo>
                  <a:lnTo>
                    <a:pt x="340519" y="214313"/>
                  </a:lnTo>
                  <a:lnTo>
                    <a:pt x="280988" y="197644"/>
                  </a:lnTo>
                  <a:lnTo>
                    <a:pt x="0" y="202406"/>
                  </a:lnTo>
                  <a:lnTo>
                    <a:pt x="126206" y="426244"/>
                  </a:lnTo>
                  <a:lnTo>
                    <a:pt x="204788" y="431006"/>
                  </a:lnTo>
                  <a:lnTo>
                    <a:pt x="342900" y="423863"/>
                  </a:lnTo>
                  <a:lnTo>
                    <a:pt x="519113" y="404813"/>
                  </a:lnTo>
                  <a:lnTo>
                    <a:pt x="726281" y="371475"/>
                  </a:lnTo>
                  <a:lnTo>
                    <a:pt x="957263" y="333375"/>
                  </a:lnTo>
                  <a:lnTo>
                    <a:pt x="1140619" y="297656"/>
                  </a:lnTo>
                  <a:lnTo>
                    <a:pt x="1226344" y="288131"/>
                  </a:lnTo>
                  <a:lnTo>
                    <a:pt x="1557338" y="357188"/>
                  </a:lnTo>
                  <a:lnTo>
                    <a:pt x="1604963" y="333375"/>
                  </a:lnTo>
                  <a:lnTo>
                    <a:pt x="1652588" y="314325"/>
                  </a:lnTo>
                  <a:lnTo>
                    <a:pt x="1740694" y="280988"/>
                  </a:lnTo>
                  <a:lnTo>
                    <a:pt x="1757363" y="269081"/>
                  </a:lnTo>
                  <a:lnTo>
                    <a:pt x="1766888" y="250031"/>
                  </a:lnTo>
                  <a:lnTo>
                    <a:pt x="1766888" y="219075"/>
                  </a:lnTo>
                  <a:lnTo>
                    <a:pt x="1750219" y="180975"/>
                  </a:lnTo>
                  <a:lnTo>
                    <a:pt x="1714500" y="147638"/>
                  </a:lnTo>
                  <a:lnTo>
                    <a:pt x="1635919" y="78581"/>
                  </a:lnTo>
                  <a:lnTo>
                    <a:pt x="1552575" y="21431"/>
                  </a:lnTo>
                  <a:lnTo>
                    <a:pt x="1524000" y="4763"/>
                  </a:lnTo>
                  <a:lnTo>
                    <a:pt x="1502569" y="0"/>
                  </a:lnTo>
                  <a:lnTo>
                    <a:pt x="1454944" y="7144"/>
                  </a:lnTo>
                  <a:lnTo>
                    <a:pt x="1390650" y="28575"/>
                  </a:lnTo>
                  <a:lnTo>
                    <a:pt x="1309688" y="64294"/>
                  </a:lnTo>
                  <a:lnTo>
                    <a:pt x="1221581" y="92869"/>
                  </a:lnTo>
                  <a:lnTo>
                    <a:pt x="959644" y="1500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293;p207">
              <a:extLst>
                <a:ext uri="{FF2B5EF4-FFF2-40B4-BE49-F238E27FC236}">
                  <a16:creationId xmlns:a16="http://schemas.microsoft.com/office/drawing/2014/main" id="{F9BEC874-26B4-4D40-B2BA-3B7172EC1CF8}"/>
                </a:ext>
              </a:extLst>
            </p:cNvPr>
            <p:cNvSpPr/>
            <p:nvPr/>
          </p:nvSpPr>
          <p:spPr>
            <a:xfrm>
              <a:off x="4972050" y="2135188"/>
              <a:ext cx="952500" cy="969962"/>
            </a:xfrm>
            <a:custGeom>
              <a:avLst/>
              <a:gdLst/>
              <a:ahLst/>
              <a:cxnLst/>
              <a:rect l="l" t="t" r="r" b="b"/>
              <a:pathLst>
                <a:path w="952500" h="969169" extrusionOk="0">
                  <a:moveTo>
                    <a:pt x="266700" y="550069"/>
                  </a:moveTo>
                  <a:lnTo>
                    <a:pt x="361950" y="416719"/>
                  </a:lnTo>
                  <a:lnTo>
                    <a:pt x="473869" y="250032"/>
                  </a:lnTo>
                  <a:lnTo>
                    <a:pt x="552450" y="107157"/>
                  </a:lnTo>
                  <a:lnTo>
                    <a:pt x="583406" y="47625"/>
                  </a:lnTo>
                  <a:lnTo>
                    <a:pt x="588169" y="23813"/>
                  </a:lnTo>
                  <a:lnTo>
                    <a:pt x="578644" y="0"/>
                  </a:lnTo>
                  <a:lnTo>
                    <a:pt x="952500" y="69057"/>
                  </a:lnTo>
                  <a:lnTo>
                    <a:pt x="904875" y="107157"/>
                  </a:lnTo>
                  <a:lnTo>
                    <a:pt x="781050" y="247650"/>
                  </a:lnTo>
                  <a:lnTo>
                    <a:pt x="469106" y="600075"/>
                  </a:lnTo>
                  <a:lnTo>
                    <a:pt x="264319" y="821532"/>
                  </a:lnTo>
                  <a:lnTo>
                    <a:pt x="0" y="969169"/>
                  </a:lnTo>
                  <a:lnTo>
                    <a:pt x="61913" y="831057"/>
                  </a:lnTo>
                  <a:lnTo>
                    <a:pt x="171450" y="685800"/>
                  </a:lnTo>
                  <a:lnTo>
                    <a:pt x="266700" y="5500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294;p207">
              <a:extLst>
                <a:ext uri="{FF2B5EF4-FFF2-40B4-BE49-F238E27FC236}">
                  <a16:creationId xmlns:a16="http://schemas.microsoft.com/office/drawing/2014/main" id="{4CF34187-5D3E-2344-888B-6F520599DBF9}"/>
                </a:ext>
              </a:extLst>
            </p:cNvPr>
            <p:cNvSpPr/>
            <p:nvPr/>
          </p:nvSpPr>
          <p:spPr>
            <a:xfrm>
              <a:off x="3952875" y="2781300"/>
              <a:ext cx="2578100" cy="2489200"/>
            </a:xfrm>
            <a:custGeom>
              <a:avLst/>
              <a:gdLst/>
              <a:ahLst/>
              <a:cxnLst/>
              <a:rect l="l" t="t" r="r" b="b"/>
              <a:pathLst>
                <a:path w="2578100" h="2489200" extrusionOk="0">
                  <a:moveTo>
                    <a:pt x="1006475" y="180975"/>
                  </a:moveTo>
                  <a:lnTo>
                    <a:pt x="733425" y="190500"/>
                  </a:lnTo>
                  <a:lnTo>
                    <a:pt x="447675" y="206375"/>
                  </a:lnTo>
                  <a:lnTo>
                    <a:pt x="241300" y="219075"/>
                  </a:lnTo>
                  <a:lnTo>
                    <a:pt x="180975" y="222250"/>
                  </a:lnTo>
                  <a:lnTo>
                    <a:pt x="0" y="257175"/>
                  </a:lnTo>
                  <a:lnTo>
                    <a:pt x="241300" y="400050"/>
                  </a:lnTo>
                  <a:lnTo>
                    <a:pt x="415925" y="381000"/>
                  </a:lnTo>
                  <a:lnTo>
                    <a:pt x="660400" y="352425"/>
                  </a:lnTo>
                  <a:lnTo>
                    <a:pt x="869950" y="336550"/>
                  </a:lnTo>
                  <a:lnTo>
                    <a:pt x="1085850" y="323850"/>
                  </a:lnTo>
                  <a:lnTo>
                    <a:pt x="1308100" y="307975"/>
                  </a:lnTo>
                  <a:lnTo>
                    <a:pt x="1473200" y="301625"/>
                  </a:lnTo>
                  <a:lnTo>
                    <a:pt x="1724025" y="282575"/>
                  </a:lnTo>
                  <a:lnTo>
                    <a:pt x="1933575" y="269875"/>
                  </a:lnTo>
                  <a:lnTo>
                    <a:pt x="2076450" y="263525"/>
                  </a:lnTo>
                  <a:lnTo>
                    <a:pt x="2101850" y="269875"/>
                  </a:lnTo>
                  <a:lnTo>
                    <a:pt x="2136775" y="282575"/>
                  </a:lnTo>
                  <a:lnTo>
                    <a:pt x="2159000" y="304800"/>
                  </a:lnTo>
                  <a:lnTo>
                    <a:pt x="2171700" y="327025"/>
                  </a:lnTo>
                  <a:lnTo>
                    <a:pt x="2184400" y="374650"/>
                  </a:lnTo>
                  <a:lnTo>
                    <a:pt x="2197100" y="730250"/>
                  </a:lnTo>
                  <a:cubicBezTo>
                    <a:pt x="2196042" y="962025"/>
                    <a:pt x="2194983" y="1193800"/>
                    <a:pt x="2193925" y="1425575"/>
                  </a:cubicBezTo>
                  <a:lnTo>
                    <a:pt x="2193925" y="2054225"/>
                  </a:lnTo>
                  <a:lnTo>
                    <a:pt x="2162175" y="2317750"/>
                  </a:lnTo>
                  <a:lnTo>
                    <a:pt x="2181225" y="2362200"/>
                  </a:lnTo>
                  <a:lnTo>
                    <a:pt x="2216150" y="2422525"/>
                  </a:lnTo>
                  <a:lnTo>
                    <a:pt x="2241550" y="2454275"/>
                  </a:lnTo>
                  <a:lnTo>
                    <a:pt x="2270125" y="2470150"/>
                  </a:lnTo>
                  <a:lnTo>
                    <a:pt x="2298700" y="2482850"/>
                  </a:lnTo>
                  <a:lnTo>
                    <a:pt x="2333625" y="2489200"/>
                  </a:lnTo>
                  <a:lnTo>
                    <a:pt x="2365375" y="2486025"/>
                  </a:lnTo>
                  <a:lnTo>
                    <a:pt x="2387600" y="2466975"/>
                  </a:lnTo>
                  <a:lnTo>
                    <a:pt x="2406650" y="2432050"/>
                  </a:lnTo>
                  <a:lnTo>
                    <a:pt x="2422525" y="2368550"/>
                  </a:lnTo>
                  <a:lnTo>
                    <a:pt x="2444750" y="2193925"/>
                  </a:lnTo>
                  <a:lnTo>
                    <a:pt x="2460625" y="2019300"/>
                  </a:lnTo>
                  <a:cubicBezTo>
                    <a:pt x="2461683" y="1948392"/>
                    <a:pt x="2462742" y="1877483"/>
                    <a:pt x="2463800" y="1806575"/>
                  </a:cubicBezTo>
                  <a:lnTo>
                    <a:pt x="2463800" y="1200150"/>
                  </a:lnTo>
                  <a:lnTo>
                    <a:pt x="2463800" y="914400"/>
                  </a:lnTo>
                  <a:lnTo>
                    <a:pt x="2476500" y="641350"/>
                  </a:lnTo>
                  <a:lnTo>
                    <a:pt x="2486025" y="454025"/>
                  </a:lnTo>
                  <a:lnTo>
                    <a:pt x="2492375" y="434975"/>
                  </a:lnTo>
                  <a:lnTo>
                    <a:pt x="2540000" y="352425"/>
                  </a:lnTo>
                  <a:lnTo>
                    <a:pt x="2574925" y="292100"/>
                  </a:lnTo>
                  <a:lnTo>
                    <a:pt x="2578100" y="273050"/>
                  </a:lnTo>
                  <a:lnTo>
                    <a:pt x="2574925" y="250825"/>
                  </a:lnTo>
                  <a:lnTo>
                    <a:pt x="2555875" y="206375"/>
                  </a:lnTo>
                  <a:lnTo>
                    <a:pt x="2517775" y="161925"/>
                  </a:lnTo>
                  <a:lnTo>
                    <a:pt x="2454275" y="107950"/>
                  </a:lnTo>
                  <a:lnTo>
                    <a:pt x="2333625" y="38100"/>
                  </a:lnTo>
                  <a:lnTo>
                    <a:pt x="2254250" y="0"/>
                  </a:lnTo>
                  <a:lnTo>
                    <a:pt x="2241550" y="0"/>
                  </a:lnTo>
                  <a:lnTo>
                    <a:pt x="2219325" y="3175"/>
                  </a:lnTo>
                  <a:lnTo>
                    <a:pt x="2070100" y="50800"/>
                  </a:lnTo>
                  <a:lnTo>
                    <a:pt x="1990725" y="88900"/>
                  </a:lnTo>
                  <a:lnTo>
                    <a:pt x="1819275" y="107950"/>
                  </a:lnTo>
                  <a:lnTo>
                    <a:pt x="1419225" y="146050"/>
                  </a:lnTo>
                  <a:lnTo>
                    <a:pt x="1276350" y="155575"/>
                  </a:lnTo>
                  <a:lnTo>
                    <a:pt x="1095375" y="174625"/>
                  </a:lnTo>
                  <a:lnTo>
                    <a:pt x="1006475" y="1809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295;p207">
              <a:extLst>
                <a:ext uri="{FF2B5EF4-FFF2-40B4-BE49-F238E27FC236}">
                  <a16:creationId xmlns:a16="http://schemas.microsoft.com/office/drawing/2014/main" id="{63749BFA-C08D-BA43-9945-6EE740984384}"/>
                </a:ext>
              </a:extLst>
            </p:cNvPr>
            <p:cNvSpPr/>
            <p:nvPr/>
          </p:nvSpPr>
          <p:spPr>
            <a:xfrm>
              <a:off x="3998913" y="3495675"/>
              <a:ext cx="2339975" cy="312738"/>
            </a:xfrm>
            <a:custGeom>
              <a:avLst/>
              <a:gdLst/>
              <a:ahLst/>
              <a:cxnLst/>
              <a:rect l="l" t="t" r="r" b="b"/>
              <a:pathLst>
                <a:path w="2340769" h="311944" extrusionOk="0">
                  <a:moveTo>
                    <a:pt x="1238250" y="59531"/>
                  </a:moveTo>
                  <a:lnTo>
                    <a:pt x="935831" y="85725"/>
                  </a:lnTo>
                  <a:lnTo>
                    <a:pt x="704850" y="102394"/>
                  </a:lnTo>
                  <a:lnTo>
                    <a:pt x="604837" y="109538"/>
                  </a:lnTo>
                  <a:lnTo>
                    <a:pt x="547687" y="119063"/>
                  </a:lnTo>
                  <a:lnTo>
                    <a:pt x="404812" y="130969"/>
                  </a:lnTo>
                  <a:lnTo>
                    <a:pt x="302419" y="130969"/>
                  </a:lnTo>
                  <a:lnTo>
                    <a:pt x="230981" y="119063"/>
                  </a:lnTo>
                  <a:lnTo>
                    <a:pt x="183356" y="107156"/>
                  </a:lnTo>
                  <a:lnTo>
                    <a:pt x="0" y="128588"/>
                  </a:lnTo>
                  <a:lnTo>
                    <a:pt x="192881" y="309563"/>
                  </a:lnTo>
                  <a:lnTo>
                    <a:pt x="354806" y="311944"/>
                  </a:lnTo>
                  <a:lnTo>
                    <a:pt x="483394" y="304800"/>
                  </a:lnTo>
                  <a:lnTo>
                    <a:pt x="719137" y="283369"/>
                  </a:lnTo>
                  <a:lnTo>
                    <a:pt x="981075" y="257175"/>
                  </a:lnTo>
                  <a:lnTo>
                    <a:pt x="1323975" y="223838"/>
                  </a:lnTo>
                  <a:lnTo>
                    <a:pt x="1564481" y="202406"/>
                  </a:lnTo>
                  <a:lnTo>
                    <a:pt x="1788319" y="180975"/>
                  </a:lnTo>
                  <a:lnTo>
                    <a:pt x="1850231" y="173831"/>
                  </a:lnTo>
                  <a:lnTo>
                    <a:pt x="1895475" y="173831"/>
                  </a:lnTo>
                  <a:lnTo>
                    <a:pt x="1964531" y="173831"/>
                  </a:lnTo>
                  <a:lnTo>
                    <a:pt x="2021681" y="173831"/>
                  </a:lnTo>
                  <a:lnTo>
                    <a:pt x="2095500" y="169069"/>
                  </a:lnTo>
                  <a:lnTo>
                    <a:pt x="2145506" y="157163"/>
                  </a:lnTo>
                  <a:lnTo>
                    <a:pt x="2202656" y="135731"/>
                  </a:lnTo>
                  <a:lnTo>
                    <a:pt x="2340769" y="88106"/>
                  </a:lnTo>
                  <a:lnTo>
                    <a:pt x="2174081" y="0"/>
                  </a:lnTo>
                  <a:lnTo>
                    <a:pt x="2035969" y="0"/>
                  </a:lnTo>
                  <a:lnTo>
                    <a:pt x="1828800" y="14288"/>
                  </a:lnTo>
                  <a:lnTo>
                    <a:pt x="1564481" y="35719"/>
                  </a:lnTo>
                  <a:lnTo>
                    <a:pt x="1238250" y="595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296;p207">
              <a:extLst>
                <a:ext uri="{FF2B5EF4-FFF2-40B4-BE49-F238E27FC236}">
                  <a16:creationId xmlns:a16="http://schemas.microsoft.com/office/drawing/2014/main" id="{104F8AF1-D3F5-D449-9C96-122093005C6A}"/>
                </a:ext>
              </a:extLst>
            </p:cNvPr>
            <p:cNvSpPr/>
            <p:nvPr/>
          </p:nvSpPr>
          <p:spPr>
            <a:xfrm>
              <a:off x="3976688" y="4141788"/>
              <a:ext cx="2384425" cy="314325"/>
            </a:xfrm>
            <a:custGeom>
              <a:avLst/>
              <a:gdLst/>
              <a:ahLst/>
              <a:cxnLst/>
              <a:rect l="l" t="t" r="r" b="b"/>
              <a:pathLst>
                <a:path w="2383631" h="314325" extrusionOk="0">
                  <a:moveTo>
                    <a:pt x="871537" y="116681"/>
                  </a:moveTo>
                  <a:lnTo>
                    <a:pt x="502443" y="142875"/>
                  </a:lnTo>
                  <a:lnTo>
                    <a:pt x="381000" y="159544"/>
                  </a:lnTo>
                  <a:lnTo>
                    <a:pt x="219075" y="154781"/>
                  </a:lnTo>
                  <a:lnTo>
                    <a:pt x="0" y="183356"/>
                  </a:lnTo>
                  <a:lnTo>
                    <a:pt x="211931" y="314325"/>
                  </a:lnTo>
                  <a:lnTo>
                    <a:pt x="381000" y="302419"/>
                  </a:lnTo>
                  <a:lnTo>
                    <a:pt x="707231" y="280987"/>
                  </a:lnTo>
                  <a:lnTo>
                    <a:pt x="1071562" y="257175"/>
                  </a:lnTo>
                  <a:lnTo>
                    <a:pt x="1316831" y="242887"/>
                  </a:lnTo>
                  <a:lnTo>
                    <a:pt x="1578768" y="223837"/>
                  </a:lnTo>
                  <a:lnTo>
                    <a:pt x="1852612" y="207169"/>
                  </a:lnTo>
                  <a:lnTo>
                    <a:pt x="1962150" y="200025"/>
                  </a:lnTo>
                  <a:lnTo>
                    <a:pt x="2000250" y="188119"/>
                  </a:lnTo>
                  <a:lnTo>
                    <a:pt x="2024062" y="185737"/>
                  </a:lnTo>
                  <a:lnTo>
                    <a:pt x="2066925" y="185737"/>
                  </a:lnTo>
                  <a:lnTo>
                    <a:pt x="2107406" y="192881"/>
                  </a:lnTo>
                  <a:lnTo>
                    <a:pt x="2135981" y="204787"/>
                  </a:lnTo>
                  <a:lnTo>
                    <a:pt x="2188368" y="238125"/>
                  </a:lnTo>
                  <a:lnTo>
                    <a:pt x="2383631" y="173831"/>
                  </a:lnTo>
                  <a:lnTo>
                    <a:pt x="2176462" y="23812"/>
                  </a:lnTo>
                  <a:lnTo>
                    <a:pt x="2143125" y="9525"/>
                  </a:lnTo>
                  <a:lnTo>
                    <a:pt x="2114550" y="4762"/>
                  </a:lnTo>
                  <a:lnTo>
                    <a:pt x="2057400" y="0"/>
                  </a:lnTo>
                  <a:lnTo>
                    <a:pt x="2009775" y="2381"/>
                  </a:lnTo>
                  <a:lnTo>
                    <a:pt x="1890712" y="16669"/>
                  </a:lnTo>
                  <a:lnTo>
                    <a:pt x="1526381" y="52387"/>
                  </a:lnTo>
                  <a:lnTo>
                    <a:pt x="1033462" y="102394"/>
                  </a:lnTo>
                  <a:lnTo>
                    <a:pt x="871537" y="1166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97;p207">
              <a:extLst>
                <a:ext uri="{FF2B5EF4-FFF2-40B4-BE49-F238E27FC236}">
                  <a16:creationId xmlns:a16="http://schemas.microsoft.com/office/drawing/2014/main" id="{8E928CA2-1E1A-E14C-82EE-486B6445F041}"/>
                </a:ext>
              </a:extLst>
            </p:cNvPr>
            <p:cNvSpPr/>
            <p:nvPr/>
          </p:nvSpPr>
          <p:spPr>
            <a:xfrm>
              <a:off x="3973513" y="4810125"/>
              <a:ext cx="2389187" cy="338138"/>
            </a:xfrm>
            <a:custGeom>
              <a:avLst/>
              <a:gdLst/>
              <a:ahLst/>
              <a:cxnLst/>
              <a:rect l="l" t="t" r="r" b="b"/>
              <a:pathLst>
                <a:path w="2388394" h="338138" extrusionOk="0">
                  <a:moveTo>
                    <a:pt x="1050132" y="97631"/>
                  </a:moveTo>
                  <a:lnTo>
                    <a:pt x="1369219" y="71438"/>
                  </a:lnTo>
                  <a:lnTo>
                    <a:pt x="1652588" y="45244"/>
                  </a:lnTo>
                  <a:lnTo>
                    <a:pt x="1950244" y="21431"/>
                  </a:lnTo>
                  <a:lnTo>
                    <a:pt x="2193132" y="0"/>
                  </a:lnTo>
                  <a:lnTo>
                    <a:pt x="2388394" y="171450"/>
                  </a:lnTo>
                  <a:lnTo>
                    <a:pt x="2152650" y="314325"/>
                  </a:lnTo>
                  <a:lnTo>
                    <a:pt x="2131219" y="269081"/>
                  </a:lnTo>
                  <a:lnTo>
                    <a:pt x="2112169" y="242888"/>
                  </a:lnTo>
                  <a:lnTo>
                    <a:pt x="2100263" y="233363"/>
                  </a:lnTo>
                  <a:lnTo>
                    <a:pt x="2069307" y="216694"/>
                  </a:lnTo>
                  <a:lnTo>
                    <a:pt x="2021682" y="207169"/>
                  </a:lnTo>
                  <a:lnTo>
                    <a:pt x="1947863" y="202406"/>
                  </a:lnTo>
                  <a:lnTo>
                    <a:pt x="1850232" y="211931"/>
                  </a:lnTo>
                  <a:lnTo>
                    <a:pt x="1647825" y="233363"/>
                  </a:lnTo>
                  <a:lnTo>
                    <a:pt x="1281113" y="266700"/>
                  </a:lnTo>
                  <a:lnTo>
                    <a:pt x="1012032" y="295275"/>
                  </a:lnTo>
                  <a:lnTo>
                    <a:pt x="754857" y="321469"/>
                  </a:lnTo>
                  <a:lnTo>
                    <a:pt x="557213" y="338138"/>
                  </a:lnTo>
                  <a:lnTo>
                    <a:pt x="361950" y="333375"/>
                  </a:lnTo>
                  <a:lnTo>
                    <a:pt x="226219" y="335756"/>
                  </a:lnTo>
                  <a:lnTo>
                    <a:pt x="0" y="211931"/>
                  </a:lnTo>
                  <a:lnTo>
                    <a:pt x="50007" y="171450"/>
                  </a:lnTo>
                  <a:lnTo>
                    <a:pt x="238125" y="154781"/>
                  </a:lnTo>
                  <a:lnTo>
                    <a:pt x="376238" y="147638"/>
                  </a:lnTo>
                  <a:lnTo>
                    <a:pt x="635794" y="128588"/>
                  </a:lnTo>
                  <a:lnTo>
                    <a:pt x="1050132" y="976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" name="Google Shape;2302;p208">
            <a:extLst>
              <a:ext uri="{FF2B5EF4-FFF2-40B4-BE49-F238E27FC236}">
                <a16:creationId xmlns:a16="http://schemas.microsoft.com/office/drawing/2014/main" id="{F52FD0ED-B075-3C41-BCD8-B8AE1E9B910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2780" y="1485822"/>
            <a:ext cx="3479800" cy="463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2" name="Google Shape;2302;p2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8876" y="1437694"/>
            <a:ext cx="3479800" cy="463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241" y="2875658"/>
            <a:ext cx="8278010" cy="5533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3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グループの合い言葉をきめよう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4581" y="3479305"/>
            <a:ext cx="6841331" cy="33278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あたらしい漢字：運 練 始 終</a:t>
            </a:r>
          </a:p>
        </p:txBody>
      </p:sp>
    </p:spTree>
    <p:extLst>
      <p:ext uri="{BB962C8B-B14F-4D97-AF65-F5344CB8AC3E}">
        <p14:creationId xmlns:p14="http://schemas.microsoft.com/office/powerpoint/2010/main" val="1792615504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59"/>
          <p:cNvSpPr txBox="1"/>
          <p:nvPr/>
        </p:nvSpPr>
        <p:spPr>
          <a:xfrm>
            <a:off x="4794250" y="6907213"/>
            <a:ext cx="340444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運</a:t>
            </a:r>
            <a:endParaRPr/>
          </a:p>
        </p:txBody>
      </p:sp>
      <p:sp>
        <p:nvSpPr>
          <p:cNvPr id="731" name="Google Shape;731;p59"/>
          <p:cNvSpPr/>
          <p:nvPr/>
        </p:nvSpPr>
        <p:spPr>
          <a:xfrm>
            <a:off x="2652713" y="1935163"/>
            <a:ext cx="909637" cy="584200"/>
          </a:xfrm>
          <a:custGeom>
            <a:avLst/>
            <a:gdLst/>
            <a:ahLst/>
            <a:cxnLst/>
            <a:rect l="l" t="t" r="r" b="b"/>
            <a:pathLst>
              <a:path w="909637" h="583407" extrusionOk="0">
                <a:moveTo>
                  <a:pt x="335756" y="335757"/>
                </a:moveTo>
                <a:lnTo>
                  <a:pt x="183356" y="214313"/>
                </a:lnTo>
                <a:lnTo>
                  <a:pt x="92868" y="142875"/>
                </a:lnTo>
                <a:lnTo>
                  <a:pt x="23812" y="76200"/>
                </a:lnTo>
                <a:lnTo>
                  <a:pt x="7143" y="52388"/>
                </a:lnTo>
                <a:lnTo>
                  <a:pt x="0" y="28575"/>
                </a:lnTo>
                <a:lnTo>
                  <a:pt x="2381" y="11907"/>
                </a:lnTo>
                <a:lnTo>
                  <a:pt x="14287" y="0"/>
                </a:lnTo>
                <a:lnTo>
                  <a:pt x="26193" y="0"/>
                </a:lnTo>
                <a:lnTo>
                  <a:pt x="76200" y="21432"/>
                </a:lnTo>
                <a:lnTo>
                  <a:pt x="180975" y="64294"/>
                </a:lnTo>
                <a:lnTo>
                  <a:pt x="290512" y="88107"/>
                </a:lnTo>
                <a:lnTo>
                  <a:pt x="495300" y="123825"/>
                </a:lnTo>
                <a:lnTo>
                  <a:pt x="657225" y="147638"/>
                </a:lnTo>
                <a:lnTo>
                  <a:pt x="688181" y="152400"/>
                </a:lnTo>
                <a:lnTo>
                  <a:pt x="738187" y="192882"/>
                </a:lnTo>
                <a:lnTo>
                  <a:pt x="778668" y="238125"/>
                </a:lnTo>
                <a:lnTo>
                  <a:pt x="814387" y="276225"/>
                </a:lnTo>
                <a:lnTo>
                  <a:pt x="862012" y="345282"/>
                </a:lnTo>
                <a:lnTo>
                  <a:pt x="883443" y="388144"/>
                </a:lnTo>
                <a:lnTo>
                  <a:pt x="900112" y="435769"/>
                </a:lnTo>
                <a:lnTo>
                  <a:pt x="909637" y="495300"/>
                </a:lnTo>
                <a:lnTo>
                  <a:pt x="907256" y="540544"/>
                </a:lnTo>
                <a:lnTo>
                  <a:pt x="892968" y="564357"/>
                </a:lnTo>
                <a:lnTo>
                  <a:pt x="871537" y="581025"/>
                </a:lnTo>
                <a:lnTo>
                  <a:pt x="814387" y="583407"/>
                </a:lnTo>
                <a:lnTo>
                  <a:pt x="731043" y="554832"/>
                </a:lnTo>
                <a:lnTo>
                  <a:pt x="523875" y="445294"/>
                </a:lnTo>
                <a:lnTo>
                  <a:pt x="335756" y="33575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59"/>
          <p:cNvSpPr/>
          <p:nvPr/>
        </p:nvSpPr>
        <p:spPr>
          <a:xfrm>
            <a:off x="3937000" y="1566863"/>
            <a:ext cx="361950" cy="1063625"/>
          </a:xfrm>
          <a:custGeom>
            <a:avLst/>
            <a:gdLst/>
            <a:ahLst/>
            <a:cxnLst/>
            <a:rect l="l" t="t" r="r" b="b"/>
            <a:pathLst>
              <a:path w="361950" h="1064418" extrusionOk="0">
                <a:moveTo>
                  <a:pt x="80963" y="607218"/>
                </a:moveTo>
                <a:lnTo>
                  <a:pt x="123825" y="507206"/>
                </a:lnTo>
                <a:lnTo>
                  <a:pt x="145257" y="426243"/>
                </a:lnTo>
                <a:lnTo>
                  <a:pt x="161925" y="321468"/>
                </a:lnTo>
                <a:lnTo>
                  <a:pt x="161925" y="223837"/>
                </a:lnTo>
                <a:lnTo>
                  <a:pt x="145257" y="164306"/>
                </a:lnTo>
                <a:lnTo>
                  <a:pt x="109538" y="88106"/>
                </a:lnTo>
                <a:lnTo>
                  <a:pt x="83344" y="50006"/>
                </a:lnTo>
                <a:lnTo>
                  <a:pt x="73819" y="28575"/>
                </a:lnTo>
                <a:lnTo>
                  <a:pt x="73819" y="11906"/>
                </a:lnTo>
                <a:lnTo>
                  <a:pt x="92869" y="2381"/>
                </a:lnTo>
                <a:lnTo>
                  <a:pt x="114300" y="0"/>
                </a:lnTo>
                <a:lnTo>
                  <a:pt x="164307" y="21431"/>
                </a:lnTo>
                <a:lnTo>
                  <a:pt x="209550" y="57150"/>
                </a:lnTo>
                <a:lnTo>
                  <a:pt x="290513" y="138112"/>
                </a:lnTo>
                <a:lnTo>
                  <a:pt x="338138" y="204787"/>
                </a:lnTo>
                <a:lnTo>
                  <a:pt x="361950" y="381000"/>
                </a:lnTo>
                <a:lnTo>
                  <a:pt x="347663" y="578643"/>
                </a:lnTo>
                <a:lnTo>
                  <a:pt x="321469" y="700087"/>
                </a:lnTo>
                <a:lnTo>
                  <a:pt x="247650" y="897731"/>
                </a:lnTo>
                <a:lnTo>
                  <a:pt x="216694" y="964406"/>
                </a:lnTo>
                <a:lnTo>
                  <a:pt x="176213" y="1016793"/>
                </a:lnTo>
                <a:lnTo>
                  <a:pt x="142875" y="1045368"/>
                </a:lnTo>
                <a:lnTo>
                  <a:pt x="92869" y="1064418"/>
                </a:lnTo>
                <a:lnTo>
                  <a:pt x="66675" y="1059656"/>
                </a:lnTo>
                <a:lnTo>
                  <a:pt x="47625" y="1035843"/>
                </a:lnTo>
                <a:lnTo>
                  <a:pt x="16669" y="919162"/>
                </a:lnTo>
                <a:lnTo>
                  <a:pt x="0" y="788193"/>
                </a:lnTo>
                <a:lnTo>
                  <a:pt x="4763" y="733425"/>
                </a:lnTo>
                <a:lnTo>
                  <a:pt x="80963" y="60721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59"/>
          <p:cNvSpPr/>
          <p:nvPr/>
        </p:nvSpPr>
        <p:spPr>
          <a:xfrm>
            <a:off x="2543175" y="3490913"/>
            <a:ext cx="1322388" cy="1222375"/>
          </a:xfrm>
          <a:custGeom>
            <a:avLst/>
            <a:gdLst/>
            <a:ahLst/>
            <a:cxnLst/>
            <a:rect l="l" t="t" r="r" b="b"/>
            <a:pathLst>
              <a:path w="1321594" h="1221581" extrusionOk="0">
                <a:moveTo>
                  <a:pt x="569119" y="464343"/>
                </a:moveTo>
                <a:lnTo>
                  <a:pt x="502444" y="502443"/>
                </a:lnTo>
                <a:lnTo>
                  <a:pt x="459581" y="528637"/>
                </a:lnTo>
                <a:lnTo>
                  <a:pt x="404813" y="573881"/>
                </a:lnTo>
                <a:lnTo>
                  <a:pt x="385763" y="595312"/>
                </a:lnTo>
                <a:lnTo>
                  <a:pt x="369094" y="604837"/>
                </a:lnTo>
                <a:lnTo>
                  <a:pt x="338138" y="604837"/>
                </a:lnTo>
                <a:lnTo>
                  <a:pt x="292894" y="592931"/>
                </a:lnTo>
                <a:lnTo>
                  <a:pt x="200025" y="533400"/>
                </a:lnTo>
                <a:lnTo>
                  <a:pt x="130969" y="466725"/>
                </a:lnTo>
                <a:lnTo>
                  <a:pt x="52388" y="369093"/>
                </a:lnTo>
                <a:lnTo>
                  <a:pt x="21431" y="314325"/>
                </a:lnTo>
                <a:lnTo>
                  <a:pt x="2381" y="280987"/>
                </a:lnTo>
                <a:lnTo>
                  <a:pt x="0" y="264318"/>
                </a:lnTo>
                <a:lnTo>
                  <a:pt x="4763" y="247650"/>
                </a:lnTo>
                <a:lnTo>
                  <a:pt x="21431" y="235743"/>
                </a:lnTo>
                <a:lnTo>
                  <a:pt x="47625" y="238125"/>
                </a:lnTo>
                <a:lnTo>
                  <a:pt x="154781" y="307181"/>
                </a:lnTo>
                <a:lnTo>
                  <a:pt x="185738" y="323850"/>
                </a:lnTo>
                <a:lnTo>
                  <a:pt x="230981" y="338137"/>
                </a:lnTo>
                <a:lnTo>
                  <a:pt x="271463" y="340518"/>
                </a:lnTo>
                <a:lnTo>
                  <a:pt x="326231" y="338137"/>
                </a:lnTo>
                <a:lnTo>
                  <a:pt x="369094" y="330993"/>
                </a:lnTo>
                <a:lnTo>
                  <a:pt x="457200" y="295275"/>
                </a:lnTo>
                <a:lnTo>
                  <a:pt x="757238" y="119062"/>
                </a:lnTo>
                <a:lnTo>
                  <a:pt x="816769" y="73818"/>
                </a:lnTo>
                <a:lnTo>
                  <a:pt x="869156" y="28575"/>
                </a:lnTo>
                <a:lnTo>
                  <a:pt x="902494" y="9525"/>
                </a:lnTo>
                <a:lnTo>
                  <a:pt x="931069" y="0"/>
                </a:lnTo>
                <a:lnTo>
                  <a:pt x="1004888" y="7143"/>
                </a:lnTo>
                <a:lnTo>
                  <a:pt x="1092994" y="23812"/>
                </a:lnTo>
                <a:lnTo>
                  <a:pt x="1166813" y="52387"/>
                </a:lnTo>
                <a:lnTo>
                  <a:pt x="1209675" y="73818"/>
                </a:lnTo>
                <a:lnTo>
                  <a:pt x="1240631" y="102393"/>
                </a:lnTo>
                <a:lnTo>
                  <a:pt x="1252538" y="128587"/>
                </a:lnTo>
                <a:lnTo>
                  <a:pt x="1252538" y="166687"/>
                </a:lnTo>
                <a:lnTo>
                  <a:pt x="1240631" y="188118"/>
                </a:lnTo>
                <a:lnTo>
                  <a:pt x="1050131" y="328612"/>
                </a:lnTo>
                <a:lnTo>
                  <a:pt x="1031081" y="345281"/>
                </a:lnTo>
                <a:lnTo>
                  <a:pt x="778669" y="711993"/>
                </a:lnTo>
                <a:lnTo>
                  <a:pt x="759619" y="754856"/>
                </a:lnTo>
                <a:lnTo>
                  <a:pt x="759619" y="773906"/>
                </a:lnTo>
                <a:lnTo>
                  <a:pt x="762000" y="804862"/>
                </a:lnTo>
                <a:lnTo>
                  <a:pt x="773906" y="831056"/>
                </a:lnTo>
                <a:lnTo>
                  <a:pt x="807244" y="862012"/>
                </a:lnTo>
                <a:lnTo>
                  <a:pt x="1054894" y="995362"/>
                </a:lnTo>
                <a:lnTo>
                  <a:pt x="1273969" y="1150143"/>
                </a:lnTo>
                <a:lnTo>
                  <a:pt x="1309688" y="1181100"/>
                </a:lnTo>
                <a:lnTo>
                  <a:pt x="1321594" y="1193006"/>
                </a:lnTo>
                <a:lnTo>
                  <a:pt x="1321594" y="1200150"/>
                </a:lnTo>
                <a:lnTo>
                  <a:pt x="1319213" y="1221581"/>
                </a:lnTo>
                <a:lnTo>
                  <a:pt x="838200" y="1169193"/>
                </a:lnTo>
                <a:lnTo>
                  <a:pt x="831056" y="1126331"/>
                </a:lnTo>
                <a:lnTo>
                  <a:pt x="816769" y="1071562"/>
                </a:lnTo>
                <a:lnTo>
                  <a:pt x="792956" y="1031081"/>
                </a:lnTo>
                <a:lnTo>
                  <a:pt x="754856" y="981075"/>
                </a:lnTo>
                <a:lnTo>
                  <a:pt x="707231" y="923925"/>
                </a:lnTo>
                <a:lnTo>
                  <a:pt x="669131" y="881062"/>
                </a:lnTo>
                <a:lnTo>
                  <a:pt x="650081" y="859631"/>
                </a:lnTo>
                <a:lnTo>
                  <a:pt x="635794" y="823912"/>
                </a:lnTo>
                <a:lnTo>
                  <a:pt x="633413" y="785812"/>
                </a:lnTo>
                <a:lnTo>
                  <a:pt x="635794" y="745331"/>
                </a:lnTo>
                <a:lnTo>
                  <a:pt x="714375" y="457200"/>
                </a:lnTo>
                <a:lnTo>
                  <a:pt x="721519" y="428625"/>
                </a:lnTo>
                <a:lnTo>
                  <a:pt x="721519" y="421481"/>
                </a:lnTo>
                <a:lnTo>
                  <a:pt x="714375" y="414337"/>
                </a:lnTo>
                <a:lnTo>
                  <a:pt x="700088" y="411956"/>
                </a:lnTo>
                <a:lnTo>
                  <a:pt x="569119" y="46434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59"/>
          <p:cNvSpPr/>
          <p:nvPr/>
        </p:nvSpPr>
        <p:spPr>
          <a:xfrm>
            <a:off x="4225925" y="1460500"/>
            <a:ext cx="2689225" cy="473075"/>
          </a:xfrm>
          <a:custGeom>
            <a:avLst/>
            <a:gdLst/>
            <a:ahLst/>
            <a:cxnLst/>
            <a:rect l="l" t="t" r="r" b="b"/>
            <a:pathLst>
              <a:path w="2689225" h="473075" extrusionOk="0">
                <a:moveTo>
                  <a:pt x="593725" y="250825"/>
                </a:moveTo>
                <a:lnTo>
                  <a:pt x="1016000" y="196850"/>
                </a:lnTo>
                <a:lnTo>
                  <a:pt x="1400175" y="149225"/>
                </a:lnTo>
                <a:lnTo>
                  <a:pt x="1851025" y="95250"/>
                </a:lnTo>
                <a:lnTo>
                  <a:pt x="1962150" y="79375"/>
                </a:lnTo>
                <a:lnTo>
                  <a:pt x="2028825" y="60325"/>
                </a:lnTo>
                <a:lnTo>
                  <a:pt x="2111375" y="28575"/>
                </a:lnTo>
                <a:lnTo>
                  <a:pt x="2159000" y="3175"/>
                </a:lnTo>
                <a:lnTo>
                  <a:pt x="2200275" y="0"/>
                </a:lnTo>
                <a:lnTo>
                  <a:pt x="2257425" y="9525"/>
                </a:lnTo>
                <a:lnTo>
                  <a:pt x="2308225" y="34925"/>
                </a:lnTo>
                <a:lnTo>
                  <a:pt x="2400300" y="92075"/>
                </a:lnTo>
                <a:lnTo>
                  <a:pt x="2524125" y="177800"/>
                </a:lnTo>
                <a:lnTo>
                  <a:pt x="2632075" y="260350"/>
                </a:lnTo>
                <a:lnTo>
                  <a:pt x="2673350" y="307975"/>
                </a:lnTo>
                <a:lnTo>
                  <a:pt x="2689225" y="355600"/>
                </a:lnTo>
                <a:lnTo>
                  <a:pt x="2689225" y="393700"/>
                </a:lnTo>
                <a:lnTo>
                  <a:pt x="2673350" y="422275"/>
                </a:lnTo>
                <a:lnTo>
                  <a:pt x="2638425" y="444500"/>
                </a:lnTo>
                <a:lnTo>
                  <a:pt x="2590800" y="463550"/>
                </a:lnTo>
                <a:lnTo>
                  <a:pt x="2549525" y="473075"/>
                </a:lnTo>
                <a:lnTo>
                  <a:pt x="2501900" y="469900"/>
                </a:lnTo>
                <a:lnTo>
                  <a:pt x="2444750" y="469900"/>
                </a:lnTo>
                <a:lnTo>
                  <a:pt x="2200275" y="260350"/>
                </a:lnTo>
                <a:lnTo>
                  <a:pt x="2171700" y="241300"/>
                </a:lnTo>
                <a:lnTo>
                  <a:pt x="2143125" y="228600"/>
                </a:lnTo>
                <a:lnTo>
                  <a:pt x="2098675" y="228600"/>
                </a:lnTo>
                <a:lnTo>
                  <a:pt x="1908175" y="247650"/>
                </a:lnTo>
                <a:lnTo>
                  <a:pt x="981075" y="355600"/>
                </a:lnTo>
                <a:lnTo>
                  <a:pt x="758825" y="377825"/>
                </a:lnTo>
                <a:lnTo>
                  <a:pt x="450850" y="431800"/>
                </a:lnTo>
                <a:lnTo>
                  <a:pt x="215900" y="469900"/>
                </a:lnTo>
                <a:lnTo>
                  <a:pt x="25400" y="469900"/>
                </a:lnTo>
                <a:lnTo>
                  <a:pt x="0" y="323850"/>
                </a:lnTo>
                <a:lnTo>
                  <a:pt x="114300" y="307975"/>
                </a:lnTo>
                <a:lnTo>
                  <a:pt x="593725" y="2508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59"/>
          <p:cNvSpPr/>
          <p:nvPr/>
        </p:nvSpPr>
        <p:spPr>
          <a:xfrm>
            <a:off x="6256338" y="1722438"/>
            <a:ext cx="476250" cy="504825"/>
          </a:xfrm>
          <a:custGeom>
            <a:avLst/>
            <a:gdLst/>
            <a:ahLst/>
            <a:cxnLst/>
            <a:rect l="l" t="t" r="r" b="b"/>
            <a:pathLst>
              <a:path w="476250" h="504825" extrusionOk="0">
                <a:moveTo>
                  <a:pt x="316706" y="252412"/>
                </a:moveTo>
                <a:lnTo>
                  <a:pt x="173831" y="357187"/>
                </a:lnTo>
                <a:lnTo>
                  <a:pt x="0" y="504825"/>
                </a:lnTo>
                <a:lnTo>
                  <a:pt x="42862" y="378619"/>
                </a:lnTo>
                <a:lnTo>
                  <a:pt x="121444" y="188119"/>
                </a:lnTo>
                <a:lnTo>
                  <a:pt x="178594" y="50006"/>
                </a:lnTo>
                <a:lnTo>
                  <a:pt x="183356" y="23812"/>
                </a:lnTo>
                <a:lnTo>
                  <a:pt x="183356" y="0"/>
                </a:lnTo>
                <a:lnTo>
                  <a:pt x="476250" y="209550"/>
                </a:lnTo>
                <a:lnTo>
                  <a:pt x="411956" y="209550"/>
                </a:lnTo>
                <a:lnTo>
                  <a:pt x="366712" y="223837"/>
                </a:lnTo>
                <a:lnTo>
                  <a:pt x="316706" y="25241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59"/>
          <p:cNvSpPr/>
          <p:nvPr/>
        </p:nvSpPr>
        <p:spPr>
          <a:xfrm>
            <a:off x="4294188" y="2066925"/>
            <a:ext cx="2106612" cy="468313"/>
          </a:xfrm>
          <a:custGeom>
            <a:avLst/>
            <a:gdLst/>
            <a:ahLst/>
            <a:cxnLst/>
            <a:rect l="l" t="t" r="r" b="b"/>
            <a:pathLst>
              <a:path w="2107406" h="469106" extrusionOk="0">
                <a:moveTo>
                  <a:pt x="690562" y="464344"/>
                </a:moveTo>
                <a:lnTo>
                  <a:pt x="557212" y="469106"/>
                </a:lnTo>
                <a:lnTo>
                  <a:pt x="426244" y="461963"/>
                </a:lnTo>
                <a:lnTo>
                  <a:pt x="328612" y="450056"/>
                </a:lnTo>
                <a:lnTo>
                  <a:pt x="273844" y="438150"/>
                </a:lnTo>
                <a:lnTo>
                  <a:pt x="192881" y="400050"/>
                </a:lnTo>
                <a:lnTo>
                  <a:pt x="130969" y="359569"/>
                </a:lnTo>
                <a:lnTo>
                  <a:pt x="47625" y="292894"/>
                </a:lnTo>
                <a:lnTo>
                  <a:pt x="21431" y="269081"/>
                </a:lnTo>
                <a:lnTo>
                  <a:pt x="7144" y="252413"/>
                </a:lnTo>
                <a:lnTo>
                  <a:pt x="0" y="230981"/>
                </a:lnTo>
                <a:lnTo>
                  <a:pt x="7144" y="211931"/>
                </a:lnTo>
                <a:lnTo>
                  <a:pt x="19050" y="202406"/>
                </a:lnTo>
                <a:lnTo>
                  <a:pt x="30956" y="200025"/>
                </a:lnTo>
                <a:lnTo>
                  <a:pt x="40481" y="202406"/>
                </a:lnTo>
                <a:lnTo>
                  <a:pt x="73819" y="223838"/>
                </a:lnTo>
                <a:lnTo>
                  <a:pt x="161925" y="254794"/>
                </a:lnTo>
                <a:lnTo>
                  <a:pt x="271462" y="273844"/>
                </a:lnTo>
                <a:lnTo>
                  <a:pt x="366712" y="285750"/>
                </a:lnTo>
                <a:lnTo>
                  <a:pt x="514350" y="292894"/>
                </a:lnTo>
                <a:lnTo>
                  <a:pt x="716756" y="278606"/>
                </a:lnTo>
                <a:lnTo>
                  <a:pt x="959644" y="245269"/>
                </a:lnTo>
                <a:lnTo>
                  <a:pt x="1212056" y="202406"/>
                </a:lnTo>
                <a:lnTo>
                  <a:pt x="1454944" y="157163"/>
                </a:lnTo>
                <a:lnTo>
                  <a:pt x="1533525" y="135731"/>
                </a:lnTo>
                <a:lnTo>
                  <a:pt x="1612106" y="100013"/>
                </a:lnTo>
                <a:lnTo>
                  <a:pt x="1757362" y="21431"/>
                </a:lnTo>
                <a:lnTo>
                  <a:pt x="1778794" y="9525"/>
                </a:lnTo>
                <a:lnTo>
                  <a:pt x="1804987" y="0"/>
                </a:lnTo>
                <a:lnTo>
                  <a:pt x="1914525" y="30956"/>
                </a:lnTo>
                <a:lnTo>
                  <a:pt x="1997869" y="69056"/>
                </a:lnTo>
                <a:lnTo>
                  <a:pt x="2052637" y="107156"/>
                </a:lnTo>
                <a:lnTo>
                  <a:pt x="2081212" y="138113"/>
                </a:lnTo>
                <a:lnTo>
                  <a:pt x="2102644" y="178594"/>
                </a:lnTo>
                <a:lnTo>
                  <a:pt x="2107406" y="207169"/>
                </a:lnTo>
                <a:lnTo>
                  <a:pt x="2102644" y="226219"/>
                </a:lnTo>
                <a:lnTo>
                  <a:pt x="2088356" y="240506"/>
                </a:lnTo>
                <a:lnTo>
                  <a:pt x="2019300" y="257175"/>
                </a:lnTo>
                <a:lnTo>
                  <a:pt x="1569244" y="352425"/>
                </a:lnTo>
                <a:lnTo>
                  <a:pt x="1428750" y="381000"/>
                </a:lnTo>
                <a:lnTo>
                  <a:pt x="1209675" y="404813"/>
                </a:lnTo>
                <a:lnTo>
                  <a:pt x="957262" y="447675"/>
                </a:lnTo>
                <a:lnTo>
                  <a:pt x="690562" y="4643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59"/>
          <p:cNvSpPr/>
          <p:nvPr/>
        </p:nvSpPr>
        <p:spPr>
          <a:xfrm>
            <a:off x="4195763" y="2846388"/>
            <a:ext cx="598487" cy="1524000"/>
          </a:xfrm>
          <a:custGeom>
            <a:avLst/>
            <a:gdLst/>
            <a:ahLst/>
            <a:cxnLst/>
            <a:rect l="l" t="t" r="r" b="b"/>
            <a:pathLst>
              <a:path w="597693" h="1524000" extrusionOk="0">
                <a:moveTo>
                  <a:pt x="330993" y="897731"/>
                </a:moveTo>
                <a:lnTo>
                  <a:pt x="266700" y="495300"/>
                </a:lnTo>
                <a:lnTo>
                  <a:pt x="245268" y="385762"/>
                </a:lnTo>
                <a:lnTo>
                  <a:pt x="226218" y="323850"/>
                </a:lnTo>
                <a:lnTo>
                  <a:pt x="159543" y="216694"/>
                </a:lnTo>
                <a:lnTo>
                  <a:pt x="97631" y="135731"/>
                </a:lnTo>
                <a:lnTo>
                  <a:pt x="16668" y="54769"/>
                </a:lnTo>
                <a:lnTo>
                  <a:pt x="4762" y="40481"/>
                </a:lnTo>
                <a:lnTo>
                  <a:pt x="0" y="23812"/>
                </a:lnTo>
                <a:lnTo>
                  <a:pt x="7143" y="7144"/>
                </a:lnTo>
                <a:lnTo>
                  <a:pt x="28575" y="0"/>
                </a:lnTo>
                <a:lnTo>
                  <a:pt x="107156" y="4762"/>
                </a:lnTo>
                <a:lnTo>
                  <a:pt x="197643" y="21431"/>
                </a:lnTo>
                <a:lnTo>
                  <a:pt x="269081" y="42862"/>
                </a:lnTo>
                <a:lnTo>
                  <a:pt x="321468" y="66675"/>
                </a:lnTo>
                <a:lnTo>
                  <a:pt x="361950" y="92869"/>
                </a:lnTo>
                <a:lnTo>
                  <a:pt x="433387" y="252412"/>
                </a:lnTo>
                <a:lnTo>
                  <a:pt x="507206" y="633412"/>
                </a:lnTo>
                <a:lnTo>
                  <a:pt x="528637" y="792956"/>
                </a:lnTo>
                <a:lnTo>
                  <a:pt x="573881" y="1209675"/>
                </a:lnTo>
                <a:lnTo>
                  <a:pt x="597693" y="1364456"/>
                </a:lnTo>
                <a:lnTo>
                  <a:pt x="566737" y="1445419"/>
                </a:lnTo>
                <a:lnTo>
                  <a:pt x="538162" y="1500187"/>
                </a:lnTo>
                <a:lnTo>
                  <a:pt x="519112" y="1519237"/>
                </a:lnTo>
                <a:lnTo>
                  <a:pt x="504825" y="1524000"/>
                </a:lnTo>
                <a:lnTo>
                  <a:pt x="478631" y="1524000"/>
                </a:lnTo>
                <a:lnTo>
                  <a:pt x="457200" y="1509712"/>
                </a:lnTo>
                <a:lnTo>
                  <a:pt x="438150" y="1478756"/>
                </a:lnTo>
                <a:lnTo>
                  <a:pt x="416718" y="1428750"/>
                </a:lnTo>
                <a:lnTo>
                  <a:pt x="395287" y="1350169"/>
                </a:lnTo>
                <a:lnTo>
                  <a:pt x="364331" y="1190625"/>
                </a:lnTo>
                <a:lnTo>
                  <a:pt x="330993" y="897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59"/>
          <p:cNvSpPr/>
          <p:nvPr/>
        </p:nvSpPr>
        <p:spPr>
          <a:xfrm>
            <a:off x="4489450" y="2695575"/>
            <a:ext cx="2135188" cy="1465263"/>
          </a:xfrm>
          <a:custGeom>
            <a:avLst/>
            <a:gdLst/>
            <a:ahLst/>
            <a:cxnLst/>
            <a:rect l="l" t="t" r="r" b="b"/>
            <a:pathLst>
              <a:path w="2135982" h="1464469" extrusionOk="0">
                <a:moveTo>
                  <a:pt x="538163" y="361950"/>
                </a:moveTo>
                <a:lnTo>
                  <a:pt x="235744" y="395288"/>
                </a:lnTo>
                <a:lnTo>
                  <a:pt x="114300" y="409575"/>
                </a:lnTo>
                <a:lnTo>
                  <a:pt x="0" y="238125"/>
                </a:lnTo>
                <a:lnTo>
                  <a:pt x="97632" y="240506"/>
                </a:lnTo>
                <a:lnTo>
                  <a:pt x="352425" y="223838"/>
                </a:lnTo>
                <a:lnTo>
                  <a:pt x="762000" y="173831"/>
                </a:lnTo>
                <a:lnTo>
                  <a:pt x="1019175" y="130969"/>
                </a:lnTo>
                <a:lnTo>
                  <a:pt x="1426369" y="80963"/>
                </a:lnTo>
                <a:lnTo>
                  <a:pt x="1738313" y="47625"/>
                </a:lnTo>
                <a:lnTo>
                  <a:pt x="1771650" y="45244"/>
                </a:lnTo>
                <a:lnTo>
                  <a:pt x="1828800" y="4763"/>
                </a:lnTo>
                <a:lnTo>
                  <a:pt x="1847850" y="0"/>
                </a:lnTo>
                <a:lnTo>
                  <a:pt x="1964532" y="57150"/>
                </a:lnTo>
                <a:lnTo>
                  <a:pt x="2031207" y="102394"/>
                </a:lnTo>
                <a:lnTo>
                  <a:pt x="2097882" y="166688"/>
                </a:lnTo>
                <a:lnTo>
                  <a:pt x="2119313" y="207169"/>
                </a:lnTo>
                <a:lnTo>
                  <a:pt x="2135982" y="290513"/>
                </a:lnTo>
                <a:lnTo>
                  <a:pt x="2109788" y="338138"/>
                </a:lnTo>
                <a:lnTo>
                  <a:pt x="2059782" y="450056"/>
                </a:lnTo>
                <a:lnTo>
                  <a:pt x="2035969" y="533400"/>
                </a:lnTo>
                <a:lnTo>
                  <a:pt x="1905000" y="1362075"/>
                </a:lnTo>
                <a:lnTo>
                  <a:pt x="1890713" y="1397794"/>
                </a:lnTo>
                <a:lnTo>
                  <a:pt x="1859757" y="1435894"/>
                </a:lnTo>
                <a:lnTo>
                  <a:pt x="1828800" y="1457325"/>
                </a:lnTo>
                <a:lnTo>
                  <a:pt x="1788319" y="1464469"/>
                </a:lnTo>
                <a:lnTo>
                  <a:pt x="1726407" y="1464469"/>
                </a:lnTo>
                <a:lnTo>
                  <a:pt x="1704975" y="1452563"/>
                </a:lnTo>
                <a:lnTo>
                  <a:pt x="1700213" y="1428750"/>
                </a:lnTo>
                <a:lnTo>
                  <a:pt x="1712119" y="1243013"/>
                </a:lnTo>
                <a:lnTo>
                  <a:pt x="1728788" y="802481"/>
                </a:lnTo>
                <a:cubicBezTo>
                  <a:pt x="1729582" y="736600"/>
                  <a:pt x="1730375" y="670719"/>
                  <a:pt x="1731169" y="604838"/>
                </a:cubicBezTo>
                <a:lnTo>
                  <a:pt x="1747838" y="352425"/>
                </a:lnTo>
                <a:lnTo>
                  <a:pt x="1747838" y="321469"/>
                </a:lnTo>
                <a:lnTo>
                  <a:pt x="1747838" y="300038"/>
                </a:lnTo>
                <a:lnTo>
                  <a:pt x="1740694" y="276225"/>
                </a:lnTo>
                <a:lnTo>
                  <a:pt x="1721644" y="261938"/>
                </a:lnTo>
                <a:lnTo>
                  <a:pt x="1693069" y="247650"/>
                </a:lnTo>
                <a:lnTo>
                  <a:pt x="1647825" y="242888"/>
                </a:lnTo>
                <a:lnTo>
                  <a:pt x="1019175" y="309563"/>
                </a:lnTo>
                <a:lnTo>
                  <a:pt x="769144" y="338138"/>
                </a:lnTo>
                <a:lnTo>
                  <a:pt x="538163" y="3619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59"/>
          <p:cNvSpPr/>
          <p:nvPr/>
        </p:nvSpPr>
        <p:spPr>
          <a:xfrm>
            <a:off x="4600575" y="3314700"/>
            <a:ext cx="1695450" cy="325438"/>
          </a:xfrm>
          <a:custGeom>
            <a:avLst/>
            <a:gdLst/>
            <a:ahLst/>
            <a:cxnLst/>
            <a:rect l="l" t="t" r="r" b="b"/>
            <a:pathLst>
              <a:path w="1695450" h="326231" extrusionOk="0">
                <a:moveTo>
                  <a:pt x="378619" y="283369"/>
                </a:moveTo>
                <a:lnTo>
                  <a:pt x="69056" y="326231"/>
                </a:lnTo>
                <a:lnTo>
                  <a:pt x="0" y="159544"/>
                </a:lnTo>
                <a:lnTo>
                  <a:pt x="126206" y="159544"/>
                </a:lnTo>
                <a:lnTo>
                  <a:pt x="654844" y="92869"/>
                </a:lnTo>
                <a:lnTo>
                  <a:pt x="912019" y="47625"/>
                </a:lnTo>
                <a:lnTo>
                  <a:pt x="1652588" y="0"/>
                </a:lnTo>
                <a:lnTo>
                  <a:pt x="1695450" y="183356"/>
                </a:lnTo>
                <a:lnTo>
                  <a:pt x="1271588" y="202406"/>
                </a:lnTo>
                <a:lnTo>
                  <a:pt x="909638" y="226219"/>
                </a:lnTo>
                <a:lnTo>
                  <a:pt x="647700" y="250031"/>
                </a:lnTo>
                <a:lnTo>
                  <a:pt x="378619" y="2833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59"/>
          <p:cNvSpPr/>
          <p:nvPr/>
        </p:nvSpPr>
        <p:spPr>
          <a:xfrm>
            <a:off x="4694238" y="3941763"/>
            <a:ext cx="1590675" cy="279400"/>
          </a:xfrm>
          <a:custGeom>
            <a:avLst/>
            <a:gdLst/>
            <a:ahLst/>
            <a:cxnLst/>
            <a:rect l="l" t="t" r="r" b="b"/>
            <a:pathLst>
              <a:path w="1590675" h="280987" extrusionOk="0">
                <a:moveTo>
                  <a:pt x="357187" y="242887"/>
                </a:moveTo>
                <a:lnTo>
                  <a:pt x="45244" y="280987"/>
                </a:lnTo>
                <a:lnTo>
                  <a:pt x="0" y="119062"/>
                </a:lnTo>
                <a:lnTo>
                  <a:pt x="561975" y="69056"/>
                </a:lnTo>
                <a:lnTo>
                  <a:pt x="819150" y="42862"/>
                </a:lnTo>
                <a:lnTo>
                  <a:pt x="1531144" y="0"/>
                </a:lnTo>
                <a:lnTo>
                  <a:pt x="1590675" y="159544"/>
                </a:lnTo>
                <a:lnTo>
                  <a:pt x="1485900" y="173831"/>
                </a:lnTo>
                <a:lnTo>
                  <a:pt x="812006" y="197644"/>
                </a:lnTo>
                <a:lnTo>
                  <a:pt x="550069" y="223837"/>
                </a:lnTo>
                <a:lnTo>
                  <a:pt x="357187" y="2428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59"/>
          <p:cNvSpPr/>
          <p:nvPr/>
        </p:nvSpPr>
        <p:spPr>
          <a:xfrm>
            <a:off x="3924300" y="4484688"/>
            <a:ext cx="2955925" cy="441325"/>
          </a:xfrm>
          <a:custGeom>
            <a:avLst/>
            <a:gdLst/>
            <a:ahLst/>
            <a:cxnLst/>
            <a:rect l="l" t="t" r="r" b="b"/>
            <a:pathLst>
              <a:path w="2955131" h="442912" extrusionOk="0">
                <a:moveTo>
                  <a:pt x="971550" y="338137"/>
                </a:moveTo>
                <a:lnTo>
                  <a:pt x="695325" y="381000"/>
                </a:lnTo>
                <a:lnTo>
                  <a:pt x="626269" y="397669"/>
                </a:lnTo>
                <a:lnTo>
                  <a:pt x="509588" y="428625"/>
                </a:lnTo>
                <a:lnTo>
                  <a:pt x="466725" y="442912"/>
                </a:lnTo>
                <a:lnTo>
                  <a:pt x="426244" y="442912"/>
                </a:lnTo>
                <a:lnTo>
                  <a:pt x="371475" y="438150"/>
                </a:lnTo>
                <a:lnTo>
                  <a:pt x="321469" y="426244"/>
                </a:lnTo>
                <a:lnTo>
                  <a:pt x="257175" y="397669"/>
                </a:lnTo>
                <a:lnTo>
                  <a:pt x="200025" y="357187"/>
                </a:lnTo>
                <a:lnTo>
                  <a:pt x="130969" y="290512"/>
                </a:lnTo>
                <a:lnTo>
                  <a:pt x="57150" y="211931"/>
                </a:lnTo>
                <a:lnTo>
                  <a:pt x="16669" y="157162"/>
                </a:lnTo>
                <a:lnTo>
                  <a:pt x="2381" y="135731"/>
                </a:lnTo>
                <a:lnTo>
                  <a:pt x="0" y="109537"/>
                </a:lnTo>
                <a:lnTo>
                  <a:pt x="7144" y="90487"/>
                </a:lnTo>
                <a:lnTo>
                  <a:pt x="28575" y="85725"/>
                </a:lnTo>
                <a:lnTo>
                  <a:pt x="54769" y="90487"/>
                </a:lnTo>
                <a:lnTo>
                  <a:pt x="97631" y="128587"/>
                </a:lnTo>
                <a:lnTo>
                  <a:pt x="140494" y="159544"/>
                </a:lnTo>
                <a:lnTo>
                  <a:pt x="200025" y="188119"/>
                </a:lnTo>
                <a:lnTo>
                  <a:pt x="261938" y="207169"/>
                </a:lnTo>
                <a:lnTo>
                  <a:pt x="335756" y="221456"/>
                </a:lnTo>
                <a:lnTo>
                  <a:pt x="459581" y="214312"/>
                </a:lnTo>
                <a:lnTo>
                  <a:pt x="897731" y="166687"/>
                </a:lnTo>
                <a:lnTo>
                  <a:pt x="1335881" y="104775"/>
                </a:lnTo>
                <a:lnTo>
                  <a:pt x="1588294" y="80962"/>
                </a:lnTo>
                <a:lnTo>
                  <a:pt x="1912144" y="64294"/>
                </a:lnTo>
                <a:lnTo>
                  <a:pt x="2178844" y="59531"/>
                </a:lnTo>
                <a:lnTo>
                  <a:pt x="2371725" y="61912"/>
                </a:lnTo>
                <a:lnTo>
                  <a:pt x="2405063" y="57150"/>
                </a:lnTo>
                <a:lnTo>
                  <a:pt x="2447925" y="42862"/>
                </a:lnTo>
                <a:lnTo>
                  <a:pt x="2497931" y="11906"/>
                </a:lnTo>
                <a:lnTo>
                  <a:pt x="2521744" y="0"/>
                </a:lnTo>
                <a:lnTo>
                  <a:pt x="2557463" y="7144"/>
                </a:lnTo>
                <a:lnTo>
                  <a:pt x="2626519" y="16669"/>
                </a:lnTo>
                <a:lnTo>
                  <a:pt x="2671763" y="19050"/>
                </a:lnTo>
                <a:lnTo>
                  <a:pt x="2888456" y="121444"/>
                </a:lnTo>
                <a:lnTo>
                  <a:pt x="2914650" y="145256"/>
                </a:lnTo>
                <a:lnTo>
                  <a:pt x="2940844" y="178594"/>
                </a:lnTo>
                <a:lnTo>
                  <a:pt x="2955131" y="221456"/>
                </a:lnTo>
                <a:cubicBezTo>
                  <a:pt x="2952671" y="246059"/>
                  <a:pt x="2952750" y="237292"/>
                  <a:pt x="2952750" y="247650"/>
                </a:cubicBezTo>
                <a:lnTo>
                  <a:pt x="2943225" y="269081"/>
                </a:lnTo>
                <a:lnTo>
                  <a:pt x="2919413" y="290512"/>
                </a:lnTo>
                <a:lnTo>
                  <a:pt x="2881313" y="302419"/>
                </a:lnTo>
                <a:lnTo>
                  <a:pt x="2805113" y="307181"/>
                </a:lnTo>
                <a:lnTo>
                  <a:pt x="2602706" y="290512"/>
                </a:lnTo>
                <a:lnTo>
                  <a:pt x="2145506" y="259556"/>
                </a:lnTo>
                <a:lnTo>
                  <a:pt x="1583531" y="285750"/>
                </a:lnTo>
                <a:lnTo>
                  <a:pt x="1326356" y="307181"/>
                </a:lnTo>
                <a:lnTo>
                  <a:pt x="971550" y="3381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59"/>
          <p:cNvSpPr/>
          <p:nvPr/>
        </p:nvSpPr>
        <p:spPr>
          <a:xfrm rot="-5400000">
            <a:off x="3381375" y="3435351"/>
            <a:ext cx="3800475" cy="495300"/>
          </a:xfrm>
          <a:custGeom>
            <a:avLst/>
            <a:gdLst/>
            <a:ahLst/>
            <a:cxnLst/>
            <a:rect l="l" t="t" r="r" b="b"/>
            <a:pathLst>
              <a:path w="3800475" h="495300" extrusionOk="0">
                <a:moveTo>
                  <a:pt x="466725" y="450850"/>
                </a:moveTo>
                <a:lnTo>
                  <a:pt x="0" y="428625"/>
                </a:lnTo>
                <a:lnTo>
                  <a:pt x="53975" y="320675"/>
                </a:lnTo>
                <a:lnTo>
                  <a:pt x="111125" y="295275"/>
                </a:lnTo>
                <a:lnTo>
                  <a:pt x="180975" y="269875"/>
                </a:lnTo>
                <a:lnTo>
                  <a:pt x="250825" y="257175"/>
                </a:lnTo>
                <a:lnTo>
                  <a:pt x="288925" y="247650"/>
                </a:lnTo>
                <a:lnTo>
                  <a:pt x="358775" y="241300"/>
                </a:lnTo>
                <a:lnTo>
                  <a:pt x="793750" y="222250"/>
                </a:lnTo>
                <a:lnTo>
                  <a:pt x="990600" y="228600"/>
                </a:lnTo>
                <a:lnTo>
                  <a:pt x="1406525" y="222250"/>
                </a:lnTo>
                <a:lnTo>
                  <a:pt x="1584325" y="222250"/>
                </a:lnTo>
                <a:lnTo>
                  <a:pt x="2003425" y="225425"/>
                </a:lnTo>
                <a:lnTo>
                  <a:pt x="2190750" y="228600"/>
                </a:lnTo>
                <a:lnTo>
                  <a:pt x="2546350" y="225425"/>
                </a:lnTo>
                <a:lnTo>
                  <a:pt x="2727325" y="222250"/>
                </a:lnTo>
                <a:lnTo>
                  <a:pt x="3105150" y="222250"/>
                </a:lnTo>
                <a:lnTo>
                  <a:pt x="3279775" y="222250"/>
                </a:lnTo>
                <a:lnTo>
                  <a:pt x="3457575" y="209550"/>
                </a:lnTo>
                <a:lnTo>
                  <a:pt x="3549650" y="196850"/>
                </a:lnTo>
                <a:lnTo>
                  <a:pt x="3597275" y="187325"/>
                </a:lnTo>
                <a:lnTo>
                  <a:pt x="3632200" y="171450"/>
                </a:lnTo>
                <a:lnTo>
                  <a:pt x="3679825" y="133350"/>
                </a:lnTo>
                <a:lnTo>
                  <a:pt x="3794125" y="0"/>
                </a:lnTo>
                <a:lnTo>
                  <a:pt x="3800475" y="269875"/>
                </a:lnTo>
                <a:lnTo>
                  <a:pt x="3736975" y="352425"/>
                </a:lnTo>
                <a:lnTo>
                  <a:pt x="3683000" y="434975"/>
                </a:lnTo>
                <a:lnTo>
                  <a:pt x="3663950" y="485775"/>
                </a:lnTo>
                <a:lnTo>
                  <a:pt x="3648075" y="495300"/>
                </a:lnTo>
                <a:lnTo>
                  <a:pt x="3622675" y="488950"/>
                </a:lnTo>
                <a:lnTo>
                  <a:pt x="3565525" y="479425"/>
                </a:lnTo>
                <a:lnTo>
                  <a:pt x="3302000" y="466725"/>
                </a:lnTo>
                <a:lnTo>
                  <a:pt x="3095625" y="469900"/>
                </a:lnTo>
                <a:lnTo>
                  <a:pt x="2736850" y="473075"/>
                </a:lnTo>
                <a:lnTo>
                  <a:pt x="2562225" y="469900"/>
                </a:lnTo>
                <a:lnTo>
                  <a:pt x="2212975" y="469900"/>
                </a:lnTo>
                <a:lnTo>
                  <a:pt x="2019300" y="466725"/>
                </a:lnTo>
                <a:lnTo>
                  <a:pt x="1584325" y="469900"/>
                </a:lnTo>
                <a:lnTo>
                  <a:pt x="1409700" y="473075"/>
                </a:lnTo>
                <a:lnTo>
                  <a:pt x="1009650" y="473075"/>
                </a:lnTo>
                <a:lnTo>
                  <a:pt x="790575" y="466725"/>
                </a:lnTo>
                <a:lnTo>
                  <a:pt x="466725" y="4508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59"/>
          <p:cNvSpPr/>
          <p:nvPr/>
        </p:nvSpPr>
        <p:spPr>
          <a:xfrm>
            <a:off x="2533650" y="4648200"/>
            <a:ext cx="1328738" cy="627063"/>
          </a:xfrm>
          <a:custGeom>
            <a:avLst/>
            <a:gdLst/>
            <a:ahLst/>
            <a:cxnLst/>
            <a:rect l="l" t="t" r="r" b="b"/>
            <a:pathLst>
              <a:path w="1328738" h="626269" extrusionOk="0">
                <a:moveTo>
                  <a:pt x="407194" y="361950"/>
                </a:moveTo>
                <a:lnTo>
                  <a:pt x="583406" y="276225"/>
                </a:lnTo>
                <a:lnTo>
                  <a:pt x="678656" y="221456"/>
                </a:lnTo>
                <a:lnTo>
                  <a:pt x="762000" y="169069"/>
                </a:lnTo>
                <a:lnTo>
                  <a:pt x="807244" y="116681"/>
                </a:lnTo>
                <a:lnTo>
                  <a:pt x="828675" y="83344"/>
                </a:lnTo>
                <a:lnTo>
                  <a:pt x="852488" y="0"/>
                </a:lnTo>
                <a:lnTo>
                  <a:pt x="1326356" y="35719"/>
                </a:lnTo>
                <a:lnTo>
                  <a:pt x="1328738" y="61913"/>
                </a:lnTo>
                <a:lnTo>
                  <a:pt x="1319213" y="80963"/>
                </a:lnTo>
                <a:lnTo>
                  <a:pt x="1293019" y="109538"/>
                </a:lnTo>
                <a:lnTo>
                  <a:pt x="1271588" y="121444"/>
                </a:lnTo>
                <a:lnTo>
                  <a:pt x="1071563" y="192881"/>
                </a:lnTo>
                <a:lnTo>
                  <a:pt x="921544" y="254794"/>
                </a:lnTo>
                <a:lnTo>
                  <a:pt x="790575" y="314325"/>
                </a:lnTo>
                <a:lnTo>
                  <a:pt x="657225" y="390525"/>
                </a:lnTo>
                <a:lnTo>
                  <a:pt x="542925" y="459581"/>
                </a:lnTo>
                <a:lnTo>
                  <a:pt x="383381" y="573881"/>
                </a:lnTo>
                <a:lnTo>
                  <a:pt x="0" y="626269"/>
                </a:lnTo>
                <a:lnTo>
                  <a:pt x="40481" y="557213"/>
                </a:lnTo>
                <a:lnTo>
                  <a:pt x="71438" y="523875"/>
                </a:lnTo>
                <a:lnTo>
                  <a:pt x="128588" y="490538"/>
                </a:lnTo>
                <a:lnTo>
                  <a:pt x="223838" y="450056"/>
                </a:lnTo>
                <a:lnTo>
                  <a:pt x="407194" y="3619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59"/>
          <p:cNvSpPr/>
          <p:nvPr/>
        </p:nvSpPr>
        <p:spPr>
          <a:xfrm>
            <a:off x="2536825" y="5200650"/>
            <a:ext cx="4786313" cy="763588"/>
          </a:xfrm>
          <a:custGeom>
            <a:avLst/>
            <a:gdLst/>
            <a:ahLst/>
            <a:cxnLst/>
            <a:rect l="l" t="t" r="r" b="b"/>
            <a:pathLst>
              <a:path w="4786685" h="763325" extrusionOk="0">
                <a:moveTo>
                  <a:pt x="1359673" y="262393"/>
                </a:moveTo>
                <a:lnTo>
                  <a:pt x="1045597" y="230588"/>
                </a:lnTo>
                <a:lnTo>
                  <a:pt x="803082" y="214685"/>
                </a:lnTo>
                <a:lnTo>
                  <a:pt x="536713" y="222637"/>
                </a:lnTo>
                <a:lnTo>
                  <a:pt x="349857" y="262393"/>
                </a:lnTo>
                <a:lnTo>
                  <a:pt x="222637" y="306125"/>
                </a:lnTo>
                <a:lnTo>
                  <a:pt x="131197" y="322028"/>
                </a:lnTo>
                <a:lnTo>
                  <a:pt x="99391" y="314077"/>
                </a:lnTo>
                <a:lnTo>
                  <a:pt x="83489" y="302150"/>
                </a:lnTo>
                <a:lnTo>
                  <a:pt x="0" y="71562"/>
                </a:lnTo>
                <a:lnTo>
                  <a:pt x="15903" y="51684"/>
                </a:lnTo>
                <a:lnTo>
                  <a:pt x="401541" y="0"/>
                </a:lnTo>
                <a:lnTo>
                  <a:pt x="381663" y="19878"/>
                </a:lnTo>
                <a:lnTo>
                  <a:pt x="385638" y="31805"/>
                </a:lnTo>
                <a:lnTo>
                  <a:pt x="441297" y="39757"/>
                </a:lnTo>
                <a:lnTo>
                  <a:pt x="719593" y="59635"/>
                </a:lnTo>
                <a:lnTo>
                  <a:pt x="1001864" y="79513"/>
                </a:lnTo>
                <a:lnTo>
                  <a:pt x="1526651" y="119270"/>
                </a:lnTo>
                <a:lnTo>
                  <a:pt x="2305878" y="238539"/>
                </a:lnTo>
                <a:lnTo>
                  <a:pt x="2794884" y="322028"/>
                </a:lnTo>
                <a:lnTo>
                  <a:pt x="2941983" y="345882"/>
                </a:lnTo>
                <a:lnTo>
                  <a:pt x="3252084" y="369736"/>
                </a:lnTo>
                <a:lnTo>
                  <a:pt x="3896139" y="393590"/>
                </a:lnTo>
                <a:lnTo>
                  <a:pt x="4385144" y="361784"/>
                </a:lnTo>
                <a:lnTo>
                  <a:pt x="4735002" y="329979"/>
                </a:lnTo>
                <a:lnTo>
                  <a:pt x="4766807" y="329979"/>
                </a:lnTo>
                <a:lnTo>
                  <a:pt x="4782710" y="337930"/>
                </a:lnTo>
                <a:lnTo>
                  <a:pt x="4786685" y="361784"/>
                </a:lnTo>
                <a:lnTo>
                  <a:pt x="4758856" y="393590"/>
                </a:lnTo>
                <a:lnTo>
                  <a:pt x="4293704" y="576470"/>
                </a:lnTo>
                <a:lnTo>
                  <a:pt x="3916017" y="695739"/>
                </a:lnTo>
                <a:lnTo>
                  <a:pt x="3784821" y="731520"/>
                </a:lnTo>
                <a:lnTo>
                  <a:pt x="3760967" y="743447"/>
                </a:lnTo>
                <a:lnTo>
                  <a:pt x="3717235" y="755374"/>
                </a:lnTo>
                <a:lnTo>
                  <a:pt x="3657600" y="763325"/>
                </a:lnTo>
                <a:lnTo>
                  <a:pt x="3578087" y="755374"/>
                </a:lnTo>
                <a:lnTo>
                  <a:pt x="3514477" y="735496"/>
                </a:lnTo>
                <a:lnTo>
                  <a:pt x="2941983" y="592372"/>
                </a:lnTo>
                <a:lnTo>
                  <a:pt x="2504661" y="485030"/>
                </a:lnTo>
                <a:lnTo>
                  <a:pt x="2023607" y="373711"/>
                </a:lnTo>
                <a:lnTo>
                  <a:pt x="1685677" y="310101"/>
                </a:lnTo>
                <a:lnTo>
                  <a:pt x="1359673" y="26239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224DD76-8AD7-594F-82FE-2789BDBA5F68}"/>
              </a:ext>
            </a:extLst>
          </p:cNvPr>
          <p:cNvGrpSpPr/>
          <p:nvPr/>
        </p:nvGrpSpPr>
        <p:grpSpPr>
          <a:xfrm>
            <a:off x="2529638" y="1456484"/>
            <a:ext cx="4789488" cy="4503738"/>
            <a:chOff x="2686050" y="1612900"/>
            <a:chExt cx="4789488" cy="4503738"/>
          </a:xfrm>
        </p:grpSpPr>
        <p:sp>
          <p:nvSpPr>
            <p:cNvPr id="17" name="Google Shape;731;p59">
              <a:extLst>
                <a:ext uri="{FF2B5EF4-FFF2-40B4-BE49-F238E27FC236}">
                  <a16:creationId xmlns:a16="http://schemas.microsoft.com/office/drawing/2014/main" id="{8C27E9A1-166E-FF4E-9D57-412ADCC285B4}"/>
                </a:ext>
              </a:extLst>
            </p:cNvPr>
            <p:cNvSpPr/>
            <p:nvPr/>
          </p:nvSpPr>
          <p:spPr>
            <a:xfrm>
              <a:off x="2805113" y="2087563"/>
              <a:ext cx="909637" cy="584200"/>
            </a:xfrm>
            <a:custGeom>
              <a:avLst/>
              <a:gdLst/>
              <a:ahLst/>
              <a:cxnLst/>
              <a:rect l="l" t="t" r="r" b="b"/>
              <a:pathLst>
                <a:path w="909637" h="583407" extrusionOk="0">
                  <a:moveTo>
                    <a:pt x="335756" y="335757"/>
                  </a:moveTo>
                  <a:lnTo>
                    <a:pt x="183356" y="214313"/>
                  </a:lnTo>
                  <a:lnTo>
                    <a:pt x="92868" y="142875"/>
                  </a:lnTo>
                  <a:lnTo>
                    <a:pt x="23812" y="76200"/>
                  </a:lnTo>
                  <a:lnTo>
                    <a:pt x="7143" y="52388"/>
                  </a:lnTo>
                  <a:lnTo>
                    <a:pt x="0" y="28575"/>
                  </a:lnTo>
                  <a:lnTo>
                    <a:pt x="2381" y="11907"/>
                  </a:lnTo>
                  <a:lnTo>
                    <a:pt x="14287" y="0"/>
                  </a:lnTo>
                  <a:lnTo>
                    <a:pt x="26193" y="0"/>
                  </a:lnTo>
                  <a:lnTo>
                    <a:pt x="76200" y="21432"/>
                  </a:lnTo>
                  <a:lnTo>
                    <a:pt x="180975" y="64294"/>
                  </a:lnTo>
                  <a:lnTo>
                    <a:pt x="290512" y="88107"/>
                  </a:lnTo>
                  <a:lnTo>
                    <a:pt x="495300" y="123825"/>
                  </a:lnTo>
                  <a:lnTo>
                    <a:pt x="657225" y="147638"/>
                  </a:lnTo>
                  <a:lnTo>
                    <a:pt x="688181" y="152400"/>
                  </a:lnTo>
                  <a:lnTo>
                    <a:pt x="738187" y="192882"/>
                  </a:lnTo>
                  <a:lnTo>
                    <a:pt x="778668" y="238125"/>
                  </a:lnTo>
                  <a:lnTo>
                    <a:pt x="814387" y="276225"/>
                  </a:lnTo>
                  <a:lnTo>
                    <a:pt x="862012" y="345282"/>
                  </a:lnTo>
                  <a:lnTo>
                    <a:pt x="883443" y="388144"/>
                  </a:lnTo>
                  <a:lnTo>
                    <a:pt x="900112" y="435769"/>
                  </a:lnTo>
                  <a:lnTo>
                    <a:pt x="909637" y="495300"/>
                  </a:lnTo>
                  <a:lnTo>
                    <a:pt x="907256" y="540544"/>
                  </a:lnTo>
                  <a:lnTo>
                    <a:pt x="892968" y="564357"/>
                  </a:lnTo>
                  <a:lnTo>
                    <a:pt x="871537" y="581025"/>
                  </a:lnTo>
                  <a:lnTo>
                    <a:pt x="814387" y="583407"/>
                  </a:lnTo>
                  <a:lnTo>
                    <a:pt x="731043" y="554832"/>
                  </a:lnTo>
                  <a:lnTo>
                    <a:pt x="523875" y="445294"/>
                  </a:lnTo>
                  <a:lnTo>
                    <a:pt x="335756" y="33575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732;p59">
              <a:extLst>
                <a:ext uri="{FF2B5EF4-FFF2-40B4-BE49-F238E27FC236}">
                  <a16:creationId xmlns:a16="http://schemas.microsoft.com/office/drawing/2014/main" id="{A6C4032E-E19B-C447-928D-C57E35FE8445}"/>
                </a:ext>
              </a:extLst>
            </p:cNvPr>
            <p:cNvSpPr/>
            <p:nvPr/>
          </p:nvSpPr>
          <p:spPr>
            <a:xfrm>
              <a:off x="4089400" y="1719263"/>
              <a:ext cx="361950" cy="1063625"/>
            </a:xfrm>
            <a:custGeom>
              <a:avLst/>
              <a:gdLst/>
              <a:ahLst/>
              <a:cxnLst/>
              <a:rect l="l" t="t" r="r" b="b"/>
              <a:pathLst>
                <a:path w="361950" h="1064418" extrusionOk="0">
                  <a:moveTo>
                    <a:pt x="80963" y="607218"/>
                  </a:moveTo>
                  <a:lnTo>
                    <a:pt x="123825" y="507206"/>
                  </a:lnTo>
                  <a:lnTo>
                    <a:pt x="145257" y="426243"/>
                  </a:lnTo>
                  <a:lnTo>
                    <a:pt x="161925" y="321468"/>
                  </a:lnTo>
                  <a:lnTo>
                    <a:pt x="161925" y="223837"/>
                  </a:lnTo>
                  <a:lnTo>
                    <a:pt x="145257" y="164306"/>
                  </a:lnTo>
                  <a:lnTo>
                    <a:pt x="109538" y="88106"/>
                  </a:lnTo>
                  <a:lnTo>
                    <a:pt x="83344" y="50006"/>
                  </a:lnTo>
                  <a:lnTo>
                    <a:pt x="73819" y="28575"/>
                  </a:lnTo>
                  <a:lnTo>
                    <a:pt x="73819" y="11906"/>
                  </a:lnTo>
                  <a:lnTo>
                    <a:pt x="92869" y="2381"/>
                  </a:lnTo>
                  <a:lnTo>
                    <a:pt x="114300" y="0"/>
                  </a:lnTo>
                  <a:lnTo>
                    <a:pt x="164307" y="21431"/>
                  </a:lnTo>
                  <a:lnTo>
                    <a:pt x="209550" y="57150"/>
                  </a:lnTo>
                  <a:lnTo>
                    <a:pt x="290513" y="138112"/>
                  </a:lnTo>
                  <a:lnTo>
                    <a:pt x="338138" y="204787"/>
                  </a:lnTo>
                  <a:lnTo>
                    <a:pt x="361950" y="381000"/>
                  </a:lnTo>
                  <a:lnTo>
                    <a:pt x="347663" y="578643"/>
                  </a:lnTo>
                  <a:lnTo>
                    <a:pt x="321469" y="700087"/>
                  </a:lnTo>
                  <a:lnTo>
                    <a:pt x="247650" y="897731"/>
                  </a:lnTo>
                  <a:lnTo>
                    <a:pt x="216694" y="964406"/>
                  </a:lnTo>
                  <a:lnTo>
                    <a:pt x="176213" y="1016793"/>
                  </a:lnTo>
                  <a:lnTo>
                    <a:pt x="142875" y="1045368"/>
                  </a:lnTo>
                  <a:lnTo>
                    <a:pt x="92869" y="1064418"/>
                  </a:lnTo>
                  <a:lnTo>
                    <a:pt x="66675" y="1059656"/>
                  </a:lnTo>
                  <a:lnTo>
                    <a:pt x="47625" y="1035843"/>
                  </a:lnTo>
                  <a:lnTo>
                    <a:pt x="16669" y="919162"/>
                  </a:lnTo>
                  <a:lnTo>
                    <a:pt x="0" y="788193"/>
                  </a:lnTo>
                  <a:lnTo>
                    <a:pt x="4763" y="733425"/>
                  </a:lnTo>
                  <a:lnTo>
                    <a:pt x="80963" y="60721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733;p59">
              <a:extLst>
                <a:ext uri="{FF2B5EF4-FFF2-40B4-BE49-F238E27FC236}">
                  <a16:creationId xmlns:a16="http://schemas.microsoft.com/office/drawing/2014/main" id="{EF5B4CE7-A631-064F-A4B7-4FC60CDF0776}"/>
                </a:ext>
              </a:extLst>
            </p:cNvPr>
            <p:cNvSpPr/>
            <p:nvPr/>
          </p:nvSpPr>
          <p:spPr>
            <a:xfrm>
              <a:off x="2695575" y="3643313"/>
              <a:ext cx="1322388" cy="1222375"/>
            </a:xfrm>
            <a:custGeom>
              <a:avLst/>
              <a:gdLst/>
              <a:ahLst/>
              <a:cxnLst/>
              <a:rect l="l" t="t" r="r" b="b"/>
              <a:pathLst>
                <a:path w="1321594" h="1221581" extrusionOk="0">
                  <a:moveTo>
                    <a:pt x="569119" y="464343"/>
                  </a:moveTo>
                  <a:lnTo>
                    <a:pt x="502444" y="502443"/>
                  </a:lnTo>
                  <a:lnTo>
                    <a:pt x="459581" y="528637"/>
                  </a:lnTo>
                  <a:lnTo>
                    <a:pt x="404813" y="573881"/>
                  </a:lnTo>
                  <a:lnTo>
                    <a:pt x="385763" y="595312"/>
                  </a:lnTo>
                  <a:lnTo>
                    <a:pt x="369094" y="604837"/>
                  </a:lnTo>
                  <a:lnTo>
                    <a:pt x="338138" y="604837"/>
                  </a:lnTo>
                  <a:lnTo>
                    <a:pt x="292894" y="592931"/>
                  </a:lnTo>
                  <a:lnTo>
                    <a:pt x="200025" y="533400"/>
                  </a:lnTo>
                  <a:lnTo>
                    <a:pt x="130969" y="466725"/>
                  </a:lnTo>
                  <a:lnTo>
                    <a:pt x="52388" y="369093"/>
                  </a:lnTo>
                  <a:lnTo>
                    <a:pt x="21431" y="314325"/>
                  </a:lnTo>
                  <a:lnTo>
                    <a:pt x="2381" y="280987"/>
                  </a:lnTo>
                  <a:lnTo>
                    <a:pt x="0" y="264318"/>
                  </a:lnTo>
                  <a:lnTo>
                    <a:pt x="4763" y="247650"/>
                  </a:lnTo>
                  <a:lnTo>
                    <a:pt x="21431" y="235743"/>
                  </a:lnTo>
                  <a:lnTo>
                    <a:pt x="47625" y="238125"/>
                  </a:lnTo>
                  <a:lnTo>
                    <a:pt x="154781" y="307181"/>
                  </a:lnTo>
                  <a:lnTo>
                    <a:pt x="185738" y="323850"/>
                  </a:lnTo>
                  <a:lnTo>
                    <a:pt x="230981" y="338137"/>
                  </a:lnTo>
                  <a:lnTo>
                    <a:pt x="271463" y="340518"/>
                  </a:lnTo>
                  <a:lnTo>
                    <a:pt x="326231" y="338137"/>
                  </a:lnTo>
                  <a:lnTo>
                    <a:pt x="369094" y="330993"/>
                  </a:lnTo>
                  <a:lnTo>
                    <a:pt x="457200" y="295275"/>
                  </a:lnTo>
                  <a:lnTo>
                    <a:pt x="757238" y="119062"/>
                  </a:lnTo>
                  <a:lnTo>
                    <a:pt x="816769" y="73818"/>
                  </a:lnTo>
                  <a:lnTo>
                    <a:pt x="869156" y="28575"/>
                  </a:lnTo>
                  <a:lnTo>
                    <a:pt x="902494" y="9525"/>
                  </a:lnTo>
                  <a:lnTo>
                    <a:pt x="931069" y="0"/>
                  </a:lnTo>
                  <a:lnTo>
                    <a:pt x="1004888" y="7143"/>
                  </a:lnTo>
                  <a:lnTo>
                    <a:pt x="1092994" y="23812"/>
                  </a:lnTo>
                  <a:lnTo>
                    <a:pt x="1166813" y="52387"/>
                  </a:lnTo>
                  <a:lnTo>
                    <a:pt x="1209675" y="73818"/>
                  </a:lnTo>
                  <a:lnTo>
                    <a:pt x="1240631" y="102393"/>
                  </a:lnTo>
                  <a:lnTo>
                    <a:pt x="1252538" y="128587"/>
                  </a:lnTo>
                  <a:lnTo>
                    <a:pt x="1252538" y="166687"/>
                  </a:lnTo>
                  <a:lnTo>
                    <a:pt x="1240631" y="188118"/>
                  </a:lnTo>
                  <a:lnTo>
                    <a:pt x="1050131" y="328612"/>
                  </a:lnTo>
                  <a:lnTo>
                    <a:pt x="1031081" y="345281"/>
                  </a:lnTo>
                  <a:lnTo>
                    <a:pt x="778669" y="711993"/>
                  </a:lnTo>
                  <a:lnTo>
                    <a:pt x="759619" y="754856"/>
                  </a:lnTo>
                  <a:lnTo>
                    <a:pt x="759619" y="773906"/>
                  </a:lnTo>
                  <a:lnTo>
                    <a:pt x="762000" y="804862"/>
                  </a:lnTo>
                  <a:lnTo>
                    <a:pt x="773906" y="831056"/>
                  </a:lnTo>
                  <a:lnTo>
                    <a:pt x="807244" y="862012"/>
                  </a:lnTo>
                  <a:lnTo>
                    <a:pt x="1054894" y="995362"/>
                  </a:lnTo>
                  <a:lnTo>
                    <a:pt x="1273969" y="1150143"/>
                  </a:lnTo>
                  <a:lnTo>
                    <a:pt x="1309688" y="1181100"/>
                  </a:lnTo>
                  <a:lnTo>
                    <a:pt x="1321594" y="1193006"/>
                  </a:lnTo>
                  <a:lnTo>
                    <a:pt x="1321594" y="1200150"/>
                  </a:lnTo>
                  <a:lnTo>
                    <a:pt x="1319213" y="1221581"/>
                  </a:lnTo>
                  <a:lnTo>
                    <a:pt x="838200" y="1169193"/>
                  </a:lnTo>
                  <a:lnTo>
                    <a:pt x="831056" y="1126331"/>
                  </a:lnTo>
                  <a:lnTo>
                    <a:pt x="816769" y="1071562"/>
                  </a:lnTo>
                  <a:lnTo>
                    <a:pt x="792956" y="1031081"/>
                  </a:lnTo>
                  <a:lnTo>
                    <a:pt x="754856" y="981075"/>
                  </a:lnTo>
                  <a:lnTo>
                    <a:pt x="707231" y="923925"/>
                  </a:lnTo>
                  <a:lnTo>
                    <a:pt x="669131" y="881062"/>
                  </a:lnTo>
                  <a:lnTo>
                    <a:pt x="650081" y="859631"/>
                  </a:lnTo>
                  <a:lnTo>
                    <a:pt x="635794" y="823912"/>
                  </a:lnTo>
                  <a:lnTo>
                    <a:pt x="633413" y="785812"/>
                  </a:lnTo>
                  <a:lnTo>
                    <a:pt x="635794" y="745331"/>
                  </a:lnTo>
                  <a:lnTo>
                    <a:pt x="714375" y="457200"/>
                  </a:lnTo>
                  <a:lnTo>
                    <a:pt x="721519" y="428625"/>
                  </a:lnTo>
                  <a:lnTo>
                    <a:pt x="721519" y="421481"/>
                  </a:lnTo>
                  <a:lnTo>
                    <a:pt x="714375" y="414337"/>
                  </a:lnTo>
                  <a:lnTo>
                    <a:pt x="700088" y="411956"/>
                  </a:lnTo>
                  <a:lnTo>
                    <a:pt x="569119" y="46434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734;p59">
              <a:extLst>
                <a:ext uri="{FF2B5EF4-FFF2-40B4-BE49-F238E27FC236}">
                  <a16:creationId xmlns:a16="http://schemas.microsoft.com/office/drawing/2014/main" id="{132A098D-2B7A-2149-A850-33FF18183EBA}"/>
                </a:ext>
              </a:extLst>
            </p:cNvPr>
            <p:cNvSpPr/>
            <p:nvPr/>
          </p:nvSpPr>
          <p:spPr>
            <a:xfrm>
              <a:off x="4378325" y="1612900"/>
              <a:ext cx="2689225" cy="473075"/>
            </a:xfrm>
            <a:custGeom>
              <a:avLst/>
              <a:gdLst/>
              <a:ahLst/>
              <a:cxnLst/>
              <a:rect l="l" t="t" r="r" b="b"/>
              <a:pathLst>
                <a:path w="2689225" h="473075" extrusionOk="0">
                  <a:moveTo>
                    <a:pt x="593725" y="250825"/>
                  </a:moveTo>
                  <a:lnTo>
                    <a:pt x="1016000" y="196850"/>
                  </a:lnTo>
                  <a:lnTo>
                    <a:pt x="1400175" y="149225"/>
                  </a:lnTo>
                  <a:lnTo>
                    <a:pt x="1851025" y="95250"/>
                  </a:lnTo>
                  <a:lnTo>
                    <a:pt x="1962150" y="79375"/>
                  </a:lnTo>
                  <a:lnTo>
                    <a:pt x="2028825" y="60325"/>
                  </a:lnTo>
                  <a:lnTo>
                    <a:pt x="2111375" y="28575"/>
                  </a:lnTo>
                  <a:lnTo>
                    <a:pt x="2159000" y="3175"/>
                  </a:lnTo>
                  <a:lnTo>
                    <a:pt x="2200275" y="0"/>
                  </a:lnTo>
                  <a:lnTo>
                    <a:pt x="2257425" y="9525"/>
                  </a:lnTo>
                  <a:lnTo>
                    <a:pt x="2308225" y="34925"/>
                  </a:lnTo>
                  <a:lnTo>
                    <a:pt x="2400300" y="92075"/>
                  </a:lnTo>
                  <a:lnTo>
                    <a:pt x="2524125" y="177800"/>
                  </a:lnTo>
                  <a:lnTo>
                    <a:pt x="2632075" y="260350"/>
                  </a:lnTo>
                  <a:lnTo>
                    <a:pt x="2673350" y="307975"/>
                  </a:lnTo>
                  <a:lnTo>
                    <a:pt x="2689225" y="355600"/>
                  </a:lnTo>
                  <a:lnTo>
                    <a:pt x="2689225" y="393700"/>
                  </a:lnTo>
                  <a:lnTo>
                    <a:pt x="2673350" y="422275"/>
                  </a:lnTo>
                  <a:lnTo>
                    <a:pt x="2638425" y="444500"/>
                  </a:lnTo>
                  <a:lnTo>
                    <a:pt x="2590800" y="463550"/>
                  </a:lnTo>
                  <a:lnTo>
                    <a:pt x="2549525" y="473075"/>
                  </a:lnTo>
                  <a:lnTo>
                    <a:pt x="2501900" y="469900"/>
                  </a:lnTo>
                  <a:lnTo>
                    <a:pt x="2444750" y="469900"/>
                  </a:lnTo>
                  <a:lnTo>
                    <a:pt x="2200275" y="260350"/>
                  </a:lnTo>
                  <a:lnTo>
                    <a:pt x="2171700" y="241300"/>
                  </a:lnTo>
                  <a:lnTo>
                    <a:pt x="2143125" y="228600"/>
                  </a:lnTo>
                  <a:lnTo>
                    <a:pt x="2098675" y="228600"/>
                  </a:lnTo>
                  <a:lnTo>
                    <a:pt x="1908175" y="247650"/>
                  </a:lnTo>
                  <a:lnTo>
                    <a:pt x="981075" y="355600"/>
                  </a:lnTo>
                  <a:lnTo>
                    <a:pt x="758825" y="377825"/>
                  </a:lnTo>
                  <a:lnTo>
                    <a:pt x="450850" y="431800"/>
                  </a:lnTo>
                  <a:lnTo>
                    <a:pt x="215900" y="469900"/>
                  </a:lnTo>
                  <a:lnTo>
                    <a:pt x="25400" y="469900"/>
                  </a:lnTo>
                  <a:lnTo>
                    <a:pt x="0" y="323850"/>
                  </a:lnTo>
                  <a:lnTo>
                    <a:pt x="114300" y="307975"/>
                  </a:lnTo>
                  <a:lnTo>
                    <a:pt x="593725" y="2508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735;p59">
              <a:extLst>
                <a:ext uri="{FF2B5EF4-FFF2-40B4-BE49-F238E27FC236}">
                  <a16:creationId xmlns:a16="http://schemas.microsoft.com/office/drawing/2014/main" id="{0CE6CB66-63AA-F34A-805A-4ECAEAAAF6B0}"/>
                </a:ext>
              </a:extLst>
            </p:cNvPr>
            <p:cNvSpPr/>
            <p:nvPr/>
          </p:nvSpPr>
          <p:spPr>
            <a:xfrm>
              <a:off x="6408738" y="1874838"/>
              <a:ext cx="476250" cy="504825"/>
            </a:xfrm>
            <a:custGeom>
              <a:avLst/>
              <a:gdLst/>
              <a:ahLst/>
              <a:cxnLst/>
              <a:rect l="l" t="t" r="r" b="b"/>
              <a:pathLst>
                <a:path w="476250" h="504825" extrusionOk="0">
                  <a:moveTo>
                    <a:pt x="316706" y="252412"/>
                  </a:moveTo>
                  <a:lnTo>
                    <a:pt x="173831" y="357187"/>
                  </a:lnTo>
                  <a:lnTo>
                    <a:pt x="0" y="504825"/>
                  </a:lnTo>
                  <a:lnTo>
                    <a:pt x="42862" y="378619"/>
                  </a:lnTo>
                  <a:lnTo>
                    <a:pt x="121444" y="188119"/>
                  </a:lnTo>
                  <a:lnTo>
                    <a:pt x="178594" y="50006"/>
                  </a:lnTo>
                  <a:lnTo>
                    <a:pt x="183356" y="23812"/>
                  </a:lnTo>
                  <a:lnTo>
                    <a:pt x="183356" y="0"/>
                  </a:lnTo>
                  <a:lnTo>
                    <a:pt x="476250" y="209550"/>
                  </a:lnTo>
                  <a:lnTo>
                    <a:pt x="411956" y="209550"/>
                  </a:lnTo>
                  <a:lnTo>
                    <a:pt x="366712" y="223837"/>
                  </a:lnTo>
                  <a:lnTo>
                    <a:pt x="316706" y="25241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36;p59">
              <a:extLst>
                <a:ext uri="{FF2B5EF4-FFF2-40B4-BE49-F238E27FC236}">
                  <a16:creationId xmlns:a16="http://schemas.microsoft.com/office/drawing/2014/main" id="{9C3DEEE5-AF19-E747-B480-C12A46465C8D}"/>
                </a:ext>
              </a:extLst>
            </p:cNvPr>
            <p:cNvSpPr/>
            <p:nvPr/>
          </p:nvSpPr>
          <p:spPr>
            <a:xfrm>
              <a:off x="4446588" y="2219325"/>
              <a:ext cx="2106612" cy="468313"/>
            </a:xfrm>
            <a:custGeom>
              <a:avLst/>
              <a:gdLst/>
              <a:ahLst/>
              <a:cxnLst/>
              <a:rect l="l" t="t" r="r" b="b"/>
              <a:pathLst>
                <a:path w="2107406" h="469106" extrusionOk="0">
                  <a:moveTo>
                    <a:pt x="690562" y="464344"/>
                  </a:moveTo>
                  <a:lnTo>
                    <a:pt x="557212" y="469106"/>
                  </a:lnTo>
                  <a:lnTo>
                    <a:pt x="426244" y="461963"/>
                  </a:lnTo>
                  <a:lnTo>
                    <a:pt x="328612" y="450056"/>
                  </a:lnTo>
                  <a:lnTo>
                    <a:pt x="273844" y="438150"/>
                  </a:lnTo>
                  <a:lnTo>
                    <a:pt x="192881" y="400050"/>
                  </a:lnTo>
                  <a:lnTo>
                    <a:pt x="130969" y="359569"/>
                  </a:lnTo>
                  <a:lnTo>
                    <a:pt x="47625" y="292894"/>
                  </a:lnTo>
                  <a:lnTo>
                    <a:pt x="21431" y="269081"/>
                  </a:lnTo>
                  <a:lnTo>
                    <a:pt x="7144" y="252413"/>
                  </a:lnTo>
                  <a:lnTo>
                    <a:pt x="0" y="230981"/>
                  </a:lnTo>
                  <a:lnTo>
                    <a:pt x="7144" y="211931"/>
                  </a:lnTo>
                  <a:lnTo>
                    <a:pt x="19050" y="202406"/>
                  </a:lnTo>
                  <a:lnTo>
                    <a:pt x="30956" y="200025"/>
                  </a:lnTo>
                  <a:lnTo>
                    <a:pt x="40481" y="202406"/>
                  </a:lnTo>
                  <a:lnTo>
                    <a:pt x="73819" y="223838"/>
                  </a:lnTo>
                  <a:lnTo>
                    <a:pt x="161925" y="254794"/>
                  </a:lnTo>
                  <a:lnTo>
                    <a:pt x="271462" y="273844"/>
                  </a:lnTo>
                  <a:lnTo>
                    <a:pt x="366712" y="285750"/>
                  </a:lnTo>
                  <a:lnTo>
                    <a:pt x="514350" y="292894"/>
                  </a:lnTo>
                  <a:lnTo>
                    <a:pt x="716756" y="278606"/>
                  </a:lnTo>
                  <a:lnTo>
                    <a:pt x="959644" y="245269"/>
                  </a:lnTo>
                  <a:lnTo>
                    <a:pt x="1212056" y="202406"/>
                  </a:lnTo>
                  <a:lnTo>
                    <a:pt x="1454944" y="157163"/>
                  </a:lnTo>
                  <a:lnTo>
                    <a:pt x="1533525" y="135731"/>
                  </a:lnTo>
                  <a:lnTo>
                    <a:pt x="1612106" y="100013"/>
                  </a:lnTo>
                  <a:lnTo>
                    <a:pt x="1757362" y="21431"/>
                  </a:lnTo>
                  <a:lnTo>
                    <a:pt x="1778794" y="9525"/>
                  </a:lnTo>
                  <a:lnTo>
                    <a:pt x="1804987" y="0"/>
                  </a:lnTo>
                  <a:lnTo>
                    <a:pt x="1914525" y="30956"/>
                  </a:lnTo>
                  <a:lnTo>
                    <a:pt x="1997869" y="69056"/>
                  </a:lnTo>
                  <a:lnTo>
                    <a:pt x="2052637" y="107156"/>
                  </a:lnTo>
                  <a:lnTo>
                    <a:pt x="2081212" y="138113"/>
                  </a:lnTo>
                  <a:lnTo>
                    <a:pt x="2102644" y="178594"/>
                  </a:lnTo>
                  <a:lnTo>
                    <a:pt x="2107406" y="207169"/>
                  </a:lnTo>
                  <a:lnTo>
                    <a:pt x="2102644" y="226219"/>
                  </a:lnTo>
                  <a:lnTo>
                    <a:pt x="2088356" y="240506"/>
                  </a:lnTo>
                  <a:lnTo>
                    <a:pt x="2019300" y="257175"/>
                  </a:lnTo>
                  <a:lnTo>
                    <a:pt x="1569244" y="352425"/>
                  </a:lnTo>
                  <a:lnTo>
                    <a:pt x="1428750" y="381000"/>
                  </a:lnTo>
                  <a:lnTo>
                    <a:pt x="1209675" y="404813"/>
                  </a:lnTo>
                  <a:lnTo>
                    <a:pt x="957262" y="447675"/>
                  </a:lnTo>
                  <a:lnTo>
                    <a:pt x="690562" y="4643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37;p59">
              <a:extLst>
                <a:ext uri="{FF2B5EF4-FFF2-40B4-BE49-F238E27FC236}">
                  <a16:creationId xmlns:a16="http://schemas.microsoft.com/office/drawing/2014/main" id="{01C7680E-E69A-9644-9679-4312CDFE9A9D}"/>
                </a:ext>
              </a:extLst>
            </p:cNvPr>
            <p:cNvSpPr/>
            <p:nvPr/>
          </p:nvSpPr>
          <p:spPr>
            <a:xfrm>
              <a:off x="4348163" y="2998788"/>
              <a:ext cx="598487" cy="1524000"/>
            </a:xfrm>
            <a:custGeom>
              <a:avLst/>
              <a:gdLst/>
              <a:ahLst/>
              <a:cxnLst/>
              <a:rect l="l" t="t" r="r" b="b"/>
              <a:pathLst>
                <a:path w="597693" h="1524000" extrusionOk="0">
                  <a:moveTo>
                    <a:pt x="330993" y="897731"/>
                  </a:moveTo>
                  <a:lnTo>
                    <a:pt x="266700" y="495300"/>
                  </a:lnTo>
                  <a:lnTo>
                    <a:pt x="245268" y="385762"/>
                  </a:lnTo>
                  <a:lnTo>
                    <a:pt x="226218" y="323850"/>
                  </a:lnTo>
                  <a:lnTo>
                    <a:pt x="159543" y="216694"/>
                  </a:lnTo>
                  <a:lnTo>
                    <a:pt x="97631" y="135731"/>
                  </a:lnTo>
                  <a:lnTo>
                    <a:pt x="16668" y="54769"/>
                  </a:lnTo>
                  <a:lnTo>
                    <a:pt x="4762" y="40481"/>
                  </a:lnTo>
                  <a:lnTo>
                    <a:pt x="0" y="23812"/>
                  </a:lnTo>
                  <a:lnTo>
                    <a:pt x="7143" y="7144"/>
                  </a:lnTo>
                  <a:lnTo>
                    <a:pt x="28575" y="0"/>
                  </a:lnTo>
                  <a:lnTo>
                    <a:pt x="107156" y="4762"/>
                  </a:lnTo>
                  <a:lnTo>
                    <a:pt x="197643" y="21431"/>
                  </a:lnTo>
                  <a:lnTo>
                    <a:pt x="269081" y="42862"/>
                  </a:lnTo>
                  <a:lnTo>
                    <a:pt x="321468" y="66675"/>
                  </a:lnTo>
                  <a:lnTo>
                    <a:pt x="361950" y="92869"/>
                  </a:lnTo>
                  <a:lnTo>
                    <a:pt x="433387" y="252412"/>
                  </a:lnTo>
                  <a:lnTo>
                    <a:pt x="507206" y="633412"/>
                  </a:lnTo>
                  <a:lnTo>
                    <a:pt x="528637" y="792956"/>
                  </a:lnTo>
                  <a:lnTo>
                    <a:pt x="573881" y="1209675"/>
                  </a:lnTo>
                  <a:lnTo>
                    <a:pt x="597693" y="1364456"/>
                  </a:lnTo>
                  <a:lnTo>
                    <a:pt x="566737" y="1445419"/>
                  </a:lnTo>
                  <a:lnTo>
                    <a:pt x="538162" y="1500187"/>
                  </a:lnTo>
                  <a:lnTo>
                    <a:pt x="519112" y="1519237"/>
                  </a:lnTo>
                  <a:lnTo>
                    <a:pt x="504825" y="1524000"/>
                  </a:lnTo>
                  <a:lnTo>
                    <a:pt x="478631" y="1524000"/>
                  </a:lnTo>
                  <a:lnTo>
                    <a:pt x="457200" y="1509712"/>
                  </a:lnTo>
                  <a:lnTo>
                    <a:pt x="438150" y="1478756"/>
                  </a:lnTo>
                  <a:lnTo>
                    <a:pt x="416718" y="1428750"/>
                  </a:lnTo>
                  <a:lnTo>
                    <a:pt x="395287" y="1350169"/>
                  </a:lnTo>
                  <a:lnTo>
                    <a:pt x="364331" y="1190625"/>
                  </a:lnTo>
                  <a:lnTo>
                    <a:pt x="330993" y="8977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38;p59">
              <a:extLst>
                <a:ext uri="{FF2B5EF4-FFF2-40B4-BE49-F238E27FC236}">
                  <a16:creationId xmlns:a16="http://schemas.microsoft.com/office/drawing/2014/main" id="{10B8E9DF-875D-1D44-B528-36689616EB55}"/>
                </a:ext>
              </a:extLst>
            </p:cNvPr>
            <p:cNvSpPr/>
            <p:nvPr/>
          </p:nvSpPr>
          <p:spPr>
            <a:xfrm>
              <a:off x="4641850" y="2847975"/>
              <a:ext cx="2135188" cy="1465263"/>
            </a:xfrm>
            <a:custGeom>
              <a:avLst/>
              <a:gdLst/>
              <a:ahLst/>
              <a:cxnLst/>
              <a:rect l="l" t="t" r="r" b="b"/>
              <a:pathLst>
                <a:path w="2135982" h="1464469" extrusionOk="0">
                  <a:moveTo>
                    <a:pt x="538163" y="361950"/>
                  </a:moveTo>
                  <a:lnTo>
                    <a:pt x="235744" y="395288"/>
                  </a:lnTo>
                  <a:lnTo>
                    <a:pt x="114300" y="409575"/>
                  </a:lnTo>
                  <a:lnTo>
                    <a:pt x="0" y="238125"/>
                  </a:lnTo>
                  <a:lnTo>
                    <a:pt x="97632" y="240506"/>
                  </a:lnTo>
                  <a:lnTo>
                    <a:pt x="352425" y="223838"/>
                  </a:lnTo>
                  <a:lnTo>
                    <a:pt x="762000" y="173831"/>
                  </a:lnTo>
                  <a:lnTo>
                    <a:pt x="1019175" y="130969"/>
                  </a:lnTo>
                  <a:lnTo>
                    <a:pt x="1426369" y="80963"/>
                  </a:lnTo>
                  <a:lnTo>
                    <a:pt x="1738313" y="47625"/>
                  </a:lnTo>
                  <a:lnTo>
                    <a:pt x="1771650" y="45244"/>
                  </a:lnTo>
                  <a:lnTo>
                    <a:pt x="1828800" y="4763"/>
                  </a:lnTo>
                  <a:lnTo>
                    <a:pt x="1847850" y="0"/>
                  </a:lnTo>
                  <a:lnTo>
                    <a:pt x="1964532" y="57150"/>
                  </a:lnTo>
                  <a:lnTo>
                    <a:pt x="2031207" y="102394"/>
                  </a:lnTo>
                  <a:lnTo>
                    <a:pt x="2097882" y="166688"/>
                  </a:lnTo>
                  <a:lnTo>
                    <a:pt x="2119313" y="207169"/>
                  </a:lnTo>
                  <a:lnTo>
                    <a:pt x="2135982" y="290513"/>
                  </a:lnTo>
                  <a:lnTo>
                    <a:pt x="2109788" y="338138"/>
                  </a:lnTo>
                  <a:lnTo>
                    <a:pt x="2059782" y="450056"/>
                  </a:lnTo>
                  <a:lnTo>
                    <a:pt x="2035969" y="533400"/>
                  </a:lnTo>
                  <a:lnTo>
                    <a:pt x="1905000" y="1362075"/>
                  </a:lnTo>
                  <a:lnTo>
                    <a:pt x="1890713" y="1397794"/>
                  </a:lnTo>
                  <a:lnTo>
                    <a:pt x="1859757" y="1435894"/>
                  </a:lnTo>
                  <a:lnTo>
                    <a:pt x="1828800" y="1457325"/>
                  </a:lnTo>
                  <a:lnTo>
                    <a:pt x="1788319" y="1464469"/>
                  </a:lnTo>
                  <a:lnTo>
                    <a:pt x="1726407" y="1464469"/>
                  </a:lnTo>
                  <a:lnTo>
                    <a:pt x="1704975" y="1452563"/>
                  </a:lnTo>
                  <a:lnTo>
                    <a:pt x="1700213" y="1428750"/>
                  </a:lnTo>
                  <a:lnTo>
                    <a:pt x="1712119" y="1243013"/>
                  </a:lnTo>
                  <a:lnTo>
                    <a:pt x="1728788" y="802481"/>
                  </a:lnTo>
                  <a:cubicBezTo>
                    <a:pt x="1729582" y="736600"/>
                    <a:pt x="1730375" y="670719"/>
                    <a:pt x="1731169" y="604838"/>
                  </a:cubicBezTo>
                  <a:lnTo>
                    <a:pt x="1747838" y="352425"/>
                  </a:lnTo>
                  <a:lnTo>
                    <a:pt x="1747838" y="321469"/>
                  </a:lnTo>
                  <a:lnTo>
                    <a:pt x="1747838" y="300038"/>
                  </a:lnTo>
                  <a:lnTo>
                    <a:pt x="1740694" y="276225"/>
                  </a:lnTo>
                  <a:lnTo>
                    <a:pt x="1721644" y="261938"/>
                  </a:lnTo>
                  <a:lnTo>
                    <a:pt x="1693069" y="247650"/>
                  </a:lnTo>
                  <a:lnTo>
                    <a:pt x="1647825" y="242888"/>
                  </a:lnTo>
                  <a:lnTo>
                    <a:pt x="1019175" y="309563"/>
                  </a:lnTo>
                  <a:lnTo>
                    <a:pt x="769144" y="338138"/>
                  </a:lnTo>
                  <a:lnTo>
                    <a:pt x="538163" y="3619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39;p59">
              <a:extLst>
                <a:ext uri="{FF2B5EF4-FFF2-40B4-BE49-F238E27FC236}">
                  <a16:creationId xmlns:a16="http://schemas.microsoft.com/office/drawing/2014/main" id="{E554A0E0-7B2E-9645-B6A6-553A26ADA1AD}"/>
                </a:ext>
              </a:extLst>
            </p:cNvPr>
            <p:cNvSpPr/>
            <p:nvPr/>
          </p:nvSpPr>
          <p:spPr>
            <a:xfrm>
              <a:off x="4752975" y="3467100"/>
              <a:ext cx="1695450" cy="325438"/>
            </a:xfrm>
            <a:custGeom>
              <a:avLst/>
              <a:gdLst/>
              <a:ahLst/>
              <a:cxnLst/>
              <a:rect l="l" t="t" r="r" b="b"/>
              <a:pathLst>
                <a:path w="1695450" h="326231" extrusionOk="0">
                  <a:moveTo>
                    <a:pt x="378619" y="283369"/>
                  </a:moveTo>
                  <a:lnTo>
                    <a:pt x="69056" y="326231"/>
                  </a:lnTo>
                  <a:lnTo>
                    <a:pt x="0" y="159544"/>
                  </a:lnTo>
                  <a:lnTo>
                    <a:pt x="126206" y="159544"/>
                  </a:lnTo>
                  <a:lnTo>
                    <a:pt x="654844" y="92869"/>
                  </a:lnTo>
                  <a:lnTo>
                    <a:pt x="912019" y="47625"/>
                  </a:lnTo>
                  <a:lnTo>
                    <a:pt x="1652588" y="0"/>
                  </a:lnTo>
                  <a:lnTo>
                    <a:pt x="1695450" y="183356"/>
                  </a:lnTo>
                  <a:lnTo>
                    <a:pt x="1271588" y="202406"/>
                  </a:lnTo>
                  <a:lnTo>
                    <a:pt x="909638" y="226219"/>
                  </a:lnTo>
                  <a:lnTo>
                    <a:pt x="647700" y="250031"/>
                  </a:lnTo>
                  <a:lnTo>
                    <a:pt x="378619" y="2833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40;p59">
              <a:extLst>
                <a:ext uri="{FF2B5EF4-FFF2-40B4-BE49-F238E27FC236}">
                  <a16:creationId xmlns:a16="http://schemas.microsoft.com/office/drawing/2014/main" id="{11D271F7-8958-494C-BE02-12CE78372E35}"/>
                </a:ext>
              </a:extLst>
            </p:cNvPr>
            <p:cNvSpPr/>
            <p:nvPr/>
          </p:nvSpPr>
          <p:spPr>
            <a:xfrm>
              <a:off x="4846638" y="4094163"/>
              <a:ext cx="1590675" cy="279400"/>
            </a:xfrm>
            <a:custGeom>
              <a:avLst/>
              <a:gdLst/>
              <a:ahLst/>
              <a:cxnLst/>
              <a:rect l="l" t="t" r="r" b="b"/>
              <a:pathLst>
                <a:path w="1590675" h="280987" extrusionOk="0">
                  <a:moveTo>
                    <a:pt x="357187" y="242887"/>
                  </a:moveTo>
                  <a:lnTo>
                    <a:pt x="45244" y="280987"/>
                  </a:lnTo>
                  <a:lnTo>
                    <a:pt x="0" y="119062"/>
                  </a:lnTo>
                  <a:lnTo>
                    <a:pt x="561975" y="69056"/>
                  </a:lnTo>
                  <a:lnTo>
                    <a:pt x="819150" y="42862"/>
                  </a:lnTo>
                  <a:lnTo>
                    <a:pt x="1531144" y="0"/>
                  </a:lnTo>
                  <a:lnTo>
                    <a:pt x="1590675" y="159544"/>
                  </a:lnTo>
                  <a:lnTo>
                    <a:pt x="1485900" y="173831"/>
                  </a:lnTo>
                  <a:lnTo>
                    <a:pt x="812006" y="197644"/>
                  </a:lnTo>
                  <a:lnTo>
                    <a:pt x="550069" y="223837"/>
                  </a:lnTo>
                  <a:lnTo>
                    <a:pt x="357187" y="24288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741;p59">
              <a:extLst>
                <a:ext uri="{FF2B5EF4-FFF2-40B4-BE49-F238E27FC236}">
                  <a16:creationId xmlns:a16="http://schemas.microsoft.com/office/drawing/2014/main" id="{3AE7C769-40DB-6C4B-BE4F-2D345870847D}"/>
                </a:ext>
              </a:extLst>
            </p:cNvPr>
            <p:cNvSpPr/>
            <p:nvPr/>
          </p:nvSpPr>
          <p:spPr>
            <a:xfrm>
              <a:off x="4076700" y="4637088"/>
              <a:ext cx="2955925" cy="441325"/>
            </a:xfrm>
            <a:custGeom>
              <a:avLst/>
              <a:gdLst/>
              <a:ahLst/>
              <a:cxnLst/>
              <a:rect l="l" t="t" r="r" b="b"/>
              <a:pathLst>
                <a:path w="2955131" h="442912" extrusionOk="0">
                  <a:moveTo>
                    <a:pt x="971550" y="338137"/>
                  </a:moveTo>
                  <a:lnTo>
                    <a:pt x="695325" y="381000"/>
                  </a:lnTo>
                  <a:lnTo>
                    <a:pt x="626269" y="397669"/>
                  </a:lnTo>
                  <a:lnTo>
                    <a:pt x="509588" y="428625"/>
                  </a:lnTo>
                  <a:lnTo>
                    <a:pt x="466725" y="442912"/>
                  </a:lnTo>
                  <a:lnTo>
                    <a:pt x="426244" y="442912"/>
                  </a:lnTo>
                  <a:lnTo>
                    <a:pt x="371475" y="438150"/>
                  </a:lnTo>
                  <a:lnTo>
                    <a:pt x="321469" y="426244"/>
                  </a:lnTo>
                  <a:lnTo>
                    <a:pt x="257175" y="397669"/>
                  </a:lnTo>
                  <a:lnTo>
                    <a:pt x="200025" y="357187"/>
                  </a:lnTo>
                  <a:lnTo>
                    <a:pt x="130969" y="290512"/>
                  </a:lnTo>
                  <a:lnTo>
                    <a:pt x="57150" y="211931"/>
                  </a:lnTo>
                  <a:lnTo>
                    <a:pt x="16669" y="157162"/>
                  </a:lnTo>
                  <a:lnTo>
                    <a:pt x="2381" y="135731"/>
                  </a:lnTo>
                  <a:lnTo>
                    <a:pt x="0" y="109537"/>
                  </a:lnTo>
                  <a:lnTo>
                    <a:pt x="7144" y="90487"/>
                  </a:lnTo>
                  <a:lnTo>
                    <a:pt x="28575" y="85725"/>
                  </a:lnTo>
                  <a:lnTo>
                    <a:pt x="54769" y="90487"/>
                  </a:lnTo>
                  <a:lnTo>
                    <a:pt x="97631" y="128587"/>
                  </a:lnTo>
                  <a:lnTo>
                    <a:pt x="140494" y="159544"/>
                  </a:lnTo>
                  <a:lnTo>
                    <a:pt x="200025" y="188119"/>
                  </a:lnTo>
                  <a:lnTo>
                    <a:pt x="261938" y="207169"/>
                  </a:lnTo>
                  <a:lnTo>
                    <a:pt x="335756" y="221456"/>
                  </a:lnTo>
                  <a:lnTo>
                    <a:pt x="459581" y="214312"/>
                  </a:lnTo>
                  <a:lnTo>
                    <a:pt x="897731" y="166687"/>
                  </a:lnTo>
                  <a:lnTo>
                    <a:pt x="1335881" y="104775"/>
                  </a:lnTo>
                  <a:lnTo>
                    <a:pt x="1588294" y="80962"/>
                  </a:lnTo>
                  <a:lnTo>
                    <a:pt x="1912144" y="64294"/>
                  </a:lnTo>
                  <a:lnTo>
                    <a:pt x="2178844" y="59531"/>
                  </a:lnTo>
                  <a:lnTo>
                    <a:pt x="2371725" y="61912"/>
                  </a:lnTo>
                  <a:lnTo>
                    <a:pt x="2405063" y="57150"/>
                  </a:lnTo>
                  <a:lnTo>
                    <a:pt x="2447925" y="42862"/>
                  </a:lnTo>
                  <a:lnTo>
                    <a:pt x="2497931" y="11906"/>
                  </a:lnTo>
                  <a:lnTo>
                    <a:pt x="2521744" y="0"/>
                  </a:lnTo>
                  <a:lnTo>
                    <a:pt x="2557463" y="7144"/>
                  </a:lnTo>
                  <a:lnTo>
                    <a:pt x="2626519" y="16669"/>
                  </a:lnTo>
                  <a:lnTo>
                    <a:pt x="2671763" y="19050"/>
                  </a:lnTo>
                  <a:lnTo>
                    <a:pt x="2888456" y="121444"/>
                  </a:lnTo>
                  <a:lnTo>
                    <a:pt x="2914650" y="145256"/>
                  </a:lnTo>
                  <a:lnTo>
                    <a:pt x="2940844" y="178594"/>
                  </a:lnTo>
                  <a:lnTo>
                    <a:pt x="2955131" y="221456"/>
                  </a:lnTo>
                  <a:cubicBezTo>
                    <a:pt x="2952671" y="246059"/>
                    <a:pt x="2952750" y="237292"/>
                    <a:pt x="2952750" y="247650"/>
                  </a:cubicBezTo>
                  <a:lnTo>
                    <a:pt x="2943225" y="269081"/>
                  </a:lnTo>
                  <a:lnTo>
                    <a:pt x="2919413" y="290512"/>
                  </a:lnTo>
                  <a:lnTo>
                    <a:pt x="2881313" y="302419"/>
                  </a:lnTo>
                  <a:lnTo>
                    <a:pt x="2805113" y="307181"/>
                  </a:lnTo>
                  <a:lnTo>
                    <a:pt x="2602706" y="290512"/>
                  </a:lnTo>
                  <a:lnTo>
                    <a:pt x="2145506" y="259556"/>
                  </a:lnTo>
                  <a:lnTo>
                    <a:pt x="1583531" y="285750"/>
                  </a:lnTo>
                  <a:lnTo>
                    <a:pt x="1326356" y="307181"/>
                  </a:lnTo>
                  <a:lnTo>
                    <a:pt x="971550" y="3381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742;p59">
              <a:extLst>
                <a:ext uri="{FF2B5EF4-FFF2-40B4-BE49-F238E27FC236}">
                  <a16:creationId xmlns:a16="http://schemas.microsoft.com/office/drawing/2014/main" id="{C5A0ABC7-ADE0-F249-B2AF-DCDF63B04B9A}"/>
                </a:ext>
              </a:extLst>
            </p:cNvPr>
            <p:cNvSpPr/>
            <p:nvPr/>
          </p:nvSpPr>
          <p:spPr>
            <a:xfrm rot="-5400000">
              <a:off x="3533775" y="3587751"/>
              <a:ext cx="3800475" cy="495300"/>
            </a:xfrm>
            <a:custGeom>
              <a:avLst/>
              <a:gdLst/>
              <a:ahLst/>
              <a:cxnLst/>
              <a:rect l="l" t="t" r="r" b="b"/>
              <a:pathLst>
                <a:path w="3800475" h="495300" extrusionOk="0">
                  <a:moveTo>
                    <a:pt x="466725" y="450850"/>
                  </a:moveTo>
                  <a:lnTo>
                    <a:pt x="0" y="428625"/>
                  </a:lnTo>
                  <a:lnTo>
                    <a:pt x="53975" y="320675"/>
                  </a:lnTo>
                  <a:lnTo>
                    <a:pt x="111125" y="295275"/>
                  </a:lnTo>
                  <a:lnTo>
                    <a:pt x="180975" y="269875"/>
                  </a:lnTo>
                  <a:lnTo>
                    <a:pt x="250825" y="257175"/>
                  </a:lnTo>
                  <a:lnTo>
                    <a:pt x="288925" y="247650"/>
                  </a:lnTo>
                  <a:lnTo>
                    <a:pt x="358775" y="241300"/>
                  </a:lnTo>
                  <a:lnTo>
                    <a:pt x="793750" y="222250"/>
                  </a:lnTo>
                  <a:lnTo>
                    <a:pt x="990600" y="228600"/>
                  </a:lnTo>
                  <a:lnTo>
                    <a:pt x="1406525" y="222250"/>
                  </a:lnTo>
                  <a:lnTo>
                    <a:pt x="1584325" y="222250"/>
                  </a:lnTo>
                  <a:lnTo>
                    <a:pt x="2003425" y="225425"/>
                  </a:lnTo>
                  <a:lnTo>
                    <a:pt x="2190750" y="228600"/>
                  </a:lnTo>
                  <a:lnTo>
                    <a:pt x="2546350" y="225425"/>
                  </a:lnTo>
                  <a:lnTo>
                    <a:pt x="2727325" y="222250"/>
                  </a:lnTo>
                  <a:lnTo>
                    <a:pt x="3105150" y="222250"/>
                  </a:lnTo>
                  <a:lnTo>
                    <a:pt x="3279775" y="222250"/>
                  </a:lnTo>
                  <a:lnTo>
                    <a:pt x="3457575" y="209550"/>
                  </a:lnTo>
                  <a:lnTo>
                    <a:pt x="3549650" y="196850"/>
                  </a:lnTo>
                  <a:lnTo>
                    <a:pt x="3597275" y="187325"/>
                  </a:lnTo>
                  <a:lnTo>
                    <a:pt x="3632200" y="171450"/>
                  </a:lnTo>
                  <a:lnTo>
                    <a:pt x="3679825" y="133350"/>
                  </a:lnTo>
                  <a:lnTo>
                    <a:pt x="3794125" y="0"/>
                  </a:lnTo>
                  <a:lnTo>
                    <a:pt x="3800475" y="269875"/>
                  </a:lnTo>
                  <a:lnTo>
                    <a:pt x="3736975" y="352425"/>
                  </a:lnTo>
                  <a:lnTo>
                    <a:pt x="3683000" y="434975"/>
                  </a:lnTo>
                  <a:lnTo>
                    <a:pt x="3663950" y="485775"/>
                  </a:lnTo>
                  <a:lnTo>
                    <a:pt x="3648075" y="495300"/>
                  </a:lnTo>
                  <a:lnTo>
                    <a:pt x="3622675" y="488950"/>
                  </a:lnTo>
                  <a:lnTo>
                    <a:pt x="3565525" y="479425"/>
                  </a:lnTo>
                  <a:lnTo>
                    <a:pt x="3302000" y="466725"/>
                  </a:lnTo>
                  <a:lnTo>
                    <a:pt x="3095625" y="469900"/>
                  </a:lnTo>
                  <a:lnTo>
                    <a:pt x="2736850" y="473075"/>
                  </a:lnTo>
                  <a:lnTo>
                    <a:pt x="2562225" y="469900"/>
                  </a:lnTo>
                  <a:lnTo>
                    <a:pt x="2212975" y="469900"/>
                  </a:lnTo>
                  <a:lnTo>
                    <a:pt x="2019300" y="466725"/>
                  </a:lnTo>
                  <a:lnTo>
                    <a:pt x="1584325" y="469900"/>
                  </a:lnTo>
                  <a:lnTo>
                    <a:pt x="1409700" y="473075"/>
                  </a:lnTo>
                  <a:lnTo>
                    <a:pt x="1009650" y="473075"/>
                  </a:lnTo>
                  <a:lnTo>
                    <a:pt x="790575" y="466725"/>
                  </a:lnTo>
                  <a:lnTo>
                    <a:pt x="466725" y="4508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743;p59">
              <a:extLst>
                <a:ext uri="{FF2B5EF4-FFF2-40B4-BE49-F238E27FC236}">
                  <a16:creationId xmlns:a16="http://schemas.microsoft.com/office/drawing/2014/main" id="{15A8BB9D-C5CA-8E48-84B0-95674C081AA0}"/>
                </a:ext>
              </a:extLst>
            </p:cNvPr>
            <p:cNvSpPr/>
            <p:nvPr/>
          </p:nvSpPr>
          <p:spPr>
            <a:xfrm>
              <a:off x="2686050" y="4800600"/>
              <a:ext cx="1328738" cy="627063"/>
            </a:xfrm>
            <a:custGeom>
              <a:avLst/>
              <a:gdLst/>
              <a:ahLst/>
              <a:cxnLst/>
              <a:rect l="l" t="t" r="r" b="b"/>
              <a:pathLst>
                <a:path w="1328738" h="626269" extrusionOk="0">
                  <a:moveTo>
                    <a:pt x="407194" y="361950"/>
                  </a:moveTo>
                  <a:lnTo>
                    <a:pt x="583406" y="276225"/>
                  </a:lnTo>
                  <a:lnTo>
                    <a:pt x="678656" y="221456"/>
                  </a:lnTo>
                  <a:lnTo>
                    <a:pt x="762000" y="169069"/>
                  </a:lnTo>
                  <a:lnTo>
                    <a:pt x="807244" y="116681"/>
                  </a:lnTo>
                  <a:lnTo>
                    <a:pt x="828675" y="83344"/>
                  </a:lnTo>
                  <a:lnTo>
                    <a:pt x="852488" y="0"/>
                  </a:lnTo>
                  <a:lnTo>
                    <a:pt x="1326356" y="35719"/>
                  </a:lnTo>
                  <a:lnTo>
                    <a:pt x="1328738" y="61913"/>
                  </a:lnTo>
                  <a:lnTo>
                    <a:pt x="1319213" y="80963"/>
                  </a:lnTo>
                  <a:lnTo>
                    <a:pt x="1293019" y="109538"/>
                  </a:lnTo>
                  <a:lnTo>
                    <a:pt x="1271588" y="121444"/>
                  </a:lnTo>
                  <a:lnTo>
                    <a:pt x="1071563" y="192881"/>
                  </a:lnTo>
                  <a:lnTo>
                    <a:pt x="921544" y="254794"/>
                  </a:lnTo>
                  <a:lnTo>
                    <a:pt x="790575" y="314325"/>
                  </a:lnTo>
                  <a:lnTo>
                    <a:pt x="657225" y="390525"/>
                  </a:lnTo>
                  <a:lnTo>
                    <a:pt x="542925" y="459581"/>
                  </a:lnTo>
                  <a:lnTo>
                    <a:pt x="383381" y="573881"/>
                  </a:lnTo>
                  <a:lnTo>
                    <a:pt x="0" y="626269"/>
                  </a:lnTo>
                  <a:lnTo>
                    <a:pt x="40481" y="557213"/>
                  </a:lnTo>
                  <a:lnTo>
                    <a:pt x="71438" y="523875"/>
                  </a:lnTo>
                  <a:lnTo>
                    <a:pt x="128588" y="490538"/>
                  </a:lnTo>
                  <a:lnTo>
                    <a:pt x="223838" y="450056"/>
                  </a:lnTo>
                  <a:lnTo>
                    <a:pt x="407194" y="3619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744;p59">
              <a:extLst>
                <a:ext uri="{FF2B5EF4-FFF2-40B4-BE49-F238E27FC236}">
                  <a16:creationId xmlns:a16="http://schemas.microsoft.com/office/drawing/2014/main" id="{5BDC4C8F-88F6-B948-ADDB-FB3F8F4B1C77}"/>
                </a:ext>
              </a:extLst>
            </p:cNvPr>
            <p:cNvSpPr/>
            <p:nvPr/>
          </p:nvSpPr>
          <p:spPr>
            <a:xfrm>
              <a:off x="2689225" y="5353050"/>
              <a:ext cx="4786313" cy="763588"/>
            </a:xfrm>
            <a:custGeom>
              <a:avLst/>
              <a:gdLst/>
              <a:ahLst/>
              <a:cxnLst/>
              <a:rect l="l" t="t" r="r" b="b"/>
              <a:pathLst>
                <a:path w="4786685" h="763325" extrusionOk="0">
                  <a:moveTo>
                    <a:pt x="1359673" y="262393"/>
                  </a:moveTo>
                  <a:lnTo>
                    <a:pt x="1045597" y="230588"/>
                  </a:lnTo>
                  <a:lnTo>
                    <a:pt x="803082" y="214685"/>
                  </a:lnTo>
                  <a:lnTo>
                    <a:pt x="536713" y="222637"/>
                  </a:lnTo>
                  <a:lnTo>
                    <a:pt x="349857" y="262393"/>
                  </a:lnTo>
                  <a:lnTo>
                    <a:pt x="222637" y="306125"/>
                  </a:lnTo>
                  <a:lnTo>
                    <a:pt x="131197" y="322028"/>
                  </a:lnTo>
                  <a:lnTo>
                    <a:pt x="99391" y="314077"/>
                  </a:lnTo>
                  <a:lnTo>
                    <a:pt x="83489" y="302150"/>
                  </a:lnTo>
                  <a:lnTo>
                    <a:pt x="0" y="71562"/>
                  </a:lnTo>
                  <a:lnTo>
                    <a:pt x="15903" y="51684"/>
                  </a:lnTo>
                  <a:lnTo>
                    <a:pt x="401541" y="0"/>
                  </a:lnTo>
                  <a:lnTo>
                    <a:pt x="381663" y="19878"/>
                  </a:lnTo>
                  <a:lnTo>
                    <a:pt x="385638" y="31805"/>
                  </a:lnTo>
                  <a:lnTo>
                    <a:pt x="441297" y="39757"/>
                  </a:lnTo>
                  <a:lnTo>
                    <a:pt x="719593" y="59635"/>
                  </a:lnTo>
                  <a:lnTo>
                    <a:pt x="1001864" y="79513"/>
                  </a:lnTo>
                  <a:lnTo>
                    <a:pt x="1526651" y="119270"/>
                  </a:lnTo>
                  <a:lnTo>
                    <a:pt x="2305878" y="238539"/>
                  </a:lnTo>
                  <a:lnTo>
                    <a:pt x="2794884" y="322028"/>
                  </a:lnTo>
                  <a:lnTo>
                    <a:pt x="2941983" y="345882"/>
                  </a:lnTo>
                  <a:lnTo>
                    <a:pt x="3252084" y="369736"/>
                  </a:lnTo>
                  <a:lnTo>
                    <a:pt x="3896139" y="393590"/>
                  </a:lnTo>
                  <a:lnTo>
                    <a:pt x="4385144" y="361784"/>
                  </a:lnTo>
                  <a:lnTo>
                    <a:pt x="4735002" y="329979"/>
                  </a:lnTo>
                  <a:lnTo>
                    <a:pt x="4766807" y="329979"/>
                  </a:lnTo>
                  <a:lnTo>
                    <a:pt x="4782710" y="337930"/>
                  </a:lnTo>
                  <a:lnTo>
                    <a:pt x="4786685" y="361784"/>
                  </a:lnTo>
                  <a:lnTo>
                    <a:pt x="4758856" y="393590"/>
                  </a:lnTo>
                  <a:lnTo>
                    <a:pt x="4293704" y="576470"/>
                  </a:lnTo>
                  <a:lnTo>
                    <a:pt x="3916017" y="695739"/>
                  </a:lnTo>
                  <a:lnTo>
                    <a:pt x="3784821" y="731520"/>
                  </a:lnTo>
                  <a:lnTo>
                    <a:pt x="3760967" y="743447"/>
                  </a:lnTo>
                  <a:lnTo>
                    <a:pt x="3717235" y="755374"/>
                  </a:lnTo>
                  <a:lnTo>
                    <a:pt x="3657600" y="763325"/>
                  </a:lnTo>
                  <a:lnTo>
                    <a:pt x="3578087" y="755374"/>
                  </a:lnTo>
                  <a:lnTo>
                    <a:pt x="3514477" y="735496"/>
                  </a:lnTo>
                  <a:lnTo>
                    <a:pt x="2941983" y="592372"/>
                  </a:lnTo>
                  <a:lnTo>
                    <a:pt x="2504661" y="485030"/>
                  </a:lnTo>
                  <a:lnTo>
                    <a:pt x="2023607" y="373711"/>
                  </a:lnTo>
                  <a:lnTo>
                    <a:pt x="1685677" y="310101"/>
                  </a:lnTo>
                  <a:lnTo>
                    <a:pt x="1359673" y="26239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" name="Google Shape;749;p60">
            <a:extLst>
              <a:ext uri="{FF2B5EF4-FFF2-40B4-BE49-F238E27FC236}">
                <a16:creationId xmlns:a16="http://schemas.microsoft.com/office/drawing/2014/main" id="{2AF5BFA5-4DBB-F94C-90D0-530FBB55D42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6574" y="1456241"/>
            <a:ext cx="4784725" cy="44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9" name="Google Shape;749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0638" y="1456241"/>
            <a:ext cx="4784725" cy="44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4" name="Google Shape;874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5588" y="1730878"/>
            <a:ext cx="4314825" cy="394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47"/>
          <p:cNvSpPr txBox="1"/>
          <p:nvPr/>
        </p:nvSpPr>
        <p:spPr>
          <a:xfrm>
            <a:off x="4953000" y="6815138"/>
            <a:ext cx="300039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練</a:t>
            </a:r>
            <a:endParaRPr/>
          </a:p>
        </p:txBody>
      </p:sp>
      <p:sp>
        <p:nvSpPr>
          <p:cNvPr id="590" name="Google Shape;590;p47"/>
          <p:cNvSpPr/>
          <p:nvPr/>
        </p:nvSpPr>
        <p:spPr>
          <a:xfrm>
            <a:off x="2455863" y="4305300"/>
            <a:ext cx="771525" cy="1392238"/>
          </a:xfrm>
          <a:custGeom>
            <a:avLst/>
            <a:gdLst/>
            <a:ahLst/>
            <a:cxnLst/>
            <a:rect l="l" t="t" r="r" b="b"/>
            <a:pathLst>
              <a:path w="771525" h="1393031" extrusionOk="0">
                <a:moveTo>
                  <a:pt x="669131" y="454819"/>
                </a:moveTo>
                <a:lnTo>
                  <a:pt x="538162" y="688181"/>
                </a:lnTo>
                <a:lnTo>
                  <a:pt x="450056" y="862013"/>
                </a:lnTo>
                <a:lnTo>
                  <a:pt x="347662" y="1023938"/>
                </a:lnTo>
                <a:lnTo>
                  <a:pt x="197644" y="1221581"/>
                </a:lnTo>
                <a:lnTo>
                  <a:pt x="95250" y="1340644"/>
                </a:lnTo>
                <a:lnTo>
                  <a:pt x="61912" y="1373981"/>
                </a:lnTo>
                <a:lnTo>
                  <a:pt x="40481" y="1388269"/>
                </a:lnTo>
                <a:lnTo>
                  <a:pt x="23812" y="1393031"/>
                </a:lnTo>
                <a:lnTo>
                  <a:pt x="2381" y="1388269"/>
                </a:lnTo>
                <a:lnTo>
                  <a:pt x="0" y="1378744"/>
                </a:lnTo>
                <a:lnTo>
                  <a:pt x="4762" y="1345406"/>
                </a:lnTo>
                <a:lnTo>
                  <a:pt x="57150" y="1238250"/>
                </a:lnTo>
                <a:lnTo>
                  <a:pt x="183356" y="942975"/>
                </a:lnTo>
                <a:lnTo>
                  <a:pt x="300037" y="673894"/>
                </a:lnTo>
                <a:lnTo>
                  <a:pt x="402431" y="416719"/>
                </a:lnTo>
                <a:lnTo>
                  <a:pt x="426244" y="338138"/>
                </a:lnTo>
                <a:lnTo>
                  <a:pt x="431006" y="311944"/>
                </a:lnTo>
                <a:lnTo>
                  <a:pt x="438150" y="261938"/>
                </a:lnTo>
                <a:lnTo>
                  <a:pt x="438150" y="216694"/>
                </a:lnTo>
                <a:lnTo>
                  <a:pt x="433387" y="188119"/>
                </a:lnTo>
                <a:lnTo>
                  <a:pt x="385762" y="78581"/>
                </a:lnTo>
                <a:lnTo>
                  <a:pt x="364331" y="40481"/>
                </a:lnTo>
                <a:lnTo>
                  <a:pt x="359569" y="21431"/>
                </a:lnTo>
                <a:lnTo>
                  <a:pt x="369094" y="4763"/>
                </a:lnTo>
                <a:lnTo>
                  <a:pt x="395287" y="0"/>
                </a:lnTo>
                <a:lnTo>
                  <a:pt x="428625" y="4763"/>
                </a:lnTo>
                <a:lnTo>
                  <a:pt x="461962" y="11906"/>
                </a:lnTo>
                <a:lnTo>
                  <a:pt x="485775" y="21431"/>
                </a:lnTo>
                <a:lnTo>
                  <a:pt x="550069" y="66675"/>
                </a:lnTo>
                <a:lnTo>
                  <a:pt x="628650" y="126206"/>
                </a:lnTo>
                <a:lnTo>
                  <a:pt x="707231" y="197644"/>
                </a:lnTo>
                <a:lnTo>
                  <a:pt x="754856" y="245269"/>
                </a:lnTo>
                <a:lnTo>
                  <a:pt x="764381" y="261938"/>
                </a:lnTo>
                <a:lnTo>
                  <a:pt x="769144" y="276225"/>
                </a:lnTo>
                <a:lnTo>
                  <a:pt x="771525" y="295275"/>
                </a:lnTo>
                <a:lnTo>
                  <a:pt x="759619" y="314325"/>
                </a:lnTo>
                <a:lnTo>
                  <a:pt x="719137" y="373856"/>
                </a:lnTo>
                <a:lnTo>
                  <a:pt x="669131" y="4548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47"/>
          <p:cNvSpPr/>
          <p:nvPr/>
        </p:nvSpPr>
        <p:spPr>
          <a:xfrm>
            <a:off x="3859213" y="4198938"/>
            <a:ext cx="530225" cy="935037"/>
          </a:xfrm>
          <a:custGeom>
            <a:avLst/>
            <a:gdLst/>
            <a:ahLst/>
            <a:cxnLst/>
            <a:rect l="l" t="t" r="r" b="b"/>
            <a:pathLst>
              <a:path w="528638" h="935831" extrusionOk="0">
                <a:moveTo>
                  <a:pt x="135732" y="361950"/>
                </a:moveTo>
                <a:lnTo>
                  <a:pt x="76200" y="211931"/>
                </a:lnTo>
                <a:lnTo>
                  <a:pt x="7144" y="35719"/>
                </a:lnTo>
                <a:lnTo>
                  <a:pt x="0" y="19050"/>
                </a:lnTo>
                <a:lnTo>
                  <a:pt x="0" y="9525"/>
                </a:lnTo>
                <a:lnTo>
                  <a:pt x="4763" y="0"/>
                </a:lnTo>
                <a:lnTo>
                  <a:pt x="23813" y="0"/>
                </a:lnTo>
                <a:lnTo>
                  <a:pt x="47625" y="4762"/>
                </a:lnTo>
                <a:lnTo>
                  <a:pt x="71438" y="21431"/>
                </a:lnTo>
                <a:lnTo>
                  <a:pt x="135732" y="90487"/>
                </a:lnTo>
                <a:lnTo>
                  <a:pt x="314325" y="273844"/>
                </a:lnTo>
                <a:lnTo>
                  <a:pt x="442913" y="414337"/>
                </a:lnTo>
                <a:lnTo>
                  <a:pt x="478632" y="452437"/>
                </a:lnTo>
                <a:lnTo>
                  <a:pt x="483394" y="459581"/>
                </a:lnTo>
                <a:lnTo>
                  <a:pt x="488157" y="476250"/>
                </a:lnTo>
                <a:lnTo>
                  <a:pt x="519113" y="635794"/>
                </a:lnTo>
                <a:lnTo>
                  <a:pt x="528638" y="726281"/>
                </a:lnTo>
                <a:lnTo>
                  <a:pt x="521494" y="759619"/>
                </a:lnTo>
                <a:lnTo>
                  <a:pt x="490538" y="873919"/>
                </a:lnTo>
                <a:lnTo>
                  <a:pt x="459582" y="923925"/>
                </a:lnTo>
                <a:lnTo>
                  <a:pt x="450057" y="931069"/>
                </a:lnTo>
                <a:lnTo>
                  <a:pt x="433388" y="935831"/>
                </a:lnTo>
                <a:lnTo>
                  <a:pt x="416719" y="935831"/>
                </a:lnTo>
                <a:lnTo>
                  <a:pt x="395288" y="928687"/>
                </a:lnTo>
                <a:lnTo>
                  <a:pt x="376238" y="914400"/>
                </a:lnTo>
                <a:lnTo>
                  <a:pt x="361950" y="895350"/>
                </a:lnTo>
                <a:lnTo>
                  <a:pt x="209550" y="538162"/>
                </a:lnTo>
                <a:lnTo>
                  <a:pt x="135732" y="3619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47"/>
          <p:cNvSpPr/>
          <p:nvPr/>
        </p:nvSpPr>
        <p:spPr>
          <a:xfrm>
            <a:off x="4486275" y="1976438"/>
            <a:ext cx="2379663" cy="523875"/>
          </a:xfrm>
          <a:custGeom>
            <a:avLst/>
            <a:gdLst/>
            <a:ahLst/>
            <a:cxnLst/>
            <a:rect l="l" t="t" r="r" b="b"/>
            <a:pathLst>
              <a:path w="2378869" h="523875" extrusionOk="0">
                <a:moveTo>
                  <a:pt x="1612106" y="128587"/>
                </a:moveTo>
                <a:lnTo>
                  <a:pt x="1381125" y="171450"/>
                </a:lnTo>
                <a:lnTo>
                  <a:pt x="1276350" y="190500"/>
                </a:lnTo>
                <a:lnTo>
                  <a:pt x="1007269" y="230981"/>
                </a:lnTo>
                <a:lnTo>
                  <a:pt x="716756" y="273843"/>
                </a:lnTo>
                <a:lnTo>
                  <a:pt x="528638" y="304800"/>
                </a:lnTo>
                <a:lnTo>
                  <a:pt x="445294" y="316706"/>
                </a:lnTo>
                <a:lnTo>
                  <a:pt x="369094" y="319087"/>
                </a:lnTo>
                <a:lnTo>
                  <a:pt x="314325" y="316706"/>
                </a:lnTo>
                <a:lnTo>
                  <a:pt x="259556" y="311943"/>
                </a:lnTo>
                <a:lnTo>
                  <a:pt x="192881" y="300037"/>
                </a:lnTo>
                <a:lnTo>
                  <a:pt x="130969" y="280987"/>
                </a:lnTo>
                <a:lnTo>
                  <a:pt x="78581" y="247650"/>
                </a:lnTo>
                <a:lnTo>
                  <a:pt x="52388" y="223837"/>
                </a:lnTo>
                <a:lnTo>
                  <a:pt x="35719" y="214312"/>
                </a:lnTo>
                <a:lnTo>
                  <a:pt x="11906" y="214312"/>
                </a:lnTo>
                <a:lnTo>
                  <a:pt x="0" y="221456"/>
                </a:lnTo>
                <a:lnTo>
                  <a:pt x="2381" y="242887"/>
                </a:lnTo>
                <a:lnTo>
                  <a:pt x="14288" y="276225"/>
                </a:lnTo>
                <a:lnTo>
                  <a:pt x="21431" y="292893"/>
                </a:lnTo>
                <a:lnTo>
                  <a:pt x="47625" y="335756"/>
                </a:lnTo>
                <a:lnTo>
                  <a:pt x="92869" y="378618"/>
                </a:lnTo>
                <a:lnTo>
                  <a:pt x="147638" y="416718"/>
                </a:lnTo>
                <a:lnTo>
                  <a:pt x="200025" y="450056"/>
                </a:lnTo>
                <a:lnTo>
                  <a:pt x="252413" y="485775"/>
                </a:lnTo>
                <a:lnTo>
                  <a:pt x="285750" y="500062"/>
                </a:lnTo>
                <a:lnTo>
                  <a:pt x="347663" y="516731"/>
                </a:lnTo>
                <a:lnTo>
                  <a:pt x="407194" y="523875"/>
                </a:lnTo>
                <a:lnTo>
                  <a:pt x="466725" y="523875"/>
                </a:lnTo>
                <a:lnTo>
                  <a:pt x="642938" y="490537"/>
                </a:lnTo>
                <a:lnTo>
                  <a:pt x="957263" y="440531"/>
                </a:lnTo>
                <a:lnTo>
                  <a:pt x="1312069" y="378618"/>
                </a:lnTo>
                <a:lnTo>
                  <a:pt x="1716881" y="304800"/>
                </a:lnTo>
                <a:lnTo>
                  <a:pt x="2038350" y="257175"/>
                </a:lnTo>
                <a:lnTo>
                  <a:pt x="2250281" y="228600"/>
                </a:lnTo>
                <a:lnTo>
                  <a:pt x="2324100" y="211931"/>
                </a:lnTo>
                <a:lnTo>
                  <a:pt x="2362200" y="192881"/>
                </a:lnTo>
                <a:lnTo>
                  <a:pt x="2374106" y="180975"/>
                </a:lnTo>
                <a:lnTo>
                  <a:pt x="2378869" y="166687"/>
                </a:lnTo>
                <a:lnTo>
                  <a:pt x="2376488" y="157162"/>
                </a:lnTo>
                <a:lnTo>
                  <a:pt x="2357438" y="133350"/>
                </a:lnTo>
                <a:lnTo>
                  <a:pt x="2309813" y="102393"/>
                </a:lnTo>
                <a:lnTo>
                  <a:pt x="2221706" y="54768"/>
                </a:lnTo>
                <a:lnTo>
                  <a:pt x="2126456" y="21431"/>
                </a:lnTo>
                <a:lnTo>
                  <a:pt x="2047875" y="2381"/>
                </a:lnTo>
                <a:lnTo>
                  <a:pt x="2016919" y="0"/>
                </a:lnTo>
                <a:lnTo>
                  <a:pt x="1997869" y="7143"/>
                </a:lnTo>
                <a:lnTo>
                  <a:pt x="1971675" y="19050"/>
                </a:lnTo>
                <a:lnTo>
                  <a:pt x="1938338" y="42862"/>
                </a:lnTo>
                <a:lnTo>
                  <a:pt x="1871663" y="69056"/>
                </a:lnTo>
                <a:lnTo>
                  <a:pt x="1735931" y="102393"/>
                </a:lnTo>
                <a:lnTo>
                  <a:pt x="1612106" y="1285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47"/>
          <p:cNvSpPr/>
          <p:nvPr/>
        </p:nvSpPr>
        <p:spPr>
          <a:xfrm>
            <a:off x="4319588" y="2886075"/>
            <a:ext cx="557212" cy="1314450"/>
          </a:xfrm>
          <a:custGeom>
            <a:avLst/>
            <a:gdLst/>
            <a:ahLst/>
            <a:cxnLst/>
            <a:rect l="l" t="t" r="r" b="b"/>
            <a:pathLst>
              <a:path w="557212" h="1314450" extrusionOk="0">
                <a:moveTo>
                  <a:pt x="442912" y="350044"/>
                </a:moveTo>
                <a:lnTo>
                  <a:pt x="500062" y="781050"/>
                </a:lnTo>
                <a:lnTo>
                  <a:pt x="540543" y="1097756"/>
                </a:lnTo>
                <a:lnTo>
                  <a:pt x="557212" y="1238250"/>
                </a:lnTo>
                <a:lnTo>
                  <a:pt x="523875" y="1271588"/>
                </a:lnTo>
                <a:lnTo>
                  <a:pt x="481012" y="1302544"/>
                </a:lnTo>
                <a:lnTo>
                  <a:pt x="450056" y="1312069"/>
                </a:lnTo>
                <a:lnTo>
                  <a:pt x="423862" y="1314450"/>
                </a:lnTo>
                <a:lnTo>
                  <a:pt x="400050" y="1307306"/>
                </a:lnTo>
                <a:lnTo>
                  <a:pt x="371475" y="1283494"/>
                </a:lnTo>
                <a:lnTo>
                  <a:pt x="357187" y="1262063"/>
                </a:lnTo>
                <a:lnTo>
                  <a:pt x="335756" y="1204913"/>
                </a:lnTo>
                <a:lnTo>
                  <a:pt x="316706" y="1135856"/>
                </a:lnTo>
                <a:lnTo>
                  <a:pt x="316706" y="1112044"/>
                </a:lnTo>
                <a:lnTo>
                  <a:pt x="304800" y="978694"/>
                </a:lnTo>
                <a:lnTo>
                  <a:pt x="295275" y="859631"/>
                </a:lnTo>
                <a:lnTo>
                  <a:pt x="278606" y="721519"/>
                </a:lnTo>
                <a:lnTo>
                  <a:pt x="252412" y="540544"/>
                </a:lnTo>
                <a:lnTo>
                  <a:pt x="214312" y="342900"/>
                </a:lnTo>
                <a:lnTo>
                  <a:pt x="192881" y="259556"/>
                </a:lnTo>
                <a:lnTo>
                  <a:pt x="176212" y="223838"/>
                </a:lnTo>
                <a:lnTo>
                  <a:pt x="142875" y="176213"/>
                </a:lnTo>
                <a:lnTo>
                  <a:pt x="102393" y="128588"/>
                </a:lnTo>
                <a:lnTo>
                  <a:pt x="45243" y="69056"/>
                </a:lnTo>
                <a:lnTo>
                  <a:pt x="14287" y="40481"/>
                </a:lnTo>
                <a:lnTo>
                  <a:pt x="0" y="21431"/>
                </a:lnTo>
                <a:lnTo>
                  <a:pt x="0" y="4763"/>
                </a:lnTo>
                <a:lnTo>
                  <a:pt x="11906" y="0"/>
                </a:lnTo>
                <a:lnTo>
                  <a:pt x="57150" y="4763"/>
                </a:lnTo>
                <a:lnTo>
                  <a:pt x="166687" y="26194"/>
                </a:lnTo>
                <a:lnTo>
                  <a:pt x="302418" y="52388"/>
                </a:lnTo>
                <a:lnTo>
                  <a:pt x="404812" y="73819"/>
                </a:lnTo>
                <a:lnTo>
                  <a:pt x="426243" y="128588"/>
                </a:lnTo>
                <a:lnTo>
                  <a:pt x="431006" y="221456"/>
                </a:lnTo>
                <a:lnTo>
                  <a:pt x="442912" y="3500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47"/>
          <p:cNvSpPr/>
          <p:nvPr/>
        </p:nvSpPr>
        <p:spPr>
          <a:xfrm>
            <a:off x="2789238" y="1420813"/>
            <a:ext cx="1006475" cy="1335087"/>
          </a:xfrm>
          <a:custGeom>
            <a:avLst/>
            <a:gdLst/>
            <a:ahLst/>
            <a:cxnLst/>
            <a:rect l="l" t="t" r="r" b="b"/>
            <a:pathLst>
              <a:path w="1007269" h="1334527" extrusionOk="0">
                <a:moveTo>
                  <a:pt x="581025" y="350044"/>
                </a:moveTo>
                <a:lnTo>
                  <a:pt x="431006" y="611982"/>
                </a:lnTo>
                <a:lnTo>
                  <a:pt x="266700" y="852488"/>
                </a:lnTo>
                <a:lnTo>
                  <a:pt x="157162" y="1009650"/>
                </a:lnTo>
                <a:lnTo>
                  <a:pt x="59531" y="1152525"/>
                </a:lnTo>
                <a:lnTo>
                  <a:pt x="26194" y="1193007"/>
                </a:lnTo>
                <a:lnTo>
                  <a:pt x="0" y="1216819"/>
                </a:lnTo>
                <a:cubicBezTo>
                  <a:pt x="42530" y="1240447"/>
                  <a:pt x="128587" y="1334527"/>
                  <a:pt x="128587" y="1285875"/>
                </a:cubicBezTo>
                <a:lnTo>
                  <a:pt x="152400" y="1262063"/>
                </a:lnTo>
                <a:lnTo>
                  <a:pt x="228600" y="1147763"/>
                </a:lnTo>
                <a:lnTo>
                  <a:pt x="330994" y="1014413"/>
                </a:lnTo>
                <a:lnTo>
                  <a:pt x="542925" y="735807"/>
                </a:lnTo>
                <a:lnTo>
                  <a:pt x="769144" y="497682"/>
                </a:lnTo>
                <a:lnTo>
                  <a:pt x="883444" y="395288"/>
                </a:lnTo>
                <a:lnTo>
                  <a:pt x="900112" y="378619"/>
                </a:lnTo>
                <a:lnTo>
                  <a:pt x="926306" y="369094"/>
                </a:lnTo>
                <a:lnTo>
                  <a:pt x="959644" y="359569"/>
                </a:lnTo>
                <a:lnTo>
                  <a:pt x="985837" y="338138"/>
                </a:lnTo>
                <a:lnTo>
                  <a:pt x="1004887" y="311944"/>
                </a:lnTo>
                <a:lnTo>
                  <a:pt x="1007269" y="288132"/>
                </a:lnTo>
                <a:lnTo>
                  <a:pt x="992981" y="259557"/>
                </a:lnTo>
                <a:lnTo>
                  <a:pt x="945356" y="190500"/>
                </a:lnTo>
                <a:lnTo>
                  <a:pt x="900112" y="154782"/>
                </a:lnTo>
                <a:lnTo>
                  <a:pt x="823912" y="95250"/>
                </a:lnTo>
                <a:lnTo>
                  <a:pt x="721519" y="35719"/>
                </a:lnTo>
                <a:lnTo>
                  <a:pt x="669131" y="14288"/>
                </a:lnTo>
                <a:lnTo>
                  <a:pt x="640556" y="0"/>
                </a:lnTo>
                <a:lnTo>
                  <a:pt x="614362" y="0"/>
                </a:lnTo>
                <a:lnTo>
                  <a:pt x="571500" y="0"/>
                </a:lnTo>
                <a:lnTo>
                  <a:pt x="559594" y="14288"/>
                </a:lnTo>
                <a:lnTo>
                  <a:pt x="559594" y="35719"/>
                </a:lnTo>
                <a:lnTo>
                  <a:pt x="581025" y="69057"/>
                </a:lnTo>
                <a:lnTo>
                  <a:pt x="600075" y="90488"/>
                </a:lnTo>
                <a:lnTo>
                  <a:pt x="614362" y="95250"/>
                </a:lnTo>
                <a:lnTo>
                  <a:pt x="645319" y="126207"/>
                </a:lnTo>
                <a:lnTo>
                  <a:pt x="652462" y="164307"/>
                </a:lnTo>
                <a:lnTo>
                  <a:pt x="647700" y="226219"/>
                </a:lnTo>
                <a:lnTo>
                  <a:pt x="631031" y="264319"/>
                </a:lnTo>
                <a:lnTo>
                  <a:pt x="581025" y="3500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47"/>
          <p:cNvSpPr/>
          <p:nvPr/>
        </p:nvSpPr>
        <p:spPr>
          <a:xfrm>
            <a:off x="2674938" y="2611438"/>
            <a:ext cx="762000" cy="579437"/>
          </a:xfrm>
          <a:custGeom>
            <a:avLst/>
            <a:gdLst/>
            <a:ahLst/>
            <a:cxnLst/>
            <a:rect l="l" t="t" r="r" b="b"/>
            <a:pathLst>
              <a:path w="762000" h="578644" extrusionOk="0">
                <a:moveTo>
                  <a:pt x="638175" y="369094"/>
                </a:moveTo>
                <a:lnTo>
                  <a:pt x="552450" y="295275"/>
                </a:lnTo>
                <a:lnTo>
                  <a:pt x="447675" y="214313"/>
                </a:lnTo>
                <a:lnTo>
                  <a:pt x="376237" y="157163"/>
                </a:lnTo>
                <a:lnTo>
                  <a:pt x="300037" y="107157"/>
                </a:lnTo>
                <a:lnTo>
                  <a:pt x="230981" y="61913"/>
                </a:lnTo>
                <a:lnTo>
                  <a:pt x="140494" y="0"/>
                </a:lnTo>
                <a:lnTo>
                  <a:pt x="109537" y="28575"/>
                </a:lnTo>
                <a:lnTo>
                  <a:pt x="83344" y="57150"/>
                </a:lnTo>
                <a:lnTo>
                  <a:pt x="40481" y="107157"/>
                </a:lnTo>
                <a:lnTo>
                  <a:pt x="19050" y="138113"/>
                </a:lnTo>
                <a:lnTo>
                  <a:pt x="4762" y="169069"/>
                </a:lnTo>
                <a:lnTo>
                  <a:pt x="0" y="197644"/>
                </a:lnTo>
                <a:lnTo>
                  <a:pt x="4762" y="223838"/>
                </a:lnTo>
                <a:lnTo>
                  <a:pt x="14287" y="245269"/>
                </a:lnTo>
                <a:lnTo>
                  <a:pt x="28575" y="257175"/>
                </a:lnTo>
                <a:lnTo>
                  <a:pt x="52387" y="261938"/>
                </a:lnTo>
                <a:lnTo>
                  <a:pt x="64294" y="261938"/>
                </a:lnTo>
                <a:lnTo>
                  <a:pt x="121444" y="288132"/>
                </a:lnTo>
                <a:lnTo>
                  <a:pt x="257175" y="347663"/>
                </a:lnTo>
                <a:lnTo>
                  <a:pt x="359569" y="400050"/>
                </a:lnTo>
                <a:lnTo>
                  <a:pt x="488156" y="469107"/>
                </a:lnTo>
                <a:lnTo>
                  <a:pt x="581025" y="526257"/>
                </a:lnTo>
                <a:lnTo>
                  <a:pt x="640556" y="559594"/>
                </a:lnTo>
                <a:lnTo>
                  <a:pt x="762000" y="578644"/>
                </a:lnTo>
                <a:lnTo>
                  <a:pt x="721519" y="454819"/>
                </a:lnTo>
                <a:lnTo>
                  <a:pt x="638175" y="36909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47"/>
          <p:cNvSpPr/>
          <p:nvPr/>
        </p:nvSpPr>
        <p:spPr>
          <a:xfrm>
            <a:off x="2625725" y="2084388"/>
            <a:ext cx="1633538" cy="1919287"/>
          </a:xfrm>
          <a:custGeom>
            <a:avLst/>
            <a:gdLst/>
            <a:ahLst/>
            <a:cxnLst/>
            <a:rect l="l" t="t" r="r" b="b"/>
            <a:pathLst>
              <a:path w="1632857" h="1918607" extrusionOk="0">
                <a:moveTo>
                  <a:pt x="1102178" y="476250"/>
                </a:moveTo>
                <a:lnTo>
                  <a:pt x="990600" y="647700"/>
                </a:lnTo>
                <a:lnTo>
                  <a:pt x="810985" y="900793"/>
                </a:lnTo>
                <a:lnTo>
                  <a:pt x="718457" y="1009650"/>
                </a:lnTo>
                <a:lnTo>
                  <a:pt x="639535" y="1118507"/>
                </a:lnTo>
                <a:lnTo>
                  <a:pt x="484414" y="1349829"/>
                </a:lnTo>
                <a:lnTo>
                  <a:pt x="304800" y="1570265"/>
                </a:lnTo>
                <a:lnTo>
                  <a:pt x="171450" y="1730829"/>
                </a:lnTo>
                <a:lnTo>
                  <a:pt x="59871" y="1834243"/>
                </a:lnTo>
                <a:lnTo>
                  <a:pt x="10885" y="1872343"/>
                </a:lnTo>
                <a:lnTo>
                  <a:pt x="0" y="1885950"/>
                </a:lnTo>
                <a:lnTo>
                  <a:pt x="2721" y="1905000"/>
                </a:lnTo>
                <a:lnTo>
                  <a:pt x="5442" y="1918607"/>
                </a:lnTo>
                <a:lnTo>
                  <a:pt x="263978" y="1834243"/>
                </a:lnTo>
                <a:lnTo>
                  <a:pt x="299357" y="1785257"/>
                </a:lnTo>
                <a:lnTo>
                  <a:pt x="391885" y="1665515"/>
                </a:lnTo>
                <a:lnTo>
                  <a:pt x="593271" y="1439636"/>
                </a:lnTo>
                <a:lnTo>
                  <a:pt x="810985" y="1183822"/>
                </a:lnTo>
                <a:lnTo>
                  <a:pt x="1102178" y="843643"/>
                </a:lnTo>
                <a:lnTo>
                  <a:pt x="1292678" y="615043"/>
                </a:lnTo>
                <a:lnTo>
                  <a:pt x="1401535" y="484415"/>
                </a:lnTo>
                <a:lnTo>
                  <a:pt x="1431471" y="449036"/>
                </a:lnTo>
                <a:lnTo>
                  <a:pt x="1447800" y="432707"/>
                </a:lnTo>
                <a:lnTo>
                  <a:pt x="1469571" y="419100"/>
                </a:lnTo>
                <a:lnTo>
                  <a:pt x="1510392" y="391886"/>
                </a:lnTo>
                <a:lnTo>
                  <a:pt x="1551214" y="370115"/>
                </a:lnTo>
                <a:lnTo>
                  <a:pt x="1583871" y="356507"/>
                </a:lnTo>
                <a:lnTo>
                  <a:pt x="1613807" y="345622"/>
                </a:lnTo>
                <a:lnTo>
                  <a:pt x="1630135" y="332015"/>
                </a:lnTo>
                <a:lnTo>
                  <a:pt x="1632857" y="307522"/>
                </a:lnTo>
                <a:lnTo>
                  <a:pt x="1624692" y="274865"/>
                </a:lnTo>
                <a:lnTo>
                  <a:pt x="1605642" y="234043"/>
                </a:lnTo>
                <a:lnTo>
                  <a:pt x="1548492" y="163286"/>
                </a:lnTo>
                <a:lnTo>
                  <a:pt x="1472292" y="92529"/>
                </a:lnTo>
                <a:lnTo>
                  <a:pt x="1415142" y="51707"/>
                </a:lnTo>
                <a:lnTo>
                  <a:pt x="1357992" y="24493"/>
                </a:lnTo>
                <a:lnTo>
                  <a:pt x="1314450" y="10886"/>
                </a:lnTo>
                <a:lnTo>
                  <a:pt x="1268185" y="0"/>
                </a:lnTo>
                <a:lnTo>
                  <a:pt x="1243692" y="0"/>
                </a:lnTo>
                <a:lnTo>
                  <a:pt x="1216478" y="0"/>
                </a:lnTo>
                <a:lnTo>
                  <a:pt x="1200150" y="8165"/>
                </a:lnTo>
                <a:lnTo>
                  <a:pt x="1194707" y="19050"/>
                </a:lnTo>
                <a:lnTo>
                  <a:pt x="1200150" y="35379"/>
                </a:lnTo>
                <a:lnTo>
                  <a:pt x="1227364" y="68036"/>
                </a:lnTo>
                <a:lnTo>
                  <a:pt x="1246414" y="95250"/>
                </a:lnTo>
                <a:lnTo>
                  <a:pt x="1254578" y="117022"/>
                </a:lnTo>
                <a:lnTo>
                  <a:pt x="1257300" y="141515"/>
                </a:lnTo>
                <a:lnTo>
                  <a:pt x="1260021" y="176893"/>
                </a:lnTo>
                <a:lnTo>
                  <a:pt x="1251857" y="209550"/>
                </a:lnTo>
                <a:lnTo>
                  <a:pt x="1230085" y="269422"/>
                </a:lnTo>
                <a:lnTo>
                  <a:pt x="1162050" y="386443"/>
                </a:lnTo>
                <a:lnTo>
                  <a:pt x="1102178" y="4762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47"/>
          <p:cNvSpPr/>
          <p:nvPr/>
        </p:nvSpPr>
        <p:spPr>
          <a:xfrm>
            <a:off x="2628900" y="3629025"/>
            <a:ext cx="1535113" cy="573088"/>
          </a:xfrm>
          <a:custGeom>
            <a:avLst/>
            <a:gdLst/>
            <a:ahLst/>
            <a:cxnLst/>
            <a:rect l="l" t="t" r="r" b="b"/>
            <a:pathLst>
              <a:path w="1535906" h="573881" extrusionOk="0">
                <a:moveTo>
                  <a:pt x="771525" y="159544"/>
                </a:moveTo>
                <a:lnTo>
                  <a:pt x="569119" y="207169"/>
                </a:lnTo>
                <a:lnTo>
                  <a:pt x="326231" y="261938"/>
                </a:lnTo>
                <a:lnTo>
                  <a:pt x="0" y="345281"/>
                </a:lnTo>
                <a:lnTo>
                  <a:pt x="7144" y="397669"/>
                </a:lnTo>
                <a:lnTo>
                  <a:pt x="19050" y="433388"/>
                </a:lnTo>
                <a:lnTo>
                  <a:pt x="40481" y="471488"/>
                </a:lnTo>
                <a:lnTo>
                  <a:pt x="71438" y="507206"/>
                </a:lnTo>
                <a:lnTo>
                  <a:pt x="97631" y="535781"/>
                </a:lnTo>
                <a:lnTo>
                  <a:pt x="126206" y="554831"/>
                </a:lnTo>
                <a:lnTo>
                  <a:pt x="154781" y="569119"/>
                </a:lnTo>
                <a:lnTo>
                  <a:pt x="183356" y="573881"/>
                </a:lnTo>
                <a:lnTo>
                  <a:pt x="207169" y="566738"/>
                </a:lnTo>
                <a:lnTo>
                  <a:pt x="228600" y="552450"/>
                </a:lnTo>
                <a:lnTo>
                  <a:pt x="247650" y="533400"/>
                </a:lnTo>
                <a:lnTo>
                  <a:pt x="450056" y="461963"/>
                </a:lnTo>
                <a:lnTo>
                  <a:pt x="704850" y="385763"/>
                </a:lnTo>
                <a:lnTo>
                  <a:pt x="878681" y="321469"/>
                </a:lnTo>
                <a:lnTo>
                  <a:pt x="1047750" y="252413"/>
                </a:lnTo>
                <a:lnTo>
                  <a:pt x="1302544" y="157163"/>
                </a:lnTo>
                <a:lnTo>
                  <a:pt x="1378744" y="121444"/>
                </a:lnTo>
                <a:lnTo>
                  <a:pt x="1535906" y="14288"/>
                </a:lnTo>
                <a:lnTo>
                  <a:pt x="1333500" y="0"/>
                </a:lnTo>
                <a:lnTo>
                  <a:pt x="1119188" y="66675"/>
                </a:lnTo>
                <a:lnTo>
                  <a:pt x="873919" y="133350"/>
                </a:lnTo>
                <a:lnTo>
                  <a:pt x="771525" y="1595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47"/>
          <p:cNvSpPr/>
          <p:nvPr/>
        </p:nvSpPr>
        <p:spPr>
          <a:xfrm>
            <a:off x="3776663" y="3238500"/>
            <a:ext cx="519112" cy="919163"/>
          </a:xfrm>
          <a:custGeom>
            <a:avLst/>
            <a:gdLst/>
            <a:ahLst/>
            <a:cxnLst/>
            <a:rect l="l" t="t" r="r" b="b"/>
            <a:pathLst>
              <a:path w="519112" h="919163" extrusionOk="0">
                <a:moveTo>
                  <a:pt x="78581" y="211931"/>
                </a:moveTo>
                <a:lnTo>
                  <a:pt x="142875" y="357188"/>
                </a:lnTo>
                <a:lnTo>
                  <a:pt x="180975" y="431006"/>
                </a:lnTo>
                <a:lnTo>
                  <a:pt x="228600" y="585788"/>
                </a:lnTo>
                <a:lnTo>
                  <a:pt x="283368" y="731044"/>
                </a:lnTo>
                <a:lnTo>
                  <a:pt x="328612" y="833438"/>
                </a:lnTo>
                <a:lnTo>
                  <a:pt x="347662" y="862013"/>
                </a:lnTo>
                <a:lnTo>
                  <a:pt x="378618" y="895350"/>
                </a:lnTo>
                <a:lnTo>
                  <a:pt x="392906" y="907256"/>
                </a:lnTo>
                <a:lnTo>
                  <a:pt x="411956" y="916781"/>
                </a:lnTo>
                <a:lnTo>
                  <a:pt x="433387" y="919163"/>
                </a:lnTo>
                <a:lnTo>
                  <a:pt x="454818" y="909638"/>
                </a:lnTo>
                <a:lnTo>
                  <a:pt x="471487" y="888206"/>
                </a:lnTo>
                <a:lnTo>
                  <a:pt x="490537" y="831056"/>
                </a:lnTo>
                <a:lnTo>
                  <a:pt x="514350" y="700088"/>
                </a:lnTo>
                <a:lnTo>
                  <a:pt x="519112" y="631031"/>
                </a:lnTo>
                <a:lnTo>
                  <a:pt x="514350" y="571500"/>
                </a:lnTo>
                <a:lnTo>
                  <a:pt x="500062" y="495300"/>
                </a:lnTo>
                <a:lnTo>
                  <a:pt x="476250" y="428625"/>
                </a:lnTo>
                <a:lnTo>
                  <a:pt x="438150" y="385763"/>
                </a:lnTo>
                <a:lnTo>
                  <a:pt x="335756" y="264319"/>
                </a:lnTo>
                <a:lnTo>
                  <a:pt x="171450" y="104775"/>
                </a:lnTo>
                <a:lnTo>
                  <a:pt x="92868" y="38100"/>
                </a:lnTo>
                <a:lnTo>
                  <a:pt x="42862" y="7144"/>
                </a:lnTo>
                <a:lnTo>
                  <a:pt x="19050" y="0"/>
                </a:lnTo>
                <a:lnTo>
                  <a:pt x="7143" y="0"/>
                </a:lnTo>
                <a:lnTo>
                  <a:pt x="0" y="7144"/>
                </a:lnTo>
                <a:lnTo>
                  <a:pt x="0" y="40481"/>
                </a:lnTo>
                <a:lnTo>
                  <a:pt x="16668" y="88106"/>
                </a:lnTo>
                <a:lnTo>
                  <a:pt x="78581" y="2119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47"/>
          <p:cNvSpPr/>
          <p:nvPr/>
        </p:nvSpPr>
        <p:spPr>
          <a:xfrm>
            <a:off x="3321050" y="3937000"/>
            <a:ext cx="309563" cy="2120900"/>
          </a:xfrm>
          <a:custGeom>
            <a:avLst/>
            <a:gdLst/>
            <a:ahLst/>
            <a:cxnLst/>
            <a:rect l="l" t="t" r="r" b="b"/>
            <a:pathLst>
              <a:path w="309764" h="2120693" extrusionOk="0">
                <a:moveTo>
                  <a:pt x="74463" y="533152"/>
                </a:moveTo>
                <a:lnTo>
                  <a:pt x="83398" y="321678"/>
                </a:lnTo>
                <a:lnTo>
                  <a:pt x="86377" y="202538"/>
                </a:lnTo>
                <a:lnTo>
                  <a:pt x="80420" y="157861"/>
                </a:lnTo>
                <a:lnTo>
                  <a:pt x="68506" y="113183"/>
                </a:lnTo>
                <a:lnTo>
                  <a:pt x="50635" y="77441"/>
                </a:lnTo>
                <a:lnTo>
                  <a:pt x="11914" y="2979"/>
                </a:lnTo>
                <a:lnTo>
                  <a:pt x="184667" y="0"/>
                </a:lnTo>
                <a:lnTo>
                  <a:pt x="244237" y="32764"/>
                </a:lnTo>
                <a:lnTo>
                  <a:pt x="271044" y="50635"/>
                </a:lnTo>
                <a:lnTo>
                  <a:pt x="285936" y="68506"/>
                </a:lnTo>
                <a:lnTo>
                  <a:pt x="297850" y="95312"/>
                </a:lnTo>
                <a:lnTo>
                  <a:pt x="306786" y="134033"/>
                </a:lnTo>
                <a:lnTo>
                  <a:pt x="309764" y="202538"/>
                </a:lnTo>
                <a:lnTo>
                  <a:pt x="309764" y="345506"/>
                </a:lnTo>
                <a:cubicBezTo>
                  <a:pt x="308771" y="596693"/>
                  <a:pt x="307779" y="847880"/>
                  <a:pt x="306786" y="1099067"/>
                </a:cubicBezTo>
                <a:cubicBezTo>
                  <a:pt x="307779" y="1235085"/>
                  <a:pt x="309764" y="1507122"/>
                  <a:pt x="309764" y="1507122"/>
                </a:cubicBezTo>
                <a:lnTo>
                  <a:pt x="309764" y="1703703"/>
                </a:lnTo>
                <a:lnTo>
                  <a:pt x="303807" y="1799015"/>
                </a:lnTo>
                <a:lnTo>
                  <a:pt x="282958" y="1977725"/>
                </a:lnTo>
                <a:lnTo>
                  <a:pt x="253173" y="2076016"/>
                </a:lnTo>
                <a:lnTo>
                  <a:pt x="238280" y="2105801"/>
                </a:lnTo>
                <a:lnTo>
                  <a:pt x="220409" y="2120693"/>
                </a:lnTo>
                <a:lnTo>
                  <a:pt x="205517" y="2120693"/>
                </a:lnTo>
                <a:lnTo>
                  <a:pt x="160839" y="2099844"/>
                </a:lnTo>
                <a:lnTo>
                  <a:pt x="116162" y="2052188"/>
                </a:lnTo>
                <a:lnTo>
                  <a:pt x="71484" y="1983682"/>
                </a:lnTo>
                <a:lnTo>
                  <a:pt x="26807" y="1873478"/>
                </a:lnTo>
                <a:lnTo>
                  <a:pt x="0" y="1763273"/>
                </a:lnTo>
                <a:lnTo>
                  <a:pt x="0" y="1736467"/>
                </a:lnTo>
                <a:lnTo>
                  <a:pt x="20850" y="1667961"/>
                </a:lnTo>
                <a:lnTo>
                  <a:pt x="41699" y="1557757"/>
                </a:lnTo>
                <a:lnTo>
                  <a:pt x="53613" y="1450530"/>
                </a:lnTo>
                <a:lnTo>
                  <a:pt x="62549" y="1304584"/>
                </a:lnTo>
                <a:cubicBezTo>
                  <a:pt x="63542" y="1226150"/>
                  <a:pt x="64534" y="1147716"/>
                  <a:pt x="65527" y="1069282"/>
                </a:cubicBezTo>
                <a:lnTo>
                  <a:pt x="74463" y="53315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47"/>
          <p:cNvSpPr/>
          <p:nvPr/>
        </p:nvSpPr>
        <p:spPr>
          <a:xfrm>
            <a:off x="4522788" y="2674938"/>
            <a:ext cx="2544762" cy="1390650"/>
          </a:xfrm>
          <a:custGeom>
            <a:avLst/>
            <a:gdLst/>
            <a:ahLst/>
            <a:cxnLst/>
            <a:rect l="l" t="t" r="r" b="b"/>
            <a:pathLst>
              <a:path w="2545556" h="1390650" extrusionOk="0">
                <a:moveTo>
                  <a:pt x="971550" y="204787"/>
                </a:moveTo>
                <a:lnTo>
                  <a:pt x="738187" y="235744"/>
                </a:lnTo>
                <a:lnTo>
                  <a:pt x="442912" y="269081"/>
                </a:lnTo>
                <a:lnTo>
                  <a:pt x="304800" y="280987"/>
                </a:lnTo>
                <a:lnTo>
                  <a:pt x="221456" y="288131"/>
                </a:lnTo>
                <a:lnTo>
                  <a:pt x="107156" y="280987"/>
                </a:lnTo>
                <a:lnTo>
                  <a:pt x="0" y="335756"/>
                </a:lnTo>
                <a:lnTo>
                  <a:pt x="216694" y="426244"/>
                </a:lnTo>
                <a:lnTo>
                  <a:pt x="369094" y="414337"/>
                </a:lnTo>
                <a:lnTo>
                  <a:pt x="661987" y="383381"/>
                </a:lnTo>
                <a:lnTo>
                  <a:pt x="976312" y="335756"/>
                </a:lnTo>
                <a:lnTo>
                  <a:pt x="1259681" y="288131"/>
                </a:lnTo>
                <a:lnTo>
                  <a:pt x="1445419" y="259556"/>
                </a:lnTo>
                <a:lnTo>
                  <a:pt x="1743075" y="221456"/>
                </a:lnTo>
                <a:lnTo>
                  <a:pt x="2014537" y="185737"/>
                </a:lnTo>
                <a:lnTo>
                  <a:pt x="2102644" y="176212"/>
                </a:lnTo>
                <a:lnTo>
                  <a:pt x="2147887" y="180975"/>
                </a:lnTo>
                <a:lnTo>
                  <a:pt x="2162175" y="188119"/>
                </a:lnTo>
                <a:lnTo>
                  <a:pt x="2171700" y="197644"/>
                </a:lnTo>
                <a:lnTo>
                  <a:pt x="2178844" y="211931"/>
                </a:lnTo>
                <a:lnTo>
                  <a:pt x="2174081" y="233362"/>
                </a:lnTo>
                <a:lnTo>
                  <a:pt x="2166937" y="264319"/>
                </a:lnTo>
                <a:lnTo>
                  <a:pt x="2157412" y="385762"/>
                </a:lnTo>
                <a:lnTo>
                  <a:pt x="2140744" y="576262"/>
                </a:lnTo>
                <a:lnTo>
                  <a:pt x="2107406" y="792956"/>
                </a:lnTo>
                <a:lnTo>
                  <a:pt x="2050256" y="1140619"/>
                </a:lnTo>
                <a:lnTo>
                  <a:pt x="2007394" y="1295400"/>
                </a:lnTo>
                <a:lnTo>
                  <a:pt x="2026444" y="1326356"/>
                </a:lnTo>
                <a:lnTo>
                  <a:pt x="2047875" y="1350169"/>
                </a:lnTo>
                <a:lnTo>
                  <a:pt x="2071687" y="1369219"/>
                </a:lnTo>
                <a:lnTo>
                  <a:pt x="2097881" y="1381125"/>
                </a:lnTo>
                <a:lnTo>
                  <a:pt x="2116931" y="1383506"/>
                </a:lnTo>
                <a:lnTo>
                  <a:pt x="2152650" y="1390650"/>
                </a:lnTo>
                <a:lnTo>
                  <a:pt x="2185987" y="1381125"/>
                </a:lnTo>
                <a:lnTo>
                  <a:pt x="2214562" y="1359694"/>
                </a:lnTo>
                <a:lnTo>
                  <a:pt x="2245519" y="1314450"/>
                </a:lnTo>
                <a:lnTo>
                  <a:pt x="2266950" y="1264444"/>
                </a:lnTo>
                <a:lnTo>
                  <a:pt x="2297906" y="1178719"/>
                </a:lnTo>
                <a:lnTo>
                  <a:pt x="2305050" y="1123950"/>
                </a:lnTo>
                <a:lnTo>
                  <a:pt x="2321719" y="1000125"/>
                </a:lnTo>
                <a:lnTo>
                  <a:pt x="2355056" y="840581"/>
                </a:lnTo>
                <a:lnTo>
                  <a:pt x="2395537" y="678656"/>
                </a:lnTo>
                <a:lnTo>
                  <a:pt x="2457450" y="476250"/>
                </a:lnTo>
                <a:lnTo>
                  <a:pt x="2476500" y="423862"/>
                </a:lnTo>
                <a:lnTo>
                  <a:pt x="2497931" y="400050"/>
                </a:lnTo>
                <a:lnTo>
                  <a:pt x="2516981" y="373856"/>
                </a:lnTo>
                <a:lnTo>
                  <a:pt x="2531269" y="345281"/>
                </a:lnTo>
                <a:lnTo>
                  <a:pt x="2540794" y="316706"/>
                </a:lnTo>
                <a:lnTo>
                  <a:pt x="2545556" y="283369"/>
                </a:lnTo>
                <a:lnTo>
                  <a:pt x="2543175" y="264319"/>
                </a:lnTo>
                <a:lnTo>
                  <a:pt x="2531269" y="230981"/>
                </a:lnTo>
                <a:lnTo>
                  <a:pt x="2505075" y="185737"/>
                </a:lnTo>
                <a:lnTo>
                  <a:pt x="2471737" y="147637"/>
                </a:lnTo>
                <a:lnTo>
                  <a:pt x="2421731" y="111919"/>
                </a:lnTo>
                <a:lnTo>
                  <a:pt x="2359819" y="71437"/>
                </a:lnTo>
                <a:lnTo>
                  <a:pt x="2288381" y="38100"/>
                </a:lnTo>
                <a:lnTo>
                  <a:pt x="2216944" y="4762"/>
                </a:lnTo>
                <a:lnTo>
                  <a:pt x="2195512" y="0"/>
                </a:lnTo>
                <a:lnTo>
                  <a:pt x="2183606" y="0"/>
                </a:lnTo>
                <a:lnTo>
                  <a:pt x="2097881" y="16669"/>
                </a:lnTo>
                <a:lnTo>
                  <a:pt x="1826419" y="64294"/>
                </a:lnTo>
                <a:lnTo>
                  <a:pt x="1552575" y="107156"/>
                </a:lnTo>
                <a:lnTo>
                  <a:pt x="1202531" y="161925"/>
                </a:lnTo>
                <a:lnTo>
                  <a:pt x="971550" y="2047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47"/>
          <p:cNvSpPr/>
          <p:nvPr/>
        </p:nvSpPr>
        <p:spPr>
          <a:xfrm>
            <a:off x="4619625" y="3200400"/>
            <a:ext cx="2141538" cy="414338"/>
          </a:xfrm>
          <a:custGeom>
            <a:avLst/>
            <a:gdLst/>
            <a:ahLst/>
            <a:cxnLst/>
            <a:rect l="l" t="t" r="r" b="b"/>
            <a:pathLst>
              <a:path w="2140744" h="414338" extrusionOk="0">
                <a:moveTo>
                  <a:pt x="752475" y="185738"/>
                </a:moveTo>
                <a:lnTo>
                  <a:pt x="431006" y="226219"/>
                </a:lnTo>
                <a:lnTo>
                  <a:pt x="240506" y="245269"/>
                </a:lnTo>
                <a:lnTo>
                  <a:pt x="150019" y="250031"/>
                </a:lnTo>
                <a:lnTo>
                  <a:pt x="0" y="304800"/>
                </a:lnTo>
                <a:lnTo>
                  <a:pt x="183356" y="414338"/>
                </a:lnTo>
                <a:lnTo>
                  <a:pt x="361950" y="390525"/>
                </a:lnTo>
                <a:lnTo>
                  <a:pt x="688181" y="345281"/>
                </a:lnTo>
                <a:lnTo>
                  <a:pt x="954881" y="309563"/>
                </a:lnTo>
                <a:lnTo>
                  <a:pt x="1202531" y="269081"/>
                </a:lnTo>
                <a:lnTo>
                  <a:pt x="1540669" y="219075"/>
                </a:lnTo>
                <a:lnTo>
                  <a:pt x="1866900" y="178594"/>
                </a:lnTo>
                <a:lnTo>
                  <a:pt x="2045494" y="161925"/>
                </a:lnTo>
                <a:lnTo>
                  <a:pt x="2140744" y="123825"/>
                </a:lnTo>
                <a:lnTo>
                  <a:pt x="2057400" y="38100"/>
                </a:lnTo>
                <a:lnTo>
                  <a:pt x="2014538" y="16669"/>
                </a:lnTo>
                <a:lnTo>
                  <a:pt x="1981200" y="7144"/>
                </a:lnTo>
                <a:lnTo>
                  <a:pt x="1945481" y="2381"/>
                </a:lnTo>
                <a:lnTo>
                  <a:pt x="1909763" y="0"/>
                </a:lnTo>
                <a:lnTo>
                  <a:pt x="1857375" y="2381"/>
                </a:lnTo>
                <a:lnTo>
                  <a:pt x="1812131" y="7144"/>
                </a:lnTo>
                <a:lnTo>
                  <a:pt x="1688306" y="35719"/>
                </a:lnTo>
                <a:lnTo>
                  <a:pt x="1490663" y="71438"/>
                </a:lnTo>
                <a:lnTo>
                  <a:pt x="1276350" y="102394"/>
                </a:lnTo>
                <a:lnTo>
                  <a:pt x="1138238" y="121444"/>
                </a:lnTo>
                <a:lnTo>
                  <a:pt x="838200" y="173831"/>
                </a:lnTo>
                <a:lnTo>
                  <a:pt x="752475" y="1857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47"/>
          <p:cNvSpPr/>
          <p:nvPr/>
        </p:nvSpPr>
        <p:spPr>
          <a:xfrm>
            <a:off x="4700588" y="3789363"/>
            <a:ext cx="2003425" cy="334962"/>
          </a:xfrm>
          <a:custGeom>
            <a:avLst/>
            <a:gdLst/>
            <a:ahLst/>
            <a:cxnLst/>
            <a:rect l="l" t="t" r="r" b="b"/>
            <a:pathLst>
              <a:path w="2002631" h="335756" extrusionOk="0">
                <a:moveTo>
                  <a:pt x="747712" y="123825"/>
                </a:moveTo>
                <a:lnTo>
                  <a:pt x="464343" y="152400"/>
                </a:lnTo>
                <a:lnTo>
                  <a:pt x="261937" y="169069"/>
                </a:lnTo>
                <a:lnTo>
                  <a:pt x="140493" y="178594"/>
                </a:lnTo>
                <a:lnTo>
                  <a:pt x="0" y="226219"/>
                </a:lnTo>
                <a:lnTo>
                  <a:pt x="159543" y="335756"/>
                </a:lnTo>
                <a:lnTo>
                  <a:pt x="240506" y="328612"/>
                </a:lnTo>
                <a:lnTo>
                  <a:pt x="516731" y="302419"/>
                </a:lnTo>
                <a:lnTo>
                  <a:pt x="683418" y="283369"/>
                </a:lnTo>
                <a:lnTo>
                  <a:pt x="1083468" y="242887"/>
                </a:lnTo>
                <a:lnTo>
                  <a:pt x="1214437" y="216694"/>
                </a:lnTo>
                <a:lnTo>
                  <a:pt x="1407318" y="195262"/>
                </a:lnTo>
                <a:lnTo>
                  <a:pt x="1578768" y="185737"/>
                </a:lnTo>
                <a:lnTo>
                  <a:pt x="1752600" y="180975"/>
                </a:lnTo>
                <a:lnTo>
                  <a:pt x="1900237" y="180975"/>
                </a:lnTo>
                <a:lnTo>
                  <a:pt x="2002631" y="126206"/>
                </a:lnTo>
                <a:lnTo>
                  <a:pt x="1888331" y="0"/>
                </a:lnTo>
                <a:lnTo>
                  <a:pt x="1728787" y="11906"/>
                </a:lnTo>
                <a:lnTo>
                  <a:pt x="1462087" y="28575"/>
                </a:lnTo>
                <a:lnTo>
                  <a:pt x="1233487" y="52387"/>
                </a:lnTo>
                <a:lnTo>
                  <a:pt x="1052512" y="71437"/>
                </a:lnTo>
                <a:lnTo>
                  <a:pt x="802481" y="119062"/>
                </a:lnTo>
                <a:lnTo>
                  <a:pt x="747712" y="1238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47"/>
          <p:cNvSpPr/>
          <p:nvPr/>
        </p:nvSpPr>
        <p:spPr>
          <a:xfrm>
            <a:off x="5314950" y="1457325"/>
            <a:ext cx="549275" cy="4578350"/>
          </a:xfrm>
          <a:custGeom>
            <a:avLst/>
            <a:gdLst/>
            <a:ahLst/>
            <a:cxnLst/>
            <a:rect l="l" t="t" r="r" b="b"/>
            <a:pathLst>
              <a:path w="548640" h="4577715" extrusionOk="0">
                <a:moveTo>
                  <a:pt x="211455" y="1154430"/>
                </a:moveTo>
                <a:lnTo>
                  <a:pt x="211455" y="640080"/>
                </a:lnTo>
                <a:lnTo>
                  <a:pt x="211455" y="411480"/>
                </a:lnTo>
                <a:lnTo>
                  <a:pt x="200025" y="320040"/>
                </a:lnTo>
                <a:lnTo>
                  <a:pt x="188595" y="274320"/>
                </a:lnTo>
                <a:lnTo>
                  <a:pt x="154305" y="217170"/>
                </a:lnTo>
                <a:lnTo>
                  <a:pt x="102870" y="154305"/>
                </a:lnTo>
                <a:lnTo>
                  <a:pt x="34290" y="74295"/>
                </a:lnTo>
                <a:lnTo>
                  <a:pt x="5715" y="34290"/>
                </a:lnTo>
                <a:lnTo>
                  <a:pt x="0" y="22860"/>
                </a:lnTo>
                <a:lnTo>
                  <a:pt x="0" y="11430"/>
                </a:lnTo>
                <a:lnTo>
                  <a:pt x="40005" y="0"/>
                </a:lnTo>
                <a:lnTo>
                  <a:pt x="165735" y="22860"/>
                </a:lnTo>
                <a:lnTo>
                  <a:pt x="291465" y="57150"/>
                </a:lnTo>
                <a:lnTo>
                  <a:pt x="382905" y="91440"/>
                </a:lnTo>
                <a:lnTo>
                  <a:pt x="445770" y="120015"/>
                </a:lnTo>
                <a:lnTo>
                  <a:pt x="514350" y="165735"/>
                </a:lnTo>
                <a:lnTo>
                  <a:pt x="537210" y="194310"/>
                </a:lnTo>
                <a:lnTo>
                  <a:pt x="548640" y="217170"/>
                </a:lnTo>
                <a:lnTo>
                  <a:pt x="548640" y="245745"/>
                </a:lnTo>
                <a:lnTo>
                  <a:pt x="537210" y="291465"/>
                </a:lnTo>
                <a:lnTo>
                  <a:pt x="497205" y="348615"/>
                </a:lnTo>
                <a:lnTo>
                  <a:pt x="485775" y="382905"/>
                </a:lnTo>
                <a:lnTo>
                  <a:pt x="468630" y="502920"/>
                </a:lnTo>
                <a:lnTo>
                  <a:pt x="474345" y="668655"/>
                </a:lnTo>
                <a:lnTo>
                  <a:pt x="485775" y="748665"/>
                </a:lnTo>
                <a:lnTo>
                  <a:pt x="457200" y="891540"/>
                </a:lnTo>
                <a:lnTo>
                  <a:pt x="457200" y="2474595"/>
                </a:lnTo>
                <a:lnTo>
                  <a:pt x="451485" y="2788920"/>
                </a:lnTo>
                <a:lnTo>
                  <a:pt x="457200" y="4109085"/>
                </a:lnTo>
                <a:lnTo>
                  <a:pt x="457200" y="4303395"/>
                </a:lnTo>
                <a:lnTo>
                  <a:pt x="440055" y="4389120"/>
                </a:lnTo>
                <a:lnTo>
                  <a:pt x="417195" y="4474845"/>
                </a:lnTo>
                <a:lnTo>
                  <a:pt x="388620" y="4537710"/>
                </a:lnTo>
                <a:lnTo>
                  <a:pt x="365760" y="4572000"/>
                </a:lnTo>
                <a:lnTo>
                  <a:pt x="342900" y="4577715"/>
                </a:lnTo>
                <a:lnTo>
                  <a:pt x="314325" y="4566285"/>
                </a:lnTo>
                <a:lnTo>
                  <a:pt x="291465" y="4543425"/>
                </a:lnTo>
                <a:lnTo>
                  <a:pt x="240030" y="4463415"/>
                </a:lnTo>
                <a:lnTo>
                  <a:pt x="182880" y="4343400"/>
                </a:lnTo>
                <a:lnTo>
                  <a:pt x="142875" y="4217670"/>
                </a:lnTo>
                <a:lnTo>
                  <a:pt x="154305" y="4166235"/>
                </a:lnTo>
                <a:lnTo>
                  <a:pt x="188595" y="3966210"/>
                </a:lnTo>
                <a:lnTo>
                  <a:pt x="200025" y="3583305"/>
                </a:lnTo>
                <a:lnTo>
                  <a:pt x="217170" y="2766060"/>
                </a:lnTo>
                <a:lnTo>
                  <a:pt x="211455" y="115443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47"/>
          <p:cNvSpPr/>
          <p:nvPr/>
        </p:nvSpPr>
        <p:spPr>
          <a:xfrm>
            <a:off x="4124325" y="4017963"/>
            <a:ext cx="1438275" cy="1528762"/>
          </a:xfrm>
          <a:custGeom>
            <a:avLst/>
            <a:gdLst/>
            <a:ahLst/>
            <a:cxnLst/>
            <a:rect l="l" t="t" r="r" b="b"/>
            <a:pathLst>
              <a:path w="1438275" h="1528834" extrusionOk="0">
                <a:moveTo>
                  <a:pt x="957263" y="464344"/>
                </a:moveTo>
                <a:lnTo>
                  <a:pt x="816769" y="659606"/>
                </a:lnTo>
                <a:lnTo>
                  <a:pt x="702469" y="802481"/>
                </a:lnTo>
                <a:lnTo>
                  <a:pt x="564356" y="981075"/>
                </a:lnTo>
                <a:lnTo>
                  <a:pt x="397669" y="1162050"/>
                </a:lnTo>
                <a:lnTo>
                  <a:pt x="242888" y="1300162"/>
                </a:lnTo>
                <a:lnTo>
                  <a:pt x="54769" y="1457325"/>
                </a:lnTo>
                <a:lnTo>
                  <a:pt x="30956" y="1476375"/>
                </a:lnTo>
                <a:lnTo>
                  <a:pt x="9525" y="1495425"/>
                </a:lnTo>
                <a:lnTo>
                  <a:pt x="0" y="1509712"/>
                </a:lnTo>
                <a:lnTo>
                  <a:pt x="0" y="1521619"/>
                </a:lnTo>
                <a:lnTo>
                  <a:pt x="9525" y="1526381"/>
                </a:lnTo>
                <a:cubicBezTo>
                  <a:pt x="36509" y="1528834"/>
                  <a:pt x="26952" y="1528762"/>
                  <a:pt x="38100" y="1528762"/>
                </a:cubicBezTo>
                <a:lnTo>
                  <a:pt x="90488" y="1512094"/>
                </a:lnTo>
                <a:lnTo>
                  <a:pt x="223838" y="1428750"/>
                </a:lnTo>
                <a:lnTo>
                  <a:pt x="469106" y="1269206"/>
                </a:lnTo>
                <a:lnTo>
                  <a:pt x="711994" y="1083469"/>
                </a:lnTo>
                <a:lnTo>
                  <a:pt x="971550" y="823912"/>
                </a:lnTo>
                <a:lnTo>
                  <a:pt x="1133475" y="616744"/>
                </a:lnTo>
                <a:lnTo>
                  <a:pt x="1281113" y="402431"/>
                </a:lnTo>
                <a:lnTo>
                  <a:pt x="1393031" y="235744"/>
                </a:lnTo>
                <a:lnTo>
                  <a:pt x="1438275" y="157162"/>
                </a:lnTo>
                <a:lnTo>
                  <a:pt x="1423988" y="0"/>
                </a:lnTo>
                <a:lnTo>
                  <a:pt x="1223963" y="47625"/>
                </a:lnTo>
                <a:lnTo>
                  <a:pt x="1147763" y="180975"/>
                </a:lnTo>
                <a:lnTo>
                  <a:pt x="1004888" y="400050"/>
                </a:lnTo>
                <a:lnTo>
                  <a:pt x="957263" y="4643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47"/>
          <p:cNvSpPr/>
          <p:nvPr/>
        </p:nvSpPr>
        <p:spPr>
          <a:xfrm>
            <a:off x="5703888" y="4021138"/>
            <a:ext cx="1754187" cy="1598612"/>
          </a:xfrm>
          <a:custGeom>
            <a:avLst/>
            <a:gdLst/>
            <a:ahLst/>
            <a:cxnLst/>
            <a:rect l="l" t="t" r="r" b="b"/>
            <a:pathLst>
              <a:path w="1754981" h="1597819" extrusionOk="0">
                <a:moveTo>
                  <a:pt x="669131" y="609600"/>
                </a:moveTo>
                <a:lnTo>
                  <a:pt x="504825" y="442913"/>
                </a:lnTo>
                <a:lnTo>
                  <a:pt x="335756" y="276225"/>
                </a:lnTo>
                <a:lnTo>
                  <a:pt x="183356" y="123825"/>
                </a:lnTo>
                <a:lnTo>
                  <a:pt x="61912" y="0"/>
                </a:lnTo>
                <a:lnTo>
                  <a:pt x="0" y="2382"/>
                </a:lnTo>
                <a:lnTo>
                  <a:pt x="92869" y="154782"/>
                </a:lnTo>
                <a:lnTo>
                  <a:pt x="192881" y="309563"/>
                </a:lnTo>
                <a:lnTo>
                  <a:pt x="330994" y="523875"/>
                </a:lnTo>
                <a:lnTo>
                  <a:pt x="459581" y="711994"/>
                </a:lnTo>
                <a:lnTo>
                  <a:pt x="607219" y="923925"/>
                </a:lnTo>
                <a:lnTo>
                  <a:pt x="764381" y="1138238"/>
                </a:lnTo>
                <a:lnTo>
                  <a:pt x="938212" y="1381125"/>
                </a:lnTo>
                <a:lnTo>
                  <a:pt x="1045369" y="1531144"/>
                </a:lnTo>
                <a:lnTo>
                  <a:pt x="1057275" y="1543050"/>
                </a:lnTo>
                <a:lnTo>
                  <a:pt x="1073944" y="1554957"/>
                </a:lnTo>
                <a:lnTo>
                  <a:pt x="1085850" y="1559719"/>
                </a:lnTo>
                <a:lnTo>
                  <a:pt x="1104900" y="1564482"/>
                </a:lnTo>
                <a:lnTo>
                  <a:pt x="1145381" y="1571625"/>
                </a:lnTo>
                <a:lnTo>
                  <a:pt x="1295400" y="1578769"/>
                </a:lnTo>
                <a:lnTo>
                  <a:pt x="1600200" y="1597819"/>
                </a:lnTo>
                <a:lnTo>
                  <a:pt x="1731169" y="1590675"/>
                </a:lnTo>
                <a:lnTo>
                  <a:pt x="1747837" y="1585913"/>
                </a:lnTo>
                <a:lnTo>
                  <a:pt x="1754981" y="1578769"/>
                </a:lnTo>
                <a:lnTo>
                  <a:pt x="1754981" y="1564482"/>
                </a:lnTo>
                <a:lnTo>
                  <a:pt x="1743075" y="1545432"/>
                </a:lnTo>
                <a:lnTo>
                  <a:pt x="1716881" y="1526382"/>
                </a:lnTo>
                <a:lnTo>
                  <a:pt x="1633537" y="1478757"/>
                </a:lnTo>
                <a:lnTo>
                  <a:pt x="1588294" y="1452563"/>
                </a:lnTo>
                <a:lnTo>
                  <a:pt x="1421606" y="1321594"/>
                </a:lnTo>
                <a:lnTo>
                  <a:pt x="1197769" y="1128713"/>
                </a:lnTo>
                <a:lnTo>
                  <a:pt x="966787" y="909638"/>
                </a:lnTo>
                <a:lnTo>
                  <a:pt x="669131" y="6096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ECC4AA4-9596-154C-96AE-D1C6129E3A09}"/>
              </a:ext>
            </a:extLst>
          </p:cNvPr>
          <p:cNvGrpSpPr/>
          <p:nvPr/>
        </p:nvGrpSpPr>
        <p:grpSpPr>
          <a:xfrm>
            <a:off x="2451850" y="1416798"/>
            <a:ext cx="5002212" cy="4637087"/>
            <a:chOff x="2608263" y="1573213"/>
            <a:chExt cx="5002212" cy="4637087"/>
          </a:xfrm>
        </p:grpSpPr>
        <p:sp>
          <p:nvSpPr>
            <p:cNvPr id="19" name="Google Shape;590;p47">
              <a:extLst>
                <a:ext uri="{FF2B5EF4-FFF2-40B4-BE49-F238E27FC236}">
                  <a16:creationId xmlns:a16="http://schemas.microsoft.com/office/drawing/2014/main" id="{5834E7E6-BE71-974D-B9AA-AAC602FB4AE2}"/>
                </a:ext>
              </a:extLst>
            </p:cNvPr>
            <p:cNvSpPr/>
            <p:nvPr/>
          </p:nvSpPr>
          <p:spPr>
            <a:xfrm>
              <a:off x="2608263" y="4457700"/>
              <a:ext cx="771525" cy="1392238"/>
            </a:xfrm>
            <a:custGeom>
              <a:avLst/>
              <a:gdLst/>
              <a:ahLst/>
              <a:cxnLst/>
              <a:rect l="l" t="t" r="r" b="b"/>
              <a:pathLst>
                <a:path w="771525" h="1393031" extrusionOk="0">
                  <a:moveTo>
                    <a:pt x="669131" y="454819"/>
                  </a:moveTo>
                  <a:lnTo>
                    <a:pt x="538162" y="688181"/>
                  </a:lnTo>
                  <a:lnTo>
                    <a:pt x="450056" y="862013"/>
                  </a:lnTo>
                  <a:lnTo>
                    <a:pt x="347662" y="1023938"/>
                  </a:lnTo>
                  <a:lnTo>
                    <a:pt x="197644" y="1221581"/>
                  </a:lnTo>
                  <a:lnTo>
                    <a:pt x="95250" y="1340644"/>
                  </a:lnTo>
                  <a:lnTo>
                    <a:pt x="61912" y="1373981"/>
                  </a:lnTo>
                  <a:lnTo>
                    <a:pt x="40481" y="1388269"/>
                  </a:lnTo>
                  <a:lnTo>
                    <a:pt x="23812" y="1393031"/>
                  </a:lnTo>
                  <a:lnTo>
                    <a:pt x="2381" y="1388269"/>
                  </a:lnTo>
                  <a:lnTo>
                    <a:pt x="0" y="1378744"/>
                  </a:lnTo>
                  <a:lnTo>
                    <a:pt x="4762" y="1345406"/>
                  </a:lnTo>
                  <a:lnTo>
                    <a:pt x="57150" y="1238250"/>
                  </a:lnTo>
                  <a:lnTo>
                    <a:pt x="183356" y="942975"/>
                  </a:lnTo>
                  <a:lnTo>
                    <a:pt x="300037" y="673894"/>
                  </a:lnTo>
                  <a:lnTo>
                    <a:pt x="402431" y="416719"/>
                  </a:lnTo>
                  <a:lnTo>
                    <a:pt x="426244" y="338138"/>
                  </a:lnTo>
                  <a:lnTo>
                    <a:pt x="431006" y="311944"/>
                  </a:lnTo>
                  <a:lnTo>
                    <a:pt x="438150" y="261938"/>
                  </a:lnTo>
                  <a:lnTo>
                    <a:pt x="438150" y="216694"/>
                  </a:lnTo>
                  <a:lnTo>
                    <a:pt x="433387" y="188119"/>
                  </a:lnTo>
                  <a:lnTo>
                    <a:pt x="385762" y="78581"/>
                  </a:lnTo>
                  <a:lnTo>
                    <a:pt x="364331" y="40481"/>
                  </a:lnTo>
                  <a:lnTo>
                    <a:pt x="359569" y="21431"/>
                  </a:lnTo>
                  <a:lnTo>
                    <a:pt x="369094" y="4763"/>
                  </a:lnTo>
                  <a:lnTo>
                    <a:pt x="395287" y="0"/>
                  </a:lnTo>
                  <a:lnTo>
                    <a:pt x="428625" y="4763"/>
                  </a:lnTo>
                  <a:lnTo>
                    <a:pt x="461962" y="11906"/>
                  </a:lnTo>
                  <a:lnTo>
                    <a:pt x="485775" y="21431"/>
                  </a:lnTo>
                  <a:lnTo>
                    <a:pt x="550069" y="66675"/>
                  </a:lnTo>
                  <a:lnTo>
                    <a:pt x="628650" y="126206"/>
                  </a:lnTo>
                  <a:lnTo>
                    <a:pt x="707231" y="197644"/>
                  </a:lnTo>
                  <a:lnTo>
                    <a:pt x="754856" y="245269"/>
                  </a:lnTo>
                  <a:lnTo>
                    <a:pt x="764381" y="261938"/>
                  </a:lnTo>
                  <a:lnTo>
                    <a:pt x="769144" y="276225"/>
                  </a:lnTo>
                  <a:lnTo>
                    <a:pt x="771525" y="295275"/>
                  </a:lnTo>
                  <a:lnTo>
                    <a:pt x="759619" y="314325"/>
                  </a:lnTo>
                  <a:lnTo>
                    <a:pt x="719137" y="373856"/>
                  </a:lnTo>
                  <a:lnTo>
                    <a:pt x="669131" y="45481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591;p47">
              <a:extLst>
                <a:ext uri="{FF2B5EF4-FFF2-40B4-BE49-F238E27FC236}">
                  <a16:creationId xmlns:a16="http://schemas.microsoft.com/office/drawing/2014/main" id="{B4AA558E-DCCD-1B41-BE99-F6A57499D327}"/>
                </a:ext>
              </a:extLst>
            </p:cNvPr>
            <p:cNvSpPr/>
            <p:nvPr/>
          </p:nvSpPr>
          <p:spPr>
            <a:xfrm>
              <a:off x="4011613" y="4351338"/>
              <a:ext cx="530225" cy="935037"/>
            </a:xfrm>
            <a:custGeom>
              <a:avLst/>
              <a:gdLst/>
              <a:ahLst/>
              <a:cxnLst/>
              <a:rect l="l" t="t" r="r" b="b"/>
              <a:pathLst>
                <a:path w="528638" h="935831" extrusionOk="0">
                  <a:moveTo>
                    <a:pt x="135732" y="361950"/>
                  </a:moveTo>
                  <a:lnTo>
                    <a:pt x="76200" y="211931"/>
                  </a:lnTo>
                  <a:lnTo>
                    <a:pt x="7144" y="35719"/>
                  </a:lnTo>
                  <a:lnTo>
                    <a:pt x="0" y="19050"/>
                  </a:lnTo>
                  <a:lnTo>
                    <a:pt x="0" y="9525"/>
                  </a:lnTo>
                  <a:lnTo>
                    <a:pt x="4763" y="0"/>
                  </a:lnTo>
                  <a:lnTo>
                    <a:pt x="23813" y="0"/>
                  </a:lnTo>
                  <a:lnTo>
                    <a:pt x="47625" y="4762"/>
                  </a:lnTo>
                  <a:lnTo>
                    <a:pt x="71438" y="21431"/>
                  </a:lnTo>
                  <a:lnTo>
                    <a:pt x="135732" y="90487"/>
                  </a:lnTo>
                  <a:lnTo>
                    <a:pt x="314325" y="273844"/>
                  </a:lnTo>
                  <a:lnTo>
                    <a:pt x="442913" y="414337"/>
                  </a:lnTo>
                  <a:lnTo>
                    <a:pt x="478632" y="452437"/>
                  </a:lnTo>
                  <a:lnTo>
                    <a:pt x="483394" y="459581"/>
                  </a:lnTo>
                  <a:lnTo>
                    <a:pt x="488157" y="476250"/>
                  </a:lnTo>
                  <a:lnTo>
                    <a:pt x="519113" y="635794"/>
                  </a:lnTo>
                  <a:lnTo>
                    <a:pt x="528638" y="726281"/>
                  </a:lnTo>
                  <a:lnTo>
                    <a:pt x="521494" y="759619"/>
                  </a:lnTo>
                  <a:lnTo>
                    <a:pt x="490538" y="873919"/>
                  </a:lnTo>
                  <a:lnTo>
                    <a:pt x="459582" y="923925"/>
                  </a:lnTo>
                  <a:lnTo>
                    <a:pt x="450057" y="931069"/>
                  </a:lnTo>
                  <a:lnTo>
                    <a:pt x="433388" y="935831"/>
                  </a:lnTo>
                  <a:lnTo>
                    <a:pt x="416719" y="935831"/>
                  </a:lnTo>
                  <a:lnTo>
                    <a:pt x="395288" y="928687"/>
                  </a:lnTo>
                  <a:lnTo>
                    <a:pt x="376238" y="914400"/>
                  </a:lnTo>
                  <a:lnTo>
                    <a:pt x="361950" y="895350"/>
                  </a:lnTo>
                  <a:lnTo>
                    <a:pt x="209550" y="538162"/>
                  </a:lnTo>
                  <a:lnTo>
                    <a:pt x="135732" y="3619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592;p47">
              <a:extLst>
                <a:ext uri="{FF2B5EF4-FFF2-40B4-BE49-F238E27FC236}">
                  <a16:creationId xmlns:a16="http://schemas.microsoft.com/office/drawing/2014/main" id="{71535C43-7512-0D46-B717-828799C23F0F}"/>
                </a:ext>
              </a:extLst>
            </p:cNvPr>
            <p:cNvSpPr/>
            <p:nvPr/>
          </p:nvSpPr>
          <p:spPr>
            <a:xfrm>
              <a:off x="4638675" y="2128838"/>
              <a:ext cx="2379663" cy="523875"/>
            </a:xfrm>
            <a:custGeom>
              <a:avLst/>
              <a:gdLst/>
              <a:ahLst/>
              <a:cxnLst/>
              <a:rect l="l" t="t" r="r" b="b"/>
              <a:pathLst>
                <a:path w="2378869" h="523875" extrusionOk="0">
                  <a:moveTo>
                    <a:pt x="1612106" y="128587"/>
                  </a:moveTo>
                  <a:lnTo>
                    <a:pt x="1381125" y="171450"/>
                  </a:lnTo>
                  <a:lnTo>
                    <a:pt x="1276350" y="190500"/>
                  </a:lnTo>
                  <a:lnTo>
                    <a:pt x="1007269" y="230981"/>
                  </a:lnTo>
                  <a:lnTo>
                    <a:pt x="716756" y="273843"/>
                  </a:lnTo>
                  <a:lnTo>
                    <a:pt x="528638" y="304800"/>
                  </a:lnTo>
                  <a:lnTo>
                    <a:pt x="445294" y="316706"/>
                  </a:lnTo>
                  <a:lnTo>
                    <a:pt x="369094" y="319087"/>
                  </a:lnTo>
                  <a:lnTo>
                    <a:pt x="314325" y="316706"/>
                  </a:lnTo>
                  <a:lnTo>
                    <a:pt x="259556" y="311943"/>
                  </a:lnTo>
                  <a:lnTo>
                    <a:pt x="192881" y="300037"/>
                  </a:lnTo>
                  <a:lnTo>
                    <a:pt x="130969" y="280987"/>
                  </a:lnTo>
                  <a:lnTo>
                    <a:pt x="78581" y="247650"/>
                  </a:lnTo>
                  <a:lnTo>
                    <a:pt x="52388" y="223837"/>
                  </a:lnTo>
                  <a:lnTo>
                    <a:pt x="35719" y="214312"/>
                  </a:lnTo>
                  <a:lnTo>
                    <a:pt x="11906" y="214312"/>
                  </a:lnTo>
                  <a:lnTo>
                    <a:pt x="0" y="221456"/>
                  </a:lnTo>
                  <a:lnTo>
                    <a:pt x="2381" y="242887"/>
                  </a:lnTo>
                  <a:lnTo>
                    <a:pt x="14288" y="276225"/>
                  </a:lnTo>
                  <a:lnTo>
                    <a:pt x="21431" y="292893"/>
                  </a:lnTo>
                  <a:lnTo>
                    <a:pt x="47625" y="335756"/>
                  </a:lnTo>
                  <a:lnTo>
                    <a:pt x="92869" y="378618"/>
                  </a:lnTo>
                  <a:lnTo>
                    <a:pt x="147638" y="416718"/>
                  </a:lnTo>
                  <a:lnTo>
                    <a:pt x="200025" y="450056"/>
                  </a:lnTo>
                  <a:lnTo>
                    <a:pt x="252413" y="485775"/>
                  </a:lnTo>
                  <a:lnTo>
                    <a:pt x="285750" y="500062"/>
                  </a:lnTo>
                  <a:lnTo>
                    <a:pt x="347663" y="516731"/>
                  </a:lnTo>
                  <a:lnTo>
                    <a:pt x="407194" y="523875"/>
                  </a:lnTo>
                  <a:lnTo>
                    <a:pt x="466725" y="523875"/>
                  </a:lnTo>
                  <a:lnTo>
                    <a:pt x="642938" y="490537"/>
                  </a:lnTo>
                  <a:lnTo>
                    <a:pt x="957263" y="440531"/>
                  </a:lnTo>
                  <a:lnTo>
                    <a:pt x="1312069" y="378618"/>
                  </a:lnTo>
                  <a:lnTo>
                    <a:pt x="1716881" y="304800"/>
                  </a:lnTo>
                  <a:lnTo>
                    <a:pt x="2038350" y="257175"/>
                  </a:lnTo>
                  <a:lnTo>
                    <a:pt x="2250281" y="228600"/>
                  </a:lnTo>
                  <a:lnTo>
                    <a:pt x="2324100" y="211931"/>
                  </a:lnTo>
                  <a:lnTo>
                    <a:pt x="2362200" y="192881"/>
                  </a:lnTo>
                  <a:lnTo>
                    <a:pt x="2374106" y="180975"/>
                  </a:lnTo>
                  <a:lnTo>
                    <a:pt x="2378869" y="166687"/>
                  </a:lnTo>
                  <a:lnTo>
                    <a:pt x="2376488" y="157162"/>
                  </a:lnTo>
                  <a:lnTo>
                    <a:pt x="2357438" y="133350"/>
                  </a:lnTo>
                  <a:lnTo>
                    <a:pt x="2309813" y="102393"/>
                  </a:lnTo>
                  <a:lnTo>
                    <a:pt x="2221706" y="54768"/>
                  </a:lnTo>
                  <a:lnTo>
                    <a:pt x="2126456" y="21431"/>
                  </a:lnTo>
                  <a:lnTo>
                    <a:pt x="2047875" y="2381"/>
                  </a:lnTo>
                  <a:lnTo>
                    <a:pt x="2016919" y="0"/>
                  </a:lnTo>
                  <a:lnTo>
                    <a:pt x="1997869" y="7143"/>
                  </a:lnTo>
                  <a:lnTo>
                    <a:pt x="1971675" y="19050"/>
                  </a:lnTo>
                  <a:lnTo>
                    <a:pt x="1938338" y="42862"/>
                  </a:lnTo>
                  <a:lnTo>
                    <a:pt x="1871663" y="69056"/>
                  </a:lnTo>
                  <a:lnTo>
                    <a:pt x="1735931" y="102393"/>
                  </a:lnTo>
                  <a:lnTo>
                    <a:pt x="1612106" y="12858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593;p47">
              <a:extLst>
                <a:ext uri="{FF2B5EF4-FFF2-40B4-BE49-F238E27FC236}">
                  <a16:creationId xmlns:a16="http://schemas.microsoft.com/office/drawing/2014/main" id="{C5FDA1AC-8506-A84B-871E-D479E3C1DD4A}"/>
                </a:ext>
              </a:extLst>
            </p:cNvPr>
            <p:cNvSpPr/>
            <p:nvPr/>
          </p:nvSpPr>
          <p:spPr>
            <a:xfrm>
              <a:off x="4471988" y="3038475"/>
              <a:ext cx="557212" cy="1314450"/>
            </a:xfrm>
            <a:custGeom>
              <a:avLst/>
              <a:gdLst/>
              <a:ahLst/>
              <a:cxnLst/>
              <a:rect l="l" t="t" r="r" b="b"/>
              <a:pathLst>
                <a:path w="557212" h="1314450" extrusionOk="0">
                  <a:moveTo>
                    <a:pt x="442912" y="350044"/>
                  </a:moveTo>
                  <a:lnTo>
                    <a:pt x="500062" y="781050"/>
                  </a:lnTo>
                  <a:lnTo>
                    <a:pt x="540543" y="1097756"/>
                  </a:lnTo>
                  <a:lnTo>
                    <a:pt x="557212" y="1238250"/>
                  </a:lnTo>
                  <a:lnTo>
                    <a:pt x="523875" y="1271588"/>
                  </a:lnTo>
                  <a:lnTo>
                    <a:pt x="481012" y="1302544"/>
                  </a:lnTo>
                  <a:lnTo>
                    <a:pt x="450056" y="1312069"/>
                  </a:lnTo>
                  <a:lnTo>
                    <a:pt x="423862" y="1314450"/>
                  </a:lnTo>
                  <a:lnTo>
                    <a:pt x="400050" y="1307306"/>
                  </a:lnTo>
                  <a:lnTo>
                    <a:pt x="371475" y="1283494"/>
                  </a:lnTo>
                  <a:lnTo>
                    <a:pt x="357187" y="1262063"/>
                  </a:lnTo>
                  <a:lnTo>
                    <a:pt x="335756" y="1204913"/>
                  </a:lnTo>
                  <a:lnTo>
                    <a:pt x="316706" y="1135856"/>
                  </a:lnTo>
                  <a:lnTo>
                    <a:pt x="316706" y="1112044"/>
                  </a:lnTo>
                  <a:lnTo>
                    <a:pt x="304800" y="978694"/>
                  </a:lnTo>
                  <a:lnTo>
                    <a:pt x="295275" y="859631"/>
                  </a:lnTo>
                  <a:lnTo>
                    <a:pt x="278606" y="721519"/>
                  </a:lnTo>
                  <a:lnTo>
                    <a:pt x="252412" y="540544"/>
                  </a:lnTo>
                  <a:lnTo>
                    <a:pt x="214312" y="342900"/>
                  </a:lnTo>
                  <a:lnTo>
                    <a:pt x="192881" y="259556"/>
                  </a:lnTo>
                  <a:lnTo>
                    <a:pt x="176212" y="223838"/>
                  </a:lnTo>
                  <a:lnTo>
                    <a:pt x="142875" y="176213"/>
                  </a:lnTo>
                  <a:lnTo>
                    <a:pt x="102393" y="128588"/>
                  </a:lnTo>
                  <a:lnTo>
                    <a:pt x="45243" y="69056"/>
                  </a:lnTo>
                  <a:lnTo>
                    <a:pt x="14287" y="40481"/>
                  </a:lnTo>
                  <a:lnTo>
                    <a:pt x="0" y="21431"/>
                  </a:lnTo>
                  <a:lnTo>
                    <a:pt x="0" y="4763"/>
                  </a:lnTo>
                  <a:lnTo>
                    <a:pt x="11906" y="0"/>
                  </a:lnTo>
                  <a:lnTo>
                    <a:pt x="57150" y="4763"/>
                  </a:lnTo>
                  <a:lnTo>
                    <a:pt x="166687" y="26194"/>
                  </a:lnTo>
                  <a:lnTo>
                    <a:pt x="302418" y="52388"/>
                  </a:lnTo>
                  <a:lnTo>
                    <a:pt x="404812" y="73819"/>
                  </a:lnTo>
                  <a:lnTo>
                    <a:pt x="426243" y="128588"/>
                  </a:lnTo>
                  <a:lnTo>
                    <a:pt x="431006" y="221456"/>
                  </a:lnTo>
                  <a:lnTo>
                    <a:pt x="442912" y="3500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594;p47">
              <a:extLst>
                <a:ext uri="{FF2B5EF4-FFF2-40B4-BE49-F238E27FC236}">
                  <a16:creationId xmlns:a16="http://schemas.microsoft.com/office/drawing/2014/main" id="{902EBB23-61B7-354E-AD91-AC9B4CD8F27A}"/>
                </a:ext>
              </a:extLst>
            </p:cNvPr>
            <p:cNvSpPr/>
            <p:nvPr/>
          </p:nvSpPr>
          <p:spPr>
            <a:xfrm>
              <a:off x="2941638" y="1573213"/>
              <a:ext cx="1006475" cy="1335087"/>
            </a:xfrm>
            <a:custGeom>
              <a:avLst/>
              <a:gdLst/>
              <a:ahLst/>
              <a:cxnLst/>
              <a:rect l="l" t="t" r="r" b="b"/>
              <a:pathLst>
                <a:path w="1007269" h="1334527" extrusionOk="0">
                  <a:moveTo>
                    <a:pt x="581025" y="350044"/>
                  </a:moveTo>
                  <a:lnTo>
                    <a:pt x="431006" y="611982"/>
                  </a:lnTo>
                  <a:lnTo>
                    <a:pt x="266700" y="852488"/>
                  </a:lnTo>
                  <a:lnTo>
                    <a:pt x="157162" y="1009650"/>
                  </a:lnTo>
                  <a:lnTo>
                    <a:pt x="59531" y="1152525"/>
                  </a:lnTo>
                  <a:lnTo>
                    <a:pt x="26194" y="1193007"/>
                  </a:lnTo>
                  <a:lnTo>
                    <a:pt x="0" y="1216819"/>
                  </a:lnTo>
                  <a:cubicBezTo>
                    <a:pt x="42530" y="1240447"/>
                    <a:pt x="128587" y="1334527"/>
                    <a:pt x="128587" y="1285875"/>
                  </a:cubicBezTo>
                  <a:lnTo>
                    <a:pt x="152400" y="1262063"/>
                  </a:lnTo>
                  <a:lnTo>
                    <a:pt x="228600" y="1147763"/>
                  </a:lnTo>
                  <a:lnTo>
                    <a:pt x="330994" y="1014413"/>
                  </a:lnTo>
                  <a:lnTo>
                    <a:pt x="542925" y="735807"/>
                  </a:lnTo>
                  <a:lnTo>
                    <a:pt x="769144" y="497682"/>
                  </a:lnTo>
                  <a:lnTo>
                    <a:pt x="883444" y="395288"/>
                  </a:lnTo>
                  <a:lnTo>
                    <a:pt x="900112" y="378619"/>
                  </a:lnTo>
                  <a:lnTo>
                    <a:pt x="926306" y="369094"/>
                  </a:lnTo>
                  <a:lnTo>
                    <a:pt x="959644" y="359569"/>
                  </a:lnTo>
                  <a:lnTo>
                    <a:pt x="985837" y="338138"/>
                  </a:lnTo>
                  <a:lnTo>
                    <a:pt x="1004887" y="311944"/>
                  </a:lnTo>
                  <a:lnTo>
                    <a:pt x="1007269" y="288132"/>
                  </a:lnTo>
                  <a:lnTo>
                    <a:pt x="992981" y="259557"/>
                  </a:lnTo>
                  <a:lnTo>
                    <a:pt x="945356" y="190500"/>
                  </a:lnTo>
                  <a:lnTo>
                    <a:pt x="900112" y="154782"/>
                  </a:lnTo>
                  <a:lnTo>
                    <a:pt x="823912" y="95250"/>
                  </a:lnTo>
                  <a:lnTo>
                    <a:pt x="721519" y="35719"/>
                  </a:lnTo>
                  <a:lnTo>
                    <a:pt x="669131" y="14288"/>
                  </a:lnTo>
                  <a:lnTo>
                    <a:pt x="640556" y="0"/>
                  </a:lnTo>
                  <a:lnTo>
                    <a:pt x="614362" y="0"/>
                  </a:lnTo>
                  <a:lnTo>
                    <a:pt x="571500" y="0"/>
                  </a:lnTo>
                  <a:lnTo>
                    <a:pt x="559594" y="14288"/>
                  </a:lnTo>
                  <a:lnTo>
                    <a:pt x="559594" y="35719"/>
                  </a:lnTo>
                  <a:lnTo>
                    <a:pt x="581025" y="69057"/>
                  </a:lnTo>
                  <a:lnTo>
                    <a:pt x="600075" y="90488"/>
                  </a:lnTo>
                  <a:lnTo>
                    <a:pt x="614362" y="95250"/>
                  </a:lnTo>
                  <a:lnTo>
                    <a:pt x="645319" y="126207"/>
                  </a:lnTo>
                  <a:lnTo>
                    <a:pt x="652462" y="164307"/>
                  </a:lnTo>
                  <a:lnTo>
                    <a:pt x="647700" y="226219"/>
                  </a:lnTo>
                  <a:lnTo>
                    <a:pt x="631031" y="264319"/>
                  </a:lnTo>
                  <a:lnTo>
                    <a:pt x="581025" y="3500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595;p47">
              <a:extLst>
                <a:ext uri="{FF2B5EF4-FFF2-40B4-BE49-F238E27FC236}">
                  <a16:creationId xmlns:a16="http://schemas.microsoft.com/office/drawing/2014/main" id="{8D7288C1-3E3A-7D48-B8C8-931C2AF334CE}"/>
                </a:ext>
              </a:extLst>
            </p:cNvPr>
            <p:cNvSpPr/>
            <p:nvPr/>
          </p:nvSpPr>
          <p:spPr>
            <a:xfrm>
              <a:off x="2827338" y="2763838"/>
              <a:ext cx="762000" cy="579437"/>
            </a:xfrm>
            <a:custGeom>
              <a:avLst/>
              <a:gdLst/>
              <a:ahLst/>
              <a:cxnLst/>
              <a:rect l="l" t="t" r="r" b="b"/>
              <a:pathLst>
                <a:path w="762000" h="578644" extrusionOk="0">
                  <a:moveTo>
                    <a:pt x="638175" y="369094"/>
                  </a:moveTo>
                  <a:lnTo>
                    <a:pt x="552450" y="295275"/>
                  </a:lnTo>
                  <a:lnTo>
                    <a:pt x="447675" y="214313"/>
                  </a:lnTo>
                  <a:lnTo>
                    <a:pt x="376237" y="157163"/>
                  </a:lnTo>
                  <a:lnTo>
                    <a:pt x="300037" y="107157"/>
                  </a:lnTo>
                  <a:lnTo>
                    <a:pt x="230981" y="61913"/>
                  </a:lnTo>
                  <a:lnTo>
                    <a:pt x="140494" y="0"/>
                  </a:lnTo>
                  <a:lnTo>
                    <a:pt x="109537" y="28575"/>
                  </a:lnTo>
                  <a:lnTo>
                    <a:pt x="83344" y="57150"/>
                  </a:lnTo>
                  <a:lnTo>
                    <a:pt x="40481" y="107157"/>
                  </a:lnTo>
                  <a:lnTo>
                    <a:pt x="19050" y="138113"/>
                  </a:lnTo>
                  <a:lnTo>
                    <a:pt x="4762" y="169069"/>
                  </a:lnTo>
                  <a:lnTo>
                    <a:pt x="0" y="197644"/>
                  </a:lnTo>
                  <a:lnTo>
                    <a:pt x="4762" y="223838"/>
                  </a:lnTo>
                  <a:lnTo>
                    <a:pt x="14287" y="245269"/>
                  </a:lnTo>
                  <a:lnTo>
                    <a:pt x="28575" y="257175"/>
                  </a:lnTo>
                  <a:lnTo>
                    <a:pt x="52387" y="261938"/>
                  </a:lnTo>
                  <a:lnTo>
                    <a:pt x="64294" y="261938"/>
                  </a:lnTo>
                  <a:lnTo>
                    <a:pt x="121444" y="288132"/>
                  </a:lnTo>
                  <a:lnTo>
                    <a:pt x="257175" y="347663"/>
                  </a:lnTo>
                  <a:lnTo>
                    <a:pt x="359569" y="400050"/>
                  </a:lnTo>
                  <a:lnTo>
                    <a:pt x="488156" y="469107"/>
                  </a:lnTo>
                  <a:lnTo>
                    <a:pt x="581025" y="526257"/>
                  </a:lnTo>
                  <a:lnTo>
                    <a:pt x="640556" y="559594"/>
                  </a:lnTo>
                  <a:lnTo>
                    <a:pt x="762000" y="578644"/>
                  </a:lnTo>
                  <a:lnTo>
                    <a:pt x="721519" y="454819"/>
                  </a:lnTo>
                  <a:lnTo>
                    <a:pt x="638175" y="36909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596;p47">
              <a:extLst>
                <a:ext uri="{FF2B5EF4-FFF2-40B4-BE49-F238E27FC236}">
                  <a16:creationId xmlns:a16="http://schemas.microsoft.com/office/drawing/2014/main" id="{104362F2-3270-C749-9D59-68B3FEE4CBF8}"/>
                </a:ext>
              </a:extLst>
            </p:cNvPr>
            <p:cNvSpPr/>
            <p:nvPr/>
          </p:nvSpPr>
          <p:spPr>
            <a:xfrm>
              <a:off x="2778125" y="2236788"/>
              <a:ext cx="1633538" cy="1919287"/>
            </a:xfrm>
            <a:custGeom>
              <a:avLst/>
              <a:gdLst/>
              <a:ahLst/>
              <a:cxnLst/>
              <a:rect l="l" t="t" r="r" b="b"/>
              <a:pathLst>
                <a:path w="1632857" h="1918607" extrusionOk="0">
                  <a:moveTo>
                    <a:pt x="1102178" y="476250"/>
                  </a:moveTo>
                  <a:lnTo>
                    <a:pt x="990600" y="647700"/>
                  </a:lnTo>
                  <a:lnTo>
                    <a:pt x="810985" y="900793"/>
                  </a:lnTo>
                  <a:lnTo>
                    <a:pt x="718457" y="1009650"/>
                  </a:lnTo>
                  <a:lnTo>
                    <a:pt x="639535" y="1118507"/>
                  </a:lnTo>
                  <a:lnTo>
                    <a:pt x="484414" y="1349829"/>
                  </a:lnTo>
                  <a:lnTo>
                    <a:pt x="304800" y="1570265"/>
                  </a:lnTo>
                  <a:lnTo>
                    <a:pt x="171450" y="1730829"/>
                  </a:lnTo>
                  <a:lnTo>
                    <a:pt x="59871" y="1834243"/>
                  </a:lnTo>
                  <a:lnTo>
                    <a:pt x="10885" y="1872343"/>
                  </a:lnTo>
                  <a:lnTo>
                    <a:pt x="0" y="1885950"/>
                  </a:lnTo>
                  <a:lnTo>
                    <a:pt x="2721" y="1905000"/>
                  </a:lnTo>
                  <a:lnTo>
                    <a:pt x="5442" y="1918607"/>
                  </a:lnTo>
                  <a:lnTo>
                    <a:pt x="263978" y="1834243"/>
                  </a:lnTo>
                  <a:lnTo>
                    <a:pt x="299357" y="1785257"/>
                  </a:lnTo>
                  <a:lnTo>
                    <a:pt x="391885" y="1665515"/>
                  </a:lnTo>
                  <a:lnTo>
                    <a:pt x="593271" y="1439636"/>
                  </a:lnTo>
                  <a:lnTo>
                    <a:pt x="810985" y="1183822"/>
                  </a:lnTo>
                  <a:lnTo>
                    <a:pt x="1102178" y="843643"/>
                  </a:lnTo>
                  <a:lnTo>
                    <a:pt x="1292678" y="615043"/>
                  </a:lnTo>
                  <a:lnTo>
                    <a:pt x="1401535" y="484415"/>
                  </a:lnTo>
                  <a:lnTo>
                    <a:pt x="1431471" y="449036"/>
                  </a:lnTo>
                  <a:lnTo>
                    <a:pt x="1447800" y="432707"/>
                  </a:lnTo>
                  <a:lnTo>
                    <a:pt x="1469571" y="419100"/>
                  </a:lnTo>
                  <a:lnTo>
                    <a:pt x="1510392" y="391886"/>
                  </a:lnTo>
                  <a:lnTo>
                    <a:pt x="1551214" y="370115"/>
                  </a:lnTo>
                  <a:lnTo>
                    <a:pt x="1583871" y="356507"/>
                  </a:lnTo>
                  <a:lnTo>
                    <a:pt x="1613807" y="345622"/>
                  </a:lnTo>
                  <a:lnTo>
                    <a:pt x="1630135" y="332015"/>
                  </a:lnTo>
                  <a:lnTo>
                    <a:pt x="1632857" y="307522"/>
                  </a:lnTo>
                  <a:lnTo>
                    <a:pt x="1624692" y="274865"/>
                  </a:lnTo>
                  <a:lnTo>
                    <a:pt x="1605642" y="234043"/>
                  </a:lnTo>
                  <a:lnTo>
                    <a:pt x="1548492" y="163286"/>
                  </a:lnTo>
                  <a:lnTo>
                    <a:pt x="1472292" y="92529"/>
                  </a:lnTo>
                  <a:lnTo>
                    <a:pt x="1415142" y="51707"/>
                  </a:lnTo>
                  <a:lnTo>
                    <a:pt x="1357992" y="24493"/>
                  </a:lnTo>
                  <a:lnTo>
                    <a:pt x="1314450" y="10886"/>
                  </a:lnTo>
                  <a:lnTo>
                    <a:pt x="1268185" y="0"/>
                  </a:lnTo>
                  <a:lnTo>
                    <a:pt x="1243692" y="0"/>
                  </a:lnTo>
                  <a:lnTo>
                    <a:pt x="1216478" y="0"/>
                  </a:lnTo>
                  <a:lnTo>
                    <a:pt x="1200150" y="8165"/>
                  </a:lnTo>
                  <a:lnTo>
                    <a:pt x="1194707" y="19050"/>
                  </a:lnTo>
                  <a:lnTo>
                    <a:pt x="1200150" y="35379"/>
                  </a:lnTo>
                  <a:lnTo>
                    <a:pt x="1227364" y="68036"/>
                  </a:lnTo>
                  <a:lnTo>
                    <a:pt x="1246414" y="95250"/>
                  </a:lnTo>
                  <a:lnTo>
                    <a:pt x="1254578" y="117022"/>
                  </a:lnTo>
                  <a:lnTo>
                    <a:pt x="1257300" y="141515"/>
                  </a:lnTo>
                  <a:lnTo>
                    <a:pt x="1260021" y="176893"/>
                  </a:lnTo>
                  <a:lnTo>
                    <a:pt x="1251857" y="209550"/>
                  </a:lnTo>
                  <a:lnTo>
                    <a:pt x="1230085" y="269422"/>
                  </a:lnTo>
                  <a:lnTo>
                    <a:pt x="1162050" y="386443"/>
                  </a:lnTo>
                  <a:lnTo>
                    <a:pt x="1102178" y="4762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597;p47">
              <a:extLst>
                <a:ext uri="{FF2B5EF4-FFF2-40B4-BE49-F238E27FC236}">
                  <a16:creationId xmlns:a16="http://schemas.microsoft.com/office/drawing/2014/main" id="{C3659CA6-860F-F948-82CE-FCCA60A21076}"/>
                </a:ext>
              </a:extLst>
            </p:cNvPr>
            <p:cNvSpPr/>
            <p:nvPr/>
          </p:nvSpPr>
          <p:spPr>
            <a:xfrm>
              <a:off x="2781300" y="3781425"/>
              <a:ext cx="1535113" cy="573088"/>
            </a:xfrm>
            <a:custGeom>
              <a:avLst/>
              <a:gdLst/>
              <a:ahLst/>
              <a:cxnLst/>
              <a:rect l="l" t="t" r="r" b="b"/>
              <a:pathLst>
                <a:path w="1535906" h="573881" extrusionOk="0">
                  <a:moveTo>
                    <a:pt x="771525" y="159544"/>
                  </a:moveTo>
                  <a:lnTo>
                    <a:pt x="569119" y="207169"/>
                  </a:lnTo>
                  <a:lnTo>
                    <a:pt x="326231" y="261938"/>
                  </a:lnTo>
                  <a:lnTo>
                    <a:pt x="0" y="345281"/>
                  </a:lnTo>
                  <a:lnTo>
                    <a:pt x="7144" y="397669"/>
                  </a:lnTo>
                  <a:lnTo>
                    <a:pt x="19050" y="433388"/>
                  </a:lnTo>
                  <a:lnTo>
                    <a:pt x="40481" y="471488"/>
                  </a:lnTo>
                  <a:lnTo>
                    <a:pt x="71438" y="507206"/>
                  </a:lnTo>
                  <a:lnTo>
                    <a:pt x="97631" y="535781"/>
                  </a:lnTo>
                  <a:lnTo>
                    <a:pt x="126206" y="554831"/>
                  </a:lnTo>
                  <a:lnTo>
                    <a:pt x="154781" y="569119"/>
                  </a:lnTo>
                  <a:lnTo>
                    <a:pt x="183356" y="573881"/>
                  </a:lnTo>
                  <a:lnTo>
                    <a:pt x="207169" y="566738"/>
                  </a:lnTo>
                  <a:lnTo>
                    <a:pt x="228600" y="552450"/>
                  </a:lnTo>
                  <a:lnTo>
                    <a:pt x="247650" y="533400"/>
                  </a:lnTo>
                  <a:lnTo>
                    <a:pt x="450056" y="461963"/>
                  </a:lnTo>
                  <a:lnTo>
                    <a:pt x="704850" y="385763"/>
                  </a:lnTo>
                  <a:lnTo>
                    <a:pt x="878681" y="321469"/>
                  </a:lnTo>
                  <a:lnTo>
                    <a:pt x="1047750" y="252413"/>
                  </a:lnTo>
                  <a:lnTo>
                    <a:pt x="1302544" y="157163"/>
                  </a:lnTo>
                  <a:lnTo>
                    <a:pt x="1378744" y="121444"/>
                  </a:lnTo>
                  <a:lnTo>
                    <a:pt x="1535906" y="14288"/>
                  </a:lnTo>
                  <a:lnTo>
                    <a:pt x="1333500" y="0"/>
                  </a:lnTo>
                  <a:lnTo>
                    <a:pt x="1119188" y="66675"/>
                  </a:lnTo>
                  <a:lnTo>
                    <a:pt x="873919" y="133350"/>
                  </a:lnTo>
                  <a:lnTo>
                    <a:pt x="771525" y="1595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598;p47">
              <a:extLst>
                <a:ext uri="{FF2B5EF4-FFF2-40B4-BE49-F238E27FC236}">
                  <a16:creationId xmlns:a16="http://schemas.microsoft.com/office/drawing/2014/main" id="{6D378F8E-E28D-CB40-9D44-3C3F361D29C2}"/>
                </a:ext>
              </a:extLst>
            </p:cNvPr>
            <p:cNvSpPr/>
            <p:nvPr/>
          </p:nvSpPr>
          <p:spPr>
            <a:xfrm>
              <a:off x="3929063" y="3390900"/>
              <a:ext cx="519112" cy="919163"/>
            </a:xfrm>
            <a:custGeom>
              <a:avLst/>
              <a:gdLst/>
              <a:ahLst/>
              <a:cxnLst/>
              <a:rect l="l" t="t" r="r" b="b"/>
              <a:pathLst>
                <a:path w="519112" h="919163" extrusionOk="0">
                  <a:moveTo>
                    <a:pt x="78581" y="211931"/>
                  </a:moveTo>
                  <a:lnTo>
                    <a:pt x="142875" y="357188"/>
                  </a:lnTo>
                  <a:lnTo>
                    <a:pt x="180975" y="431006"/>
                  </a:lnTo>
                  <a:lnTo>
                    <a:pt x="228600" y="585788"/>
                  </a:lnTo>
                  <a:lnTo>
                    <a:pt x="283368" y="731044"/>
                  </a:lnTo>
                  <a:lnTo>
                    <a:pt x="328612" y="833438"/>
                  </a:lnTo>
                  <a:lnTo>
                    <a:pt x="347662" y="862013"/>
                  </a:lnTo>
                  <a:lnTo>
                    <a:pt x="378618" y="895350"/>
                  </a:lnTo>
                  <a:lnTo>
                    <a:pt x="392906" y="907256"/>
                  </a:lnTo>
                  <a:lnTo>
                    <a:pt x="411956" y="916781"/>
                  </a:lnTo>
                  <a:lnTo>
                    <a:pt x="433387" y="919163"/>
                  </a:lnTo>
                  <a:lnTo>
                    <a:pt x="454818" y="909638"/>
                  </a:lnTo>
                  <a:lnTo>
                    <a:pt x="471487" y="888206"/>
                  </a:lnTo>
                  <a:lnTo>
                    <a:pt x="490537" y="831056"/>
                  </a:lnTo>
                  <a:lnTo>
                    <a:pt x="514350" y="700088"/>
                  </a:lnTo>
                  <a:lnTo>
                    <a:pt x="519112" y="631031"/>
                  </a:lnTo>
                  <a:lnTo>
                    <a:pt x="514350" y="571500"/>
                  </a:lnTo>
                  <a:lnTo>
                    <a:pt x="500062" y="495300"/>
                  </a:lnTo>
                  <a:lnTo>
                    <a:pt x="476250" y="428625"/>
                  </a:lnTo>
                  <a:lnTo>
                    <a:pt x="438150" y="385763"/>
                  </a:lnTo>
                  <a:lnTo>
                    <a:pt x="335756" y="264319"/>
                  </a:lnTo>
                  <a:lnTo>
                    <a:pt x="171450" y="104775"/>
                  </a:lnTo>
                  <a:lnTo>
                    <a:pt x="92868" y="38100"/>
                  </a:lnTo>
                  <a:lnTo>
                    <a:pt x="42862" y="7144"/>
                  </a:lnTo>
                  <a:lnTo>
                    <a:pt x="19050" y="0"/>
                  </a:lnTo>
                  <a:lnTo>
                    <a:pt x="7143" y="0"/>
                  </a:lnTo>
                  <a:lnTo>
                    <a:pt x="0" y="7144"/>
                  </a:lnTo>
                  <a:lnTo>
                    <a:pt x="0" y="40481"/>
                  </a:lnTo>
                  <a:lnTo>
                    <a:pt x="16668" y="88106"/>
                  </a:lnTo>
                  <a:lnTo>
                    <a:pt x="78581" y="2119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599;p47">
              <a:extLst>
                <a:ext uri="{FF2B5EF4-FFF2-40B4-BE49-F238E27FC236}">
                  <a16:creationId xmlns:a16="http://schemas.microsoft.com/office/drawing/2014/main" id="{365B9AAC-3FD7-C14C-BA02-20DDB582CB03}"/>
                </a:ext>
              </a:extLst>
            </p:cNvPr>
            <p:cNvSpPr/>
            <p:nvPr/>
          </p:nvSpPr>
          <p:spPr>
            <a:xfrm>
              <a:off x="3473450" y="4089400"/>
              <a:ext cx="309563" cy="2120900"/>
            </a:xfrm>
            <a:custGeom>
              <a:avLst/>
              <a:gdLst/>
              <a:ahLst/>
              <a:cxnLst/>
              <a:rect l="l" t="t" r="r" b="b"/>
              <a:pathLst>
                <a:path w="309764" h="2120693" extrusionOk="0">
                  <a:moveTo>
                    <a:pt x="74463" y="533152"/>
                  </a:moveTo>
                  <a:lnTo>
                    <a:pt x="83398" y="321678"/>
                  </a:lnTo>
                  <a:lnTo>
                    <a:pt x="86377" y="202538"/>
                  </a:lnTo>
                  <a:lnTo>
                    <a:pt x="80420" y="157861"/>
                  </a:lnTo>
                  <a:lnTo>
                    <a:pt x="68506" y="113183"/>
                  </a:lnTo>
                  <a:lnTo>
                    <a:pt x="50635" y="77441"/>
                  </a:lnTo>
                  <a:lnTo>
                    <a:pt x="11914" y="2979"/>
                  </a:lnTo>
                  <a:lnTo>
                    <a:pt x="184667" y="0"/>
                  </a:lnTo>
                  <a:lnTo>
                    <a:pt x="244237" y="32764"/>
                  </a:lnTo>
                  <a:lnTo>
                    <a:pt x="271044" y="50635"/>
                  </a:lnTo>
                  <a:lnTo>
                    <a:pt x="285936" y="68506"/>
                  </a:lnTo>
                  <a:lnTo>
                    <a:pt x="297850" y="95312"/>
                  </a:lnTo>
                  <a:lnTo>
                    <a:pt x="306786" y="134033"/>
                  </a:lnTo>
                  <a:lnTo>
                    <a:pt x="309764" y="202538"/>
                  </a:lnTo>
                  <a:lnTo>
                    <a:pt x="309764" y="345506"/>
                  </a:lnTo>
                  <a:cubicBezTo>
                    <a:pt x="308771" y="596693"/>
                    <a:pt x="307779" y="847880"/>
                    <a:pt x="306786" y="1099067"/>
                  </a:cubicBezTo>
                  <a:cubicBezTo>
                    <a:pt x="307779" y="1235085"/>
                    <a:pt x="309764" y="1507122"/>
                    <a:pt x="309764" y="1507122"/>
                  </a:cubicBezTo>
                  <a:lnTo>
                    <a:pt x="309764" y="1703703"/>
                  </a:lnTo>
                  <a:lnTo>
                    <a:pt x="303807" y="1799015"/>
                  </a:lnTo>
                  <a:lnTo>
                    <a:pt x="282958" y="1977725"/>
                  </a:lnTo>
                  <a:lnTo>
                    <a:pt x="253173" y="2076016"/>
                  </a:lnTo>
                  <a:lnTo>
                    <a:pt x="238280" y="2105801"/>
                  </a:lnTo>
                  <a:lnTo>
                    <a:pt x="220409" y="2120693"/>
                  </a:lnTo>
                  <a:lnTo>
                    <a:pt x="205517" y="2120693"/>
                  </a:lnTo>
                  <a:lnTo>
                    <a:pt x="160839" y="2099844"/>
                  </a:lnTo>
                  <a:lnTo>
                    <a:pt x="116162" y="2052188"/>
                  </a:lnTo>
                  <a:lnTo>
                    <a:pt x="71484" y="1983682"/>
                  </a:lnTo>
                  <a:lnTo>
                    <a:pt x="26807" y="1873478"/>
                  </a:lnTo>
                  <a:lnTo>
                    <a:pt x="0" y="1763273"/>
                  </a:lnTo>
                  <a:lnTo>
                    <a:pt x="0" y="1736467"/>
                  </a:lnTo>
                  <a:lnTo>
                    <a:pt x="20850" y="1667961"/>
                  </a:lnTo>
                  <a:lnTo>
                    <a:pt x="41699" y="1557757"/>
                  </a:lnTo>
                  <a:lnTo>
                    <a:pt x="53613" y="1450530"/>
                  </a:lnTo>
                  <a:lnTo>
                    <a:pt x="62549" y="1304584"/>
                  </a:lnTo>
                  <a:cubicBezTo>
                    <a:pt x="63542" y="1226150"/>
                    <a:pt x="64534" y="1147716"/>
                    <a:pt x="65527" y="1069282"/>
                  </a:cubicBezTo>
                  <a:lnTo>
                    <a:pt x="74463" y="53315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600;p47">
              <a:extLst>
                <a:ext uri="{FF2B5EF4-FFF2-40B4-BE49-F238E27FC236}">
                  <a16:creationId xmlns:a16="http://schemas.microsoft.com/office/drawing/2014/main" id="{0CE497B9-8DCC-2F4C-86E2-D9F355DF348F}"/>
                </a:ext>
              </a:extLst>
            </p:cNvPr>
            <p:cNvSpPr/>
            <p:nvPr/>
          </p:nvSpPr>
          <p:spPr>
            <a:xfrm>
              <a:off x="4675188" y="2827338"/>
              <a:ext cx="2544762" cy="1390650"/>
            </a:xfrm>
            <a:custGeom>
              <a:avLst/>
              <a:gdLst/>
              <a:ahLst/>
              <a:cxnLst/>
              <a:rect l="l" t="t" r="r" b="b"/>
              <a:pathLst>
                <a:path w="2545556" h="1390650" extrusionOk="0">
                  <a:moveTo>
                    <a:pt x="971550" y="204787"/>
                  </a:moveTo>
                  <a:lnTo>
                    <a:pt x="738187" y="235744"/>
                  </a:lnTo>
                  <a:lnTo>
                    <a:pt x="442912" y="269081"/>
                  </a:lnTo>
                  <a:lnTo>
                    <a:pt x="304800" y="280987"/>
                  </a:lnTo>
                  <a:lnTo>
                    <a:pt x="221456" y="288131"/>
                  </a:lnTo>
                  <a:lnTo>
                    <a:pt x="107156" y="280987"/>
                  </a:lnTo>
                  <a:lnTo>
                    <a:pt x="0" y="335756"/>
                  </a:lnTo>
                  <a:lnTo>
                    <a:pt x="216694" y="426244"/>
                  </a:lnTo>
                  <a:lnTo>
                    <a:pt x="369094" y="414337"/>
                  </a:lnTo>
                  <a:lnTo>
                    <a:pt x="661987" y="383381"/>
                  </a:lnTo>
                  <a:lnTo>
                    <a:pt x="976312" y="335756"/>
                  </a:lnTo>
                  <a:lnTo>
                    <a:pt x="1259681" y="288131"/>
                  </a:lnTo>
                  <a:lnTo>
                    <a:pt x="1445419" y="259556"/>
                  </a:lnTo>
                  <a:lnTo>
                    <a:pt x="1743075" y="221456"/>
                  </a:lnTo>
                  <a:lnTo>
                    <a:pt x="2014537" y="185737"/>
                  </a:lnTo>
                  <a:lnTo>
                    <a:pt x="2102644" y="176212"/>
                  </a:lnTo>
                  <a:lnTo>
                    <a:pt x="2147887" y="180975"/>
                  </a:lnTo>
                  <a:lnTo>
                    <a:pt x="2162175" y="188119"/>
                  </a:lnTo>
                  <a:lnTo>
                    <a:pt x="2171700" y="197644"/>
                  </a:lnTo>
                  <a:lnTo>
                    <a:pt x="2178844" y="211931"/>
                  </a:lnTo>
                  <a:lnTo>
                    <a:pt x="2174081" y="233362"/>
                  </a:lnTo>
                  <a:lnTo>
                    <a:pt x="2166937" y="264319"/>
                  </a:lnTo>
                  <a:lnTo>
                    <a:pt x="2157412" y="385762"/>
                  </a:lnTo>
                  <a:lnTo>
                    <a:pt x="2140744" y="576262"/>
                  </a:lnTo>
                  <a:lnTo>
                    <a:pt x="2107406" y="792956"/>
                  </a:lnTo>
                  <a:lnTo>
                    <a:pt x="2050256" y="1140619"/>
                  </a:lnTo>
                  <a:lnTo>
                    <a:pt x="2007394" y="1295400"/>
                  </a:lnTo>
                  <a:lnTo>
                    <a:pt x="2026444" y="1326356"/>
                  </a:lnTo>
                  <a:lnTo>
                    <a:pt x="2047875" y="1350169"/>
                  </a:lnTo>
                  <a:lnTo>
                    <a:pt x="2071687" y="1369219"/>
                  </a:lnTo>
                  <a:lnTo>
                    <a:pt x="2097881" y="1381125"/>
                  </a:lnTo>
                  <a:lnTo>
                    <a:pt x="2116931" y="1383506"/>
                  </a:lnTo>
                  <a:lnTo>
                    <a:pt x="2152650" y="1390650"/>
                  </a:lnTo>
                  <a:lnTo>
                    <a:pt x="2185987" y="1381125"/>
                  </a:lnTo>
                  <a:lnTo>
                    <a:pt x="2214562" y="1359694"/>
                  </a:lnTo>
                  <a:lnTo>
                    <a:pt x="2245519" y="1314450"/>
                  </a:lnTo>
                  <a:lnTo>
                    <a:pt x="2266950" y="1264444"/>
                  </a:lnTo>
                  <a:lnTo>
                    <a:pt x="2297906" y="1178719"/>
                  </a:lnTo>
                  <a:lnTo>
                    <a:pt x="2305050" y="1123950"/>
                  </a:lnTo>
                  <a:lnTo>
                    <a:pt x="2321719" y="1000125"/>
                  </a:lnTo>
                  <a:lnTo>
                    <a:pt x="2355056" y="840581"/>
                  </a:lnTo>
                  <a:lnTo>
                    <a:pt x="2395537" y="678656"/>
                  </a:lnTo>
                  <a:lnTo>
                    <a:pt x="2457450" y="476250"/>
                  </a:lnTo>
                  <a:lnTo>
                    <a:pt x="2476500" y="423862"/>
                  </a:lnTo>
                  <a:lnTo>
                    <a:pt x="2497931" y="400050"/>
                  </a:lnTo>
                  <a:lnTo>
                    <a:pt x="2516981" y="373856"/>
                  </a:lnTo>
                  <a:lnTo>
                    <a:pt x="2531269" y="345281"/>
                  </a:lnTo>
                  <a:lnTo>
                    <a:pt x="2540794" y="316706"/>
                  </a:lnTo>
                  <a:lnTo>
                    <a:pt x="2545556" y="283369"/>
                  </a:lnTo>
                  <a:lnTo>
                    <a:pt x="2543175" y="264319"/>
                  </a:lnTo>
                  <a:lnTo>
                    <a:pt x="2531269" y="230981"/>
                  </a:lnTo>
                  <a:lnTo>
                    <a:pt x="2505075" y="185737"/>
                  </a:lnTo>
                  <a:lnTo>
                    <a:pt x="2471737" y="147637"/>
                  </a:lnTo>
                  <a:lnTo>
                    <a:pt x="2421731" y="111919"/>
                  </a:lnTo>
                  <a:lnTo>
                    <a:pt x="2359819" y="71437"/>
                  </a:lnTo>
                  <a:lnTo>
                    <a:pt x="2288381" y="38100"/>
                  </a:lnTo>
                  <a:lnTo>
                    <a:pt x="2216944" y="4762"/>
                  </a:lnTo>
                  <a:lnTo>
                    <a:pt x="2195512" y="0"/>
                  </a:lnTo>
                  <a:lnTo>
                    <a:pt x="2183606" y="0"/>
                  </a:lnTo>
                  <a:lnTo>
                    <a:pt x="2097881" y="16669"/>
                  </a:lnTo>
                  <a:lnTo>
                    <a:pt x="1826419" y="64294"/>
                  </a:lnTo>
                  <a:lnTo>
                    <a:pt x="1552575" y="107156"/>
                  </a:lnTo>
                  <a:lnTo>
                    <a:pt x="1202531" y="161925"/>
                  </a:lnTo>
                  <a:lnTo>
                    <a:pt x="971550" y="20478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601;p47">
              <a:extLst>
                <a:ext uri="{FF2B5EF4-FFF2-40B4-BE49-F238E27FC236}">
                  <a16:creationId xmlns:a16="http://schemas.microsoft.com/office/drawing/2014/main" id="{E567E96C-99A4-6B49-9F4F-0BBB8943D7AB}"/>
                </a:ext>
              </a:extLst>
            </p:cNvPr>
            <p:cNvSpPr/>
            <p:nvPr/>
          </p:nvSpPr>
          <p:spPr>
            <a:xfrm>
              <a:off x="4772025" y="3352800"/>
              <a:ext cx="2141538" cy="414338"/>
            </a:xfrm>
            <a:custGeom>
              <a:avLst/>
              <a:gdLst/>
              <a:ahLst/>
              <a:cxnLst/>
              <a:rect l="l" t="t" r="r" b="b"/>
              <a:pathLst>
                <a:path w="2140744" h="414338" extrusionOk="0">
                  <a:moveTo>
                    <a:pt x="752475" y="185738"/>
                  </a:moveTo>
                  <a:lnTo>
                    <a:pt x="431006" y="226219"/>
                  </a:lnTo>
                  <a:lnTo>
                    <a:pt x="240506" y="245269"/>
                  </a:lnTo>
                  <a:lnTo>
                    <a:pt x="150019" y="250031"/>
                  </a:lnTo>
                  <a:lnTo>
                    <a:pt x="0" y="304800"/>
                  </a:lnTo>
                  <a:lnTo>
                    <a:pt x="183356" y="414338"/>
                  </a:lnTo>
                  <a:lnTo>
                    <a:pt x="361950" y="390525"/>
                  </a:lnTo>
                  <a:lnTo>
                    <a:pt x="688181" y="345281"/>
                  </a:lnTo>
                  <a:lnTo>
                    <a:pt x="954881" y="309563"/>
                  </a:lnTo>
                  <a:lnTo>
                    <a:pt x="1202531" y="269081"/>
                  </a:lnTo>
                  <a:lnTo>
                    <a:pt x="1540669" y="219075"/>
                  </a:lnTo>
                  <a:lnTo>
                    <a:pt x="1866900" y="178594"/>
                  </a:lnTo>
                  <a:lnTo>
                    <a:pt x="2045494" y="161925"/>
                  </a:lnTo>
                  <a:lnTo>
                    <a:pt x="2140744" y="123825"/>
                  </a:lnTo>
                  <a:lnTo>
                    <a:pt x="2057400" y="38100"/>
                  </a:lnTo>
                  <a:lnTo>
                    <a:pt x="2014538" y="16669"/>
                  </a:lnTo>
                  <a:lnTo>
                    <a:pt x="1981200" y="7144"/>
                  </a:lnTo>
                  <a:lnTo>
                    <a:pt x="1945481" y="2381"/>
                  </a:lnTo>
                  <a:lnTo>
                    <a:pt x="1909763" y="0"/>
                  </a:lnTo>
                  <a:lnTo>
                    <a:pt x="1857375" y="2381"/>
                  </a:lnTo>
                  <a:lnTo>
                    <a:pt x="1812131" y="7144"/>
                  </a:lnTo>
                  <a:lnTo>
                    <a:pt x="1688306" y="35719"/>
                  </a:lnTo>
                  <a:lnTo>
                    <a:pt x="1490663" y="71438"/>
                  </a:lnTo>
                  <a:lnTo>
                    <a:pt x="1276350" y="102394"/>
                  </a:lnTo>
                  <a:lnTo>
                    <a:pt x="1138238" y="121444"/>
                  </a:lnTo>
                  <a:lnTo>
                    <a:pt x="838200" y="173831"/>
                  </a:lnTo>
                  <a:lnTo>
                    <a:pt x="752475" y="1857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602;p47">
              <a:extLst>
                <a:ext uri="{FF2B5EF4-FFF2-40B4-BE49-F238E27FC236}">
                  <a16:creationId xmlns:a16="http://schemas.microsoft.com/office/drawing/2014/main" id="{12FE01CC-0D0F-D84F-B3E7-7A927984625A}"/>
                </a:ext>
              </a:extLst>
            </p:cNvPr>
            <p:cNvSpPr/>
            <p:nvPr/>
          </p:nvSpPr>
          <p:spPr>
            <a:xfrm>
              <a:off x="4852988" y="3941763"/>
              <a:ext cx="2003425" cy="334962"/>
            </a:xfrm>
            <a:custGeom>
              <a:avLst/>
              <a:gdLst/>
              <a:ahLst/>
              <a:cxnLst/>
              <a:rect l="l" t="t" r="r" b="b"/>
              <a:pathLst>
                <a:path w="2002631" h="335756" extrusionOk="0">
                  <a:moveTo>
                    <a:pt x="747712" y="123825"/>
                  </a:moveTo>
                  <a:lnTo>
                    <a:pt x="464343" y="152400"/>
                  </a:lnTo>
                  <a:lnTo>
                    <a:pt x="261937" y="169069"/>
                  </a:lnTo>
                  <a:lnTo>
                    <a:pt x="140493" y="178594"/>
                  </a:lnTo>
                  <a:lnTo>
                    <a:pt x="0" y="226219"/>
                  </a:lnTo>
                  <a:lnTo>
                    <a:pt x="159543" y="335756"/>
                  </a:lnTo>
                  <a:lnTo>
                    <a:pt x="240506" y="328612"/>
                  </a:lnTo>
                  <a:lnTo>
                    <a:pt x="516731" y="302419"/>
                  </a:lnTo>
                  <a:lnTo>
                    <a:pt x="683418" y="283369"/>
                  </a:lnTo>
                  <a:lnTo>
                    <a:pt x="1083468" y="242887"/>
                  </a:lnTo>
                  <a:lnTo>
                    <a:pt x="1214437" y="216694"/>
                  </a:lnTo>
                  <a:lnTo>
                    <a:pt x="1407318" y="195262"/>
                  </a:lnTo>
                  <a:lnTo>
                    <a:pt x="1578768" y="185737"/>
                  </a:lnTo>
                  <a:lnTo>
                    <a:pt x="1752600" y="180975"/>
                  </a:lnTo>
                  <a:lnTo>
                    <a:pt x="1900237" y="180975"/>
                  </a:lnTo>
                  <a:lnTo>
                    <a:pt x="2002631" y="126206"/>
                  </a:lnTo>
                  <a:lnTo>
                    <a:pt x="1888331" y="0"/>
                  </a:lnTo>
                  <a:lnTo>
                    <a:pt x="1728787" y="11906"/>
                  </a:lnTo>
                  <a:lnTo>
                    <a:pt x="1462087" y="28575"/>
                  </a:lnTo>
                  <a:lnTo>
                    <a:pt x="1233487" y="52387"/>
                  </a:lnTo>
                  <a:lnTo>
                    <a:pt x="1052512" y="71437"/>
                  </a:lnTo>
                  <a:lnTo>
                    <a:pt x="802481" y="119062"/>
                  </a:lnTo>
                  <a:lnTo>
                    <a:pt x="747712" y="1238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603;p47">
              <a:extLst>
                <a:ext uri="{FF2B5EF4-FFF2-40B4-BE49-F238E27FC236}">
                  <a16:creationId xmlns:a16="http://schemas.microsoft.com/office/drawing/2014/main" id="{D15C2275-A165-8746-B666-B954035D75A9}"/>
                </a:ext>
              </a:extLst>
            </p:cNvPr>
            <p:cNvSpPr/>
            <p:nvPr/>
          </p:nvSpPr>
          <p:spPr>
            <a:xfrm>
              <a:off x="5467350" y="1609725"/>
              <a:ext cx="549275" cy="4578350"/>
            </a:xfrm>
            <a:custGeom>
              <a:avLst/>
              <a:gdLst/>
              <a:ahLst/>
              <a:cxnLst/>
              <a:rect l="l" t="t" r="r" b="b"/>
              <a:pathLst>
                <a:path w="548640" h="4577715" extrusionOk="0">
                  <a:moveTo>
                    <a:pt x="211455" y="1154430"/>
                  </a:moveTo>
                  <a:lnTo>
                    <a:pt x="211455" y="640080"/>
                  </a:lnTo>
                  <a:lnTo>
                    <a:pt x="211455" y="411480"/>
                  </a:lnTo>
                  <a:lnTo>
                    <a:pt x="200025" y="320040"/>
                  </a:lnTo>
                  <a:lnTo>
                    <a:pt x="188595" y="274320"/>
                  </a:lnTo>
                  <a:lnTo>
                    <a:pt x="154305" y="217170"/>
                  </a:lnTo>
                  <a:lnTo>
                    <a:pt x="102870" y="154305"/>
                  </a:lnTo>
                  <a:lnTo>
                    <a:pt x="34290" y="74295"/>
                  </a:lnTo>
                  <a:lnTo>
                    <a:pt x="5715" y="34290"/>
                  </a:lnTo>
                  <a:lnTo>
                    <a:pt x="0" y="22860"/>
                  </a:lnTo>
                  <a:lnTo>
                    <a:pt x="0" y="11430"/>
                  </a:lnTo>
                  <a:lnTo>
                    <a:pt x="40005" y="0"/>
                  </a:lnTo>
                  <a:lnTo>
                    <a:pt x="165735" y="22860"/>
                  </a:lnTo>
                  <a:lnTo>
                    <a:pt x="291465" y="57150"/>
                  </a:lnTo>
                  <a:lnTo>
                    <a:pt x="382905" y="91440"/>
                  </a:lnTo>
                  <a:lnTo>
                    <a:pt x="445770" y="120015"/>
                  </a:lnTo>
                  <a:lnTo>
                    <a:pt x="514350" y="165735"/>
                  </a:lnTo>
                  <a:lnTo>
                    <a:pt x="537210" y="194310"/>
                  </a:lnTo>
                  <a:lnTo>
                    <a:pt x="548640" y="217170"/>
                  </a:lnTo>
                  <a:lnTo>
                    <a:pt x="548640" y="245745"/>
                  </a:lnTo>
                  <a:lnTo>
                    <a:pt x="537210" y="291465"/>
                  </a:lnTo>
                  <a:lnTo>
                    <a:pt x="497205" y="348615"/>
                  </a:lnTo>
                  <a:lnTo>
                    <a:pt x="485775" y="382905"/>
                  </a:lnTo>
                  <a:lnTo>
                    <a:pt x="468630" y="502920"/>
                  </a:lnTo>
                  <a:lnTo>
                    <a:pt x="474345" y="668655"/>
                  </a:lnTo>
                  <a:lnTo>
                    <a:pt x="485775" y="748665"/>
                  </a:lnTo>
                  <a:lnTo>
                    <a:pt x="457200" y="891540"/>
                  </a:lnTo>
                  <a:lnTo>
                    <a:pt x="457200" y="2474595"/>
                  </a:lnTo>
                  <a:lnTo>
                    <a:pt x="451485" y="2788920"/>
                  </a:lnTo>
                  <a:lnTo>
                    <a:pt x="457200" y="4109085"/>
                  </a:lnTo>
                  <a:lnTo>
                    <a:pt x="457200" y="4303395"/>
                  </a:lnTo>
                  <a:lnTo>
                    <a:pt x="440055" y="4389120"/>
                  </a:lnTo>
                  <a:lnTo>
                    <a:pt x="417195" y="4474845"/>
                  </a:lnTo>
                  <a:lnTo>
                    <a:pt x="388620" y="4537710"/>
                  </a:lnTo>
                  <a:lnTo>
                    <a:pt x="365760" y="4572000"/>
                  </a:lnTo>
                  <a:lnTo>
                    <a:pt x="342900" y="4577715"/>
                  </a:lnTo>
                  <a:lnTo>
                    <a:pt x="314325" y="4566285"/>
                  </a:lnTo>
                  <a:lnTo>
                    <a:pt x="291465" y="4543425"/>
                  </a:lnTo>
                  <a:lnTo>
                    <a:pt x="240030" y="4463415"/>
                  </a:lnTo>
                  <a:lnTo>
                    <a:pt x="182880" y="4343400"/>
                  </a:lnTo>
                  <a:lnTo>
                    <a:pt x="142875" y="4217670"/>
                  </a:lnTo>
                  <a:lnTo>
                    <a:pt x="154305" y="4166235"/>
                  </a:lnTo>
                  <a:lnTo>
                    <a:pt x="188595" y="3966210"/>
                  </a:lnTo>
                  <a:lnTo>
                    <a:pt x="200025" y="3583305"/>
                  </a:lnTo>
                  <a:lnTo>
                    <a:pt x="217170" y="2766060"/>
                  </a:lnTo>
                  <a:lnTo>
                    <a:pt x="211455" y="11544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604;p47">
              <a:extLst>
                <a:ext uri="{FF2B5EF4-FFF2-40B4-BE49-F238E27FC236}">
                  <a16:creationId xmlns:a16="http://schemas.microsoft.com/office/drawing/2014/main" id="{53F490AA-C397-CA4E-9D1C-5E62CD8A2D74}"/>
                </a:ext>
              </a:extLst>
            </p:cNvPr>
            <p:cNvSpPr/>
            <p:nvPr/>
          </p:nvSpPr>
          <p:spPr>
            <a:xfrm>
              <a:off x="4276725" y="4170363"/>
              <a:ext cx="1438275" cy="1528762"/>
            </a:xfrm>
            <a:custGeom>
              <a:avLst/>
              <a:gdLst/>
              <a:ahLst/>
              <a:cxnLst/>
              <a:rect l="l" t="t" r="r" b="b"/>
              <a:pathLst>
                <a:path w="1438275" h="1528834" extrusionOk="0">
                  <a:moveTo>
                    <a:pt x="957263" y="464344"/>
                  </a:moveTo>
                  <a:lnTo>
                    <a:pt x="816769" y="659606"/>
                  </a:lnTo>
                  <a:lnTo>
                    <a:pt x="702469" y="802481"/>
                  </a:lnTo>
                  <a:lnTo>
                    <a:pt x="564356" y="981075"/>
                  </a:lnTo>
                  <a:lnTo>
                    <a:pt x="397669" y="1162050"/>
                  </a:lnTo>
                  <a:lnTo>
                    <a:pt x="242888" y="1300162"/>
                  </a:lnTo>
                  <a:lnTo>
                    <a:pt x="54769" y="1457325"/>
                  </a:lnTo>
                  <a:lnTo>
                    <a:pt x="30956" y="1476375"/>
                  </a:lnTo>
                  <a:lnTo>
                    <a:pt x="9525" y="1495425"/>
                  </a:lnTo>
                  <a:lnTo>
                    <a:pt x="0" y="1509712"/>
                  </a:lnTo>
                  <a:lnTo>
                    <a:pt x="0" y="1521619"/>
                  </a:lnTo>
                  <a:lnTo>
                    <a:pt x="9525" y="1526381"/>
                  </a:lnTo>
                  <a:cubicBezTo>
                    <a:pt x="36509" y="1528834"/>
                    <a:pt x="26952" y="1528762"/>
                    <a:pt x="38100" y="1528762"/>
                  </a:cubicBezTo>
                  <a:lnTo>
                    <a:pt x="90488" y="1512094"/>
                  </a:lnTo>
                  <a:lnTo>
                    <a:pt x="223838" y="1428750"/>
                  </a:lnTo>
                  <a:lnTo>
                    <a:pt x="469106" y="1269206"/>
                  </a:lnTo>
                  <a:lnTo>
                    <a:pt x="711994" y="1083469"/>
                  </a:lnTo>
                  <a:lnTo>
                    <a:pt x="971550" y="823912"/>
                  </a:lnTo>
                  <a:lnTo>
                    <a:pt x="1133475" y="616744"/>
                  </a:lnTo>
                  <a:lnTo>
                    <a:pt x="1281113" y="402431"/>
                  </a:lnTo>
                  <a:lnTo>
                    <a:pt x="1393031" y="235744"/>
                  </a:lnTo>
                  <a:lnTo>
                    <a:pt x="1438275" y="157162"/>
                  </a:lnTo>
                  <a:lnTo>
                    <a:pt x="1423988" y="0"/>
                  </a:lnTo>
                  <a:lnTo>
                    <a:pt x="1223963" y="47625"/>
                  </a:lnTo>
                  <a:lnTo>
                    <a:pt x="1147763" y="180975"/>
                  </a:lnTo>
                  <a:lnTo>
                    <a:pt x="1004888" y="400050"/>
                  </a:lnTo>
                  <a:lnTo>
                    <a:pt x="957263" y="4643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605;p47">
              <a:extLst>
                <a:ext uri="{FF2B5EF4-FFF2-40B4-BE49-F238E27FC236}">
                  <a16:creationId xmlns:a16="http://schemas.microsoft.com/office/drawing/2014/main" id="{FD9455A7-5B36-0447-B6BD-DD2C9F6D17C1}"/>
                </a:ext>
              </a:extLst>
            </p:cNvPr>
            <p:cNvSpPr/>
            <p:nvPr/>
          </p:nvSpPr>
          <p:spPr>
            <a:xfrm>
              <a:off x="5856288" y="4173538"/>
              <a:ext cx="1754187" cy="1598612"/>
            </a:xfrm>
            <a:custGeom>
              <a:avLst/>
              <a:gdLst/>
              <a:ahLst/>
              <a:cxnLst/>
              <a:rect l="l" t="t" r="r" b="b"/>
              <a:pathLst>
                <a:path w="1754981" h="1597819" extrusionOk="0">
                  <a:moveTo>
                    <a:pt x="669131" y="609600"/>
                  </a:moveTo>
                  <a:lnTo>
                    <a:pt x="504825" y="442913"/>
                  </a:lnTo>
                  <a:lnTo>
                    <a:pt x="335756" y="276225"/>
                  </a:lnTo>
                  <a:lnTo>
                    <a:pt x="183356" y="123825"/>
                  </a:lnTo>
                  <a:lnTo>
                    <a:pt x="61912" y="0"/>
                  </a:lnTo>
                  <a:lnTo>
                    <a:pt x="0" y="2382"/>
                  </a:lnTo>
                  <a:lnTo>
                    <a:pt x="92869" y="154782"/>
                  </a:lnTo>
                  <a:lnTo>
                    <a:pt x="192881" y="309563"/>
                  </a:lnTo>
                  <a:lnTo>
                    <a:pt x="330994" y="523875"/>
                  </a:lnTo>
                  <a:lnTo>
                    <a:pt x="459581" y="711994"/>
                  </a:lnTo>
                  <a:lnTo>
                    <a:pt x="607219" y="923925"/>
                  </a:lnTo>
                  <a:lnTo>
                    <a:pt x="764381" y="1138238"/>
                  </a:lnTo>
                  <a:lnTo>
                    <a:pt x="938212" y="1381125"/>
                  </a:lnTo>
                  <a:lnTo>
                    <a:pt x="1045369" y="1531144"/>
                  </a:lnTo>
                  <a:lnTo>
                    <a:pt x="1057275" y="1543050"/>
                  </a:lnTo>
                  <a:lnTo>
                    <a:pt x="1073944" y="1554957"/>
                  </a:lnTo>
                  <a:lnTo>
                    <a:pt x="1085850" y="1559719"/>
                  </a:lnTo>
                  <a:lnTo>
                    <a:pt x="1104900" y="1564482"/>
                  </a:lnTo>
                  <a:lnTo>
                    <a:pt x="1145381" y="1571625"/>
                  </a:lnTo>
                  <a:lnTo>
                    <a:pt x="1295400" y="1578769"/>
                  </a:lnTo>
                  <a:lnTo>
                    <a:pt x="1600200" y="1597819"/>
                  </a:lnTo>
                  <a:lnTo>
                    <a:pt x="1731169" y="1590675"/>
                  </a:lnTo>
                  <a:lnTo>
                    <a:pt x="1747837" y="1585913"/>
                  </a:lnTo>
                  <a:lnTo>
                    <a:pt x="1754981" y="1578769"/>
                  </a:lnTo>
                  <a:lnTo>
                    <a:pt x="1754981" y="1564482"/>
                  </a:lnTo>
                  <a:lnTo>
                    <a:pt x="1743075" y="1545432"/>
                  </a:lnTo>
                  <a:lnTo>
                    <a:pt x="1716881" y="1526382"/>
                  </a:lnTo>
                  <a:lnTo>
                    <a:pt x="1633537" y="1478757"/>
                  </a:lnTo>
                  <a:lnTo>
                    <a:pt x="1588294" y="1452563"/>
                  </a:lnTo>
                  <a:lnTo>
                    <a:pt x="1421606" y="1321594"/>
                  </a:lnTo>
                  <a:lnTo>
                    <a:pt x="1197769" y="1128713"/>
                  </a:lnTo>
                  <a:lnTo>
                    <a:pt x="966787" y="909638"/>
                  </a:lnTo>
                  <a:lnTo>
                    <a:pt x="669131" y="6096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6" name="Google Shape;610;p48">
            <a:extLst>
              <a:ext uri="{FF2B5EF4-FFF2-40B4-BE49-F238E27FC236}">
                <a16:creationId xmlns:a16="http://schemas.microsoft.com/office/drawing/2014/main" id="{C1E1EC1C-11B1-ED40-9F2E-30D91F5A856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2688" y="1422487"/>
            <a:ext cx="5000625" cy="463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" name="Google Shape;610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2688" y="1266075"/>
            <a:ext cx="5000625" cy="463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4" name="Google Shape;3754;p341"/>
          <p:cNvSpPr txBox="1"/>
          <p:nvPr/>
        </p:nvSpPr>
        <p:spPr>
          <a:xfrm>
            <a:off x="3440832" y="6858000"/>
            <a:ext cx="4512565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始</a:t>
            </a:r>
            <a:endParaRPr/>
          </a:p>
        </p:txBody>
      </p:sp>
      <p:sp>
        <p:nvSpPr>
          <p:cNvPr id="3755" name="Google Shape;3755;p341"/>
          <p:cNvSpPr/>
          <p:nvPr/>
        </p:nvSpPr>
        <p:spPr>
          <a:xfrm>
            <a:off x="4906963" y="1638300"/>
            <a:ext cx="1254125" cy="2019300"/>
          </a:xfrm>
          <a:custGeom>
            <a:avLst/>
            <a:gdLst/>
            <a:ahLst/>
            <a:cxnLst/>
            <a:rect l="l" t="t" r="r" b="b"/>
            <a:pathLst>
              <a:path w="1254402" h="2019407" extrusionOk="0">
                <a:moveTo>
                  <a:pt x="329699" y="1390918"/>
                </a:moveTo>
                <a:lnTo>
                  <a:pt x="443033" y="1200311"/>
                </a:lnTo>
                <a:lnTo>
                  <a:pt x="520306" y="1074098"/>
                </a:lnTo>
                <a:lnTo>
                  <a:pt x="574397" y="960764"/>
                </a:lnTo>
                <a:lnTo>
                  <a:pt x="731520" y="643943"/>
                </a:lnTo>
                <a:lnTo>
                  <a:pt x="837126" y="399245"/>
                </a:lnTo>
                <a:lnTo>
                  <a:pt x="862884" y="334850"/>
                </a:lnTo>
                <a:lnTo>
                  <a:pt x="868036" y="293638"/>
                </a:lnTo>
                <a:lnTo>
                  <a:pt x="865460" y="262729"/>
                </a:lnTo>
                <a:lnTo>
                  <a:pt x="852581" y="229244"/>
                </a:lnTo>
                <a:lnTo>
                  <a:pt x="821672" y="175152"/>
                </a:lnTo>
                <a:lnTo>
                  <a:pt x="770156" y="118485"/>
                </a:lnTo>
                <a:lnTo>
                  <a:pt x="716065" y="59242"/>
                </a:lnTo>
                <a:lnTo>
                  <a:pt x="708338" y="51515"/>
                </a:lnTo>
                <a:lnTo>
                  <a:pt x="700610" y="36061"/>
                </a:lnTo>
                <a:lnTo>
                  <a:pt x="705762" y="12879"/>
                </a:lnTo>
                <a:lnTo>
                  <a:pt x="731520" y="0"/>
                </a:lnTo>
                <a:lnTo>
                  <a:pt x="749550" y="0"/>
                </a:lnTo>
                <a:lnTo>
                  <a:pt x="855157" y="51515"/>
                </a:lnTo>
                <a:lnTo>
                  <a:pt x="945309" y="100455"/>
                </a:lnTo>
                <a:lnTo>
                  <a:pt x="1117886" y="216365"/>
                </a:lnTo>
                <a:lnTo>
                  <a:pt x="1195159" y="283335"/>
                </a:lnTo>
                <a:lnTo>
                  <a:pt x="1238947" y="340002"/>
                </a:lnTo>
                <a:lnTo>
                  <a:pt x="1254402" y="376063"/>
                </a:lnTo>
                <a:lnTo>
                  <a:pt x="1254402" y="388942"/>
                </a:lnTo>
                <a:lnTo>
                  <a:pt x="1251826" y="414699"/>
                </a:lnTo>
                <a:lnTo>
                  <a:pt x="1238947" y="435306"/>
                </a:lnTo>
                <a:lnTo>
                  <a:pt x="1208038" y="461063"/>
                </a:lnTo>
                <a:lnTo>
                  <a:pt x="1151371" y="494548"/>
                </a:lnTo>
                <a:lnTo>
                  <a:pt x="968491" y="757277"/>
                </a:lnTo>
                <a:lnTo>
                  <a:pt x="788187" y="1009703"/>
                </a:lnTo>
                <a:lnTo>
                  <a:pt x="600155" y="1280160"/>
                </a:lnTo>
                <a:lnTo>
                  <a:pt x="350305" y="1638192"/>
                </a:lnTo>
                <a:lnTo>
                  <a:pt x="87576" y="2016831"/>
                </a:lnTo>
                <a:lnTo>
                  <a:pt x="0" y="2019407"/>
                </a:lnTo>
                <a:lnTo>
                  <a:pt x="151970" y="1718041"/>
                </a:lnTo>
                <a:lnTo>
                  <a:pt x="236971" y="1563495"/>
                </a:lnTo>
                <a:lnTo>
                  <a:pt x="329699" y="139091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6" name="Google Shape;3756;p341"/>
          <p:cNvSpPr/>
          <p:nvPr/>
        </p:nvSpPr>
        <p:spPr>
          <a:xfrm>
            <a:off x="4776788" y="4217988"/>
            <a:ext cx="547687" cy="1530350"/>
          </a:xfrm>
          <a:custGeom>
            <a:avLst/>
            <a:gdLst/>
            <a:ahLst/>
            <a:cxnLst/>
            <a:rect l="l" t="t" r="r" b="b"/>
            <a:pathLst>
              <a:path w="547687" h="1531144" extrusionOk="0">
                <a:moveTo>
                  <a:pt x="266700" y="950119"/>
                </a:moveTo>
                <a:lnTo>
                  <a:pt x="247650" y="754856"/>
                </a:lnTo>
                <a:lnTo>
                  <a:pt x="214312" y="547687"/>
                </a:lnTo>
                <a:lnTo>
                  <a:pt x="183356" y="400050"/>
                </a:lnTo>
                <a:lnTo>
                  <a:pt x="157162" y="297656"/>
                </a:lnTo>
                <a:lnTo>
                  <a:pt x="123825" y="216694"/>
                </a:lnTo>
                <a:lnTo>
                  <a:pt x="69056" y="128587"/>
                </a:lnTo>
                <a:lnTo>
                  <a:pt x="26193" y="78581"/>
                </a:lnTo>
                <a:lnTo>
                  <a:pt x="7143" y="52387"/>
                </a:lnTo>
                <a:lnTo>
                  <a:pt x="0" y="30956"/>
                </a:lnTo>
                <a:lnTo>
                  <a:pt x="2381" y="9525"/>
                </a:lnTo>
                <a:lnTo>
                  <a:pt x="19050" y="0"/>
                </a:lnTo>
                <a:lnTo>
                  <a:pt x="57150" y="2381"/>
                </a:lnTo>
                <a:lnTo>
                  <a:pt x="97631" y="21431"/>
                </a:lnTo>
                <a:lnTo>
                  <a:pt x="195262" y="78581"/>
                </a:lnTo>
                <a:lnTo>
                  <a:pt x="302418" y="152400"/>
                </a:lnTo>
                <a:lnTo>
                  <a:pt x="361950" y="197644"/>
                </a:lnTo>
                <a:lnTo>
                  <a:pt x="392906" y="381000"/>
                </a:lnTo>
                <a:lnTo>
                  <a:pt x="528637" y="1240631"/>
                </a:lnTo>
                <a:lnTo>
                  <a:pt x="547687" y="1426369"/>
                </a:lnTo>
                <a:lnTo>
                  <a:pt x="542925" y="1464469"/>
                </a:lnTo>
                <a:lnTo>
                  <a:pt x="531018" y="1497806"/>
                </a:lnTo>
                <a:lnTo>
                  <a:pt x="516731" y="1514475"/>
                </a:lnTo>
                <a:lnTo>
                  <a:pt x="497681" y="1526381"/>
                </a:lnTo>
                <a:lnTo>
                  <a:pt x="476250" y="1531144"/>
                </a:lnTo>
                <a:lnTo>
                  <a:pt x="450056" y="1528762"/>
                </a:lnTo>
                <a:lnTo>
                  <a:pt x="421481" y="1514475"/>
                </a:lnTo>
                <a:lnTo>
                  <a:pt x="359568" y="1443037"/>
                </a:lnTo>
                <a:lnTo>
                  <a:pt x="311943" y="1364456"/>
                </a:lnTo>
                <a:lnTo>
                  <a:pt x="278606" y="1285875"/>
                </a:lnTo>
                <a:lnTo>
                  <a:pt x="283368" y="1233487"/>
                </a:lnTo>
                <a:lnTo>
                  <a:pt x="266700" y="9501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7" name="Google Shape;3757;p341"/>
          <p:cNvSpPr/>
          <p:nvPr/>
        </p:nvSpPr>
        <p:spPr>
          <a:xfrm rot="-5400000">
            <a:off x="2282032" y="2640806"/>
            <a:ext cx="2519362" cy="885825"/>
          </a:xfrm>
          <a:custGeom>
            <a:avLst/>
            <a:gdLst/>
            <a:ahLst/>
            <a:cxnLst/>
            <a:rect l="l" t="t" r="r" b="b"/>
            <a:pathLst>
              <a:path w="2519362" h="885825" extrusionOk="0">
                <a:moveTo>
                  <a:pt x="1381125" y="404812"/>
                </a:moveTo>
                <a:lnTo>
                  <a:pt x="1531143" y="438150"/>
                </a:lnTo>
                <a:lnTo>
                  <a:pt x="1709737" y="476250"/>
                </a:lnTo>
                <a:lnTo>
                  <a:pt x="1850231" y="500062"/>
                </a:lnTo>
                <a:lnTo>
                  <a:pt x="1993106" y="521493"/>
                </a:lnTo>
                <a:lnTo>
                  <a:pt x="2112168" y="531018"/>
                </a:lnTo>
                <a:lnTo>
                  <a:pt x="2181225" y="528637"/>
                </a:lnTo>
                <a:lnTo>
                  <a:pt x="2240756" y="519112"/>
                </a:lnTo>
                <a:lnTo>
                  <a:pt x="2309812" y="492918"/>
                </a:lnTo>
                <a:lnTo>
                  <a:pt x="2412206" y="438150"/>
                </a:lnTo>
                <a:lnTo>
                  <a:pt x="2462212" y="407193"/>
                </a:lnTo>
                <a:lnTo>
                  <a:pt x="2481262" y="397668"/>
                </a:lnTo>
                <a:lnTo>
                  <a:pt x="2505075" y="392906"/>
                </a:lnTo>
                <a:lnTo>
                  <a:pt x="2516981" y="395287"/>
                </a:lnTo>
                <a:lnTo>
                  <a:pt x="2519362" y="409575"/>
                </a:lnTo>
                <a:lnTo>
                  <a:pt x="2481262" y="500062"/>
                </a:lnTo>
                <a:lnTo>
                  <a:pt x="2426493" y="597693"/>
                </a:lnTo>
                <a:lnTo>
                  <a:pt x="2362200" y="702468"/>
                </a:lnTo>
                <a:lnTo>
                  <a:pt x="2302668" y="773906"/>
                </a:lnTo>
                <a:lnTo>
                  <a:pt x="2221706" y="828675"/>
                </a:lnTo>
                <a:lnTo>
                  <a:pt x="2135981" y="881062"/>
                </a:lnTo>
                <a:lnTo>
                  <a:pt x="2109787" y="885825"/>
                </a:lnTo>
                <a:lnTo>
                  <a:pt x="2071687" y="881062"/>
                </a:lnTo>
                <a:lnTo>
                  <a:pt x="2043112" y="866775"/>
                </a:lnTo>
                <a:lnTo>
                  <a:pt x="2016918" y="838200"/>
                </a:lnTo>
                <a:lnTo>
                  <a:pt x="2005012" y="819150"/>
                </a:lnTo>
                <a:lnTo>
                  <a:pt x="1771650" y="745331"/>
                </a:lnTo>
                <a:lnTo>
                  <a:pt x="1271587" y="592931"/>
                </a:lnTo>
                <a:lnTo>
                  <a:pt x="966787" y="507206"/>
                </a:lnTo>
                <a:lnTo>
                  <a:pt x="754856" y="438150"/>
                </a:lnTo>
                <a:lnTo>
                  <a:pt x="533400" y="366712"/>
                </a:lnTo>
                <a:lnTo>
                  <a:pt x="316706" y="280987"/>
                </a:lnTo>
                <a:lnTo>
                  <a:pt x="138112" y="202406"/>
                </a:lnTo>
                <a:lnTo>
                  <a:pt x="35718" y="192881"/>
                </a:lnTo>
                <a:lnTo>
                  <a:pt x="16668" y="154781"/>
                </a:lnTo>
                <a:lnTo>
                  <a:pt x="0" y="107156"/>
                </a:lnTo>
                <a:lnTo>
                  <a:pt x="0" y="69056"/>
                </a:lnTo>
                <a:lnTo>
                  <a:pt x="14287" y="40481"/>
                </a:lnTo>
                <a:lnTo>
                  <a:pt x="40481" y="21431"/>
                </a:lnTo>
                <a:lnTo>
                  <a:pt x="76200" y="4762"/>
                </a:lnTo>
                <a:lnTo>
                  <a:pt x="102393" y="0"/>
                </a:lnTo>
                <a:lnTo>
                  <a:pt x="128587" y="0"/>
                </a:lnTo>
                <a:lnTo>
                  <a:pt x="171450" y="11906"/>
                </a:lnTo>
                <a:lnTo>
                  <a:pt x="381000" y="102393"/>
                </a:lnTo>
                <a:lnTo>
                  <a:pt x="688181" y="219075"/>
                </a:lnTo>
                <a:lnTo>
                  <a:pt x="909637" y="283368"/>
                </a:lnTo>
                <a:lnTo>
                  <a:pt x="1381125" y="40481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8" name="Google Shape;3758;p341"/>
          <p:cNvSpPr/>
          <p:nvPr/>
        </p:nvSpPr>
        <p:spPr>
          <a:xfrm rot="-5400000">
            <a:off x="3285331" y="4126707"/>
            <a:ext cx="1046163" cy="1200150"/>
          </a:xfrm>
          <a:custGeom>
            <a:avLst/>
            <a:gdLst/>
            <a:ahLst/>
            <a:cxnLst/>
            <a:rect l="l" t="t" r="r" b="b"/>
            <a:pathLst>
              <a:path w="1045765" h="1200311" extrusionOk="0">
                <a:moveTo>
                  <a:pt x="783036" y="347730"/>
                </a:moveTo>
                <a:lnTo>
                  <a:pt x="862885" y="242123"/>
                </a:lnTo>
                <a:lnTo>
                  <a:pt x="909249" y="164850"/>
                </a:lnTo>
                <a:lnTo>
                  <a:pt x="960764" y="30909"/>
                </a:lnTo>
                <a:lnTo>
                  <a:pt x="1007128" y="0"/>
                </a:lnTo>
                <a:lnTo>
                  <a:pt x="1045765" y="77273"/>
                </a:lnTo>
                <a:lnTo>
                  <a:pt x="1020007" y="164850"/>
                </a:lnTo>
                <a:lnTo>
                  <a:pt x="971068" y="293638"/>
                </a:lnTo>
                <a:lnTo>
                  <a:pt x="898946" y="448185"/>
                </a:lnTo>
                <a:lnTo>
                  <a:pt x="831976" y="566671"/>
                </a:lnTo>
                <a:lnTo>
                  <a:pt x="726369" y="754702"/>
                </a:lnTo>
                <a:lnTo>
                  <a:pt x="646520" y="875764"/>
                </a:lnTo>
                <a:lnTo>
                  <a:pt x="535762" y="1025158"/>
                </a:lnTo>
                <a:lnTo>
                  <a:pt x="445609" y="1130765"/>
                </a:lnTo>
                <a:lnTo>
                  <a:pt x="406973" y="1164250"/>
                </a:lnTo>
                <a:lnTo>
                  <a:pt x="381215" y="1179705"/>
                </a:lnTo>
                <a:lnTo>
                  <a:pt x="347730" y="1190008"/>
                </a:lnTo>
                <a:lnTo>
                  <a:pt x="234396" y="1200311"/>
                </a:lnTo>
                <a:lnTo>
                  <a:pt x="103031" y="1200311"/>
                </a:lnTo>
                <a:lnTo>
                  <a:pt x="59243" y="1195160"/>
                </a:lnTo>
                <a:lnTo>
                  <a:pt x="30910" y="1184856"/>
                </a:lnTo>
                <a:lnTo>
                  <a:pt x="12879" y="1169402"/>
                </a:lnTo>
                <a:lnTo>
                  <a:pt x="2576" y="1153947"/>
                </a:lnTo>
                <a:lnTo>
                  <a:pt x="0" y="1125614"/>
                </a:lnTo>
                <a:lnTo>
                  <a:pt x="5152" y="1089553"/>
                </a:lnTo>
                <a:lnTo>
                  <a:pt x="30910" y="1050916"/>
                </a:lnTo>
                <a:lnTo>
                  <a:pt x="69546" y="1014855"/>
                </a:lnTo>
                <a:lnTo>
                  <a:pt x="185456" y="937582"/>
                </a:lnTo>
                <a:lnTo>
                  <a:pt x="298790" y="857733"/>
                </a:lnTo>
                <a:lnTo>
                  <a:pt x="391518" y="780460"/>
                </a:lnTo>
                <a:lnTo>
                  <a:pt x="530610" y="620762"/>
                </a:lnTo>
                <a:lnTo>
                  <a:pt x="680005" y="466215"/>
                </a:lnTo>
                <a:lnTo>
                  <a:pt x="783036" y="34773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9" name="Google Shape;3759;p341"/>
          <p:cNvSpPr/>
          <p:nvPr/>
        </p:nvSpPr>
        <p:spPr>
          <a:xfrm rot="-5400000">
            <a:off x="2178844" y="3247231"/>
            <a:ext cx="2844800" cy="1887538"/>
          </a:xfrm>
          <a:custGeom>
            <a:avLst/>
            <a:gdLst/>
            <a:ahLst/>
            <a:cxnLst/>
            <a:rect l="l" t="t" r="r" b="b"/>
            <a:pathLst>
              <a:path w="2843655" h="1888043" extrusionOk="0">
                <a:moveTo>
                  <a:pt x="1805618" y="1372888"/>
                </a:moveTo>
                <a:lnTo>
                  <a:pt x="1949862" y="1424404"/>
                </a:lnTo>
                <a:lnTo>
                  <a:pt x="2109560" y="1478495"/>
                </a:lnTo>
                <a:lnTo>
                  <a:pt x="2297591" y="1527435"/>
                </a:lnTo>
                <a:lnTo>
                  <a:pt x="2439259" y="1571223"/>
                </a:lnTo>
                <a:lnTo>
                  <a:pt x="2529411" y="1578950"/>
                </a:lnTo>
                <a:lnTo>
                  <a:pt x="2627290" y="1576374"/>
                </a:lnTo>
                <a:lnTo>
                  <a:pt x="2678806" y="1566071"/>
                </a:lnTo>
                <a:lnTo>
                  <a:pt x="2714867" y="1553192"/>
                </a:lnTo>
                <a:lnTo>
                  <a:pt x="2740624" y="1532586"/>
                </a:lnTo>
                <a:lnTo>
                  <a:pt x="2763806" y="1504253"/>
                </a:lnTo>
                <a:lnTo>
                  <a:pt x="2792140" y="1488798"/>
                </a:lnTo>
                <a:lnTo>
                  <a:pt x="2820473" y="1481071"/>
                </a:lnTo>
                <a:lnTo>
                  <a:pt x="2838504" y="1486222"/>
                </a:lnTo>
                <a:lnTo>
                  <a:pt x="2843655" y="1496525"/>
                </a:lnTo>
                <a:lnTo>
                  <a:pt x="2833352" y="1545465"/>
                </a:lnTo>
                <a:lnTo>
                  <a:pt x="2786988" y="1645920"/>
                </a:lnTo>
                <a:lnTo>
                  <a:pt x="2717443" y="1746376"/>
                </a:lnTo>
                <a:lnTo>
                  <a:pt x="2650472" y="1818497"/>
                </a:lnTo>
                <a:lnTo>
                  <a:pt x="2550017" y="1888043"/>
                </a:lnTo>
                <a:lnTo>
                  <a:pt x="2405774" y="1839103"/>
                </a:lnTo>
                <a:lnTo>
                  <a:pt x="2215166" y="1779861"/>
                </a:lnTo>
                <a:lnTo>
                  <a:pt x="1949862" y="1689709"/>
                </a:lnTo>
                <a:lnTo>
                  <a:pt x="1748951" y="1612435"/>
                </a:lnTo>
                <a:lnTo>
                  <a:pt x="1545465" y="1532586"/>
                </a:lnTo>
                <a:lnTo>
                  <a:pt x="1352282" y="1439858"/>
                </a:lnTo>
                <a:lnTo>
                  <a:pt x="1092129" y="1313645"/>
                </a:lnTo>
                <a:lnTo>
                  <a:pt x="883491" y="1169402"/>
                </a:lnTo>
                <a:lnTo>
                  <a:pt x="736672" y="1035462"/>
                </a:lnTo>
                <a:lnTo>
                  <a:pt x="656823" y="953037"/>
                </a:lnTo>
                <a:lnTo>
                  <a:pt x="558943" y="842279"/>
                </a:lnTo>
                <a:lnTo>
                  <a:pt x="473943" y="744399"/>
                </a:lnTo>
                <a:lnTo>
                  <a:pt x="373488" y="618186"/>
                </a:lnTo>
                <a:lnTo>
                  <a:pt x="273032" y="481670"/>
                </a:lnTo>
                <a:lnTo>
                  <a:pt x="167426" y="324548"/>
                </a:lnTo>
                <a:lnTo>
                  <a:pt x="110759" y="231820"/>
                </a:lnTo>
                <a:lnTo>
                  <a:pt x="54092" y="133941"/>
                </a:lnTo>
                <a:lnTo>
                  <a:pt x="12879" y="59243"/>
                </a:lnTo>
                <a:lnTo>
                  <a:pt x="2576" y="36061"/>
                </a:lnTo>
                <a:lnTo>
                  <a:pt x="0" y="18031"/>
                </a:lnTo>
                <a:lnTo>
                  <a:pt x="5152" y="5152"/>
                </a:lnTo>
                <a:lnTo>
                  <a:pt x="20606" y="0"/>
                </a:lnTo>
                <a:lnTo>
                  <a:pt x="38637" y="5152"/>
                </a:lnTo>
                <a:lnTo>
                  <a:pt x="136516" y="128789"/>
                </a:lnTo>
                <a:lnTo>
                  <a:pt x="242123" y="267881"/>
                </a:lnTo>
                <a:lnTo>
                  <a:pt x="360609" y="412124"/>
                </a:lnTo>
                <a:lnTo>
                  <a:pt x="486822" y="548640"/>
                </a:lnTo>
                <a:lnTo>
                  <a:pt x="643944" y="705763"/>
                </a:lnTo>
                <a:lnTo>
                  <a:pt x="834551" y="862885"/>
                </a:lnTo>
                <a:lnTo>
                  <a:pt x="1043189" y="1012280"/>
                </a:lnTo>
                <a:lnTo>
                  <a:pt x="1213190" y="1115311"/>
                </a:lnTo>
                <a:lnTo>
                  <a:pt x="1434707" y="1220918"/>
                </a:lnTo>
                <a:lnTo>
                  <a:pt x="1805618" y="13728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0" name="Google Shape;3760;p341"/>
          <p:cNvSpPr/>
          <p:nvPr/>
        </p:nvSpPr>
        <p:spPr>
          <a:xfrm>
            <a:off x="2486025" y="2960688"/>
            <a:ext cx="2424113" cy="935037"/>
          </a:xfrm>
          <a:custGeom>
            <a:avLst/>
            <a:gdLst/>
            <a:ahLst/>
            <a:cxnLst/>
            <a:rect l="l" t="t" r="r" b="b"/>
            <a:pathLst>
              <a:path w="2424113" h="935831" extrusionOk="0">
                <a:moveTo>
                  <a:pt x="1319213" y="516731"/>
                </a:moveTo>
                <a:lnTo>
                  <a:pt x="1050131" y="626269"/>
                </a:lnTo>
                <a:lnTo>
                  <a:pt x="823913" y="714375"/>
                </a:lnTo>
                <a:lnTo>
                  <a:pt x="678656" y="785812"/>
                </a:lnTo>
                <a:lnTo>
                  <a:pt x="459581" y="885825"/>
                </a:lnTo>
                <a:lnTo>
                  <a:pt x="385763" y="914400"/>
                </a:lnTo>
                <a:lnTo>
                  <a:pt x="371475" y="926306"/>
                </a:lnTo>
                <a:lnTo>
                  <a:pt x="352425" y="933450"/>
                </a:lnTo>
                <a:lnTo>
                  <a:pt x="326231" y="935831"/>
                </a:lnTo>
                <a:lnTo>
                  <a:pt x="278606" y="928687"/>
                </a:lnTo>
                <a:lnTo>
                  <a:pt x="226219" y="907256"/>
                </a:lnTo>
                <a:lnTo>
                  <a:pt x="159544" y="869156"/>
                </a:lnTo>
                <a:lnTo>
                  <a:pt x="126206" y="838200"/>
                </a:lnTo>
                <a:lnTo>
                  <a:pt x="85725" y="792956"/>
                </a:lnTo>
                <a:lnTo>
                  <a:pt x="35719" y="721519"/>
                </a:lnTo>
                <a:lnTo>
                  <a:pt x="19050" y="676275"/>
                </a:lnTo>
                <a:lnTo>
                  <a:pt x="4763" y="623887"/>
                </a:lnTo>
                <a:lnTo>
                  <a:pt x="0" y="566737"/>
                </a:lnTo>
                <a:lnTo>
                  <a:pt x="4763" y="533400"/>
                </a:lnTo>
                <a:lnTo>
                  <a:pt x="21431" y="490537"/>
                </a:lnTo>
                <a:lnTo>
                  <a:pt x="30956" y="483394"/>
                </a:lnTo>
                <a:lnTo>
                  <a:pt x="42863" y="481012"/>
                </a:lnTo>
                <a:lnTo>
                  <a:pt x="61913" y="492919"/>
                </a:lnTo>
                <a:lnTo>
                  <a:pt x="78581" y="511969"/>
                </a:lnTo>
                <a:lnTo>
                  <a:pt x="90488" y="528637"/>
                </a:lnTo>
                <a:lnTo>
                  <a:pt x="111919" y="578644"/>
                </a:lnTo>
                <a:lnTo>
                  <a:pt x="126206" y="602456"/>
                </a:lnTo>
                <a:lnTo>
                  <a:pt x="145256" y="626269"/>
                </a:lnTo>
                <a:lnTo>
                  <a:pt x="166688" y="642937"/>
                </a:lnTo>
                <a:lnTo>
                  <a:pt x="197644" y="652462"/>
                </a:lnTo>
                <a:lnTo>
                  <a:pt x="240506" y="647700"/>
                </a:lnTo>
                <a:lnTo>
                  <a:pt x="395288" y="616744"/>
                </a:lnTo>
                <a:lnTo>
                  <a:pt x="602456" y="561975"/>
                </a:lnTo>
                <a:lnTo>
                  <a:pt x="890588" y="471487"/>
                </a:lnTo>
                <a:lnTo>
                  <a:pt x="1128713" y="402431"/>
                </a:lnTo>
                <a:lnTo>
                  <a:pt x="1457325" y="300037"/>
                </a:lnTo>
                <a:lnTo>
                  <a:pt x="1747838" y="202406"/>
                </a:lnTo>
                <a:lnTo>
                  <a:pt x="2062163" y="88106"/>
                </a:lnTo>
                <a:lnTo>
                  <a:pt x="2224088" y="40481"/>
                </a:lnTo>
                <a:lnTo>
                  <a:pt x="2355056" y="7144"/>
                </a:lnTo>
                <a:lnTo>
                  <a:pt x="2393156" y="0"/>
                </a:lnTo>
                <a:lnTo>
                  <a:pt x="2409825" y="4762"/>
                </a:lnTo>
                <a:lnTo>
                  <a:pt x="2419350" y="9525"/>
                </a:lnTo>
                <a:lnTo>
                  <a:pt x="2424113" y="23812"/>
                </a:lnTo>
                <a:lnTo>
                  <a:pt x="2414588" y="47625"/>
                </a:lnTo>
                <a:lnTo>
                  <a:pt x="2388394" y="71437"/>
                </a:lnTo>
                <a:lnTo>
                  <a:pt x="2014538" y="242887"/>
                </a:lnTo>
                <a:lnTo>
                  <a:pt x="1678781" y="366712"/>
                </a:lnTo>
                <a:lnTo>
                  <a:pt x="1319213" y="5167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1" name="Google Shape;3761;p341"/>
          <p:cNvSpPr/>
          <p:nvPr/>
        </p:nvSpPr>
        <p:spPr>
          <a:xfrm>
            <a:off x="4762500" y="3271838"/>
            <a:ext cx="2076450" cy="593725"/>
          </a:xfrm>
          <a:custGeom>
            <a:avLst/>
            <a:gdLst/>
            <a:ahLst/>
            <a:cxnLst/>
            <a:rect l="l" t="t" r="r" b="b"/>
            <a:pathLst>
              <a:path w="2076450" h="592931" extrusionOk="0">
                <a:moveTo>
                  <a:pt x="711994" y="423862"/>
                </a:moveTo>
                <a:lnTo>
                  <a:pt x="466725" y="481012"/>
                </a:lnTo>
                <a:lnTo>
                  <a:pt x="423863" y="495300"/>
                </a:lnTo>
                <a:lnTo>
                  <a:pt x="357188" y="538162"/>
                </a:lnTo>
                <a:lnTo>
                  <a:pt x="273844" y="578643"/>
                </a:lnTo>
                <a:lnTo>
                  <a:pt x="228600" y="592931"/>
                </a:lnTo>
                <a:lnTo>
                  <a:pt x="195263" y="592931"/>
                </a:lnTo>
                <a:lnTo>
                  <a:pt x="171450" y="576262"/>
                </a:lnTo>
                <a:lnTo>
                  <a:pt x="119063" y="507206"/>
                </a:lnTo>
                <a:lnTo>
                  <a:pt x="76200" y="450056"/>
                </a:lnTo>
                <a:lnTo>
                  <a:pt x="38100" y="390525"/>
                </a:lnTo>
                <a:lnTo>
                  <a:pt x="11906" y="342900"/>
                </a:lnTo>
                <a:lnTo>
                  <a:pt x="2381" y="316706"/>
                </a:lnTo>
                <a:lnTo>
                  <a:pt x="0" y="297656"/>
                </a:lnTo>
                <a:lnTo>
                  <a:pt x="4763" y="280987"/>
                </a:lnTo>
                <a:lnTo>
                  <a:pt x="23813" y="273843"/>
                </a:lnTo>
                <a:lnTo>
                  <a:pt x="71438" y="271462"/>
                </a:lnTo>
                <a:lnTo>
                  <a:pt x="102394" y="276225"/>
                </a:lnTo>
                <a:lnTo>
                  <a:pt x="133350" y="280987"/>
                </a:lnTo>
                <a:lnTo>
                  <a:pt x="219075" y="271462"/>
                </a:lnTo>
                <a:lnTo>
                  <a:pt x="314325" y="290512"/>
                </a:lnTo>
                <a:lnTo>
                  <a:pt x="511969" y="264318"/>
                </a:lnTo>
                <a:lnTo>
                  <a:pt x="966788" y="202406"/>
                </a:lnTo>
                <a:lnTo>
                  <a:pt x="1395413" y="130968"/>
                </a:lnTo>
                <a:lnTo>
                  <a:pt x="1997869" y="0"/>
                </a:lnTo>
                <a:lnTo>
                  <a:pt x="2076450" y="111918"/>
                </a:lnTo>
                <a:lnTo>
                  <a:pt x="1895475" y="152400"/>
                </a:lnTo>
                <a:lnTo>
                  <a:pt x="1352550" y="276225"/>
                </a:lnTo>
                <a:lnTo>
                  <a:pt x="923925" y="371475"/>
                </a:lnTo>
                <a:lnTo>
                  <a:pt x="711994" y="4238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2" name="Google Shape;3762;p341"/>
          <p:cNvSpPr/>
          <p:nvPr/>
        </p:nvSpPr>
        <p:spPr>
          <a:xfrm>
            <a:off x="6208713" y="2638425"/>
            <a:ext cx="990600" cy="1236663"/>
          </a:xfrm>
          <a:custGeom>
            <a:avLst/>
            <a:gdLst/>
            <a:ahLst/>
            <a:cxnLst/>
            <a:rect l="l" t="t" r="r" b="b"/>
            <a:pathLst>
              <a:path w="990600" h="1235869" extrusionOk="0">
                <a:moveTo>
                  <a:pt x="438150" y="607219"/>
                </a:moveTo>
                <a:lnTo>
                  <a:pt x="316706" y="442913"/>
                </a:lnTo>
                <a:lnTo>
                  <a:pt x="230981" y="326231"/>
                </a:lnTo>
                <a:lnTo>
                  <a:pt x="142875" y="214313"/>
                </a:lnTo>
                <a:lnTo>
                  <a:pt x="16669" y="69056"/>
                </a:lnTo>
                <a:lnTo>
                  <a:pt x="4762" y="47625"/>
                </a:lnTo>
                <a:lnTo>
                  <a:pt x="0" y="30956"/>
                </a:lnTo>
                <a:lnTo>
                  <a:pt x="0" y="16669"/>
                </a:lnTo>
                <a:lnTo>
                  <a:pt x="4762" y="4763"/>
                </a:lnTo>
                <a:lnTo>
                  <a:pt x="16669" y="0"/>
                </a:lnTo>
                <a:lnTo>
                  <a:pt x="28575" y="0"/>
                </a:lnTo>
                <a:lnTo>
                  <a:pt x="59531" y="14288"/>
                </a:lnTo>
                <a:lnTo>
                  <a:pt x="300037" y="185738"/>
                </a:lnTo>
                <a:lnTo>
                  <a:pt x="511969" y="345281"/>
                </a:lnTo>
                <a:lnTo>
                  <a:pt x="702469" y="495300"/>
                </a:lnTo>
                <a:lnTo>
                  <a:pt x="809625" y="583406"/>
                </a:lnTo>
                <a:lnTo>
                  <a:pt x="871537" y="642938"/>
                </a:lnTo>
                <a:lnTo>
                  <a:pt x="907256" y="685800"/>
                </a:lnTo>
                <a:lnTo>
                  <a:pt x="928687" y="721519"/>
                </a:lnTo>
                <a:lnTo>
                  <a:pt x="957262" y="788194"/>
                </a:lnTo>
                <a:lnTo>
                  <a:pt x="976312" y="869156"/>
                </a:lnTo>
                <a:lnTo>
                  <a:pt x="990600" y="973931"/>
                </a:lnTo>
                <a:lnTo>
                  <a:pt x="990600" y="1073944"/>
                </a:lnTo>
                <a:lnTo>
                  <a:pt x="985837" y="1123950"/>
                </a:lnTo>
                <a:lnTo>
                  <a:pt x="976312" y="1162050"/>
                </a:lnTo>
                <a:lnTo>
                  <a:pt x="962025" y="1185863"/>
                </a:lnTo>
                <a:lnTo>
                  <a:pt x="935831" y="1212056"/>
                </a:lnTo>
                <a:lnTo>
                  <a:pt x="902494" y="1228725"/>
                </a:lnTo>
                <a:lnTo>
                  <a:pt x="876300" y="1235869"/>
                </a:lnTo>
                <a:lnTo>
                  <a:pt x="845344" y="1228725"/>
                </a:lnTo>
                <a:lnTo>
                  <a:pt x="819150" y="1212056"/>
                </a:lnTo>
                <a:lnTo>
                  <a:pt x="795337" y="1183481"/>
                </a:lnTo>
                <a:lnTo>
                  <a:pt x="769144" y="1133475"/>
                </a:lnTo>
                <a:lnTo>
                  <a:pt x="711994" y="1028700"/>
                </a:lnTo>
                <a:lnTo>
                  <a:pt x="542925" y="764381"/>
                </a:lnTo>
                <a:lnTo>
                  <a:pt x="438150" y="6072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3" name="Google Shape;3763;p341"/>
          <p:cNvSpPr/>
          <p:nvPr/>
        </p:nvSpPr>
        <p:spPr>
          <a:xfrm>
            <a:off x="5032375" y="4211638"/>
            <a:ext cx="2109788" cy="1422400"/>
          </a:xfrm>
          <a:custGeom>
            <a:avLst/>
            <a:gdLst/>
            <a:ahLst/>
            <a:cxnLst/>
            <a:rect l="l" t="t" r="r" b="b"/>
            <a:pathLst>
              <a:path w="2109788" h="1421607" extrusionOk="0">
                <a:moveTo>
                  <a:pt x="385763" y="352425"/>
                </a:moveTo>
                <a:lnTo>
                  <a:pt x="76200" y="385763"/>
                </a:lnTo>
                <a:lnTo>
                  <a:pt x="0" y="283369"/>
                </a:lnTo>
                <a:lnTo>
                  <a:pt x="95250" y="200025"/>
                </a:lnTo>
                <a:lnTo>
                  <a:pt x="340519" y="185738"/>
                </a:lnTo>
                <a:lnTo>
                  <a:pt x="592932" y="166688"/>
                </a:lnTo>
                <a:lnTo>
                  <a:pt x="852488" y="135732"/>
                </a:lnTo>
                <a:lnTo>
                  <a:pt x="1119188" y="102394"/>
                </a:lnTo>
                <a:lnTo>
                  <a:pt x="1333500" y="66675"/>
                </a:lnTo>
                <a:lnTo>
                  <a:pt x="1538288" y="30957"/>
                </a:lnTo>
                <a:lnTo>
                  <a:pt x="1666875" y="9525"/>
                </a:lnTo>
                <a:lnTo>
                  <a:pt x="1716882" y="0"/>
                </a:lnTo>
                <a:lnTo>
                  <a:pt x="1743075" y="2382"/>
                </a:lnTo>
                <a:lnTo>
                  <a:pt x="1804988" y="26194"/>
                </a:lnTo>
                <a:lnTo>
                  <a:pt x="1888332" y="76200"/>
                </a:lnTo>
                <a:lnTo>
                  <a:pt x="1938338" y="119063"/>
                </a:lnTo>
                <a:lnTo>
                  <a:pt x="2062163" y="261938"/>
                </a:lnTo>
                <a:lnTo>
                  <a:pt x="2100263" y="307182"/>
                </a:lnTo>
                <a:lnTo>
                  <a:pt x="2109788" y="330994"/>
                </a:lnTo>
                <a:lnTo>
                  <a:pt x="2105025" y="359569"/>
                </a:lnTo>
                <a:lnTo>
                  <a:pt x="2064544" y="452438"/>
                </a:lnTo>
                <a:lnTo>
                  <a:pt x="2052638" y="497682"/>
                </a:lnTo>
                <a:lnTo>
                  <a:pt x="1962150" y="831057"/>
                </a:lnTo>
                <a:lnTo>
                  <a:pt x="1885950" y="1133475"/>
                </a:lnTo>
                <a:lnTo>
                  <a:pt x="1831182" y="1338263"/>
                </a:lnTo>
                <a:lnTo>
                  <a:pt x="1816894" y="1371600"/>
                </a:lnTo>
                <a:lnTo>
                  <a:pt x="1795463" y="1402557"/>
                </a:lnTo>
                <a:lnTo>
                  <a:pt x="1783557" y="1414463"/>
                </a:lnTo>
                <a:lnTo>
                  <a:pt x="1759744" y="1421607"/>
                </a:lnTo>
                <a:lnTo>
                  <a:pt x="1709738" y="1419225"/>
                </a:lnTo>
                <a:lnTo>
                  <a:pt x="1676400" y="1414463"/>
                </a:lnTo>
                <a:lnTo>
                  <a:pt x="1652588" y="1400175"/>
                </a:lnTo>
                <a:lnTo>
                  <a:pt x="1626394" y="1362075"/>
                </a:lnTo>
                <a:lnTo>
                  <a:pt x="1662113" y="1123950"/>
                </a:lnTo>
                <a:lnTo>
                  <a:pt x="1719263" y="645319"/>
                </a:lnTo>
                <a:lnTo>
                  <a:pt x="1743075" y="326232"/>
                </a:lnTo>
                <a:lnTo>
                  <a:pt x="1745457" y="297657"/>
                </a:lnTo>
                <a:lnTo>
                  <a:pt x="1745457" y="280988"/>
                </a:lnTo>
                <a:lnTo>
                  <a:pt x="1743075" y="257175"/>
                </a:lnTo>
                <a:lnTo>
                  <a:pt x="1733550" y="238125"/>
                </a:lnTo>
                <a:lnTo>
                  <a:pt x="1719263" y="228600"/>
                </a:lnTo>
                <a:lnTo>
                  <a:pt x="1693069" y="223838"/>
                </a:lnTo>
                <a:lnTo>
                  <a:pt x="1635919" y="221457"/>
                </a:lnTo>
                <a:lnTo>
                  <a:pt x="1357313" y="252413"/>
                </a:lnTo>
                <a:lnTo>
                  <a:pt x="931069" y="297657"/>
                </a:lnTo>
                <a:lnTo>
                  <a:pt x="385763" y="3524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4" name="Google Shape;3764;p341"/>
          <p:cNvSpPr/>
          <p:nvPr/>
        </p:nvSpPr>
        <p:spPr>
          <a:xfrm>
            <a:off x="5218113" y="5343525"/>
            <a:ext cx="1568450" cy="300038"/>
          </a:xfrm>
          <a:custGeom>
            <a:avLst/>
            <a:gdLst/>
            <a:ahLst/>
            <a:cxnLst/>
            <a:rect l="l" t="t" r="r" b="b"/>
            <a:pathLst>
              <a:path w="1569244" h="300038" extrusionOk="0">
                <a:moveTo>
                  <a:pt x="297656" y="285750"/>
                </a:moveTo>
                <a:lnTo>
                  <a:pt x="59531" y="300038"/>
                </a:lnTo>
                <a:lnTo>
                  <a:pt x="0" y="200025"/>
                </a:lnTo>
                <a:lnTo>
                  <a:pt x="61912" y="119063"/>
                </a:lnTo>
                <a:lnTo>
                  <a:pt x="350044" y="97631"/>
                </a:lnTo>
                <a:lnTo>
                  <a:pt x="659606" y="73819"/>
                </a:lnTo>
                <a:lnTo>
                  <a:pt x="971550" y="47625"/>
                </a:lnTo>
                <a:lnTo>
                  <a:pt x="1209675" y="26194"/>
                </a:lnTo>
                <a:lnTo>
                  <a:pt x="1507331" y="0"/>
                </a:lnTo>
                <a:lnTo>
                  <a:pt x="1569244" y="119063"/>
                </a:lnTo>
                <a:lnTo>
                  <a:pt x="1443037" y="226219"/>
                </a:lnTo>
                <a:lnTo>
                  <a:pt x="1223962" y="240506"/>
                </a:lnTo>
                <a:lnTo>
                  <a:pt x="945356" y="257175"/>
                </a:lnTo>
                <a:lnTo>
                  <a:pt x="678656" y="271463"/>
                </a:lnTo>
                <a:lnTo>
                  <a:pt x="297656" y="2857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A743CAF-2522-8D43-AD5A-27319CB1CFAA}"/>
              </a:ext>
            </a:extLst>
          </p:cNvPr>
          <p:cNvGrpSpPr/>
          <p:nvPr/>
        </p:nvGrpSpPr>
        <p:grpSpPr>
          <a:xfrm>
            <a:off x="2494043" y="1646319"/>
            <a:ext cx="4713288" cy="4110038"/>
            <a:chOff x="2638425" y="1790700"/>
            <a:chExt cx="4713288" cy="4110038"/>
          </a:xfrm>
        </p:grpSpPr>
        <p:sp>
          <p:nvSpPr>
            <p:cNvPr id="13" name="Google Shape;3755;p341">
              <a:extLst>
                <a:ext uri="{FF2B5EF4-FFF2-40B4-BE49-F238E27FC236}">
                  <a16:creationId xmlns:a16="http://schemas.microsoft.com/office/drawing/2014/main" id="{F3F063DC-62D1-D741-A495-5F744E9646F1}"/>
                </a:ext>
              </a:extLst>
            </p:cNvPr>
            <p:cNvSpPr/>
            <p:nvPr/>
          </p:nvSpPr>
          <p:spPr>
            <a:xfrm>
              <a:off x="5059363" y="1790700"/>
              <a:ext cx="1254125" cy="2019300"/>
            </a:xfrm>
            <a:custGeom>
              <a:avLst/>
              <a:gdLst/>
              <a:ahLst/>
              <a:cxnLst/>
              <a:rect l="l" t="t" r="r" b="b"/>
              <a:pathLst>
                <a:path w="1254402" h="2019407" extrusionOk="0">
                  <a:moveTo>
                    <a:pt x="329699" y="1390918"/>
                  </a:moveTo>
                  <a:lnTo>
                    <a:pt x="443033" y="1200311"/>
                  </a:lnTo>
                  <a:lnTo>
                    <a:pt x="520306" y="1074098"/>
                  </a:lnTo>
                  <a:lnTo>
                    <a:pt x="574397" y="960764"/>
                  </a:lnTo>
                  <a:lnTo>
                    <a:pt x="731520" y="643943"/>
                  </a:lnTo>
                  <a:lnTo>
                    <a:pt x="837126" y="399245"/>
                  </a:lnTo>
                  <a:lnTo>
                    <a:pt x="862884" y="334850"/>
                  </a:lnTo>
                  <a:lnTo>
                    <a:pt x="868036" y="293638"/>
                  </a:lnTo>
                  <a:lnTo>
                    <a:pt x="865460" y="262729"/>
                  </a:lnTo>
                  <a:lnTo>
                    <a:pt x="852581" y="229244"/>
                  </a:lnTo>
                  <a:lnTo>
                    <a:pt x="821672" y="175152"/>
                  </a:lnTo>
                  <a:lnTo>
                    <a:pt x="770156" y="118485"/>
                  </a:lnTo>
                  <a:lnTo>
                    <a:pt x="716065" y="59242"/>
                  </a:lnTo>
                  <a:lnTo>
                    <a:pt x="708338" y="51515"/>
                  </a:lnTo>
                  <a:lnTo>
                    <a:pt x="700610" y="36061"/>
                  </a:lnTo>
                  <a:lnTo>
                    <a:pt x="705762" y="12879"/>
                  </a:lnTo>
                  <a:lnTo>
                    <a:pt x="731520" y="0"/>
                  </a:lnTo>
                  <a:lnTo>
                    <a:pt x="749550" y="0"/>
                  </a:lnTo>
                  <a:lnTo>
                    <a:pt x="855157" y="51515"/>
                  </a:lnTo>
                  <a:lnTo>
                    <a:pt x="945309" y="100455"/>
                  </a:lnTo>
                  <a:lnTo>
                    <a:pt x="1117886" y="216365"/>
                  </a:lnTo>
                  <a:lnTo>
                    <a:pt x="1195159" y="283335"/>
                  </a:lnTo>
                  <a:lnTo>
                    <a:pt x="1238947" y="340002"/>
                  </a:lnTo>
                  <a:lnTo>
                    <a:pt x="1254402" y="376063"/>
                  </a:lnTo>
                  <a:lnTo>
                    <a:pt x="1254402" y="388942"/>
                  </a:lnTo>
                  <a:lnTo>
                    <a:pt x="1251826" y="414699"/>
                  </a:lnTo>
                  <a:lnTo>
                    <a:pt x="1238947" y="435306"/>
                  </a:lnTo>
                  <a:lnTo>
                    <a:pt x="1208038" y="461063"/>
                  </a:lnTo>
                  <a:lnTo>
                    <a:pt x="1151371" y="494548"/>
                  </a:lnTo>
                  <a:lnTo>
                    <a:pt x="968491" y="757277"/>
                  </a:lnTo>
                  <a:lnTo>
                    <a:pt x="788187" y="1009703"/>
                  </a:lnTo>
                  <a:lnTo>
                    <a:pt x="600155" y="1280160"/>
                  </a:lnTo>
                  <a:lnTo>
                    <a:pt x="350305" y="1638192"/>
                  </a:lnTo>
                  <a:lnTo>
                    <a:pt x="87576" y="2016831"/>
                  </a:lnTo>
                  <a:lnTo>
                    <a:pt x="0" y="2019407"/>
                  </a:lnTo>
                  <a:lnTo>
                    <a:pt x="151970" y="1718041"/>
                  </a:lnTo>
                  <a:lnTo>
                    <a:pt x="236971" y="1563495"/>
                  </a:lnTo>
                  <a:lnTo>
                    <a:pt x="329699" y="13909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756;p341">
              <a:extLst>
                <a:ext uri="{FF2B5EF4-FFF2-40B4-BE49-F238E27FC236}">
                  <a16:creationId xmlns:a16="http://schemas.microsoft.com/office/drawing/2014/main" id="{1FF1C47A-9018-6847-8FB9-0528CDDA9577}"/>
                </a:ext>
              </a:extLst>
            </p:cNvPr>
            <p:cNvSpPr/>
            <p:nvPr/>
          </p:nvSpPr>
          <p:spPr>
            <a:xfrm>
              <a:off x="4929188" y="4370388"/>
              <a:ext cx="547687" cy="1530350"/>
            </a:xfrm>
            <a:custGeom>
              <a:avLst/>
              <a:gdLst/>
              <a:ahLst/>
              <a:cxnLst/>
              <a:rect l="l" t="t" r="r" b="b"/>
              <a:pathLst>
                <a:path w="547687" h="1531144" extrusionOk="0">
                  <a:moveTo>
                    <a:pt x="266700" y="950119"/>
                  </a:moveTo>
                  <a:lnTo>
                    <a:pt x="247650" y="754856"/>
                  </a:lnTo>
                  <a:lnTo>
                    <a:pt x="214312" y="547687"/>
                  </a:lnTo>
                  <a:lnTo>
                    <a:pt x="183356" y="400050"/>
                  </a:lnTo>
                  <a:lnTo>
                    <a:pt x="157162" y="297656"/>
                  </a:lnTo>
                  <a:lnTo>
                    <a:pt x="123825" y="216694"/>
                  </a:lnTo>
                  <a:lnTo>
                    <a:pt x="69056" y="128587"/>
                  </a:lnTo>
                  <a:lnTo>
                    <a:pt x="26193" y="78581"/>
                  </a:lnTo>
                  <a:lnTo>
                    <a:pt x="7143" y="52387"/>
                  </a:lnTo>
                  <a:lnTo>
                    <a:pt x="0" y="30956"/>
                  </a:lnTo>
                  <a:lnTo>
                    <a:pt x="2381" y="9525"/>
                  </a:lnTo>
                  <a:lnTo>
                    <a:pt x="19050" y="0"/>
                  </a:lnTo>
                  <a:lnTo>
                    <a:pt x="57150" y="2381"/>
                  </a:lnTo>
                  <a:lnTo>
                    <a:pt x="97631" y="21431"/>
                  </a:lnTo>
                  <a:lnTo>
                    <a:pt x="195262" y="78581"/>
                  </a:lnTo>
                  <a:lnTo>
                    <a:pt x="302418" y="152400"/>
                  </a:lnTo>
                  <a:lnTo>
                    <a:pt x="361950" y="197644"/>
                  </a:lnTo>
                  <a:lnTo>
                    <a:pt x="392906" y="381000"/>
                  </a:lnTo>
                  <a:lnTo>
                    <a:pt x="528637" y="1240631"/>
                  </a:lnTo>
                  <a:lnTo>
                    <a:pt x="547687" y="1426369"/>
                  </a:lnTo>
                  <a:lnTo>
                    <a:pt x="542925" y="1464469"/>
                  </a:lnTo>
                  <a:lnTo>
                    <a:pt x="531018" y="1497806"/>
                  </a:lnTo>
                  <a:lnTo>
                    <a:pt x="516731" y="1514475"/>
                  </a:lnTo>
                  <a:lnTo>
                    <a:pt x="497681" y="1526381"/>
                  </a:lnTo>
                  <a:lnTo>
                    <a:pt x="476250" y="1531144"/>
                  </a:lnTo>
                  <a:lnTo>
                    <a:pt x="450056" y="1528762"/>
                  </a:lnTo>
                  <a:lnTo>
                    <a:pt x="421481" y="1514475"/>
                  </a:lnTo>
                  <a:lnTo>
                    <a:pt x="359568" y="1443037"/>
                  </a:lnTo>
                  <a:lnTo>
                    <a:pt x="311943" y="1364456"/>
                  </a:lnTo>
                  <a:lnTo>
                    <a:pt x="278606" y="1285875"/>
                  </a:lnTo>
                  <a:lnTo>
                    <a:pt x="283368" y="1233487"/>
                  </a:lnTo>
                  <a:lnTo>
                    <a:pt x="266700" y="9501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757;p341">
              <a:extLst>
                <a:ext uri="{FF2B5EF4-FFF2-40B4-BE49-F238E27FC236}">
                  <a16:creationId xmlns:a16="http://schemas.microsoft.com/office/drawing/2014/main" id="{A7D2F3E2-D888-DA4C-AD16-87122E973157}"/>
                </a:ext>
              </a:extLst>
            </p:cNvPr>
            <p:cNvSpPr/>
            <p:nvPr/>
          </p:nvSpPr>
          <p:spPr>
            <a:xfrm rot="-5400000">
              <a:off x="2434432" y="2793206"/>
              <a:ext cx="2519362" cy="885825"/>
            </a:xfrm>
            <a:custGeom>
              <a:avLst/>
              <a:gdLst/>
              <a:ahLst/>
              <a:cxnLst/>
              <a:rect l="l" t="t" r="r" b="b"/>
              <a:pathLst>
                <a:path w="2519362" h="885825" extrusionOk="0">
                  <a:moveTo>
                    <a:pt x="1381125" y="404812"/>
                  </a:moveTo>
                  <a:lnTo>
                    <a:pt x="1531143" y="438150"/>
                  </a:lnTo>
                  <a:lnTo>
                    <a:pt x="1709737" y="476250"/>
                  </a:lnTo>
                  <a:lnTo>
                    <a:pt x="1850231" y="500062"/>
                  </a:lnTo>
                  <a:lnTo>
                    <a:pt x="1993106" y="521493"/>
                  </a:lnTo>
                  <a:lnTo>
                    <a:pt x="2112168" y="531018"/>
                  </a:lnTo>
                  <a:lnTo>
                    <a:pt x="2181225" y="528637"/>
                  </a:lnTo>
                  <a:lnTo>
                    <a:pt x="2240756" y="519112"/>
                  </a:lnTo>
                  <a:lnTo>
                    <a:pt x="2309812" y="492918"/>
                  </a:lnTo>
                  <a:lnTo>
                    <a:pt x="2412206" y="438150"/>
                  </a:lnTo>
                  <a:lnTo>
                    <a:pt x="2462212" y="407193"/>
                  </a:lnTo>
                  <a:lnTo>
                    <a:pt x="2481262" y="397668"/>
                  </a:lnTo>
                  <a:lnTo>
                    <a:pt x="2505075" y="392906"/>
                  </a:lnTo>
                  <a:lnTo>
                    <a:pt x="2516981" y="395287"/>
                  </a:lnTo>
                  <a:lnTo>
                    <a:pt x="2519362" y="409575"/>
                  </a:lnTo>
                  <a:lnTo>
                    <a:pt x="2481262" y="500062"/>
                  </a:lnTo>
                  <a:lnTo>
                    <a:pt x="2426493" y="597693"/>
                  </a:lnTo>
                  <a:lnTo>
                    <a:pt x="2362200" y="702468"/>
                  </a:lnTo>
                  <a:lnTo>
                    <a:pt x="2302668" y="773906"/>
                  </a:lnTo>
                  <a:lnTo>
                    <a:pt x="2221706" y="828675"/>
                  </a:lnTo>
                  <a:lnTo>
                    <a:pt x="2135981" y="881062"/>
                  </a:lnTo>
                  <a:lnTo>
                    <a:pt x="2109787" y="885825"/>
                  </a:lnTo>
                  <a:lnTo>
                    <a:pt x="2071687" y="881062"/>
                  </a:lnTo>
                  <a:lnTo>
                    <a:pt x="2043112" y="866775"/>
                  </a:lnTo>
                  <a:lnTo>
                    <a:pt x="2016918" y="838200"/>
                  </a:lnTo>
                  <a:lnTo>
                    <a:pt x="2005012" y="819150"/>
                  </a:lnTo>
                  <a:lnTo>
                    <a:pt x="1771650" y="745331"/>
                  </a:lnTo>
                  <a:lnTo>
                    <a:pt x="1271587" y="592931"/>
                  </a:lnTo>
                  <a:lnTo>
                    <a:pt x="966787" y="507206"/>
                  </a:lnTo>
                  <a:lnTo>
                    <a:pt x="754856" y="438150"/>
                  </a:lnTo>
                  <a:lnTo>
                    <a:pt x="533400" y="366712"/>
                  </a:lnTo>
                  <a:lnTo>
                    <a:pt x="316706" y="280987"/>
                  </a:lnTo>
                  <a:lnTo>
                    <a:pt x="138112" y="202406"/>
                  </a:lnTo>
                  <a:lnTo>
                    <a:pt x="35718" y="192881"/>
                  </a:lnTo>
                  <a:lnTo>
                    <a:pt x="16668" y="154781"/>
                  </a:lnTo>
                  <a:lnTo>
                    <a:pt x="0" y="107156"/>
                  </a:lnTo>
                  <a:lnTo>
                    <a:pt x="0" y="69056"/>
                  </a:lnTo>
                  <a:lnTo>
                    <a:pt x="14287" y="40481"/>
                  </a:lnTo>
                  <a:lnTo>
                    <a:pt x="40481" y="21431"/>
                  </a:lnTo>
                  <a:lnTo>
                    <a:pt x="76200" y="4762"/>
                  </a:lnTo>
                  <a:lnTo>
                    <a:pt x="102393" y="0"/>
                  </a:lnTo>
                  <a:lnTo>
                    <a:pt x="128587" y="0"/>
                  </a:lnTo>
                  <a:lnTo>
                    <a:pt x="171450" y="11906"/>
                  </a:lnTo>
                  <a:lnTo>
                    <a:pt x="381000" y="102393"/>
                  </a:lnTo>
                  <a:lnTo>
                    <a:pt x="688181" y="219075"/>
                  </a:lnTo>
                  <a:lnTo>
                    <a:pt x="909637" y="283368"/>
                  </a:lnTo>
                  <a:lnTo>
                    <a:pt x="1381125" y="40481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758;p341">
              <a:extLst>
                <a:ext uri="{FF2B5EF4-FFF2-40B4-BE49-F238E27FC236}">
                  <a16:creationId xmlns:a16="http://schemas.microsoft.com/office/drawing/2014/main" id="{82D54401-7CFF-6249-852A-49C633E45AD8}"/>
                </a:ext>
              </a:extLst>
            </p:cNvPr>
            <p:cNvSpPr/>
            <p:nvPr/>
          </p:nvSpPr>
          <p:spPr>
            <a:xfrm rot="-5400000">
              <a:off x="3437731" y="4279107"/>
              <a:ext cx="1046163" cy="1200150"/>
            </a:xfrm>
            <a:custGeom>
              <a:avLst/>
              <a:gdLst/>
              <a:ahLst/>
              <a:cxnLst/>
              <a:rect l="l" t="t" r="r" b="b"/>
              <a:pathLst>
                <a:path w="1045765" h="1200311" extrusionOk="0">
                  <a:moveTo>
                    <a:pt x="783036" y="347730"/>
                  </a:moveTo>
                  <a:lnTo>
                    <a:pt x="862885" y="242123"/>
                  </a:lnTo>
                  <a:lnTo>
                    <a:pt x="909249" y="164850"/>
                  </a:lnTo>
                  <a:lnTo>
                    <a:pt x="960764" y="30909"/>
                  </a:lnTo>
                  <a:lnTo>
                    <a:pt x="1007128" y="0"/>
                  </a:lnTo>
                  <a:lnTo>
                    <a:pt x="1045765" y="77273"/>
                  </a:lnTo>
                  <a:lnTo>
                    <a:pt x="1020007" y="164850"/>
                  </a:lnTo>
                  <a:lnTo>
                    <a:pt x="971068" y="293638"/>
                  </a:lnTo>
                  <a:lnTo>
                    <a:pt x="898946" y="448185"/>
                  </a:lnTo>
                  <a:lnTo>
                    <a:pt x="831976" y="566671"/>
                  </a:lnTo>
                  <a:lnTo>
                    <a:pt x="726369" y="754702"/>
                  </a:lnTo>
                  <a:lnTo>
                    <a:pt x="646520" y="875764"/>
                  </a:lnTo>
                  <a:lnTo>
                    <a:pt x="535762" y="1025158"/>
                  </a:lnTo>
                  <a:lnTo>
                    <a:pt x="445609" y="1130765"/>
                  </a:lnTo>
                  <a:lnTo>
                    <a:pt x="406973" y="1164250"/>
                  </a:lnTo>
                  <a:lnTo>
                    <a:pt x="381215" y="1179705"/>
                  </a:lnTo>
                  <a:lnTo>
                    <a:pt x="347730" y="1190008"/>
                  </a:lnTo>
                  <a:lnTo>
                    <a:pt x="234396" y="1200311"/>
                  </a:lnTo>
                  <a:lnTo>
                    <a:pt x="103031" y="1200311"/>
                  </a:lnTo>
                  <a:lnTo>
                    <a:pt x="59243" y="1195160"/>
                  </a:lnTo>
                  <a:lnTo>
                    <a:pt x="30910" y="1184856"/>
                  </a:lnTo>
                  <a:lnTo>
                    <a:pt x="12879" y="1169402"/>
                  </a:lnTo>
                  <a:lnTo>
                    <a:pt x="2576" y="1153947"/>
                  </a:lnTo>
                  <a:lnTo>
                    <a:pt x="0" y="1125614"/>
                  </a:lnTo>
                  <a:lnTo>
                    <a:pt x="5152" y="1089553"/>
                  </a:lnTo>
                  <a:lnTo>
                    <a:pt x="30910" y="1050916"/>
                  </a:lnTo>
                  <a:lnTo>
                    <a:pt x="69546" y="1014855"/>
                  </a:lnTo>
                  <a:lnTo>
                    <a:pt x="185456" y="937582"/>
                  </a:lnTo>
                  <a:lnTo>
                    <a:pt x="298790" y="857733"/>
                  </a:lnTo>
                  <a:lnTo>
                    <a:pt x="391518" y="780460"/>
                  </a:lnTo>
                  <a:lnTo>
                    <a:pt x="530610" y="620762"/>
                  </a:lnTo>
                  <a:lnTo>
                    <a:pt x="680005" y="466215"/>
                  </a:lnTo>
                  <a:lnTo>
                    <a:pt x="783036" y="34773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759;p341">
              <a:extLst>
                <a:ext uri="{FF2B5EF4-FFF2-40B4-BE49-F238E27FC236}">
                  <a16:creationId xmlns:a16="http://schemas.microsoft.com/office/drawing/2014/main" id="{6F9D3067-3DFE-A547-8FA0-54AAF8756B87}"/>
                </a:ext>
              </a:extLst>
            </p:cNvPr>
            <p:cNvSpPr/>
            <p:nvPr/>
          </p:nvSpPr>
          <p:spPr>
            <a:xfrm rot="-5400000">
              <a:off x="2331244" y="3399631"/>
              <a:ext cx="2844800" cy="1887538"/>
            </a:xfrm>
            <a:custGeom>
              <a:avLst/>
              <a:gdLst/>
              <a:ahLst/>
              <a:cxnLst/>
              <a:rect l="l" t="t" r="r" b="b"/>
              <a:pathLst>
                <a:path w="2843655" h="1888043" extrusionOk="0">
                  <a:moveTo>
                    <a:pt x="1805618" y="1372888"/>
                  </a:moveTo>
                  <a:lnTo>
                    <a:pt x="1949862" y="1424404"/>
                  </a:lnTo>
                  <a:lnTo>
                    <a:pt x="2109560" y="1478495"/>
                  </a:lnTo>
                  <a:lnTo>
                    <a:pt x="2297591" y="1527435"/>
                  </a:lnTo>
                  <a:lnTo>
                    <a:pt x="2439259" y="1571223"/>
                  </a:lnTo>
                  <a:lnTo>
                    <a:pt x="2529411" y="1578950"/>
                  </a:lnTo>
                  <a:lnTo>
                    <a:pt x="2627290" y="1576374"/>
                  </a:lnTo>
                  <a:lnTo>
                    <a:pt x="2678806" y="1566071"/>
                  </a:lnTo>
                  <a:lnTo>
                    <a:pt x="2714867" y="1553192"/>
                  </a:lnTo>
                  <a:lnTo>
                    <a:pt x="2740624" y="1532586"/>
                  </a:lnTo>
                  <a:lnTo>
                    <a:pt x="2763806" y="1504253"/>
                  </a:lnTo>
                  <a:lnTo>
                    <a:pt x="2792140" y="1488798"/>
                  </a:lnTo>
                  <a:lnTo>
                    <a:pt x="2820473" y="1481071"/>
                  </a:lnTo>
                  <a:lnTo>
                    <a:pt x="2838504" y="1486222"/>
                  </a:lnTo>
                  <a:lnTo>
                    <a:pt x="2843655" y="1496525"/>
                  </a:lnTo>
                  <a:lnTo>
                    <a:pt x="2833352" y="1545465"/>
                  </a:lnTo>
                  <a:lnTo>
                    <a:pt x="2786988" y="1645920"/>
                  </a:lnTo>
                  <a:lnTo>
                    <a:pt x="2717443" y="1746376"/>
                  </a:lnTo>
                  <a:lnTo>
                    <a:pt x="2650472" y="1818497"/>
                  </a:lnTo>
                  <a:lnTo>
                    <a:pt x="2550017" y="1888043"/>
                  </a:lnTo>
                  <a:lnTo>
                    <a:pt x="2405774" y="1839103"/>
                  </a:lnTo>
                  <a:lnTo>
                    <a:pt x="2215166" y="1779861"/>
                  </a:lnTo>
                  <a:lnTo>
                    <a:pt x="1949862" y="1689709"/>
                  </a:lnTo>
                  <a:lnTo>
                    <a:pt x="1748951" y="1612435"/>
                  </a:lnTo>
                  <a:lnTo>
                    <a:pt x="1545465" y="1532586"/>
                  </a:lnTo>
                  <a:lnTo>
                    <a:pt x="1352282" y="1439858"/>
                  </a:lnTo>
                  <a:lnTo>
                    <a:pt x="1092129" y="1313645"/>
                  </a:lnTo>
                  <a:lnTo>
                    <a:pt x="883491" y="1169402"/>
                  </a:lnTo>
                  <a:lnTo>
                    <a:pt x="736672" y="1035462"/>
                  </a:lnTo>
                  <a:lnTo>
                    <a:pt x="656823" y="953037"/>
                  </a:lnTo>
                  <a:lnTo>
                    <a:pt x="558943" y="842279"/>
                  </a:lnTo>
                  <a:lnTo>
                    <a:pt x="473943" y="744399"/>
                  </a:lnTo>
                  <a:lnTo>
                    <a:pt x="373488" y="618186"/>
                  </a:lnTo>
                  <a:lnTo>
                    <a:pt x="273032" y="481670"/>
                  </a:lnTo>
                  <a:lnTo>
                    <a:pt x="167426" y="324548"/>
                  </a:lnTo>
                  <a:lnTo>
                    <a:pt x="110759" y="231820"/>
                  </a:lnTo>
                  <a:lnTo>
                    <a:pt x="54092" y="133941"/>
                  </a:lnTo>
                  <a:lnTo>
                    <a:pt x="12879" y="59243"/>
                  </a:lnTo>
                  <a:lnTo>
                    <a:pt x="2576" y="36061"/>
                  </a:lnTo>
                  <a:lnTo>
                    <a:pt x="0" y="18031"/>
                  </a:lnTo>
                  <a:lnTo>
                    <a:pt x="5152" y="5152"/>
                  </a:lnTo>
                  <a:lnTo>
                    <a:pt x="20606" y="0"/>
                  </a:lnTo>
                  <a:lnTo>
                    <a:pt x="38637" y="5152"/>
                  </a:lnTo>
                  <a:lnTo>
                    <a:pt x="136516" y="128789"/>
                  </a:lnTo>
                  <a:lnTo>
                    <a:pt x="242123" y="267881"/>
                  </a:lnTo>
                  <a:lnTo>
                    <a:pt x="360609" y="412124"/>
                  </a:lnTo>
                  <a:lnTo>
                    <a:pt x="486822" y="548640"/>
                  </a:lnTo>
                  <a:lnTo>
                    <a:pt x="643944" y="705763"/>
                  </a:lnTo>
                  <a:lnTo>
                    <a:pt x="834551" y="862885"/>
                  </a:lnTo>
                  <a:lnTo>
                    <a:pt x="1043189" y="1012280"/>
                  </a:lnTo>
                  <a:lnTo>
                    <a:pt x="1213190" y="1115311"/>
                  </a:lnTo>
                  <a:lnTo>
                    <a:pt x="1434707" y="1220918"/>
                  </a:lnTo>
                  <a:lnTo>
                    <a:pt x="1805618" y="13728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760;p341">
              <a:extLst>
                <a:ext uri="{FF2B5EF4-FFF2-40B4-BE49-F238E27FC236}">
                  <a16:creationId xmlns:a16="http://schemas.microsoft.com/office/drawing/2014/main" id="{C4009F25-B01E-1D40-B933-CBC936393E01}"/>
                </a:ext>
              </a:extLst>
            </p:cNvPr>
            <p:cNvSpPr/>
            <p:nvPr/>
          </p:nvSpPr>
          <p:spPr>
            <a:xfrm>
              <a:off x="2638425" y="3113088"/>
              <a:ext cx="2424113" cy="935037"/>
            </a:xfrm>
            <a:custGeom>
              <a:avLst/>
              <a:gdLst/>
              <a:ahLst/>
              <a:cxnLst/>
              <a:rect l="l" t="t" r="r" b="b"/>
              <a:pathLst>
                <a:path w="2424113" h="935831" extrusionOk="0">
                  <a:moveTo>
                    <a:pt x="1319213" y="516731"/>
                  </a:moveTo>
                  <a:lnTo>
                    <a:pt x="1050131" y="626269"/>
                  </a:lnTo>
                  <a:lnTo>
                    <a:pt x="823913" y="714375"/>
                  </a:lnTo>
                  <a:lnTo>
                    <a:pt x="678656" y="785812"/>
                  </a:lnTo>
                  <a:lnTo>
                    <a:pt x="459581" y="885825"/>
                  </a:lnTo>
                  <a:lnTo>
                    <a:pt x="385763" y="914400"/>
                  </a:lnTo>
                  <a:lnTo>
                    <a:pt x="371475" y="926306"/>
                  </a:lnTo>
                  <a:lnTo>
                    <a:pt x="352425" y="933450"/>
                  </a:lnTo>
                  <a:lnTo>
                    <a:pt x="326231" y="935831"/>
                  </a:lnTo>
                  <a:lnTo>
                    <a:pt x="278606" y="928687"/>
                  </a:lnTo>
                  <a:lnTo>
                    <a:pt x="226219" y="907256"/>
                  </a:lnTo>
                  <a:lnTo>
                    <a:pt x="159544" y="869156"/>
                  </a:lnTo>
                  <a:lnTo>
                    <a:pt x="126206" y="838200"/>
                  </a:lnTo>
                  <a:lnTo>
                    <a:pt x="85725" y="792956"/>
                  </a:lnTo>
                  <a:lnTo>
                    <a:pt x="35719" y="721519"/>
                  </a:lnTo>
                  <a:lnTo>
                    <a:pt x="19050" y="676275"/>
                  </a:lnTo>
                  <a:lnTo>
                    <a:pt x="4763" y="623887"/>
                  </a:lnTo>
                  <a:lnTo>
                    <a:pt x="0" y="566737"/>
                  </a:lnTo>
                  <a:lnTo>
                    <a:pt x="4763" y="533400"/>
                  </a:lnTo>
                  <a:lnTo>
                    <a:pt x="21431" y="490537"/>
                  </a:lnTo>
                  <a:lnTo>
                    <a:pt x="30956" y="483394"/>
                  </a:lnTo>
                  <a:lnTo>
                    <a:pt x="42863" y="481012"/>
                  </a:lnTo>
                  <a:lnTo>
                    <a:pt x="61913" y="492919"/>
                  </a:lnTo>
                  <a:lnTo>
                    <a:pt x="78581" y="511969"/>
                  </a:lnTo>
                  <a:lnTo>
                    <a:pt x="90488" y="528637"/>
                  </a:lnTo>
                  <a:lnTo>
                    <a:pt x="111919" y="578644"/>
                  </a:lnTo>
                  <a:lnTo>
                    <a:pt x="126206" y="602456"/>
                  </a:lnTo>
                  <a:lnTo>
                    <a:pt x="145256" y="626269"/>
                  </a:lnTo>
                  <a:lnTo>
                    <a:pt x="166688" y="642937"/>
                  </a:lnTo>
                  <a:lnTo>
                    <a:pt x="197644" y="652462"/>
                  </a:lnTo>
                  <a:lnTo>
                    <a:pt x="240506" y="647700"/>
                  </a:lnTo>
                  <a:lnTo>
                    <a:pt x="395288" y="616744"/>
                  </a:lnTo>
                  <a:lnTo>
                    <a:pt x="602456" y="561975"/>
                  </a:lnTo>
                  <a:lnTo>
                    <a:pt x="890588" y="471487"/>
                  </a:lnTo>
                  <a:lnTo>
                    <a:pt x="1128713" y="402431"/>
                  </a:lnTo>
                  <a:lnTo>
                    <a:pt x="1457325" y="300037"/>
                  </a:lnTo>
                  <a:lnTo>
                    <a:pt x="1747838" y="202406"/>
                  </a:lnTo>
                  <a:lnTo>
                    <a:pt x="2062163" y="88106"/>
                  </a:lnTo>
                  <a:lnTo>
                    <a:pt x="2224088" y="40481"/>
                  </a:lnTo>
                  <a:lnTo>
                    <a:pt x="2355056" y="7144"/>
                  </a:lnTo>
                  <a:lnTo>
                    <a:pt x="2393156" y="0"/>
                  </a:lnTo>
                  <a:lnTo>
                    <a:pt x="2409825" y="4762"/>
                  </a:lnTo>
                  <a:lnTo>
                    <a:pt x="2419350" y="9525"/>
                  </a:lnTo>
                  <a:lnTo>
                    <a:pt x="2424113" y="23812"/>
                  </a:lnTo>
                  <a:lnTo>
                    <a:pt x="2414588" y="47625"/>
                  </a:lnTo>
                  <a:lnTo>
                    <a:pt x="2388394" y="71437"/>
                  </a:lnTo>
                  <a:lnTo>
                    <a:pt x="2014538" y="242887"/>
                  </a:lnTo>
                  <a:lnTo>
                    <a:pt x="1678781" y="366712"/>
                  </a:lnTo>
                  <a:lnTo>
                    <a:pt x="1319213" y="5167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761;p341">
              <a:extLst>
                <a:ext uri="{FF2B5EF4-FFF2-40B4-BE49-F238E27FC236}">
                  <a16:creationId xmlns:a16="http://schemas.microsoft.com/office/drawing/2014/main" id="{30FB4129-D304-3B44-9792-41CC7C0F6694}"/>
                </a:ext>
              </a:extLst>
            </p:cNvPr>
            <p:cNvSpPr/>
            <p:nvPr/>
          </p:nvSpPr>
          <p:spPr>
            <a:xfrm>
              <a:off x="4914900" y="3424238"/>
              <a:ext cx="2076450" cy="593725"/>
            </a:xfrm>
            <a:custGeom>
              <a:avLst/>
              <a:gdLst/>
              <a:ahLst/>
              <a:cxnLst/>
              <a:rect l="l" t="t" r="r" b="b"/>
              <a:pathLst>
                <a:path w="2076450" h="592931" extrusionOk="0">
                  <a:moveTo>
                    <a:pt x="711994" y="423862"/>
                  </a:moveTo>
                  <a:lnTo>
                    <a:pt x="466725" y="481012"/>
                  </a:lnTo>
                  <a:lnTo>
                    <a:pt x="423863" y="495300"/>
                  </a:lnTo>
                  <a:lnTo>
                    <a:pt x="357188" y="538162"/>
                  </a:lnTo>
                  <a:lnTo>
                    <a:pt x="273844" y="578643"/>
                  </a:lnTo>
                  <a:lnTo>
                    <a:pt x="228600" y="592931"/>
                  </a:lnTo>
                  <a:lnTo>
                    <a:pt x="195263" y="592931"/>
                  </a:lnTo>
                  <a:lnTo>
                    <a:pt x="171450" y="576262"/>
                  </a:lnTo>
                  <a:lnTo>
                    <a:pt x="119063" y="507206"/>
                  </a:lnTo>
                  <a:lnTo>
                    <a:pt x="76200" y="450056"/>
                  </a:lnTo>
                  <a:lnTo>
                    <a:pt x="38100" y="390525"/>
                  </a:lnTo>
                  <a:lnTo>
                    <a:pt x="11906" y="342900"/>
                  </a:lnTo>
                  <a:lnTo>
                    <a:pt x="2381" y="316706"/>
                  </a:lnTo>
                  <a:lnTo>
                    <a:pt x="0" y="297656"/>
                  </a:lnTo>
                  <a:lnTo>
                    <a:pt x="4763" y="280987"/>
                  </a:lnTo>
                  <a:lnTo>
                    <a:pt x="23813" y="273843"/>
                  </a:lnTo>
                  <a:lnTo>
                    <a:pt x="71438" y="271462"/>
                  </a:lnTo>
                  <a:lnTo>
                    <a:pt x="102394" y="276225"/>
                  </a:lnTo>
                  <a:lnTo>
                    <a:pt x="133350" y="280987"/>
                  </a:lnTo>
                  <a:lnTo>
                    <a:pt x="219075" y="271462"/>
                  </a:lnTo>
                  <a:lnTo>
                    <a:pt x="314325" y="290512"/>
                  </a:lnTo>
                  <a:lnTo>
                    <a:pt x="511969" y="264318"/>
                  </a:lnTo>
                  <a:lnTo>
                    <a:pt x="966788" y="202406"/>
                  </a:lnTo>
                  <a:lnTo>
                    <a:pt x="1395413" y="130968"/>
                  </a:lnTo>
                  <a:lnTo>
                    <a:pt x="1997869" y="0"/>
                  </a:lnTo>
                  <a:lnTo>
                    <a:pt x="2076450" y="111918"/>
                  </a:lnTo>
                  <a:lnTo>
                    <a:pt x="1895475" y="152400"/>
                  </a:lnTo>
                  <a:lnTo>
                    <a:pt x="1352550" y="276225"/>
                  </a:lnTo>
                  <a:lnTo>
                    <a:pt x="923925" y="371475"/>
                  </a:lnTo>
                  <a:lnTo>
                    <a:pt x="711994" y="4238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762;p341">
              <a:extLst>
                <a:ext uri="{FF2B5EF4-FFF2-40B4-BE49-F238E27FC236}">
                  <a16:creationId xmlns:a16="http://schemas.microsoft.com/office/drawing/2014/main" id="{96E81628-3168-A843-A446-7270CCB1B3AF}"/>
                </a:ext>
              </a:extLst>
            </p:cNvPr>
            <p:cNvSpPr/>
            <p:nvPr/>
          </p:nvSpPr>
          <p:spPr>
            <a:xfrm>
              <a:off x="6361113" y="2790825"/>
              <a:ext cx="990600" cy="1236663"/>
            </a:xfrm>
            <a:custGeom>
              <a:avLst/>
              <a:gdLst/>
              <a:ahLst/>
              <a:cxnLst/>
              <a:rect l="l" t="t" r="r" b="b"/>
              <a:pathLst>
                <a:path w="990600" h="1235869" extrusionOk="0">
                  <a:moveTo>
                    <a:pt x="438150" y="607219"/>
                  </a:moveTo>
                  <a:lnTo>
                    <a:pt x="316706" y="442913"/>
                  </a:lnTo>
                  <a:lnTo>
                    <a:pt x="230981" y="326231"/>
                  </a:lnTo>
                  <a:lnTo>
                    <a:pt x="142875" y="214313"/>
                  </a:lnTo>
                  <a:lnTo>
                    <a:pt x="16669" y="69056"/>
                  </a:lnTo>
                  <a:lnTo>
                    <a:pt x="4762" y="47625"/>
                  </a:lnTo>
                  <a:lnTo>
                    <a:pt x="0" y="30956"/>
                  </a:lnTo>
                  <a:lnTo>
                    <a:pt x="0" y="16669"/>
                  </a:lnTo>
                  <a:lnTo>
                    <a:pt x="4762" y="4763"/>
                  </a:lnTo>
                  <a:lnTo>
                    <a:pt x="16669" y="0"/>
                  </a:lnTo>
                  <a:lnTo>
                    <a:pt x="28575" y="0"/>
                  </a:lnTo>
                  <a:lnTo>
                    <a:pt x="59531" y="14288"/>
                  </a:lnTo>
                  <a:lnTo>
                    <a:pt x="300037" y="185738"/>
                  </a:lnTo>
                  <a:lnTo>
                    <a:pt x="511969" y="345281"/>
                  </a:lnTo>
                  <a:lnTo>
                    <a:pt x="702469" y="495300"/>
                  </a:lnTo>
                  <a:lnTo>
                    <a:pt x="809625" y="583406"/>
                  </a:lnTo>
                  <a:lnTo>
                    <a:pt x="871537" y="642938"/>
                  </a:lnTo>
                  <a:lnTo>
                    <a:pt x="907256" y="685800"/>
                  </a:lnTo>
                  <a:lnTo>
                    <a:pt x="928687" y="721519"/>
                  </a:lnTo>
                  <a:lnTo>
                    <a:pt x="957262" y="788194"/>
                  </a:lnTo>
                  <a:lnTo>
                    <a:pt x="976312" y="869156"/>
                  </a:lnTo>
                  <a:lnTo>
                    <a:pt x="990600" y="973931"/>
                  </a:lnTo>
                  <a:lnTo>
                    <a:pt x="990600" y="1073944"/>
                  </a:lnTo>
                  <a:lnTo>
                    <a:pt x="985837" y="1123950"/>
                  </a:lnTo>
                  <a:lnTo>
                    <a:pt x="976312" y="1162050"/>
                  </a:lnTo>
                  <a:lnTo>
                    <a:pt x="962025" y="1185863"/>
                  </a:lnTo>
                  <a:lnTo>
                    <a:pt x="935831" y="1212056"/>
                  </a:lnTo>
                  <a:lnTo>
                    <a:pt x="902494" y="1228725"/>
                  </a:lnTo>
                  <a:lnTo>
                    <a:pt x="876300" y="1235869"/>
                  </a:lnTo>
                  <a:lnTo>
                    <a:pt x="845344" y="1228725"/>
                  </a:lnTo>
                  <a:lnTo>
                    <a:pt x="819150" y="1212056"/>
                  </a:lnTo>
                  <a:lnTo>
                    <a:pt x="795337" y="1183481"/>
                  </a:lnTo>
                  <a:lnTo>
                    <a:pt x="769144" y="1133475"/>
                  </a:lnTo>
                  <a:lnTo>
                    <a:pt x="711994" y="1028700"/>
                  </a:lnTo>
                  <a:lnTo>
                    <a:pt x="542925" y="764381"/>
                  </a:lnTo>
                  <a:lnTo>
                    <a:pt x="438150" y="6072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763;p341">
              <a:extLst>
                <a:ext uri="{FF2B5EF4-FFF2-40B4-BE49-F238E27FC236}">
                  <a16:creationId xmlns:a16="http://schemas.microsoft.com/office/drawing/2014/main" id="{4836732D-BDDB-6B46-8EFC-B668AB1DB395}"/>
                </a:ext>
              </a:extLst>
            </p:cNvPr>
            <p:cNvSpPr/>
            <p:nvPr/>
          </p:nvSpPr>
          <p:spPr>
            <a:xfrm>
              <a:off x="5184775" y="4364038"/>
              <a:ext cx="2109788" cy="1422400"/>
            </a:xfrm>
            <a:custGeom>
              <a:avLst/>
              <a:gdLst/>
              <a:ahLst/>
              <a:cxnLst/>
              <a:rect l="l" t="t" r="r" b="b"/>
              <a:pathLst>
                <a:path w="2109788" h="1421607" extrusionOk="0">
                  <a:moveTo>
                    <a:pt x="385763" y="352425"/>
                  </a:moveTo>
                  <a:lnTo>
                    <a:pt x="76200" y="385763"/>
                  </a:lnTo>
                  <a:lnTo>
                    <a:pt x="0" y="283369"/>
                  </a:lnTo>
                  <a:lnTo>
                    <a:pt x="95250" y="200025"/>
                  </a:lnTo>
                  <a:lnTo>
                    <a:pt x="340519" y="185738"/>
                  </a:lnTo>
                  <a:lnTo>
                    <a:pt x="592932" y="166688"/>
                  </a:lnTo>
                  <a:lnTo>
                    <a:pt x="852488" y="135732"/>
                  </a:lnTo>
                  <a:lnTo>
                    <a:pt x="1119188" y="102394"/>
                  </a:lnTo>
                  <a:lnTo>
                    <a:pt x="1333500" y="66675"/>
                  </a:lnTo>
                  <a:lnTo>
                    <a:pt x="1538288" y="30957"/>
                  </a:lnTo>
                  <a:lnTo>
                    <a:pt x="1666875" y="9525"/>
                  </a:lnTo>
                  <a:lnTo>
                    <a:pt x="1716882" y="0"/>
                  </a:lnTo>
                  <a:lnTo>
                    <a:pt x="1743075" y="2382"/>
                  </a:lnTo>
                  <a:lnTo>
                    <a:pt x="1804988" y="26194"/>
                  </a:lnTo>
                  <a:lnTo>
                    <a:pt x="1888332" y="76200"/>
                  </a:lnTo>
                  <a:lnTo>
                    <a:pt x="1938338" y="119063"/>
                  </a:lnTo>
                  <a:lnTo>
                    <a:pt x="2062163" y="261938"/>
                  </a:lnTo>
                  <a:lnTo>
                    <a:pt x="2100263" y="307182"/>
                  </a:lnTo>
                  <a:lnTo>
                    <a:pt x="2109788" y="330994"/>
                  </a:lnTo>
                  <a:lnTo>
                    <a:pt x="2105025" y="359569"/>
                  </a:lnTo>
                  <a:lnTo>
                    <a:pt x="2064544" y="452438"/>
                  </a:lnTo>
                  <a:lnTo>
                    <a:pt x="2052638" y="497682"/>
                  </a:lnTo>
                  <a:lnTo>
                    <a:pt x="1962150" y="831057"/>
                  </a:lnTo>
                  <a:lnTo>
                    <a:pt x="1885950" y="1133475"/>
                  </a:lnTo>
                  <a:lnTo>
                    <a:pt x="1831182" y="1338263"/>
                  </a:lnTo>
                  <a:lnTo>
                    <a:pt x="1816894" y="1371600"/>
                  </a:lnTo>
                  <a:lnTo>
                    <a:pt x="1795463" y="1402557"/>
                  </a:lnTo>
                  <a:lnTo>
                    <a:pt x="1783557" y="1414463"/>
                  </a:lnTo>
                  <a:lnTo>
                    <a:pt x="1759744" y="1421607"/>
                  </a:lnTo>
                  <a:lnTo>
                    <a:pt x="1709738" y="1419225"/>
                  </a:lnTo>
                  <a:lnTo>
                    <a:pt x="1676400" y="1414463"/>
                  </a:lnTo>
                  <a:lnTo>
                    <a:pt x="1652588" y="1400175"/>
                  </a:lnTo>
                  <a:lnTo>
                    <a:pt x="1626394" y="1362075"/>
                  </a:lnTo>
                  <a:lnTo>
                    <a:pt x="1662113" y="1123950"/>
                  </a:lnTo>
                  <a:lnTo>
                    <a:pt x="1719263" y="645319"/>
                  </a:lnTo>
                  <a:lnTo>
                    <a:pt x="1743075" y="326232"/>
                  </a:lnTo>
                  <a:lnTo>
                    <a:pt x="1745457" y="297657"/>
                  </a:lnTo>
                  <a:lnTo>
                    <a:pt x="1745457" y="280988"/>
                  </a:lnTo>
                  <a:lnTo>
                    <a:pt x="1743075" y="257175"/>
                  </a:lnTo>
                  <a:lnTo>
                    <a:pt x="1733550" y="238125"/>
                  </a:lnTo>
                  <a:lnTo>
                    <a:pt x="1719263" y="228600"/>
                  </a:lnTo>
                  <a:lnTo>
                    <a:pt x="1693069" y="223838"/>
                  </a:lnTo>
                  <a:lnTo>
                    <a:pt x="1635919" y="221457"/>
                  </a:lnTo>
                  <a:lnTo>
                    <a:pt x="1357313" y="252413"/>
                  </a:lnTo>
                  <a:lnTo>
                    <a:pt x="931069" y="297657"/>
                  </a:lnTo>
                  <a:lnTo>
                    <a:pt x="385763" y="3524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764;p341">
              <a:extLst>
                <a:ext uri="{FF2B5EF4-FFF2-40B4-BE49-F238E27FC236}">
                  <a16:creationId xmlns:a16="http://schemas.microsoft.com/office/drawing/2014/main" id="{0B85EB48-1BAA-1A41-9908-0C3202ED61B0}"/>
                </a:ext>
              </a:extLst>
            </p:cNvPr>
            <p:cNvSpPr/>
            <p:nvPr/>
          </p:nvSpPr>
          <p:spPr>
            <a:xfrm>
              <a:off x="5370513" y="5495925"/>
              <a:ext cx="1568450" cy="300038"/>
            </a:xfrm>
            <a:custGeom>
              <a:avLst/>
              <a:gdLst/>
              <a:ahLst/>
              <a:cxnLst/>
              <a:rect l="l" t="t" r="r" b="b"/>
              <a:pathLst>
                <a:path w="1569244" h="300038" extrusionOk="0">
                  <a:moveTo>
                    <a:pt x="297656" y="285750"/>
                  </a:moveTo>
                  <a:lnTo>
                    <a:pt x="59531" y="300038"/>
                  </a:lnTo>
                  <a:lnTo>
                    <a:pt x="0" y="200025"/>
                  </a:lnTo>
                  <a:lnTo>
                    <a:pt x="61912" y="119063"/>
                  </a:lnTo>
                  <a:lnTo>
                    <a:pt x="350044" y="97631"/>
                  </a:lnTo>
                  <a:lnTo>
                    <a:pt x="659606" y="73819"/>
                  </a:lnTo>
                  <a:lnTo>
                    <a:pt x="971550" y="47625"/>
                  </a:lnTo>
                  <a:lnTo>
                    <a:pt x="1209675" y="26194"/>
                  </a:lnTo>
                  <a:lnTo>
                    <a:pt x="1507331" y="0"/>
                  </a:lnTo>
                  <a:lnTo>
                    <a:pt x="1569244" y="119063"/>
                  </a:lnTo>
                  <a:lnTo>
                    <a:pt x="1443037" y="226219"/>
                  </a:lnTo>
                  <a:lnTo>
                    <a:pt x="1223962" y="240506"/>
                  </a:lnTo>
                  <a:lnTo>
                    <a:pt x="945356" y="257175"/>
                  </a:lnTo>
                  <a:lnTo>
                    <a:pt x="678656" y="271463"/>
                  </a:lnTo>
                  <a:lnTo>
                    <a:pt x="297656" y="2857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" name="Google Shape;3769;p342">
            <a:extLst>
              <a:ext uri="{FF2B5EF4-FFF2-40B4-BE49-F238E27FC236}">
                <a16:creationId xmlns:a16="http://schemas.microsoft.com/office/drawing/2014/main" id="{B125763C-4E09-8D42-8589-369AD93F1CB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8865" y="1651501"/>
            <a:ext cx="4711700" cy="410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9" name="Google Shape;3769;p3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6833" y="1699629"/>
            <a:ext cx="4711700" cy="410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8" name="Google Shape;2548;p231"/>
          <p:cNvSpPr txBox="1"/>
          <p:nvPr/>
        </p:nvSpPr>
        <p:spPr>
          <a:xfrm>
            <a:off x="3771899" y="6506935"/>
            <a:ext cx="4717051" cy="701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終</a:t>
            </a:r>
            <a:endParaRPr/>
          </a:p>
        </p:txBody>
      </p:sp>
      <p:sp>
        <p:nvSpPr>
          <p:cNvPr id="2549" name="Google Shape;2549;p231"/>
          <p:cNvSpPr/>
          <p:nvPr/>
        </p:nvSpPr>
        <p:spPr>
          <a:xfrm>
            <a:off x="3021013" y="1485900"/>
            <a:ext cx="941387" cy="1295400"/>
          </a:xfrm>
          <a:custGeom>
            <a:avLst/>
            <a:gdLst/>
            <a:ahLst/>
            <a:cxnLst/>
            <a:rect l="l" t="t" r="r" b="b"/>
            <a:pathLst>
              <a:path w="940594" h="1295400" extrusionOk="0">
                <a:moveTo>
                  <a:pt x="328613" y="752475"/>
                </a:moveTo>
                <a:lnTo>
                  <a:pt x="190500" y="976313"/>
                </a:lnTo>
                <a:lnTo>
                  <a:pt x="128588" y="1081088"/>
                </a:lnTo>
                <a:lnTo>
                  <a:pt x="95250" y="1116806"/>
                </a:lnTo>
                <a:lnTo>
                  <a:pt x="0" y="1190625"/>
                </a:lnTo>
                <a:lnTo>
                  <a:pt x="138113" y="1295400"/>
                </a:lnTo>
                <a:lnTo>
                  <a:pt x="190500" y="1214438"/>
                </a:lnTo>
                <a:lnTo>
                  <a:pt x="330994" y="1050131"/>
                </a:lnTo>
                <a:lnTo>
                  <a:pt x="578644" y="766763"/>
                </a:lnTo>
                <a:lnTo>
                  <a:pt x="778669" y="519113"/>
                </a:lnTo>
                <a:lnTo>
                  <a:pt x="857250" y="421481"/>
                </a:lnTo>
                <a:lnTo>
                  <a:pt x="892969" y="397669"/>
                </a:lnTo>
                <a:lnTo>
                  <a:pt x="914400" y="378619"/>
                </a:lnTo>
                <a:lnTo>
                  <a:pt x="935832" y="347663"/>
                </a:lnTo>
                <a:lnTo>
                  <a:pt x="940594" y="321469"/>
                </a:lnTo>
                <a:lnTo>
                  <a:pt x="940594" y="297656"/>
                </a:lnTo>
                <a:lnTo>
                  <a:pt x="938213" y="271463"/>
                </a:lnTo>
                <a:lnTo>
                  <a:pt x="912019" y="230981"/>
                </a:lnTo>
                <a:lnTo>
                  <a:pt x="838200" y="159544"/>
                </a:lnTo>
                <a:lnTo>
                  <a:pt x="788194" y="119063"/>
                </a:lnTo>
                <a:lnTo>
                  <a:pt x="714375" y="71438"/>
                </a:lnTo>
                <a:lnTo>
                  <a:pt x="645319" y="35719"/>
                </a:lnTo>
                <a:lnTo>
                  <a:pt x="569119" y="9525"/>
                </a:lnTo>
                <a:lnTo>
                  <a:pt x="521494" y="0"/>
                </a:lnTo>
                <a:lnTo>
                  <a:pt x="500063" y="0"/>
                </a:lnTo>
                <a:lnTo>
                  <a:pt x="490538" y="11906"/>
                </a:lnTo>
                <a:lnTo>
                  <a:pt x="490538" y="28575"/>
                </a:lnTo>
                <a:lnTo>
                  <a:pt x="509588" y="61913"/>
                </a:lnTo>
                <a:lnTo>
                  <a:pt x="557213" y="107156"/>
                </a:lnTo>
                <a:lnTo>
                  <a:pt x="578644" y="147638"/>
                </a:lnTo>
                <a:lnTo>
                  <a:pt x="595313" y="190500"/>
                </a:lnTo>
                <a:lnTo>
                  <a:pt x="602457" y="242888"/>
                </a:lnTo>
                <a:lnTo>
                  <a:pt x="600075" y="278606"/>
                </a:lnTo>
                <a:lnTo>
                  <a:pt x="590550" y="328613"/>
                </a:lnTo>
                <a:lnTo>
                  <a:pt x="535782" y="416719"/>
                </a:lnTo>
                <a:lnTo>
                  <a:pt x="328613" y="7524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231"/>
          <p:cNvSpPr/>
          <p:nvPr/>
        </p:nvSpPr>
        <p:spPr>
          <a:xfrm>
            <a:off x="2655888" y="4217988"/>
            <a:ext cx="773112" cy="1371600"/>
          </a:xfrm>
          <a:custGeom>
            <a:avLst/>
            <a:gdLst/>
            <a:ahLst/>
            <a:cxnLst/>
            <a:rect l="l" t="t" r="r" b="b"/>
            <a:pathLst>
              <a:path w="773906" h="1371600" extrusionOk="0">
                <a:moveTo>
                  <a:pt x="371475" y="650081"/>
                </a:moveTo>
                <a:lnTo>
                  <a:pt x="433387" y="507206"/>
                </a:lnTo>
                <a:lnTo>
                  <a:pt x="461962" y="416719"/>
                </a:lnTo>
                <a:lnTo>
                  <a:pt x="476250" y="350044"/>
                </a:lnTo>
                <a:lnTo>
                  <a:pt x="483394" y="302419"/>
                </a:lnTo>
                <a:lnTo>
                  <a:pt x="481012" y="252412"/>
                </a:lnTo>
                <a:lnTo>
                  <a:pt x="473869" y="207169"/>
                </a:lnTo>
                <a:lnTo>
                  <a:pt x="457200" y="142875"/>
                </a:lnTo>
                <a:lnTo>
                  <a:pt x="414337" y="61912"/>
                </a:lnTo>
                <a:lnTo>
                  <a:pt x="407194" y="45244"/>
                </a:lnTo>
                <a:lnTo>
                  <a:pt x="400050" y="33337"/>
                </a:lnTo>
                <a:lnTo>
                  <a:pt x="397669" y="19050"/>
                </a:lnTo>
                <a:lnTo>
                  <a:pt x="402431" y="4762"/>
                </a:lnTo>
                <a:lnTo>
                  <a:pt x="419100" y="0"/>
                </a:lnTo>
                <a:lnTo>
                  <a:pt x="447675" y="7144"/>
                </a:lnTo>
                <a:lnTo>
                  <a:pt x="535781" y="47625"/>
                </a:lnTo>
                <a:lnTo>
                  <a:pt x="595312" y="80962"/>
                </a:lnTo>
                <a:lnTo>
                  <a:pt x="650081" y="126206"/>
                </a:lnTo>
                <a:lnTo>
                  <a:pt x="695325" y="169069"/>
                </a:lnTo>
                <a:lnTo>
                  <a:pt x="726281" y="207169"/>
                </a:lnTo>
                <a:lnTo>
                  <a:pt x="752475" y="257175"/>
                </a:lnTo>
                <a:lnTo>
                  <a:pt x="769144" y="302419"/>
                </a:lnTo>
                <a:lnTo>
                  <a:pt x="773906" y="345281"/>
                </a:lnTo>
                <a:lnTo>
                  <a:pt x="769144" y="383381"/>
                </a:lnTo>
                <a:lnTo>
                  <a:pt x="683419" y="538162"/>
                </a:lnTo>
                <a:lnTo>
                  <a:pt x="576262" y="716756"/>
                </a:lnTo>
                <a:lnTo>
                  <a:pt x="400050" y="969169"/>
                </a:lnTo>
                <a:lnTo>
                  <a:pt x="195262" y="1214437"/>
                </a:lnTo>
                <a:lnTo>
                  <a:pt x="71437" y="1345406"/>
                </a:lnTo>
                <a:lnTo>
                  <a:pt x="42862" y="1371600"/>
                </a:lnTo>
                <a:lnTo>
                  <a:pt x="14287" y="1371600"/>
                </a:lnTo>
                <a:lnTo>
                  <a:pt x="2381" y="1359694"/>
                </a:lnTo>
                <a:lnTo>
                  <a:pt x="0" y="1335881"/>
                </a:lnTo>
                <a:lnTo>
                  <a:pt x="38100" y="1259681"/>
                </a:lnTo>
                <a:lnTo>
                  <a:pt x="130969" y="1119187"/>
                </a:lnTo>
                <a:lnTo>
                  <a:pt x="242887" y="914400"/>
                </a:lnTo>
                <a:lnTo>
                  <a:pt x="371475" y="6500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231"/>
          <p:cNvSpPr/>
          <p:nvPr/>
        </p:nvSpPr>
        <p:spPr>
          <a:xfrm>
            <a:off x="4125913" y="4195763"/>
            <a:ext cx="508000" cy="909637"/>
          </a:xfrm>
          <a:custGeom>
            <a:avLst/>
            <a:gdLst/>
            <a:ahLst/>
            <a:cxnLst/>
            <a:rect l="l" t="t" r="r" b="b"/>
            <a:pathLst>
              <a:path w="507207" h="909637" extrusionOk="0">
                <a:moveTo>
                  <a:pt x="190500" y="509587"/>
                </a:moveTo>
                <a:lnTo>
                  <a:pt x="123825" y="340518"/>
                </a:lnTo>
                <a:lnTo>
                  <a:pt x="23813" y="97631"/>
                </a:lnTo>
                <a:lnTo>
                  <a:pt x="7144" y="47625"/>
                </a:lnTo>
                <a:lnTo>
                  <a:pt x="0" y="14287"/>
                </a:lnTo>
                <a:lnTo>
                  <a:pt x="7144" y="2381"/>
                </a:lnTo>
                <a:lnTo>
                  <a:pt x="23813" y="0"/>
                </a:lnTo>
                <a:lnTo>
                  <a:pt x="52388" y="7143"/>
                </a:lnTo>
                <a:lnTo>
                  <a:pt x="71438" y="21431"/>
                </a:lnTo>
                <a:lnTo>
                  <a:pt x="240507" y="211931"/>
                </a:lnTo>
                <a:lnTo>
                  <a:pt x="442913" y="438150"/>
                </a:lnTo>
                <a:lnTo>
                  <a:pt x="469107" y="521493"/>
                </a:lnTo>
                <a:lnTo>
                  <a:pt x="495300" y="614362"/>
                </a:lnTo>
                <a:lnTo>
                  <a:pt x="504825" y="669131"/>
                </a:lnTo>
                <a:cubicBezTo>
                  <a:pt x="505647" y="692149"/>
                  <a:pt x="507207" y="715155"/>
                  <a:pt x="507207" y="738187"/>
                </a:cubicBezTo>
                <a:lnTo>
                  <a:pt x="500063" y="814387"/>
                </a:lnTo>
                <a:lnTo>
                  <a:pt x="485775" y="854868"/>
                </a:lnTo>
                <a:lnTo>
                  <a:pt x="469107" y="888206"/>
                </a:lnTo>
                <a:lnTo>
                  <a:pt x="452438" y="904875"/>
                </a:lnTo>
                <a:lnTo>
                  <a:pt x="428625" y="909637"/>
                </a:lnTo>
                <a:lnTo>
                  <a:pt x="395288" y="904875"/>
                </a:lnTo>
                <a:lnTo>
                  <a:pt x="371475" y="897731"/>
                </a:lnTo>
                <a:lnTo>
                  <a:pt x="347663" y="878681"/>
                </a:lnTo>
                <a:lnTo>
                  <a:pt x="321469" y="850106"/>
                </a:lnTo>
                <a:lnTo>
                  <a:pt x="311944" y="802481"/>
                </a:lnTo>
                <a:lnTo>
                  <a:pt x="190500" y="50958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231"/>
          <p:cNvSpPr/>
          <p:nvPr/>
        </p:nvSpPr>
        <p:spPr>
          <a:xfrm>
            <a:off x="4414838" y="1487488"/>
            <a:ext cx="1298575" cy="1733550"/>
          </a:xfrm>
          <a:custGeom>
            <a:avLst/>
            <a:gdLst/>
            <a:ahLst/>
            <a:cxnLst/>
            <a:rect l="l" t="t" r="r" b="b"/>
            <a:pathLst>
              <a:path w="1297781" h="1733550" extrusionOk="0">
                <a:moveTo>
                  <a:pt x="519112" y="1009650"/>
                </a:moveTo>
                <a:lnTo>
                  <a:pt x="645318" y="807244"/>
                </a:lnTo>
                <a:lnTo>
                  <a:pt x="804862" y="523875"/>
                </a:lnTo>
                <a:lnTo>
                  <a:pt x="909637" y="307182"/>
                </a:lnTo>
                <a:lnTo>
                  <a:pt x="926306" y="257175"/>
                </a:lnTo>
                <a:lnTo>
                  <a:pt x="931068" y="226219"/>
                </a:lnTo>
                <a:lnTo>
                  <a:pt x="931068" y="202407"/>
                </a:lnTo>
                <a:lnTo>
                  <a:pt x="923925" y="173832"/>
                </a:lnTo>
                <a:lnTo>
                  <a:pt x="900112" y="133350"/>
                </a:lnTo>
                <a:lnTo>
                  <a:pt x="871537" y="104775"/>
                </a:lnTo>
                <a:lnTo>
                  <a:pt x="842962" y="90488"/>
                </a:lnTo>
                <a:lnTo>
                  <a:pt x="819150" y="64294"/>
                </a:lnTo>
                <a:lnTo>
                  <a:pt x="809625" y="45244"/>
                </a:lnTo>
                <a:lnTo>
                  <a:pt x="816768" y="23813"/>
                </a:lnTo>
                <a:lnTo>
                  <a:pt x="833437" y="7144"/>
                </a:lnTo>
                <a:lnTo>
                  <a:pt x="864393" y="0"/>
                </a:lnTo>
                <a:lnTo>
                  <a:pt x="909637" y="0"/>
                </a:lnTo>
                <a:lnTo>
                  <a:pt x="978693" y="9525"/>
                </a:lnTo>
                <a:lnTo>
                  <a:pt x="1028700" y="26194"/>
                </a:lnTo>
                <a:lnTo>
                  <a:pt x="1071562" y="50007"/>
                </a:lnTo>
                <a:lnTo>
                  <a:pt x="1135856" y="100013"/>
                </a:lnTo>
                <a:lnTo>
                  <a:pt x="1226343" y="180975"/>
                </a:lnTo>
                <a:lnTo>
                  <a:pt x="1264443" y="228600"/>
                </a:lnTo>
                <a:lnTo>
                  <a:pt x="1290637" y="271463"/>
                </a:lnTo>
                <a:lnTo>
                  <a:pt x="1297781" y="309563"/>
                </a:lnTo>
                <a:lnTo>
                  <a:pt x="1293018" y="338138"/>
                </a:lnTo>
                <a:lnTo>
                  <a:pt x="1278731" y="366713"/>
                </a:lnTo>
                <a:lnTo>
                  <a:pt x="1200150" y="440532"/>
                </a:lnTo>
                <a:lnTo>
                  <a:pt x="1159668" y="495300"/>
                </a:lnTo>
                <a:lnTo>
                  <a:pt x="1059656" y="633413"/>
                </a:lnTo>
                <a:lnTo>
                  <a:pt x="923925" y="807244"/>
                </a:lnTo>
                <a:lnTo>
                  <a:pt x="740568" y="1031082"/>
                </a:lnTo>
                <a:lnTo>
                  <a:pt x="645318" y="1133475"/>
                </a:lnTo>
                <a:lnTo>
                  <a:pt x="538162" y="1262063"/>
                </a:lnTo>
                <a:lnTo>
                  <a:pt x="423862" y="1385888"/>
                </a:lnTo>
                <a:lnTo>
                  <a:pt x="214312" y="1588294"/>
                </a:lnTo>
                <a:lnTo>
                  <a:pt x="69056" y="1712119"/>
                </a:lnTo>
                <a:lnTo>
                  <a:pt x="33337" y="1733550"/>
                </a:lnTo>
                <a:lnTo>
                  <a:pt x="16668" y="1733550"/>
                </a:lnTo>
                <a:lnTo>
                  <a:pt x="2381" y="1726407"/>
                </a:lnTo>
                <a:lnTo>
                  <a:pt x="0" y="1707357"/>
                </a:lnTo>
                <a:lnTo>
                  <a:pt x="9525" y="1678782"/>
                </a:lnTo>
                <a:lnTo>
                  <a:pt x="66675" y="1607344"/>
                </a:lnTo>
                <a:lnTo>
                  <a:pt x="197643" y="1447800"/>
                </a:lnTo>
                <a:lnTo>
                  <a:pt x="333375" y="1271588"/>
                </a:lnTo>
                <a:lnTo>
                  <a:pt x="519112" y="10096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231"/>
          <p:cNvSpPr/>
          <p:nvPr/>
        </p:nvSpPr>
        <p:spPr>
          <a:xfrm>
            <a:off x="5281613" y="3944938"/>
            <a:ext cx="974725" cy="650875"/>
          </a:xfrm>
          <a:custGeom>
            <a:avLst/>
            <a:gdLst/>
            <a:ahLst/>
            <a:cxnLst/>
            <a:rect l="l" t="t" r="r" b="b"/>
            <a:pathLst>
              <a:path w="973931" h="650082" extrusionOk="0">
                <a:moveTo>
                  <a:pt x="521493" y="416719"/>
                </a:moveTo>
                <a:lnTo>
                  <a:pt x="376237" y="316707"/>
                </a:lnTo>
                <a:lnTo>
                  <a:pt x="138112" y="150019"/>
                </a:lnTo>
                <a:lnTo>
                  <a:pt x="16668" y="66675"/>
                </a:lnTo>
                <a:lnTo>
                  <a:pt x="7143" y="50007"/>
                </a:lnTo>
                <a:lnTo>
                  <a:pt x="0" y="33338"/>
                </a:lnTo>
                <a:lnTo>
                  <a:pt x="2381" y="9525"/>
                </a:lnTo>
                <a:lnTo>
                  <a:pt x="14287" y="2382"/>
                </a:lnTo>
                <a:lnTo>
                  <a:pt x="30956" y="0"/>
                </a:lnTo>
                <a:lnTo>
                  <a:pt x="100012" y="14288"/>
                </a:lnTo>
                <a:lnTo>
                  <a:pt x="619125" y="128588"/>
                </a:lnTo>
                <a:lnTo>
                  <a:pt x="647700" y="142875"/>
                </a:lnTo>
                <a:lnTo>
                  <a:pt x="714375" y="190500"/>
                </a:lnTo>
                <a:lnTo>
                  <a:pt x="783431" y="257175"/>
                </a:lnTo>
                <a:lnTo>
                  <a:pt x="845343" y="335757"/>
                </a:lnTo>
                <a:lnTo>
                  <a:pt x="900112" y="419100"/>
                </a:lnTo>
                <a:lnTo>
                  <a:pt x="935831" y="492919"/>
                </a:lnTo>
                <a:lnTo>
                  <a:pt x="964406" y="559594"/>
                </a:lnTo>
                <a:lnTo>
                  <a:pt x="973931" y="597694"/>
                </a:lnTo>
                <a:lnTo>
                  <a:pt x="971550" y="623888"/>
                </a:lnTo>
                <a:lnTo>
                  <a:pt x="959643" y="640557"/>
                </a:lnTo>
                <a:lnTo>
                  <a:pt x="940593" y="650082"/>
                </a:lnTo>
                <a:lnTo>
                  <a:pt x="904875" y="647700"/>
                </a:lnTo>
                <a:lnTo>
                  <a:pt x="838200" y="628650"/>
                </a:lnTo>
                <a:lnTo>
                  <a:pt x="771525" y="597694"/>
                </a:lnTo>
                <a:lnTo>
                  <a:pt x="521493" y="4167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231"/>
          <p:cNvSpPr/>
          <p:nvPr/>
        </p:nvSpPr>
        <p:spPr>
          <a:xfrm>
            <a:off x="5103813" y="4875213"/>
            <a:ext cx="1335087" cy="958850"/>
          </a:xfrm>
          <a:custGeom>
            <a:avLst/>
            <a:gdLst/>
            <a:ahLst/>
            <a:cxnLst/>
            <a:rect l="l" t="t" r="r" b="b"/>
            <a:pathLst>
              <a:path w="1335881" h="959644" extrusionOk="0">
                <a:moveTo>
                  <a:pt x="762000" y="614362"/>
                </a:moveTo>
                <a:lnTo>
                  <a:pt x="366712" y="304800"/>
                </a:lnTo>
                <a:lnTo>
                  <a:pt x="26194" y="57150"/>
                </a:lnTo>
                <a:lnTo>
                  <a:pt x="4762" y="40481"/>
                </a:lnTo>
                <a:lnTo>
                  <a:pt x="0" y="28575"/>
                </a:lnTo>
                <a:lnTo>
                  <a:pt x="0" y="14287"/>
                </a:lnTo>
                <a:lnTo>
                  <a:pt x="9525" y="4762"/>
                </a:lnTo>
                <a:lnTo>
                  <a:pt x="28575" y="0"/>
                </a:lnTo>
                <a:lnTo>
                  <a:pt x="54769" y="2381"/>
                </a:lnTo>
                <a:lnTo>
                  <a:pt x="316706" y="104775"/>
                </a:lnTo>
                <a:lnTo>
                  <a:pt x="726281" y="245269"/>
                </a:lnTo>
                <a:lnTo>
                  <a:pt x="926306" y="319087"/>
                </a:lnTo>
                <a:lnTo>
                  <a:pt x="1052512" y="457200"/>
                </a:lnTo>
                <a:lnTo>
                  <a:pt x="1212056" y="645319"/>
                </a:lnTo>
                <a:lnTo>
                  <a:pt x="1276350" y="738187"/>
                </a:lnTo>
                <a:lnTo>
                  <a:pt x="1307306" y="792956"/>
                </a:lnTo>
                <a:lnTo>
                  <a:pt x="1328737" y="842962"/>
                </a:lnTo>
                <a:lnTo>
                  <a:pt x="1335881" y="885825"/>
                </a:lnTo>
                <a:lnTo>
                  <a:pt x="1335881" y="921544"/>
                </a:lnTo>
                <a:lnTo>
                  <a:pt x="1326356" y="947737"/>
                </a:lnTo>
                <a:lnTo>
                  <a:pt x="1312069" y="957262"/>
                </a:lnTo>
                <a:lnTo>
                  <a:pt x="1276350" y="959644"/>
                </a:lnTo>
                <a:lnTo>
                  <a:pt x="1228725" y="952500"/>
                </a:lnTo>
                <a:lnTo>
                  <a:pt x="1145381" y="921544"/>
                </a:lnTo>
                <a:lnTo>
                  <a:pt x="1076325" y="869156"/>
                </a:lnTo>
                <a:lnTo>
                  <a:pt x="762000" y="6143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231"/>
          <p:cNvSpPr/>
          <p:nvPr/>
        </p:nvSpPr>
        <p:spPr>
          <a:xfrm>
            <a:off x="2887663" y="2636838"/>
            <a:ext cx="752475" cy="595312"/>
          </a:xfrm>
          <a:custGeom>
            <a:avLst/>
            <a:gdLst/>
            <a:ahLst/>
            <a:cxnLst/>
            <a:rect l="l" t="t" r="r" b="b"/>
            <a:pathLst>
              <a:path w="752475" h="596007" extrusionOk="0">
                <a:moveTo>
                  <a:pt x="354807" y="416719"/>
                </a:moveTo>
                <a:lnTo>
                  <a:pt x="109538" y="288131"/>
                </a:lnTo>
                <a:lnTo>
                  <a:pt x="59532" y="278606"/>
                </a:lnTo>
                <a:lnTo>
                  <a:pt x="21432" y="269081"/>
                </a:lnTo>
                <a:lnTo>
                  <a:pt x="4763" y="257175"/>
                </a:lnTo>
                <a:lnTo>
                  <a:pt x="0" y="233362"/>
                </a:lnTo>
                <a:lnTo>
                  <a:pt x="0" y="192881"/>
                </a:lnTo>
                <a:lnTo>
                  <a:pt x="4763" y="138112"/>
                </a:lnTo>
                <a:lnTo>
                  <a:pt x="16669" y="73819"/>
                </a:lnTo>
                <a:lnTo>
                  <a:pt x="40482" y="35719"/>
                </a:lnTo>
                <a:lnTo>
                  <a:pt x="69057" y="11906"/>
                </a:lnTo>
                <a:lnTo>
                  <a:pt x="183357" y="0"/>
                </a:lnTo>
                <a:lnTo>
                  <a:pt x="300038" y="119062"/>
                </a:lnTo>
                <a:lnTo>
                  <a:pt x="526257" y="328612"/>
                </a:lnTo>
                <a:lnTo>
                  <a:pt x="752475" y="521494"/>
                </a:lnTo>
                <a:lnTo>
                  <a:pt x="659607" y="595312"/>
                </a:lnTo>
                <a:cubicBezTo>
                  <a:pt x="658726" y="596007"/>
                  <a:pt x="661194" y="593725"/>
                  <a:pt x="661988" y="592931"/>
                </a:cubicBezTo>
                <a:lnTo>
                  <a:pt x="354807" y="4167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231"/>
          <p:cNvSpPr/>
          <p:nvPr/>
        </p:nvSpPr>
        <p:spPr>
          <a:xfrm>
            <a:off x="2967038" y="2081213"/>
            <a:ext cx="1452562" cy="1806575"/>
          </a:xfrm>
          <a:custGeom>
            <a:avLst/>
            <a:gdLst/>
            <a:ahLst/>
            <a:cxnLst/>
            <a:rect l="l" t="t" r="r" b="b"/>
            <a:pathLst>
              <a:path w="1452562" h="1807368" extrusionOk="0">
                <a:moveTo>
                  <a:pt x="476250" y="1421606"/>
                </a:moveTo>
                <a:lnTo>
                  <a:pt x="102393" y="1807368"/>
                </a:lnTo>
                <a:lnTo>
                  <a:pt x="0" y="1738312"/>
                </a:lnTo>
                <a:lnTo>
                  <a:pt x="78581" y="1662112"/>
                </a:lnTo>
                <a:lnTo>
                  <a:pt x="328612" y="1347787"/>
                </a:lnTo>
                <a:lnTo>
                  <a:pt x="516731" y="1090612"/>
                </a:lnTo>
                <a:lnTo>
                  <a:pt x="595312" y="1014412"/>
                </a:lnTo>
                <a:lnTo>
                  <a:pt x="778668" y="759618"/>
                </a:lnTo>
                <a:lnTo>
                  <a:pt x="1040606" y="383381"/>
                </a:lnTo>
                <a:lnTo>
                  <a:pt x="1104900" y="283368"/>
                </a:lnTo>
                <a:lnTo>
                  <a:pt x="1121568" y="245268"/>
                </a:lnTo>
                <a:lnTo>
                  <a:pt x="1126331" y="221456"/>
                </a:lnTo>
                <a:lnTo>
                  <a:pt x="1123950" y="176212"/>
                </a:lnTo>
                <a:lnTo>
                  <a:pt x="1104900" y="107156"/>
                </a:lnTo>
                <a:lnTo>
                  <a:pt x="1090612" y="64293"/>
                </a:lnTo>
                <a:lnTo>
                  <a:pt x="1081087" y="40481"/>
                </a:lnTo>
                <a:lnTo>
                  <a:pt x="1081087" y="16668"/>
                </a:lnTo>
                <a:lnTo>
                  <a:pt x="1090612" y="2381"/>
                </a:lnTo>
                <a:lnTo>
                  <a:pt x="1107281" y="0"/>
                </a:lnTo>
                <a:lnTo>
                  <a:pt x="1157287" y="21431"/>
                </a:lnTo>
                <a:lnTo>
                  <a:pt x="1233487" y="59531"/>
                </a:lnTo>
                <a:lnTo>
                  <a:pt x="1293018" y="100012"/>
                </a:lnTo>
                <a:lnTo>
                  <a:pt x="1345406" y="138112"/>
                </a:lnTo>
                <a:lnTo>
                  <a:pt x="1390650" y="188118"/>
                </a:lnTo>
                <a:lnTo>
                  <a:pt x="1419225" y="228600"/>
                </a:lnTo>
                <a:lnTo>
                  <a:pt x="1438275" y="264318"/>
                </a:lnTo>
                <a:lnTo>
                  <a:pt x="1447800" y="290512"/>
                </a:lnTo>
                <a:lnTo>
                  <a:pt x="1452562" y="319087"/>
                </a:lnTo>
                <a:lnTo>
                  <a:pt x="1450181" y="352425"/>
                </a:lnTo>
                <a:lnTo>
                  <a:pt x="1443037" y="376237"/>
                </a:lnTo>
                <a:lnTo>
                  <a:pt x="1423987" y="392906"/>
                </a:lnTo>
                <a:lnTo>
                  <a:pt x="1381125" y="407193"/>
                </a:lnTo>
                <a:lnTo>
                  <a:pt x="1350168" y="407193"/>
                </a:lnTo>
                <a:lnTo>
                  <a:pt x="1226343" y="564356"/>
                </a:lnTo>
                <a:lnTo>
                  <a:pt x="952500" y="892968"/>
                </a:lnTo>
                <a:lnTo>
                  <a:pt x="476250" y="14216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231"/>
          <p:cNvSpPr/>
          <p:nvPr/>
        </p:nvSpPr>
        <p:spPr>
          <a:xfrm>
            <a:off x="2828925" y="3567113"/>
            <a:ext cx="1452563" cy="533400"/>
          </a:xfrm>
          <a:custGeom>
            <a:avLst/>
            <a:gdLst/>
            <a:ahLst/>
            <a:cxnLst/>
            <a:rect l="l" t="t" r="r" b="b"/>
            <a:pathLst>
              <a:path w="1452563" h="533400" extrusionOk="0">
                <a:moveTo>
                  <a:pt x="685800" y="376237"/>
                </a:moveTo>
                <a:lnTo>
                  <a:pt x="385763" y="485775"/>
                </a:lnTo>
                <a:lnTo>
                  <a:pt x="266700" y="533400"/>
                </a:lnTo>
                <a:lnTo>
                  <a:pt x="240506" y="531018"/>
                </a:lnTo>
                <a:lnTo>
                  <a:pt x="169069" y="500062"/>
                </a:lnTo>
                <a:lnTo>
                  <a:pt x="104775" y="450056"/>
                </a:lnTo>
                <a:lnTo>
                  <a:pt x="35719" y="373856"/>
                </a:lnTo>
                <a:lnTo>
                  <a:pt x="9525" y="328612"/>
                </a:lnTo>
                <a:lnTo>
                  <a:pt x="0" y="295275"/>
                </a:lnTo>
                <a:lnTo>
                  <a:pt x="0" y="269081"/>
                </a:lnTo>
                <a:lnTo>
                  <a:pt x="9525" y="245268"/>
                </a:lnTo>
                <a:lnTo>
                  <a:pt x="219075" y="188118"/>
                </a:lnTo>
                <a:lnTo>
                  <a:pt x="311944" y="242887"/>
                </a:lnTo>
                <a:lnTo>
                  <a:pt x="628650" y="180975"/>
                </a:lnTo>
                <a:lnTo>
                  <a:pt x="1393031" y="0"/>
                </a:lnTo>
                <a:lnTo>
                  <a:pt x="1452563" y="97631"/>
                </a:lnTo>
                <a:lnTo>
                  <a:pt x="959644" y="292893"/>
                </a:lnTo>
                <a:lnTo>
                  <a:pt x="685800" y="37623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231"/>
          <p:cNvSpPr/>
          <p:nvPr/>
        </p:nvSpPr>
        <p:spPr>
          <a:xfrm>
            <a:off x="3995738" y="3211513"/>
            <a:ext cx="504825" cy="781050"/>
          </a:xfrm>
          <a:custGeom>
            <a:avLst/>
            <a:gdLst/>
            <a:ahLst/>
            <a:cxnLst/>
            <a:rect l="l" t="t" r="r" b="b"/>
            <a:pathLst>
              <a:path w="504825" h="781050" extrusionOk="0">
                <a:moveTo>
                  <a:pt x="278606" y="609600"/>
                </a:moveTo>
                <a:lnTo>
                  <a:pt x="209550" y="473869"/>
                </a:lnTo>
                <a:lnTo>
                  <a:pt x="90487" y="209550"/>
                </a:lnTo>
                <a:lnTo>
                  <a:pt x="14287" y="69057"/>
                </a:lnTo>
                <a:lnTo>
                  <a:pt x="0" y="30957"/>
                </a:lnTo>
                <a:lnTo>
                  <a:pt x="0" y="14288"/>
                </a:lnTo>
                <a:lnTo>
                  <a:pt x="9525" y="0"/>
                </a:lnTo>
                <a:lnTo>
                  <a:pt x="35718" y="0"/>
                </a:lnTo>
                <a:lnTo>
                  <a:pt x="66675" y="19050"/>
                </a:lnTo>
                <a:lnTo>
                  <a:pt x="192881" y="130969"/>
                </a:lnTo>
                <a:lnTo>
                  <a:pt x="340518" y="247650"/>
                </a:lnTo>
                <a:lnTo>
                  <a:pt x="376237" y="285750"/>
                </a:lnTo>
                <a:lnTo>
                  <a:pt x="431006" y="366713"/>
                </a:lnTo>
                <a:lnTo>
                  <a:pt x="469106" y="433388"/>
                </a:lnTo>
                <a:lnTo>
                  <a:pt x="488156" y="514350"/>
                </a:lnTo>
                <a:lnTo>
                  <a:pt x="502443" y="600075"/>
                </a:lnTo>
                <a:lnTo>
                  <a:pt x="504825" y="683419"/>
                </a:lnTo>
                <a:lnTo>
                  <a:pt x="500062" y="709613"/>
                </a:lnTo>
                <a:lnTo>
                  <a:pt x="469106" y="762000"/>
                </a:lnTo>
                <a:lnTo>
                  <a:pt x="445293" y="781050"/>
                </a:lnTo>
                <a:lnTo>
                  <a:pt x="404812" y="781050"/>
                </a:lnTo>
                <a:lnTo>
                  <a:pt x="371475" y="766763"/>
                </a:lnTo>
                <a:lnTo>
                  <a:pt x="345281" y="740569"/>
                </a:lnTo>
                <a:lnTo>
                  <a:pt x="278606" y="6096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231"/>
          <p:cNvSpPr/>
          <p:nvPr/>
        </p:nvSpPr>
        <p:spPr>
          <a:xfrm>
            <a:off x="3587750" y="3810000"/>
            <a:ext cx="312738" cy="2170113"/>
          </a:xfrm>
          <a:custGeom>
            <a:avLst/>
            <a:gdLst/>
            <a:ahLst/>
            <a:cxnLst/>
            <a:rect l="l" t="t" r="r" b="b"/>
            <a:pathLst>
              <a:path w="312012" h="2169176" extrusionOk="0">
                <a:moveTo>
                  <a:pt x="60575" y="1148048"/>
                </a:moveTo>
                <a:lnTo>
                  <a:pt x="77883" y="721135"/>
                </a:lnTo>
                <a:lnTo>
                  <a:pt x="83652" y="374990"/>
                </a:lnTo>
                <a:cubicBezTo>
                  <a:pt x="82690" y="336530"/>
                  <a:pt x="81729" y="298069"/>
                  <a:pt x="80767" y="259609"/>
                </a:cubicBezTo>
                <a:lnTo>
                  <a:pt x="74998" y="213456"/>
                </a:lnTo>
                <a:lnTo>
                  <a:pt x="63460" y="144227"/>
                </a:lnTo>
                <a:lnTo>
                  <a:pt x="0" y="5769"/>
                </a:lnTo>
                <a:lnTo>
                  <a:pt x="118266" y="0"/>
                </a:lnTo>
                <a:lnTo>
                  <a:pt x="248071" y="80767"/>
                </a:lnTo>
                <a:lnTo>
                  <a:pt x="279801" y="109612"/>
                </a:lnTo>
                <a:lnTo>
                  <a:pt x="297108" y="138458"/>
                </a:lnTo>
                <a:cubicBezTo>
                  <a:pt x="311901" y="173960"/>
                  <a:pt x="312012" y="153842"/>
                  <a:pt x="311531" y="175957"/>
                </a:cubicBezTo>
                <a:lnTo>
                  <a:pt x="308646" y="219225"/>
                </a:lnTo>
                <a:lnTo>
                  <a:pt x="294223" y="285569"/>
                </a:lnTo>
                <a:lnTo>
                  <a:pt x="279801" y="452873"/>
                </a:lnTo>
                <a:lnTo>
                  <a:pt x="268262" y="848055"/>
                </a:lnTo>
                <a:cubicBezTo>
                  <a:pt x="267301" y="1025935"/>
                  <a:pt x="266339" y="1203816"/>
                  <a:pt x="265378" y="1381696"/>
                </a:cubicBezTo>
                <a:lnTo>
                  <a:pt x="265378" y="1828800"/>
                </a:lnTo>
                <a:cubicBezTo>
                  <a:pt x="264416" y="1901875"/>
                  <a:pt x="263455" y="1974950"/>
                  <a:pt x="262493" y="2048025"/>
                </a:cubicBezTo>
                <a:lnTo>
                  <a:pt x="250955" y="2099947"/>
                </a:lnTo>
                <a:lnTo>
                  <a:pt x="227879" y="2137446"/>
                </a:lnTo>
                <a:lnTo>
                  <a:pt x="204803" y="2160522"/>
                </a:lnTo>
                <a:lnTo>
                  <a:pt x="187495" y="2169176"/>
                </a:lnTo>
                <a:lnTo>
                  <a:pt x="147112" y="2163407"/>
                </a:lnTo>
                <a:lnTo>
                  <a:pt x="118266" y="2143215"/>
                </a:lnTo>
                <a:lnTo>
                  <a:pt x="69229" y="2079755"/>
                </a:lnTo>
                <a:lnTo>
                  <a:pt x="28845" y="1996103"/>
                </a:lnTo>
                <a:lnTo>
                  <a:pt x="2885" y="1909567"/>
                </a:lnTo>
                <a:lnTo>
                  <a:pt x="0" y="1863414"/>
                </a:lnTo>
                <a:lnTo>
                  <a:pt x="11538" y="1791301"/>
                </a:lnTo>
                <a:lnTo>
                  <a:pt x="31730" y="1626882"/>
                </a:lnTo>
                <a:lnTo>
                  <a:pt x="43268" y="1508616"/>
                </a:lnTo>
                <a:lnTo>
                  <a:pt x="60575" y="114804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231"/>
          <p:cNvSpPr/>
          <p:nvPr/>
        </p:nvSpPr>
        <p:spPr>
          <a:xfrm>
            <a:off x="5230813" y="1909763"/>
            <a:ext cx="1393825" cy="400050"/>
          </a:xfrm>
          <a:custGeom>
            <a:avLst/>
            <a:gdLst/>
            <a:ahLst/>
            <a:cxnLst/>
            <a:rect l="l" t="t" r="r" b="b"/>
            <a:pathLst>
              <a:path w="1393032" h="400050" extrusionOk="0">
                <a:moveTo>
                  <a:pt x="314325" y="328612"/>
                </a:moveTo>
                <a:lnTo>
                  <a:pt x="33338" y="400050"/>
                </a:lnTo>
                <a:lnTo>
                  <a:pt x="0" y="259556"/>
                </a:lnTo>
                <a:lnTo>
                  <a:pt x="392907" y="188118"/>
                </a:lnTo>
                <a:lnTo>
                  <a:pt x="881063" y="66675"/>
                </a:lnTo>
                <a:lnTo>
                  <a:pt x="942975" y="40481"/>
                </a:lnTo>
                <a:lnTo>
                  <a:pt x="1002507" y="4762"/>
                </a:lnTo>
                <a:lnTo>
                  <a:pt x="1031082" y="0"/>
                </a:lnTo>
                <a:lnTo>
                  <a:pt x="1100138" y="11906"/>
                </a:lnTo>
                <a:lnTo>
                  <a:pt x="1183482" y="50006"/>
                </a:lnTo>
                <a:lnTo>
                  <a:pt x="1335882" y="130968"/>
                </a:lnTo>
                <a:lnTo>
                  <a:pt x="1376363" y="166687"/>
                </a:lnTo>
                <a:lnTo>
                  <a:pt x="1390650" y="183356"/>
                </a:lnTo>
                <a:lnTo>
                  <a:pt x="1393032" y="204787"/>
                </a:lnTo>
                <a:lnTo>
                  <a:pt x="1378744" y="226218"/>
                </a:lnTo>
                <a:lnTo>
                  <a:pt x="878682" y="223837"/>
                </a:lnTo>
                <a:lnTo>
                  <a:pt x="733425" y="245268"/>
                </a:lnTo>
                <a:lnTo>
                  <a:pt x="314325" y="3286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231"/>
          <p:cNvSpPr/>
          <p:nvPr/>
        </p:nvSpPr>
        <p:spPr>
          <a:xfrm>
            <a:off x="4422775" y="2095500"/>
            <a:ext cx="2200275" cy="2111375"/>
          </a:xfrm>
          <a:custGeom>
            <a:avLst/>
            <a:gdLst/>
            <a:ahLst/>
            <a:cxnLst/>
            <a:rect l="l" t="t" r="r" b="b"/>
            <a:pathLst>
              <a:path w="2200275" h="2111375" extrusionOk="0">
                <a:moveTo>
                  <a:pt x="1158875" y="968375"/>
                </a:moveTo>
                <a:lnTo>
                  <a:pt x="1311275" y="768350"/>
                </a:lnTo>
                <a:lnTo>
                  <a:pt x="1495425" y="520700"/>
                </a:lnTo>
                <a:lnTo>
                  <a:pt x="1635125" y="304800"/>
                </a:lnTo>
                <a:lnTo>
                  <a:pt x="1730375" y="123825"/>
                </a:lnTo>
                <a:lnTo>
                  <a:pt x="1739900" y="85725"/>
                </a:lnTo>
                <a:lnTo>
                  <a:pt x="1739900" y="73025"/>
                </a:lnTo>
                <a:lnTo>
                  <a:pt x="1733550" y="57150"/>
                </a:lnTo>
                <a:lnTo>
                  <a:pt x="1673225" y="0"/>
                </a:lnTo>
                <a:lnTo>
                  <a:pt x="2200275" y="19050"/>
                </a:lnTo>
                <a:lnTo>
                  <a:pt x="2187575" y="38100"/>
                </a:lnTo>
                <a:lnTo>
                  <a:pt x="2139950" y="63500"/>
                </a:lnTo>
                <a:lnTo>
                  <a:pt x="2095500" y="104775"/>
                </a:lnTo>
                <a:lnTo>
                  <a:pt x="2012950" y="222250"/>
                </a:lnTo>
                <a:lnTo>
                  <a:pt x="1812925" y="514350"/>
                </a:lnTo>
                <a:lnTo>
                  <a:pt x="1482725" y="952500"/>
                </a:lnTo>
                <a:lnTo>
                  <a:pt x="1368425" y="1089025"/>
                </a:lnTo>
                <a:lnTo>
                  <a:pt x="1171575" y="1279525"/>
                </a:lnTo>
                <a:lnTo>
                  <a:pt x="1003300" y="1438275"/>
                </a:lnTo>
                <a:lnTo>
                  <a:pt x="825500" y="1597025"/>
                </a:lnTo>
                <a:lnTo>
                  <a:pt x="622300" y="1762125"/>
                </a:lnTo>
                <a:lnTo>
                  <a:pt x="358775" y="1930400"/>
                </a:lnTo>
                <a:lnTo>
                  <a:pt x="130175" y="2057400"/>
                </a:lnTo>
                <a:lnTo>
                  <a:pt x="38100" y="2105025"/>
                </a:lnTo>
                <a:lnTo>
                  <a:pt x="19050" y="2111375"/>
                </a:lnTo>
                <a:lnTo>
                  <a:pt x="3175" y="2105025"/>
                </a:lnTo>
                <a:lnTo>
                  <a:pt x="0" y="2082800"/>
                </a:lnTo>
                <a:lnTo>
                  <a:pt x="12700" y="2047875"/>
                </a:lnTo>
                <a:lnTo>
                  <a:pt x="165100" y="1927225"/>
                </a:lnTo>
                <a:lnTo>
                  <a:pt x="396875" y="1752600"/>
                </a:lnTo>
                <a:lnTo>
                  <a:pt x="603250" y="1571625"/>
                </a:lnTo>
                <a:lnTo>
                  <a:pt x="822325" y="1362075"/>
                </a:lnTo>
                <a:lnTo>
                  <a:pt x="1085850" y="1069975"/>
                </a:lnTo>
                <a:lnTo>
                  <a:pt x="1158875" y="9683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231"/>
          <p:cNvSpPr/>
          <p:nvPr/>
        </p:nvSpPr>
        <p:spPr>
          <a:xfrm>
            <a:off x="4987925" y="2460625"/>
            <a:ext cx="2552700" cy="1638300"/>
          </a:xfrm>
          <a:custGeom>
            <a:avLst/>
            <a:gdLst/>
            <a:ahLst/>
            <a:cxnLst/>
            <a:rect l="l" t="t" r="r" b="b"/>
            <a:pathLst>
              <a:path w="2552700" h="1638300" extrusionOk="0">
                <a:moveTo>
                  <a:pt x="415925" y="358775"/>
                </a:moveTo>
                <a:lnTo>
                  <a:pt x="263525" y="238125"/>
                </a:lnTo>
                <a:lnTo>
                  <a:pt x="215900" y="203200"/>
                </a:lnTo>
                <a:lnTo>
                  <a:pt x="161925" y="180975"/>
                </a:lnTo>
                <a:lnTo>
                  <a:pt x="0" y="149225"/>
                </a:lnTo>
                <a:lnTo>
                  <a:pt x="88900" y="0"/>
                </a:lnTo>
                <a:lnTo>
                  <a:pt x="282575" y="107950"/>
                </a:lnTo>
                <a:lnTo>
                  <a:pt x="463550" y="228600"/>
                </a:lnTo>
                <a:lnTo>
                  <a:pt x="723900" y="431800"/>
                </a:lnTo>
                <a:lnTo>
                  <a:pt x="904875" y="581025"/>
                </a:lnTo>
                <a:lnTo>
                  <a:pt x="1117600" y="746125"/>
                </a:lnTo>
                <a:lnTo>
                  <a:pt x="1397000" y="952500"/>
                </a:lnTo>
                <a:lnTo>
                  <a:pt x="1685925" y="1143000"/>
                </a:lnTo>
                <a:lnTo>
                  <a:pt x="1822450" y="1222375"/>
                </a:lnTo>
                <a:lnTo>
                  <a:pt x="1962150" y="1295400"/>
                </a:lnTo>
                <a:lnTo>
                  <a:pt x="2098675" y="1358900"/>
                </a:lnTo>
                <a:lnTo>
                  <a:pt x="2349500" y="1450975"/>
                </a:lnTo>
                <a:lnTo>
                  <a:pt x="2520950" y="1508125"/>
                </a:lnTo>
                <a:lnTo>
                  <a:pt x="2546350" y="1520825"/>
                </a:lnTo>
                <a:lnTo>
                  <a:pt x="2552700" y="1536700"/>
                </a:lnTo>
                <a:lnTo>
                  <a:pt x="2543175" y="1555750"/>
                </a:lnTo>
                <a:lnTo>
                  <a:pt x="2514600" y="1568450"/>
                </a:lnTo>
                <a:lnTo>
                  <a:pt x="2359025" y="1587500"/>
                </a:lnTo>
                <a:lnTo>
                  <a:pt x="2060575" y="1619250"/>
                </a:lnTo>
                <a:lnTo>
                  <a:pt x="1835150" y="1638300"/>
                </a:lnTo>
                <a:lnTo>
                  <a:pt x="1746250" y="1631950"/>
                </a:lnTo>
                <a:lnTo>
                  <a:pt x="1670050" y="1619250"/>
                </a:lnTo>
                <a:lnTo>
                  <a:pt x="1606550" y="1590675"/>
                </a:lnTo>
                <a:lnTo>
                  <a:pt x="1416050" y="1384300"/>
                </a:lnTo>
                <a:lnTo>
                  <a:pt x="1171575" y="1114425"/>
                </a:lnTo>
                <a:lnTo>
                  <a:pt x="784225" y="701675"/>
                </a:lnTo>
                <a:lnTo>
                  <a:pt x="590550" y="527050"/>
                </a:lnTo>
                <a:lnTo>
                  <a:pt x="415925" y="3587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7D0B369-D7A9-0641-A987-AF79C21E06E4}"/>
              </a:ext>
            </a:extLst>
          </p:cNvPr>
          <p:cNvGrpSpPr/>
          <p:nvPr/>
        </p:nvGrpSpPr>
        <p:grpSpPr>
          <a:xfrm>
            <a:off x="2651876" y="1481888"/>
            <a:ext cx="4884737" cy="4494213"/>
            <a:chOff x="2808288" y="1638300"/>
            <a:chExt cx="4884737" cy="4494213"/>
          </a:xfrm>
        </p:grpSpPr>
        <p:sp>
          <p:nvSpPr>
            <p:cNvPr id="17" name="Google Shape;2549;p231">
              <a:extLst>
                <a:ext uri="{FF2B5EF4-FFF2-40B4-BE49-F238E27FC236}">
                  <a16:creationId xmlns:a16="http://schemas.microsoft.com/office/drawing/2014/main" id="{F2AB1F72-6CA9-564C-A6F1-20296DEB03A7}"/>
                </a:ext>
              </a:extLst>
            </p:cNvPr>
            <p:cNvSpPr/>
            <p:nvPr/>
          </p:nvSpPr>
          <p:spPr>
            <a:xfrm>
              <a:off x="3173413" y="1638300"/>
              <a:ext cx="941387" cy="1295400"/>
            </a:xfrm>
            <a:custGeom>
              <a:avLst/>
              <a:gdLst/>
              <a:ahLst/>
              <a:cxnLst/>
              <a:rect l="l" t="t" r="r" b="b"/>
              <a:pathLst>
                <a:path w="940594" h="1295400" extrusionOk="0">
                  <a:moveTo>
                    <a:pt x="328613" y="752475"/>
                  </a:moveTo>
                  <a:lnTo>
                    <a:pt x="190500" y="976313"/>
                  </a:lnTo>
                  <a:lnTo>
                    <a:pt x="128588" y="1081088"/>
                  </a:lnTo>
                  <a:lnTo>
                    <a:pt x="95250" y="1116806"/>
                  </a:lnTo>
                  <a:lnTo>
                    <a:pt x="0" y="1190625"/>
                  </a:lnTo>
                  <a:lnTo>
                    <a:pt x="138113" y="1295400"/>
                  </a:lnTo>
                  <a:lnTo>
                    <a:pt x="190500" y="1214438"/>
                  </a:lnTo>
                  <a:lnTo>
                    <a:pt x="330994" y="1050131"/>
                  </a:lnTo>
                  <a:lnTo>
                    <a:pt x="578644" y="766763"/>
                  </a:lnTo>
                  <a:lnTo>
                    <a:pt x="778669" y="519113"/>
                  </a:lnTo>
                  <a:lnTo>
                    <a:pt x="857250" y="421481"/>
                  </a:lnTo>
                  <a:lnTo>
                    <a:pt x="892969" y="397669"/>
                  </a:lnTo>
                  <a:lnTo>
                    <a:pt x="914400" y="378619"/>
                  </a:lnTo>
                  <a:lnTo>
                    <a:pt x="935832" y="347663"/>
                  </a:lnTo>
                  <a:lnTo>
                    <a:pt x="940594" y="321469"/>
                  </a:lnTo>
                  <a:lnTo>
                    <a:pt x="940594" y="297656"/>
                  </a:lnTo>
                  <a:lnTo>
                    <a:pt x="938213" y="271463"/>
                  </a:lnTo>
                  <a:lnTo>
                    <a:pt x="912019" y="230981"/>
                  </a:lnTo>
                  <a:lnTo>
                    <a:pt x="838200" y="159544"/>
                  </a:lnTo>
                  <a:lnTo>
                    <a:pt x="788194" y="119063"/>
                  </a:lnTo>
                  <a:lnTo>
                    <a:pt x="714375" y="71438"/>
                  </a:lnTo>
                  <a:lnTo>
                    <a:pt x="645319" y="35719"/>
                  </a:lnTo>
                  <a:lnTo>
                    <a:pt x="569119" y="9525"/>
                  </a:lnTo>
                  <a:lnTo>
                    <a:pt x="521494" y="0"/>
                  </a:lnTo>
                  <a:lnTo>
                    <a:pt x="500063" y="0"/>
                  </a:lnTo>
                  <a:lnTo>
                    <a:pt x="490538" y="11906"/>
                  </a:lnTo>
                  <a:lnTo>
                    <a:pt x="490538" y="28575"/>
                  </a:lnTo>
                  <a:lnTo>
                    <a:pt x="509588" y="61913"/>
                  </a:lnTo>
                  <a:lnTo>
                    <a:pt x="557213" y="107156"/>
                  </a:lnTo>
                  <a:lnTo>
                    <a:pt x="578644" y="147638"/>
                  </a:lnTo>
                  <a:lnTo>
                    <a:pt x="595313" y="190500"/>
                  </a:lnTo>
                  <a:lnTo>
                    <a:pt x="602457" y="242888"/>
                  </a:lnTo>
                  <a:lnTo>
                    <a:pt x="600075" y="278606"/>
                  </a:lnTo>
                  <a:lnTo>
                    <a:pt x="590550" y="328613"/>
                  </a:lnTo>
                  <a:lnTo>
                    <a:pt x="535782" y="416719"/>
                  </a:lnTo>
                  <a:lnTo>
                    <a:pt x="328613" y="7524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550;p231">
              <a:extLst>
                <a:ext uri="{FF2B5EF4-FFF2-40B4-BE49-F238E27FC236}">
                  <a16:creationId xmlns:a16="http://schemas.microsoft.com/office/drawing/2014/main" id="{6B633C20-1B2D-AC46-AF1C-B69D991C006C}"/>
                </a:ext>
              </a:extLst>
            </p:cNvPr>
            <p:cNvSpPr/>
            <p:nvPr/>
          </p:nvSpPr>
          <p:spPr>
            <a:xfrm>
              <a:off x="2808288" y="4370388"/>
              <a:ext cx="773112" cy="1371600"/>
            </a:xfrm>
            <a:custGeom>
              <a:avLst/>
              <a:gdLst/>
              <a:ahLst/>
              <a:cxnLst/>
              <a:rect l="l" t="t" r="r" b="b"/>
              <a:pathLst>
                <a:path w="773906" h="1371600" extrusionOk="0">
                  <a:moveTo>
                    <a:pt x="371475" y="650081"/>
                  </a:moveTo>
                  <a:lnTo>
                    <a:pt x="433387" y="507206"/>
                  </a:lnTo>
                  <a:lnTo>
                    <a:pt x="461962" y="416719"/>
                  </a:lnTo>
                  <a:lnTo>
                    <a:pt x="476250" y="350044"/>
                  </a:lnTo>
                  <a:lnTo>
                    <a:pt x="483394" y="302419"/>
                  </a:lnTo>
                  <a:lnTo>
                    <a:pt x="481012" y="252412"/>
                  </a:lnTo>
                  <a:lnTo>
                    <a:pt x="473869" y="207169"/>
                  </a:lnTo>
                  <a:lnTo>
                    <a:pt x="457200" y="142875"/>
                  </a:lnTo>
                  <a:lnTo>
                    <a:pt x="414337" y="61912"/>
                  </a:lnTo>
                  <a:lnTo>
                    <a:pt x="407194" y="45244"/>
                  </a:lnTo>
                  <a:lnTo>
                    <a:pt x="400050" y="33337"/>
                  </a:lnTo>
                  <a:lnTo>
                    <a:pt x="397669" y="19050"/>
                  </a:lnTo>
                  <a:lnTo>
                    <a:pt x="402431" y="4762"/>
                  </a:lnTo>
                  <a:lnTo>
                    <a:pt x="419100" y="0"/>
                  </a:lnTo>
                  <a:lnTo>
                    <a:pt x="447675" y="7144"/>
                  </a:lnTo>
                  <a:lnTo>
                    <a:pt x="535781" y="47625"/>
                  </a:lnTo>
                  <a:lnTo>
                    <a:pt x="595312" y="80962"/>
                  </a:lnTo>
                  <a:lnTo>
                    <a:pt x="650081" y="126206"/>
                  </a:lnTo>
                  <a:lnTo>
                    <a:pt x="695325" y="169069"/>
                  </a:lnTo>
                  <a:lnTo>
                    <a:pt x="726281" y="207169"/>
                  </a:lnTo>
                  <a:lnTo>
                    <a:pt x="752475" y="257175"/>
                  </a:lnTo>
                  <a:lnTo>
                    <a:pt x="769144" y="302419"/>
                  </a:lnTo>
                  <a:lnTo>
                    <a:pt x="773906" y="345281"/>
                  </a:lnTo>
                  <a:lnTo>
                    <a:pt x="769144" y="383381"/>
                  </a:lnTo>
                  <a:lnTo>
                    <a:pt x="683419" y="538162"/>
                  </a:lnTo>
                  <a:lnTo>
                    <a:pt x="576262" y="716756"/>
                  </a:lnTo>
                  <a:lnTo>
                    <a:pt x="400050" y="969169"/>
                  </a:lnTo>
                  <a:lnTo>
                    <a:pt x="195262" y="1214437"/>
                  </a:lnTo>
                  <a:lnTo>
                    <a:pt x="71437" y="1345406"/>
                  </a:lnTo>
                  <a:lnTo>
                    <a:pt x="42862" y="1371600"/>
                  </a:lnTo>
                  <a:lnTo>
                    <a:pt x="14287" y="1371600"/>
                  </a:lnTo>
                  <a:lnTo>
                    <a:pt x="2381" y="1359694"/>
                  </a:lnTo>
                  <a:lnTo>
                    <a:pt x="0" y="1335881"/>
                  </a:lnTo>
                  <a:lnTo>
                    <a:pt x="38100" y="1259681"/>
                  </a:lnTo>
                  <a:lnTo>
                    <a:pt x="130969" y="1119187"/>
                  </a:lnTo>
                  <a:lnTo>
                    <a:pt x="242887" y="914400"/>
                  </a:lnTo>
                  <a:lnTo>
                    <a:pt x="371475" y="6500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551;p231">
              <a:extLst>
                <a:ext uri="{FF2B5EF4-FFF2-40B4-BE49-F238E27FC236}">
                  <a16:creationId xmlns:a16="http://schemas.microsoft.com/office/drawing/2014/main" id="{3B7C3D5D-0639-B047-968C-A7326C94FC6B}"/>
                </a:ext>
              </a:extLst>
            </p:cNvPr>
            <p:cNvSpPr/>
            <p:nvPr/>
          </p:nvSpPr>
          <p:spPr>
            <a:xfrm>
              <a:off x="4278313" y="4348163"/>
              <a:ext cx="508000" cy="909637"/>
            </a:xfrm>
            <a:custGeom>
              <a:avLst/>
              <a:gdLst/>
              <a:ahLst/>
              <a:cxnLst/>
              <a:rect l="l" t="t" r="r" b="b"/>
              <a:pathLst>
                <a:path w="507207" h="909637" extrusionOk="0">
                  <a:moveTo>
                    <a:pt x="190500" y="509587"/>
                  </a:moveTo>
                  <a:lnTo>
                    <a:pt x="123825" y="340518"/>
                  </a:lnTo>
                  <a:lnTo>
                    <a:pt x="23813" y="97631"/>
                  </a:lnTo>
                  <a:lnTo>
                    <a:pt x="7144" y="47625"/>
                  </a:lnTo>
                  <a:lnTo>
                    <a:pt x="0" y="14287"/>
                  </a:lnTo>
                  <a:lnTo>
                    <a:pt x="7144" y="2381"/>
                  </a:lnTo>
                  <a:lnTo>
                    <a:pt x="23813" y="0"/>
                  </a:lnTo>
                  <a:lnTo>
                    <a:pt x="52388" y="7143"/>
                  </a:lnTo>
                  <a:lnTo>
                    <a:pt x="71438" y="21431"/>
                  </a:lnTo>
                  <a:lnTo>
                    <a:pt x="240507" y="211931"/>
                  </a:lnTo>
                  <a:lnTo>
                    <a:pt x="442913" y="438150"/>
                  </a:lnTo>
                  <a:lnTo>
                    <a:pt x="469107" y="521493"/>
                  </a:lnTo>
                  <a:lnTo>
                    <a:pt x="495300" y="614362"/>
                  </a:lnTo>
                  <a:lnTo>
                    <a:pt x="504825" y="669131"/>
                  </a:lnTo>
                  <a:cubicBezTo>
                    <a:pt x="505647" y="692149"/>
                    <a:pt x="507207" y="715155"/>
                    <a:pt x="507207" y="738187"/>
                  </a:cubicBezTo>
                  <a:lnTo>
                    <a:pt x="500063" y="814387"/>
                  </a:lnTo>
                  <a:lnTo>
                    <a:pt x="485775" y="854868"/>
                  </a:lnTo>
                  <a:lnTo>
                    <a:pt x="469107" y="888206"/>
                  </a:lnTo>
                  <a:lnTo>
                    <a:pt x="452438" y="904875"/>
                  </a:lnTo>
                  <a:lnTo>
                    <a:pt x="428625" y="909637"/>
                  </a:lnTo>
                  <a:lnTo>
                    <a:pt x="395288" y="904875"/>
                  </a:lnTo>
                  <a:lnTo>
                    <a:pt x="371475" y="897731"/>
                  </a:lnTo>
                  <a:lnTo>
                    <a:pt x="347663" y="878681"/>
                  </a:lnTo>
                  <a:lnTo>
                    <a:pt x="321469" y="850106"/>
                  </a:lnTo>
                  <a:lnTo>
                    <a:pt x="311944" y="802481"/>
                  </a:lnTo>
                  <a:lnTo>
                    <a:pt x="190500" y="50958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552;p231">
              <a:extLst>
                <a:ext uri="{FF2B5EF4-FFF2-40B4-BE49-F238E27FC236}">
                  <a16:creationId xmlns:a16="http://schemas.microsoft.com/office/drawing/2014/main" id="{5293EDC3-8A8E-654F-9028-F9B4A123E36E}"/>
                </a:ext>
              </a:extLst>
            </p:cNvPr>
            <p:cNvSpPr/>
            <p:nvPr/>
          </p:nvSpPr>
          <p:spPr>
            <a:xfrm>
              <a:off x="4567238" y="1639888"/>
              <a:ext cx="1298575" cy="1733550"/>
            </a:xfrm>
            <a:custGeom>
              <a:avLst/>
              <a:gdLst/>
              <a:ahLst/>
              <a:cxnLst/>
              <a:rect l="l" t="t" r="r" b="b"/>
              <a:pathLst>
                <a:path w="1297781" h="1733550" extrusionOk="0">
                  <a:moveTo>
                    <a:pt x="519112" y="1009650"/>
                  </a:moveTo>
                  <a:lnTo>
                    <a:pt x="645318" y="807244"/>
                  </a:lnTo>
                  <a:lnTo>
                    <a:pt x="804862" y="523875"/>
                  </a:lnTo>
                  <a:lnTo>
                    <a:pt x="909637" y="307182"/>
                  </a:lnTo>
                  <a:lnTo>
                    <a:pt x="926306" y="257175"/>
                  </a:lnTo>
                  <a:lnTo>
                    <a:pt x="931068" y="226219"/>
                  </a:lnTo>
                  <a:lnTo>
                    <a:pt x="931068" y="202407"/>
                  </a:lnTo>
                  <a:lnTo>
                    <a:pt x="923925" y="173832"/>
                  </a:lnTo>
                  <a:lnTo>
                    <a:pt x="900112" y="133350"/>
                  </a:lnTo>
                  <a:lnTo>
                    <a:pt x="871537" y="104775"/>
                  </a:lnTo>
                  <a:lnTo>
                    <a:pt x="842962" y="90488"/>
                  </a:lnTo>
                  <a:lnTo>
                    <a:pt x="819150" y="64294"/>
                  </a:lnTo>
                  <a:lnTo>
                    <a:pt x="809625" y="45244"/>
                  </a:lnTo>
                  <a:lnTo>
                    <a:pt x="816768" y="23813"/>
                  </a:lnTo>
                  <a:lnTo>
                    <a:pt x="833437" y="7144"/>
                  </a:lnTo>
                  <a:lnTo>
                    <a:pt x="864393" y="0"/>
                  </a:lnTo>
                  <a:lnTo>
                    <a:pt x="909637" y="0"/>
                  </a:lnTo>
                  <a:lnTo>
                    <a:pt x="978693" y="9525"/>
                  </a:lnTo>
                  <a:lnTo>
                    <a:pt x="1028700" y="26194"/>
                  </a:lnTo>
                  <a:lnTo>
                    <a:pt x="1071562" y="50007"/>
                  </a:lnTo>
                  <a:lnTo>
                    <a:pt x="1135856" y="100013"/>
                  </a:lnTo>
                  <a:lnTo>
                    <a:pt x="1226343" y="180975"/>
                  </a:lnTo>
                  <a:lnTo>
                    <a:pt x="1264443" y="228600"/>
                  </a:lnTo>
                  <a:lnTo>
                    <a:pt x="1290637" y="271463"/>
                  </a:lnTo>
                  <a:lnTo>
                    <a:pt x="1297781" y="309563"/>
                  </a:lnTo>
                  <a:lnTo>
                    <a:pt x="1293018" y="338138"/>
                  </a:lnTo>
                  <a:lnTo>
                    <a:pt x="1278731" y="366713"/>
                  </a:lnTo>
                  <a:lnTo>
                    <a:pt x="1200150" y="440532"/>
                  </a:lnTo>
                  <a:lnTo>
                    <a:pt x="1159668" y="495300"/>
                  </a:lnTo>
                  <a:lnTo>
                    <a:pt x="1059656" y="633413"/>
                  </a:lnTo>
                  <a:lnTo>
                    <a:pt x="923925" y="807244"/>
                  </a:lnTo>
                  <a:lnTo>
                    <a:pt x="740568" y="1031082"/>
                  </a:lnTo>
                  <a:lnTo>
                    <a:pt x="645318" y="1133475"/>
                  </a:lnTo>
                  <a:lnTo>
                    <a:pt x="538162" y="1262063"/>
                  </a:lnTo>
                  <a:lnTo>
                    <a:pt x="423862" y="1385888"/>
                  </a:lnTo>
                  <a:lnTo>
                    <a:pt x="214312" y="1588294"/>
                  </a:lnTo>
                  <a:lnTo>
                    <a:pt x="69056" y="1712119"/>
                  </a:lnTo>
                  <a:lnTo>
                    <a:pt x="33337" y="1733550"/>
                  </a:lnTo>
                  <a:lnTo>
                    <a:pt x="16668" y="1733550"/>
                  </a:lnTo>
                  <a:lnTo>
                    <a:pt x="2381" y="1726407"/>
                  </a:lnTo>
                  <a:lnTo>
                    <a:pt x="0" y="1707357"/>
                  </a:lnTo>
                  <a:lnTo>
                    <a:pt x="9525" y="1678782"/>
                  </a:lnTo>
                  <a:lnTo>
                    <a:pt x="66675" y="1607344"/>
                  </a:lnTo>
                  <a:lnTo>
                    <a:pt x="197643" y="1447800"/>
                  </a:lnTo>
                  <a:lnTo>
                    <a:pt x="333375" y="1271588"/>
                  </a:lnTo>
                  <a:lnTo>
                    <a:pt x="519112" y="10096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553;p231">
              <a:extLst>
                <a:ext uri="{FF2B5EF4-FFF2-40B4-BE49-F238E27FC236}">
                  <a16:creationId xmlns:a16="http://schemas.microsoft.com/office/drawing/2014/main" id="{0E739DB6-3D6A-4A4D-AA85-7E5A2246912A}"/>
                </a:ext>
              </a:extLst>
            </p:cNvPr>
            <p:cNvSpPr/>
            <p:nvPr/>
          </p:nvSpPr>
          <p:spPr>
            <a:xfrm>
              <a:off x="5434013" y="4097338"/>
              <a:ext cx="974725" cy="650875"/>
            </a:xfrm>
            <a:custGeom>
              <a:avLst/>
              <a:gdLst/>
              <a:ahLst/>
              <a:cxnLst/>
              <a:rect l="l" t="t" r="r" b="b"/>
              <a:pathLst>
                <a:path w="973931" h="650082" extrusionOk="0">
                  <a:moveTo>
                    <a:pt x="521493" y="416719"/>
                  </a:moveTo>
                  <a:lnTo>
                    <a:pt x="376237" y="316707"/>
                  </a:lnTo>
                  <a:lnTo>
                    <a:pt x="138112" y="150019"/>
                  </a:lnTo>
                  <a:lnTo>
                    <a:pt x="16668" y="66675"/>
                  </a:lnTo>
                  <a:lnTo>
                    <a:pt x="7143" y="50007"/>
                  </a:lnTo>
                  <a:lnTo>
                    <a:pt x="0" y="33338"/>
                  </a:lnTo>
                  <a:lnTo>
                    <a:pt x="2381" y="9525"/>
                  </a:lnTo>
                  <a:lnTo>
                    <a:pt x="14287" y="2382"/>
                  </a:lnTo>
                  <a:lnTo>
                    <a:pt x="30956" y="0"/>
                  </a:lnTo>
                  <a:lnTo>
                    <a:pt x="100012" y="14288"/>
                  </a:lnTo>
                  <a:lnTo>
                    <a:pt x="619125" y="128588"/>
                  </a:lnTo>
                  <a:lnTo>
                    <a:pt x="647700" y="142875"/>
                  </a:lnTo>
                  <a:lnTo>
                    <a:pt x="714375" y="190500"/>
                  </a:lnTo>
                  <a:lnTo>
                    <a:pt x="783431" y="257175"/>
                  </a:lnTo>
                  <a:lnTo>
                    <a:pt x="845343" y="335757"/>
                  </a:lnTo>
                  <a:lnTo>
                    <a:pt x="900112" y="419100"/>
                  </a:lnTo>
                  <a:lnTo>
                    <a:pt x="935831" y="492919"/>
                  </a:lnTo>
                  <a:lnTo>
                    <a:pt x="964406" y="559594"/>
                  </a:lnTo>
                  <a:lnTo>
                    <a:pt x="973931" y="597694"/>
                  </a:lnTo>
                  <a:lnTo>
                    <a:pt x="971550" y="623888"/>
                  </a:lnTo>
                  <a:lnTo>
                    <a:pt x="959643" y="640557"/>
                  </a:lnTo>
                  <a:lnTo>
                    <a:pt x="940593" y="650082"/>
                  </a:lnTo>
                  <a:lnTo>
                    <a:pt x="904875" y="647700"/>
                  </a:lnTo>
                  <a:lnTo>
                    <a:pt x="838200" y="628650"/>
                  </a:lnTo>
                  <a:lnTo>
                    <a:pt x="771525" y="597694"/>
                  </a:lnTo>
                  <a:lnTo>
                    <a:pt x="521493" y="4167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554;p231">
              <a:extLst>
                <a:ext uri="{FF2B5EF4-FFF2-40B4-BE49-F238E27FC236}">
                  <a16:creationId xmlns:a16="http://schemas.microsoft.com/office/drawing/2014/main" id="{B28B3A51-285C-384A-A15A-5CA6B1D2B8A9}"/>
                </a:ext>
              </a:extLst>
            </p:cNvPr>
            <p:cNvSpPr/>
            <p:nvPr/>
          </p:nvSpPr>
          <p:spPr>
            <a:xfrm>
              <a:off x="5256213" y="5027613"/>
              <a:ext cx="1335087" cy="958850"/>
            </a:xfrm>
            <a:custGeom>
              <a:avLst/>
              <a:gdLst/>
              <a:ahLst/>
              <a:cxnLst/>
              <a:rect l="l" t="t" r="r" b="b"/>
              <a:pathLst>
                <a:path w="1335881" h="959644" extrusionOk="0">
                  <a:moveTo>
                    <a:pt x="762000" y="614362"/>
                  </a:moveTo>
                  <a:lnTo>
                    <a:pt x="366712" y="304800"/>
                  </a:lnTo>
                  <a:lnTo>
                    <a:pt x="26194" y="57150"/>
                  </a:lnTo>
                  <a:lnTo>
                    <a:pt x="4762" y="40481"/>
                  </a:lnTo>
                  <a:lnTo>
                    <a:pt x="0" y="28575"/>
                  </a:lnTo>
                  <a:lnTo>
                    <a:pt x="0" y="14287"/>
                  </a:lnTo>
                  <a:lnTo>
                    <a:pt x="9525" y="4762"/>
                  </a:lnTo>
                  <a:lnTo>
                    <a:pt x="28575" y="0"/>
                  </a:lnTo>
                  <a:lnTo>
                    <a:pt x="54769" y="2381"/>
                  </a:lnTo>
                  <a:lnTo>
                    <a:pt x="316706" y="104775"/>
                  </a:lnTo>
                  <a:lnTo>
                    <a:pt x="726281" y="245269"/>
                  </a:lnTo>
                  <a:lnTo>
                    <a:pt x="926306" y="319087"/>
                  </a:lnTo>
                  <a:lnTo>
                    <a:pt x="1052512" y="457200"/>
                  </a:lnTo>
                  <a:lnTo>
                    <a:pt x="1212056" y="645319"/>
                  </a:lnTo>
                  <a:lnTo>
                    <a:pt x="1276350" y="738187"/>
                  </a:lnTo>
                  <a:lnTo>
                    <a:pt x="1307306" y="792956"/>
                  </a:lnTo>
                  <a:lnTo>
                    <a:pt x="1328737" y="842962"/>
                  </a:lnTo>
                  <a:lnTo>
                    <a:pt x="1335881" y="885825"/>
                  </a:lnTo>
                  <a:lnTo>
                    <a:pt x="1335881" y="921544"/>
                  </a:lnTo>
                  <a:lnTo>
                    <a:pt x="1326356" y="947737"/>
                  </a:lnTo>
                  <a:lnTo>
                    <a:pt x="1312069" y="957262"/>
                  </a:lnTo>
                  <a:lnTo>
                    <a:pt x="1276350" y="959644"/>
                  </a:lnTo>
                  <a:lnTo>
                    <a:pt x="1228725" y="952500"/>
                  </a:lnTo>
                  <a:lnTo>
                    <a:pt x="1145381" y="921544"/>
                  </a:lnTo>
                  <a:lnTo>
                    <a:pt x="1076325" y="869156"/>
                  </a:lnTo>
                  <a:lnTo>
                    <a:pt x="762000" y="6143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555;p231">
              <a:extLst>
                <a:ext uri="{FF2B5EF4-FFF2-40B4-BE49-F238E27FC236}">
                  <a16:creationId xmlns:a16="http://schemas.microsoft.com/office/drawing/2014/main" id="{1A43FEAE-3B13-DE4F-AD38-BB376F4A10FF}"/>
                </a:ext>
              </a:extLst>
            </p:cNvPr>
            <p:cNvSpPr/>
            <p:nvPr/>
          </p:nvSpPr>
          <p:spPr>
            <a:xfrm>
              <a:off x="3040063" y="2789238"/>
              <a:ext cx="752475" cy="595312"/>
            </a:xfrm>
            <a:custGeom>
              <a:avLst/>
              <a:gdLst/>
              <a:ahLst/>
              <a:cxnLst/>
              <a:rect l="l" t="t" r="r" b="b"/>
              <a:pathLst>
                <a:path w="752475" h="596007" extrusionOk="0">
                  <a:moveTo>
                    <a:pt x="354807" y="416719"/>
                  </a:moveTo>
                  <a:lnTo>
                    <a:pt x="109538" y="288131"/>
                  </a:lnTo>
                  <a:lnTo>
                    <a:pt x="59532" y="278606"/>
                  </a:lnTo>
                  <a:lnTo>
                    <a:pt x="21432" y="269081"/>
                  </a:lnTo>
                  <a:lnTo>
                    <a:pt x="4763" y="257175"/>
                  </a:lnTo>
                  <a:lnTo>
                    <a:pt x="0" y="233362"/>
                  </a:lnTo>
                  <a:lnTo>
                    <a:pt x="0" y="192881"/>
                  </a:lnTo>
                  <a:lnTo>
                    <a:pt x="4763" y="138112"/>
                  </a:lnTo>
                  <a:lnTo>
                    <a:pt x="16669" y="73819"/>
                  </a:lnTo>
                  <a:lnTo>
                    <a:pt x="40482" y="35719"/>
                  </a:lnTo>
                  <a:lnTo>
                    <a:pt x="69057" y="11906"/>
                  </a:lnTo>
                  <a:lnTo>
                    <a:pt x="183357" y="0"/>
                  </a:lnTo>
                  <a:lnTo>
                    <a:pt x="300038" y="119062"/>
                  </a:lnTo>
                  <a:lnTo>
                    <a:pt x="526257" y="328612"/>
                  </a:lnTo>
                  <a:lnTo>
                    <a:pt x="752475" y="521494"/>
                  </a:lnTo>
                  <a:lnTo>
                    <a:pt x="659607" y="595312"/>
                  </a:lnTo>
                  <a:cubicBezTo>
                    <a:pt x="658726" y="596007"/>
                    <a:pt x="661194" y="593725"/>
                    <a:pt x="661988" y="592931"/>
                  </a:cubicBezTo>
                  <a:lnTo>
                    <a:pt x="354807" y="41671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556;p231">
              <a:extLst>
                <a:ext uri="{FF2B5EF4-FFF2-40B4-BE49-F238E27FC236}">
                  <a16:creationId xmlns:a16="http://schemas.microsoft.com/office/drawing/2014/main" id="{562EF2A1-A54E-184C-A46A-27B5497B032D}"/>
                </a:ext>
              </a:extLst>
            </p:cNvPr>
            <p:cNvSpPr/>
            <p:nvPr/>
          </p:nvSpPr>
          <p:spPr>
            <a:xfrm>
              <a:off x="3119438" y="2233613"/>
              <a:ext cx="1452562" cy="1806575"/>
            </a:xfrm>
            <a:custGeom>
              <a:avLst/>
              <a:gdLst/>
              <a:ahLst/>
              <a:cxnLst/>
              <a:rect l="l" t="t" r="r" b="b"/>
              <a:pathLst>
                <a:path w="1452562" h="1807368" extrusionOk="0">
                  <a:moveTo>
                    <a:pt x="476250" y="1421606"/>
                  </a:moveTo>
                  <a:lnTo>
                    <a:pt x="102393" y="1807368"/>
                  </a:lnTo>
                  <a:lnTo>
                    <a:pt x="0" y="1738312"/>
                  </a:lnTo>
                  <a:lnTo>
                    <a:pt x="78581" y="1662112"/>
                  </a:lnTo>
                  <a:lnTo>
                    <a:pt x="328612" y="1347787"/>
                  </a:lnTo>
                  <a:lnTo>
                    <a:pt x="516731" y="1090612"/>
                  </a:lnTo>
                  <a:lnTo>
                    <a:pt x="595312" y="1014412"/>
                  </a:lnTo>
                  <a:lnTo>
                    <a:pt x="778668" y="759618"/>
                  </a:lnTo>
                  <a:lnTo>
                    <a:pt x="1040606" y="383381"/>
                  </a:lnTo>
                  <a:lnTo>
                    <a:pt x="1104900" y="283368"/>
                  </a:lnTo>
                  <a:lnTo>
                    <a:pt x="1121568" y="245268"/>
                  </a:lnTo>
                  <a:lnTo>
                    <a:pt x="1126331" y="221456"/>
                  </a:lnTo>
                  <a:lnTo>
                    <a:pt x="1123950" y="176212"/>
                  </a:lnTo>
                  <a:lnTo>
                    <a:pt x="1104900" y="107156"/>
                  </a:lnTo>
                  <a:lnTo>
                    <a:pt x="1090612" y="64293"/>
                  </a:lnTo>
                  <a:lnTo>
                    <a:pt x="1081087" y="40481"/>
                  </a:lnTo>
                  <a:lnTo>
                    <a:pt x="1081087" y="16668"/>
                  </a:lnTo>
                  <a:lnTo>
                    <a:pt x="1090612" y="2381"/>
                  </a:lnTo>
                  <a:lnTo>
                    <a:pt x="1107281" y="0"/>
                  </a:lnTo>
                  <a:lnTo>
                    <a:pt x="1157287" y="21431"/>
                  </a:lnTo>
                  <a:lnTo>
                    <a:pt x="1233487" y="59531"/>
                  </a:lnTo>
                  <a:lnTo>
                    <a:pt x="1293018" y="100012"/>
                  </a:lnTo>
                  <a:lnTo>
                    <a:pt x="1345406" y="138112"/>
                  </a:lnTo>
                  <a:lnTo>
                    <a:pt x="1390650" y="188118"/>
                  </a:lnTo>
                  <a:lnTo>
                    <a:pt x="1419225" y="228600"/>
                  </a:lnTo>
                  <a:lnTo>
                    <a:pt x="1438275" y="264318"/>
                  </a:lnTo>
                  <a:lnTo>
                    <a:pt x="1447800" y="290512"/>
                  </a:lnTo>
                  <a:lnTo>
                    <a:pt x="1452562" y="319087"/>
                  </a:lnTo>
                  <a:lnTo>
                    <a:pt x="1450181" y="352425"/>
                  </a:lnTo>
                  <a:lnTo>
                    <a:pt x="1443037" y="376237"/>
                  </a:lnTo>
                  <a:lnTo>
                    <a:pt x="1423987" y="392906"/>
                  </a:lnTo>
                  <a:lnTo>
                    <a:pt x="1381125" y="407193"/>
                  </a:lnTo>
                  <a:lnTo>
                    <a:pt x="1350168" y="407193"/>
                  </a:lnTo>
                  <a:lnTo>
                    <a:pt x="1226343" y="564356"/>
                  </a:lnTo>
                  <a:lnTo>
                    <a:pt x="952500" y="892968"/>
                  </a:lnTo>
                  <a:lnTo>
                    <a:pt x="476250" y="14216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57;p231">
              <a:extLst>
                <a:ext uri="{FF2B5EF4-FFF2-40B4-BE49-F238E27FC236}">
                  <a16:creationId xmlns:a16="http://schemas.microsoft.com/office/drawing/2014/main" id="{30715E20-8FDF-034F-9D9E-5DE5FA04AC76}"/>
                </a:ext>
              </a:extLst>
            </p:cNvPr>
            <p:cNvSpPr/>
            <p:nvPr/>
          </p:nvSpPr>
          <p:spPr>
            <a:xfrm>
              <a:off x="2981325" y="3719513"/>
              <a:ext cx="1452563" cy="533400"/>
            </a:xfrm>
            <a:custGeom>
              <a:avLst/>
              <a:gdLst/>
              <a:ahLst/>
              <a:cxnLst/>
              <a:rect l="l" t="t" r="r" b="b"/>
              <a:pathLst>
                <a:path w="1452563" h="533400" extrusionOk="0">
                  <a:moveTo>
                    <a:pt x="685800" y="376237"/>
                  </a:moveTo>
                  <a:lnTo>
                    <a:pt x="385763" y="485775"/>
                  </a:lnTo>
                  <a:lnTo>
                    <a:pt x="266700" y="533400"/>
                  </a:lnTo>
                  <a:lnTo>
                    <a:pt x="240506" y="531018"/>
                  </a:lnTo>
                  <a:lnTo>
                    <a:pt x="169069" y="500062"/>
                  </a:lnTo>
                  <a:lnTo>
                    <a:pt x="104775" y="450056"/>
                  </a:lnTo>
                  <a:lnTo>
                    <a:pt x="35719" y="373856"/>
                  </a:lnTo>
                  <a:lnTo>
                    <a:pt x="9525" y="328612"/>
                  </a:lnTo>
                  <a:lnTo>
                    <a:pt x="0" y="295275"/>
                  </a:lnTo>
                  <a:lnTo>
                    <a:pt x="0" y="269081"/>
                  </a:lnTo>
                  <a:lnTo>
                    <a:pt x="9525" y="245268"/>
                  </a:lnTo>
                  <a:lnTo>
                    <a:pt x="219075" y="188118"/>
                  </a:lnTo>
                  <a:lnTo>
                    <a:pt x="311944" y="242887"/>
                  </a:lnTo>
                  <a:lnTo>
                    <a:pt x="628650" y="180975"/>
                  </a:lnTo>
                  <a:lnTo>
                    <a:pt x="1393031" y="0"/>
                  </a:lnTo>
                  <a:lnTo>
                    <a:pt x="1452563" y="97631"/>
                  </a:lnTo>
                  <a:lnTo>
                    <a:pt x="959644" y="292893"/>
                  </a:lnTo>
                  <a:lnTo>
                    <a:pt x="685800" y="37623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558;p231">
              <a:extLst>
                <a:ext uri="{FF2B5EF4-FFF2-40B4-BE49-F238E27FC236}">
                  <a16:creationId xmlns:a16="http://schemas.microsoft.com/office/drawing/2014/main" id="{2C7D83AE-A3D3-0143-AC59-5CF2EFBD74DD}"/>
                </a:ext>
              </a:extLst>
            </p:cNvPr>
            <p:cNvSpPr/>
            <p:nvPr/>
          </p:nvSpPr>
          <p:spPr>
            <a:xfrm>
              <a:off x="4148138" y="3363913"/>
              <a:ext cx="504825" cy="781050"/>
            </a:xfrm>
            <a:custGeom>
              <a:avLst/>
              <a:gdLst/>
              <a:ahLst/>
              <a:cxnLst/>
              <a:rect l="l" t="t" r="r" b="b"/>
              <a:pathLst>
                <a:path w="504825" h="781050" extrusionOk="0">
                  <a:moveTo>
                    <a:pt x="278606" y="609600"/>
                  </a:moveTo>
                  <a:lnTo>
                    <a:pt x="209550" y="473869"/>
                  </a:lnTo>
                  <a:lnTo>
                    <a:pt x="90487" y="209550"/>
                  </a:lnTo>
                  <a:lnTo>
                    <a:pt x="14287" y="69057"/>
                  </a:lnTo>
                  <a:lnTo>
                    <a:pt x="0" y="30957"/>
                  </a:lnTo>
                  <a:lnTo>
                    <a:pt x="0" y="14288"/>
                  </a:lnTo>
                  <a:lnTo>
                    <a:pt x="9525" y="0"/>
                  </a:lnTo>
                  <a:lnTo>
                    <a:pt x="35718" y="0"/>
                  </a:lnTo>
                  <a:lnTo>
                    <a:pt x="66675" y="19050"/>
                  </a:lnTo>
                  <a:lnTo>
                    <a:pt x="192881" y="130969"/>
                  </a:lnTo>
                  <a:lnTo>
                    <a:pt x="340518" y="247650"/>
                  </a:lnTo>
                  <a:lnTo>
                    <a:pt x="376237" y="285750"/>
                  </a:lnTo>
                  <a:lnTo>
                    <a:pt x="431006" y="366713"/>
                  </a:lnTo>
                  <a:lnTo>
                    <a:pt x="469106" y="433388"/>
                  </a:lnTo>
                  <a:lnTo>
                    <a:pt x="488156" y="514350"/>
                  </a:lnTo>
                  <a:lnTo>
                    <a:pt x="502443" y="600075"/>
                  </a:lnTo>
                  <a:lnTo>
                    <a:pt x="504825" y="683419"/>
                  </a:lnTo>
                  <a:lnTo>
                    <a:pt x="500062" y="709613"/>
                  </a:lnTo>
                  <a:lnTo>
                    <a:pt x="469106" y="762000"/>
                  </a:lnTo>
                  <a:lnTo>
                    <a:pt x="445293" y="781050"/>
                  </a:lnTo>
                  <a:lnTo>
                    <a:pt x="404812" y="781050"/>
                  </a:lnTo>
                  <a:lnTo>
                    <a:pt x="371475" y="766763"/>
                  </a:lnTo>
                  <a:lnTo>
                    <a:pt x="345281" y="740569"/>
                  </a:lnTo>
                  <a:lnTo>
                    <a:pt x="278606" y="6096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559;p231">
              <a:extLst>
                <a:ext uri="{FF2B5EF4-FFF2-40B4-BE49-F238E27FC236}">
                  <a16:creationId xmlns:a16="http://schemas.microsoft.com/office/drawing/2014/main" id="{3E57A91B-247E-6840-B07A-BE4AF200E3C7}"/>
                </a:ext>
              </a:extLst>
            </p:cNvPr>
            <p:cNvSpPr/>
            <p:nvPr/>
          </p:nvSpPr>
          <p:spPr>
            <a:xfrm>
              <a:off x="3740150" y="3962400"/>
              <a:ext cx="312738" cy="2170113"/>
            </a:xfrm>
            <a:custGeom>
              <a:avLst/>
              <a:gdLst/>
              <a:ahLst/>
              <a:cxnLst/>
              <a:rect l="l" t="t" r="r" b="b"/>
              <a:pathLst>
                <a:path w="312012" h="2169176" extrusionOk="0">
                  <a:moveTo>
                    <a:pt x="60575" y="1148048"/>
                  </a:moveTo>
                  <a:lnTo>
                    <a:pt x="77883" y="721135"/>
                  </a:lnTo>
                  <a:lnTo>
                    <a:pt x="83652" y="374990"/>
                  </a:lnTo>
                  <a:cubicBezTo>
                    <a:pt x="82690" y="336530"/>
                    <a:pt x="81729" y="298069"/>
                    <a:pt x="80767" y="259609"/>
                  </a:cubicBezTo>
                  <a:lnTo>
                    <a:pt x="74998" y="213456"/>
                  </a:lnTo>
                  <a:lnTo>
                    <a:pt x="63460" y="144227"/>
                  </a:lnTo>
                  <a:lnTo>
                    <a:pt x="0" y="5769"/>
                  </a:lnTo>
                  <a:lnTo>
                    <a:pt x="118266" y="0"/>
                  </a:lnTo>
                  <a:lnTo>
                    <a:pt x="248071" y="80767"/>
                  </a:lnTo>
                  <a:lnTo>
                    <a:pt x="279801" y="109612"/>
                  </a:lnTo>
                  <a:lnTo>
                    <a:pt x="297108" y="138458"/>
                  </a:lnTo>
                  <a:cubicBezTo>
                    <a:pt x="311901" y="173960"/>
                    <a:pt x="312012" y="153842"/>
                    <a:pt x="311531" y="175957"/>
                  </a:cubicBezTo>
                  <a:lnTo>
                    <a:pt x="308646" y="219225"/>
                  </a:lnTo>
                  <a:lnTo>
                    <a:pt x="294223" y="285569"/>
                  </a:lnTo>
                  <a:lnTo>
                    <a:pt x="279801" y="452873"/>
                  </a:lnTo>
                  <a:lnTo>
                    <a:pt x="268262" y="848055"/>
                  </a:lnTo>
                  <a:cubicBezTo>
                    <a:pt x="267301" y="1025935"/>
                    <a:pt x="266339" y="1203816"/>
                    <a:pt x="265378" y="1381696"/>
                  </a:cubicBezTo>
                  <a:lnTo>
                    <a:pt x="265378" y="1828800"/>
                  </a:lnTo>
                  <a:cubicBezTo>
                    <a:pt x="264416" y="1901875"/>
                    <a:pt x="263455" y="1974950"/>
                    <a:pt x="262493" y="2048025"/>
                  </a:cubicBezTo>
                  <a:lnTo>
                    <a:pt x="250955" y="2099947"/>
                  </a:lnTo>
                  <a:lnTo>
                    <a:pt x="227879" y="2137446"/>
                  </a:lnTo>
                  <a:lnTo>
                    <a:pt x="204803" y="2160522"/>
                  </a:lnTo>
                  <a:lnTo>
                    <a:pt x="187495" y="2169176"/>
                  </a:lnTo>
                  <a:lnTo>
                    <a:pt x="147112" y="2163407"/>
                  </a:lnTo>
                  <a:lnTo>
                    <a:pt x="118266" y="2143215"/>
                  </a:lnTo>
                  <a:lnTo>
                    <a:pt x="69229" y="2079755"/>
                  </a:lnTo>
                  <a:lnTo>
                    <a:pt x="28845" y="1996103"/>
                  </a:lnTo>
                  <a:lnTo>
                    <a:pt x="2885" y="1909567"/>
                  </a:lnTo>
                  <a:lnTo>
                    <a:pt x="0" y="1863414"/>
                  </a:lnTo>
                  <a:lnTo>
                    <a:pt x="11538" y="1791301"/>
                  </a:lnTo>
                  <a:lnTo>
                    <a:pt x="31730" y="1626882"/>
                  </a:lnTo>
                  <a:lnTo>
                    <a:pt x="43268" y="1508616"/>
                  </a:lnTo>
                  <a:lnTo>
                    <a:pt x="60575" y="114804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560;p231">
              <a:extLst>
                <a:ext uri="{FF2B5EF4-FFF2-40B4-BE49-F238E27FC236}">
                  <a16:creationId xmlns:a16="http://schemas.microsoft.com/office/drawing/2014/main" id="{B202B344-0BB5-584C-B900-B628F8BD6724}"/>
                </a:ext>
              </a:extLst>
            </p:cNvPr>
            <p:cNvSpPr/>
            <p:nvPr/>
          </p:nvSpPr>
          <p:spPr>
            <a:xfrm>
              <a:off x="5383213" y="2062163"/>
              <a:ext cx="1393825" cy="400050"/>
            </a:xfrm>
            <a:custGeom>
              <a:avLst/>
              <a:gdLst/>
              <a:ahLst/>
              <a:cxnLst/>
              <a:rect l="l" t="t" r="r" b="b"/>
              <a:pathLst>
                <a:path w="1393032" h="400050" extrusionOk="0">
                  <a:moveTo>
                    <a:pt x="314325" y="328612"/>
                  </a:moveTo>
                  <a:lnTo>
                    <a:pt x="33338" y="400050"/>
                  </a:lnTo>
                  <a:lnTo>
                    <a:pt x="0" y="259556"/>
                  </a:lnTo>
                  <a:lnTo>
                    <a:pt x="392907" y="188118"/>
                  </a:lnTo>
                  <a:lnTo>
                    <a:pt x="881063" y="66675"/>
                  </a:lnTo>
                  <a:lnTo>
                    <a:pt x="942975" y="40481"/>
                  </a:lnTo>
                  <a:lnTo>
                    <a:pt x="1002507" y="4762"/>
                  </a:lnTo>
                  <a:lnTo>
                    <a:pt x="1031082" y="0"/>
                  </a:lnTo>
                  <a:lnTo>
                    <a:pt x="1100138" y="11906"/>
                  </a:lnTo>
                  <a:lnTo>
                    <a:pt x="1183482" y="50006"/>
                  </a:lnTo>
                  <a:lnTo>
                    <a:pt x="1335882" y="130968"/>
                  </a:lnTo>
                  <a:lnTo>
                    <a:pt x="1376363" y="166687"/>
                  </a:lnTo>
                  <a:lnTo>
                    <a:pt x="1390650" y="183356"/>
                  </a:lnTo>
                  <a:lnTo>
                    <a:pt x="1393032" y="204787"/>
                  </a:lnTo>
                  <a:lnTo>
                    <a:pt x="1378744" y="226218"/>
                  </a:lnTo>
                  <a:lnTo>
                    <a:pt x="878682" y="223837"/>
                  </a:lnTo>
                  <a:lnTo>
                    <a:pt x="733425" y="245268"/>
                  </a:lnTo>
                  <a:lnTo>
                    <a:pt x="314325" y="3286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561;p231">
              <a:extLst>
                <a:ext uri="{FF2B5EF4-FFF2-40B4-BE49-F238E27FC236}">
                  <a16:creationId xmlns:a16="http://schemas.microsoft.com/office/drawing/2014/main" id="{716C49E6-F8C1-B043-8A16-AA076D1CDDD2}"/>
                </a:ext>
              </a:extLst>
            </p:cNvPr>
            <p:cNvSpPr/>
            <p:nvPr/>
          </p:nvSpPr>
          <p:spPr>
            <a:xfrm>
              <a:off x="4575175" y="2247900"/>
              <a:ext cx="2200275" cy="2111375"/>
            </a:xfrm>
            <a:custGeom>
              <a:avLst/>
              <a:gdLst/>
              <a:ahLst/>
              <a:cxnLst/>
              <a:rect l="l" t="t" r="r" b="b"/>
              <a:pathLst>
                <a:path w="2200275" h="2111375" extrusionOk="0">
                  <a:moveTo>
                    <a:pt x="1158875" y="968375"/>
                  </a:moveTo>
                  <a:lnTo>
                    <a:pt x="1311275" y="768350"/>
                  </a:lnTo>
                  <a:lnTo>
                    <a:pt x="1495425" y="520700"/>
                  </a:lnTo>
                  <a:lnTo>
                    <a:pt x="1635125" y="304800"/>
                  </a:lnTo>
                  <a:lnTo>
                    <a:pt x="1730375" y="123825"/>
                  </a:lnTo>
                  <a:lnTo>
                    <a:pt x="1739900" y="85725"/>
                  </a:lnTo>
                  <a:lnTo>
                    <a:pt x="1739900" y="73025"/>
                  </a:lnTo>
                  <a:lnTo>
                    <a:pt x="1733550" y="57150"/>
                  </a:lnTo>
                  <a:lnTo>
                    <a:pt x="1673225" y="0"/>
                  </a:lnTo>
                  <a:lnTo>
                    <a:pt x="2200275" y="19050"/>
                  </a:lnTo>
                  <a:lnTo>
                    <a:pt x="2187575" y="38100"/>
                  </a:lnTo>
                  <a:lnTo>
                    <a:pt x="2139950" y="63500"/>
                  </a:lnTo>
                  <a:lnTo>
                    <a:pt x="2095500" y="104775"/>
                  </a:lnTo>
                  <a:lnTo>
                    <a:pt x="2012950" y="222250"/>
                  </a:lnTo>
                  <a:lnTo>
                    <a:pt x="1812925" y="514350"/>
                  </a:lnTo>
                  <a:lnTo>
                    <a:pt x="1482725" y="952500"/>
                  </a:lnTo>
                  <a:lnTo>
                    <a:pt x="1368425" y="1089025"/>
                  </a:lnTo>
                  <a:lnTo>
                    <a:pt x="1171575" y="1279525"/>
                  </a:lnTo>
                  <a:lnTo>
                    <a:pt x="1003300" y="1438275"/>
                  </a:lnTo>
                  <a:lnTo>
                    <a:pt x="825500" y="1597025"/>
                  </a:lnTo>
                  <a:lnTo>
                    <a:pt x="622300" y="1762125"/>
                  </a:lnTo>
                  <a:lnTo>
                    <a:pt x="358775" y="1930400"/>
                  </a:lnTo>
                  <a:lnTo>
                    <a:pt x="130175" y="2057400"/>
                  </a:lnTo>
                  <a:lnTo>
                    <a:pt x="38100" y="2105025"/>
                  </a:lnTo>
                  <a:lnTo>
                    <a:pt x="19050" y="2111375"/>
                  </a:lnTo>
                  <a:lnTo>
                    <a:pt x="3175" y="2105025"/>
                  </a:lnTo>
                  <a:lnTo>
                    <a:pt x="0" y="2082800"/>
                  </a:lnTo>
                  <a:lnTo>
                    <a:pt x="12700" y="2047875"/>
                  </a:lnTo>
                  <a:lnTo>
                    <a:pt x="165100" y="1927225"/>
                  </a:lnTo>
                  <a:lnTo>
                    <a:pt x="396875" y="1752600"/>
                  </a:lnTo>
                  <a:lnTo>
                    <a:pt x="603250" y="1571625"/>
                  </a:lnTo>
                  <a:lnTo>
                    <a:pt x="822325" y="1362075"/>
                  </a:lnTo>
                  <a:lnTo>
                    <a:pt x="1085850" y="1069975"/>
                  </a:lnTo>
                  <a:lnTo>
                    <a:pt x="1158875" y="9683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562;p231">
              <a:extLst>
                <a:ext uri="{FF2B5EF4-FFF2-40B4-BE49-F238E27FC236}">
                  <a16:creationId xmlns:a16="http://schemas.microsoft.com/office/drawing/2014/main" id="{B3E43C3E-B698-E546-BE75-D8093E8CFFFA}"/>
                </a:ext>
              </a:extLst>
            </p:cNvPr>
            <p:cNvSpPr/>
            <p:nvPr/>
          </p:nvSpPr>
          <p:spPr>
            <a:xfrm>
              <a:off x="5140325" y="2613025"/>
              <a:ext cx="2552700" cy="1638300"/>
            </a:xfrm>
            <a:custGeom>
              <a:avLst/>
              <a:gdLst/>
              <a:ahLst/>
              <a:cxnLst/>
              <a:rect l="l" t="t" r="r" b="b"/>
              <a:pathLst>
                <a:path w="2552700" h="1638300" extrusionOk="0">
                  <a:moveTo>
                    <a:pt x="415925" y="358775"/>
                  </a:moveTo>
                  <a:lnTo>
                    <a:pt x="263525" y="238125"/>
                  </a:lnTo>
                  <a:lnTo>
                    <a:pt x="215900" y="203200"/>
                  </a:lnTo>
                  <a:lnTo>
                    <a:pt x="161925" y="180975"/>
                  </a:lnTo>
                  <a:lnTo>
                    <a:pt x="0" y="149225"/>
                  </a:lnTo>
                  <a:lnTo>
                    <a:pt x="88900" y="0"/>
                  </a:lnTo>
                  <a:lnTo>
                    <a:pt x="282575" y="107950"/>
                  </a:lnTo>
                  <a:lnTo>
                    <a:pt x="463550" y="228600"/>
                  </a:lnTo>
                  <a:lnTo>
                    <a:pt x="723900" y="431800"/>
                  </a:lnTo>
                  <a:lnTo>
                    <a:pt x="904875" y="581025"/>
                  </a:lnTo>
                  <a:lnTo>
                    <a:pt x="1117600" y="746125"/>
                  </a:lnTo>
                  <a:lnTo>
                    <a:pt x="1397000" y="952500"/>
                  </a:lnTo>
                  <a:lnTo>
                    <a:pt x="1685925" y="1143000"/>
                  </a:lnTo>
                  <a:lnTo>
                    <a:pt x="1822450" y="1222375"/>
                  </a:lnTo>
                  <a:lnTo>
                    <a:pt x="1962150" y="1295400"/>
                  </a:lnTo>
                  <a:lnTo>
                    <a:pt x="2098675" y="1358900"/>
                  </a:lnTo>
                  <a:lnTo>
                    <a:pt x="2349500" y="1450975"/>
                  </a:lnTo>
                  <a:lnTo>
                    <a:pt x="2520950" y="1508125"/>
                  </a:lnTo>
                  <a:lnTo>
                    <a:pt x="2546350" y="1520825"/>
                  </a:lnTo>
                  <a:lnTo>
                    <a:pt x="2552700" y="1536700"/>
                  </a:lnTo>
                  <a:lnTo>
                    <a:pt x="2543175" y="1555750"/>
                  </a:lnTo>
                  <a:lnTo>
                    <a:pt x="2514600" y="1568450"/>
                  </a:lnTo>
                  <a:lnTo>
                    <a:pt x="2359025" y="1587500"/>
                  </a:lnTo>
                  <a:lnTo>
                    <a:pt x="2060575" y="1619250"/>
                  </a:lnTo>
                  <a:lnTo>
                    <a:pt x="1835150" y="1638300"/>
                  </a:lnTo>
                  <a:lnTo>
                    <a:pt x="1746250" y="1631950"/>
                  </a:lnTo>
                  <a:lnTo>
                    <a:pt x="1670050" y="1619250"/>
                  </a:lnTo>
                  <a:lnTo>
                    <a:pt x="1606550" y="1590675"/>
                  </a:lnTo>
                  <a:lnTo>
                    <a:pt x="1416050" y="1384300"/>
                  </a:lnTo>
                  <a:lnTo>
                    <a:pt x="1171575" y="1114425"/>
                  </a:lnTo>
                  <a:lnTo>
                    <a:pt x="784225" y="701675"/>
                  </a:lnTo>
                  <a:lnTo>
                    <a:pt x="590550" y="527050"/>
                  </a:lnTo>
                  <a:lnTo>
                    <a:pt x="415925" y="3587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" name="Google Shape;2567;p232">
            <a:extLst>
              <a:ext uri="{FF2B5EF4-FFF2-40B4-BE49-F238E27FC236}">
                <a16:creationId xmlns:a16="http://schemas.microsoft.com/office/drawing/2014/main" id="{82CA4AAA-31F1-554D-81AA-728018A85F9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839" y="1495508"/>
            <a:ext cx="4883150" cy="449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7" name="Google Shape;2567;p2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5649" y="1555668"/>
            <a:ext cx="4883150" cy="449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241" y="2875658"/>
            <a:ext cx="8278010" cy="5533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3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サーカスのライオン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4581" y="3479305"/>
            <a:ext cx="6841331" cy="33278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あたらしい漢字：化 寒 鉄 真 客 服 送 院 皮 受 消 荷 想 定 予</a:t>
            </a:r>
          </a:p>
        </p:txBody>
      </p:sp>
    </p:spTree>
    <p:extLst>
      <p:ext uri="{BB962C8B-B14F-4D97-AF65-F5344CB8AC3E}">
        <p14:creationId xmlns:p14="http://schemas.microsoft.com/office/powerpoint/2010/main" val="3398841604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69"/>
          <p:cNvSpPr txBox="1"/>
          <p:nvPr/>
        </p:nvSpPr>
        <p:spPr>
          <a:xfrm>
            <a:off x="4088904" y="6335713"/>
            <a:ext cx="459424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化</a:t>
            </a:r>
            <a:endParaRPr/>
          </a:p>
        </p:txBody>
      </p:sp>
      <p:sp>
        <p:nvSpPr>
          <p:cNvPr id="845" name="Google Shape;845;p69"/>
          <p:cNvSpPr/>
          <p:nvPr/>
        </p:nvSpPr>
        <p:spPr>
          <a:xfrm>
            <a:off x="2625725" y="1660525"/>
            <a:ext cx="1552575" cy="2339975"/>
          </a:xfrm>
          <a:custGeom>
            <a:avLst/>
            <a:gdLst/>
            <a:ahLst/>
            <a:cxnLst/>
            <a:rect l="l" t="t" r="r" b="b"/>
            <a:pathLst>
              <a:path w="1552575" h="2339975" extrusionOk="0">
                <a:moveTo>
                  <a:pt x="539750" y="1562100"/>
                </a:moveTo>
                <a:lnTo>
                  <a:pt x="749300" y="1250950"/>
                </a:lnTo>
                <a:lnTo>
                  <a:pt x="850900" y="1089025"/>
                </a:lnTo>
                <a:lnTo>
                  <a:pt x="1012825" y="765175"/>
                </a:lnTo>
                <a:lnTo>
                  <a:pt x="1155700" y="454025"/>
                </a:lnTo>
                <a:lnTo>
                  <a:pt x="1177925" y="346075"/>
                </a:lnTo>
                <a:lnTo>
                  <a:pt x="1162050" y="263525"/>
                </a:lnTo>
                <a:lnTo>
                  <a:pt x="1108075" y="127000"/>
                </a:lnTo>
                <a:lnTo>
                  <a:pt x="1079500" y="73025"/>
                </a:lnTo>
                <a:lnTo>
                  <a:pt x="1057275" y="44450"/>
                </a:lnTo>
                <a:lnTo>
                  <a:pt x="1047750" y="25400"/>
                </a:lnTo>
                <a:lnTo>
                  <a:pt x="1054100" y="6350"/>
                </a:lnTo>
                <a:lnTo>
                  <a:pt x="1069975" y="0"/>
                </a:lnTo>
                <a:lnTo>
                  <a:pt x="1108075" y="0"/>
                </a:lnTo>
                <a:lnTo>
                  <a:pt x="1206500" y="34925"/>
                </a:lnTo>
                <a:lnTo>
                  <a:pt x="1285875" y="73025"/>
                </a:lnTo>
                <a:lnTo>
                  <a:pt x="1355725" y="117475"/>
                </a:lnTo>
                <a:lnTo>
                  <a:pt x="1435100" y="190500"/>
                </a:lnTo>
                <a:lnTo>
                  <a:pt x="1536700" y="327025"/>
                </a:lnTo>
                <a:lnTo>
                  <a:pt x="1552575" y="361950"/>
                </a:lnTo>
                <a:lnTo>
                  <a:pt x="1552575" y="400050"/>
                </a:lnTo>
                <a:lnTo>
                  <a:pt x="1536700" y="444500"/>
                </a:lnTo>
                <a:lnTo>
                  <a:pt x="1508125" y="473075"/>
                </a:lnTo>
                <a:lnTo>
                  <a:pt x="1476375" y="492125"/>
                </a:lnTo>
                <a:lnTo>
                  <a:pt x="1333500" y="742950"/>
                </a:lnTo>
                <a:lnTo>
                  <a:pt x="1162050" y="1028700"/>
                </a:lnTo>
                <a:lnTo>
                  <a:pt x="955675" y="1327150"/>
                </a:lnTo>
                <a:lnTo>
                  <a:pt x="806450" y="1501775"/>
                </a:lnTo>
                <a:lnTo>
                  <a:pt x="577850" y="1787525"/>
                </a:lnTo>
                <a:lnTo>
                  <a:pt x="393700" y="1997075"/>
                </a:lnTo>
                <a:lnTo>
                  <a:pt x="200025" y="2203450"/>
                </a:lnTo>
                <a:lnTo>
                  <a:pt x="79375" y="2317750"/>
                </a:lnTo>
                <a:lnTo>
                  <a:pt x="57150" y="2336800"/>
                </a:lnTo>
                <a:lnTo>
                  <a:pt x="28575" y="2339975"/>
                </a:lnTo>
                <a:lnTo>
                  <a:pt x="6350" y="2327275"/>
                </a:lnTo>
                <a:lnTo>
                  <a:pt x="0" y="2305050"/>
                </a:lnTo>
                <a:lnTo>
                  <a:pt x="25400" y="2263775"/>
                </a:lnTo>
                <a:lnTo>
                  <a:pt x="200025" y="2044700"/>
                </a:lnTo>
                <a:lnTo>
                  <a:pt x="368300" y="1822450"/>
                </a:lnTo>
                <a:lnTo>
                  <a:pt x="539750" y="15621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69"/>
          <p:cNvSpPr/>
          <p:nvPr/>
        </p:nvSpPr>
        <p:spPr>
          <a:xfrm>
            <a:off x="5140325" y="2200275"/>
            <a:ext cx="1635125" cy="1254125"/>
          </a:xfrm>
          <a:custGeom>
            <a:avLst/>
            <a:gdLst/>
            <a:ahLst/>
            <a:cxnLst/>
            <a:rect l="l" t="t" r="r" b="b"/>
            <a:pathLst>
              <a:path w="1635125" h="1254125" extrusionOk="0">
                <a:moveTo>
                  <a:pt x="584200" y="981075"/>
                </a:moveTo>
                <a:lnTo>
                  <a:pt x="241300" y="1158875"/>
                </a:lnTo>
                <a:lnTo>
                  <a:pt x="41275" y="1254125"/>
                </a:lnTo>
                <a:lnTo>
                  <a:pt x="0" y="1136650"/>
                </a:lnTo>
                <a:lnTo>
                  <a:pt x="139700" y="1073150"/>
                </a:lnTo>
                <a:lnTo>
                  <a:pt x="406400" y="908050"/>
                </a:lnTo>
                <a:lnTo>
                  <a:pt x="676275" y="714375"/>
                </a:lnTo>
                <a:lnTo>
                  <a:pt x="942975" y="476250"/>
                </a:lnTo>
                <a:lnTo>
                  <a:pt x="1089025" y="317500"/>
                </a:lnTo>
                <a:lnTo>
                  <a:pt x="1123950" y="269875"/>
                </a:lnTo>
                <a:lnTo>
                  <a:pt x="1139825" y="234950"/>
                </a:lnTo>
                <a:lnTo>
                  <a:pt x="1139825" y="206375"/>
                </a:lnTo>
                <a:lnTo>
                  <a:pt x="1127125" y="165100"/>
                </a:lnTo>
                <a:lnTo>
                  <a:pt x="1041400" y="53975"/>
                </a:lnTo>
                <a:lnTo>
                  <a:pt x="1028700" y="31750"/>
                </a:lnTo>
                <a:lnTo>
                  <a:pt x="1035050" y="9525"/>
                </a:lnTo>
                <a:lnTo>
                  <a:pt x="1057275" y="0"/>
                </a:lnTo>
                <a:lnTo>
                  <a:pt x="1149350" y="0"/>
                </a:lnTo>
                <a:lnTo>
                  <a:pt x="1219200" y="9525"/>
                </a:lnTo>
                <a:lnTo>
                  <a:pt x="1244600" y="22225"/>
                </a:lnTo>
                <a:lnTo>
                  <a:pt x="1317625" y="66675"/>
                </a:lnTo>
                <a:lnTo>
                  <a:pt x="1619250" y="336550"/>
                </a:lnTo>
                <a:lnTo>
                  <a:pt x="1635125" y="374650"/>
                </a:lnTo>
                <a:lnTo>
                  <a:pt x="1619250" y="409575"/>
                </a:lnTo>
                <a:lnTo>
                  <a:pt x="1587500" y="431800"/>
                </a:lnTo>
                <a:lnTo>
                  <a:pt x="1438275" y="466725"/>
                </a:lnTo>
                <a:lnTo>
                  <a:pt x="1222375" y="612775"/>
                </a:lnTo>
                <a:lnTo>
                  <a:pt x="857250" y="825500"/>
                </a:lnTo>
                <a:lnTo>
                  <a:pt x="584200" y="9810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69"/>
          <p:cNvSpPr/>
          <p:nvPr/>
        </p:nvSpPr>
        <p:spPr>
          <a:xfrm rot="-5400000">
            <a:off x="2136775" y="4160838"/>
            <a:ext cx="2870200" cy="425450"/>
          </a:xfrm>
          <a:custGeom>
            <a:avLst/>
            <a:gdLst/>
            <a:ahLst/>
            <a:cxnLst/>
            <a:rect l="l" t="t" r="r" b="b"/>
            <a:pathLst>
              <a:path w="2869406" h="426244" extrusionOk="0">
                <a:moveTo>
                  <a:pt x="1457325" y="107156"/>
                </a:moveTo>
                <a:lnTo>
                  <a:pt x="2486025" y="180975"/>
                </a:lnTo>
                <a:lnTo>
                  <a:pt x="2507456" y="180975"/>
                </a:lnTo>
                <a:lnTo>
                  <a:pt x="2547937" y="159544"/>
                </a:lnTo>
                <a:lnTo>
                  <a:pt x="2695575" y="73819"/>
                </a:lnTo>
                <a:lnTo>
                  <a:pt x="2869406" y="107156"/>
                </a:lnTo>
                <a:lnTo>
                  <a:pt x="2817019" y="228600"/>
                </a:lnTo>
                <a:lnTo>
                  <a:pt x="2743200" y="314325"/>
                </a:lnTo>
                <a:lnTo>
                  <a:pt x="2659856" y="385762"/>
                </a:lnTo>
                <a:lnTo>
                  <a:pt x="2616994" y="421481"/>
                </a:lnTo>
                <a:lnTo>
                  <a:pt x="2595562" y="426244"/>
                </a:lnTo>
                <a:lnTo>
                  <a:pt x="2421731" y="385762"/>
                </a:lnTo>
                <a:lnTo>
                  <a:pt x="2357437" y="378619"/>
                </a:lnTo>
                <a:lnTo>
                  <a:pt x="1231106" y="335756"/>
                </a:lnTo>
                <a:lnTo>
                  <a:pt x="461962" y="292894"/>
                </a:lnTo>
                <a:lnTo>
                  <a:pt x="250031" y="285750"/>
                </a:lnTo>
                <a:lnTo>
                  <a:pt x="119062" y="271462"/>
                </a:lnTo>
                <a:lnTo>
                  <a:pt x="52387" y="252412"/>
                </a:lnTo>
                <a:lnTo>
                  <a:pt x="19050" y="228600"/>
                </a:lnTo>
                <a:lnTo>
                  <a:pt x="2381" y="202406"/>
                </a:lnTo>
                <a:lnTo>
                  <a:pt x="0" y="176212"/>
                </a:lnTo>
                <a:lnTo>
                  <a:pt x="16669" y="140494"/>
                </a:lnTo>
                <a:lnTo>
                  <a:pt x="78581" y="102394"/>
                </a:lnTo>
                <a:lnTo>
                  <a:pt x="228600" y="52387"/>
                </a:lnTo>
                <a:lnTo>
                  <a:pt x="416719" y="16669"/>
                </a:lnTo>
                <a:lnTo>
                  <a:pt x="566737" y="0"/>
                </a:lnTo>
                <a:lnTo>
                  <a:pt x="676275" y="9525"/>
                </a:lnTo>
                <a:lnTo>
                  <a:pt x="1038225" y="71437"/>
                </a:lnTo>
                <a:lnTo>
                  <a:pt x="1457325" y="1071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69"/>
          <p:cNvSpPr/>
          <p:nvPr/>
        </p:nvSpPr>
        <p:spPr>
          <a:xfrm rot="-5400000">
            <a:off x="3951288" y="2382838"/>
            <a:ext cx="4135437" cy="2471737"/>
          </a:xfrm>
          <a:custGeom>
            <a:avLst/>
            <a:gdLst/>
            <a:ahLst/>
            <a:cxnLst/>
            <a:rect l="l" t="t" r="r" b="b"/>
            <a:pathLst>
              <a:path w="4134218" h="2471351" extrusionOk="0">
                <a:moveTo>
                  <a:pt x="2015917" y="451904"/>
                </a:moveTo>
                <a:lnTo>
                  <a:pt x="2259521" y="455434"/>
                </a:lnTo>
                <a:lnTo>
                  <a:pt x="2436046" y="451904"/>
                </a:lnTo>
                <a:lnTo>
                  <a:pt x="2993866" y="487209"/>
                </a:lnTo>
                <a:lnTo>
                  <a:pt x="3466953" y="511923"/>
                </a:lnTo>
                <a:lnTo>
                  <a:pt x="3583459" y="518984"/>
                </a:lnTo>
                <a:lnTo>
                  <a:pt x="3643478" y="522514"/>
                </a:lnTo>
                <a:lnTo>
                  <a:pt x="3721149" y="540167"/>
                </a:lnTo>
                <a:lnTo>
                  <a:pt x="3777637" y="561350"/>
                </a:lnTo>
                <a:lnTo>
                  <a:pt x="3816473" y="589594"/>
                </a:lnTo>
                <a:lnTo>
                  <a:pt x="3851778" y="603716"/>
                </a:lnTo>
                <a:lnTo>
                  <a:pt x="3880022" y="600185"/>
                </a:lnTo>
                <a:lnTo>
                  <a:pt x="3922388" y="582533"/>
                </a:lnTo>
                <a:lnTo>
                  <a:pt x="3975345" y="522514"/>
                </a:lnTo>
                <a:lnTo>
                  <a:pt x="4028303" y="434251"/>
                </a:lnTo>
                <a:lnTo>
                  <a:pt x="4060077" y="353050"/>
                </a:lnTo>
                <a:lnTo>
                  <a:pt x="4102443" y="201238"/>
                </a:lnTo>
                <a:lnTo>
                  <a:pt x="4134218" y="49427"/>
                </a:lnTo>
                <a:lnTo>
                  <a:pt x="4123626" y="14122"/>
                </a:lnTo>
                <a:lnTo>
                  <a:pt x="4102443" y="0"/>
                </a:lnTo>
                <a:lnTo>
                  <a:pt x="4070669" y="17652"/>
                </a:lnTo>
                <a:lnTo>
                  <a:pt x="4007120" y="102384"/>
                </a:lnTo>
                <a:lnTo>
                  <a:pt x="3932979" y="183586"/>
                </a:lnTo>
                <a:lnTo>
                  <a:pt x="3865900" y="218891"/>
                </a:lnTo>
                <a:lnTo>
                  <a:pt x="3805881" y="229482"/>
                </a:lnTo>
                <a:lnTo>
                  <a:pt x="2958561" y="225952"/>
                </a:lnTo>
                <a:lnTo>
                  <a:pt x="1931185" y="229482"/>
                </a:lnTo>
                <a:lnTo>
                  <a:pt x="882625" y="229482"/>
                </a:lnTo>
                <a:lnTo>
                  <a:pt x="677856" y="233013"/>
                </a:lnTo>
                <a:lnTo>
                  <a:pt x="540167" y="250665"/>
                </a:lnTo>
                <a:lnTo>
                  <a:pt x="409538" y="293031"/>
                </a:lnTo>
                <a:lnTo>
                  <a:pt x="268318" y="374233"/>
                </a:lnTo>
                <a:lnTo>
                  <a:pt x="194178" y="462495"/>
                </a:lnTo>
                <a:lnTo>
                  <a:pt x="102385" y="624899"/>
                </a:lnTo>
                <a:lnTo>
                  <a:pt x="56488" y="804954"/>
                </a:lnTo>
                <a:lnTo>
                  <a:pt x="14122" y="1045028"/>
                </a:lnTo>
                <a:lnTo>
                  <a:pt x="0" y="1359243"/>
                </a:lnTo>
                <a:lnTo>
                  <a:pt x="24713" y="1934715"/>
                </a:lnTo>
                <a:lnTo>
                  <a:pt x="67079" y="2238338"/>
                </a:lnTo>
                <a:lnTo>
                  <a:pt x="105915" y="2376028"/>
                </a:lnTo>
                <a:lnTo>
                  <a:pt x="137690" y="2439577"/>
                </a:lnTo>
                <a:lnTo>
                  <a:pt x="183586" y="2471351"/>
                </a:lnTo>
                <a:lnTo>
                  <a:pt x="229483" y="2471351"/>
                </a:lnTo>
                <a:lnTo>
                  <a:pt x="289501" y="2460760"/>
                </a:lnTo>
                <a:lnTo>
                  <a:pt x="349520" y="2411333"/>
                </a:lnTo>
                <a:lnTo>
                  <a:pt x="388355" y="2376028"/>
                </a:lnTo>
                <a:lnTo>
                  <a:pt x="398947" y="2365436"/>
                </a:lnTo>
                <a:lnTo>
                  <a:pt x="293032" y="1885288"/>
                </a:lnTo>
                <a:lnTo>
                  <a:pt x="264788" y="1765251"/>
                </a:lnTo>
                <a:lnTo>
                  <a:pt x="240074" y="1560482"/>
                </a:lnTo>
                <a:lnTo>
                  <a:pt x="222422" y="1150943"/>
                </a:lnTo>
                <a:lnTo>
                  <a:pt x="233013" y="924991"/>
                </a:lnTo>
                <a:lnTo>
                  <a:pt x="268318" y="744936"/>
                </a:lnTo>
                <a:lnTo>
                  <a:pt x="303623" y="656673"/>
                </a:lnTo>
                <a:lnTo>
                  <a:pt x="377764" y="557819"/>
                </a:lnTo>
                <a:lnTo>
                  <a:pt x="441313" y="515453"/>
                </a:lnTo>
                <a:lnTo>
                  <a:pt x="529575" y="483679"/>
                </a:lnTo>
                <a:lnTo>
                  <a:pt x="787302" y="458965"/>
                </a:lnTo>
                <a:lnTo>
                  <a:pt x="1500463" y="451904"/>
                </a:lnTo>
                <a:lnTo>
                  <a:pt x="2015917" y="45190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69"/>
          <p:cNvSpPr/>
          <p:nvPr/>
        </p:nvSpPr>
        <p:spPr>
          <a:xfrm>
            <a:off x="6561138" y="4532313"/>
            <a:ext cx="592137" cy="889000"/>
          </a:xfrm>
          <a:custGeom>
            <a:avLst/>
            <a:gdLst/>
            <a:ahLst/>
            <a:cxnLst/>
            <a:rect l="l" t="t" r="r" b="b"/>
            <a:pathLst>
              <a:path w="592931" h="890587" extrusionOk="0">
                <a:moveTo>
                  <a:pt x="383381" y="395287"/>
                </a:moveTo>
                <a:lnTo>
                  <a:pt x="435769" y="190500"/>
                </a:lnTo>
                <a:lnTo>
                  <a:pt x="476250" y="26194"/>
                </a:lnTo>
                <a:lnTo>
                  <a:pt x="485775" y="7144"/>
                </a:lnTo>
                <a:lnTo>
                  <a:pt x="500062" y="0"/>
                </a:lnTo>
                <a:lnTo>
                  <a:pt x="509587" y="2381"/>
                </a:lnTo>
                <a:lnTo>
                  <a:pt x="526256" y="11906"/>
                </a:lnTo>
                <a:lnTo>
                  <a:pt x="533400" y="33337"/>
                </a:lnTo>
                <a:lnTo>
                  <a:pt x="533400" y="154781"/>
                </a:lnTo>
                <a:lnTo>
                  <a:pt x="533400" y="328612"/>
                </a:lnTo>
                <a:lnTo>
                  <a:pt x="547687" y="588169"/>
                </a:lnTo>
                <a:lnTo>
                  <a:pt x="561975" y="683419"/>
                </a:lnTo>
                <a:lnTo>
                  <a:pt x="592931" y="771525"/>
                </a:lnTo>
                <a:lnTo>
                  <a:pt x="0" y="890587"/>
                </a:lnTo>
                <a:lnTo>
                  <a:pt x="78581" y="864394"/>
                </a:lnTo>
                <a:lnTo>
                  <a:pt x="161925" y="835819"/>
                </a:lnTo>
                <a:lnTo>
                  <a:pt x="228600" y="804862"/>
                </a:lnTo>
                <a:lnTo>
                  <a:pt x="285750" y="754856"/>
                </a:lnTo>
                <a:lnTo>
                  <a:pt x="321469" y="683419"/>
                </a:lnTo>
                <a:lnTo>
                  <a:pt x="383381" y="39528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9D16D59-861F-D840-B1AB-C47D502990C1}"/>
              </a:ext>
            </a:extLst>
          </p:cNvPr>
          <p:cNvGrpSpPr/>
          <p:nvPr/>
        </p:nvGrpSpPr>
        <p:grpSpPr>
          <a:xfrm>
            <a:off x="2621711" y="1546976"/>
            <a:ext cx="4629150" cy="4257675"/>
            <a:chOff x="2778125" y="1703388"/>
            <a:chExt cx="4629150" cy="4257675"/>
          </a:xfrm>
        </p:grpSpPr>
        <p:sp>
          <p:nvSpPr>
            <p:cNvPr id="8" name="Google Shape;845;p69">
              <a:extLst>
                <a:ext uri="{FF2B5EF4-FFF2-40B4-BE49-F238E27FC236}">
                  <a16:creationId xmlns:a16="http://schemas.microsoft.com/office/drawing/2014/main" id="{811E0108-1E38-2147-84AA-1144D01F2154}"/>
                </a:ext>
              </a:extLst>
            </p:cNvPr>
            <p:cNvSpPr/>
            <p:nvPr/>
          </p:nvSpPr>
          <p:spPr>
            <a:xfrm>
              <a:off x="2778125" y="1812925"/>
              <a:ext cx="1552575" cy="2339975"/>
            </a:xfrm>
            <a:custGeom>
              <a:avLst/>
              <a:gdLst/>
              <a:ahLst/>
              <a:cxnLst/>
              <a:rect l="l" t="t" r="r" b="b"/>
              <a:pathLst>
                <a:path w="1552575" h="2339975" extrusionOk="0">
                  <a:moveTo>
                    <a:pt x="539750" y="1562100"/>
                  </a:moveTo>
                  <a:lnTo>
                    <a:pt x="749300" y="1250950"/>
                  </a:lnTo>
                  <a:lnTo>
                    <a:pt x="850900" y="1089025"/>
                  </a:lnTo>
                  <a:lnTo>
                    <a:pt x="1012825" y="765175"/>
                  </a:lnTo>
                  <a:lnTo>
                    <a:pt x="1155700" y="454025"/>
                  </a:lnTo>
                  <a:lnTo>
                    <a:pt x="1177925" y="346075"/>
                  </a:lnTo>
                  <a:lnTo>
                    <a:pt x="1162050" y="263525"/>
                  </a:lnTo>
                  <a:lnTo>
                    <a:pt x="1108075" y="127000"/>
                  </a:lnTo>
                  <a:lnTo>
                    <a:pt x="1079500" y="73025"/>
                  </a:lnTo>
                  <a:lnTo>
                    <a:pt x="1057275" y="44450"/>
                  </a:lnTo>
                  <a:lnTo>
                    <a:pt x="1047750" y="25400"/>
                  </a:lnTo>
                  <a:lnTo>
                    <a:pt x="1054100" y="6350"/>
                  </a:lnTo>
                  <a:lnTo>
                    <a:pt x="1069975" y="0"/>
                  </a:lnTo>
                  <a:lnTo>
                    <a:pt x="1108075" y="0"/>
                  </a:lnTo>
                  <a:lnTo>
                    <a:pt x="1206500" y="34925"/>
                  </a:lnTo>
                  <a:lnTo>
                    <a:pt x="1285875" y="73025"/>
                  </a:lnTo>
                  <a:lnTo>
                    <a:pt x="1355725" y="117475"/>
                  </a:lnTo>
                  <a:lnTo>
                    <a:pt x="1435100" y="190500"/>
                  </a:lnTo>
                  <a:lnTo>
                    <a:pt x="1536700" y="327025"/>
                  </a:lnTo>
                  <a:lnTo>
                    <a:pt x="1552575" y="361950"/>
                  </a:lnTo>
                  <a:lnTo>
                    <a:pt x="1552575" y="400050"/>
                  </a:lnTo>
                  <a:lnTo>
                    <a:pt x="1536700" y="444500"/>
                  </a:lnTo>
                  <a:lnTo>
                    <a:pt x="1508125" y="473075"/>
                  </a:lnTo>
                  <a:lnTo>
                    <a:pt x="1476375" y="492125"/>
                  </a:lnTo>
                  <a:lnTo>
                    <a:pt x="1333500" y="742950"/>
                  </a:lnTo>
                  <a:lnTo>
                    <a:pt x="1162050" y="1028700"/>
                  </a:lnTo>
                  <a:lnTo>
                    <a:pt x="955675" y="1327150"/>
                  </a:lnTo>
                  <a:lnTo>
                    <a:pt x="806450" y="1501775"/>
                  </a:lnTo>
                  <a:lnTo>
                    <a:pt x="577850" y="1787525"/>
                  </a:lnTo>
                  <a:lnTo>
                    <a:pt x="393700" y="1997075"/>
                  </a:lnTo>
                  <a:lnTo>
                    <a:pt x="200025" y="2203450"/>
                  </a:lnTo>
                  <a:lnTo>
                    <a:pt x="79375" y="2317750"/>
                  </a:lnTo>
                  <a:lnTo>
                    <a:pt x="57150" y="2336800"/>
                  </a:lnTo>
                  <a:lnTo>
                    <a:pt x="28575" y="2339975"/>
                  </a:lnTo>
                  <a:lnTo>
                    <a:pt x="6350" y="2327275"/>
                  </a:lnTo>
                  <a:lnTo>
                    <a:pt x="0" y="2305050"/>
                  </a:lnTo>
                  <a:lnTo>
                    <a:pt x="25400" y="2263775"/>
                  </a:lnTo>
                  <a:lnTo>
                    <a:pt x="200025" y="2044700"/>
                  </a:lnTo>
                  <a:lnTo>
                    <a:pt x="368300" y="1822450"/>
                  </a:lnTo>
                  <a:lnTo>
                    <a:pt x="539750" y="15621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846;p69">
              <a:extLst>
                <a:ext uri="{FF2B5EF4-FFF2-40B4-BE49-F238E27FC236}">
                  <a16:creationId xmlns:a16="http://schemas.microsoft.com/office/drawing/2014/main" id="{451C4432-75AB-4347-997D-20B3F6EDED51}"/>
                </a:ext>
              </a:extLst>
            </p:cNvPr>
            <p:cNvSpPr/>
            <p:nvPr/>
          </p:nvSpPr>
          <p:spPr>
            <a:xfrm>
              <a:off x="5292725" y="2352675"/>
              <a:ext cx="1635125" cy="1254125"/>
            </a:xfrm>
            <a:custGeom>
              <a:avLst/>
              <a:gdLst/>
              <a:ahLst/>
              <a:cxnLst/>
              <a:rect l="l" t="t" r="r" b="b"/>
              <a:pathLst>
                <a:path w="1635125" h="1254125" extrusionOk="0">
                  <a:moveTo>
                    <a:pt x="584200" y="981075"/>
                  </a:moveTo>
                  <a:lnTo>
                    <a:pt x="241300" y="1158875"/>
                  </a:lnTo>
                  <a:lnTo>
                    <a:pt x="41275" y="1254125"/>
                  </a:lnTo>
                  <a:lnTo>
                    <a:pt x="0" y="1136650"/>
                  </a:lnTo>
                  <a:lnTo>
                    <a:pt x="139700" y="1073150"/>
                  </a:lnTo>
                  <a:lnTo>
                    <a:pt x="406400" y="908050"/>
                  </a:lnTo>
                  <a:lnTo>
                    <a:pt x="676275" y="714375"/>
                  </a:lnTo>
                  <a:lnTo>
                    <a:pt x="942975" y="476250"/>
                  </a:lnTo>
                  <a:lnTo>
                    <a:pt x="1089025" y="317500"/>
                  </a:lnTo>
                  <a:lnTo>
                    <a:pt x="1123950" y="269875"/>
                  </a:lnTo>
                  <a:lnTo>
                    <a:pt x="1139825" y="234950"/>
                  </a:lnTo>
                  <a:lnTo>
                    <a:pt x="1139825" y="206375"/>
                  </a:lnTo>
                  <a:lnTo>
                    <a:pt x="1127125" y="165100"/>
                  </a:lnTo>
                  <a:lnTo>
                    <a:pt x="1041400" y="53975"/>
                  </a:lnTo>
                  <a:lnTo>
                    <a:pt x="1028700" y="31750"/>
                  </a:lnTo>
                  <a:lnTo>
                    <a:pt x="1035050" y="9525"/>
                  </a:lnTo>
                  <a:lnTo>
                    <a:pt x="1057275" y="0"/>
                  </a:lnTo>
                  <a:lnTo>
                    <a:pt x="1149350" y="0"/>
                  </a:lnTo>
                  <a:lnTo>
                    <a:pt x="1219200" y="9525"/>
                  </a:lnTo>
                  <a:lnTo>
                    <a:pt x="1244600" y="22225"/>
                  </a:lnTo>
                  <a:lnTo>
                    <a:pt x="1317625" y="66675"/>
                  </a:lnTo>
                  <a:lnTo>
                    <a:pt x="1619250" y="336550"/>
                  </a:lnTo>
                  <a:lnTo>
                    <a:pt x="1635125" y="374650"/>
                  </a:lnTo>
                  <a:lnTo>
                    <a:pt x="1619250" y="409575"/>
                  </a:lnTo>
                  <a:lnTo>
                    <a:pt x="1587500" y="431800"/>
                  </a:lnTo>
                  <a:lnTo>
                    <a:pt x="1438275" y="466725"/>
                  </a:lnTo>
                  <a:lnTo>
                    <a:pt x="1222375" y="612775"/>
                  </a:lnTo>
                  <a:lnTo>
                    <a:pt x="857250" y="825500"/>
                  </a:lnTo>
                  <a:lnTo>
                    <a:pt x="584200" y="9810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847;p69">
              <a:extLst>
                <a:ext uri="{FF2B5EF4-FFF2-40B4-BE49-F238E27FC236}">
                  <a16:creationId xmlns:a16="http://schemas.microsoft.com/office/drawing/2014/main" id="{68A29538-E8C3-DB4C-A0B3-6BCBC702A815}"/>
                </a:ext>
              </a:extLst>
            </p:cNvPr>
            <p:cNvSpPr/>
            <p:nvPr/>
          </p:nvSpPr>
          <p:spPr>
            <a:xfrm rot="-5400000">
              <a:off x="2289175" y="4313238"/>
              <a:ext cx="2870200" cy="425450"/>
            </a:xfrm>
            <a:custGeom>
              <a:avLst/>
              <a:gdLst/>
              <a:ahLst/>
              <a:cxnLst/>
              <a:rect l="l" t="t" r="r" b="b"/>
              <a:pathLst>
                <a:path w="2869406" h="426244" extrusionOk="0">
                  <a:moveTo>
                    <a:pt x="1457325" y="107156"/>
                  </a:moveTo>
                  <a:lnTo>
                    <a:pt x="2486025" y="180975"/>
                  </a:lnTo>
                  <a:lnTo>
                    <a:pt x="2507456" y="180975"/>
                  </a:lnTo>
                  <a:lnTo>
                    <a:pt x="2547937" y="159544"/>
                  </a:lnTo>
                  <a:lnTo>
                    <a:pt x="2695575" y="73819"/>
                  </a:lnTo>
                  <a:lnTo>
                    <a:pt x="2869406" y="107156"/>
                  </a:lnTo>
                  <a:lnTo>
                    <a:pt x="2817019" y="228600"/>
                  </a:lnTo>
                  <a:lnTo>
                    <a:pt x="2743200" y="314325"/>
                  </a:lnTo>
                  <a:lnTo>
                    <a:pt x="2659856" y="385762"/>
                  </a:lnTo>
                  <a:lnTo>
                    <a:pt x="2616994" y="421481"/>
                  </a:lnTo>
                  <a:lnTo>
                    <a:pt x="2595562" y="426244"/>
                  </a:lnTo>
                  <a:lnTo>
                    <a:pt x="2421731" y="385762"/>
                  </a:lnTo>
                  <a:lnTo>
                    <a:pt x="2357437" y="378619"/>
                  </a:lnTo>
                  <a:lnTo>
                    <a:pt x="1231106" y="335756"/>
                  </a:lnTo>
                  <a:lnTo>
                    <a:pt x="461962" y="292894"/>
                  </a:lnTo>
                  <a:lnTo>
                    <a:pt x="250031" y="285750"/>
                  </a:lnTo>
                  <a:lnTo>
                    <a:pt x="119062" y="271462"/>
                  </a:lnTo>
                  <a:lnTo>
                    <a:pt x="52387" y="252412"/>
                  </a:lnTo>
                  <a:lnTo>
                    <a:pt x="19050" y="228600"/>
                  </a:lnTo>
                  <a:lnTo>
                    <a:pt x="2381" y="202406"/>
                  </a:lnTo>
                  <a:lnTo>
                    <a:pt x="0" y="176212"/>
                  </a:lnTo>
                  <a:lnTo>
                    <a:pt x="16669" y="140494"/>
                  </a:lnTo>
                  <a:lnTo>
                    <a:pt x="78581" y="102394"/>
                  </a:lnTo>
                  <a:lnTo>
                    <a:pt x="228600" y="52387"/>
                  </a:lnTo>
                  <a:lnTo>
                    <a:pt x="416719" y="16669"/>
                  </a:lnTo>
                  <a:lnTo>
                    <a:pt x="566737" y="0"/>
                  </a:lnTo>
                  <a:lnTo>
                    <a:pt x="676275" y="9525"/>
                  </a:lnTo>
                  <a:lnTo>
                    <a:pt x="1038225" y="71437"/>
                  </a:lnTo>
                  <a:lnTo>
                    <a:pt x="1457325" y="1071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848;p69">
              <a:extLst>
                <a:ext uri="{FF2B5EF4-FFF2-40B4-BE49-F238E27FC236}">
                  <a16:creationId xmlns:a16="http://schemas.microsoft.com/office/drawing/2014/main" id="{9C028BC5-7883-FB41-B0CC-05B9E871A4A1}"/>
                </a:ext>
              </a:extLst>
            </p:cNvPr>
            <p:cNvSpPr/>
            <p:nvPr/>
          </p:nvSpPr>
          <p:spPr>
            <a:xfrm rot="-5400000">
              <a:off x="4103688" y="2535238"/>
              <a:ext cx="4135437" cy="2471737"/>
            </a:xfrm>
            <a:custGeom>
              <a:avLst/>
              <a:gdLst/>
              <a:ahLst/>
              <a:cxnLst/>
              <a:rect l="l" t="t" r="r" b="b"/>
              <a:pathLst>
                <a:path w="4134218" h="2471351" extrusionOk="0">
                  <a:moveTo>
                    <a:pt x="2015917" y="451904"/>
                  </a:moveTo>
                  <a:lnTo>
                    <a:pt x="2259521" y="455434"/>
                  </a:lnTo>
                  <a:lnTo>
                    <a:pt x="2436046" y="451904"/>
                  </a:lnTo>
                  <a:lnTo>
                    <a:pt x="2993866" y="487209"/>
                  </a:lnTo>
                  <a:lnTo>
                    <a:pt x="3466953" y="511923"/>
                  </a:lnTo>
                  <a:lnTo>
                    <a:pt x="3583459" y="518984"/>
                  </a:lnTo>
                  <a:lnTo>
                    <a:pt x="3643478" y="522514"/>
                  </a:lnTo>
                  <a:lnTo>
                    <a:pt x="3721149" y="540167"/>
                  </a:lnTo>
                  <a:lnTo>
                    <a:pt x="3777637" y="561350"/>
                  </a:lnTo>
                  <a:lnTo>
                    <a:pt x="3816473" y="589594"/>
                  </a:lnTo>
                  <a:lnTo>
                    <a:pt x="3851778" y="603716"/>
                  </a:lnTo>
                  <a:lnTo>
                    <a:pt x="3880022" y="600185"/>
                  </a:lnTo>
                  <a:lnTo>
                    <a:pt x="3922388" y="582533"/>
                  </a:lnTo>
                  <a:lnTo>
                    <a:pt x="3975345" y="522514"/>
                  </a:lnTo>
                  <a:lnTo>
                    <a:pt x="4028303" y="434251"/>
                  </a:lnTo>
                  <a:lnTo>
                    <a:pt x="4060077" y="353050"/>
                  </a:lnTo>
                  <a:lnTo>
                    <a:pt x="4102443" y="201238"/>
                  </a:lnTo>
                  <a:lnTo>
                    <a:pt x="4134218" y="49427"/>
                  </a:lnTo>
                  <a:lnTo>
                    <a:pt x="4123626" y="14122"/>
                  </a:lnTo>
                  <a:lnTo>
                    <a:pt x="4102443" y="0"/>
                  </a:lnTo>
                  <a:lnTo>
                    <a:pt x="4070669" y="17652"/>
                  </a:lnTo>
                  <a:lnTo>
                    <a:pt x="4007120" y="102384"/>
                  </a:lnTo>
                  <a:lnTo>
                    <a:pt x="3932979" y="183586"/>
                  </a:lnTo>
                  <a:lnTo>
                    <a:pt x="3865900" y="218891"/>
                  </a:lnTo>
                  <a:lnTo>
                    <a:pt x="3805881" y="229482"/>
                  </a:lnTo>
                  <a:lnTo>
                    <a:pt x="2958561" y="225952"/>
                  </a:lnTo>
                  <a:lnTo>
                    <a:pt x="1931185" y="229482"/>
                  </a:lnTo>
                  <a:lnTo>
                    <a:pt x="882625" y="229482"/>
                  </a:lnTo>
                  <a:lnTo>
                    <a:pt x="677856" y="233013"/>
                  </a:lnTo>
                  <a:lnTo>
                    <a:pt x="540167" y="250665"/>
                  </a:lnTo>
                  <a:lnTo>
                    <a:pt x="409538" y="293031"/>
                  </a:lnTo>
                  <a:lnTo>
                    <a:pt x="268318" y="374233"/>
                  </a:lnTo>
                  <a:lnTo>
                    <a:pt x="194178" y="462495"/>
                  </a:lnTo>
                  <a:lnTo>
                    <a:pt x="102385" y="624899"/>
                  </a:lnTo>
                  <a:lnTo>
                    <a:pt x="56488" y="804954"/>
                  </a:lnTo>
                  <a:lnTo>
                    <a:pt x="14122" y="1045028"/>
                  </a:lnTo>
                  <a:lnTo>
                    <a:pt x="0" y="1359243"/>
                  </a:lnTo>
                  <a:lnTo>
                    <a:pt x="24713" y="1934715"/>
                  </a:lnTo>
                  <a:lnTo>
                    <a:pt x="67079" y="2238338"/>
                  </a:lnTo>
                  <a:lnTo>
                    <a:pt x="105915" y="2376028"/>
                  </a:lnTo>
                  <a:lnTo>
                    <a:pt x="137690" y="2439577"/>
                  </a:lnTo>
                  <a:lnTo>
                    <a:pt x="183586" y="2471351"/>
                  </a:lnTo>
                  <a:lnTo>
                    <a:pt x="229483" y="2471351"/>
                  </a:lnTo>
                  <a:lnTo>
                    <a:pt x="289501" y="2460760"/>
                  </a:lnTo>
                  <a:lnTo>
                    <a:pt x="349520" y="2411333"/>
                  </a:lnTo>
                  <a:lnTo>
                    <a:pt x="388355" y="2376028"/>
                  </a:lnTo>
                  <a:lnTo>
                    <a:pt x="398947" y="2365436"/>
                  </a:lnTo>
                  <a:lnTo>
                    <a:pt x="293032" y="1885288"/>
                  </a:lnTo>
                  <a:lnTo>
                    <a:pt x="264788" y="1765251"/>
                  </a:lnTo>
                  <a:lnTo>
                    <a:pt x="240074" y="1560482"/>
                  </a:lnTo>
                  <a:lnTo>
                    <a:pt x="222422" y="1150943"/>
                  </a:lnTo>
                  <a:lnTo>
                    <a:pt x="233013" y="924991"/>
                  </a:lnTo>
                  <a:lnTo>
                    <a:pt x="268318" y="744936"/>
                  </a:lnTo>
                  <a:lnTo>
                    <a:pt x="303623" y="656673"/>
                  </a:lnTo>
                  <a:lnTo>
                    <a:pt x="377764" y="557819"/>
                  </a:lnTo>
                  <a:lnTo>
                    <a:pt x="441313" y="515453"/>
                  </a:lnTo>
                  <a:lnTo>
                    <a:pt x="529575" y="483679"/>
                  </a:lnTo>
                  <a:lnTo>
                    <a:pt x="787302" y="458965"/>
                  </a:lnTo>
                  <a:lnTo>
                    <a:pt x="1500463" y="451904"/>
                  </a:lnTo>
                  <a:lnTo>
                    <a:pt x="2015917" y="45190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849;p69">
              <a:extLst>
                <a:ext uri="{FF2B5EF4-FFF2-40B4-BE49-F238E27FC236}">
                  <a16:creationId xmlns:a16="http://schemas.microsoft.com/office/drawing/2014/main" id="{D46A4F96-626B-0B4C-8CFB-72ABC59086BE}"/>
                </a:ext>
              </a:extLst>
            </p:cNvPr>
            <p:cNvSpPr/>
            <p:nvPr/>
          </p:nvSpPr>
          <p:spPr>
            <a:xfrm>
              <a:off x="6713538" y="4684713"/>
              <a:ext cx="592137" cy="889000"/>
            </a:xfrm>
            <a:custGeom>
              <a:avLst/>
              <a:gdLst/>
              <a:ahLst/>
              <a:cxnLst/>
              <a:rect l="l" t="t" r="r" b="b"/>
              <a:pathLst>
                <a:path w="592931" h="890587" extrusionOk="0">
                  <a:moveTo>
                    <a:pt x="383381" y="395287"/>
                  </a:moveTo>
                  <a:lnTo>
                    <a:pt x="435769" y="190500"/>
                  </a:lnTo>
                  <a:lnTo>
                    <a:pt x="476250" y="26194"/>
                  </a:lnTo>
                  <a:lnTo>
                    <a:pt x="485775" y="7144"/>
                  </a:lnTo>
                  <a:lnTo>
                    <a:pt x="500062" y="0"/>
                  </a:lnTo>
                  <a:lnTo>
                    <a:pt x="509587" y="2381"/>
                  </a:lnTo>
                  <a:lnTo>
                    <a:pt x="526256" y="11906"/>
                  </a:lnTo>
                  <a:lnTo>
                    <a:pt x="533400" y="33337"/>
                  </a:lnTo>
                  <a:lnTo>
                    <a:pt x="533400" y="154781"/>
                  </a:lnTo>
                  <a:lnTo>
                    <a:pt x="533400" y="328612"/>
                  </a:lnTo>
                  <a:lnTo>
                    <a:pt x="547687" y="588169"/>
                  </a:lnTo>
                  <a:lnTo>
                    <a:pt x="561975" y="683419"/>
                  </a:lnTo>
                  <a:lnTo>
                    <a:pt x="592931" y="771525"/>
                  </a:lnTo>
                  <a:lnTo>
                    <a:pt x="0" y="890587"/>
                  </a:lnTo>
                  <a:lnTo>
                    <a:pt x="78581" y="864394"/>
                  </a:lnTo>
                  <a:lnTo>
                    <a:pt x="161925" y="835819"/>
                  </a:lnTo>
                  <a:lnTo>
                    <a:pt x="228600" y="804862"/>
                  </a:lnTo>
                  <a:lnTo>
                    <a:pt x="285750" y="754856"/>
                  </a:lnTo>
                  <a:lnTo>
                    <a:pt x="321469" y="683419"/>
                  </a:lnTo>
                  <a:lnTo>
                    <a:pt x="383381" y="39528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" name="Google Shape;854;p70">
            <a:extLst>
              <a:ext uri="{FF2B5EF4-FFF2-40B4-BE49-F238E27FC236}">
                <a16:creationId xmlns:a16="http://schemas.microsoft.com/office/drawing/2014/main" id="{57D614ED-4B2E-014A-867B-AA5CCF578DE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7981" y="1551242"/>
            <a:ext cx="4625975" cy="426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4" name="Google Shape;854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0013" y="1491082"/>
            <a:ext cx="4625975" cy="426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3" name="Google Shape;2573;p233"/>
          <p:cNvSpPr txBox="1"/>
          <p:nvPr/>
        </p:nvSpPr>
        <p:spPr>
          <a:xfrm>
            <a:off x="6132513" y="6523038"/>
            <a:ext cx="1820883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寒</a:t>
            </a:r>
            <a:endParaRPr/>
          </a:p>
        </p:txBody>
      </p:sp>
      <p:sp>
        <p:nvSpPr>
          <p:cNvPr id="2574" name="Google Shape;2574;p233"/>
          <p:cNvSpPr/>
          <p:nvPr/>
        </p:nvSpPr>
        <p:spPr>
          <a:xfrm>
            <a:off x="4572000" y="1233488"/>
            <a:ext cx="581025" cy="757237"/>
          </a:xfrm>
          <a:custGeom>
            <a:avLst/>
            <a:gdLst/>
            <a:ahLst/>
            <a:cxnLst/>
            <a:rect l="l" t="t" r="r" b="b"/>
            <a:pathLst>
              <a:path w="581025" h="757237" extrusionOk="0">
                <a:moveTo>
                  <a:pt x="214313" y="507206"/>
                </a:moveTo>
                <a:cubicBezTo>
                  <a:pt x="215107" y="431006"/>
                  <a:pt x="215900" y="354806"/>
                  <a:pt x="216694" y="278606"/>
                </a:cubicBezTo>
                <a:lnTo>
                  <a:pt x="214313" y="254793"/>
                </a:lnTo>
                <a:lnTo>
                  <a:pt x="207169" y="223837"/>
                </a:lnTo>
                <a:lnTo>
                  <a:pt x="192881" y="197643"/>
                </a:lnTo>
                <a:lnTo>
                  <a:pt x="164306" y="169068"/>
                </a:lnTo>
                <a:lnTo>
                  <a:pt x="140494" y="152400"/>
                </a:lnTo>
                <a:lnTo>
                  <a:pt x="100013" y="128587"/>
                </a:lnTo>
                <a:lnTo>
                  <a:pt x="50006" y="104775"/>
                </a:lnTo>
                <a:lnTo>
                  <a:pt x="9525" y="83343"/>
                </a:lnTo>
                <a:lnTo>
                  <a:pt x="0" y="64293"/>
                </a:lnTo>
                <a:lnTo>
                  <a:pt x="4763" y="33337"/>
                </a:lnTo>
                <a:lnTo>
                  <a:pt x="23813" y="11906"/>
                </a:lnTo>
                <a:lnTo>
                  <a:pt x="45244" y="2381"/>
                </a:lnTo>
                <a:lnTo>
                  <a:pt x="130969" y="0"/>
                </a:lnTo>
                <a:lnTo>
                  <a:pt x="204788" y="9525"/>
                </a:lnTo>
                <a:lnTo>
                  <a:pt x="323850" y="38100"/>
                </a:lnTo>
                <a:lnTo>
                  <a:pt x="421481" y="83343"/>
                </a:lnTo>
                <a:lnTo>
                  <a:pt x="521494" y="138112"/>
                </a:lnTo>
                <a:lnTo>
                  <a:pt x="557213" y="164306"/>
                </a:lnTo>
                <a:lnTo>
                  <a:pt x="573881" y="183356"/>
                </a:lnTo>
                <a:lnTo>
                  <a:pt x="581025" y="211931"/>
                </a:lnTo>
                <a:lnTo>
                  <a:pt x="569119" y="261937"/>
                </a:lnTo>
                <a:lnTo>
                  <a:pt x="538163" y="311943"/>
                </a:lnTo>
                <a:lnTo>
                  <a:pt x="504825" y="345281"/>
                </a:lnTo>
                <a:lnTo>
                  <a:pt x="492919" y="390525"/>
                </a:lnTo>
                <a:lnTo>
                  <a:pt x="488156" y="423862"/>
                </a:lnTo>
                <a:cubicBezTo>
                  <a:pt x="487362" y="509587"/>
                  <a:pt x="486569" y="595312"/>
                  <a:pt x="485775" y="681037"/>
                </a:cubicBezTo>
                <a:lnTo>
                  <a:pt x="485775" y="726281"/>
                </a:lnTo>
                <a:lnTo>
                  <a:pt x="209550" y="757237"/>
                </a:lnTo>
                <a:lnTo>
                  <a:pt x="214313" y="697706"/>
                </a:lnTo>
                <a:lnTo>
                  <a:pt x="214313" y="50720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233"/>
          <p:cNvSpPr/>
          <p:nvPr/>
        </p:nvSpPr>
        <p:spPr>
          <a:xfrm>
            <a:off x="2846388" y="1857375"/>
            <a:ext cx="400050" cy="1195388"/>
          </a:xfrm>
          <a:custGeom>
            <a:avLst/>
            <a:gdLst/>
            <a:ahLst/>
            <a:cxnLst/>
            <a:rect l="l" t="t" r="r" b="b"/>
            <a:pathLst>
              <a:path w="400050" h="1195388" extrusionOk="0">
                <a:moveTo>
                  <a:pt x="233362" y="431006"/>
                </a:moveTo>
                <a:lnTo>
                  <a:pt x="250031" y="378619"/>
                </a:lnTo>
                <a:lnTo>
                  <a:pt x="261937" y="319088"/>
                </a:lnTo>
                <a:lnTo>
                  <a:pt x="264319" y="261938"/>
                </a:lnTo>
                <a:lnTo>
                  <a:pt x="261937" y="197644"/>
                </a:lnTo>
                <a:lnTo>
                  <a:pt x="242887" y="119063"/>
                </a:lnTo>
                <a:lnTo>
                  <a:pt x="223837" y="57150"/>
                </a:lnTo>
                <a:lnTo>
                  <a:pt x="221456" y="35719"/>
                </a:lnTo>
                <a:lnTo>
                  <a:pt x="223837" y="16669"/>
                </a:lnTo>
                <a:lnTo>
                  <a:pt x="230981" y="2381"/>
                </a:lnTo>
                <a:lnTo>
                  <a:pt x="247650" y="0"/>
                </a:lnTo>
                <a:lnTo>
                  <a:pt x="273844" y="4763"/>
                </a:lnTo>
                <a:lnTo>
                  <a:pt x="283369" y="14288"/>
                </a:lnTo>
                <a:lnTo>
                  <a:pt x="321469" y="83344"/>
                </a:lnTo>
                <a:lnTo>
                  <a:pt x="385762" y="259556"/>
                </a:lnTo>
                <a:lnTo>
                  <a:pt x="400050" y="416719"/>
                </a:lnTo>
                <a:lnTo>
                  <a:pt x="385762" y="576263"/>
                </a:lnTo>
                <a:lnTo>
                  <a:pt x="364331" y="731044"/>
                </a:lnTo>
                <a:lnTo>
                  <a:pt x="338137" y="854869"/>
                </a:lnTo>
                <a:lnTo>
                  <a:pt x="311944" y="950119"/>
                </a:lnTo>
                <a:lnTo>
                  <a:pt x="273844" y="1035844"/>
                </a:lnTo>
                <a:lnTo>
                  <a:pt x="226219" y="1114425"/>
                </a:lnTo>
                <a:lnTo>
                  <a:pt x="188119" y="1164431"/>
                </a:lnTo>
                <a:lnTo>
                  <a:pt x="154781" y="1188244"/>
                </a:lnTo>
                <a:lnTo>
                  <a:pt x="107156" y="1195388"/>
                </a:lnTo>
                <a:lnTo>
                  <a:pt x="61912" y="1181100"/>
                </a:lnTo>
                <a:lnTo>
                  <a:pt x="35719" y="1150144"/>
                </a:lnTo>
                <a:lnTo>
                  <a:pt x="16669" y="1090613"/>
                </a:lnTo>
                <a:lnTo>
                  <a:pt x="4762" y="1021556"/>
                </a:lnTo>
                <a:lnTo>
                  <a:pt x="0" y="938213"/>
                </a:lnTo>
                <a:lnTo>
                  <a:pt x="4762" y="883444"/>
                </a:lnTo>
                <a:lnTo>
                  <a:pt x="26194" y="802481"/>
                </a:lnTo>
                <a:lnTo>
                  <a:pt x="66675" y="735806"/>
                </a:lnTo>
                <a:lnTo>
                  <a:pt x="133350" y="640556"/>
                </a:lnTo>
                <a:lnTo>
                  <a:pt x="173831" y="583406"/>
                </a:lnTo>
                <a:lnTo>
                  <a:pt x="233362" y="43100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233"/>
          <p:cNvSpPr/>
          <p:nvPr/>
        </p:nvSpPr>
        <p:spPr>
          <a:xfrm>
            <a:off x="3455988" y="2493963"/>
            <a:ext cx="2670175" cy="444500"/>
          </a:xfrm>
          <a:custGeom>
            <a:avLst/>
            <a:gdLst/>
            <a:ahLst/>
            <a:cxnLst/>
            <a:rect l="l" t="t" r="r" b="b"/>
            <a:pathLst>
              <a:path w="2671762" h="445294" extrusionOk="0">
                <a:moveTo>
                  <a:pt x="923925" y="333375"/>
                </a:moveTo>
                <a:lnTo>
                  <a:pt x="661987" y="383381"/>
                </a:lnTo>
                <a:lnTo>
                  <a:pt x="454819" y="433387"/>
                </a:lnTo>
                <a:lnTo>
                  <a:pt x="411956" y="445294"/>
                </a:lnTo>
                <a:lnTo>
                  <a:pt x="378619" y="445294"/>
                </a:lnTo>
                <a:lnTo>
                  <a:pt x="302419" y="433387"/>
                </a:lnTo>
                <a:lnTo>
                  <a:pt x="250031" y="414337"/>
                </a:lnTo>
                <a:lnTo>
                  <a:pt x="178594" y="366712"/>
                </a:lnTo>
                <a:lnTo>
                  <a:pt x="109537" y="307181"/>
                </a:lnTo>
                <a:lnTo>
                  <a:pt x="40481" y="226219"/>
                </a:lnTo>
                <a:lnTo>
                  <a:pt x="7144" y="171450"/>
                </a:lnTo>
                <a:lnTo>
                  <a:pt x="0" y="152400"/>
                </a:lnTo>
                <a:lnTo>
                  <a:pt x="0" y="135731"/>
                </a:lnTo>
                <a:lnTo>
                  <a:pt x="4762" y="116681"/>
                </a:lnTo>
                <a:lnTo>
                  <a:pt x="14287" y="114300"/>
                </a:lnTo>
                <a:lnTo>
                  <a:pt x="38100" y="119062"/>
                </a:lnTo>
                <a:lnTo>
                  <a:pt x="71437" y="138112"/>
                </a:lnTo>
                <a:lnTo>
                  <a:pt x="133350" y="176212"/>
                </a:lnTo>
                <a:lnTo>
                  <a:pt x="202406" y="204787"/>
                </a:lnTo>
                <a:lnTo>
                  <a:pt x="271462" y="221456"/>
                </a:lnTo>
                <a:lnTo>
                  <a:pt x="333375" y="223837"/>
                </a:lnTo>
                <a:lnTo>
                  <a:pt x="457200" y="221456"/>
                </a:lnTo>
                <a:lnTo>
                  <a:pt x="659606" y="195262"/>
                </a:lnTo>
                <a:lnTo>
                  <a:pt x="921544" y="154781"/>
                </a:lnTo>
                <a:lnTo>
                  <a:pt x="1824037" y="64294"/>
                </a:lnTo>
                <a:lnTo>
                  <a:pt x="2114550" y="19050"/>
                </a:lnTo>
                <a:lnTo>
                  <a:pt x="2269331" y="14287"/>
                </a:lnTo>
                <a:lnTo>
                  <a:pt x="2378869" y="0"/>
                </a:lnTo>
                <a:lnTo>
                  <a:pt x="2402681" y="0"/>
                </a:lnTo>
                <a:lnTo>
                  <a:pt x="2488406" y="16669"/>
                </a:lnTo>
                <a:lnTo>
                  <a:pt x="2538412" y="35719"/>
                </a:lnTo>
                <a:lnTo>
                  <a:pt x="2597944" y="69056"/>
                </a:lnTo>
                <a:lnTo>
                  <a:pt x="2633662" y="95250"/>
                </a:lnTo>
                <a:lnTo>
                  <a:pt x="2655094" y="126206"/>
                </a:lnTo>
                <a:lnTo>
                  <a:pt x="2669381" y="159544"/>
                </a:lnTo>
                <a:lnTo>
                  <a:pt x="2671762" y="197644"/>
                </a:lnTo>
                <a:lnTo>
                  <a:pt x="2667000" y="230981"/>
                </a:lnTo>
                <a:lnTo>
                  <a:pt x="2652712" y="245269"/>
                </a:lnTo>
                <a:lnTo>
                  <a:pt x="2626519" y="259556"/>
                </a:lnTo>
                <a:lnTo>
                  <a:pt x="2590800" y="261937"/>
                </a:lnTo>
                <a:lnTo>
                  <a:pt x="2078831" y="242887"/>
                </a:lnTo>
                <a:lnTo>
                  <a:pt x="1819275" y="252412"/>
                </a:lnTo>
                <a:lnTo>
                  <a:pt x="923925" y="3333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233"/>
          <p:cNvSpPr/>
          <p:nvPr/>
        </p:nvSpPr>
        <p:spPr>
          <a:xfrm>
            <a:off x="4446588" y="4500563"/>
            <a:ext cx="987425" cy="581025"/>
          </a:xfrm>
          <a:custGeom>
            <a:avLst/>
            <a:gdLst/>
            <a:ahLst/>
            <a:cxnLst/>
            <a:rect l="l" t="t" r="r" b="b"/>
            <a:pathLst>
              <a:path w="988219" h="581025" extrusionOk="0">
                <a:moveTo>
                  <a:pt x="438150" y="309562"/>
                </a:moveTo>
                <a:lnTo>
                  <a:pt x="185737" y="164306"/>
                </a:lnTo>
                <a:lnTo>
                  <a:pt x="33337" y="76200"/>
                </a:lnTo>
                <a:lnTo>
                  <a:pt x="7144" y="47625"/>
                </a:lnTo>
                <a:lnTo>
                  <a:pt x="0" y="28575"/>
                </a:lnTo>
                <a:lnTo>
                  <a:pt x="2381" y="9525"/>
                </a:lnTo>
                <a:lnTo>
                  <a:pt x="23812" y="0"/>
                </a:lnTo>
                <a:lnTo>
                  <a:pt x="57150" y="0"/>
                </a:lnTo>
                <a:lnTo>
                  <a:pt x="592931" y="123825"/>
                </a:lnTo>
                <a:lnTo>
                  <a:pt x="702469" y="150018"/>
                </a:lnTo>
                <a:lnTo>
                  <a:pt x="783431" y="178593"/>
                </a:lnTo>
                <a:lnTo>
                  <a:pt x="852487" y="214312"/>
                </a:lnTo>
                <a:lnTo>
                  <a:pt x="873919" y="235743"/>
                </a:lnTo>
                <a:lnTo>
                  <a:pt x="935831" y="330993"/>
                </a:lnTo>
                <a:lnTo>
                  <a:pt x="973931" y="414337"/>
                </a:lnTo>
                <a:lnTo>
                  <a:pt x="985837" y="473868"/>
                </a:lnTo>
                <a:lnTo>
                  <a:pt x="988219" y="531018"/>
                </a:lnTo>
                <a:lnTo>
                  <a:pt x="976312" y="561975"/>
                </a:lnTo>
                <a:lnTo>
                  <a:pt x="952500" y="576262"/>
                </a:lnTo>
                <a:lnTo>
                  <a:pt x="888206" y="581025"/>
                </a:lnTo>
                <a:lnTo>
                  <a:pt x="833437" y="576262"/>
                </a:lnTo>
                <a:lnTo>
                  <a:pt x="776287" y="554831"/>
                </a:lnTo>
                <a:lnTo>
                  <a:pt x="669131" y="473868"/>
                </a:lnTo>
                <a:lnTo>
                  <a:pt x="438150" y="30956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233"/>
          <p:cNvSpPr/>
          <p:nvPr/>
        </p:nvSpPr>
        <p:spPr>
          <a:xfrm>
            <a:off x="4154488" y="5278438"/>
            <a:ext cx="1393825" cy="854075"/>
          </a:xfrm>
          <a:custGeom>
            <a:avLst/>
            <a:gdLst/>
            <a:ahLst/>
            <a:cxnLst/>
            <a:rect l="l" t="t" r="r" b="b"/>
            <a:pathLst>
              <a:path w="1393032" h="852488" extrusionOk="0">
                <a:moveTo>
                  <a:pt x="690563" y="426244"/>
                </a:moveTo>
                <a:lnTo>
                  <a:pt x="521494" y="328613"/>
                </a:lnTo>
                <a:lnTo>
                  <a:pt x="200025" y="159544"/>
                </a:lnTo>
                <a:lnTo>
                  <a:pt x="28575" y="73819"/>
                </a:lnTo>
                <a:lnTo>
                  <a:pt x="4763" y="54769"/>
                </a:lnTo>
                <a:lnTo>
                  <a:pt x="0" y="35719"/>
                </a:lnTo>
                <a:lnTo>
                  <a:pt x="4763" y="11907"/>
                </a:lnTo>
                <a:lnTo>
                  <a:pt x="23813" y="4763"/>
                </a:lnTo>
                <a:lnTo>
                  <a:pt x="50007" y="0"/>
                </a:lnTo>
                <a:lnTo>
                  <a:pt x="523875" y="114300"/>
                </a:lnTo>
                <a:lnTo>
                  <a:pt x="804863" y="197644"/>
                </a:lnTo>
                <a:lnTo>
                  <a:pt x="1000125" y="271463"/>
                </a:lnTo>
                <a:lnTo>
                  <a:pt x="1081088" y="304800"/>
                </a:lnTo>
                <a:lnTo>
                  <a:pt x="1133475" y="333375"/>
                </a:lnTo>
                <a:lnTo>
                  <a:pt x="1243013" y="423863"/>
                </a:lnTo>
                <a:lnTo>
                  <a:pt x="1300163" y="490538"/>
                </a:lnTo>
                <a:lnTo>
                  <a:pt x="1338263" y="550069"/>
                </a:lnTo>
                <a:lnTo>
                  <a:pt x="1364457" y="604838"/>
                </a:lnTo>
                <a:lnTo>
                  <a:pt x="1388269" y="681038"/>
                </a:lnTo>
                <a:lnTo>
                  <a:pt x="1393032" y="733425"/>
                </a:lnTo>
                <a:lnTo>
                  <a:pt x="1381125" y="802482"/>
                </a:lnTo>
                <a:lnTo>
                  <a:pt x="1362075" y="840582"/>
                </a:lnTo>
                <a:lnTo>
                  <a:pt x="1345407" y="852488"/>
                </a:lnTo>
                <a:lnTo>
                  <a:pt x="1309688" y="852488"/>
                </a:lnTo>
                <a:lnTo>
                  <a:pt x="1271588" y="840582"/>
                </a:lnTo>
                <a:lnTo>
                  <a:pt x="690563" y="42624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233"/>
          <p:cNvSpPr/>
          <p:nvPr/>
        </p:nvSpPr>
        <p:spPr>
          <a:xfrm>
            <a:off x="3154363" y="1776413"/>
            <a:ext cx="3983037" cy="561975"/>
          </a:xfrm>
          <a:custGeom>
            <a:avLst/>
            <a:gdLst/>
            <a:ahLst/>
            <a:cxnLst/>
            <a:rect l="l" t="t" r="r" b="b"/>
            <a:pathLst>
              <a:path w="3983232" h="562454" extrusionOk="0">
                <a:moveTo>
                  <a:pt x="772964" y="404572"/>
                </a:moveTo>
                <a:lnTo>
                  <a:pt x="414440" y="450621"/>
                </a:lnTo>
                <a:lnTo>
                  <a:pt x="46049" y="503249"/>
                </a:lnTo>
                <a:lnTo>
                  <a:pt x="0" y="328921"/>
                </a:lnTo>
                <a:lnTo>
                  <a:pt x="62495" y="335499"/>
                </a:lnTo>
                <a:lnTo>
                  <a:pt x="184196" y="322342"/>
                </a:lnTo>
                <a:lnTo>
                  <a:pt x="772964" y="246690"/>
                </a:lnTo>
                <a:lnTo>
                  <a:pt x="1282791" y="187485"/>
                </a:lnTo>
                <a:lnTo>
                  <a:pt x="1638026" y="148014"/>
                </a:lnTo>
                <a:lnTo>
                  <a:pt x="1891295" y="138146"/>
                </a:lnTo>
                <a:lnTo>
                  <a:pt x="2193902" y="115122"/>
                </a:lnTo>
                <a:lnTo>
                  <a:pt x="2743200" y="88808"/>
                </a:lnTo>
                <a:lnTo>
                  <a:pt x="3095145" y="75651"/>
                </a:lnTo>
                <a:lnTo>
                  <a:pt x="3322101" y="69073"/>
                </a:lnTo>
                <a:lnTo>
                  <a:pt x="3555635" y="3289"/>
                </a:lnTo>
                <a:lnTo>
                  <a:pt x="3578659" y="0"/>
                </a:lnTo>
                <a:lnTo>
                  <a:pt x="3604973" y="9867"/>
                </a:lnTo>
                <a:lnTo>
                  <a:pt x="3782590" y="154592"/>
                </a:lnTo>
                <a:lnTo>
                  <a:pt x="3877977" y="249980"/>
                </a:lnTo>
                <a:lnTo>
                  <a:pt x="3914158" y="302607"/>
                </a:lnTo>
                <a:lnTo>
                  <a:pt x="3956918" y="365102"/>
                </a:lnTo>
                <a:lnTo>
                  <a:pt x="3976653" y="437464"/>
                </a:lnTo>
                <a:lnTo>
                  <a:pt x="3983232" y="499959"/>
                </a:lnTo>
                <a:lnTo>
                  <a:pt x="3973364" y="532851"/>
                </a:lnTo>
                <a:lnTo>
                  <a:pt x="3950340" y="552587"/>
                </a:lnTo>
                <a:lnTo>
                  <a:pt x="3907580" y="562454"/>
                </a:lnTo>
                <a:lnTo>
                  <a:pt x="3868109" y="555876"/>
                </a:lnTo>
                <a:lnTo>
                  <a:pt x="3818771" y="542719"/>
                </a:lnTo>
                <a:lnTo>
                  <a:pt x="3486561" y="269715"/>
                </a:lnTo>
                <a:lnTo>
                  <a:pt x="3466826" y="253269"/>
                </a:lnTo>
                <a:lnTo>
                  <a:pt x="3420777" y="246690"/>
                </a:lnTo>
                <a:lnTo>
                  <a:pt x="2901082" y="249980"/>
                </a:lnTo>
                <a:lnTo>
                  <a:pt x="2121540" y="286161"/>
                </a:lnTo>
                <a:lnTo>
                  <a:pt x="1259767" y="351945"/>
                </a:lnTo>
                <a:lnTo>
                  <a:pt x="772964" y="40457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233"/>
          <p:cNvSpPr/>
          <p:nvPr/>
        </p:nvSpPr>
        <p:spPr>
          <a:xfrm>
            <a:off x="6286500" y="1998663"/>
            <a:ext cx="687388" cy="574675"/>
          </a:xfrm>
          <a:custGeom>
            <a:avLst/>
            <a:gdLst/>
            <a:ahLst/>
            <a:cxnLst/>
            <a:rect l="l" t="t" r="r" b="b"/>
            <a:pathLst>
              <a:path w="688181" h="576262" extrusionOk="0">
                <a:moveTo>
                  <a:pt x="176213" y="350044"/>
                </a:moveTo>
                <a:lnTo>
                  <a:pt x="283369" y="230981"/>
                </a:lnTo>
                <a:lnTo>
                  <a:pt x="326231" y="171450"/>
                </a:lnTo>
                <a:lnTo>
                  <a:pt x="350044" y="119062"/>
                </a:lnTo>
                <a:lnTo>
                  <a:pt x="357188" y="90487"/>
                </a:lnTo>
                <a:lnTo>
                  <a:pt x="328613" y="0"/>
                </a:lnTo>
                <a:lnTo>
                  <a:pt x="623888" y="138112"/>
                </a:lnTo>
                <a:lnTo>
                  <a:pt x="688181" y="321469"/>
                </a:lnTo>
                <a:lnTo>
                  <a:pt x="642938" y="316706"/>
                </a:lnTo>
                <a:lnTo>
                  <a:pt x="564356" y="326231"/>
                </a:lnTo>
                <a:lnTo>
                  <a:pt x="369094" y="397669"/>
                </a:lnTo>
                <a:lnTo>
                  <a:pt x="128588" y="521494"/>
                </a:lnTo>
                <a:lnTo>
                  <a:pt x="57150" y="569119"/>
                </a:lnTo>
                <a:lnTo>
                  <a:pt x="28575" y="576262"/>
                </a:lnTo>
                <a:lnTo>
                  <a:pt x="9525" y="571500"/>
                </a:lnTo>
                <a:lnTo>
                  <a:pt x="0" y="559594"/>
                </a:lnTo>
                <a:lnTo>
                  <a:pt x="7144" y="526256"/>
                </a:lnTo>
                <a:lnTo>
                  <a:pt x="176213" y="350044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233"/>
          <p:cNvSpPr/>
          <p:nvPr/>
        </p:nvSpPr>
        <p:spPr>
          <a:xfrm>
            <a:off x="4000500" y="2352675"/>
            <a:ext cx="430213" cy="1500188"/>
          </a:xfrm>
          <a:custGeom>
            <a:avLst/>
            <a:gdLst/>
            <a:ahLst/>
            <a:cxnLst/>
            <a:rect l="l" t="t" r="r" b="b"/>
            <a:pathLst>
              <a:path w="431006" h="1500188" extrusionOk="0">
                <a:moveTo>
                  <a:pt x="152400" y="688181"/>
                </a:moveTo>
                <a:lnTo>
                  <a:pt x="140494" y="523875"/>
                </a:lnTo>
                <a:lnTo>
                  <a:pt x="116681" y="338138"/>
                </a:lnTo>
                <a:lnTo>
                  <a:pt x="95250" y="221456"/>
                </a:lnTo>
                <a:lnTo>
                  <a:pt x="80963" y="147638"/>
                </a:lnTo>
                <a:lnTo>
                  <a:pt x="11906" y="57150"/>
                </a:lnTo>
                <a:lnTo>
                  <a:pt x="2381" y="38100"/>
                </a:lnTo>
                <a:lnTo>
                  <a:pt x="0" y="19050"/>
                </a:lnTo>
                <a:lnTo>
                  <a:pt x="11906" y="7144"/>
                </a:lnTo>
                <a:lnTo>
                  <a:pt x="33338" y="0"/>
                </a:lnTo>
                <a:lnTo>
                  <a:pt x="119063" y="7144"/>
                </a:lnTo>
                <a:lnTo>
                  <a:pt x="190500" y="26194"/>
                </a:lnTo>
                <a:lnTo>
                  <a:pt x="252413" y="54769"/>
                </a:lnTo>
                <a:lnTo>
                  <a:pt x="302419" y="90488"/>
                </a:lnTo>
                <a:lnTo>
                  <a:pt x="333375" y="126206"/>
                </a:lnTo>
                <a:lnTo>
                  <a:pt x="357188" y="176213"/>
                </a:lnTo>
                <a:lnTo>
                  <a:pt x="364331" y="214313"/>
                </a:lnTo>
                <a:lnTo>
                  <a:pt x="364331" y="295275"/>
                </a:lnTo>
                <a:lnTo>
                  <a:pt x="364331" y="476250"/>
                </a:lnTo>
                <a:lnTo>
                  <a:pt x="390525" y="804863"/>
                </a:lnTo>
                <a:lnTo>
                  <a:pt x="414338" y="995363"/>
                </a:lnTo>
                <a:lnTo>
                  <a:pt x="431006" y="1376363"/>
                </a:lnTo>
                <a:lnTo>
                  <a:pt x="431006" y="1450181"/>
                </a:lnTo>
                <a:lnTo>
                  <a:pt x="214313" y="1500188"/>
                </a:lnTo>
                <a:lnTo>
                  <a:pt x="185738" y="1062038"/>
                </a:lnTo>
                <a:lnTo>
                  <a:pt x="164306" y="869156"/>
                </a:lnTo>
                <a:lnTo>
                  <a:pt x="152400" y="6881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233"/>
          <p:cNvSpPr/>
          <p:nvPr/>
        </p:nvSpPr>
        <p:spPr>
          <a:xfrm>
            <a:off x="5132388" y="2266950"/>
            <a:ext cx="479425" cy="1487488"/>
          </a:xfrm>
          <a:custGeom>
            <a:avLst/>
            <a:gdLst/>
            <a:ahLst/>
            <a:cxnLst/>
            <a:rect l="l" t="t" r="r" b="b"/>
            <a:pathLst>
              <a:path w="481012" h="1488281" extrusionOk="0">
                <a:moveTo>
                  <a:pt x="102394" y="992981"/>
                </a:moveTo>
                <a:lnTo>
                  <a:pt x="121444" y="802481"/>
                </a:lnTo>
                <a:lnTo>
                  <a:pt x="145256" y="476250"/>
                </a:lnTo>
                <a:cubicBezTo>
                  <a:pt x="146050" y="413544"/>
                  <a:pt x="146843" y="350837"/>
                  <a:pt x="147637" y="288131"/>
                </a:cubicBezTo>
                <a:lnTo>
                  <a:pt x="142875" y="204788"/>
                </a:lnTo>
                <a:lnTo>
                  <a:pt x="130969" y="159544"/>
                </a:lnTo>
                <a:lnTo>
                  <a:pt x="116681" y="140494"/>
                </a:lnTo>
                <a:lnTo>
                  <a:pt x="92869" y="119063"/>
                </a:lnTo>
                <a:lnTo>
                  <a:pt x="54769" y="97631"/>
                </a:lnTo>
                <a:lnTo>
                  <a:pt x="28575" y="88106"/>
                </a:lnTo>
                <a:lnTo>
                  <a:pt x="9525" y="73819"/>
                </a:lnTo>
                <a:lnTo>
                  <a:pt x="0" y="50006"/>
                </a:lnTo>
                <a:lnTo>
                  <a:pt x="9525" y="28575"/>
                </a:lnTo>
                <a:lnTo>
                  <a:pt x="33337" y="14288"/>
                </a:lnTo>
                <a:lnTo>
                  <a:pt x="100012" y="0"/>
                </a:lnTo>
                <a:lnTo>
                  <a:pt x="185737" y="4763"/>
                </a:lnTo>
                <a:lnTo>
                  <a:pt x="285750" y="26194"/>
                </a:lnTo>
                <a:lnTo>
                  <a:pt x="373856" y="54769"/>
                </a:lnTo>
                <a:lnTo>
                  <a:pt x="428625" y="83344"/>
                </a:lnTo>
                <a:lnTo>
                  <a:pt x="459581" y="109538"/>
                </a:lnTo>
                <a:lnTo>
                  <a:pt x="478631" y="140494"/>
                </a:lnTo>
                <a:lnTo>
                  <a:pt x="481012" y="166688"/>
                </a:lnTo>
                <a:lnTo>
                  <a:pt x="478631" y="188119"/>
                </a:lnTo>
                <a:lnTo>
                  <a:pt x="447675" y="242888"/>
                </a:lnTo>
                <a:lnTo>
                  <a:pt x="416719" y="488156"/>
                </a:lnTo>
                <a:lnTo>
                  <a:pt x="378619" y="785813"/>
                </a:lnTo>
                <a:lnTo>
                  <a:pt x="350044" y="969169"/>
                </a:lnTo>
                <a:lnTo>
                  <a:pt x="288131" y="1385888"/>
                </a:lnTo>
                <a:lnTo>
                  <a:pt x="283369" y="1447800"/>
                </a:lnTo>
                <a:lnTo>
                  <a:pt x="57150" y="1488281"/>
                </a:lnTo>
                <a:lnTo>
                  <a:pt x="64294" y="1409700"/>
                </a:lnTo>
                <a:lnTo>
                  <a:pt x="102394" y="9929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233"/>
          <p:cNvSpPr/>
          <p:nvPr/>
        </p:nvSpPr>
        <p:spPr>
          <a:xfrm>
            <a:off x="3436938" y="2979738"/>
            <a:ext cx="2695575" cy="501650"/>
          </a:xfrm>
          <a:custGeom>
            <a:avLst/>
            <a:gdLst/>
            <a:ahLst/>
            <a:cxnLst/>
            <a:rect l="l" t="t" r="r" b="b"/>
            <a:pathLst>
              <a:path w="2695575" h="502444" extrusionOk="0">
                <a:moveTo>
                  <a:pt x="1328737" y="311944"/>
                </a:moveTo>
                <a:lnTo>
                  <a:pt x="966787" y="364331"/>
                </a:lnTo>
                <a:lnTo>
                  <a:pt x="752475" y="423862"/>
                </a:lnTo>
                <a:lnTo>
                  <a:pt x="673894" y="431006"/>
                </a:lnTo>
                <a:lnTo>
                  <a:pt x="531019" y="459581"/>
                </a:lnTo>
                <a:lnTo>
                  <a:pt x="376237" y="492919"/>
                </a:lnTo>
                <a:lnTo>
                  <a:pt x="328612" y="502444"/>
                </a:lnTo>
                <a:lnTo>
                  <a:pt x="283369" y="500062"/>
                </a:lnTo>
                <a:lnTo>
                  <a:pt x="238125" y="485775"/>
                </a:lnTo>
                <a:lnTo>
                  <a:pt x="183356" y="457200"/>
                </a:lnTo>
                <a:lnTo>
                  <a:pt x="119062" y="409575"/>
                </a:lnTo>
                <a:lnTo>
                  <a:pt x="61912" y="350044"/>
                </a:lnTo>
                <a:lnTo>
                  <a:pt x="9525" y="259556"/>
                </a:lnTo>
                <a:lnTo>
                  <a:pt x="0" y="235744"/>
                </a:lnTo>
                <a:lnTo>
                  <a:pt x="2381" y="219075"/>
                </a:lnTo>
                <a:lnTo>
                  <a:pt x="9525" y="214312"/>
                </a:lnTo>
                <a:lnTo>
                  <a:pt x="28575" y="216694"/>
                </a:lnTo>
                <a:lnTo>
                  <a:pt x="78581" y="235744"/>
                </a:lnTo>
                <a:lnTo>
                  <a:pt x="226219" y="269081"/>
                </a:lnTo>
                <a:lnTo>
                  <a:pt x="371475" y="297656"/>
                </a:lnTo>
                <a:lnTo>
                  <a:pt x="402431" y="302419"/>
                </a:lnTo>
                <a:lnTo>
                  <a:pt x="728662" y="250031"/>
                </a:lnTo>
                <a:lnTo>
                  <a:pt x="942975" y="180975"/>
                </a:lnTo>
                <a:lnTo>
                  <a:pt x="1333500" y="140494"/>
                </a:lnTo>
                <a:lnTo>
                  <a:pt x="1821656" y="90487"/>
                </a:lnTo>
                <a:lnTo>
                  <a:pt x="2059781" y="66675"/>
                </a:lnTo>
                <a:lnTo>
                  <a:pt x="2166937" y="57150"/>
                </a:lnTo>
                <a:lnTo>
                  <a:pt x="2250281" y="42862"/>
                </a:lnTo>
                <a:lnTo>
                  <a:pt x="2371725" y="9525"/>
                </a:lnTo>
                <a:lnTo>
                  <a:pt x="2416969" y="0"/>
                </a:lnTo>
                <a:lnTo>
                  <a:pt x="2471737" y="11906"/>
                </a:lnTo>
                <a:lnTo>
                  <a:pt x="2600325" y="64294"/>
                </a:lnTo>
                <a:lnTo>
                  <a:pt x="2659856" y="102394"/>
                </a:lnTo>
                <a:lnTo>
                  <a:pt x="2688431" y="130969"/>
                </a:lnTo>
                <a:lnTo>
                  <a:pt x="2695575" y="150019"/>
                </a:lnTo>
                <a:lnTo>
                  <a:pt x="2686050" y="188119"/>
                </a:lnTo>
                <a:lnTo>
                  <a:pt x="2659856" y="221456"/>
                </a:lnTo>
                <a:lnTo>
                  <a:pt x="2624137" y="245269"/>
                </a:lnTo>
                <a:lnTo>
                  <a:pt x="2586037" y="254794"/>
                </a:lnTo>
                <a:lnTo>
                  <a:pt x="2352675" y="250031"/>
                </a:lnTo>
                <a:lnTo>
                  <a:pt x="2038350" y="254794"/>
                </a:lnTo>
                <a:lnTo>
                  <a:pt x="1807369" y="269081"/>
                </a:lnTo>
                <a:lnTo>
                  <a:pt x="1328737" y="3119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233"/>
          <p:cNvSpPr/>
          <p:nvPr/>
        </p:nvSpPr>
        <p:spPr>
          <a:xfrm>
            <a:off x="2905125" y="3559175"/>
            <a:ext cx="3806825" cy="581025"/>
          </a:xfrm>
          <a:custGeom>
            <a:avLst/>
            <a:gdLst/>
            <a:ahLst/>
            <a:cxnLst/>
            <a:rect l="l" t="t" r="r" b="b"/>
            <a:pathLst>
              <a:path w="3806825" h="581025" extrusionOk="0">
                <a:moveTo>
                  <a:pt x="1866900" y="317500"/>
                </a:moveTo>
                <a:lnTo>
                  <a:pt x="1466850" y="365125"/>
                </a:lnTo>
                <a:lnTo>
                  <a:pt x="1206500" y="425450"/>
                </a:lnTo>
                <a:lnTo>
                  <a:pt x="1031875" y="438150"/>
                </a:lnTo>
                <a:lnTo>
                  <a:pt x="895350" y="457200"/>
                </a:lnTo>
                <a:lnTo>
                  <a:pt x="717550" y="498475"/>
                </a:lnTo>
                <a:lnTo>
                  <a:pt x="596900" y="536575"/>
                </a:lnTo>
                <a:lnTo>
                  <a:pt x="511175" y="571500"/>
                </a:lnTo>
                <a:lnTo>
                  <a:pt x="454025" y="581025"/>
                </a:lnTo>
                <a:lnTo>
                  <a:pt x="406400" y="581025"/>
                </a:lnTo>
                <a:lnTo>
                  <a:pt x="349250" y="571500"/>
                </a:lnTo>
                <a:lnTo>
                  <a:pt x="276225" y="527050"/>
                </a:lnTo>
                <a:lnTo>
                  <a:pt x="158750" y="441325"/>
                </a:lnTo>
                <a:lnTo>
                  <a:pt x="44450" y="323850"/>
                </a:lnTo>
                <a:lnTo>
                  <a:pt x="12700" y="285750"/>
                </a:lnTo>
                <a:lnTo>
                  <a:pt x="0" y="254000"/>
                </a:lnTo>
                <a:lnTo>
                  <a:pt x="0" y="225425"/>
                </a:lnTo>
                <a:lnTo>
                  <a:pt x="9525" y="215900"/>
                </a:lnTo>
                <a:lnTo>
                  <a:pt x="28575" y="215900"/>
                </a:lnTo>
                <a:lnTo>
                  <a:pt x="85725" y="244475"/>
                </a:lnTo>
                <a:lnTo>
                  <a:pt x="171450" y="288925"/>
                </a:lnTo>
                <a:lnTo>
                  <a:pt x="260350" y="320675"/>
                </a:lnTo>
                <a:lnTo>
                  <a:pt x="396875" y="339725"/>
                </a:lnTo>
                <a:lnTo>
                  <a:pt x="571500" y="333375"/>
                </a:lnTo>
                <a:lnTo>
                  <a:pt x="911225" y="282575"/>
                </a:lnTo>
                <a:lnTo>
                  <a:pt x="1301750" y="228600"/>
                </a:lnTo>
                <a:lnTo>
                  <a:pt x="1520825" y="184150"/>
                </a:lnTo>
                <a:lnTo>
                  <a:pt x="2308225" y="107950"/>
                </a:lnTo>
                <a:lnTo>
                  <a:pt x="2511425" y="92075"/>
                </a:lnTo>
                <a:lnTo>
                  <a:pt x="2962275" y="57150"/>
                </a:lnTo>
                <a:lnTo>
                  <a:pt x="3194050" y="44450"/>
                </a:lnTo>
                <a:lnTo>
                  <a:pt x="3333750" y="0"/>
                </a:lnTo>
                <a:lnTo>
                  <a:pt x="3409950" y="15875"/>
                </a:lnTo>
                <a:lnTo>
                  <a:pt x="3673475" y="114300"/>
                </a:lnTo>
                <a:lnTo>
                  <a:pt x="3759200" y="161925"/>
                </a:lnTo>
                <a:lnTo>
                  <a:pt x="3790950" y="184150"/>
                </a:lnTo>
                <a:lnTo>
                  <a:pt x="3806825" y="215900"/>
                </a:lnTo>
                <a:lnTo>
                  <a:pt x="3797300" y="254000"/>
                </a:lnTo>
                <a:lnTo>
                  <a:pt x="3775075" y="282575"/>
                </a:lnTo>
                <a:lnTo>
                  <a:pt x="3743325" y="295275"/>
                </a:lnTo>
                <a:lnTo>
                  <a:pt x="3695700" y="295275"/>
                </a:lnTo>
                <a:lnTo>
                  <a:pt x="3638550" y="295275"/>
                </a:lnTo>
                <a:lnTo>
                  <a:pt x="3429000" y="260350"/>
                </a:lnTo>
                <a:lnTo>
                  <a:pt x="3276600" y="250825"/>
                </a:lnTo>
                <a:lnTo>
                  <a:pt x="3028950" y="250825"/>
                </a:lnTo>
                <a:lnTo>
                  <a:pt x="2520950" y="269875"/>
                </a:lnTo>
                <a:lnTo>
                  <a:pt x="2333625" y="273050"/>
                </a:lnTo>
                <a:lnTo>
                  <a:pt x="1866900" y="3175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233"/>
          <p:cNvSpPr/>
          <p:nvPr/>
        </p:nvSpPr>
        <p:spPr>
          <a:xfrm>
            <a:off x="2684463" y="3817938"/>
            <a:ext cx="1838325" cy="1400175"/>
          </a:xfrm>
          <a:custGeom>
            <a:avLst/>
            <a:gdLst/>
            <a:ahLst/>
            <a:cxnLst/>
            <a:rect l="l" t="t" r="r" b="b"/>
            <a:pathLst>
              <a:path w="1838325" h="1400175" extrusionOk="0">
                <a:moveTo>
                  <a:pt x="881062" y="747712"/>
                </a:moveTo>
                <a:lnTo>
                  <a:pt x="1126331" y="526256"/>
                </a:lnTo>
                <a:lnTo>
                  <a:pt x="1371600" y="269081"/>
                </a:lnTo>
                <a:lnTo>
                  <a:pt x="1447800" y="176212"/>
                </a:lnTo>
                <a:lnTo>
                  <a:pt x="1419225" y="133350"/>
                </a:lnTo>
                <a:lnTo>
                  <a:pt x="1576387" y="0"/>
                </a:lnTo>
                <a:lnTo>
                  <a:pt x="1754981" y="178594"/>
                </a:lnTo>
                <a:lnTo>
                  <a:pt x="1819275" y="240506"/>
                </a:lnTo>
                <a:lnTo>
                  <a:pt x="1833562" y="261937"/>
                </a:lnTo>
                <a:lnTo>
                  <a:pt x="1838325" y="285750"/>
                </a:lnTo>
                <a:lnTo>
                  <a:pt x="1828800" y="316706"/>
                </a:lnTo>
                <a:lnTo>
                  <a:pt x="1785937" y="359569"/>
                </a:lnTo>
                <a:lnTo>
                  <a:pt x="1702594" y="404812"/>
                </a:lnTo>
                <a:lnTo>
                  <a:pt x="1676400" y="416719"/>
                </a:lnTo>
                <a:lnTo>
                  <a:pt x="1469231" y="590550"/>
                </a:lnTo>
                <a:lnTo>
                  <a:pt x="1300162" y="719137"/>
                </a:lnTo>
                <a:lnTo>
                  <a:pt x="1090612" y="866775"/>
                </a:lnTo>
                <a:lnTo>
                  <a:pt x="823912" y="1031081"/>
                </a:lnTo>
                <a:lnTo>
                  <a:pt x="616744" y="1154906"/>
                </a:lnTo>
                <a:lnTo>
                  <a:pt x="359569" y="1273969"/>
                </a:lnTo>
                <a:lnTo>
                  <a:pt x="173831" y="1354931"/>
                </a:lnTo>
                <a:lnTo>
                  <a:pt x="64294" y="1395412"/>
                </a:lnTo>
                <a:lnTo>
                  <a:pt x="28575" y="1400175"/>
                </a:lnTo>
                <a:lnTo>
                  <a:pt x="11906" y="1400175"/>
                </a:lnTo>
                <a:lnTo>
                  <a:pt x="0" y="1383506"/>
                </a:lnTo>
                <a:lnTo>
                  <a:pt x="4762" y="1354931"/>
                </a:lnTo>
                <a:lnTo>
                  <a:pt x="19050" y="1333500"/>
                </a:lnTo>
                <a:lnTo>
                  <a:pt x="238125" y="1197769"/>
                </a:lnTo>
                <a:lnTo>
                  <a:pt x="554831" y="990600"/>
                </a:lnTo>
                <a:lnTo>
                  <a:pt x="881062" y="74771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233"/>
          <p:cNvSpPr/>
          <p:nvPr/>
        </p:nvSpPr>
        <p:spPr>
          <a:xfrm>
            <a:off x="5214938" y="3757613"/>
            <a:ext cx="2101850" cy="1346200"/>
          </a:xfrm>
          <a:custGeom>
            <a:avLst/>
            <a:gdLst/>
            <a:ahLst/>
            <a:cxnLst/>
            <a:rect l="l" t="t" r="r" b="b"/>
            <a:pathLst>
              <a:path w="2102643" h="1345406" extrusionOk="0">
                <a:moveTo>
                  <a:pt x="466725" y="581025"/>
                </a:moveTo>
                <a:lnTo>
                  <a:pt x="252412" y="330993"/>
                </a:lnTo>
                <a:lnTo>
                  <a:pt x="23812" y="52387"/>
                </a:lnTo>
                <a:lnTo>
                  <a:pt x="0" y="21431"/>
                </a:lnTo>
                <a:lnTo>
                  <a:pt x="128587" y="0"/>
                </a:lnTo>
                <a:lnTo>
                  <a:pt x="238125" y="111918"/>
                </a:lnTo>
                <a:lnTo>
                  <a:pt x="428625" y="288131"/>
                </a:lnTo>
                <a:lnTo>
                  <a:pt x="623887" y="461962"/>
                </a:lnTo>
                <a:lnTo>
                  <a:pt x="854868" y="650081"/>
                </a:lnTo>
                <a:lnTo>
                  <a:pt x="1007268" y="759618"/>
                </a:lnTo>
                <a:lnTo>
                  <a:pt x="1240631" y="892968"/>
                </a:lnTo>
                <a:lnTo>
                  <a:pt x="1690687" y="1095375"/>
                </a:lnTo>
                <a:lnTo>
                  <a:pt x="2069306" y="1257300"/>
                </a:lnTo>
                <a:lnTo>
                  <a:pt x="2078831" y="1262062"/>
                </a:lnTo>
                <a:lnTo>
                  <a:pt x="2090737" y="1276350"/>
                </a:lnTo>
                <a:lnTo>
                  <a:pt x="2100262" y="1297781"/>
                </a:lnTo>
                <a:lnTo>
                  <a:pt x="2102643" y="1323975"/>
                </a:lnTo>
                <a:lnTo>
                  <a:pt x="2085975" y="1343025"/>
                </a:lnTo>
                <a:lnTo>
                  <a:pt x="1473993" y="1345406"/>
                </a:lnTo>
                <a:lnTo>
                  <a:pt x="1343025" y="1345406"/>
                </a:lnTo>
                <a:lnTo>
                  <a:pt x="1276350" y="1343025"/>
                </a:lnTo>
                <a:lnTo>
                  <a:pt x="1207293" y="1323975"/>
                </a:lnTo>
                <a:lnTo>
                  <a:pt x="1090612" y="1264443"/>
                </a:lnTo>
                <a:lnTo>
                  <a:pt x="997743" y="1190625"/>
                </a:lnTo>
                <a:lnTo>
                  <a:pt x="766762" y="931068"/>
                </a:lnTo>
                <a:lnTo>
                  <a:pt x="466725" y="5810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7FFE1B4-5956-9342-AEB6-7A2ED447E279}"/>
              </a:ext>
            </a:extLst>
          </p:cNvPr>
          <p:cNvGrpSpPr/>
          <p:nvPr/>
        </p:nvGrpSpPr>
        <p:grpSpPr>
          <a:xfrm>
            <a:off x="2692483" y="1229474"/>
            <a:ext cx="4632325" cy="4899025"/>
            <a:chOff x="2836863" y="1385888"/>
            <a:chExt cx="4632325" cy="4899025"/>
          </a:xfrm>
        </p:grpSpPr>
        <p:sp>
          <p:nvSpPr>
            <p:cNvPr id="16" name="Google Shape;2574;p233">
              <a:extLst>
                <a:ext uri="{FF2B5EF4-FFF2-40B4-BE49-F238E27FC236}">
                  <a16:creationId xmlns:a16="http://schemas.microsoft.com/office/drawing/2014/main" id="{BF2F4569-0F24-9241-92D9-71D02F53CD1A}"/>
                </a:ext>
              </a:extLst>
            </p:cNvPr>
            <p:cNvSpPr/>
            <p:nvPr/>
          </p:nvSpPr>
          <p:spPr>
            <a:xfrm>
              <a:off x="4724400" y="1385888"/>
              <a:ext cx="581025" cy="757237"/>
            </a:xfrm>
            <a:custGeom>
              <a:avLst/>
              <a:gdLst/>
              <a:ahLst/>
              <a:cxnLst/>
              <a:rect l="l" t="t" r="r" b="b"/>
              <a:pathLst>
                <a:path w="581025" h="757237" extrusionOk="0">
                  <a:moveTo>
                    <a:pt x="214313" y="507206"/>
                  </a:moveTo>
                  <a:cubicBezTo>
                    <a:pt x="215107" y="431006"/>
                    <a:pt x="215900" y="354806"/>
                    <a:pt x="216694" y="278606"/>
                  </a:cubicBezTo>
                  <a:lnTo>
                    <a:pt x="214313" y="254793"/>
                  </a:lnTo>
                  <a:lnTo>
                    <a:pt x="207169" y="223837"/>
                  </a:lnTo>
                  <a:lnTo>
                    <a:pt x="192881" y="197643"/>
                  </a:lnTo>
                  <a:lnTo>
                    <a:pt x="164306" y="169068"/>
                  </a:lnTo>
                  <a:lnTo>
                    <a:pt x="140494" y="152400"/>
                  </a:lnTo>
                  <a:lnTo>
                    <a:pt x="100013" y="128587"/>
                  </a:lnTo>
                  <a:lnTo>
                    <a:pt x="50006" y="104775"/>
                  </a:lnTo>
                  <a:lnTo>
                    <a:pt x="9525" y="83343"/>
                  </a:lnTo>
                  <a:lnTo>
                    <a:pt x="0" y="64293"/>
                  </a:lnTo>
                  <a:lnTo>
                    <a:pt x="4763" y="33337"/>
                  </a:lnTo>
                  <a:lnTo>
                    <a:pt x="23813" y="11906"/>
                  </a:lnTo>
                  <a:lnTo>
                    <a:pt x="45244" y="2381"/>
                  </a:lnTo>
                  <a:lnTo>
                    <a:pt x="130969" y="0"/>
                  </a:lnTo>
                  <a:lnTo>
                    <a:pt x="204788" y="9525"/>
                  </a:lnTo>
                  <a:lnTo>
                    <a:pt x="323850" y="38100"/>
                  </a:lnTo>
                  <a:lnTo>
                    <a:pt x="421481" y="83343"/>
                  </a:lnTo>
                  <a:lnTo>
                    <a:pt x="521494" y="138112"/>
                  </a:lnTo>
                  <a:lnTo>
                    <a:pt x="557213" y="164306"/>
                  </a:lnTo>
                  <a:lnTo>
                    <a:pt x="573881" y="183356"/>
                  </a:lnTo>
                  <a:lnTo>
                    <a:pt x="581025" y="211931"/>
                  </a:lnTo>
                  <a:lnTo>
                    <a:pt x="569119" y="261937"/>
                  </a:lnTo>
                  <a:lnTo>
                    <a:pt x="538163" y="311943"/>
                  </a:lnTo>
                  <a:lnTo>
                    <a:pt x="504825" y="345281"/>
                  </a:lnTo>
                  <a:lnTo>
                    <a:pt x="492919" y="390525"/>
                  </a:lnTo>
                  <a:lnTo>
                    <a:pt x="488156" y="423862"/>
                  </a:lnTo>
                  <a:cubicBezTo>
                    <a:pt x="487362" y="509587"/>
                    <a:pt x="486569" y="595312"/>
                    <a:pt x="485775" y="681037"/>
                  </a:cubicBezTo>
                  <a:lnTo>
                    <a:pt x="485775" y="726281"/>
                  </a:lnTo>
                  <a:lnTo>
                    <a:pt x="209550" y="757237"/>
                  </a:lnTo>
                  <a:lnTo>
                    <a:pt x="214313" y="697706"/>
                  </a:lnTo>
                  <a:lnTo>
                    <a:pt x="214313" y="507206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575;p233">
              <a:extLst>
                <a:ext uri="{FF2B5EF4-FFF2-40B4-BE49-F238E27FC236}">
                  <a16:creationId xmlns:a16="http://schemas.microsoft.com/office/drawing/2014/main" id="{EC9C634E-A2D2-8B49-8BA8-F52F670EEE6A}"/>
                </a:ext>
              </a:extLst>
            </p:cNvPr>
            <p:cNvSpPr/>
            <p:nvPr/>
          </p:nvSpPr>
          <p:spPr>
            <a:xfrm>
              <a:off x="2998788" y="2009775"/>
              <a:ext cx="400050" cy="1195388"/>
            </a:xfrm>
            <a:custGeom>
              <a:avLst/>
              <a:gdLst/>
              <a:ahLst/>
              <a:cxnLst/>
              <a:rect l="l" t="t" r="r" b="b"/>
              <a:pathLst>
                <a:path w="400050" h="1195388" extrusionOk="0">
                  <a:moveTo>
                    <a:pt x="233362" y="431006"/>
                  </a:moveTo>
                  <a:lnTo>
                    <a:pt x="250031" y="378619"/>
                  </a:lnTo>
                  <a:lnTo>
                    <a:pt x="261937" y="319088"/>
                  </a:lnTo>
                  <a:lnTo>
                    <a:pt x="264319" y="261938"/>
                  </a:lnTo>
                  <a:lnTo>
                    <a:pt x="261937" y="197644"/>
                  </a:lnTo>
                  <a:lnTo>
                    <a:pt x="242887" y="119063"/>
                  </a:lnTo>
                  <a:lnTo>
                    <a:pt x="223837" y="57150"/>
                  </a:lnTo>
                  <a:lnTo>
                    <a:pt x="221456" y="35719"/>
                  </a:lnTo>
                  <a:lnTo>
                    <a:pt x="223837" y="16669"/>
                  </a:lnTo>
                  <a:lnTo>
                    <a:pt x="230981" y="2381"/>
                  </a:lnTo>
                  <a:lnTo>
                    <a:pt x="247650" y="0"/>
                  </a:lnTo>
                  <a:lnTo>
                    <a:pt x="273844" y="4763"/>
                  </a:lnTo>
                  <a:lnTo>
                    <a:pt x="283369" y="14288"/>
                  </a:lnTo>
                  <a:lnTo>
                    <a:pt x="321469" y="83344"/>
                  </a:lnTo>
                  <a:lnTo>
                    <a:pt x="385762" y="259556"/>
                  </a:lnTo>
                  <a:lnTo>
                    <a:pt x="400050" y="416719"/>
                  </a:lnTo>
                  <a:lnTo>
                    <a:pt x="385762" y="576263"/>
                  </a:lnTo>
                  <a:lnTo>
                    <a:pt x="364331" y="731044"/>
                  </a:lnTo>
                  <a:lnTo>
                    <a:pt x="338137" y="854869"/>
                  </a:lnTo>
                  <a:lnTo>
                    <a:pt x="311944" y="950119"/>
                  </a:lnTo>
                  <a:lnTo>
                    <a:pt x="273844" y="1035844"/>
                  </a:lnTo>
                  <a:lnTo>
                    <a:pt x="226219" y="1114425"/>
                  </a:lnTo>
                  <a:lnTo>
                    <a:pt x="188119" y="1164431"/>
                  </a:lnTo>
                  <a:lnTo>
                    <a:pt x="154781" y="1188244"/>
                  </a:lnTo>
                  <a:lnTo>
                    <a:pt x="107156" y="1195388"/>
                  </a:lnTo>
                  <a:lnTo>
                    <a:pt x="61912" y="1181100"/>
                  </a:lnTo>
                  <a:lnTo>
                    <a:pt x="35719" y="1150144"/>
                  </a:lnTo>
                  <a:lnTo>
                    <a:pt x="16669" y="1090613"/>
                  </a:lnTo>
                  <a:lnTo>
                    <a:pt x="4762" y="1021556"/>
                  </a:lnTo>
                  <a:lnTo>
                    <a:pt x="0" y="938213"/>
                  </a:lnTo>
                  <a:lnTo>
                    <a:pt x="4762" y="883444"/>
                  </a:lnTo>
                  <a:lnTo>
                    <a:pt x="26194" y="802481"/>
                  </a:lnTo>
                  <a:lnTo>
                    <a:pt x="66675" y="735806"/>
                  </a:lnTo>
                  <a:lnTo>
                    <a:pt x="133350" y="640556"/>
                  </a:lnTo>
                  <a:lnTo>
                    <a:pt x="173831" y="583406"/>
                  </a:lnTo>
                  <a:lnTo>
                    <a:pt x="233362" y="431006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576;p233">
              <a:extLst>
                <a:ext uri="{FF2B5EF4-FFF2-40B4-BE49-F238E27FC236}">
                  <a16:creationId xmlns:a16="http://schemas.microsoft.com/office/drawing/2014/main" id="{9FE53CAE-5387-EC47-AE8D-43867FCE4B33}"/>
                </a:ext>
              </a:extLst>
            </p:cNvPr>
            <p:cNvSpPr/>
            <p:nvPr/>
          </p:nvSpPr>
          <p:spPr>
            <a:xfrm>
              <a:off x="3608388" y="2646363"/>
              <a:ext cx="2670175" cy="444500"/>
            </a:xfrm>
            <a:custGeom>
              <a:avLst/>
              <a:gdLst/>
              <a:ahLst/>
              <a:cxnLst/>
              <a:rect l="l" t="t" r="r" b="b"/>
              <a:pathLst>
                <a:path w="2671762" h="445294" extrusionOk="0">
                  <a:moveTo>
                    <a:pt x="923925" y="333375"/>
                  </a:moveTo>
                  <a:lnTo>
                    <a:pt x="661987" y="383381"/>
                  </a:lnTo>
                  <a:lnTo>
                    <a:pt x="454819" y="433387"/>
                  </a:lnTo>
                  <a:lnTo>
                    <a:pt x="411956" y="445294"/>
                  </a:lnTo>
                  <a:lnTo>
                    <a:pt x="378619" y="445294"/>
                  </a:lnTo>
                  <a:lnTo>
                    <a:pt x="302419" y="433387"/>
                  </a:lnTo>
                  <a:lnTo>
                    <a:pt x="250031" y="414337"/>
                  </a:lnTo>
                  <a:lnTo>
                    <a:pt x="178594" y="366712"/>
                  </a:lnTo>
                  <a:lnTo>
                    <a:pt x="109537" y="307181"/>
                  </a:lnTo>
                  <a:lnTo>
                    <a:pt x="40481" y="226219"/>
                  </a:lnTo>
                  <a:lnTo>
                    <a:pt x="7144" y="171450"/>
                  </a:lnTo>
                  <a:lnTo>
                    <a:pt x="0" y="152400"/>
                  </a:lnTo>
                  <a:lnTo>
                    <a:pt x="0" y="135731"/>
                  </a:lnTo>
                  <a:lnTo>
                    <a:pt x="4762" y="116681"/>
                  </a:lnTo>
                  <a:lnTo>
                    <a:pt x="14287" y="114300"/>
                  </a:lnTo>
                  <a:lnTo>
                    <a:pt x="38100" y="119062"/>
                  </a:lnTo>
                  <a:lnTo>
                    <a:pt x="71437" y="138112"/>
                  </a:lnTo>
                  <a:lnTo>
                    <a:pt x="133350" y="176212"/>
                  </a:lnTo>
                  <a:lnTo>
                    <a:pt x="202406" y="204787"/>
                  </a:lnTo>
                  <a:lnTo>
                    <a:pt x="271462" y="221456"/>
                  </a:lnTo>
                  <a:lnTo>
                    <a:pt x="333375" y="223837"/>
                  </a:lnTo>
                  <a:lnTo>
                    <a:pt x="457200" y="221456"/>
                  </a:lnTo>
                  <a:lnTo>
                    <a:pt x="659606" y="195262"/>
                  </a:lnTo>
                  <a:lnTo>
                    <a:pt x="921544" y="154781"/>
                  </a:lnTo>
                  <a:lnTo>
                    <a:pt x="1824037" y="64294"/>
                  </a:lnTo>
                  <a:lnTo>
                    <a:pt x="2114550" y="19050"/>
                  </a:lnTo>
                  <a:lnTo>
                    <a:pt x="2269331" y="14287"/>
                  </a:lnTo>
                  <a:lnTo>
                    <a:pt x="2378869" y="0"/>
                  </a:lnTo>
                  <a:lnTo>
                    <a:pt x="2402681" y="0"/>
                  </a:lnTo>
                  <a:lnTo>
                    <a:pt x="2488406" y="16669"/>
                  </a:lnTo>
                  <a:lnTo>
                    <a:pt x="2538412" y="35719"/>
                  </a:lnTo>
                  <a:lnTo>
                    <a:pt x="2597944" y="69056"/>
                  </a:lnTo>
                  <a:lnTo>
                    <a:pt x="2633662" y="95250"/>
                  </a:lnTo>
                  <a:lnTo>
                    <a:pt x="2655094" y="126206"/>
                  </a:lnTo>
                  <a:lnTo>
                    <a:pt x="2669381" y="159544"/>
                  </a:lnTo>
                  <a:lnTo>
                    <a:pt x="2671762" y="197644"/>
                  </a:lnTo>
                  <a:lnTo>
                    <a:pt x="2667000" y="230981"/>
                  </a:lnTo>
                  <a:lnTo>
                    <a:pt x="2652712" y="245269"/>
                  </a:lnTo>
                  <a:lnTo>
                    <a:pt x="2626519" y="259556"/>
                  </a:lnTo>
                  <a:lnTo>
                    <a:pt x="2590800" y="261937"/>
                  </a:lnTo>
                  <a:lnTo>
                    <a:pt x="2078831" y="242887"/>
                  </a:lnTo>
                  <a:lnTo>
                    <a:pt x="1819275" y="252412"/>
                  </a:lnTo>
                  <a:lnTo>
                    <a:pt x="923925" y="3333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577;p233">
              <a:extLst>
                <a:ext uri="{FF2B5EF4-FFF2-40B4-BE49-F238E27FC236}">
                  <a16:creationId xmlns:a16="http://schemas.microsoft.com/office/drawing/2014/main" id="{9E713FD3-48B1-1B44-9809-7F18E55742A5}"/>
                </a:ext>
              </a:extLst>
            </p:cNvPr>
            <p:cNvSpPr/>
            <p:nvPr/>
          </p:nvSpPr>
          <p:spPr>
            <a:xfrm>
              <a:off x="4598988" y="4652963"/>
              <a:ext cx="987425" cy="581025"/>
            </a:xfrm>
            <a:custGeom>
              <a:avLst/>
              <a:gdLst/>
              <a:ahLst/>
              <a:cxnLst/>
              <a:rect l="l" t="t" r="r" b="b"/>
              <a:pathLst>
                <a:path w="988219" h="581025" extrusionOk="0">
                  <a:moveTo>
                    <a:pt x="438150" y="309562"/>
                  </a:moveTo>
                  <a:lnTo>
                    <a:pt x="185737" y="164306"/>
                  </a:lnTo>
                  <a:lnTo>
                    <a:pt x="33337" y="76200"/>
                  </a:lnTo>
                  <a:lnTo>
                    <a:pt x="7144" y="47625"/>
                  </a:lnTo>
                  <a:lnTo>
                    <a:pt x="0" y="28575"/>
                  </a:lnTo>
                  <a:lnTo>
                    <a:pt x="2381" y="9525"/>
                  </a:lnTo>
                  <a:lnTo>
                    <a:pt x="23812" y="0"/>
                  </a:lnTo>
                  <a:lnTo>
                    <a:pt x="57150" y="0"/>
                  </a:lnTo>
                  <a:lnTo>
                    <a:pt x="592931" y="123825"/>
                  </a:lnTo>
                  <a:lnTo>
                    <a:pt x="702469" y="150018"/>
                  </a:lnTo>
                  <a:lnTo>
                    <a:pt x="783431" y="178593"/>
                  </a:lnTo>
                  <a:lnTo>
                    <a:pt x="852487" y="214312"/>
                  </a:lnTo>
                  <a:lnTo>
                    <a:pt x="873919" y="235743"/>
                  </a:lnTo>
                  <a:lnTo>
                    <a:pt x="935831" y="330993"/>
                  </a:lnTo>
                  <a:lnTo>
                    <a:pt x="973931" y="414337"/>
                  </a:lnTo>
                  <a:lnTo>
                    <a:pt x="985837" y="473868"/>
                  </a:lnTo>
                  <a:lnTo>
                    <a:pt x="988219" y="531018"/>
                  </a:lnTo>
                  <a:lnTo>
                    <a:pt x="976312" y="561975"/>
                  </a:lnTo>
                  <a:lnTo>
                    <a:pt x="952500" y="576262"/>
                  </a:lnTo>
                  <a:lnTo>
                    <a:pt x="888206" y="581025"/>
                  </a:lnTo>
                  <a:lnTo>
                    <a:pt x="833437" y="576262"/>
                  </a:lnTo>
                  <a:lnTo>
                    <a:pt x="776287" y="554831"/>
                  </a:lnTo>
                  <a:lnTo>
                    <a:pt x="669131" y="473868"/>
                  </a:lnTo>
                  <a:lnTo>
                    <a:pt x="438150" y="309562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578;p233">
              <a:extLst>
                <a:ext uri="{FF2B5EF4-FFF2-40B4-BE49-F238E27FC236}">
                  <a16:creationId xmlns:a16="http://schemas.microsoft.com/office/drawing/2014/main" id="{42810BC4-8E29-B44F-8D75-C3CBF694EBDD}"/>
                </a:ext>
              </a:extLst>
            </p:cNvPr>
            <p:cNvSpPr/>
            <p:nvPr/>
          </p:nvSpPr>
          <p:spPr>
            <a:xfrm>
              <a:off x="4306888" y="5430838"/>
              <a:ext cx="1393825" cy="854075"/>
            </a:xfrm>
            <a:custGeom>
              <a:avLst/>
              <a:gdLst/>
              <a:ahLst/>
              <a:cxnLst/>
              <a:rect l="l" t="t" r="r" b="b"/>
              <a:pathLst>
                <a:path w="1393032" h="852488" extrusionOk="0">
                  <a:moveTo>
                    <a:pt x="690563" y="426244"/>
                  </a:moveTo>
                  <a:lnTo>
                    <a:pt x="521494" y="328613"/>
                  </a:lnTo>
                  <a:lnTo>
                    <a:pt x="200025" y="159544"/>
                  </a:lnTo>
                  <a:lnTo>
                    <a:pt x="28575" y="73819"/>
                  </a:lnTo>
                  <a:lnTo>
                    <a:pt x="4763" y="54769"/>
                  </a:lnTo>
                  <a:lnTo>
                    <a:pt x="0" y="35719"/>
                  </a:lnTo>
                  <a:lnTo>
                    <a:pt x="4763" y="11907"/>
                  </a:lnTo>
                  <a:lnTo>
                    <a:pt x="23813" y="4763"/>
                  </a:lnTo>
                  <a:lnTo>
                    <a:pt x="50007" y="0"/>
                  </a:lnTo>
                  <a:lnTo>
                    <a:pt x="523875" y="114300"/>
                  </a:lnTo>
                  <a:lnTo>
                    <a:pt x="804863" y="197644"/>
                  </a:lnTo>
                  <a:lnTo>
                    <a:pt x="1000125" y="271463"/>
                  </a:lnTo>
                  <a:lnTo>
                    <a:pt x="1081088" y="304800"/>
                  </a:lnTo>
                  <a:lnTo>
                    <a:pt x="1133475" y="333375"/>
                  </a:lnTo>
                  <a:lnTo>
                    <a:pt x="1243013" y="423863"/>
                  </a:lnTo>
                  <a:lnTo>
                    <a:pt x="1300163" y="490538"/>
                  </a:lnTo>
                  <a:lnTo>
                    <a:pt x="1338263" y="550069"/>
                  </a:lnTo>
                  <a:lnTo>
                    <a:pt x="1364457" y="604838"/>
                  </a:lnTo>
                  <a:lnTo>
                    <a:pt x="1388269" y="681038"/>
                  </a:lnTo>
                  <a:lnTo>
                    <a:pt x="1393032" y="733425"/>
                  </a:lnTo>
                  <a:lnTo>
                    <a:pt x="1381125" y="802482"/>
                  </a:lnTo>
                  <a:lnTo>
                    <a:pt x="1362075" y="840582"/>
                  </a:lnTo>
                  <a:lnTo>
                    <a:pt x="1345407" y="852488"/>
                  </a:lnTo>
                  <a:lnTo>
                    <a:pt x="1309688" y="852488"/>
                  </a:lnTo>
                  <a:lnTo>
                    <a:pt x="1271588" y="840582"/>
                  </a:lnTo>
                  <a:lnTo>
                    <a:pt x="690563" y="42624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579;p233">
              <a:extLst>
                <a:ext uri="{FF2B5EF4-FFF2-40B4-BE49-F238E27FC236}">
                  <a16:creationId xmlns:a16="http://schemas.microsoft.com/office/drawing/2014/main" id="{D3D0B55D-C7C7-B24C-BADA-1218ECFC1897}"/>
                </a:ext>
              </a:extLst>
            </p:cNvPr>
            <p:cNvSpPr/>
            <p:nvPr/>
          </p:nvSpPr>
          <p:spPr>
            <a:xfrm>
              <a:off x="3306763" y="1928813"/>
              <a:ext cx="3983037" cy="561975"/>
            </a:xfrm>
            <a:custGeom>
              <a:avLst/>
              <a:gdLst/>
              <a:ahLst/>
              <a:cxnLst/>
              <a:rect l="l" t="t" r="r" b="b"/>
              <a:pathLst>
                <a:path w="3983232" h="562454" extrusionOk="0">
                  <a:moveTo>
                    <a:pt x="772964" y="404572"/>
                  </a:moveTo>
                  <a:lnTo>
                    <a:pt x="414440" y="450621"/>
                  </a:lnTo>
                  <a:lnTo>
                    <a:pt x="46049" y="503249"/>
                  </a:lnTo>
                  <a:lnTo>
                    <a:pt x="0" y="328921"/>
                  </a:lnTo>
                  <a:lnTo>
                    <a:pt x="62495" y="335499"/>
                  </a:lnTo>
                  <a:lnTo>
                    <a:pt x="184196" y="322342"/>
                  </a:lnTo>
                  <a:lnTo>
                    <a:pt x="772964" y="246690"/>
                  </a:lnTo>
                  <a:lnTo>
                    <a:pt x="1282791" y="187485"/>
                  </a:lnTo>
                  <a:lnTo>
                    <a:pt x="1638026" y="148014"/>
                  </a:lnTo>
                  <a:lnTo>
                    <a:pt x="1891295" y="138146"/>
                  </a:lnTo>
                  <a:lnTo>
                    <a:pt x="2193902" y="115122"/>
                  </a:lnTo>
                  <a:lnTo>
                    <a:pt x="2743200" y="88808"/>
                  </a:lnTo>
                  <a:lnTo>
                    <a:pt x="3095145" y="75651"/>
                  </a:lnTo>
                  <a:lnTo>
                    <a:pt x="3322101" y="69073"/>
                  </a:lnTo>
                  <a:lnTo>
                    <a:pt x="3555635" y="3289"/>
                  </a:lnTo>
                  <a:lnTo>
                    <a:pt x="3578659" y="0"/>
                  </a:lnTo>
                  <a:lnTo>
                    <a:pt x="3604973" y="9867"/>
                  </a:lnTo>
                  <a:lnTo>
                    <a:pt x="3782590" y="154592"/>
                  </a:lnTo>
                  <a:lnTo>
                    <a:pt x="3877977" y="249980"/>
                  </a:lnTo>
                  <a:lnTo>
                    <a:pt x="3914158" y="302607"/>
                  </a:lnTo>
                  <a:lnTo>
                    <a:pt x="3956918" y="365102"/>
                  </a:lnTo>
                  <a:lnTo>
                    <a:pt x="3976653" y="437464"/>
                  </a:lnTo>
                  <a:lnTo>
                    <a:pt x="3983232" y="499959"/>
                  </a:lnTo>
                  <a:lnTo>
                    <a:pt x="3973364" y="532851"/>
                  </a:lnTo>
                  <a:lnTo>
                    <a:pt x="3950340" y="552587"/>
                  </a:lnTo>
                  <a:lnTo>
                    <a:pt x="3907580" y="562454"/>
                  </a:lnTo>
                  <a:lnTo>
                    <a:pt x="3868109" y="555876"/>
                  </a:lnTo>
                  <a:lnTo>
                    <a:pt x="3818771" y="542719"/>
                  </a:lnTo>
                  <a:lnTo>
                    <a:pt x="3486561" y="269715"/>
                  </a:lnTo>
                  <a:lnTo>
                    <a:pt x="3466826" y="253269"/>
                  </a:lnTo>
                  <a:lnTo>
                    <a:pt x="3420777" y="246690"/>
                  </a:lnTo>
                  <a:lnTo>
                    <a:pt x="2901082" y="249980"/>
                  </a:lnTo>
                  <a:lnTo>
                    <a:pt x="2121540" y="286161"/>
                  </a:lnTo>
                  <a:lnTo>
                    <a:pt x="1259767" y="351945"/>
                  </a:lnTo>
                  <a:lnTo>
                    <a:pt x="772964" y="404572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580;p233">
              <a:extLst>
                <a:ext uri="{FF2B5EF4-FFF2-40B4-BE49-F238E27FC236}">
                  <a16:creationId xmlns:a16="http://schemas.microsoft.com/office/drawing/2014/main" id="{02773C37-AB6D-2743-AC7B-57358307F9E0}"/>
                </a:ext>
              </a:extLst>
            </p:cNvPr>
            <p:cNvSpPr/>
            <p:nvPr/>
          </p:nvSpPr>
          <p:spPr>
            <a:xfrm>
              <a:off x="6438900" y="2151063"/>
              <a:ext cx="687388" cy="574675"/>
            </a:xfrm>
            <a:custGeom>
              <a:avLst/>
              <a:gdLst/>
              <a:ahLst/>
              <a:cxnLst/>
              <a:rect l="l" t="t" r="r" b="b"/>
              <a:pathLst>
                <a:path w="688181" h="576262" extrusionOk="0">
                  <a:moveTo>
                    <a:pt x="176213" y="350044"/>
                  </a:moveTo>
                  <a:lnTo>
                    <a:pt x="283369" y="230981"/>
                  </a:lnTo>
                  <a:lnTo>
                    <a:pt x="326231" y="171450"/>
                  </a:lnTo>
                  <a:lnTo>
                    <a:pt x="350044" y="119062"/>
                  </a:lnTo>
                  <a:lnTo>
                    <a:pt x="357188" y="90487"/>
                  </a:lnTo>
                  <a:lnTo>
                    <a:pt x="328613" y="0"/>
                  </a:lnTo>
                  <a:lnTo>
                    <a:pt x="623888" y="138112"/>
                  </a:lnTo>
                  <a:lnTo>
                    <a:pt x="688181" y="321469"/>
                  </a:lnTo>
                  <a:lnTo>
                    <a:pt x="642938" y="316706"/>
                  </a:lnTo>
                  <a:lnTo>
                    <a:pt x="564356" y="326231"/>
                  </a:lnTo>
                  <a:lnTo>
                    <a:pt x="369094" y="397669"/>
                  </a:lnTo>
                  <a:lnTo>
                    <a:pt x="128588" y="521494"/>
                  </a:lnTo>
                  <a:lnTo>
                    <a:pt x="57150" y="569119"/>
                  </a:lnTo>
                  <a:lnTo>
                    <a:pt x="28575" y="576262"/>
                  </a:lnTo>
                  <a:lnTo>
                    <a:pt x="9525" y="571500"/>
                  </a:lnTo>
                  <a:lnTo>
                    <a:pt x="0" y="559594"/>
                  </a:lnTo>
                  <a:lnTo>
                    <a:pt x="7144" y="526256"/>
                  </a:lnTo>
                  <a:lnTo>
                    <a:pt x="176213" y="350044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581;p233">
              <a:extLst>
                <a:ext uri="{FF2B5EF4-FFF2-40B4-BE49-F238E27FC236}">
                  <a16:creationId xmlns:a16="http://schemas.microsoft.com/office/drawing/2014/main" id="{1F3AEF7A-B48E-504A-9987-38B379FE36C9}"/>
                </a:ext>
              </a:extLst>
            </p:cNvPr>
            <p:cNvSpPr/>
            <p:nvPr/>
          </p:nvSpPr>
          <p:spPr>
            <a:xfrm>
              <a:off x="4152900" y="2505075"/>
              <a:ext cx="430213" cy="1500188"/>
            </a:xfrm>
            <a:custGeom>
              <a:avLst/>
              <a:gdLst/>
              <a:ahLst/>
              <a:cxnLst/>
              <a:rect l="l" t="t" r="r" b="b"/>
              <a:pathLst>
                <a:path w="431006" h="1500188" extrusionOk="0">
                  <a:moveTo>
                    <a:pt x="152400" y="688181"/>
                  </a:moveTo>
                  <a:lnTo>
                    <a:pt x="140494" y="523875"/>
                  </a:lnTo>
                  <a:lnTo>
                    <a:pt x="116681" y="338138"/>
                  </a:lnTo>
                  <a:lnTo>
                    <a:pt x="95250" y="221456"/>
                  </a:lnTo>
                  <a:lnTo>
                    <a:pt x="80963" y="147638"/>
                  </a:lnTo>
                  <a:lnTo>
                    <a:pt x="11906" y="57150"/>
                  </a:lnTo>
                  <a:lnTo>
                    <a:pt x="2381" y="38100"/>
                  </a:lnTo>
                  <a:lnTo>
                    <a:pt x="0" y="19050"/>
                  </a:lnTo>
                  <a:lnTo>
                    <a:pt x="11906" y="7144"/>
                  </a:lnTo>
                  <a:lnTo>
                    <a:pt x="33338" y="0"/>
                  </a:lnTo>
                  <a:lnTo>
                    <a:pt x="119063" y="7144"/>
                  </a:lnTo>
                  <a:lnTo>
                    <a:pt x="190500" y="26194"/>
                  </a:lnTo>
                  <a:lnTo>
                    <a:pt x="252413" y="54769"/>
                  </a:lnTo>
                  <a:lnTo>
                    <a:pt x="302419" y="90488"/>
                  </a:lnTo>
                  <a:lnTo>
                    <a:pt x="333375" y="126206"/>
                  </a:lnTo>
                  <a:lnTo>
                    <a:pt x="357188" y="176213"/>
                  </a:lnTo>
                  <a:lnTo>
                    <a:pt x="364331" y="214313"/>
                  </a:lnTo>
                  <a:lnTo>
                    <a:pt x="364331" y="295275"/>
                  </a:lnTo>
                  <a:lnTo>
                    <a:pt x="364331" y="476250"/>
                  </a:lnTo>
                  <a:lnTo>
                    <a:pt x="390525" y="804863"/>
                  </a:lnTo>
                  <a:lnTo>
                    <a:pt x="414338" y="995363"/>
                  </a:lnTo>
                  <a:lnTo>
                    <a:pt x="431006" y="1376363"/>
                  </a:lnTo>
                  <a:lnTo>
                    <a:pt x="431006" y="1450181"/>
                  </a:lnTo>
                  <a:lnTo>
                    <a:pt x="214313" y="1500188"/>
                  </a:lnTo>
                  <a:lnTo>
                    <a:pt x="185738" y="1062038"/>
                  </a:lnTo>
                  <a:lnTo>
                    <a:pt x="164306" y="869156"/>
                  </a:lnTo>
                  <a:lnTo>
                    <a:pt x="152400" y="688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582;p233">
              <a:extLst>
                <a:ext uri="{FF2B5EF4-FFF2-40B4-BE49-F238E27FC236}">
                  <a16:creationId xmlns:a16="http://schemas.microsoft.com/office/drawing/2014/main" id="{3261556B-F943-714B-BAE6-3D2FD45A417E}"/>
                </a:ext>
              </a:extLst>
            </p:cNvPr>
            <p:cNvSpPr/>
            <p:nvPr/>
          </p:nvSpPr>
          <p:spPr>
            <a:xfrm>
              <a:off x="5284788" y="2419350"/>
              <a:ext cx="479425" cy="1487488"/>
            </a:xfrm>
            <a:custGeom>
              <a:avLst/>
              <a:gdLst/>
              <a:ahLst/>
              <a:cxnLst/>
              <a:rect l="l" t="t" r="r" b="b"/>
              <a:pathLst>
                <a:path w="481012" h="1488281" extrusionOk="0">
                  <a:moveTo>
                    <a:pt x="102394" y="992981"/>
                  </a:moveTo>
                  <a:lnTo>
                    <a:pt x="121444" y="802481"/>
                  </a:lnTo>
                  <a:lnTo>
                    <a:pt x="145256" y="476250"/>
                  </a:lnTo>
                  <a:cubicBezTo>
                    <a:pt x="146050" y="413544"/>
                    <a:pt x="146843" y="350837"/>
                    <a:pt x="147637" y="288131"/>
                  </a:cubicBezTo>
                  <a:lnTo>
                    <a:pt x="142875" y="204788"/>
                  </a:lnTo>
                  <a:lnTo>
                    <a:pt x="130969" y="159544"/>
                  </a:lnTo>
                  <a:lnTo>
                    <a:pt x="116681" y="140494"/>
                  </a:lnTo>
                  <a:lnTo>
                    <a:pt x="92869" y="119063"/>
                  </a:lnTo>
                  <a:lnTo>
                    <a:pt x="54769" y="97631"/>
                  </a:lnTo>
                  <a:lnTo>
                    <a:pt x="28575" y="88106"/>
                  </a:lnTo>
                  <a:lnTo>
                    <a:pt x="9525" y="73819"/>
                  </a:lnTo>
                  <a:lnTo>
                    <a:pt x="0" y="50006"/>
                  </a:lnTo>
                  <a:lnTo>
                    <a:pt x="9525" y="28575"/>
                  </a:lnTo>
                  <a:lnTo>
                    <a:pt x="33337" y="14288"/>
                  </a:lnTo>
                  <a:lnTo>
                    <a:pt x="100012" y="0"/>
                  </a:lnTo>
                  <a:lnTo>
                    <a:pt x="185737" y="4763"/>
                  </a:lnTo>
                  <a:lnTo>
                    <a:pt x="285750" y="26194"/>
                  </a:lnTo>
                  <a:lnTo>
                    <a:pt x="373856" y="54769"/>
                  </a:lnTo>
                  <a:lnTo>
                    <a:pt x="428625" y="83344"/>
                  </a:lnTo>
                  <a:lnTo>
                    <a:pt x="459581" y="109538"/>
                  </a:lnTo>
                  <a:lnTo>
                    <a:pt x="478631" y="140494"/>
                  </a:lnTo>
                  <a:lnTo>
                    <a:pt x="481012" y="166688"/>
                  </a:lnTo>
                  <a:lnTo>
                    <a:pt x="478631" y="188119"/>
                  </a:lnTo>
                  <a:lnTo>
                    <a:pt x="447675" y="242888"/>
                  </a:lnTo>
                  <a:lnTo>
                    <a:pt x="416719" y="488156"/>
                  </a:lnTo>
                  <a:lnTo>
                    <a:pt x="378619" y="785813"/>
                  </a:lnTo>
                  <a:lnTo>
                    <a:pt x="350044" y="969169"/>
                  </a:lnTo>
                  <a:lnTo>
                    <a:pt x="288131" y="1385888"/>
                  </a:lnTo>
                  <a:lnTo>
                    <a:pt x="283369" y="1447800"/>
                  </a:lnTo>
                  <a:lnTo>
                    <a:pt x="57150" y="1488281"/>
                  </a:lnTo>
                  <a:lnTo>
                    <a:pt x="64294" y="1409700"/>
                  </a:lnTo>
                  <a:lnTo>
                    <a:pt x="102394" y="9929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83;p233">
              <a:extLst>
                <a:ext uri="{FF2B5EF4-FFF2-40B4-BE49-F238E27FC236}">
                  <a16:creationId xmlns:a16="http://schemas.microsoft.com/office/drawing/2014/main" id="{1BA7889C-B8D7-514E-9EC5-6363A3B6482C}"/>
                </a:ext>
              </a:extLst>
            </p:cNvPr>
            <p:cNvSpPr/>
            <p:nvPr/>
          </p:nvSpPr>
          <p:spPr>
            <a:xfrm>
              <a:off x="3589338" y="3132138"/>
              <a:ext cx="2695575" cy="501650"/>
            </a:xfrm>
            <a:custGeom>
              <a:avLst/>
              <a:gdLst/>
              <a:ahLst/>
              <a:cxnLst/>
              <a:rect l="l" t="t" r="r" b="b"/>
              <a:pathLst>
                <a:path w="2695575" h="502444" extrusionOk="0">
                  <a:moveTo>
                    <a:pt x="1328737" y="311944"/>
                  </a:moveTo>
                  <a:lnTo>
                    <a:pt x="966787" y="364331"/>
                  </a:lnTo>
                  <a:lnTo>
                    <a:pt x="752475" y="423862"/>
                  </a:lnTo>
                  <a:lnTo>
                    <a:pt x="673894" y="431006"/>
                  </a:lnTo>
                  <a:lnTo>
                    <a:pt x="531019" y="459581"/>
                  </a:lnTo>
                  <a:lnTo>
                    <a:pt x="376237" y="492919"/>
                  </a:lnTo>
                  <a:lnTo>
                    <a:pt x="328612" y="502444"/>
                  </a:lnTo>
                  <a:lnTo>
                    <a:pt x="283369" y="500062"/>
                  </a:lnTo>
                  <a:lnTo>
                    <a:pt x="238125" y="485775"/>
                  </a:lnTo>
                  <a:lnTo>
                    <a:pt x="183356" y="457200"/>
                  </a:lnTo>
                  <a:lnTo>
                    <a:pt x="119062" y="409575"/>
                  </a:lnTo>
                  <a:lnTo>
                    <a:pt x="61912" y="350044"/>
                  </a:lnTo>
                  <a:lnTo>
                    <a:pt x="9525" y="259556"/>
                  </a:lnTo>
                  <a:lnTo>
                    <a:pt x="0" y="235744"/>
                  </a:lnTo>
                  <a:lnTo>
                    <a:pt x="2381" y="219075"/>
                  </a:lnTo>
                  <a:lnTo>
                    <a:pt x="9525" y="214312"/>
                  </a:lnTo>
                  <a:lnTo>
                    <a:pt x="28575" y="216694"/>
                  </a:lnTo>
                  <a:lnTo>
                    <a:pt x="78581" y="235744"/>
                  </a:lnTo>
                  <a:lnTo>
                    <a:pt x="226219" y="269081"/>
                  </a:lnTo>
                  <a:lnTo>
                    <a:pt x="371475" y="297656"/>
                  </a:lnTo>
                  <a:lnTo>
                    <a:pt x="402431" y="302419"/>
                  </a:lnTo>
                  <a:lnTo>
                    <a:pt x="728662" y="250031"/>
                  </a:lnTo>
                  <a:lnTo>
                    <a:pt x="942975" y="180975"/>
                  </a:lnTo>
                  <a:lnTo>
                    <a:pt x="1333500" y="140494"/>
                  </a:lnTo>
                  <a:lnTo>
                    <a:pt x="1821656" y="90487"/>
                  </a:lnTo>
                  <a:lnTo>
                    <a:pt x="2059781" y="66675"/>
                  </a:lnTo>
                  <a:lnTo>
                    <a:pt x="2166937" y="57150"/>
                  </a:lnTo>
                  <a:lnTo>
                    <a:pt x="2250281" y="42862"/>
                  </a:lnTo>
                  <a:lnTo>
                    <a:pt x="2371725" y="9525"/>
                  </a:lnTo>
                  <a:lnTo>
                    <a:pt x="2416969" y="0"/>
                  </a:lnTo>
                  <a:lnTo>
                    <a:pt x="2471737" y="11906"/>
                  </a:lnTo>
                  <a:lnTo>
                    <a:pt x="2600325" y="64294"/>
                  </a:lnTo>
                  <a:lnTo>
                    <a:pt x="2659856" y="102394"/>
                  </a:lnTo>
                  <a:lnTo>
                    <a:pt x="2688431" y="130969"/>
                  </a:lnTo>
                  <a:lnTo>
                    <a:pt x="2695575" y="150019"/>
                  </a:lnTo>
                  <a:lnTo>
                    <a:pt x="2686050" y="188119"/>
                  </a:lnTo>
                  <a:lnTo>
                    <a:pt x="2659856" y="221456"/>
                  </a:lnTo>
                  <a:lnTo>
                    <a:pt x="2624137" y="245269"/>
                  </a:lnTo>
                  <a:lnTo>
                    <a:pt x="2586037" y="254794"/>
                  </a:lnTo>
                  <a:lnTo>
                    <a:pt x="2352675" y="250031"/>
                  </a:lnTo>
                  <a:lnTo>
                    <a:pt x="2038350" y="254794"/>
                  </a:lnTo>
                  <a:lnTo>
                    <a:pt x="1807369" y="269081"/>
                  </a:lnTo>
                  <a:lnTo>
                    <a:pt x="1328737" y="3119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584;p233">
              <a:extLst>
                <a:ext uri="{FF2B5EF4-FFF2-40B4-BE49-F238E27FC236}">
                  <a16:creationId xmlns:a16="http://schemas.microsoft.com/office/drawing/2014/main" id="{CEBD7958-04B8-BD4B-81CF-12D3802924F7}"/>
                </a:ext>
              </a:extLst>
            </p:cNvPr>
            <p:cNvSpPr/>
            <p:nvPr/>
          </p:nvSpPr>
          <p:spPr>
            <a:xfrm>
              <a:off x="3057525" y="3711575"/>
              <a:ext cx="3806825" cy="581025"/>
            </a:xfrm>
            <a:custGeom>
              <a:avLst/>
              <a:gdLst/>
              <a:ahLst/>
              <a:cxnLst/>
              <a:rect l="l" t="t" r="r" b="b"/>
              <a:pathLst>
                <a:path w="3806825" h="581025" extrusionOk="0">
                  <a:moveTo>
                    <a:pt x="1866900" y="317500"/>
                  </a:moveTo>
                  <a:lnTo>
                    <a:pt x="1466850" y="365125"/>
                  </a:lnTo>
                  <a:lnTo>
                    <a:pt x="1206500" y="425450"/>
                  </a:lnTo>
                  <a:lnTo>
                    <a:pt x="1031875" y="438150"/>
                  </a:lnTo>
                  <a:lnTo>
                    <a:pt x="895350" y="457200"/>
                  </a:lnTo>
                  <a:lnTo>
                    <a:pt x="717550" y="498475"/>
                  </a:lnTo>
                  <a:lnTo>
                    <a:pt x="596900" y="536575"/>
                  </a:lnTo>
                  <a:lnTo>
                    <a:pt x="511175" y="571500"/>
                  </a:lnTo>
                  <a:lnTo>
                    <a:pt x="454025" y="581025"/>
                  </a:lnTo>
                  <a:lnTo>
                    <a:pt x="406400" y="581025"/>
                  </a:lnTo>
                  <a:lnTo>
                    <a:pt x="349250" y="571500"/>
                  </a:lnTo>
                  <a:lnTo>
                    <a:pt x="276225" y="527050"/>
                  </a:lnTo>
                  <a:lnTo>
                    <a:pt x="158750" y="441325"/>
                  </a:lnTo>
                  <a:lnTo>
                    <a:pt x="44450" y="323850"/>
                  </a:lnTo>
                  <a:lnTo>
                    <a:pt x="12700" y="285750"/>
                  </a:lnTo>
                  <a:lnTo>
                    <a:pt x="0" y="254000"/>
                  </a:lnTo>
                  <a:lnTo>
                    <a:pt x="0" y="225425"/>
                  </a:lnTo>
                  <a:lnTo>
                    <a:pt x="9525" y="215900"/>
                  </a:lnTo>
                  <a:lnTo>
                    <a:pt x="28575" y="215900"/>
                  </a:lnTo>
                  <a:lnTo>
                    <a:pt x="85725" y="244475"/>
                  </a:lnTo>
                  <a:lnTo>
                    <a:pt x="171450" y="288925"/>
                  </a:lnTo>
                  <a:lnTo>
                    <a:pt x="260350" y="320675"/>
                  </a:lnTo>
                  <a:lnTo>
                    <a:pt x="396875" y="339725"/>
                  </a:lnTo>
                  <a:lnTo>
                    <a:pt x="571500" y="333375"/>
                  </a:lnTo>
                  <a:lnTo>
                    <a:pt x="911225" y="282575"/>
                  </a:lnTo>
                  <a:lnTo>
                    <a:pt x="1301750" y="228600"/>
                  </a:lnTo>
                  <a:lnTo>
                    <a:pt x="1520825" y="184150"/>
                  </a:lnTo>
                  <a:lnTo>
                    <a:pt x="2308225" y="107950"/>
                  </a:lnTo>
                  <a:lnTo>
                    <a:pt x="2511425" y="92075"/>
                  </a:lnTo>
                  <a:lnTo>
                    <a:pt x="2962275" y="57150"/>
                  </a:lnTo>
                  <a:lnTo>
                    <a:pt x="3194050" y="44450"/>
                  </a:lnTo>
                  <a:lnTo>
                    <a:pt x="3333750" y="0"/>
                  </a:lnTo>
                  <a:lnTo>
                    <a:pt x="3409950" y="15875"/>
                  </a:lnTo>
                  <a:lnTo>
                    <a:pt x="3673475" y="114300"/>
                  </a:lnTo>
                  <a:lnTo>
                    <a:pt x="3759200" y="161925"/>
                  </a:lnTo>
                  <a:lnTo>
                    <a:pt x="3790950" y="184150"/>
                  </a:lnTo>
                  <a:lnTo>
                    <a:pt x="3806825" y="215900"/>
                  </a:lnTo>
                  <a:lnTo>
                    <a:pt x="3797300" y="254000"/>
                  </a:lnTo>
                  <a:lnTo>
                    <a:pt x="3775075" y="282575"/>
                  </a:lnTo>
                  <a:lnTo>
                    <a:pt x="3743325" y="295275"/>
                  </a:lnTo>
                  <a:lnTo>
                    <a:pt x="3695700" y="295275"/>
                  </a:lnTo>
                  <a:lnTo>
                    <a:pt x="3638550" y="295275"/>
                  </a:lnTo>
                  <a:lnTo>
                    <a:pt x="3429000" y="260350"/>
                  </a:lnTo>
                  <a:lnTo>
                    <a:pt x="3276600" y="250825"/>
                  </a:lnTo>
                  <a:lnTo>
                    <a:pt x="3028950" y="250825"/>
                  </a:lnTo>
                  <a:lnTo>
                    <a:pt x="2520950" y="269875"/>
                  </a:lnTo>
                  <a:lnTo>
                    <a:pt x="2333625" y="273050"/>
                  </a:lnTo>
                  <a:lnTo>
                    <a:pt x="1866900" y="3175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585;p233">
              <a:extLst>
                <a:ext uri="{FF2B5EF4-FFF2-40B4-BE49-F238E27FC236}">
                  <a16:creationId xmlns:a16="http://schemas.microsoft.com/office/drawing/2014/main" id="{AFE3C9A0-BCF9-E94B-B91A-9A5E69C4C41C}"/>
                </a:ext>
              </a:extLst>
            </p:cNvPr>
            <p:cNvSpPr/>
            <p:nvPr/>
          </p:nvSpPr>
          <p:spPr>
            <a:xfrm>
              <a:off x="2836863" y="3970338"/>
              <a:ext cx="1838325" cy="1400175"/>
            </a:xfrm>
            <a:custGeom>
              <a:avLst/>
              <a:gdLst/>
              <a:ahLst/>
              <a:cxnLst/>
              <a:rect l="l" t="t" r="r" b="b"/>
              <a:pathLst>
                <a:path w="1838325" h="1400175" extrusionOk="0">
                  <a:moveTo>
                    <a:pt x="881062" y="747712"/>
                  </a:moveTo>
                  <a:lnTo>
                    <a:pt x="1126331" y="526256"/>
                  </a:lnTo>
                  <a:lnTo>
                    <a:pt x="1371600" y="269081"/>
                  </a:lnTo>
                  <a:lnTo>
                    <a:pt x="1447800" y="176212"/>
                  </a:lnTo>
                  <a:lnTo>
                    <a:pt x="1419225" y="133350"/>
                  </a:lnTo>
                  <a:lnTo>
                    <a:pt x="1576387" y="0"/>
                  </a:lnTo>
                  <a:lnTo>
                    <a:pt x="1754981" y="178594"/>
                  </a:lnTo>
                  <a:lnTo>
                    <a:pt x="1819275" y="240506"/>
                  </a:lnTo>
                  <a:lnTo>
                    <a:pt x="1833562" y="261937"/>
                  </a:lnTo>
                  <a:lnTo>
                    <a:pt x="1838325" y="285750"/>
                  </a:lnTo>
                  <a:lnTo>
                    <a:pt x="1828800" y="316706"/>
                  </a:lnTo>
                  <a:lnTo>
                    <a:pt x="1785937" y="359569"/>
                  </a:lnTo>
                  <a:lnTo>
                    <a:pt x="1702594" y="404812"/>
                  </a:lnTo>
                  <a:lnTo>
                    <a:pt x="1676400" y="416719"/>
                  </a:lnTo>
                  <a:lnTo>
                    <a:pt x="1469231" y="590550"/>
                  </a:lnTo>
                  <a:lnTo>
                    <a:pt x="1300162" y="719137"/>
                  </a:lnTo>
                  <a:lnTo>
                    <a:pt x="1090612" y="866775"/>
                  </a:lnTo>
                  <a:lnTo>
                    <a:pt x="823912" y="1031081"/>
                  </a:lnTo>
                  <a:lnTo>
                    <a:pt x="616744" y="1154906"/>
                  </a:lnTo>
                  <a:lnTo>
                    <a:pt x="359569" y="1273969"/>
                  </a:lnTo>
                  <a:lnTo>
                    <a:pt x="173831" y="1354931"/>
                  </a:lnTo>
                  <a:lnTo>
                    <a:pt x="64294" y="1395412"/>
                  </a:lnTo>
                  <a:lnTo>
                    <a:pt x="28575" y="1400175"/>
                  </a:lnTo>
                  <a:lnTo>
                    <a:pt x="11906" y="1400175"/>
                  </a:lnTo>
                  <a:lnTo>
                    <a:pt x="0" y="1383506"/>
                  </a:lnTo>
                  <a:lnTo>
                    <a:pt x="4762" y="1354931"/>
                  </a:lnTo>
                  <a:lnTo>
                    <a:pt x="19050" y="1333500"/>
                  </a:lnTo>
                  <a:lnTo>
                    <a:pt x="238125" y="1197769"/>
                  </a:lnTo>
                  <a:lnTo>
                    <a:pt x="554831" y="990600"/>
                  </a:lnTo>
                  <a:lnTo>
                    <a:pt x="881062" y="74771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586;p233">
              <a:extLst>
                <a:ext uri="{FF2B5EF4-FFF2-40B4-BE49-F238E27FC236}">
                  <a16:creationId xmlns:a16="http://schemas.microsoft.com/office/drawing/2014/main" id="{EA9C7D85-85D2-744E-A4CE-177C23674DE8}"/>
                </a:ext>
              </a:extLst>
            </p:cNvPr>
            <p:cNvSpPr/>
            <p:nvPr/>
          </p:nvSpPr>
          <p:spPr>
            <a:xfrm>
              <a:off x="5367338" y="3910013"/>
              <a:ext cx="2101850" cy="1346200"/>
            </a:xfrm>
            <a:custGeom>
              <a:avLst/>
              <a:gdLst/>
              <a:ahLst/>
              <a:cxnLst/>
              <a:rect l="l" t="t" r="r" b="b"/>
              <a:pathLst>
                <a:path w="2102643" h="1345406" extrusionOk="0">
                  <a:moveTo>
                    <a:pt x="466725" y="581025"/>
                  </a:moveTo>
                  <a:lnTo>
                    <a:pt x="252412" y="330993"/>
                  </a:lnTo>
                  <a:lnTo>
                    <a:pt x="23812" y="52387"/>
                  </a:lnTo>
                  <a:lnTo>
                    <a:pt x="0" y="21431"/>
                  </a:lnTo>
                  <a:lnTo>
                    <a:pt x="128587" y="0"/>
                  </a:lnTo>
                  <a:lnTo>
                    <a:pt x="238125" y="111918"/>
                  </a:lnTo>
                  <a:lnTo>
                    <a:pt x="428625" y="288131"/>
                  </a:lnTo>
                  <a:lnTo>
                    <a:pt x="623887" y="461962"/>
                  </a:lnTo>
                  <a:lnTo>
                    <a:pt x="854868" y="650081"/>
                  </a:lnTo>
                  <a:lnTo>
                    <a:pt x="1007268" y="759618"/>
                  </a:lnTo>
                  <a:lnTo>
                    <a:pt x="1240631" y="892968"/>
                  </a:lnTo>
                  <a:lnTo>
                    <a:pt x="1690687" y="1095375"/>
                  </a:lnTo>
                  <a:lnTo>
                    <a:pt x="2069306" y="1257300"/>
                  </a:lnTo>
                  <a:lnTo>
                    <a:pt x="2078831" y="1262062"/>
                  </a:lnTo>
                  <a:lnTo>
                    <a:pt x="2090737" y="1276350"/>
                  </a:lnTo>
                  <a:lnTo>
                    <a:pt x="2100262" y="1297781"/>
                  </a:lnTo>
                  <a:lnTo>
                    <a:pt x="2102643" y="1323975"/>
                  </a:lnTo>
                  <a:lnTo>
                    <a:pt x="2085975" y="1343025"/>
                  </a:lnTo>
                  <a:lnTo>
                    <a:pt x="1473993" y="1345406"/>
                  </a:lnTo>
                  <a:lnTo>
                    <a:pt x="1343025" y="1345406"/>
                  </a:lnTo>
                  <a:lnTo>
                    <a:pt x="1276350" y="1343025"/>
                  </a:lnTo>
                  <a:lnTo>
                    <a:pt x="1207293" y="1323975"/>
                  </a:lnTo>
                  <a:lnTo>
                    <a:pt x="1090612" y="1264443"/>
                  </a:lnTo>
                  <a:lnTo>
                    <a:pt x="997743" y="1190625"/>
                  </a:lnTo>
                  <a:lnTo>
                    <a:pt x="766762" y="931068"/>
                  </a:lnTo>
                  <a:lnTo>
                    <a:pt x="466725" y="5810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" name="Google Shape;2591;p234">
            <a:extLst>
              <a:ext uri="{FF2B5EF4-FFF2-40B4-BE49-F238E27FC236}">
                <a16:creationId xmlns:a16="http://schemas.microsoft.com/office/drawing/2014/main" id="{1BAF52EC-1460-CB43-89A7-14D6DF575B0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4966" y="1230566"/>
            <a:ext cx="4632325" cy="490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6" name="Google Shape;2486;p225"/>
          <p:cNvSpPr txBox="1"/>
          <p:nvPr/>
        </p:nvSpPr>
        <p:spPr>
          <a:xfrm>
            <a:off x="5385048" y="7101408"/>
            <a:ext cx="256834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向</a:t>
            </a:r>
            <a:endParaRPr/>
          </a:p>
        </p:txBody>
      </p:sp>
      <p:sp>
        <p:nvSpPr>
          <p:cNvPr id="2487" name="Google Shape;2487;p225"/>
          <p:cNvSpPr/>
          <p:nvPr/>
        </p:nvSpPr>
        <p:spPr>
          <a:xfrm>
            <a:off x="3548063" y="1504950"/>
            <a:ext cx="1431925" cy="1466850"/>
          </a:xfrm>
          <a:custGeom>
            <a:avLst/>
            <a:gdLst/>
            <a:ahLst/>
            <a:cxnLst/>
            <a:rect l="l" t="t" r="r" b="b"/>
            <a:pathLst>
              <a:path w="1431131" h="1466850" extrusionOk="0">
                <a:moveTo>
                  <a:pt x="735806" y="661988"/>
                </a:moveTo>
                <a:lnTo>
                  <a:pt x="845343" y="521494"/>
                </a:lnTo>
                <a:lnTo>
                  <a:pt x="900112" y="442913"/>
                </a:lnTo>
                <a:lnTo>
                  <a:pt x="959643" y="345281"/>
                </a:lnTo>
                <a:lnTo>
                  <a:pt x="983456" y="292894"/>
                </a:lnTo>
                <a:lnTo>
                  <a:pt x="992981" y="261938"/>
                </a:lnTo>
                <a:lnTo>
                  <a:pt x="995362" y="235744"/>
                </a:lnTo>
                <a:lnTo>
                  <a:pt x="995362" y="204788"/>
                </a:lnTo>
                <a:lnTo>
                  <a:pt x="990600" y="152400"/>
                </a:lnTo>
                <a:lnTo>
                  <a:pt x="976312" y="116681"/>
                </a:lnTo>
                <a:lnTo>
                  <a:pt x="954881" y="85725"/>
                </a:lnTo>
                <a:lnTo>
                  <a:pt x="928687" y="64294"/>
                </a:lnTo>
                <a:lnTo>
                  <a:pt x="912018" y="52388"/>
                </a:lnTo>
                <a:lnTo>
                  <a:pt x="897731" y="35719"/>
                </a:lnTo>
                <a:lnTo>
                  <a:pt x="897731" y="19050"/>
                </a:lnTo>
                <a:lnTo>
                  <a:pt x="907256" y="7144"/>
                </a:lnTo>
                <a:lnTo>
                  <a:pt x="938212" y="0"/>
                </a:lnTo>
                <a:lnTo>
                  <a:pt x="985837" y="2381"/>
                </a:lnTo>
                <a:lnTo>
                  <a:pt x="1042987" y="14288"/>
                </a:lnTo>
                <a:lnTo>
                  <a:pt x="1119187" y="47625"/>
                </a:lnTo>
                <a:lnTo>
                  <a:pt x="1235868" y="119063"/>
                </a:lnTo>
                <a:lnTo>
                  <a:pt x="1385887" y="233363"/>
                </a:lnTo>
                <a:lnTo>
                  <a:pt x="1416843" y="264319"/>
                </a:lnTo>
                <a:lnTo>
                  <a:pt x="1426368" y="283369"/>
                </a:lnTo>
                <a:lnTo>
                  <a:pt x="1431131" y="309563"/>
                </a:lnTo>
                <a:lnTo>
                  <a:pt x="1431131" y="333375"/>
                </a:lnTo>
                <a:lnTo>
                  <a:pt x="1423987" y="352425"/>
                </a:lnTo>
                <a:lnTo>
                  <a:pt x="1395412" y="378619"/>
                </a:lnTo>
                <a:lnTo>
                  <a:pt x="1359693" y="392906"/>
                </a:lnTo>
                <a:lnTo>
                  <a:pt x="1323975" y="400050"/>
                </a:lnTo>
                <a:lnTo>
                  <a:pt x="1273968" y="440531"/>
                </a:lnTo>
                <a:lnTo>
                  <a:pt x="1000125" y="714375"/>
                </a:lnTo>
                <a:lnTo>
                  <a:pt x="807243" y="895350"/>
                </a:lnTo>
                <a:lnTo>
                  <a:pt x="173831" y="1450181"/>
                </a:lnTo>
                <a:lnTo>
                  <a:pt x="0" y="1466850"/>
                </a:lnTo>
                <a:lnTo>
                  <a:pt x="254793" y="1204913"/>
                </a:lnTo>
                <a:lnTo>
                  <a:pt x="523875" y="916781"/>
                </a:lnTo>
                <a:lnTo>
                  <a:pt x="735806" y="66198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8" name="Google Shape;2488;p225"/>
          <p:cNvSpPr/>
          <p:nvPr/>
        </p:nvSpPr>
        <p:spPr>
          <a:xfrm>
            <a:off x="3751263" y="3448050"/>
            <a:ext cx="454025" cy="1371600"/>
          </a:xfrm>
          <a:custGeom>
            <a:avLst/>
            <a:gdLst/>
            <a:ahLst/>
            <a:cxnLst/>
            <a:rect l="l" t="t" r="r" b="b"/>
            <a:pathLst>
              <a:path w="454819" h="1371600" extrusionOk="0">
                <a:moveTo>
                  <a:pt x="230981" y="692944"/>
                </a:moveTo>
                <a:lnTo>
                  <a:pt x="214312" y="426244"/>
                </a:lnTo>
                <a:lnTo>
                  <a:pt x="207169" y="366713"/>
                </a:lnTo>
                <a:lnTo>
                  <a:pt x="190500" y="311944"/>
                </a:lnTo>
                <a:lnTo>
                  <a:pt x="171450" y="259556"/>
                </a:lnTo>
                <a:lnTo>
                  <a:pt x="150019" y="219075"/>
                </a:lnTo>
                <a:lnTo>
                  <a:pt x="123825" y="183356"/>
                </a:lnTo>
                <a:lnTo>
                  <a:pt x="73819" y="133350"/>
                </a:lnTo>
                <a:lnTo>
                  <a:pt x="40481" y="104775"/>
                </a:lnTo>
                <a:lnTo>
                  <a:pt x="16669" y="83344"/>
                </a:lnTo>
                <a:lnTo>
                  <a:pt x="4762" y="66675"/>
                </a:lnTo>
                <a:lnTo>
                  <a:pt x="0" y="42863"/>
                </a:lnTo>
                <a:lnTo>
                  <a:pt x="7144" y="23813"/>
                </a:lnTo>
                <a:lnTo>
                  <a:pt x="26194" y="7144"/>
                </a:lnTo>
                <a:lnTo>
                  <a:pt x="52387" y="0"/>
                </a:lnTo>
                <a:lnTo>
                  <a:pt x="85725" y="2381"/>
                </a:lnTo>
                <a:lnTo>
                  <a:pt x="171450" y="30956"/>
                </a:lnTo>
                <a:lnTo>
                  <a:pt x="273844" y="76200"/>
                </a:lnTo>
                <a:lnTo>
                  <a:pt x="352425" y="116681"/>
                </a:lnTo>
                <a:lnTo>
                  <a:pt x="414337" y="261938"/>
                </a:lnTo>
                <a:lnTo>
                  <a:pt x="435769" y="964406"/>
                </a:lnTo>
                <a:lnTo>
                  <a:pt x="454819" y="1140619"/>
                </a:lnTo>
                <a:lnTo>
                  <a:pt x="438150" y="1243013"/>
                </a:lnTo>
                <a:lnTo>
                  <a:pt x="404812" y="1350169"/>
                </a:lnTo>
                <a:lnTo>
                  <a:pt x="392906" y="1369219"/>
                </a:lnTo>
                <a:lnTo>
                  <a:pt x="376237" y="1371600"/>
                </a:lnTo>
                <a:lnTo>
                  <a:pt x="347662" y="1359694"/>
                </a:lnTo>
                <a:lnTo>
                  <a:pt x="307181" y="1312069"/>
                </a:lnTo>
                <a:lnTo>
                  <a:pt x="276225" y="1262063"/>
                </a:lnTo>
                <a:lnTo>
                  <a:pt x="254794" y="1212056"/>
                </a:lnTo>
                <a:lnTo>
                  <a:pt x="214312" y="1092994"/>
                </a:lnTo>
                <a:lnTo>
                  <a:pt x="219075" y="1052513"/>
                </a:lnTo>
                <a:lnTo>
                  <a:pt x="228600" y="1019175"/>
                </a:lnTo>
                <a:lnTo>
                  <a:pt x="235744" y="959644"/>
                </a:lnTo>
                <a:cubicBezTo>
                  <a:pt x="234156" y="868363"/>
                  <a:pt x="232569" y="777081"/>
                  <a:pt x="230981" y="692944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9" name="Google Shape;2489;p225"/>
          <p:cNvSpPr/>
          <p:nvPr/>
        </p:nvSpPr>
        <p:spPr>
          <a:xfrm>
            <a:off x="5751513" y="5002213"/>
            <a:ext cx="695325" cy="463550"/>
          </a:xfrm>
          <a:custGeom>
            <a:avLst/>
            <a:gdLst/>
            <a:ahLst/>
            <a:cxnLst/>
            <a:rect l="l" t="t" r="r" b="b"/>
            <a:pathLst>
              <a:path w="695325" h="461963" extrusionOk="0">
                <a:moveTo>
                  <a:pt x="321469" y="69057"/>
                </a:moveTo>
                <a:lnTo>
                  <a:pt x="469106" y="104775"/>
                </a:lnTo>
                <a:lnTo>
                  <a:pt x="502444" y="107157"/>
                </a:lnTo>
                <a:lnTo>
                  <a:pt x="538162" y="104775"/>
                </a:lnTo>
                <a:lnTo>
                  <a:pt x="638175" y="69057"/>
                </a:lnTo>
                <a:lnTo>
                  <a:pt x="695325" y="292894"/>
                </a:lnTo>
                <a:lnTo>
                  <a:pt x="533400" y="461963"/>
                </a:lnTo>
                <a:lnTo>
                  <a:pt x="507206" y="419100"/>
                </a:lnTo>
                <a:lnTo>
                  <a:pt x="454819" y="359569"/>
                </a:lnTo>
                <a:lnTo>
                  <a:pt x="376237" y="271463"/>
                </a:lnTo>
                <a:lnTo>
                  <a:pt x="321469" y="221457"/>
                </a:lnTo>
                <a:lnTo>
                  <a:pt x="254794" y="176213"/>
                </a:lnTo>
                <a:lnTo>
                  <a:pt x="150019" y="116682"/>
                </a:lnTo>
                <a:lnTo>
                  <a:pt x="30956" y="64294"/>
                </a:lnTo>
                <a:lnTo>
                  <a:pt x="9525" y="47625"/>
                </a:lnTo>
                <a:lnTo>
                  <a:pt x="0" y="30957"/>
                </a:lnTo>
                <a:lnTo>
                  <a:pt x="4762" y="9525"/>
                </a:lnTo>
                <a:lnTo>
                  <a:pt x="11906" y="2382"/>
                </a:lnTo>
                <a:lnTo>
                  <a:pt x="38100" y="0"/>
                </a:lnTo>
                <a:lnTo>
                  <a:pt x="321469" y="690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0" name="Google Shape;2490;p225"/>
          <p:cNvSpPr/>
          <p:nvPr/>
        </p:nvSpPr>
        <p:spPr>
          <a:xfrm rot="-5400000">
            <a:off x="1602582" y="3828256"/>
            <a:ext cx="2609850" cy="592137"/>
          </a:xfrm>
          <a:custGeom>
            <a:avLst/>
            <a:gdLst/>
            <a:ahLst/>
            <a:cxnLst/>
            <a:rect l="l" t="t" r="r" b="b"/>
            <a:pathLst>
              <a:path w="2609850" h="592932" extrusionOk="0">
                <a:moveTo>
                  <a:pt x="1373981" y="297657"/>
                </a:moveTo>
                <a:lnTo>
                  <a:pt x="1654968" y="300038"/>
                </a:lnTo>
                <a:lnTo>
                  <a:pt x="1802606" y="300038"/>
                </a:lnTo>
                <a:lnTo>
                  <a:pt x="1919287" y="292894"/>
                </a:lnTo>
                <a:lnTo>
                  <a:pt x="2031206" y="278607"/>
                </a:lnTo>
                <a:lnTo>
                  <a:pt x="2164556" y="250032"/>
                </a:lnTo>
                <a:lnTo>
                  <a:pt x="2250281" y="214313"/>
                </a:lnTo>
                <a:lnTo>
                  <a:pt x="2369343" y="145257"/>
                </a:lnTo>
                <a:lnTo>
                  <a:pt x="2488406" y="52388"/>
                </a:lnTo>
                <a:lnTo>
                  <a:pt x="2528887" y="16669"/>
                </a:lnTo>
                <a:lnTo>
                  <a:pt x="2555081" y="4763"/>
                </a:lnTo>
                <a:lnTo>
                  <a:pt x="2571750" y="0"/>
                </a:lnTo>
                <a:lnTo>
                  <a:pt x="2595562" y="0"/>
                </a:lnTo>
                <a:lnTo>
                  <a:pt x="2607468" y="7144"/>
                </a:lnTo>
                <a:lnTo>
                  <a:pt x="2609850" y="21432"/>
                </a:lnTo>
                <a:lnTo>
                  <a:pt x="2595562" y="85725"/>
                </a:lnTo>
                <a:lnTo>
                  <a:pt x="2562225" y="180975"/>
                </a:lnTo>
                <a:lnTo>
                  <a:pt x="2495550" y="319088"/>
                </a:lnTo>
                <a:lnTo>
                  <a:pt x="2433637" y="414338"/>
                </a:lnTo>
                <a:lnTo>
                  <a:pt x="2255043" y="481013"/>
                </a:lnTo>
                <a:lnTo>
                  <a:pt x="1928812" y="490538"/>
                </a:lnTo>
                <a:lnTo>
                  <a:pt x="1312068" y="523875"/>
                </a:lnTo>
                <a:lnTo>
                  <a:pt x="700087" y="564357"/>
                </a:lnTo>
                <a:lnTo>
                  <a:pt x="266700" y="592932"/>
                </a:lnTo>
                <a:lnTo>
                  <a:pt x="219075" y="585788"/>
                </a:lnTo>
                <a:lnTo>
                  <a:pt x="147637" y="571500"/>
                </a:lnTo>
                <a:lnTo>
                  <a:pt x="88106" y="552450"/>
                </a:lnTo>
                <a:lnTo>
                  <a:pt x="45243" y="533400"/>
                </a:lnTo>
                <a:lnTo>
                  <a:pt x="16668" y="511969"/>
                </a:lnTo>
                <a:lnTo>
                  <a:pt x="2381" y="492919"/>
                </a:lnTo>
                <a:lnTo>
                  <a:pt x="0" y="476250"/>
                </a:lnTo>
                <a:lnTo>
                  <a:pt x="0" y="450057"/>
                </a:lnTo>
                <a:lnTo>
                  <a:pt x="7143" y="431007"/>
                </a:lnTo>
                <a:lnTo>
                  <a:pt x="35718" y="404813"/>
                </a:lnTo>
                <a:lnTo>
                  <a:pt x="85725" y="369094"/>
                </a:lnTo>
                <a:lnTo>
                  <a:pt x="128587" y="352425"/>
                </a:lnTo>
                <a:lnTo>
                  <a:pt x="261937" y="307182"/>
                </a:lnTo>
                <a:lnTo>
                  <a:pt x="416718" y="257175"/>
                </a:lnTo>
                <a:lnTo>
                  <a:pt x="695325" y="304800"/>
                </a:lnTo>
                <a:lnTo>
                  <a:pt x="771525" y="307182"/>
                </a:lnTo>
                <a:lnTo>
                  <a:pt x="1373981" y="2976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1" name="Google Shape;2491;p225"/>
          <p:cNvSpPr/>
          <p:nvPr/>
        </p:nvSpPr>
        <p:spPr>
          <a:xfrm>
            <a:off x="2898775" y="2552700"/>
            <a:ext cx="4173538" cy="3049588"/>
          </a:xfrm>
          <a:custGeom>
            <a:avLst/>
            <a:gdLst/>
            <a:ahLst/>
            <a:cxnLst/>
            <a:rect l="l" t="t" r="r" b="b"/>
            <a:pathLst>
              <a:path w="4174435" h="3049325" extrusionOk="0">
                <a:moveTo>
                  <a:pt x="958133" y="489005"/>
                </a:moveTo>
                <a:lnTo>
                  <a:pt x="520811" y="564542"/>
                </a:lnTo>
                <a:lnTo>
                  <a:pt x="95416" y="648031"/>
                </a:lnTo>
                <a:lnTo>
                  <a:pt x="0" y="441297"/>
                </a:lnTo>
                <a:lnTo>
                  <a:pt x="170953" y="413468"/>
                </a:lnTo>
                <a:lnTo>
                  <a:pt x="735496" y="333954"/>
                </a:lnTo>
                <a:lnTo>
                  <a:pt x="934279" y="290222"/>
                </a:lnTo>
                <a:lnTo>
                  <a:pt x="1204623" y="254441"/>
                </a:lnTo>
                <a:lnTo>
                  <a:pt x="1800971" y="178904"/>
                </a:lnTo>
                <a:lnTo>
                  <a:pt x="2767054" y="83488"/>
                </a:lnTo>
                <a:lnTo>
                  <a:pt x="3450867" y="35781"/>
                </a:lnTo>
                <a:lnTo>
                  <a:pt x="3689406" y="23854"/>
                </a:lnTo>
                <a:lnTo>
                  <a:pt x="3753016" y="7951"/>
                </a:lnTo>
                <a:lnTo>
                  <a:pt x="3800724" y="0"/>
                </a:lnTo>
                <a:lnTo>
                  <a:pt x="3860359" y="19878"/>
                </a:lnTo>
                <a:lnTo>
                  <a:pt x="3963726" y="79513"/>
                </a:lnTo>
                <a:lnTo>
                  <a:pt x="4102873" y="178904"/>
                </a:lnTo>
                <a:lnTo>
                  <a:pt x="4146606" y="222636"/>
                </a:lnTo>
                <a:lnTo>
                  <a:pt x="4166484" y="254441"/>
                </a:lnTo>
                <a:lnTo>
                  <a:pt x="4174435" y="310101"/>
                </a:lnTo>
                <a:lnTo>
                  <a:pt x="4146606" y="389614"/>
                </a:lnTo>
                <a:lnTo>
                  <a:pt x="4130703" y="437321"/>
                </a:lnTo>
                <a:lnTo>
                  <a:pt x="4106849" y="552615"/>
                </a:lnTo>
                <a:lnTo>
                  <a:pt x="4067093" y="958132"/>
                </a:lnTo>
                <a:lnTo>
                  <a:pt x="4027336" y="1383527"/>
                </a:lnTo>
                <a:lnTo>
                  <a:pt x="3963726" y="1844702"/>
                </a:lnTo>
                <a:lnTo>
                  <a:pt x="3868310" y="2373464"/>
                </a:lnTo>
                <a:lnTo>
                  <a:pt x="3812651" y="2588149"/>
                </a:lnTo>
                <a:lnTo>
                  <a:pt x="3753016" y="2763078"/>
                </a:lnTo>
                <a:lnTo>
                  <a:pt x="3689406" y="2882348"/>
                </a:lnTo>
                <a:lnTo>
                  <a:pt x="3633747" y="2953909"/>
                </a:lnTo>
                <a:lnTo>
                  <a:pt x="3558209" y="3021495"/>
                </a:lnTo>
                <a:lnTo>
                  <a:pt x="3522428" y="3045349"/>
                </a:lnTo>
                <a:lnTo>
                  <a:pt x="3486647" y="3049325"/>
                </a:lnTo>
                <a:lnTo>
                  <a:pt x="3454842" y="3041374"/>
                </a:lnTo>
                <a:lnTo>
                  <a:pt x="3415086" y="2961861"/>
                </a:lnTo>
                <a:lnTo>
                  <a:pt x="3375329" y="2894274"/>
                </a:lnTo>
                <a:lnTo>
                  <a:pt x="3450867" y="2532490"/>
                </a:lnTo>
                <a:lnTo>
                  <a:pt x="3490623" y="2500685"/>
                </a:lnTo>
                <a:lnTo>
                  <a:pt x="3530380" y="2452977"/>
                </a:lnTo>
                <a:lnTo>
                  <a:pt x="3558209" y="2393342"/>
                </a:lnTo>
                <a:lnTo>
                  <a:pt x="3605917" y="2234316"/>
                </a:lnTo>
                <a:lnTo>
                  <a:pt x="3701333" y="1832775"/>
                </a:lnTo>
                <a:lnTo>
                  <a:pt x="3772894" y="1311965"/>
                </a:lnTo>
                <a:lnTo>
                  <a:pt x="3820602" y="747422"/>
                </a:lnTo>
                <a:lnTo>
                  <a:pt x="3832529" y="401541"/>
                </a:lnTo>
                <a:lnTo>
                  <a:pt x="3832529" y="329979"/>
                </a:lnTo>
                <a:lnTo>
                  <a:pt x="3824578" y="298174"/>
                </a:lnTo>
                <a:lnTo>
                  <a:pt x="3804700" y="262393"/>
                </a:lnTo>
                <a:lnTo>
                  <a:pt x="3756992" y="234563"/>
                </a:lnTo>
                <a:lnTo>
                  <a:pt x="3705308" y="222636"/>
                </a:lnTo>
                <a:lnTo>
                  <a:pt x="3403159" y="226612"/>
                </a:lnTo>
                <a:lnTo>
                  <a:pt x="2842592" y="258417"/>
                </a:lnTo>
                <a:lnTo>
                  <a:pt x="2226366" y="306125"/>
                </a:lnTo>
                <a:lnTo>
                  <a:pt x="1451113" y="405516"/>
                </a:lnTo>
                <a:lnTo>
                  <a:pt x="958133" y="48900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2" name="Google Shape;2492;p225"/>
          <p:cNvSpPr/>
          <p:nvPr/>
        </p:nvSpPr>
        <p:spPr>
          <a:xfrm>
            <a:off x="3998913" y="3363913"/>
            <a:ext cx="1833562" cy="1104900"/>
          </a:xfrm>
          <a:custGeom>
            <a:avLst/>
            <a:gdLst/>
            <a:ahLst/>
            <a:cxnLst/>
            <a:rect l="l" t="t" r="r" b="b"/>
            <a:pathLst>
              <a:path w="1833562" h="1104900" extrusionOk="0">
                <a:moveTo>
                  <a:pt x="854869" y="273844"/>
                </a:moveTo>
                <a:lnTo>
                  <a:pt x="354806" y="371475"/>
                </a:lnTo>
                <a:lnTo>
                  <a:pt x="290512" y="383382"/>
                </a:lnTo>
                <a:lnTo>
                  <a:pt x="257175" y="383382"/>
                </a:lnTo>
                <a:lnTo>
                  <a:pt x="204787" y="376238"/>
                </a:lnTo>
                <a:lnTo>
                  <a:pt x="100012" y="345282"/>
                </a:lnTo>
                <a:lnTo>
                  <a:pt x="0" y="223838"/>
                </a:lnTo>
                <a:lnTo>
                  <a:pt x="97631" y="197644"/>
                </a:lnTo>
                <a:lnTo>
                  <a:pt x="183356" y="209550"/>
                </a:lnTo>
                <a:lnTo>
                  <a:pt x="226219" y="209550"/>
                </a:lnTo>
                <a:lnTo>
                  <a:pt x="302419" y="202407"/>
                </a:lnTo>
                <a:lnTo>
                  <a:pt x="497681" y="166688"/>
                </a:lnTo>
                <a:lnTo>
                  <a:pt x="816769" y="114300"/>
                </a:lnTo>
                <a:lnTo>
                  <a:pt x="1207294" y="57150"/>
                </a:lnTo>
                <a:lnTo>
                  <a:pt x="1376362" y="38100"/>
                </a:lnTo>
                <a:lnTo>
                  <a:pt x="1416844" y="38100"/>
                </a:lnTo>
                <a:lnTo>
                  <a:pt x="1443037" y="33338"/>
                </a:lnTo>
                <a:lnTo>
                  <a:pt x="1462087" y="16669"/>
                </a:lnTo>
                <a:lnTo>
                  <a:pt x="1476375" y="7144"/>
                </a:lnTo>
                <a:lnTo>
                  <a:pt x="1493044" y="2382"/>
                </a:lnTo>
                <a:lnTo>
                  <a:pt x="1524000" y="0"/>
                </a:lnTo>
                <a:lnTo>
                  <a:pt x="1571625" y="14288"/>
                </a:lnTo>
                <a:lnTo>
                  <a:pt x="1657350" y="61913"/>
                </a:lnTo>
                <a:lnTo>
                  <a:pt x="1766887" y="145257"/>
                </a:lnTo>
                <a:lnTo>
                  <a:pt x="1795462" y="169069"/>
                </a:lnTo>
                <a:lnTo>
                  <a:pt x="1816894" y="192882"/>
                </a:lnTo>
                <a:lnTo>
                  <a:pt x="1828800" y="219075"/>
                </a:lnTo>
                <a:lnTo>
                  <a:pt x="1833562" y="245269"/>
                </a:lnTo>
                <a:lnTo>
                  <a:pt x="1828800" y="285750"/>
                </a:lnTo>
                <a:lnTo>
                  <a:pt x="1816894" y="311944"/>
                </a:lnTo>
                <a:lnTo>
                  <a:pt x="1788319" y="371475"/>
                </a:lnTo>
                <a:lnTo>
                  <a:pt x="1728787" y="557213"/>
                </a:lnTo>
                <a:lnTo>
                  <a:pt x="1640681" y="852488"/>
                </a:lnTo>
                <a:lnTo>
                  <a:pt x="1600200" y="1000125"/>
                </a:lnTo>
                <a:lnTo>
                  <a:pt x="1585912" y="1047750"/>
                </a:lnTo>
                <a:lnTo>
                  <a:pt x="1564481" y="1083469"/>
                </a:lnTo>
                <a:lnTo>
                  <a:pt x="1547812" y="1097757"/>
                </a:lnTo>
                <a:lnTo>
                  <a:pt x="1519237" y="1104900"/>
                </a:lnTo>
                <a:lnTo>
                  <a:pt x="1473994" y="1102519"/>
                </a:lnTo>
                <a:lnTo>
                  <a:pt x="1402556" y="1092994"/>
                </a:lnTo>
                <a:lnTo>
                  <a:pt x="1438275" y="912019"/>
                </a:lnTo>
                <a:lnTo>
                  <a:pt x="1528762" y="307182"/>
                </a:lnTo>
                <a:lnTo>
                  <a:pt x="1531144" y="261938"/>
                </a:lnTo>
                <a:lnTo>
                  <a:pt x="1531144" y="235744"/>
                </a:lnTo>
                <a:lnTo>
                  <a:pt x="1526381" y="219075"/>
                </a:lnTo>
                <a:lnTo>
                  <a:pt x="1509712" y="200025"/>
                </a:lnTo>
                <a:lnTo>
                  <a:pt x="1462087" y="192882"/>
                </a:lnTo>
                <a:lnTo>
                  <a:pt x="854869" y="2738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3" name="Google Shape;2493;p225"/>
          <p:cNvSpPr/>
          <p:nvPr/>
        </p:nvSpPr>
        <p:spPr>
          <a:xfrm>
            <a:off x="4081463" y="4276725"/>
            <a:ext cx="1419225" cy="325438"/>
          </a:xfrm>
          <a:custGeom>
            <a:avLst/>
            <a:gdLst/>
            <a:ahLst/>
            <a:cxnLst/>
            <a:rect l="l" t="t" r="r" b="b"/>
            <a:pathLst>
              <a:path w="1419225" h="326231" extrusionOk="0">
                <a:moveTo>
                  <a:pt x="511968" y="247650"/>
                </a:moveTo>
                <a:lnTo>
                  <a:pt x="40481" y="326231"/>
                </a:lnTo>
                <a:lnTo>
                  <a:pt x="0" y="228600"/>
                </a:lnTo>
                <a:lnTo>
                  <a:pt x="80962" y="128588"/>
                </a:lnTo>
                <a:lnTo>
                  <a:pt x="140493" y="152400"/>
                </a:lnTo>
                <a:lnTo>
                  <a:pt x="188118" y="159544"/>
                </a:lnTo>
                <a:lnTo>
                  <a:pt x="247650" y="157163"/>
                </a:lnTo>
                <a:lnTo>
                  <a:pt x="395287" y="135731"/>
                </a:lnTo>
                <a:lnTo>
                  <a:pt x="676275" y="83344"/>
                </a:lnTo>
                <a:lnTo>
                  <a:pt x="966787" y="42863"/>
                </a:lnTo>
                <a:lnTo>
                  <a:pt x="1188243" y="14288"/>
                </a:lnTo>
                <a:lnTo>
                  <a:pt x="1376362" y="0"/>
                </a:lnTo>
                <a:lnTo>
                  <a:pt x="1419225" y="90488"/>
                </a:lnTo>
                <a:lnTo>
                  <a:pt x="1323975" y="180975"/>
                </a:lnTo>
                <a:lnTo>
                  <a:pt x="1252537" y="180975"/>
                </a:lnTo>
                <a:lnTo>
                  <a:pt x="1033462" y="190500"/>
                </a:lnTo>
                <a:lnTo>
                  <a:pt x="511968" y="2476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F1A24CD-F4B1-8B41-AE4F-CBFBC2879D43}"/>
              </a:ext>
            </a:extLst>
          </p:cNvPr>
          <p:cNvGrpSpPr/>
          <p:nvPr/>
        </p:nvGrpSpPr>
        <p:grpSpPr>
          <a:xfrm>
            <a:off x="2619459" y="1524998"/>
            <a:ext cx="4460875" cy="4097338"/>
            <a:chOff x="2763838" y="1657350"/>
            <a:chExt cx="4460875" cy="4097338"/>
          </a:xfrm>
        </p:grpSpPr>
        <p:sp>
          <p:nvSpPr>
            <p:cNvPr id="10" name="Google Shape;2487;p225">
              <a:extLst>
                <a:ext uri="{FF2B5EF4-FFF2-40B4-BE49-F238E27FC236}">
                  <a16:creationId xmlns:a16="http://schemas.microsoft.com/office/drawing/2014/main" id="{3F7734C4-47F9-8244-8F62-1C60336E893D}"/>
                </a:ext>
              </a:extLst>
            </p:cNvPr>
            <p:cNvSpPr/>
            <p:nvPr/>
          </p:nvSpPr>
          <p:spPr>
            <a:xfrm>
              <a:off x="3700463" y="1657350"/>
              <a:ext cx="1431925" cy="1466850"/>
            </a:xfrm>
            <a:custGeom>
              <a:avLst/>
              <a:gdLst/>
              <a:ahLst/>
              <a:cxnLst/>
              <a:rect l="l" t="t" r="r" b="b"/>
              <a:pathLst>
                <a:path w="1431131" h="1466850" extrusionOk="0">
                  <a:moveTo>
                    <a:pt x="735806" y="661988"/>
                  </a:moveTo>
                  <a:lnTo>
                    <a:pt x="845343" y="521494"/>
                  </a:lnTo>
                  <a:lnTo>
                    <a:pt x="900112" y="442913"/>
                  </a:lnTo>
                  <a:lnTo>
                    <a:pt x="959643" y="345281"/>
                  </a:lnTo>
                  <a:lnTo>
                    <a:pt x="983456" y="292894"/>
                  </a:lnTo>
                  <a:lnTo>
                    <a:pt x="992981" y="261938"/>
                  </a:lnTo>
                  <a:lnTo>
                    <a:pt x="995362" y="235744"/>
                  </a:lnTo>
                  <a:lnTo>
                    <a:pt x="995362" y="204788"/>
                  </a:lnTo>
                  <a:lnTo>
                    <a:pt x="990600" y="152400"/>
                  </a:lnTo>
                  <a:lnTo>
                    <a:pt x="976312" y="116681"/>
                  </a:lnTo>
                  <a:lnTo>
                    <a:pt x="954881" y="85725"/>
                  </a:lnTo>
                  <a:lnTo>
                    <a:pt x="928687" y="64294"/>
                  </a:lnTo>
                  <a:lnTo>
                    <a:pt x="912018" y="52388"/>
                  </a:lnTo>
                  <a:lnTo>
                    <a:pt x="897731" y="35719"/>
                  </a:lnTo>
                  <a:lnTo>
                    <a:pt x="897731" y="19050"/>
                  </a:lnTo>
                  <a:lnTo>
                    <a:pt x="907256" y="7144"/>
                  </a:lnTo>
                  <a:lnTo>
                    <a:pt x="938212" y="0"/>
                  </a:lnTo>
                  <a:lnTo>
                    <a:pt x="985837" y="2381"/>
                  </a:lnTo>
                  <a:lnTo>
                    <a:pt x="1042987" y="14288"/>
                  </a:lnTo>
                  <a:lnTo>
                    <a:pt x="1119187" y="47625"/>
                  </a:lnTo>
                  <a:lnTo>
                    <a:pt x="1235868" y="119063"/>
                  </a:lnTo>
                  <a:lnTo>
                    <a:pt x="1385887" y="233363"/>
                  </a:lnTo>
                  <a:lnTo>
                    <a:pt x="1416843" y="264319"/>
                  </a:lnTo>
                  <a:lnTo>
                    <a:pt x="1426368" y="283369"/>
                  </a:lnTo>
                  <a:lnTo>
                    <a:pt x="1431131" y="309563"/>
                  </a:lnTo>
                  <a:lnTo>
                    <a:pt x="1431131" y="333375"/>
                  </a:lnTo>
                  <a:lnTo>
                    <a:pt x="1423987" y="352425"/>
                  </a:lnTo>
                  <a:lnTo>
                    <a:pt x="1395412" y="378619"/>
                  </a:lnTo>
                  <a:lnTo>
                    <a:pt x="1359693" y="392906"/>
                  </a:lnTo>
                  <a:lnTo>
                    <a:pt x="1323975" y="400050"/>
                  </a:lnTo>
                  <a:lnTo>
                    <a:pt x="1273968" y="440531"/>
                  </a:lnTo>
                  <a:lnTo>
                    <a:pt x="1000125" y="714375"/>
                  </a:lnTo>
                  <a:lnTo>
                    <a:pt x="807243" y="895350"/>
                  </a:lnTo>
                  <a:lnTo>
                    <a:pt x="173831" y="1450181"/>
                  </a:lnTo>
                  <a:lnTo>
                    <a:pt x="0" y="1466850"/>
                  </a:lnTo>
                  <a:lnTo>
                    <a:pt x="254793" y="1204913"/>
                  </a:lnTo>
                  <a:lnTo>
                    <a:pt x="523875" y="916781"/>
                  </a:lnTo>
                  <a:lnTo>
                    <a:pt x="735806" y="66198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488;p225">
              <a:extLst>
                <a:ext uri="{FF2B5EF4-FFF2-40B4-BE49-F238E27FC236}">
                  <a16:creationId xmlns:a16="http://schemas.microsoft.com/office/drawing/2014/main" id="{9D802B28-7656-E444-8BD2-2547239C7E50}"/>
                </a:ext>
              </a:extLst>
            </p:cNvPr>
            <p:cNvSpPr/>
            <p:nvPr/>
          </p:nvSpPr>
          <p:spPr>
            <a:xfrm>
              <a:off x="3903663" y="3600450"/>
              <a:ext cx="454025" cy="1371600"/>
            </a:xfrm>
            <a:custGeom>
              <a:avLst/>
              <a:gdLst/>
              <a:ahLst/>
              <a:cxnLst/>
              <a:rect l="l" t="t" r="r" b="b"/>
              <a:pathLst>
                <a:path w="454819" h="1371600" extrusionOk="0">
                  <a:moveTo>
                    <a:pt x="230981" y="692944"/>
                  </a:moveTo>
                  <a:lnTo>
                    <a:pt x="214312" y="426244"/>
                  </a:lnTo>
                  <a:lnTo>
                    <a:pt x="207169" y="366713"/>
                  </a:lnTo>
                  <a:lnTo>
                    <a:pt x="190500" y="311944"/>
                  </a:lnTo>
                  <a:lnTo>
                    <a:pt x="171450" y="259556"/>
                  </a:lnTo>
                  <a:lnTo>
                    <a:pt x="150019" y="219075"/>
                  </a:lnTo>
                  <a:lnTo>
                    <a:pt x="123825" y="183356"/>
                  </a:lnTo>
                  <a:lnTo>
                    <a:pt x="73819" y="133350"/>
                  </a:lnTo>
                  <a:lnTo>
                    <a:pt x="40481" y="104775"/>
                  </a:lnTo>
                  <a:lnTo>
                    <a:pt x="16669" y="83344"/>
                  </a:lnTo>
                  <a:lnTo>
                    <a:pt x="4762" y="66675"/>
                  </a:lnTo>
                  <a:lnTo>
                    <a:pt x="0" y="42863"/>
                  </a:lnTo>
                  <a:lnTo>
                    <a:pt x="7144" y="23813"/>
                  </a:lnTo>
                  <a:lnTo>
                    <a:pt x="26194" y="7144"/>
                  </a:lnTo>
                  <a:lnTo>
                    <a:pt x="52387" y="0"/>
                  </a:lnTo>
                  <a:lnTo>
                    <a:pt x="85725" y="2381"/>
                  </a:lnTo>
                  <a:lnTo>
                    <a:pt x="171450" y="30956"/>
                  </a:lnTo>
                  <a:lnTo>
                    <a:pt x="273844" y="76200"/>
                  </a:lnTo>
                  <a:lnTo>
                    <a:pt x="352425" y="116681"/>
                  </a:lnTo>
                  <a:lnTo>
                    <a:pt x="414337" y="261938"/>
                  </a:lnTo>
                  <a:lnTo>
                    <a:pt x="435769" y="964406"/>
                  </a:lnTo>
                  <a:lnTo>
                    <a:pt x="454819" y="1140619"/>
                  </a:lnTo>
                  <a:lnTo>
                    <a:pt x="438150" y="1243013"/>
                  </a:lnTo>
                  <a:lnTo>
                    <a:pt x="404812" y="1350169"/>
                  </a:lnTo>
                  <a:lnTo>
                    <a:pt x="392906" y="1369219"/>
                  </a:lnTo>
                  <a:lnTo>
                    <a:pt x="376237" y="1371600"/>
                  </a:lnTo>
                  <a:lnTo>
                    <a:pt x="347662" y="1359694"/>
                  </a:lnTo>
                  <a:lnTo>
                    <a:pt x="307181" y="1312069"/>
                  </a:lnTo>
                  <a:lnTo>
                    <a:pt x="276225" y="1262063"/>
                  </a:lnTo>
                  <a:lnTo>
                    <a:pt x="254794" y="1212056"/>
                  </a:lnTo>
                  <a:lnTo>
                    <a:pt x="214312" y="1092994"/>
                  </a:lnTo>
                  <a:lnTo>
                    <a:pt x="219075" y="1052513"/>
                  </a:lnTo>
                  <a:lnTo>
                    <a:pt x="228600" y="1019175"/>
                  </a:lnTo>
                  <a:lnTo>
                    <a:pt x="235744" y="959644"/>
                  </a:lnTo>
                  <a:cubicBezTo>
                    <a:pt x="234156" y="868363"/>
                    <a:pt x="232569" y="777081"/>
                    <a:pt x="230981" y="692944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489;p225">
              <a:extLst>
                <a:ext uri="{FF2B5EF4-FFF2-40B4-BE49-F238E27FC236}">
                  <a16:creationId xmlns:a16="http://schemas.microsoft.com/office/drawing/2014/main" id="{FB8AD798-1C7C-4E44-ADB2-7AA02FE715AD}"/>
                </a:ext>
              </a:extLst>
            </p:cNvPr>
            <p:cNvSpPr/>
            <p:nvPr/>
          </p:nvSpPr>
          <p:spPr>
            <a:xfrm>
              <a:off x="5903913" y="5154613"/>
              <a:ext cx="695325" cy="463550"/>
            </a:xfrm>
            <a:custGeom>
              <a:avLst/>
              <a:gdLst/>
              <a:ahLst/>
              <a:cxnLst/>
              <a:rect l="l" t="t" r="r" b="b"/>
              <a:pathLst>
                <a:path w="695325" h="461963" extrusionOk="0">
                  <a:moveTo>
                    <a:pt x="321469" y="69057"/>
                  </a:moveTo>
                  <a:lnTo>
                    <a:pt x="469106" y="104775"/>
                  </a:lnTo>
                  <a:lnTo>
                    <a:pt x="502444" y="107157"/>
                  </a:lnTo>
                  <a:lnTo>
                    <a:pt x="538162" y="104775"/>
                  </a:lnTo>
                  <a:lnTo>
                    <a:pt x="638175" y="69057"/>
                  </a:lnTo>
                  <a:lnTo>
                    <a:pt x="695325" y="292894"/>
                  </a:lnTo>
                  <a:lnTo>
                    <a:pt x="533400" y="461963"/>
                  </a:lnTo>
                  <a:lnTo>
                    <a:pt x="507206" y="419100"/>
                  </a:lnTo>
                  <a:lnTo>
                    <a:pt x="454819" y="359569"/>
                  </a:lnTo>
                  <a:lnTo>
                    <a:pt x="376237" y="271463"/>
                  </a:lnTo>
                  <a:lnTo>
                    <a:pt x="321469" y="221457"/>
                  </a:lnTo>
                  <a:lnTo>
                    <a:pt x="254794" y="176213"/>
                  </a:lnTo>
                  <a:lnTo>
                    <a:pt x="150019" y="116682"/>
                  </a:lnTo>
                  <a:lnTo>
                    <a:pt x="30956" y="64294"/>
                  </a:lnTo>
                  <a:lnTo>
                    <a:pt x="9525" y="47625"/>
                  </a:lnTo>
                  <a:lnTo>
                    <a:pt x="0" y="30957"/>
                  </a:lnTo>
                  <a:lnTo>
                    <a:pt x="4762" y="9525"/>
                  </a:lnTo>
                  <a:lnTo>
                    <a:pt x="11906" y="2382"/>
                  </a:lnTo>
                  <a:lnTo>
                    <a:pt x="38100" y="0"/>
                  </a:lnTo>
                  <a:lnTo>
                    <a:pt x="321469" y="690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490;p225">
              <a:extLst>
                <a:ext uri="{FF2B5EF4-FFF2-40B4-BE49-F238E27FC236}">
                  <a16:creationId xmlns:a16="http://schemas.microsoft.com/office/drawing/2014/main" id="{72C3B106-C72D-F144-BFE4-9EF83949867F}"/>
                </a:ext>
              </a:extLst>
            </p:cNvPr>
            <p:cNvSpPr/>
            <p:nvPr/>
          </p:nvSpPr>
          <p:spPr>
            <a:xfrm rot="-5400000">
              <a:off x="1754982" y="3980656"/>
              <a:ext cx="2609850" cy="592137"/>
            </a:xfrm>
            <a:custGeom>
              <a:avLst/>
              <a:gdLst/>
              <a:ahLst/>
              <a:cxnLst/>
              <a:rect l="l" t="t" r="r" b="b"/>
              <a:pathLst>
                <a:path w="2609850" h="592932" extrusionOk="0">
                  <a:moveTo>
                    <a:pt x="1373981" y="297657"/>
                  </a:moveTo>
                  <a:lnTo>
                    <a:pt x="1654968" y="300038"/>
                  </a:lnTo>
                  <a:lnTo>
                    <a:pt x="1802606" y="300038"/>
                  </a:lnTo>
                  <a:lnTo>
                    <a:pt x="1919287" y="292894"/>
                  </a:lnTo>
                  <a:lnTo>
                    <a:pt x="2031206" y="278607"/>
                  </a:lnTo>
                  <a:lnTo>
                    <a:pt x="2164556" y="250032"/>
                  </a:lnTo>
                  <a:lnTo>
                    <a:pt x="2250281" y="214313"/>
                  </a:lnTo>
                  <a:lnTo>
                    <a:pt x="2369343" y="145257"/>
                  </a:lnTo>
                  <a:lnTo>
                    <a:pt x="2488406" y="52388"/>
                  </a:lnTo>
                  <a:lnTo>
                    <a:pt x="2528887" y="16669"/>
                  </a:lnTo>
                  <a:lnTo>
                    <a:pt x="2555081" y="4763"/>
                  </a:lnTo>
                  <a:lnTo>
                    <a:pt x="2571750" y="0"/>
                  </a:lnTo>
                  <a:lnTo>
                    <a:pt x="2595562" y="0"/>
                  </a:lnTo>
                  <a:lnTo>
                    <a:pt x="2607468" y="7144"/>
                  </a:lnTo>
                  <a:lnTo>
                    <a:pt x="2609850" y="21432"/>
                  </a:lnTo>
                  <a:lnTo>
                    <a:pt x="2595562" y="85725"/>
                  </a:lnTo>
                  <a:lnTo>
                    <a:pt x="2562225" y="180975"/>
                  </a:lnTo>
                  <a:lnTo>
                    <a:pt x="2495550" y="319088"/>
                  </a:lnTo>
                  <a:lnTo>
                    <a:pt x="2433637" y="414338"/>
                  </a:lnTo>
                  <a:lnTo>
                    <a:pt x="2255043" y="481013"/>
                  </a:lnTo>
                  <a:lnTo>
                    <a:pt x="1928812" y="490538"/>
                  </a:lnTo>
                  <a:lnTo>
                    <a:pt x="1312068" y="523875"/>
                  </a:lnTo>
                  <a:lnTo>
                    <a:pt x="700087" y="564357"/>
                  </a:lnTo>
                  <a:lnTo>
                    <a:pt x="266700" y="592932"/>
                  </a:lnTo>
                  <a:lnTo>
                    <a:pt x="219075" y="585788"/>
                  </a:lnTo>
                  <a:lnTo>
                    <a:pt x="147637" y="571500"/>
                  </a:lnTo>
                  <a:lnTo>
                    <a:pt x="88106" y="552450"/>
                  </a:lnTo>
                  <a:lnTo>
                    <a:pt x="45243" y="533400"/>
                  </a:lnTo>
                  <a:lnTo>
                    <a:pt x="16668" y="511969"/>
                  </a:lnTo>
                  <a:lnTo>
                    <a:pt x="2381" y="492919"/>
                  </a:lnTo>
                  <a:lnTo>
                    <a:pt x="0" y="476250"/>
                  </a:lnTo>
                  <a:lnTo>
                    <a:pt x="0" y="450057"/>
                  </a:lnTo>
                  <a:lnTo>
                    <a:pt x="7143" y="431007"/>
                  </a:lnTo>
                  <a:lnTo>
                    <a:pt x="35718" y="404813"/>
                  </a:lnTo>
                  <a:lnTo>
                    <a:pt x="85725" y="369094"/>
                  </a:lnTo>
                  <a:lnTo>
                    <a:pt x="128587" y="352425"/>
                  </a:lnTo>
                  <a:lnTo>
                    <a:pt x="261937" y="307182"/>
                  </a:lnTo>
                  <a:lnTo>
                    <a:pt x="416718" y="257175"/>
                  </a:lnTo>
                  <a:lnTo>
                    <a:pt x="695325" y="304800"/>
                  </a:lnTo>
                  <a:lnTo>
                    <a:pt x="771525" y="307182"/>
                  </a:lnTo>
                  <a:lnTo>
                    <a:pt x="1373981" y="2976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491;p225">
              <a:extLst>
                <a:ext uri="{FF2B5EF4-FFF2-40B4-BE49-F238E27FC236}">
                  <a16:creationId xmlns:a16="http://schemas.microsoft.com/office/drawing/2014/main" id="{EC282E7F-BA29-9A40-8D1D-2D468725D59B}"/>
                </a:ext>
              </a:extLst>
            </p:cNvPr>
            <p:cNvSpPr/>
            <p:nvPr/>
          </p:nvSpPr>
          <p:spPr>
            <a:xfrm>
              <a:off x="3051175" y="2705100"/>
              <a:ext cx="4173538" cy="3049588"/>
            </a:xfrm>
            <a:custGeom>
              <a:avLst/>
              <a:gdLst/>
              <a:ahLst/>
              <a:cxnLst/>
              <a:rect l="l" t="t" r="r" b="b"/>
              <a:pathLst>
                <a:path w="4174435" h="3049325" extrusionOk="0">
                  <a:moveTo>
                    <a:pt x="958133" y="489005"/>
                  </a:moveTo>
                  <a:lnTo>
                    <a:pt x="520811" y="564542"/>
                  </a:lnTo>
                  <a:lnTo>
                    <a:pt x="95416" y="648031"/>
                  </a:lnTo>
                  <a:lnTo>
                    <a:pt x="0" y="441297"/>
                  </a:lnTo>
                  <a:lnTo>
                    <a:pt x="170953" y="413468"/>
                  </a:lnTo>
                  <a:lnTo>
                    <a:pt x="735496" y="333954"/>
                  </a:lnTo>
                  <a:lnTo>
                    <a:pt x="934279" y="290222"/>
                  </a:lnTo>
                  <a:lnTo>
                    <a:pt x="1204623" y="254441"/>
                  </a:lnTo>
                  <a:lnTo>
                    <a:pt x="1800971" y="178904"/>
                  </a:lnTo>
                  <a:lnTo>
                    <a:pt x="2767054" y="83488"/>
                  </a:lnTo>
                  <a:lnTo>
                    <a:pt x="3450867" y="35781"/>
                  </a:lnTo>
                  <a:lnTo>
                    <a:pt x="3689406" y="23854"/>
                  </a:lnTo>
                  <a:lnTo>
                    <a:pt x="3753016" y="7951"/>
                  </a:lnTo>
                  <a:lnTo>
                    <a:pt x="3800724" y="0"/>
                  </a:lnTo>
                  <a:lnTo>
                    <a:pt x="3860359" y="19878"/>
                  </a:lnTo>
                  <a:lnTo>
                    <a:pt x="3963726" y="79513"/>
                  </a:lnTo>
                  <a:lnTo>
                    <a:pt x="4102873" y="178904"/>
                  </a:lnTo>
                  <a:lnTo>
                    <a:pt x="4146606" y="222636"/>
                  </a:lnTo>
                  <a:lnTo>
                    <a:pt x="4166484" y="254441"/>
                  </a:lnTo>
                  <a:lnTo>
                    <a:pt x="4174435" y="310101"/>
                  </a:lnTo>
                  <a:lnTo>
                    <a:pt x="4146606" y="389614"/>
                  </a:lnTo>
                  <a:lnTo>
                    <a:pt x="4130703" y="437321"/>
                  </a:lnTo>
                  <a:lnTo>
                    <a:pt x="4106849" y="552615"/>
                  </a:lnTo>
                  <a:lnTo>
                    <a:pt x="4067093" y="958132"/>
                  </a:lnTo>
                  <a:lnTo>
                    <a:pt x="4027336" y="1383527"/>
                  </a:lnTo>
                  <a:lnTo>
                    <a:pt x="3963726" y="1844702"/>
                  </a:lnTo>
                  <a:lnTo>
                    <a:pt x="3868310" y="2373464"/>
                  </a:lnTo>
                  <a:lnTo>
                    <a:pt x="3812651" y="2588149"/>
                  </a:lnTo>
                  <a:lnTo>
                    <a:pt x="3753016" y="2763078"/>
                  </a:lnTo>
                  <a:lnTo>
                    <a:pt x="3689406" y="2882348"/>
                  </a:lnTo>
                  <a:lnTo>
                    <a:pt x="3633747" y="2953909"/>
                  </a:lnTo>
                  <a:lnTo>
                    <a:pt x="3558209" y="3021495"/>
                  </a:lnTo>
                  <a:lnTo>
                    <a:pt x="3522428" y="3045349"/>
                  </a:lnTo>
                  <a:lnTo>
                    <a:pt x="3486647" y="3049325"/>
                  </a:lnTo>
                  <a:lnTo>
                    <a:pt x="3454842" y="3041374"/>
                  </a:lnTo>
                  <a:lnTo>
                    <a:pt x="3415086" y="2961861"/>
                  </a:lnTo>
                  <a:lnTo>
                    <a:pt x="3375329" y="2894274"/>
                  </a:lnTo>
                  <a:lnTo>
                    <a:pt x="3450867" y="2532490"/>
                  </a:lnTo>
                  <a:lnTo>
                    <a:pt x="3490623" y="2500685"/>
                  </a:lnTo>
                  <a:lnTo>
                    <a:pt x="3530380" y="2452977"/>
                  </a:lnTo>
                  <a:lnTo>
                    <a:pt x="3558209" y="2393342"/>
                  </a:lnTo>
                  <a:lnTo>
                    <a:pt x="3605917" y="2234316"/>
                  </a:lnTo>
                  <a:lnTo>
                    <a:pt x="3701333" y="1832775"/>
                  </a:lnTo>
                  <a:lnTo>
                    <a:pt x="3772894" y="1311965"/>
                  </a:lnTo>
                  <a:lnTo>
                    <a:pt x="3820602" y="747422"/>
                  </a:lnTo>
                  <a:lnTo>
                    <a:pt x="3832529" y="401541"/>
                  </a:lnTo>
                  <a:lnTo>
                    <a:pt x="3832529" y="329979"/>
                  </a:lnTo>
                  <a:lnTo>
                    <a:pt x="3824578" y="298174"/>
                  </a:lnTo>
                  <a:lnTo>
                    <a:pt x="3804700" y="262393"/>
                  </a:lnTo>
                  <a:lnTo>
                    <a:pt x="3756992" y="234563"/>
                  </a:lnTo>
                  <a:lnTo>
                    <a:pt x="3705308" y="222636"/>
                  </a:lnTo>
                  <a:lnTo>
                    <a:pt x="3403159" y="226612"/>
                  </a:lnTo>
                  <a:lnTo>
                    <a:pt x="2842592" y="258417"/>
                  </a:lnTo>
                  <a:lnTo>
                    <a:pt x="2226366" y="306125"/>
                  </a:lnTo>
                  <a:lnTo>
                    <a:pt x="1451113" y="405516"/>
                  </a:lnTo>
                  <a:lnTo>
                    <a:pt x="958133" y="48900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492;p225">
              <a:extLst>
                <a:ext uri="{FF2B5EF4-FFF2-40B4-BE49-F238E27FC236}">
                  <a16:creationId xmlns:a16="http://schemas.microsoft.com/office/drawing/2014/main" id="{8797659C-D93D-7044-B57C-A959EF3FF6DB}"/>
                </a:ext>
              </a:extLst>
            </p:cNvPr>
            <p:cNvSpPr/>
            <p:nvPr/>
          </p:nvSpPr>
          <p:spPr>
            <a:xfrm>
              <a:off x="4151313" y="3516313"/>
              <a:ext cx="1833562" cy="1104900"/>
            </a:xfrm>
            <a:custGeom>
              <a:avLst/>
              <a:gdLst/>
              <a:ahLst/>
              <a:cxnLst/>
              <a:rect l="l" t="t" r="r" b="b"/>
              <a:pathLst>
                <a:path w="1833562" h="1104900" extrusionOk="0">
                  <a:moveTo>
                    <a:pt x="854869" y="273844"/>
                  </a:moveTo>
                  <a:lnTo>
                    <a:pt x="354806" y="371475"/>
                  </a:lnTo>
                  <a:lnTo>
                    <a:pt x="290512" y="383382"/>
                  </a:lnTo>
                  <a:lnTo>
                    <a:pt x="257175" y="383382"/>
                  </a:lnTo>
                  <a:lnTo>
                    <a:pt x="204787" y="376238"/>
                  </a:lnTo>
                  <a:lnTo>
                    <a:pt x="100012" y="345282"/>
                  </a:lnTo>
                  <a:lnTo>
                    <a:pt x="0" y="223838"/>
                  </a:lnTo>
                  <a:lnTo>
                    <a:pt x="97631" y="197644"/>
                  </a:lnTo>
                  <a:lnTo>
                    <a:pt x="183356" y="209550"/>
                  </a:lnTo>
                  <a:lnTo>
                    <a:pt x="226219" y="209550"/>
                  </a:lnTo>
                  <a:lnTo>
                    <a:pt x="302419" y="202407"/>
                  </a:lnTo>
                  <a:lnTo>
                    <a:pt x="497681" y="166688"/>
                  </a:lnTo>
                  <a:lnTo>
                    <a:pt x="816769" y="114300"/>
                  </a:lnTo>
                  <a:lnTo>
                    <a:pt x="1207294" y="57150"/>
                  </a:lnTo>
                  <a:lnTo>
                    <a:pt x="1376362" y="38100"/>
                  </a:lnTo>
                  <a:lnTo>
                    <a:pt x="1416844" y="38100"/>
                  </a:lnTo>
                  <a:lnTo>
                    <a:pt x="1443037" y="33338"/>
                  </a:lnTo>
                  <a:lnTo>
                    <a:pt x="1462087" y="16669"/>
                  </a:lnTo>
                  <a:lnTo>
                    <a:pt x="1476375" y="7144"/>
                  </a:lnTo>
                  <a:lnTo>
                    <a:pt x="1493044" y="2382"/>
                  </a:lnTo>
                  <a:lnTo>
                    <a:pt x="1524000" y="0"/>
                  </a:lnTo>
                  <a:lnTo>
                    <a:pt x="1571625" y="14288"/>
                  </a:lnTo>
                  <a:lnTo>
                    <a:pt x="1657350" y="61913"/>
                  </a:lnTo>
                  <a:lnTo>
                    <a:pt x="1766887" y="145257"/>
                  </a:lnTo>
                  <a:lnTo>
                    <a:pt x="1795462" y="169069"/>
                  </a:lnTo>
                  <a:lnTo>
                    <a:pt x="1816894" y="192882"/>
                  </a:lnTo>
                  <a:lnTo>
                    <a:pt x="1828800" y="219075"/>
                  </a:lnTo>
                  <a:lnTo>
                    <a:pt x="1833562" y="245269"/>
                  </a:lnTo>
                  <a:lnTo>
                    <a:pt x="1828800" y="285750"/>
                  </a:lnTo>
                  <a:lnTo>
                    <a:pt x="1816894" y="311944"/>
                  </a:lnTo>
                  <a:lnTo>
                    <a:pt x="1788319" y="371475"/>
                  </a:lnTo>
                  <a:lnTo>
                    <a:pt x="1728787" y="557213"/>
                  </a:lnTo>
                  <a:lnTo>
                    <a:pt x="1640681" y="852488"/>
                  </a:lnTo>
                  <a:lnTo>
                    <a:pt x="1600200" y="1000125"/>
                  </a:lnTo>
                  <a:lnTo>
                    <a:pt x="1585912" y="1047750"/>
                  </a:lnTo>
                  <a:lnTo>
                    <a:pt x="1564481" y="1083469"/>
                  </a:lnTo>
                  <a:lnTo>
                    <a:pt x="1547812" y="1097757"/>
                  </a:lnTo>
                  <a:lnTo>
                    <a:pt x="1519237" y="1104900"/>
                  </a:lnTo>
                  <a:lnTo>
                    <a:pt x="1473994" y="1102519"/>
                  </a:lnTo>
                  <a:lnTo>
                    <a:pt x="1402556" y="1092994"/>
                  </a:lnTo>
                  <a:lnTo>
                    <a:pt x="1438275" y="912019"/>
                  </a:lnTo>
                  <a:lnTo>
                    <a:pt x="1528762" y="307182"/>
                  </a:lnTo>
                  <a:lnTo>
                    <a:pt x="1531144" y="261938"/>
                  </a:lnTo>
                  <a:lnTo>
                    <a:pt x="1531144" y="235744"/>
                  </a:lnTo>
                  <a:lnTo>
                    <a:pt x="1526381" y="219075"/>
                  </a:lnTo>
                  <a:lnTo>
                    <a:pt x="1509712" y="200025"/>
                  </a:lnTo>
                  <a:lnTo>
                    <a:pt x="1462087" y="192882"/>
                  </a:lnTo>
                  <a:lnTo>
                    <a:pt x="854869" y="2738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493;p225">
              <a:extLst>
                <a:ext uri="{FF2B5EF4-FFF2-40B4-BE49-F238E27FC236}">
                  <a16:creationId xmlns:a16="http://schemas.microsoft.com/office/drawing/2014/main" id="{62E8F5B9-A52E-0840-ABE7-652A369DEDC7}"/>
                </a:ext>
              </a:extLst>
            </p:cNvPr>
            <p:cNvSpPr/>
            <p:nvPr/>
          </p:nvSpPr>
          <p:spPr>
            <a:xfrm>
              <a:off x="4233863" y="4429125"/>
              <a:ext cx="1419225" cy="325438"/>
            </a:xfrm>
            <a:custGeom>
              <a:avLst/>
              <a:gdLst/>
              <a:ahLst/>
              <a:cxnLst/>
              <a:rect l="l" t="t" r="r" b="b"/>
              <a:pathLst>
                <a:path w="1419225" h="326231" extrusionOk="0">
                  <a:moveTo>
                    <a:pt x="511968" y="247650"/>
                  </a:moveTo>
                  <a:lnTo>
                    <a:pt x="40481" y="326231"/>
                  </a:lnTo>
                  <a:lnTo>
                    <a:pt x="0" y="228600"/>
                  </a:lnTo>
                  <a:lnTo>
                    <a:pt x="80962" y="128588"/>
                  </a:lnTo>
                  <a:lnTo>
                    <a:pt x="140493" y="152400"/>
                  </a:lnTo>
                  <a:lnTo>
                    <a:pt x="188118" y="159544"/>
                  </a:lnTo>
                  <a:lnTo>
                    <a:pt x="247650" y="157163"/>
                  </a:lnTo>
                  <a:lnTo>
                    <a:pt x="395287" y="135731"/>
                  </a:lnTo>
                  <a:lnTo>
                    <a:pt x="676275" y="83344"/>
                  </a:lnTo>
                  <a:lnTo>
                    <a:pt x="966787" y="42863"/>
                  </a:lnTo>
                  <a:lnTo>
                    <a:pt x="1188243" y="14288"/>
                  </a:lnTo>
                  <a:lnTo>
                    <a:pt x="1376362" y="0"/>
                  </a:lnTo>
                  <a:lnTo>
                    <a:pt x="1419225" y="90488"/>
                  </a:lnTo>
                  <a:lnTo>
                    <a:pt x="1323975" y="180975"/>
                  </a:lnTo>
                  <a:lnTo>
                    <a:pt x="1252537" y="180975"/>
                  </a:lnTo>
                  <a:lnTo>
                    <a:pt x="1033462" y="190500"/>
                  </a:lnTo>
                  <a:lnTo>
                    <a:pt x="511968" y="2476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" name="Google Shape;2498;p226">
            <a:extLst>
              <a:ext uri="{FF2B5EF4-FFF2-40B4-BE49-F238E27FC236}">
                <a16:creationId xmlns:a16="http://schemas.microsoft.com/office/drawing/2014/main" id="{75A04EBB-868E-4942-B032-8F6D65E344B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2687" y="1513476"/>
            <a:ext cx="4464050" cy="409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1" name="Google Shape;2591;p2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6838" y="1278694"/>
            <a:ext cx="4632325" cy="490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" name="Google Shape;4034;p367"/>
          <p:cNvSpPr txBox="1"/>
          <p:nvPr/>
        </p:nvSpPr>
        <p:spPr>
          <a:xfrm>
            <a:off x="4232920" y="7161212"/>
            <a:ext cx="3720478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鉄</a:t>
            </a:r>
            <a:endParaRPr/>
          </a:p>
        </p:txBody>
      </p:sp>
      <p:sp>
        <p:nvSpPr>
          <p:cNvPr id="4035" name="Google Shape;4035;p367"/>
          <p:cNvSpPr/>
          <p:nvPr/>
        </p:nvSpPr>
        <p:spPr>
          <a:xfrm>
            <a:off x="2598738" y="1595438"/>
            <a:ext cx="1381125" cy="1879600"/>
          </a:xfrm>
          <a:custGeom>
            <a:avLst/>
            <a:gdLst/>
            <a:ahLst/>
            <a:cxnLst/>
            <a:rect l="l" t="t" r="r" b="b"/>
            <a:pathLst>
              <a:path w="1381125" h="1878806" extrusionOk="0">
                <a:moveTo>
                  <a:pt x="947737" y="850106"/>
                </a:moveTo>
                <a:lnTo>
                  <a:pt x="1033462" y="731043"/>
                </a:lnTo>
                <a:lnTo>
                  <a:pt x="1100137" y="631031"/>
                </a:lnTo>
                <a:lnTo>
                  <a:pt x="1190625" y="488156"/>
                </a:lnTo>
                <a:lnTo>
                  <a:pt x="1207294" y="431006"/>
                </a:lnTo>
                <a:lnTo>
                  <a:pt x="1223962" y="390525"/>
                </a:lnTo>
                <a:lnTo>
                  <a:pt x="1245394" y="361950"/>
                </a:lnTo>
                <a:lnTo>
                  <a:pt x="1278731" y="330993"/>
                </a:lnTo>
                <a:lnTo>
                  <a:pt x="1307306" y="314325"/>
                </a:lnTo>
                <a:lnTo>
                  <a:pt x="1340644" y="307181"/>
                </a:lnTo>
                <a:lnTo>
                  <a:pt x="1364456" y="295275"/>
                </a:lnTo>
                <a:lnTo>
                  <a:pt x="1376362" y="280987"/>
                </a:lnTo>
                <a:lnTo>
                  <a:pt x="1381125" y="264318"/>
                </a:lnTo>
                <a:lnTo>
                  <a:pt x="1381125" y="240506"/>
                </a:lnTo>
                <a:lnTo>
                  <a:pt x="1364456" y="195262"/>
                </a:lnTo>
                <a:lnTo>
                  <a:pt x="1321594" y="140493"/>
                </a:lnTo>
                <a:lnTo>
                  <a:pt x="1269206" y="83343"/>
                </a:lnTo>
                <a:lnTo>
                  <a:pt x="1226344" y="54768"/>
                </a:lnTo>
                <a:lnTo>
                  <a:pt x="1166812" y="30956"/>
                </a:lnTo>
                <a:lnTo>
                  <a:pt x="1126331" y="16668"/>
                </a:lnTo>
                <a:lnTo>
                  <a:pt x="1076325" y="7143"/>
                </a:lnTo>
                <a:lnTo>
                  <a:pt x="1012031" y="0"/>
                </a:lnTo>
                <a:lnTo>
                  <a:pt x="957262" y="2381"/>
                </a:lnTo>
                <a:lnTo>
                  <a:pt x="919162" y="7143"/>
                </a:lnTo>
                <a:lnTo>
                  <a:pt x="895350" y="11906"/>
                </a:lnTo>
                <a:lnTo>
                  <a:pt x="890587" y="23812"/>
                </a:lnTo>
                <a:lnTo>
                  <a:pt x="907256" y="42862"/>
                </a:lnTo>
                <a:lnTo>
                  <a:pt x="935831" y="59531"/>
                </a:lnTo>
                <a:lnTo>
                  <a:pt x="954881" y="71437"/>
                </a:lnTo>
                <a:lnTo>
                  <a:pt x="973931" y="97631"/>
                </a:lnTo>
                <a:lnTo>
                  <a:pt x="988219" y="140493"/>
                </a:lnTo>
                <a:lnTo>
                  <a:pt x="988219" y="195262"/>
                </a:lnTo>
                <a:lnTo>
                  <a:pt x="976312" y="250031"/>
                </a:lnTo>
                <a:lnTo>
                  <a:pt x="878681" y="481012"/>
                </a:lnTo>
                <a:lnTo>
                  <a:pt x="731044" y="769143"/>
                </a:lnTo>
                <a:lnTo>
                  <a:pt x="588169" y="1021556"/>
                </a:lnTo>
                <a:lnTo>
                  <a:pt x="366712" y="1364456"/>
                </a:lnTo>
                <a:lnTo>
                  <a:pt x="147637" y="1657350"/>
                </a:lnTo>
                <a:lnTo>
                  <a:pt x="14287" y="1824037"/>
                </a:lnTo>
                <a:lnTo>
                  <a:pt x="2381" y="1852612"/>
                </a:lnTo>
                <a:lnTo>
                  <a:pt x="0" y="1869281"/>
                </a:lnTo>
                <a:lnTo>
                  <a:pt x="9525" y="1878806"/>
                </a:lnTo>
                <a:lnTo>
                  <a:pt x="42862" y="1862137"/>
                </a:lnTo>
                <a:lnTo>
                  <a:pt x="133350" y="1785937"/>
                </a:lnTo>
                <a:lnTo>
                  <a:pt x="311944" y="1616868"/>
                </a:lnTo>
                <a:lnTo>
                  <a:pt x="419100" y="1490662"/>
                </a:lnTo>
                <a:lnTo>
                  <a:pt x="578644" y="1319212"/>
                </a:lnTo>
                <a:lnTo>
                  <a:pt x="821531" y="1028700"/>
                </a:lnTo>
                <a:lnTo>
                  <a:pt x="947737" y="8501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6" name="Google Shape;4036;p367"/>
          <p:cNvSpPr/>
          <p:nvPr/>
        </p:nvSpPr>
        <p:spPr>
          <a:xfrm>
            <a:off x="2627313" y="3646488"/>
            <a:ext cx="1797050" cy="476250"/>
          </a:xfrm>
          <a:custGeom>
            <a:avLst/>
            <a:gdLst/>
            <a:ahLst/>
            <a:cxnLst/>
            <a:rect l="l" t="t" r="r" b="b"/>
            <a:pathLst>
              <a:path w="1797844" h="476250" extrusionOk="0">
                <a:moveTo>
                  <a:pt x="790575" y="176212"/>
                </a:moveTo>
                <a:lnTo>
                  <a:pt x="945356" y="140494"/>
                </a:lnTo>
                <a:lnTo>
                  <a:pt x="1171575" y="97631"/>
                </a:lnTo>
                <a:lnTo>
                  <a:pt x="1376362" y="45244"/>
                </a:lnTo>
                <a:lnTo>
                  <a:pt x="1459706" y="19050"/>
                </a:lnTo>
                <a:lnTo>
                  <a:pt x="1497806" y="4762"/>
                </a:lnTo>
                <a:lnTo>
                  <a:pt x="1564481" y="0"/>
                </a:lnTo>
                <a:lnTo>
                  <a:pt x="1626394" y="0"/>
                </a:lnTo>
                <a:lnTo>
                  <a:pt x="1669256" y="4762"/>
                </a:lnTo>
                <a:lnTo>
                  <a:pt x="1726406" y="21431"/>
                </a:lnTo>
                <a:lnTo>
                  <a:pt x="1759744" y="38100"/>
                </a:lnTo>
                <a:lnTo>
                  <a:pt x="1785937" y="52387"/>
                </a:lnTo>
                <a:lnTo>
                  <a:pt x="1795462" y="61912"/>
                </a:lnTo>
                <a:lnTo>
                  <a:pt x="1797844" y="78581"/>
                </a:lnTo>
                <a:lnTo>
                  <a:pt x="1790700" y="102394"/>
                </a:lnTo>
                <a:lnTo>
                  <a:pt x="1771650" y="126206"/>
                </a:lnTo>
                <a:lnTo>
                  <a:pt x="1738312" y="152400"/>
                </a:lnTo>
                <a:lnTo>
                  <a:pt x="1690687" y="171450"/>
                </a:lnTo>
                <a:lnTo>
                  <a:pt x="1559719" y="197644"/>
                </a:lnTo>
                <a:lnTo>
                  <a:pt x="1219200" y="264319"/>
                </a:lnTo>
                <a:lnTo>
                  <a:pt x="900112" y="328612"/>
                </a:lnTo>
                <a:lnTo>
                  <a:pt x="714375" y="383381"/>
                </a:lnTo>
                <a:lnTo>
                  <a:pt x="438150" y="454819"/>
                </a:lnTo>
                <a:lnTo>
                  <a:pt x="326231" y="476250"/>
                </a:lnTo>
                <a:lnTo>
                  <a:pt x="309562" y="476250"/>
                </a:lnTo>
                <a:lnTo>
                  <a:pt x="285750" y="466725"/>
                </a:lnTo>
                <a:lnTo>
                  <a:pt x="228600" y="431006"/>
                </a:lnTo>
                <a:lnTo>
                  <a:pt x="161925" y="388144"/>
                </a:lnTo>
                <a:lnTo>
                  <a:pt x="80962" y="323850"/>
                </a:lnTo>
                <a:lnTo>
                  <a:pt x="16669" y="254794"/>
                </a:lnTo>
                <a:lnTo>
                  <a:pt x="0" y="230981"/>
                </a:lnTo>
                <a:lnTo>
                  <a:pt x="0" y="219075"/>
                </a:lnTo>
                <a:lnTo>
                  <a:pt x="9525" y="197644"/>
                </a:lnTo>
                <a:lnTo>
                  <a:pt x="16669" y="190500"/>
                </a:lnTo>
                <a:lnTo>
                  <a:pt x="23812" y="190500"/>
                </a:lnTo>
                <a:lnTo>
                  <a:pt x="54769" y="207169"/>
                </a:lnTo>
                <a:lnTo>
                  <a:pt x="121444" y="228600"/>
                </a:lnTo>
                <a:lnTo>
                  <a:pt x="190500" y="245269"/>
                </a:lnTo>
                <a:lnTo>
                  <a:pt x="266700" y="254794"/>
                </a:lnTo>
                <a:lnTo>
                  <a:pt x="373856" y="252412"/>
                </a:lnTo>
                <a:lnTo>
                  <a:pt x="511969" y="230981"/>
                </a:lnTo>
                <a:lnTo>
                  <a:pt x="731044" y="188119"/>
                </a:lnTo>
                <a:lnTo>
                  <a:pt x="790575" y="17621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7" name="Google Shape;4037;p367"/>
          <p:cNvSpPr/>
          <p:nvPr/>
        </p:nvSpPr>
        <p:spPr>
          <a:xfrm>
            <a:off x="2809875" y="4352925"/>
            <a:ext cx="441325" cy="677863"/>
          </a:xfrm>
          <a:custGeom>
            <a:avLst/>
            <a:gdLst/>
            <a:ahLst/>
            <a:cxnLst/>
            <a:rect l="l" t="t" r="r" b="b"/>
            <a:pathLst>
              <a:path w="440531" h="678656" extrusionOk="0">
                <a:moveTo>
                  <a:pt x="73819" y="235744"/>
                </a:moveTo>
                <a:lnTo>
                  <a:pt x="45244" y="171450"/>
                </a:lnTo>
                <a:lnTo>
                  <a:pt x="16669" y="92869"/>
                </a:lnTo>
                <a:lnTo>
                  <a:pt x="0" y="42863"/>
                </a:lnTo>
                <a:lnTo>
                  <a:pt x="0" y="16669"/>
                </a:lnTo>
                <a:lnTo>
                  <a:pt x="7144" y="0"/>
                </a:lnTo>
                <a:lnTo>
                  <a:pt x="23813" y="0"/>
                </a:lnTo>
                <a:lnTo>
                  <a:pt x="47625" y="7144"/>
                </a:lnTo>
                <a:lnTo>
                  <a:pt x="83344" y="28575"/>
                </a:lnTo>
                <a:lnTo>
                  <a:pt x="159544" y="80963"/>
                </a:lnTo>
                <a:lnTo>
                  <a:pt x="245269" y="147638"/>
                </a:lnTo>
                <a:lnTo>
                  <a:pt x="340519" y="235744"/>
                </a:lnTo>
                <a:lnTo>
                  <a:pt x="385763" y="288131"/>
                </a:lnTo>
                <a:lnTo>
                  <a:pt x="407194" y="326231"/>
                </a:lnTo>
                <a:lnTo>
                  <a:pt x="423863" y="383381"/>
                </a:lnTo>
                <a:lnTo>
                  <a:pt x="433388" y="445294"/>
                </a:lnTo>
                <a:lnTo>
                  <a:pt x="438150" y="519113"/>
                </a:lnTo>
                <a:lnTo>
                  <a:pt x="440531" y="566738"/>
                </a:lnTo>
                <a:lnTo>
                  <a:pt x="431006" y="638175"/>
                </a:lnTo>
                <a:lnTo>
                  <a:pt x="421481" y="664369"/>
                </a:lnTo>
                <a:lnTo>
                  <a:pt x="397669" y="676275"/>
                </a:lnTo>
                <a:lnTo>
                  <a:pt x="366713" y="678656"/>
                </a:lnTo>
                <a:lnTo>
                  <a:pt x="330994" y="666750"/>
                </a:lnTo>
                <a:lnTo>
                  <a:pt x="295275" y="638175"/>
                </a:lnTo>
                <a:lnTo>
                  <a:pt x="261938" y="600075"/>
                </a:lnTo>
                <a:lnTo>
                  <a:pt x="216694" y="523875"/>
                </a:lnTo>
                <a:lnTo>
                  <a:pt x="159544" y="423863"/>
                </a:lnTo>
                <a:lnTo>
                  <a:pt x="100013" y="307181"/>
                </a:lnTo>
                <a:lnTo>
                  <a:pt x="73819" y="2357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8" name="Google Shape;4038;p367"/>
          <p:cNvSpPr/>
          <p:nvPr/>
        </p:nvSpPr>
        <p:spPr>
          <a:xfrm>
            <a:off x="4057650" y="4059238"/>
            <a:ext cx="495300" cy="755650"/>
          </a:xfrm>
          <a:custGeom>
            <a:avLst/>
            <a:gdLst/>
            <a:ahLst/>
            <a:cxnLst/>
            <a:rect l="l" t="t" r="r" b="b"/>
            <a:pathLst>
              <a:path w="495300" h="754857" extrusionOk="0">
                <a:moveTo>
                  <a:pt x="142875" y="340519"/>
                </a:moveTo>
                <a:lnTo>
                  <a:pt x="35719" y="626269"/>
                </a:lnTo>
                <a:lnTo>
                  <a:pt x="0" y="721519"/>
                </a:lnTo>
                <a:lnTo>
                  <a:pt x="0" y="735807"/>
                </a:lnTo>
                <a:lnTo>
                  <a:pt x="11906" y="750094"/>
                </a:lnTo>
                <a:lnTo>
                  <a:pt x="28575" y="754857"/>
                </a:lnTo>
                <a:lnTo>
                  <a:pt x="40481" y="754857"/>
                </a:lnTo>
                <a:lnTo>
                  <a:pt x="59531" y="735807"/>
                </a:lnTo>
                <a:lnTo>
                  <a:pt x="130969" y="652463"/>
                </a:lnTo>
                <a:lnTo>
                  <a:pt x="226219" y="545307"/>
                </a:lnTo>
                <a:lnTo>
                  <a:pt x="333375" y="426244"/>
                </a:lnTo>
                <a:lnTo>
                  <a:pt x="423863" y="328613"/>
                </a:lnTo>
                <a:lnTo>
                  <a:pt x="461963" y="297657"/>
                </a:lnTo>
                <a:lnTo>
                  <a:pt x="481013" y="276225"/>
                </a:lnTo>
                <a:lnTo>
                  <a:pt x="490538" y="261938"/>
                </a:lnTo>
                <a:lnTo>
                  <a:pt x="495300" y="238125"/>
                </a:lnTo>
                <a:lnTo>
                  <a:pt x="495300" y="221457"/>
                </a:lnTo>
                <a:lnTo>
                  <a:pt x="471488" y="192882"/>
                </a:lnTo>
                <a:lnTo>
                  <a:pt x="411956" y="128588"/>
                </a:lnTo>
                <a:lnTo>
                  <a:pt x="350044" y="78582"/>
                </a:lnTo>
                <a:lnTo>
                  <a:pt x="285750" y="40482"/>
                </a:lnTo>
                <a:lnTo>
                  <a:pt x="233363" y="23813"/>
                </a:lnTo>
                <a:lnTo>
                  <a:pt x="192881" y="16669"/>
                </a:lnTo>
                <a:lnTo>
                  <a:pt x="164306" y="9525"/>
                </a:lnTo>
                <a:lnTo>
                  <a:pt x="140494" y="0"/>
                </a:lnTo>
                <a:lnTo>
                  <a:pt x="123825" y="0"/>
                </a:lnTo>
                <a:lnTo>
                  <a:pt x="116681" y="7144"/>
                </a:lnTo>
                <a:lnTo>
                  <a:pt x="116681" y="23813"/>
                </a:lnTo>
                <a:lnTo>
                  <a:pt x="128588" y="59532"/>
                </a:lnTo>
                <a:lnTo>
                  <a:pt x="147638" y="83344"/>
                </a:lnTo>
                <a:lnTo>
                  <a:pt x="171450" y="119063"/>
                </a:lnTo>
                <a:lnTo>
                  <a:pt x="183356" y="152400"/>
                </a:lnTo>
                <a:lnTo>
                  <a:pt x="188119" y="185738"/>
                </a:lnTo>
                <a:lnTo>
                  <a:pt x="180975" y="235744"/>
                </a:lnTo>
                <a:lnTo>
                  <a:pt x="142875" y="3405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9" name="Google Shape;4039;p367"/>
          <p:cNvSpPr/>
          <p:nvPr/>
        </p:nvSpPr>
        <p:spPr>
          <a:xfrm>
            <a:off x="4700588" y="2097088"/>
            <a:ext cx="581025" cy="1397000"/>
          </a:xfrm>
          <a:custGeom>
            <a:avLst/>
            <a:gdLst/>
            <a:ahLst/>
            <a:cxnLst/>
            <a:rect l="l" t="t" r="r" b="b"/>
            <a:pathLst>
              <a:path w="581025" h="1395413" extrusionOk="0">
                <a:moveTo>
                  <a:pt x="459581" y="542925"/>
                </a:moveTo>
                <a:lnTo>
                  <a:pt x="369093" y="802482"/>
                </a:lnTo>
                <a:lnTo>
                  <a:pt x="300037" y="885825"/>
                </a:lnTo>
                <a:lnTo>
                  <a:pt x="219075" y="1062038"/>
                </a:lnTo>
                <a:lnTo>
                  <a:pt x="52387" y="1385888"/>
                </a:lnTo>
                <a:lnTo>
                  <a:pt x="40481" y="1395413"/>
                </a:lnTo>
                <a:lnTo>
                  <a:pt x="19050" y="1395413"/>
                </a:lnTo>
                <a:lnTo>
                  <a:pt x="0" y="1383507"/>
                </a:lnTo>
                <a:lnTo>
                  <a:pt x="4762" y="1357313"/>
                </a:lnTo>
                <a:lnTo>
                  <a:pt x="45243" y="1190625"/>
                </a:lnTo>
                <a:lnTo>
                  <a:pt x="88106" y="1014413"/>
                </a:lnTo>
                <a:lnTo>
                  <a:pt x="166687" y="678657"/>
                </a:lnTo>
                <a:lnTo>
                  <a:pt x="207168" y="490538"/>
                </a:lnTo>
                <a:lnTo>
                  <a:pt x="226218" y="388144"/>
                </a:lnTo>
                <a:lnTo>
                  <a:pt x="242887" y="309563"/>
                </a:lnTo>
                <a:lnTo>
                  <a:pt x="247650" y="278607"/>
                </a:lnTo>
                <a:lnTo>
                  <a:pt x="245268" y="247650"/>
                </a:lnTo>
                <a:lnTo>
                  <a:pt x="235743" y="207169"/>
                </a:lnTo>
                <a:lnTo>
                  <a:pt x="214312" y="166688"/>
                </a:lnTo>
                <a:lnTo>
                  <a:pt x="180975" y="126207"/>
                </a:lnTo>
                <a:lnTo>
                  <a:pt x="128587" y="85725"/>
                </a:lnTo>
                <a:lnTo>
                  <a:pt x="97631" y="66675"/>
                </a:lnTo>
                <a:lnTo>
                  <a:pt x="78581" y="45244"/>
                </a:lnTo>
                <a:lnTo>
                  <a:pt x="73818" y="30957"/>
                </a:lnTo>
                <a:lnTo>
                  <a:pt x="73818" y="16669"/>
                </a:lnTo>
                <a:lnTo>
                  <a:pt x="80962" y="7144"/>
                </a:lnTo>
                <a:lnTo>
                  <a:pt x="107156" y="0"/>
                </a:lnTo>
                <a:lnTo>
                  <a:pt x="147637" y="0"/>
                </a:lnTo>
                <a:lnTo>
                  <a:pt x="221456" y="9525"/>
                </a:lnTo>
                <a:lnTo>
                  <a:pt x="259556" y="19050"/>
                </a:lnTo>
                <a:lnTo>
                  <a:pt x="354806" y="61913"/>
                </a:lnTo>
                <a:lnTo>
                  <a:pt x="466725" y="114300"/>
                </a:lnTo>
                <a:lnTo>
                  <a:pt x="538162" y="152400"/>
                </a:lnTo>
                <a:lnTo>
                  <a:pt x="559593" y="166688"/>
                </a:lnTo>
                <a:lnTo>
                  <a:pt x="569118" y="178594"/>
                </a:lnTo>
                <a:lnTo>
                  <a:pt x="576262" y="190500"/>
                </a:lnTo>
                <a:lnTo>
                  <a:pt x="581025" y="204788"/>
                </a:lnTo>
                <a:lnTo>
                  <a:pt x="581025" y="226219"/>
                </a:lnTo>
                <a:lnTo>
                  <a:pt x="564356" y="252413"/>
                </a:lnTo>
                <a:lnTo>
                  <a:pt x="526256" y="352425"/>
                </a:lnTo>
                <a:lnTo>
                  <a:pt x="459581" y="5429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0" name="Google Shape;4040;p367"/>
          <p:cNvSpPr/>
          <p:nvPr/>
        </p:nvSpPr>
        <p:spPr>
          <a:xfrm>
            <a:off x="4660900" y="3563938"/>
            <a:ext cx="2444750" cy="493712"/>
          </a:xfrm>
          <a:custGeom>
            <a:avLst/>
            <a:gdLst/>
            <a:ahLst/>
            <a:cxnLst/>
            <a:rect l="l" t="t" r="r" b="b"/>
            <a:pathLst>
              <a:path w="2445544" h="492919" extrusionOk="0">
                <a:moveTo>
                  <a:pt x="1376363" y="138113"/>
                </a:moveTo>
                <a:lnTo>
                  <a:pt x="1683544" y="107157"/>
                </a:lnTo>
                <a:lnTo>
                  <a:pt x="1838325" y="90488"/>
                </a:lnTo>
                <a:lnTo>
                  <a:pt x="1890713" y="73819"/>
                </a:lnTo>
                <a:lnTo>
                  <a:pt x="1985963" y="38100"/>
                </a:lnTo>
                <a:lnTo>
                  <a:pt x="2057400" y="4763"/>
                </a:lnTo>
                <a:lnTo>
                  <a:pt x="2071688" y="0"/>
                </a:lnTo>
                <a:lnTo>
                  <a:pt x="2090738" y="2382"/>
                </a:lnTo>
                <a:lnTo>
                  <a:pt x="2152650" y="21432"/>
                </a:lnTo>
                <a:lnTo>
                  <a:pt x="2235994" y="50007"/>
                </a:lnTo>
                <a:lnTo>
                  <a:pt x="2316957" y="88107"/>
                </a:lnTo>
                <a:lnTo>
                  <a:pt x="2395538" y="133350"/>
                </a:lnTo>
                <a:lnTo>
                  <a:pt x="2426494" y="152400"/>
                </a:lnTo>
                <a:lnTo>
                  <a:pt x="2433638" y="159544"/>
                </a:lnTo>
                <a:lnTo>
                  <a:pt x="2440782" y="178594"/>
                </a:lnTo>
                <a:lnTo>
                  <a:pt x="2445544" y="200025"/>
                </a:lnTo>
                <a:lnTo>
                  <a:pt x="2445544" y="219075"/>
                </a:lnTo>
                <a:lnTo>
                  <a:pt x="2431257" y="245269"/>
                </a:lnTo>
                <a:lnTo>
                  <a:pt x="2407444" y="261938"/>
                </a:lnTo>
                <a:lnTo>
                  <a:pt x="2371725" y="266700"/>
                </a:lnTo>
                <a:lnTo>
                  <a:pt x="2240757" y="266700"/>
                </a:lnTo>
                <a:lnTo>
                  <a:pt x="1990725" y="269082"/>
                </a:lnTo>
                <a:lnTo>
                  <a:pt x="1719263" y="285750"/>
                </a:lnTo>
                <a:lnTo>
                  <a:pt x="1354932" y="311944"/>
                </a:lnTo>
                <a:lnTo>
                  <a:pt x="1083469" y="335757"/>
                </a:lnTo>
                <a:lnTo>
                  <a:pt x="690563" y="409575"/>
                </a:lnTo>
                <a:lnTo>
                  <a:pt x="461963" y="461963"/>
                </a:lnTo>
                <a:lnTo>
                  <a:pt x="338138" y="490538"/>
                </a:lnTo>
                <a:lnTo>
                  <a:pt x="314325" y="492919"/>
                </a:lnTo>
                <a:lnTo>
                  <a:pt x="266700" y="481013"/>
                </a:lnTo>
                <a:lnTo>
                  <a:pt x="219075" y="464344"/>
                </a:lnTo>
                <a:lnTo>
                  <a:pt x="171450" y="440532"/>
                </a:lnTo>
                <a:lnTo>
                  <a:pt x="130969" y="411957"/>
                </a:lnTo>
                <a:lnTo>
                  <a:pt x="97632" y="383382"/>
                </a:lnTo>
                <a:lnTo>
                  <a:pt x="69057" y="352425"/>
                </a:lnTo>
                <a:lnTo>
                  <a:pt x="35719" y="314325"/>
                </a:lnTo>
                <a:lnTo>
                  <a:pt x="14288" y="285750"/>
                </a:lnTo>
                <a:lnTo>
                  <a:pt x="0" y="257175"/>
                </a:lnTo>
                <a:lnTo>
                  <a:pt x="0" y="242888"/>
                </a:lnTo>
                <a:lnTo>
                  <a:pt x="2382" y="230982"/>
                </a:lnTo>
                <a:lnTo>
                  <a:pt x="16669" y="230982"/>
                </a:lnTo>
                <a:lnTo>
                  <a:pt x="42863" y="247650"/>
                </a:lnTo>
                <a:lnTo>
                  <a:pt x="102394" y="269082"/>
                </a:lnTo>
                <a:lnTo>
                  <a:pt x="171450" y="285750"/>
                </a:lnTo>
                <a:lnTo>
                  <a:pt x="261938" y="292894"/>
                </a:lnTo>
                <a:lnTo>
                  <a:pt x="411957" y="283369"/>
                </a:lnTo>
                <a:lnTo>
                  <a:pt x="623888" y="250032"/>
                </a:lnTo>
                <a:lnTo>
                  <a:pt x="914400" y="197644"/>
                </a:lnTo>
                <a:lnTo>
                  <a:pt x="1116807" y="157163"/>
                </a:lnTo>
                <a:lnTo>
                  <a:pt x="1285875" y="147638"/>
                </a:lnTo>
                <a:lnTo>
                  <a:pt x="1376363" y="1381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1" name="Google Shape;4041;p367"/>
          <p:cNvSpPr/>
          <p:nvPr/>
        </p:nvSpPr>
        <p:spPr>
          <a:xfrm>
            <a:off x="3733800" y="2008188"/>
            <a:ext cx="857250" cy="687387"/>
          </a:xfrm>
          <a:custGeom>
            <a:avLst/>
            <a:gdLst/>
            <a:ahLst/>
            <a:cxnLst/>
            <a:rect l="l" t="t" r="r" b="b"/>
            <a:pathLst>
              <a:path w="857250" h="688181" extrusionOk="0">
                <a:moveTo>
                  <a:pt x="483394" y="185737"/>
                </a:moveTo>
                <a:lnTo>
                  <a:pt x="623888" y="240506"/>
                </a:lnTo>
                <a:lnTo>
                  <a:pt x="671513" y="259556"/>
                </a:lnTo>
                <a:lnTo>
                  <a:pt x="688181" y="271462"/>
                </a:lnTo>
                <a:lnTo>
                  <a:pt x="711994" y="304800"/>
                </a:lnTo>
                <a:lnTo>
                  <a:pt x="797719" y="426244"/>
                </a:lnTo>
                <a:lnTo>
                  <a:pt x="850106" y="516731"/>
                </a:lnTo>
                <a:lnTo>
                  <a:pt x="857250" y="545306"/>
                </a:lnTo>
                <a:lnTo>
                  <a:pt x="857250" y="611981"/>
                </a:lnTo>
                <a:lnTo>
                  <a:pt x="850106" y="645319"/>
                </a:lnTo>
                <a:lnTo>
                  <a:pt x="835819" y="666750"/>
                </a:lnTo>
                <a:lnTo>
                  <a:pt x="816769" y="683419"/>
                </a:lnTo>
                <a:lnTo>
                  <a:pt x="788194" y="688181"/>
                </a:lnTo>
                <a:lnTo>
                  <a:pt x="757238" y="685800"/>
                </a:lnTo>
                <a:lnTo>
                  <a:pt x="721519" y="673894"/>
                </a:lnTo>
                <a:lnTo>
                  <a:pt x="669131" y="645319"/>
                </a:lnTo>
                <a:lnTo>
                  <a:pt x="607219" y="607219"/>
                </a:lnTo>
                <a:lnTo>
                  <a:pt x="497681" y="523875"/>
                </a:lnTo>
                <a:lnTo>
                  <a:pt x="376238" y="419100"/>
                </a:lnTo>
                <a:lnTo>
                  <a:pt x="269081" y="316706"/>
                </a:lnTo>
                <a:lnTo>
                  <a:pt x="150019" y="192881"/>
                </a:lnTo>
                <a:lnTo>
                  <a:pt x="35719" y="66675"/>
                </a:lnTo>
                <a:lnTo>
                  <a:pt x="0" y="0"/>
                </a:lnTo>
                <a:lnTo>
                  <a:pt x="78581" y="21431"/>
                </a:lnTo>
                <a:lnTo>
                  <a:pt x="242888" y="88106"/>
                </a:lnTo>
                <a:lnTo>
                  <a:pt x="483394" y="18573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2" name="Google Shape;4042;p367"/>
          <p:cNvSpPr/>
          <p:nvPr/>
        </p:nvSpPr>
        <p:spPr>
          <a:xfrm>
            <a:off x="2909888" y="2894013"/>
            <a:ext cx="1490662" cy="422275"/>
          </a:xfrm>
          <a:custGeom>
            <a:avLst/>
            <a:gdLst/>
            <a:ahLst/>
            <a:cxnLst/>
            <a:rect l="l" t="t" r="r" b="b"/>
            <a:pathLst>
              <a:path w="1490662" h="423862" extrusionOk="0">
                <a:moveTo>
                  <a:pt x="928687" y="302419"/>
                </a:moveTo>
                <a:lnTo>
                  <a:pt x="797718" y="338137"/>
                </a:lnTo>
                <a:lnTo>
                  <a:pt x="552450" y="388144"/>
                </a:lnTo>
                <a:lnTo>
                  <a:pt x="421481" y="411956"/>
                </a:lnTo>
                <a:lnTo>
                  <a:pt x="352425" y="423862"/>
                </a:lnTo>
                <a:lnTo>
                  <a:pt x="330993" y="423862"/>
                </a:lnTo>
                <a:lnTo>
                  <a:pt x="295275" y="409575"/>
                </a:lnTo>
                <a:lnTo>
                  <a:pt x="228600" y="373856"/>
                </a:lnTo>
                <a:lnTo>
                  <a:pt x="192881" y="347662"/>
                </a:lnTo>
                <a:lnTo>
                  <a:pt x="154781" y="316706"/>
                </a:lnTo>
                <a:lnTo>
                  <a:pt x="121443" y="300037"/>
                </a:lnTo>
                <a:lnTo>
                  <a:pt x="97631" y="292894"/>
                </a:lnTo>
                <a:lnTo>
                  <a:pt x="73818" y="290512"/>
                </a:lnTo>
                <a:lnTo>
                  <a:pt x="42862" y="288131"/>
                </a:lnTo>
                <a:lnTo>
                  <a:pt x="0" y="286027"/>
                </a:lnTo>
                <a:lnTo>
                  <a:pt x="71437" y="199980"/>
                </a:lnTo>
                <a:lnTo>
                  <a:pt x="88106" y="207169"/>
                </a:lnTo>
                <a:lnTo>
                  <a:pt x="126206" y="228600"/>
                </a:lnTo>
                <a:lnTo>
                  <a:pt x="176212" y="242887"/>
                </a:lnTo>
                <a:lnTo>
                  <a:pt x="238125" y="247650"/>
                </a:lnTo>
                <a:lnTo>
                  <a:pt x="326231" y="245269"/>
                </a:lnTo>
                <a:lnTo>
                  <a:pt x="461962" y="226219"/>
                </a:lnTo>
                <a:lnTo>
                  <a:pt x="626268" y="195262"/>
                </a:lnTo>
                <a:lnTo>
                  <a:pt x="764381" y="161925"/>
                </a:lnTo>
                <a:lnTo>
                  <a:pt x="914400" y="111919"/>
                </a:lnTo>
                <a:lnTo>
                  <a:pt x="1019175" y="71437"/>
                </a:lnTo>
                <a:lnTo>
                  <a:pt x="1104900" y="23812"/>
                </a:lnTo>
                <a:lnTo>
                  <a:pt x="1138237" y="2381"/>
                </a:lnTo>
                <a:lnTo>
                  <a:pt x="1159668" y="0"/>
                </a:lnTo>
                <a:lnTo>
                  <a:pt x="1202531" y="2381"/>
                </a:lnTo>
                <a:lnTo>
                  <a:pt x="1307306" y="11906"/>
                </a:lnTo>
                <a:lnTo>
                  <a:pt x="1369218" y="21431"/>
                </a:lnTo>
                <a:lnTo>
                  <a:pt x="1423987" y="33337"/>
                </a:lnTo>
                <a:lnTo>
                  <a:pt x="1459706" y="52387"/>
                </a:lnTo>
                <a:lnTo>
                  <a:pt x="1476375" y="64294"/>
                </a:lnTo>
                <a:lnTo>
                  <a:pt x="1490662" y="80962"/>
                </a:lnTo>
                <a:lnTo>
                  <a:pt x="1488281" y="95250"/>
                </a:lnTo>
                <a:lnTo>
                  <a:pt x="1481137" y="114300"/>
                </a:lnTo>
                <a:lnTo>
                  <a:pt x="1464468" y="133350"/>
                </a:lnTo>
                <a:lnTo>
                  <a:pt x="1412081" y="171450"/>
                </a:lnTo>
                <a:lnTo>
                  <a:pt x="1352550" y="190500"/>
                </a:lnTo>
                <a:lnTo>
                  <a:pt x="1119187" y="252412"/>
                </a:lnTo>
                <a:lnTo>
                  <a:pt x="928687" y="3024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3" name="Google Shape;4043;p367"/>
          <p:cNvSpPr/>
          <p:nvPr/>
        </p:nvSpPr>
        <p:spPr>
          <a:xfrm>
            <a:off x="3463925" y="3213100"/>
            <a:ext cx="396875" cy="2111375"/>
          </a:xfrm>
          <a:custGeom>
            <a:avLst/>
            <a:gdLst/>
            <a:ahLst/>
            <a:cxnLst/>
            <a:rect l="l" t="t" r="r" b="b"/>
            <a:pathLst>
              <a:path w="396875" h="2111375" extrusionOk="0">
                <a:moveTo>
                  <a:pt x="95250" y="415925"/>
                </a:moveTo>
                <a:cubicBezTo>
                  <a:pt x="96308" y="335492"/>
                  <a:pt x="97367" y="255058"/>
                  <a:pt x="98425" y="174625"/>
                </a:cubicBezTo>
                <a:lnTo>
                  <a:pt x="95250" y="146050"/>
                </a:lnTo>
                <a:lnTo>
                  <a:pt x="85725" y="114300"/>
                </a:lnTo>
                <a:lnTo>
                  <a:pt x="69850" y="85725"/>
                </a:lnTo>
                <a:lnTo>
                  <a:pt x="57150" y="69850"/>
                </a:lnTo>
                <a:lnTo>
                  <a:pt x="28575" y="38100"/>
                </a:lnTo>
                <a:lnTo>
                  <a:pt x="0" y="0"/>
                </a:lnTo>
                <a:lnTo>
                  <a:pt x="250825" y="3175"/>
                </a:lnTo>
                <a:lnTo>
                  <a:pt x="295275" y="50800"/>
                </a:lnTo>
                <a:lnTo>
                  <a:pt x="339725" y="98425"/>
                </a:lnTo>
                <a:lnTo>
                  <a:pt x="374650" y="130175"/>
                </a:lnTo>
                <a:lnTo>
                  <a:pt x="390525" y="149225"/>
                </a:lnTo>
                <a:lnTo>
                  <a:pt x="393700" y="158750"/>
                </a:lnTo>
                <a:lnTo>
                  <a:pt x="396875" y="180975"/>
                </a:lnTo>
                <a:lnTo>
                  <a:pt x="393700" y="222250"/>
                </a:lnTo>
                <a:lnTo>
                  <a:pt x="381000" y="269875"/>
                </a:lnTo>
                <a:lnTo>
                  <a:pt x="361950" y="311150"/>
                </a:lnTo>
                <a:lnTo>
                  <a:pt x="333375" y="460375"/>
                </a:lnTo>
                <a:lnTo>
                  <a:pt x="314325" y="568325"/>
                </a:lnTo>
                <a:lnTo>
                  <a:pt x="320675" y="708025"/>
                </a:lnTo>
                <a:lnTo>
                  <a:pt x="298450" y="1152525"/>
                </a:lnTo>
                <a:lnTo>
                  <a:pt x="276225" y="1806575"/>
                </a:lnTo>
                <a:lnTo>
                  <a:pt x="276225" y="1987550"/>
                </a:lnTo>
                <a:lnTo>
                  <a:pt x="171450" y="2111375"/>
                </a:lnTo>
                <a:lnTo>
                  <a:pt x="76200" y="2044700"/>
                </a:lnTo>
                <a:lnTo>
                  <a:pt x="76200" y="1749425"/>
                </a:lnTo>
                <a:lnTo>
                  <a:pt x="85725" y="1387475"/>
                </a:lnTo>
                <a:lnTo>
                  <a:pt x="95250" y="1098550"/>
                </a:lnTo>
                <a:cubicBezTo>
                  <a:pt x="96308" y="980017"/>
                  <a:pt x="97367" y="861483"/>
                  <a:pt x="98425" y="742950"/>
                </a:cubicBezTo>
                <a:cubicBezTo>
                  <a:pt x="97367" y="637117"/>
                  <a:pt x="96308" y="531283"/>
                  <a:pt x="95250" y="415925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4" name="Google Shape;4044;p367"/>
          <p:cNvSpPr/>
          <p:nvPr/>
        </p:nvSpPr>
        <p:spPr>
          <a:xfrm>
            <a:off x="2513013" y="4954588"/>
            <a:ext cx="2028825" cy="760412"/>
          </a:xfrm>
          <a:custGeom>
            <a:avLst/>
            <a:gdLst/>
            <a:ahLst/>
            <a:cxnLst/>
            <a:rect l="l" t="t" r="r" b="b"/>
            <a:pathLst>
              <a:path w="2028825" h="759619" extrusionOk="0">
                <a:moveTo>
                  <a:pt x="909637" y="314325"/>
                </a:moveTo>
                <a:lnTo>
                  <a:pt x="1050131" y="278607"/>
                </a:lnTo>
                <a:lnTo>
                  <a:pt x="1223962" y="219075"/>
                </a:lnTo>
                <a:lnTo>
                  <a:pt x="1766887" y="69057"/>
                </a:lnTo>
                <a:lnTo>
                  <a:pt x="1983581" y="7144"/>
                </a:lnTo>
                <a:lnTo>
                  <a:pt x="2007394" y="0"/>
                </a:lnTo>
                <a:lnTo>
                  <a:pt x="2024062" y="0"/>
                </a:lnTo>
                <a:lnTo>
                  <a:pt x="2028825" y="4763"/>
                </a:lnTo>
                <a:lnTo>
                  <a:pt x="2028825" y="19050"/>
                </a:lnTo>
                <a:lnTo>
                  <a:pt x="2005012" y="61913"/>
                </a:lnTo>
                <a:lnTo>
                  <a:pt x="1985962" y="83344"/>
                </a:lnTo>
                <a:lnTo>
                  <a:pt x="1921669" y="109538"/>
                </a:lnTo>
                <a:lnTo>
                  <a:pt x="1676400" y="207169"/>
                </a:lnTo>
                <a:lnTo>
                  <a:pt x="1481137" y="283369"/>
                </a:lnTo>
                <a:lnTo>
                  <a:pt x="1183481" y="407194"/>
                </a:lnTo>
                <a:lnTo>
                  <a:pt x="823912" y="559594"/>
                </a:lnTo>
                <a:lnTo>
                  <a:pt x="602456" y="650082"/>
                </a:lnTo>
                <a:lnTo>
                  <a:pt x="411956" y="735807"/>
                </a:lnTo>
                <a:lnTo>
                  <a:pt x="383381" y="752475"/>
                </a:lnTo>
                <a:lnTo>
                  <a:pt x="361950" y="759619"/>
                </a:lnTo>
                <a:lnTo>
                  <a:pt x="333375" y="759619"/>
                </a:lnTo>
                <a:lnTo>
                  <a:pt x="285750" y="747713"/>
                </a:lnTo>
                <a:lnTo>
                  <a:pt x="235744" y="721519"/>
                </a:lnTo>
                <a:lnTo>
                  <a:pt x="197644" y="690563"/>
                </a:lnTo>
                <a:lnTo>
                  <a:pt x="150019" y="640557"/>
                </a:lnTo>
                <a:lnTo>
                  <a:pt x="90487" y="552450"/>
                </a:lnTo>
                <a:lnTo>
                  <a:pt x="33337" y="457200"/>
                </a:lnTo>
                <a:lnTo>
                  <a:pt x="9525" y="411957"/>
                </a:lnTo>
                <a:lnTo>
                  <a:pt x="0" y="395288"/>
                </a:lnTo>
                <a:lnTo>
                  <a:pt x="0" y="376238"/>
                </a:lnTo>
                <a:lnTo>
                  <a:pt x="4762" y="342900"/>
                </a:lnTo>
                <a:lnTo>
                  <a:pt x="11906" y="333375"/>
                </a:lnTo>
                <a:lnTo>
                  <a:pt x="23812" y="326232"/>
                </a:lnTo>
                <a:lnTo>
                  <a:pt x="52387" y="340519"/>
                </a:lnTo>
                <a:lnTo>
                  <a:pt x="92869" y="364332"/>
                </a:lnTo>
                <a:lnTo>
                  <a:pt x="169069" y="397669"/>
                </a:lnTo>
                <a:lnTo>
                  <a:pt x="247650" y="426244"/>
                </a:lnTo>
                <a:lnTo>
                  <a:pt x="326231" y="442913"/>
                </a:lnTo>
                <a:lnTo>
                  <a:pt x="388144" y="442913"/>
                </a:lnTo>
                <a:lnTo>
                  <a:pt x="569119" y="400050"/>
                </a:lnTo>
                <a:lnTo>
                  <a:pt x="909637" y="3143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5" name="Google Shape;4045;p367"/>
          <p:cNvSpPr/>
          <p:nvPr/>
        </p:nvSpPr>
        <p:spPr>
          <a:xfrm>
            <a:off x="4962525" y="2627313"/>
            <a:ext cx="1770063" cy="458787"/>
          </a:xfrm>
          <a:custGeom>
            <a:avLst/>
            <a:gdLst/>
            <a:ahLst/>
            <a:cxnLst/>
            <a:rect l="l" t="t" r="r" b="b"/>
            <a:pathLst>
              <a:path w="1769269" h="459581" extrusionOk="0">
                <a:moveTo>
                  <a:pt x="531019" y="245269"/>
                </a:moveTo>
                <a:lnTo>
                  <a:pt x="392906" y="269081"/>
                </a:lnTo>
                <a:lnTo>
                  <a:pt x="297656" y="280987"/>
                </a:lnTo>
                <a:lnTo>
                  <a:pt x="207169" y="288131"/>
                </a:lnTo>
                <a:lnTo>
                  <a:pt x="157163" y="292894"/>
                </a:lnTo>
                <a:lnTo>
                  <a:pt x="140494" y="292894"/>
                </a:lnTo>
                <a:lnTo>
                  <a:pt x="128588" y="273844"/>
                </a:lnTo>
                <a:lnTo>
                  <a:pt x="109538" y="233362"/>
                </a:lnTo>
                <a:lnTo>
                  <a:pt x="80963" y="219075"/>
                </a:lnTo>
                <a:lnTo>
                  <a:pt x="0" y="369094"/>
                </a:lnTo>
                <a:lnTo>
                  <a:pt x="50006" y="400050"/>
                </a:lnTo>
                <a:lnTo>
                  <a:pt x="71438" y="414337"/>
                </a:lnTo>
                <a:lnTo>
                  <a:pt x="90488" y="423862"/>
                </a:lnTo>
                <a:lnTo>
                  <a:pt x="121444" y="435769"/>
                </a:lnTo>
                <a:lnTo>
                  <a:pt x="157163" y="442912"/>
                </a:lnTo>
                <a:lnTo>
                  <a:pt x="185738" y="445294"/>
                </a:lnTo>
                <a:lnTo>
                  <a:pt x="219075" y="447675"/>
                </a:lnTo>
                <a:lnTo>
                  <a:pt x="247650" y="452437"/>
                </a:lnTo>
                <a:lnTo>
                  <a:pt x="276225" y="459581"/>
                </a:lnTo>
                <a:lnTo>
                  <a:pt x="316706" y="459581"/>
                </a:lnTo>
                <a:lnTo>
                  <a:pt x="371475" y="450056"/>
                </a:lnTo>
                <a:lnTo>
                  <a:pt x="473869" y="428625"/>
                </a:lnTo>
                <a:lnTo>
                  <a:pt x="545306" y="414337"/>
                </a:lnTo>
                <a:lnTo>
                  <a:pt x="657225" y="397669"/>
                </a:lnTo>
                <a:lnTo>
                  <a:pt x="857250" y="357187"/>
                </a:lnTo>
                <a:lnTo>
                  <a:pt x="1004888" y="338137"/>
                </a:lnTo>
                <a:lnTo>
                  <a:pt x="1190625" y="314325"/>
                </a:lnTo>
                <a:lnTo>
                  <a:pt x="1409700" y="278606"/>
                </a:lnTo>
                <a:lnTo>
                  <a:pt x="1554956" y="250031"/>
                </a:lnTo>
                <a:lnTo>
                  <a:pt x="1652588" y="223837"/>
                </a:lnTo>
                <a:lnTo>
                  <a:pt x="1700213" y="209550"/>
                </a:lnTo>
                <a:lnTo>
                  <a:pt x="1735931" y="192881"/>
                </a:lnTo>
                <a:lnTo>
                  <a:pt x="1757363" y="178594"/>
                </a:lnTo>
                <a:lnTo>
                  <a:pt x="1766888" y="161925"/>
                </a:lnTo>
                <a:lnTo>
                  <a:pt x="1769269" y="142875"/>
                </a:lnTo>
                <a:lnTo>
                  <a:pt x="1764506" y="114300"/>
                </a:lnTo>
                <a:lnTo>
                  <a:pt x="1743075" y="80962"/>
                </a:lnTo>
                <a:lnTo>
                  <a:pt x="1719263" y="59531"/>
                </a:lnTo>
                <a:lnTo>
                  <a:pt x="1647825" y="38100"/>
                </a:lnTo>
                <a:lnTo>
                  <a:pt x="1547813" y="11906"/>
                </a:lnTo>
                <a:lnTo>
                  <a:pt x="1490663" y="0"/>
                </a:lnTo>
                <a:lnTo>
                  <a:pt x="1469231" y="4762"/>
                </a:lnTo>
                <a:lnTo>
                  <a:pt x="1412081" y="30956"/>
                </a:lnTo>
                <a:lnTo>
                  <a:pt x="1273969" y="92869"/>
                </a:lnTo>
                <a:lnTo>
                  <a:pt x="1181100" y="111919"/>
                </a:lnTo>
                <a:lnTo>
                  <a:pt x="909638" y="171450"/>
                </a:lnTo>
                <a:lnTo>
                  <a:pt x="597694" y="230981"/>
                </a:lnTo>
                <a:lnTo>
                  <a:pt x="531019" y="2452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6" name="Google Shape;4046;p367"/>
          <p:cNvSpPr/>
          <p:nvPr/>
        </p:nvSpPr>
        <p:spPr>
          <a:xfrm rot="-5400000">
            <a:off x="2846387" y="2792413"/>
            <a:ext cx="4346575" cy="1828800"/>
          </a:xfrm>
          <a:custGeom>
            <a:avLst/>
            <a:gdLst/>
            <a:ahLst/>
            <a:cxnLst/>
            <a:rect l="l" t="t" r="r" b="b"/>
            <a:pathLst>
              <a:path w="4346048" h="1828800" extrusionOk="0">
                <a:moveTo>
                  <a:pt x="2231278" y="1461628"/>
                </a:moveTo>
                <a:lnTo>
                  <a:pt x="2358376" y="1472220"/>
                </a:lnTo>
                <a:lnTo>
                  <a:pt x="2527840" y="1482811"/>
                </a:lnTo>
                <a:lnTo>
                  <a:pt x="2714956" y="1489872"/>
                </a:lnTo>
                <a:lnTo>
                  <a:pt x="2859707" y="1489872"/>
                </a:lnTo>
                <a:lnTo>
                  <a:pt x="3191574" y="1489872"/>
                </a:lnTo>
                <a:lnTo>
                  <a:pt x="3541094" y="1489872"/>
                </a:lnTo>
                <a:lnTo>
                  <a:pt x="3929449" y="1489872"/>
                </a:lnTo>
                <a:lnTo>
                  <a:pt x="4007120" y="1486342"/>
                </a:lnTo>
                <a:lnTo>
                  <a:pt x="4070669" y="1472220"/>
                </a:lnTo>
                <a:lnTo>
                  <a:pt x="4123627" y="1451037"/>
                </a:lnTo>
                <a:lnTo>
                  <a:pt x="4162462" y="1429854"/>
                </a:lnTo>
                <a:lnTo>
                  <a:pt x="4197767" y="1401610"/>
                </a:lnTo>
                <a:lnTo>
                  <a:pt x="4226011" y="1359244"/>
                </a:lnTo>
                <a:lnTo>
                  <a:pt x="4247194" y="1313347"/>
                </a:lnTo>
                <a:lnTo>
                  <a:pt x="4268377" y="1288634"/>
                </a:lnTo>
                <a:lnTo>
                  <a:pt x="4293091" y="1274512"/>
                </a:lnTo>
                <a:lnTo>
                  <a:pt x="4303682" y="1274512"/>
                </a:lnTo>
                <a:lnTo>
                  <a:pt x="4317804" y="1281573"/>
                </a:lnTo>
                <a:lnTo>
                  <a:pt x="4331926" y="1302756"/>
                </a:lnTo>
                <a:lnTo>
                  <a:pt x="4338987" y="1323939"/>
                </a:lnTo>
                <a:lnTo>
                  <a:pt x="4346048" y="1359244"/>
                </a:lnTo>
                <a:lnTo>
                  <a:pt x="4346048" y="1380427"/>
                </a:lnTo>
                <a:lnTo>
                  <a:pt x="4335457" y="1443976"/>
                </a:lnTo>
                <a:lnTo>
                  <a:pt x="4307213" y="1539299"/>
                </a:lnTo>
                <a:lnTo>
                  <a:pt x="4271908" y="1631092"/>
                </a:lnTo>
                <a:lnTo>
                  <a:pt x="4208359" y="1747599"/>
                </a:lnTo>
                <a:lnTo>
                  <a:pt x="4165993" y="1807617"/>
                </a:lnTo>
                <a:lnTo>
                  <a:pt x="4148340" y="1821739"/>
                </a:lnTo>
                <a:lnTo>
                  <a:pt x="4123627" y="1828800"/>
                </a:lnTo>
                <a:lnTo>
                  <a:pt x="4091852" y="1825270"/>
                </a:lnTo>
                <a:lnTo>
                  <a:pt x="4063608" y="1804087"/>
                </a:lnTo>
                <a:lnTo>
                  <a:pt x="4042425" y="1782904"/>
                </a:lnTo>
                <a:lnTo>
                  <a:pt x="3968285" y="1761721"/>
                </a:lnTo>
                <a:lnTo>
                  <a:pt x="3791759" y="1737007"/>
                </a:lnTo>
                <a:lnTo>
                  <a:pt x="3230410" y="1733477"/>
                </a:lnTo>
                <a:lnTo>
                  <a:pt x="3043293" y="1737007"/>
                </a:lnTo>
                <a:lnTo>
                  <a:pt x="2845585" y="1737007"/>
                </a:lnTo>
                <a:lnTo>
                  <a:pt x="2545492" y="1729946"/>
                </a:lnTo>
                <a:lnTo>
                  <a:pt x="2248930" y="1705233"/>
                </a:lnTo>
                <a:lnTo>
                  <a:pt x="2093588" y="1680519"/>
                </a:lnTo>
                <a:lnTo>
                  <a:pt x="1800556" y="1638153"/>
                </a:lnTo>
                <a:lnTo>
                  <a:pt x="1669928" y="1595787"/>
                </a:lnTo>
                <a:lnTo>
                  <a:pt x="1535769" y="1546360"/>
                </a:lnTo>
                <a:lnTo>
                  <a:pt x="1355713" y="1468689"/>
                </a:lnTo>
                <a:lnTo>
                  <a:pt x="1186249" y="1383957"/>
                </a:lnTo>
                <a:lnTo>
                  <a:pt x="1055620" y="1309817"/>
                </a:lnTo>
                <a:lnTo>
                  <a:pt x="928522" y="1228615"/>
                </a:lnTo>
                <a:lnTo>
                  <a:pt x="812016" y="1140352"/>
                </a:lnTo>
                <a:lnTo>
                  <a:pt x="744936" y="1083864"/>
                </a:lnTo>
                <a:lnTo>
                  <a:pt x="642552" y="988541"/>
                </a:lnTo>
                <a:lnTo>
                  <a:pt x="561350" y="903809"/>
                </a:lnTo>
                <a:lnTo>
                  <a:pt x="466027" y="787302"/>
                </a:lnTo>
                <a:lnTo>
                  <a:pt x="363642" y="649613"/>
                </a:lnTo>
                <a:lnTo>
                  <a:pt x="261257" y="497801"/>
                </a:lnTo>
                <a:lnTo>
                  <a:pt x="155342" y="328337"/>
                </a:lnTo>
                <a:lnTo>
                  <a:pt x="45897" y="137690"/>
                </a:lnTo>
                <a:lnTo>
                  <a:pt x="7061" y="49427"/>
                </a:lnTo>
                <a:lnTo>
                  <a:pt x="0" y="21183"/>
                </a:lnTo>
                <a:lnTo>
                  <a:pt x="7061" y="3531"/>
                </a:lnTo>
                <a:lnTo>
                  <a:pt x="14122" y="0"/>
                </a:lnTo>
                <a:lnTo>
                  <a:pt x="35305" y="3531"/>
                </a:lnTo>
                <a:lnTo>
                  <a:pt x="52958" y="10592"/>
                </a:lnTo>
                <a:lnTo>
                  <a:pt x="67080" y="28244"/>
                </a:lnTo>
                <a:lnTo>
                  <a:pt x="116507" y="98854"/>
                </a:lnTo>
                <a:lnTo>
                  <a:pt x="197708" y="215361"/>
                </a:lnTo>
                <a:lnTo>
                  <a:pt x="271849" y="310685"/>
                </a:lnTo>
                <a:lnTo>
                  <a:pt x="345990" y="409539"/>
                </a:lnTo>
                <a:lnTo>
                  <a:pt x="451905" y="536637"/>
                </a:lnTo>
                <a:lnTo>
                  <a:pt x="564881" y="653143"/>
                </a:lnTo>
                <a:lnTo>
                  <a:pt x="670796" y="755528"/>
                </a:lnTo>
                <a:lnTo>
                  <a:pt x="773180" y="850851"/>
                </a:lnTo>
                <a:lnTo>
                  <a:pt x="893217" y="946175"/>
                </a:lnTo>
                <a:lnTo>
                  <a:pt x="1023846" y="1037968"/>
                </a:lnTo>
                <a:lnTo>
                  <a:pt x="1136822" y="1108578"/>
                </a:lnTo>
                <a:lnTo>
                  <a:pt x="1285103" y="1189780"/>
                </a:lnTo>
                <a:lnTo>
                  <a:pt x="1436915" y="1256859"/>
                </a:lnTo>
                <a:lnTo>
                  <a:pt x="1542830" y="1299225"/>
                </a:lnTo>
                <a:lnTo>
                  <a:pt x="1641684" y="1331000"/>
                </a:lnTo>
                <a:lnTo>
                  <a:pt x="1754660" y="1362774"/>
                </a:lnTo>
                <a:lnTo>
                  <a:pt x="1885288" y="1391018"/>
                </a:lnTo>
                <a:lnTo>
                  <a:pt x="1977081" y="1408671"/>
                </a:lnTo>
                <a:lnTo>
                  <a:pt x="2107710" y="1447506"/>
                </a:lnTo>
                <a:lnTo>
                  <a:pt x="2231278" y="146162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7" name="Google Shape;4047;p367"/>
          <p:cNvSpPr/>
          <p:nvPr/>
        </p:nvSpPr>
        <p:spPr>
          <a:xfrm>
            <a:off x="5705475" y="3859213"/>
            <a:ext cx="1684338" cy="1938337"/>
          </a:xfrm>
          <a:custGeom>
            <a:avLst/>
            <a:gdLst/>
            <a:ahLst/>
            <a:cxnLst/>
            <a:rect l="l" t="t" r="r" b="b"/>
            <a:pathLst>
              <a:path w="1683448" h="1939796" extrusionOk="0">
                <a:moveTo>
                  <a:pt x="261635" y="621052"/>
                </a:moveTo>
                <a:lnTo>
                  <a:pt x="184995" y="473057"/>
                </a:lnTo>
                <a:lnTo>
                  <a:pt x="126853" y="359417"/>
                </a:lnTo>
                <a:lnTo>
                  <a:pt x="66070" y="237850"/>
                </a:lnTo>
                <a:lnTo>
                  <a:pt x="44927" y="195565"/>
                </a:lnTo>
                <a:lnTo>
                  <a:pt x="0" y="66069"/>
                </a:lnTo>
                <a:lnTo>
                  <a:pt x="44927" y="0"/>
                </a:lnTo>
                <a:lnTo>
                  <a:pt x="89855" y="71355"/>
                </a:lnTo>
                <a:lnTo>
                  <a:pt x="163852" y="184994"/>
                </a:lnTo>
                <a:lnTo>
                  <a:pt x="298634" y="393773"/>
                </a:lnTo>
                <a:lnTo>
                  <a:pt x="414916" y="565554"/>
                </a:lnTo>
                <a:lnTo>
                  <a:pt x="507413" y="697692"/>
                </a:lnTo>
                <a:lnTo>
                  <a:pt x="578768" y="803403"/>
                </a:lnTo>
                <a:lnTo>
                  <a:pt x="665979" y="924971"/>
                </a:lnTo>
                <a:lnTo>
                  <a:pt x="755834" y="1051824"/>
                </a:lnTo>
                <a:lnTo>
                  <a:pt x="856259" y="1181320"/>
                </a:lnTo>
                <a:lnTo>
                  <a:pt x="956685" y="1300245"/>
                </a:lnTo>
                <a:lnTo>
                  <a:pt x="1072967" y="1424455"/>
                </a:lnTo>
                <a:lnTo>
                  <a:pt x="1189249" y="1538095"/>
                </a:lnTo>
                <a:lnTo>
                  <a:pt x="1300245" y="1638520"/>
                </a:lnTo>
                <a:lnTo>
                  <a:pt x="1374243" y="1701947"/>
                </a:lnTo>
                <a:lnTo>
                  <a:pt x="1493168" y="1783873"/>
                </a:lnTo>
                <a:lnTo>
                  <a:pt x="1614736" y="1860513"/>
                </a:lnTo>
                <a:lnTo>
                  <a:pt x="1662305" y="1886941"/>
                </a:lnTo>
                <a:lnTo>
                  <a:pt x="1670234" y="1892226"/>
                </a:lnTo>
                <a:lnTo>
                  <a:pt x="1680805" y="1900155"/>
                </a:lnTo>
                <a:lnTo>
                  <a:pt x="1683448" y="1910726"/>
                </a:lnTo>
                <a:lnTo>
                  <a:pt x="1675519" y="1923940"/>
                </a:lnTo>
                <a:lnTo>
                  <a:pt x="1646449" y="1934511"/>
                </a:lnTo>
                <a:lnTo>
                  <a:pt x="1585665" y="1939796"/>
                </a:lnTo>
                <a:lnTo>
                  <a:pt x="1511667" y="1939796"/>
                </a:lnTo>
                <a:lnTo>
                  <a:pt x="1384814" y="1926583"/>
                </a:lnTo>
                <a:lnTo>
                  <a:pt x="1228890" y="1905440"/>
                </a:lnTo>
                <a:lnTo>
                  <a:pt x="1120537" y="1884298"/>
                </a:lnTo>
                <a:lnTo>
                  <a:pt x="1022754" y="1865799"/>
                </a:lnTo>
                <a:lnTo>
                  <a:pt x="967256" y="1855228"/>
                </a:lnTo>
                <a:lnTo>
                  <a:pt x="922329" y="1839371"/>
                </a:lnTo>
                <a:lnTo>
                  <a:pt x="880044" y="1815586"/>
                </a:lnTo>
                <a:lnTo>
                  <a:pt x="850974" y="1791801"/>
                </a:lnTo>
                <a:lnTo>
                  <a:pt x="819260" y="1762731"/>
                </a:lnTo>
                <a:lnTo>
                  <a:pt x="782262" y="1717803"/>
                </a:lnTo>
                <a:lnTo>
                  <a:pt x="747905" y="1654377"/>
                </a:lnTo>
                <a:lnTo>
                  <a:pt x="700336" y="1548666"/>
                </a:lnTo>
                <a:lnTo>
                  <a:pt x="636909" y="1413884"/>
                </a:lnTo>
                <a:lnTo>
                  <a:pt x="565554" y="1260603"/>
                </a:lnTo>
                <a:lnTo>
                  <a:pt x="473057" y="1057110"/>
                </a:lnTo>
                <a:lnTo>
                  <a:pt x="406988" y="911757"/>
                </a:lnTo>
                <a:lnTo>
                  <a:pt x="340918" y="766404"/>
                </a:lnTo>
                <a:lnTo>
                  <a:pt x="261635" y="6210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77F75AB-A39F-0141-8181-E3482ADD4BE9}"/>
              </a:ext>
            </a:extLst>
          </p:cNvPr>
          <p:cNvGrpSpPr/>
          <p:nvPr/>
        </p:nvGrpSpPr>
        <p:grpSpPr>
          <a:xfrm>
            <a:off x="2509001" y="1529513"/>
            <a:ext cx="4876800" cy="4346575"/>
            <a:chOff x="2665413" y="1685925"/>
            <a:chExt cx="4876800" cy="4346575"/>
          </a:xfrm>
        </p:grpSpPr>
        <p:sp>
          <p:nvSpPr>
            <p:cNvPr id="16" name="Google Shape;4035;p367">
              <a:extLst>
                <a:ext uri="{FF2B5EF4-FFF2-40B4-BE49-F238E27FC236}">
                  <a16:creationId xmlns:a16="http://schemas.microsoft.com/office/drawing/2014/main" id="{385BF217-2331-3146-80ED-0A3041127609}"/>
                </a:ext>
              </a:extLst>
            </p:cNvPr>
            <p:cNvSpPr/>
            <p:nvPr/>
          </p:nvSpPr>
          <p:spPr>
            <a:xfrm>
              <a:off x="2751138" y="1747838"/>
              <a:ext cx="1381125" cy="1879600"/>
            </a:xfrm>
            <a:custGeom>
              <a:avLst/>
              <a:gdLst/>
              <a:ahLst/>
              <a:cxnLst/>
              <a:rect l="l" t="t" r="r" b="b"/>
              <a:pathLst>
                <a:path w="1381125" h="1878806" extrusionOk="0">
                  <a:moveTo>
                    <a:pt x="947737" y="850106"/>
                  </a:moveTo>
                  <a:lnTo>
                    <a:pt x="1033462" y="731043"/>
                  </a:lnTo>
                  <a:lnTo>
                    <a:pt x="1100137" y="631031"/>
                  </a:lnTo>
                  <a:lnTo>
                    <a:pt x="1190625" y="488156"/>
                  </a:lnTo>
                  <a:lnTo>
                    <a:pt x="1207294" y="431006"/>
                  </a:lnTo>
                  <a:lnTo>
                    <a:pt x="1223962" y="390525"/>
                  </a:lnTo>
                  <a:lnTo>
                    <a:pt x="1245394" y="361950"/>
                  </a:lnTo>
                  <a:lnTo>
                    <a:pt x="1278731" y="330993"/>
                  </a:lnTo>
                  <a:lnTo>
                    <a:pt x="1307306" y="314325"/>
                  </a:lnTo>
                  <a:lnTo>
                    <a:pt x="1340644" y="307181"/>
                  </a:lnTo>
                  <a:lnTo>
                    <a:pt x="1364456" y="295275"/>
                  </a:lnTo>
                  <a:lnTo>
                    <a:pt x="1376362" y="280987"/>
                  </a:lnTo>
                  <a:lnTo>
                    <a:pt x="1381125" y="264318"/>
                  </a:lnTo>
                  <a:lnTo>
                    <a:pt x="1381125" y="240506"/>
                  </a:lnTo>
                  <a:lnTo>
                    <a:pt x="1364456" y="195262"/>
                  </a:lnTo>
                  <a:lnTo>
                    <a:pt x="1321594" y="140493"/>
                  </a:lnTo>
                  <a:lnTo>
                    <a:pt x="1269206" y="83343"/>
                  </a:lnTo>
                  <a:lnTo>
                    <a:pt x="1226344" y="54768"/>
                  </a:lnTo>
                  <a:lnTo>
                    <a:pt x="1166812" y="30956"/>
                  </a:lnTo>
                  <a:lnTo>
                    <a:pt x="1126331" y="16668"/>
                  </a:lnTo>
                  <a:lnTo>
                    <a:pt x="1076325" y="7143"/>
                  </a:lnTo>
                  <a:lnTo>
                    <a:pt x="1012031" y="0"/>
                  </a:lnTo>
                  <a:lnTo>
                    <a:pt x="957262" y="2381"/>
                  </a:lnTo>
                  <a:lnTo>
                    <a:pt x="919162" y="7143"/>
                  </a:lnTo>
                  <a:lnTo>
                    <a:pt x="895350" y="11906"/>
                  </a:lnTo>
                  <a:lnTo>
                    <a:pt x="890587" y="23812"/>
                  </a:lnTo>
                  <a:lnTo>
                    <a:pt x="907256" y="42862"/>
                  </a:lnTo>
                  <a:lnTo>
                    <a:pt x="935831" y="59531"/>
                  </a:lnTo>
                  <a:lnTo>
                    <a:pt x="954881" y="71437"/>
                  </a:lnTo>
                  <a:lnTo>
                    <a:pt x="973931" y="97631"/>
                  </a:lnTo>
                  <a:lnTo>
                    <a:pt x="988219" y="140493"/>
                  </a:lnTo>
                  <a:lnTo>
                    <a:pt x="988219" y="195262"/>
                  </a:lnTo>
                  <a:lnTo>
                    <a:pt x="976312" y="250031"/>
                  </a:lnTo>
                  <a:lnTo>
                    <a:pt x="878681" y="481012"/>
                  </a:lnTo>
                  <a:lnTo>
                    <a:pt x="731044" y="769143"/>
                  </a:lnTo>
                  <a:lnTo>
                    <a:pt x="588169" y="1021556"/>
                  </a:lnTo>
                  <a:lnTo>
                    <a:pt x="366712" y="1364456"/>
                  </a:lnTo>
                  <a:lnTo>
                    <a:pt x="147637" y="1657350"/>
                  </a:lnTo>
                  <a:lnTo>
                    <a:pt x="14287" y="1824037"/>
                  </a:lnTo>
                  <a:lnTo>
                    <a:pt x="2381" y="1852612"/>
                  </a:lnTo>
                  <a:lnTo>
                    <a:pt x="0" y="1869281"/>
                  </a:lnTo>
                  <a:lnTo>
                    <a:pt x="9525" y="1878806"/>
                  </a:lnTo>
                  <a:lnTo>
                    <a:pt x="42862" y="1862137"/>
                  </a:lnTo>
                  <a:lnTo>
                    <a:pt x="133350" y="1785937"/>
                  </a:lnTo>
                  <a:lnTo>
                    <a:pt x="311944" y="1616868"/>
                  </a:lnTo>
                  <a:lnTo>
                    <a:pt x="419100" y="1490662"/>
                  </a:lnTo>
                  <a:lnTo>
                    <a:pt x="578644" y="1319212"/>
                  </a:lnTo>
                  <a:lnTo>
                    <a:pt x="821531" y="1028700"/>
                  </a:lnTo>
                  <a:lnTo>
                    <a:pt x="947737" y="8501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036;p367">
              <a:extLst>
                <a:ext uri="{FF2B5EF4-FFF2-40B4-BE49-F238E27FC236}">
                  <a16:creationId xmlns:a16="http://schemas.microsoft.com/office/drawing/2014/main" id="{5B3BC35C-8B97-5B44-B542-8E63DBDFFC5F}"/>
                </a:ext>
              </a:extLst>
            </p:cNvPr>
            <p:cNvSpPr/>
            <p:nvPr/>
          </p:nvSpPr>
          <p:spPr>
            <a:xfrm>
              <a:off x="2779713" y="3798888"/>
              <a:ext cx="1797050" cy="476250"/>
            </a:xfrm>
            <a:custGeom>
              <a:avLst/>
              <a:gdLst/>
              <a:ahLst/>
              <a:cxnLst/>
              <a:rect l="l" t="t" r="r" b="b"/>
              <a:pathLst>
                <a:path w="1797844" h="476250" extrusionOk="0">
                  <a:moveTo>
                    <a:pt x="790575" y="176212"/>
                  </a:moveTo>
                  <a:lnTo>
                    <a:pt x="945356" y="140494"/>
                  </a:lnTo>
                  <a:lnTo>
                    <a:pt x="1171575" y="97631"/>
                  </a:lnTo>
                  <a:lnTo>
                    <a:pt x="1376362" y="45244"/>
                  </a:lnTo>
                  <a:lnTo>
                    <a:pt x="1459706" y="19050"/>
                  </a:lnTo>
                  <a:lnTo>
                    <a:pt x="1497806" y="4762"/>
                  </a:lnTo>
                  <a:lnTo>
                    <a:pt x="1564481" y="0"/>
                  </a:lnTo>
                  <a:lnTo>
                    <a:pt x="1626394" y="0"/>
                  </a:lnTo>
                  <a:lnTo>
                    <a:pt x="1669256" y="4762"/>
                  </a:lnTo>
                  <a:lnTo>
                    <a:pt x="1726406" y="21431"/>
                  </a:lnTo>
                  <a:lnTo>
                    <a:pt x="1759744" y="38100"/>
                  </a:lnTo>
                  <a:lnTo>
                    <a:pt x="1785937" y="52387"/>
                  </a:lnTo>
                  <a:lnTo>
                    <a:pt x="1795462" y="61912"/>
                  </a:lnTo>
                  <a:lnTo>
                    <a:pt x="1797844" y="78581"/>
                  </a:lnTo>
                  <a:lnTo>
                    <a:pt x="1790700" y="102394"/>
                  </a:lnTo>
                  <a:lnTo>
                    <a:pt x="1771650" y="126206"/>
                  </a:lnTo>
                  <a:lnTo>
                    <a:pt x="1738312" y="152400"/>
                  </a:lnTo>
                  <a:lnTo>
                    <a:pt x="1690687" y="171450"/>
                  </a:lnTo>
                  <a:lnTo>
                    <a:pt x="1559719" y="197644"/>
                  </a:lnTo>
                  <a:lnTo>
                    <a:pt x="1219200" y="264319"/>
                  </a:lnTo>
                  <a:lnTo>
                    <a:pt x="900112" y="328612"/>
                  </a:lnTo>
                  <a:lnTo>
                    <a:pt x="714375" y="383381"/>
                  </a:lnTo>
                  <a:lnTo>
                    <a:pt x="438150" y="454819"/>
                  </a:lnTo>
                  <a:lnTo>
                    <a:pt x="326231" y="476250"/>
                  </a:lnTo>
                  <a:lnTo>
                    <a:pt x="309562" y="476250"/>
                  </a:lnTo>
                  <a:lnTo>
                    <a:pt x="285750" y="466725"/>
                  </a:lnTo>
                  <a:lnTo>
                    <a:pt x="228600" y="431006"/>
                  </a:lnTo>
                  <a:lnTo>
                    <a:pt x="161925" y="388144"/>
                  </a:lnTo>
                  <a:lnTo>
                    <a:pt x="80962" y="323850"/>
                  </a:lnTo>
                  <a:lnTo>
                    <a:pt x="16669" y="254794"/>
                  </a:lnTo>
                  <a:lnTo>
                    <a:pt x="0" y="230981"/>
                  </a:lnTo>
                  <a:lnTo>
                    <a:pt x="0" y="219075"/>
                  </a:lnTo>
                  <a:lnTo>
                    <a:pt x="9525" y="197644"/>
                  </a:lnTo>
                  <a:lnTo>
                    <a:pt x="16669" y="190500"/>
                  </a:lnTo>
                  <a:lnTo>
                    <a:pt x="23812" y="190500"/>
                  </a:lnTo>
                  <a:lnTo>
                    <a:pt x="54769" y="207169"/>
                  </a:lnTo>
                  <a:lnTo>
                    <a:pt x="121444" y="228600"/>
                  </a:lnTo>
                  <a:lnTo>
                    <a:pt x="190500" y="245269"/>
                  </a:lnTo>
                  <a:lnTo>
                    <a:pt x="266700" y="254794"/>
                  </a:lnTo>
                  <a:lnTo>
                    <a:pt x="373856" y="252412"/>
                  </a:lnTo>
                  <a:lnTo>
                    <a:pt x="511969" y="230981"/>
                  </a:lnTo>
                  <a:lnTo>
                    <a:pt x="731044" y="188119"/>
                  </a:lnTo>
                  <a:lnTo>
                    <a:pt x="790575" y="17621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037;p367">
              <a:extLst>
                <a:ext uri="{FF2B5EF4-FFF2-40B4-BE49-F238E27FC236}">
                  <a16:creationId xmlns:a16="http://schemas.microsoft.com/office/drawing/2014/main" id="{0F1D7538-483D-6944-A44E-0A4CF4C93A26}"/>
                </a:ext>
              </a:extLst>
            </p:cNvPr>
            <p:cNvSpPr/>
            <p:nvPr/>
          </p:nvSpPr>
          <p:spPr>
            <a:xfrm>
              <a:off x="2962275" y="4505325"/>
              <a:ext cx="441325" cy="677863"/>
            </a:xfrm>
            <a:custGeom>
              <a:avLst/>
              <a:gdLst/>
              <a:ahLst/>
              <a:cxnLst/>
              <a:rect l="l" t="t" r="r" b="b"/>
              <a:pathLst>
                <a:path w="440531" h="678656" extrusionOk="0">
                  <a:moveTo>
                    <a:pt x="73819" y="235744"/>
                  </a:moveTo>
                  <a:lnTo>
                    <a:pt x="45244" y="171450"/>
                  </a:lnTo>
                  <a:lnTo>
                    <a:pt x="16669" y="92869"/>
                  </a:lnTo>
                  <a:lnTo>
                    <a:pt x="0" y="42863"/>
                  </a:lnTo>
                  <a:lnTo>
                    <a:pt x="0" y="16669"/>
                  </a:lnTo>
                  <a:lnTo>
                    <a:pt x="7144" y="0"/>
                  </a:lnTo>
                  <a:lnTo>
                    <a:pt x="23813" y="0"/>
                  </a:lnTo>
                  <a:lnTo>
                    <a:pt x="47625" y="7144"/>
                  </a:lnTo>
                  <a:lnTo>
                    <a:pt x="83344" y="28575"/>
                  </a:lnTo>
                  <a:lnTo>
                    <a:pt x="159544" y="80963"/>
                  </a:lnTo>
                  <a:lnTo>
                    <a:pt x="245269" y="147638"/>
                  </a:lnTo>
                  <a:lnTo>
                    <a:pt x="340519" y="235744"/>
                  </a:lnTo>
                  <a:lnTo>
                    <a:pt x="385763" y="288131"/>
                  </a:lnTo>
                  <a:lnTo>
                    <a:pt x="407194" y="326231"/>
                  </a:lnTo>
                  <a:lnTo>
                    <a:pt x="423863" y="383381"/>
                  </a:lnTo>
                  <a:lnTo>
                    <a:pt x="433388" y="445294"/>
                  </a:lnTo>
                  <a:lnTo>
                    <a:pt x="438150" y="519113"/>
                  </a:lnTo>
                  <a:lnTo>
                    <a:pt x="440531" y="566738"/>
                  </a:lnTo>
                  <a:lnTo>
                    <a:pt x="431006" y="638175"/>
                  </a:lnTo>
                  <a:lnTo>
                    <a:pt x="421481" y="664369"/>
                  </a:lnTo>
                  <a:lnTo>
                    <a:pt x="397669" y="676275"/>
                  </a:lnTo>
                  <a:lnTo>
                    <a:pt x="366713" y="678656"/>
                  </a:lnTo>
                  <a:lnTo>
                    <a:pt x="330994" y="666750"/>
                  </a:lnTo>
                  <a:lnTo>
                    <a:pt x="295275" y="638175"/>
                  </a:lnTo>
                  <a:lnTo>
                    <a:pt x="261938" y="600075"/>
                  </a:lnTo>
                  <a:lnTo>
                    <a:pt x="216694" y="523875"/>
                  </a:lnTo>
                  <a:lnTo>
                    <a:pt x="159544" y="423863"/>
                  </a:lnTo>
                  <a:lnTo>
                    <a:pt x="100013" y="307181"/>
                  </a:lnTo>
                  <a:lnTo>
                    <a:pt x="73819" y="2357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038;p367">
              <a:extLst>
                <a:ext uri="{FF2B5EF4-FFF2-40B4-BE49-F238E27FC236}">
                  <a16:creationId xmlns:a16="http://schemas.microsoft.com/office/drawing/2014/main" id="{32C8ED58-E28B-F14F-BFC6-FAB1F760233D}"/>
                </a:ext>
              </a:extLst>
            </p:cNvPr>
            <p:cNvSpPr/>
            <p:nvPr/>
          </p:nvSpPr>
          <p:spPr>
            <a:xfrm>
              <a:off x="4210050" y="4211638"/>
              <a:ext cx="495300" cy="755650"/>
            </a:xfrm>
            <a:custGeom>
              <a:avLst/>
              <a:gdLst/>
              <a:ahLst/>
              <a:cxnLst/>
              <a:rect l="l" t="t" r="r" b="b"/>
              <a:pathLst>
                <a:path w="495300" h="754857" extrusionOk="0">
                  <a:moveTo>
                    <a:pt x="142875" y="340519"/>
                  </a:moveTo>
                  <a:lnTo>
                    <a:pt x="35719" y="626269"/>
                  </a:lnTo>
                  <a:lnTo>
                    <a:pt x="0" y="721519"/>
                  </a:lnTo>
                  <a:lnTo>
                    <a:pt x="0" y="735807"/>
                  </a:lnTo>
                  <a:lnTo>
                    <a:pt x="11906" y="750094"/>
                  </a:lnTo>
                  <a:lnTo>
                    <a:pt x="28575" y="754857"/>
                  </a:lnTo>
                  <a:lnTo>
                    <a:pt x="40481" y="754857"/>
                  </a:lnTo>
                  <a:lnTo>
                    <a:pt x="59531" y="735807"/>
                  </a:lnTo>
                  <a:lnTo>
                    <a:pt x="130969" y="652463"/>
                  </a:lnTo>
                  <a:lnTo>
                    <a:pt x="226219" y="545307"/>
                  </a:lnTo>
                  <a:lnTo>
                    <a:pt x="333375" y="426244"/>
                  </a:lnTo>
                  <a:lnTo>
                    <a:pt x="423863" y="328613"/>
                  </a:lnTo>
                  <a:lnTo>
                    <a:pt x="461963" y="297657"/>
                  </a:lnTo>
                  <a:lnTo>
                    <a:pt x="481013" y="276225"/>
                  </a:lnTo>
                  <a:lnTo>
                    <a:pt x="490538" y="261938"/>
                  </a:lnTo>
                  <a:lnTo>
                    <a:pt x="495300" y="238125"/>
                  </a:lnTo>
                  <a:lnTo>
                    <a:pt x="495300" y="221457"/>
                  </a:lnTo>
                  <a:lnTo>
                    <a:pt x="471488" y="192882"/>
                  </a:lnTo>
                  <a:lnTo>
                    <a:pt x="411956" y="128588"/>
                  </a:lnTo>
                  <a:lnTo>
                    <a:pt x="350044" y="78582"/>
                  </a:lnTo>
                  <a:lnTo>
                    <a:pt x="285750" y="40482"/>
                  </a:lnTo>
                  <a:lnTo>
                    <a:pt x="233363" y="23813"/>
                  </a:lnTo>
                  <a:lnTo>
                    <a:pt x="192881" y="16669"/>
                  </a:lnTo>
                  <a:lnTo>
                    <a:pt x="164306" y="9525"/>
                  </a:lnTo>
                  <a:lnTo>
                    <a:pt x="140494" y="0"/>
                  </a:lnTo>
                  <a:lnTo>
                    <a:pt x="123825" y="0"/>
                  </a:lnTo>
                  <a:lnTo>
                    <a:pt x="116681" y="7144"/>
                  </a:lnTo>
                  <a:lnTo>
                    <a:pt x="116681" y="23813"/>
                  </a:lnTo>
                  <a:lnTo>
                    <a:pt x="128588" y="59532"/>
                  </a:lnTo>
                  <a:lnTo>
                    <a:pt x="147638" y="83344"/>
                  </a:lnTo>
                  <a:lnTo>
                    <a:pt x="171450" y="119063"/>
                  </a:lnTo>
                  <a:lnTo>
                    <a:pt x="183356" y="152400"/>
                  </a:lnTo>
                  <a:lnTo>
                    <a:pt x="188119" y="185738"/>
                  </a:lnTo>
                  <a:lnTo>
                    <a:pt x="180975" y="235744"/>
                  </a:lnTo>
                  <a:lnTo>
                    <a:pt x="142875" y="34051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039;p367">
              <a:extLst>
                <a:ext uri="{FF2B5EF4-FFF2-40B4-BE49-F238E27FC236}">
                  <a16:creationId xmlns:a16="http://schemas.microsoft.com/office/drawing/2014/main" id="{86971E71-DE67-7C42-835B-613E38675C7A}"/>
                </a:ext>
              </a:extLst>
            </p:cNvPr>
            <p:cNvSpPr/>
            <p:nvPr/>
          </p:nvSpPr>
          <p:spPr>
            <a:xfrm>
              <a:off x="4852988" y="2249488"/>
              <a:ext cx="581025" cy="1397000"/>
            </a:xfrm>
            <a:custGeom>
              <a:avLst/>
              <a:gdLst/>
              <a:ahLst/>
              <a:cxnLst/>
              <a:rect l="l" t="t" r="r" b="b"/>
              <a:pathLst>
                <a:path w="581025" h="1395413" extrusionOk="0">
                  <a:moveTo>
                    <a:pt x="459581" y="542925"/>
                  </a:moveTo>
                  <a:lnTo>
                    <a:pt x="369093" y="802482"/>
                  </a:lnTo>
                  <a:lnTo>
                    <a:pt x="300037" y="885825"/>
                  </a:lnTo>
                  <a:lnTo>
                    <a:pt x="219075" y="1062038"/>
                  </a:lnTo>
                  <a:lnTo>
                    <a:pt x="52387" y="1385888"/>
                  </a:lnTo>
                  <a:lnTo>
                    <a:pt x="40481" y="1395413"/>
                  </a:lnTo>
                  <a:lnTo>
                    <a:pt x="19050" y="1395413"/>
                  </a:lnTo>
                  <a:lnTo>
                    <a:pt x="0" y="1383507"/>
                  </a:lnTo>
                  <a:lnTo>
                    <a:pt x="4762" y="1357313"/>
                  </a:lnTo>
                  <a:lnTo>
                    <a:pt x="45243" y="1190625"/>
                  </a:lnTo>
                  <a:lnTo>
                    <a:pt x="88106" y="1014413"/>
                  </a:lnTo>
                  <a:lnTo>
                    <a:pt x="166687" y="678657"/>
                  </a:lnTo>
                  <a:lnTo>
                    <a:pt x="207168" y="490538"/>
                  </a:lnTo>
                  <a:lnTo>
                    <a:pt x="226218" y="388144"/>
                  </a:lnTo>
                  <a:lnTo>
                    <a:pt x="242887" y="309563"/>
                  </a:lnTo>
                  <a:lnTo>
                    <a:pt x="247650" y="278607"/>
                  </a:lnTo>
                  <a:lnTo>
                    <a:pt x="245268" y="247650"/>
                  </a:lnTo>
                  <a:lnTo>
                    <a:pt x="235743" y="207169"/>
                  </a:lnTo>
                  <a:lnTo>
                    <a:pt x="214312" y="166688"/>
                  </a:lnTo>
                  <a:lnTo>
                    <a:pt x="180975" y="126207"/>
                  </a:lnTo>
                  <a:lnTo>
                    <a:pt x="128587" y="85725"/>
                  </a:lnTo>
                  <a:lnTo>
                    <a:pt x="97631" y="66675"/>
                  </a:lnTo>
                  <a:lnTo>
                    <a:pt x="78581" y="45244"/>
                  </a:lnTo>
                  <a:lnTo>
                    <a:pt x="73818" y="30957"/>
                  </a:lnTo>
                  <a:lnTo>
                    <a:pt x="73818" y="16669"/>
                  </a:lnTo>
                  <a:lnTo>
                    <a:pt x="80962" y="7144"/>
                  </a:lnTo>
                  <a:lnTo>
                    <a:pt x="107156" y="0"/>
                  </a:lnTo>
                  <a:lnTo>
                    <a:pt x="147637" y="0"/>
                  </a:lnTo>
                  <a:lnTo>
                    <a:pt x="221456" y="9525"/>
                  </a:lnTo>
                  <a:lnTo>
                    <a:pt x="259556" y="19050"/>
                  </a:lnTo>
                  <a:lnTo>
                    <a:pt x="354806" y="61913"/>
                  </a:lnTo>
                  <a:lnTo>
                    <a:pt x="466725" y="114300"/>
                  </a:lnTo>
                  <a:lnTo>
                    <a:pt x="538162" y="152400"/>
                  </a:lnTo>
                  <a:lnTo>
                    <a:pt x="559593" y="166688"/>
                  </a:lnTo>
                  <a:lnTo>
                    <a:pt x="569118" y="178594"/>
                  </a:lnTo>
                  <a:lnTo>
                    <a:pt x="576262" y="190500"/>
                  </a:lnTo>
                  <a:lnTo>
                    <a:pt x="581025" y="204788"/>
                  </a:lnTo>
                  <a:lnTo>
                    <a:pt x="581025" y="226219"/>
                  </a:lnTo>
                  <a:lnTo>
                    <a:pt x="564356" y="252413"/>
                  </a:lnTo>
                  <a:lnTo>
                    <a:pt x="526256" y="352425"/>
                  </a:lnTo>
                  <a:lnTo>
                    <a:pt x="459581" y="5429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040;p367">
              <a:extLst>
                <a:ext uri="{FF2B5EF4-FFF2-40B4-BE49-F238E27FC236}">
                  <a16:creationId xmlns:a16="http://schemas.microsoft.com/office/drawing/2014/main" id="{0E667B70-99C5-EE44-BF86-96FB700795B7}"/>
                </a:ext>
              </a:extLst>
            </p:cNvPr>
            <p:cNvSpPr/>
            <p:nvPr/>
          </p:nvSpPr>
          <p:spPr>
            <a:xfrm>
              <a:off x="4813300" y="3716338"/>
              <a:ext cx="2444750" cy="493712"/>
            </a:xfrm>
            <a:custGeom>
              <a:avLst/>
              <a:gdLst/>
              <a:ahLst/>
              <a:cxnLst/>
              <a:rect l="l" t="t" r="r" b="b"/>
              <a:pathLst>
                <a:path w="2445544" h="492919" extrusionOk="0">
                  <a:moveTo>
                    <a:pt x="1376363" y="138113"/>
                  </a:moveTo>
                  <a:lnTo>
                    <a:pt x="1683544" y="107157"/>
                  </a:lnTo>
                  <a:lnTo>
                    <a:pt x="1838325" y="90488"/>
                  </a:lnTo>
                  <a:lnTo>
                    <a:pt x="1890713" y="73819"/>
                  </a:lnTo>
                  <a:lnTo>
                    <a:pt x="1985963" y="38100"/>
                  </a:lnTo>
                  <a:lnTo>
                    <a:pt x="2057400" y="4763"/>
                  </a:lnTo>
                  <a:lnTo>
                    <a:pt x="2071688" y="0"/>
                  </a:lnTo>
                  <a:lnTo>
                    <a:pt x="2090738" y="2382"/>
                  </a:lnTo>
                  <a:lnTo>
                    <a:pt x="2152650" y="21432"/>
                  </a:lnTo>
                  <a:lnTo>
                    <a:pt x="2235994" y="50007"/>
                  </a:lnTo>
                  <a:lnTo>
                    <a:pt x="2316957" y="88107"/>
                  </a:lnTo>
                  <a:lnTo>
                    <a:pt x="2395538" y="133350"/>
                  </a:lnTo>
                  <a:lnTo>
                    <a:pt x="2426494" y="152400"/>
                  </a:lnTo>
                  <a:lnTo>
                    <a:pt x="2433638" y="159544"/>
                  </a:lnTo>
                  <a:lnTo>
                    <a:pt x="2440782" y="178594"/>
                  </a:lnTo>
                  <a:lnTo>
                    <a:pt x="2445544" y="200025"/>
                  </a:lnTo>
                  <a:lnTo>
                    <a:pt x="2445544" y="219075"/>
                  </a:lnTo>
                  <a:lnTo>
                    <a:pt x="2431257" y="245269"/>
                  </a:lnTo>
                  <a:lnTo>
                    <a:pt x="2407444" y="261938"/>
                  </a:lnTo>
                  <a:lnTo>
                    <a:pt x="2371725" y="266700"/>
                  </a:lnTo>
                  <a:lnTo>
                    <a:pt x="2240757" y="266700"/>
                  </a:lnTo>
                  <a:lnTo>
                    <a:pt x="1990725" y="269082"/>
                  </a:lnTo>
                  <a:lnTo>
                    <a:pt x="1719263" y="285750"/>
                  </a:lnTo>
                  <a:lnTo>
                    <a:pt x="1354932" y="311944"/>
                  </a:lnTo>
                  <a:lnTo>
                    <a:pt x="1083469" y="335757"/>
                  </a:lnTo>
                  <a:lnTo>
                    <a:pt x="690563" y="409575"/>
                  </a:lnTo>
                  <a:lnTo>
                    <a:pt x="461963" y="461963"/>
                  </a:lnTo>
                  <a:lnTo>
                    <a:pt x="338138" y="490538"/>
                  </a:lnTo>
                  <a:lnTo>
                    <a:pt x="314325" y="492919"/>
                  </a:lnTo>
                  <a:lnTo>
                    <a:pt x="266700" y="481013"/>
                  </a:lnTo>
                  <a:lnTo>
                    <a:pt x="219075" y="464344"/>
                  </a:lnTo>
                  <a:lnTo>
                    <a:pt x="171450" y="440532"/>
                  </a:lnTo>
                  <a:lnTo>
                    <a:pt x="130969" y="411957"/>
                  </a:lnTo>
                  <a:lnTo>
                    <a:pt x="97632" y="383382"/>
                  </a:lnTo>
                  <a:lnTo>
                    <a:pt x="69057" y="352425"/>
                  </a:lnTo>
                  <a:lnTo>
                    <a:pt x="35719" y="314325"/>
                  </a:lnTo>
                  <a:lnTo>
                    <a:pt x="14288" y="285750"/>
                  </a:lnTo>
                  <a:lnTo>
                    <a:pt x="0" y="257175"/>
                  </a:lnTo>
                  <a:lnTo>
                    <a:pt x="0" y="242888"/>
                  </a:lnTo>
                  <a:lnTo>
                    <a:pt x="2382" y="230982"/>
                  </a:lnTo>
                  <a:lnTo>
                    <a:pt x="16669" y="230982"/>
                  </a:lnTo>
                  <a:lnTo>
                    <a:pt x="42863" y="247650"/>
                  </a:lnTo>
                  <a:lnTo>
                    <a:pt x="102394" y="269082"/>
                  </a:lnTo>
                  <a:lnTo>
                    <a:pt x="171450" y="285750"/>
                  </a:lnTo>
                  <a:lnTo>
                    <a:pt x="261938" y="292894"/>
                  </a:lnTo>
                  <a:lnTo>
                    <a:pt x="411957" y="283369"/>
                  </a:lnTo>
                  <a:lnTo>
                    <a:pt x="623888" y="250032"/>
                  </a:lnTo>
                  <a:lnTo>
                    <a:pt x="914400" y="197644"/>
                  </a:lnTo>
                  <a:lnTo>
                    <a:pt x="1116807" y="157163"/>
                  </a:lnTo>
                  <a:lnTo>
                    <a:pt x="1285875" y="147638"/>
                  </a:lnTo>
                  <a:lnTo>
                    <a:pt x="1376363" y="1381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041;p367">
              <a:extLst>
                <a:ext uri="{FF2B5EF4-FFF2-40B4-BE49-F238E27FC236}">
                  <a16:creationId xmlns:a16="http://schemas.microsoft.com/office/drawing/2014/main" id="{F877421E-265B-2C45-931A-E820EC9CD9ED}"/>
                </a:ext>
              </a:extLst>
            </p:cNvPr>
            <p:cNvSpPr/>
            <p:nvPr/>
          </p:nvSpPr>
          <p:spPr>
            <a:xfrm>
              <a:off x="3886200" y="2160588"/>
              <a:ext cx="857250" cy="687387"/>
            </a:xfrm>
            <a:custGeom>
              <a:avLst/>
              <a:gdLst/>
              <a:ahLst/>
              <a:cxnLst/>
              <a:rect l="l" t="t" r="r" b="b"/>
              <a:pathLst>
                <a:path w="857250" h="688181" extrusionOk="0">
                  <a:moveTo>
                    <a:pt x="483394" y="185737"/>
                  </a:moveTo>
                  <a:lnTo>
                    <a:pt x="623888" y="240506"/>
                  </a:lnTo>
                  <a:lnTo>
                    <a:pt x="671513" y="259556"/>
                  </a:lnTo>
                  <a:lnTo>
                    <a:pt x="688181" y="271462"/>
                  </a:lnTo>
                  <a:lnTo>
                    <a:pt x="711994" y="304800"/>
                  </a:lnTo>
                  <a:lnTo>
                    <a:pt x="797719" y="426244"/>
                  </a:lnTo>
                  <a:lnTo>
                    <a:pt x="850106" y="516731"/>
                  </a:lnTo>
                  <a:lnTo>
                    <a:pt x="857250" y="545306"/>
                  </a:lnTo>
                  <a:lnTo>
                    <a:pt x="857250" y="611981"/>
                  </a:lnTo>
                  <a:lnTo>
                    <a:pt x="850106" y="645319"/>
                  </a:lnTo>
                  <a:lnTo>
                    <a:pt x="835819" y="666750"/>
                  </a:lnTo>
                  <a:lnTo>
                    <a:pt x="816769" y="683419"/>
                  </a:lnTo>
                  <a:lnTo>
                    <a:pt x="788194" y="688181"/>
                  </a:lnTo>
                  <a:lnTo>
                    <a:pt x="757238" y="685800"/>
                  </a:lnTo>
                  <a:lnTo>
                    <a:pt x="721519" y="673894"/>
                  </a:lnTo>
                  <a:lnTo>
                    <a:pt x="669131" y="645319"/>
                  </a:lnTo>
                  <a:lnTo>
                    <a:pt x="607219" y="607219"/>
                  </a:lnTo>
                  <a:lnTo>
                    <a:pt x="497681" y="523875"/>
                  </a:lnTo>
                  <a:lnTo>
                    <a:pt x="376238" y="419100"/>
                  </a:lnTo>
                  <a:lnTo>
                    <a:pt x="269081" y="316706"/>
                  </a:lnTo>
                  <a:lnTo>
                    <a:pt x="150019" y="192881"/>
                  </a:lnTo>
                  <a:lnTo>
                    <a:pt x="35719" y="66675"/>
                  </a:lnTo>
                  <a:lnTo>
                    <a:pt x="0" y="0"/>
                  </a:lnTo>
                  <a:lnTo>
                    <a:pt x="78581" y="21431"/>
                  </a:lnTo>
                  <a:lnTo>
                    <a:pt x="242888" y="88106"/>
                  </a:lnTo>
                  <a:lnTo>
                    <a:pt x="483394" y="18573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042;p367">
              <a:extLst>
                <a:ext uri="{FF2B5EF4-FFF2-40B4-BE49-F238E27FC236}">
                  <a16:creationId xmlns:a16="http://schemas.microsoft.com/office/drawing/2014/main" id="{DD9B1E37-1A3C-1149-9CD7-69FCCA0A5781}"/>
                </a:ext>
              </a:extLst>
            </p:cNvPr>
            <p:cNvSpPr/>
            <p:nvPr/>
          </p:nvSpPr>
          <p:spPr>
            <a:xfrm>
              <a:off x="3062288" y="3046413"/>
              <a:ext cx="1490662" cy="422275"/>
            </a:xfrm>
            <a:custGeom>
              <a:avLst/>
              <a:gdLst/>
              <a:ahLst/>
              <a:cxnLst/>
              <a:rect l="l" t="t" r="r" b="b"/>
              <a:pathLst>
                <a:path w="1490662" h="423862" extrusionOk="0">
                  <a:moveTo>
                    <a:pt x="928687" y="302419"/>
                  </a:moveTo>
                  <a:lnTo>
                    <a:pt x="797718" y="338137"/>
                  </a:lnTo>
                  <a:lnTo>
                    <a:pt x="552450" y="388144"/>
                  </a:lnTo>
                  <a:lnTo>
                    <a:pt x="421481" y="411956"/>
                  </a:lnTo>
                  <a:lnTo>
                    <a:pt x="352425" y="423862"/>
                  </a:lnTo>
                  <a:lnTo>
                    <a:pt x="330993" y="423862"/>
                  </a:lnTo>
                  <a:lnTo>
                    <a:pt x="295275" y="409575"/>
                  </a:lnTo>
                  <a:lnTo>
                    <a:pt x="228600" y="373856"/>
                  </a:lnTo>
                  <a:lnTo>
                    <a:pt x="192881" y="347662"/>
                  </a:lnTo>
                  <a:lnTo>
                    <a:pt x="154781" y="316706"/>
                  </a:lnTo>
                  <a:lnTo>
                    <a:pt x="121443" y="300037"/>
                  </a:lnTo>
                  <a:lnTo>
                    <a:pt x="97631" y="292894"/>
                  </a:lnTo>
                  <a:lnTo>
                    <a:pt x="73818" y="290512"/>
                  </a:lnTo>
                  <a:lnTo>
                    <a:pt x="42862" y="288131"/>
                  </a:lnTo>
                  <a:lnTo>
                    <a:pt x="0" y="286027"/>
                  </a:lnTo>
                  <a:lnTo>
                    <a:pt x="71437" y="199980"/>
                  </a:lnTo>
                  <a:lnTo>
                    <a:pt x="88106" y="207169"/>
                  </a:lnTo>
                  <a:lnTo>
                    <a:pt x="126206" y="228600"/>
                  </a:lnTo>
                  <a:lnTo>
                    <a:pt x="176212" y="242887"/>
                  </a:lnTo>
                  <a:lnTo>
                    <a:pt x="238125" y="247650"/>
                  </a:lnTo>
                  <a:lnTo>
                    <a:pt x="326231" y="245269"/>
                  </a:lnTo>
                  <a:lnTo>
                    <a:pt x="461962" y="226219"/>
                  </a:lnTo>
                  <a:lnTo>
                    <a:pt x="626268" y="195262"/>
                  </a:lnTo>
                  <a:lnTo>
                    <a:pt x="764381" y="161925"/>
                  </a:lnTo>
                  <a:lnTo>
                    <a:pt x="914400" y="111919"/>
                  </a:lnTo>
                  <a:lnTo>
                    <a:pt x="1019175" y="71437"/>
                  </a:lnTo>
                  <a:lnTo>
                    <a:pt x="1104900" y="23812"/>
                  </a:lnTo>
                  <a:lnTo>
                    <a:pt x="1138237" y="2381"/>
                  </a:lnTo>
                  <a:lnTo>
                    <a:pt x="1159668" y="0"/>
                  </a:lnTo>
                  <a:lnTo>
                    <a:pt x="1202531" y="2381"/>
                  </a:lnTo>
                  <a:lnTo>
                    <a:pt x="1307306" y="11906"/>
                  </a:lnTo>
                  <a:lnTo>
                    <a:pt x="1369218" y="21431"/>
                  </a:lnTo>
                  <a:lnTo>
                    <a:pt x="1423987" y="33337"/>
                  </a:lnTo>
                  <a:lnTo>
                    <a:pt x="1459706" y="52387"/>
                  </a:lnTo>
                  <a:lnTo>
                    <a:pt x="1476375" y="64294"/>
                  </a:lnTo>
                  <a:lnTo>
                    <a:pt x="1490662" y="80962"/>
                  </a:lnTo>
                  <a:lnTo>
                    <a:pt x="1488281" y="95250"/>
                  </a:lnTo>
                  <a:lnTo>
                    <a:pt x="1481137" y="114300"/>
                  </a:lnTo>
                  <a:lnTo>
                    <a:pt x="1464468" y="133350"/>
                  </a:lnTo>
                  <a:lnTo>
                    <a:pt x="1412081" y="171450"/>
                  </a:lnTo>
                  <a:lnTo>
                    <a:pt x="1352550" y="190500"/>
                  </a:lnTo>
                  <a:lnTo>
                    <a:pt x="1119187" y="252412"/>
                  </a:lnTo>
                  <a:lnTo>
                    <a:pt x="928687" y="30241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043;p367">
              <a:extLst>
                <a:ext uri="{FF2B5EF4-FFF2-40B4-BE49-F238E27FC236}">
                  <a16:creationId xmlns:a16="http://schemas.microsoft.com/office/drawing/2014/main" id="{DBD11525-36DB-1944-BCFB-C4ACD394A9D1}"/>
                </a:ext>
              </a:extLst>
            </p:cNvPr>
            <p:cNvSpPr/>
            <p:nvPr/>
          </p:nvSpPr>
          <p:spPr>
            <a:xfrm>
              <a:off x="3616325" y="3365500"/>
              <a:ext cx="396875" cy="2111375"/>
            </a:xfrm>
            <a:custGeom>
              <a:avLst/>
              <a:gdLst/>
              <a:ahLst/>
              <a:cxnLst/>
              <a:rect l="l" t="t" r="r" b="b"/>
              <a:pathLst>
                <a:path w="396875" h="2111375" extrusionOk="0">
                  <a:moveTo>
                    <a:pt x="95250" y="415925"/>
                  </a:moveTo>
                  <a:cubicBezTo>
                    <a:pt x="96308" y="335492"/>
                    <a:pt x="97367" y="255058"/>
                    <a:pt x="98425" y="174625"/>
                  </a:cubicBezTo>
                  <a:lnTo>
                    <a:pt x="95250" y="146050"/>
                  </a:lnTo>
                  <a:lnTo>
                    <a:pt x="85725" y="114300"/>
                  </a:lnTo>
                  <a:lnTo>
                    <a:pt x="69850" y="85725"/>
                  </a:lnTo>
                  <a:lnTo>
                    <a:pt x="57150" y="69850"/>
                  </a:lnTo>
                  <a:lnTo>
                    <a:pt x="28575" y="38100"/>
                  </a:lnTo>
                  <a:lnTo>
                    <a:pt x="0" y="0"/>
                  </a:lnTo>
                  <a:lnTo>
                    <a:pt x="250825" y="3175"/>
                  </a:lnTo>
                  <a:lnTo>
                    <a:pt x="295275" y="50800"/>
                  </a:lnTo>
                  <a:lnTo>
                    <a:pt x="339725" y="98425"/>
                  </a:lnTo>
                  <a:lnTo>
                    <a:pt x="374650" y="130175"/>
                  </a:lnTo>
                  <a:lnTo>
                    <a:pt x="390525" y="149225"/>
                  </a:lnTo>
                  <a:lnTo>
                    <a:pt x="393700" y="158750"/>
                  </a:lnTo>
                  <a:lnTo>
                    <a:pt x="396875" y="180975"/>
                  </a:lnTo>
                  <a:lnTo>
                    <a:pt x="393700" y="222250"/>
                  </a:lnTo>
                  <a:lnTo>
                    <a:pt x="381000" y="269875"/>
                  </a:lnTo>
                  <a:lnTo>
                    <a:pt x="361950" y="311150"/>
                  </a:lnTo>
                  <a:lnTo>
                    <a:pt x="333375" y="460375"/>
                  </a:lnTo>
                  <a:lnTo>
                    <a:pt x="314325" y="568325"/>
                  </a:lnTo>
                  <a:lnTo>
                    <a:pt x="320675" y="708025"/>
                  </a:lnTo>
                  <a:lnTo>
                    <a:pt x="298450" y="1152525"/>
                  </a:lnTo>
                  <a:lnTo>
                    <a:pt x="276225" y="1806575"/>
                  </a:lnTo>
                  <a:lnTo>
                    <a:pt x="276225" y="1987550"/>
                  </a:lnTo>
                  <a:lnTo>
                    <a:pt x="171450" y="2111375"/>
                  </a:lnTo>
                  <a:lnTo>
                    <a:pt x="76200" y="2044700"/>
                  </a:lnTo>
                  <a:lnTo>
                    <a:pt x="76200" y="1749425"/>
                  </a:lnTo>
                  <a:lnTo>
                    <a:pt x="85725" y="1387475"/>
                  </a:lnTo>
                  <a:lnTo>
                    <a:pt x="95250" y="1098550"/>
                  </a:lnTo>
                  <a:cubicBezTo>
                    <a:pt x="96308" y="980017"/>
                    <a:pt x="97367" y="861483"/>
                    <a:pt x="98425" y="742950"/>
                  </a:cubicBezTo>
                  <a:cubicBezTo>
                    <a:pt x="97367" y="637117"/>
                    <a:pt x="96308" y="531283"/>
                    <a:pt x="95250" y="415925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044;p367">
              <a:extLst>
                <a:ext uri="{FF2B5EF4-FFF2-40B4-BE49-F238E27FC236}">
                  <a16:creationId xmlns:a16="http://schemas.microsoft.com/office/drawing/2014/main" id="{6CD9174D-B1E9-7044-9415-9A8654C02472}"/>
                </a:ext>
              </a:extLst>
            </p:cNvPr>
            <p:cNvSpPr/>
            <p:nvPr/>
          </p:nvSpPr>
          <p:spPr>
            <a:xfrm>
              <a:off x="2665413" y="5106988"/>
              <a:ext cx="2028825" cy="760412"/>
            </a:xfrm>
            <a:custGeom>
              <a:avLst/>
              <a:gdLst/>
              <a:ahLst/>
              <a:cxnLst/>
              <a:rect l="l" t="t" r="r" b="b"/>
              <a:pathLst>
                <a:path w="2028825" h="759619" extrusionOk="0">
                  <a:moveTo>
                    <a:pt x="909637" y="314325"/>
                  </a:moveTo>
                  <a:lnTo>
                    <a:pt x="1050131" y="278607"/>
                  </a:lnTo>
                  <a:lnTo>
                    <a:pt x="1223962" y="219075"/>
                  </a:lnTo>
                  <a:lnTo>
                    <a:pt x="1766887" y="69057"/>
                  </a:lnTo>
                  <a:lnTo>
                    <a:pt x="1983581" y="7144"/>
                  </a:lnTo>
                  <a:lnTo>
                    <a:pt x="2007394" y="0"/>
                  </a:lnTo>
                  <a:lnTo>
                    <a:pt x="2024062" y="0"/>
                  </a:lnTo>
                  <a:lnTo>
                    <a:pt x="2028825" y="4763"/>
                  </a:lnTo>
                  <a:lnTo>
                    <a:pt x="2028825" y="19050"/>
                  </a:lnTo>
                  <a:lnTo>
                    <a:pt x="2005012" y="61913"/>
                  </a:lnTo>
                  <a:lnTo>
                    <a:pt x="1985962" y="83344"/>
                  </a:lnTo>
                  <a:lnTo>
                    <a:pt x="1921669" y="109538"/>
                  </a:lnTo>
                  <a:lnTo>
                    <a:pt x="1676400" y="207169"/>
                  </a:lnTo>
                  <a:lnTo>
                    <a:pt x="1481137" y="283369"/>
                  </a:lnTo>
                  <a:lnTo>
                    <a:pt x="1183481" y="407194"/>
                  </a:lnTo>
                  <a:lnTo>
                    <a:pt x="823912" y="559594"/>
                  </a:lnTo>
                  <a:lnTo>
                    <a:pt x="602456" y="650082"/>
                  </a:lnTo>
                  <a:lnTo>
                    <a:pt x="411956" y="735807"/>
                  </a:lnTo>
                  <a:lnTo>
                    <a:pt x="383381" y="752475"/>
                  </a:lnTo>
                  <a:lnTo>
                    <a:pt x="361950" y="759619"/>
                  </a:lnTo>
                  <a:lnTo>
                    <a:pt x="333375" y="759619"/>
                  </a:lnTo>
                  <a:lnTo>
                    <a:pt x="285750" y="747713"/>
                  </a:lnTo>
                  <a:lnTo>
                    <a:pt x="235744" y="721519"/>
                  </a:lnTo>
                  <a:lnTo>
                    <a:pt x="197644" y="690563"/>
                  </a:lnTo>
                  <a:lnTo>
                    <a:pt x="150019" y="640557"/>
                  </a:lnTo>
                  <a:lnTo>
                    <a:pt x="90487" y="552450"/>
                  </a:lnTo>
                  <a:lnTo>
                    <a:pt x="33337" y="457200"/>
                  </a:lnTo>
                  <a:lnTo>
                    <a:pt x="9525" y="411957"/>
                  </a:lnTo>
                  <a:lnTo>
                    <a:pt x="0" y="395288"/>
                  </a:lnTo>
                  <a:lnTo>
                    <a:pt x="0" y="376238"/>
                  </a:lnTo>
                  <a:lnTo>
                    <a:pt x="4762" y="342900"/>
                  </a:lnTo>
                  <a:lnTo>
                    <a:pt x="11906" y="333375"/>
                  </a:lnTo>
                  <a:lnTo>
                    <a:pt x="23812" y="326232"/>
                  </a:lnTo>
                  <a:lnTo>
                    <a:pt x="52387" y="340519"/>
                  </a:lnTo>
                  <a:lnTo>
                    <a:pt x="92869" y="364332"/>
                  </a:lnTo>
                  <a:lnTo>
                    <a:pt x="169069" y="397669"/>
                  </a:lnTo>
                  <a:lnTo>
                    <a:pt x="247650" y="426244"/>
                  </a:lnTo>
                  <a:lnTo>
                    <a:pt x="326231" y="442913"/>
                  </a:lnTo>
                  <a:lnTo>
                    <a:pt x="388144" y="442913"/>
                  </a:lnTo>
                  <a:lnTo>
                    <a:pt x="569119" y="400050"/>
                  </a:lnTo>
                  <a:lnTo>
                    <a:pt x="909637" y="3143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4045;p367">
              <a:extLst>
                <a:ext uri="{FF2B5EF4-FFF2-40B4-BE49-F238E27FC236}">
                  <a16:creationId xmlns:a16="http://schemas.microsoft.com/office/drawing/2014/main" id="{62972A1E-A59D-444C-AFC5-1693C5A854DA}"/>
                </a:ext>
              </a:extLst>
            </p:cNvPr>
            <p:cNvSpPr/>
            <p:nvPr/>
          </p:nvSpPr>
          <p:spPr>
            <a:xfrm>
              <a:off x="5114925" y="2779713"/>
              <a:ext cx="1770063" cy="458787"/>
            </a:xfrm>
            <a:custGeom>
              <a:avLst/>
              <a:gdLst/>
              <a:ahLst/>
              <a:cxnLst/>
              <a:rect l="l" t="t" r="r" b="b"/>
              <a:pathLst>
                <a:path w="1769269" h="459581" extrusionOk="0">
                  <a:moveTo>
                    <a:pt x="531019" y="245269"/>
                  </a:moveTo>
                  <a:lnTo>
                    <a:pt x="392906" y="269081"/>
                  </a:lnTo>
                  <a:lnTo>
                    <a:pt x="297656" y="280987"/>
                  </a:lnTo>
                  <a:lnTo>
                    <a:pt x="207169" y="288131"/>
                  </a:lnTo>
                  <a:lnTo>
                    <a:pt x="157163" y="292894"/>
                  </a:lnTo>
                  <a:lnTo>
                    <a:pt x="140494" y="292894"/>
                  </a:lnTo>
                  <a:lnTo>
                    <a:pt x="128588" y="273844"/>
                  </a:lnTo>
                  <a:lnTo>
                    <a:pt x="109538" y="233362"/>
                  </a:lnTo>
                  <a:lnTo>
                    <a:pt x="80963" y="219075"/>
                  </a:lnTo>
                  <a:lnTo>
                    <a:pt x="0" y="369094"/>
                  </a:lnTo>
                  <a:lnTo>
                    <a:pt x="50006" y="400050"/>
                  </a:lnTo>
                  <a:lnTo>
                    <a:pt x="71438" y="414337"/>
                  </a:lnTo>
                  <a:lnTo>
                    <a:pt x="90488" y="423862"/>
                  </a:lnTo>
                  <a:lnTo>
                    <a:pt x="121444" y="435769"/>
                  </a:lnTo>
                  <a:lnTo>
                    <a:pt x="157163" y="442912"/>
                  </a:lnTo>
                  <a:lnTo>
                    <a:pt x="185738" y="445294"/>
                  </a:lnTo>
                  <a:lnTo>
                    <a:pt x="219075" y="447675"/>
                  </a:lnTo>
                  <a:lnTo>
                    <a:pt x="247650" y="452437"/>
                  </a:lnTo>
                  <a:lnTo>
                    <a:pt x="276225" y="459581"/>
                  </a:lnTo>
                  <a:lnTo>
                    <a:pt x="316706" y="459581"/>
                  </a:lnTo>
                  <a:lnTo>
                    <a:pt x="371475" y="450056"/>
                  </a:lnTo>
                  <a:lnTo>
                    <a:pt x="473869" y="428625"/>
                  </a:lnTo>
                  <a:lnTo>
                    <a:pt x="545306" y="414337"/>
                  </a:lnTo>
                  <a:lnTo>
                    <a:pt x="657225" y="397669"/>
                  </a:lnTo>
                  <a:lnTo>
                    <a:pt x="857250" y="357187"/>
                  </a:lnTo>
                  <a:lnTo>
                    <a:pt x="1004888" y="338137"/>
                  </a:lnTo>
                  <a:lnTo>
                    <a:pt x="1190625" y="314325"/>
                  </a:lnTo>
                  <a:lnTo>
                    <a:pt x="1409700" y="278606"/>
                  </a:lnTo>
                  <a:lnTo>
                    <a:pt x="1554956" y="250031"/>
                  </a:lnTo>
                  <a:lnTo>
                    <a:pt x="1652588" y="223837"/>
                  </a:lnTo>
                  <a:lnTo>
                    <a:pt x="1700213" y="209550"/>
                  </a:lnTo>
                  <a:lnTo>
                    <a:pt x="1735931" y="192881"/>
                  </a:lnTo>
                  <a:lnTo>
                    <a:pt x="1757363" y="178594"/>
                  </a:lnTo>
                  <a:lnTo>
                    <a:pt x="1766888" y="161925"/>
                  </a:lnTo>
                  <a:lnTo>
                    <a:pt x="1769269" y="142875"/>
                  </a:lnTo>
                  <a:lnTo>
                    <a:pt x="1764506" y="114300"/>
                  </a:lnTo>
                  <a:lnTo>
                    <a:pt x="1743075" y="80962"/>
                  </a:lnTo>
                  <a:lnTo>
                    <a:pt x="1719263" y="59531"/>
                  </a:lnTo>
                  <a:lnTo>
                    <a:pt x="1647825" y="38100"/>
                  </a:lnTo>
                  <a:lnTo>
                    <a:pt x="1547813" y="11906"/>
                  </a:lnTo>
                  <a:lnTo>
                    <a:pt x="1490663" y="0"/>
                  </a:lnTo>
                  <a:lnTo>
                    <a:pt x="1469231" y="4762"/>
                  </a:lnTo>
                  <a:lnTo>
                    <a:pt x="1412081" y="30956"/>
                  </a:lnTo>
                  <a:lnTo>
                    <a:pt x="1273969" y="92869"/>
                  </a:lnTo>
                  <a:lnTo>
                    <a:pt x="1181100" y="111919"/>
                  </a:lnTo>
                  <a:lnTo>
                    <a:pt x="909638" y="171450"/>
                  </a:lnTo>
                  <a:lnTo>
                    <a:pt x="597694" y="230981"/>
                  </a:lnTo>
                  <a:lnTo>
                    <a:pt x="531019" y="2452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4046;p367">
              <a:extLst>
                <a:ext uri="{FF2B5EF4-FFF2-40B4-BE49-F238E27FC236}">
                  <a16:creationId xmlns:a16="http://schemas.microsoft.com/office/drawing/2014/main" id="{EDBE7D19-0BED-0D47-9B7D-9333B6DDAB96}"/>
                </a:ext>
              </a:extLst>
            </p:cNvPr>
            <p:cNvSpPr/>
            <p:nvPr/>
          </p:nvSpPr>
          <p:spPr>
            <a:xfrm rot="-5400000">
              <a:off x="2998787" y="2944813"/>
              <a:ext cx="4346575" cy="1828800"/>
            </a:xfrm>
            <a:custGeom>
              <a:avLst/>
              <a:gdLst/>
              <a:ahLst/>
              <a:cxnLst/>
              <a:rect l="l" t="t" r="r" b="b"/>
              <a:pathLst>
                <a:path w="4346048" h="1828800" extrusionOk="0">
                  <a:moveTo>
                    <a:pt x="2231278" y="1461628"/>
                  </a:moveTo>
                  <a:lnTo>
                    <a:pt x="2358376" y="1472220"/>
                  </a:lnTo>
                  <a:lnTo>
                    <a:pt x="2527840" y="1482811"/>
                  </a:lnTo>
                  <a:lnTo>
                    <a:pt x="2714956" y="1489872"/>
                  </a:lnTo>
                  <a:lnTo>
                    <a:pt x="2859707" y="1489872"/>
                  </a:lnTo>
                  <a:lnTo>
                    <a:pt x="3191574" y="1489872"/>
                  </a:lnTo>
                  <a:lnTo>
                    <a:pt x="3541094" y="1489872"/>
                  </a:lnTo>
                  <a:lnTo>
                    <a:pt x="3929449" y="1489872"/>
                  </a:lnTo>
                  <a:lnTo>
                    <a:pt x="4007120" y="1486342"/>
                  </a:lnTo>
                  <a:lnTo>
                    <a:pt x="4070669" y="1472220"/>
                  </a:lnTo>
                  <a:lnTo>
                    <a:pt x="4123627" y="1451037"/>
                  </a:lnTo>
                  <a:lnTo>
                    <a:pt x="4162462" y="1429854"/>
                  </a:lnTo>
                  <a:lnTo>
                    <a:pt x="4197767" y="1401610"/>
                  </a:lnTo>
                  <a:lnTo>
                    <a:pt x="4226011" y="1359244"/>
                  </a:lnTo>
                  <a:lnTo>
                    <a:pt x="4247194" y="1313347"/>
                  </a:lnTo>
                  <a:lnTo>
                    <a:pt x="4268377" y="1288634"/>
                  </a:lnTo>
                  <a:lnTo>
                    <a:pt x="4293091" y="1274512"/>
                  </a:lnTo>
                  <a:lnTo>
                    <a:pt x="4303682" y="1274512"/>
                  </a:lnTo>
                  <a:lnTo>
                    <a:pt x="4317804" y="1281573"/>
                  </a:lnTo>
                  <a:lnTo>
                    <a:pt x="4331926" y="1302756"/>
                  </a:lnTo>
                  <a:lnTo>
                    <a:pt x="4338987" y="1323939"/>
                  </a:lnTo>
                  <a:lnTo>
                    <a:pt x="4346048" y="1359244"/>
                  </a:lnTo>
                  <a:lnTo>
                    <a:pt x="4346048" y="1380427"/>
                  </a:lnTo>
                  <a:lnTo>
                    <a:pt x="4335457" y="1443976"/>
                  </a:lnTo>
                  <a:lnTo>
                    <a:pt x="4307213" y="1539299"/>
                  </a:lnTo>
                  <a:lnTo>
                    <a:pt x="4271908" y="1631092"/>
                  </a:lnTo>
                  <a:lnTo>
                    <a:pt x="4208359" y="1747599"/>
                  </a:lnTo>
                  <a:lnTo>
                    <a:pt x="4165993" y="1807617"/>
                  </a:lnTo>
                  <a:lnTo>
                    <a:pt x="4148340" y="1821739"/>
                  </a:lnTo>
                  <a:lnTo>
                    <a:pt x="4123627" y="1828800"/>
                  </a:lnTo>
                  <a:lnTo>
                    <a:pt x="4091852" y="1825270"/>
                  </a:lnTo>
                  <a:lnTo>
                    <a:pt x="4063608" y="1804087"/>
                  </a:lnTo>
                  <a:lnTo>
                    <a:pt x="4042425" y="1782904"/>
                  </a:lnTo>
                  <a:lnTo>
                    <a:pt x="3968285" y="1761721"/>
                  </a:lnTo>
                  <a:lnTo>
                    <a:pt x="3791759" y="1737007"/>
                  </a:lnTo>
                  <a:lnTo>
                    <a:pt x="3230410" y="1733477"/>
                  </a:lnTo>
                  <a:lnTo>
                    <a:pt x="3043293" y="1737007"/>
                  </a:lnTo>
                  <a:lnTo>
                    <a:pt x="2845585" y="1737007"/>
                  </a:lnTo>
                  <a:lnTo>
                    <a:pt x="2545492" y="1729946"/>
                  </a:lnTo>
                  <a:lnTo>
                    <a:pt x="2248930" y="1705233"/>
                  </a:lnTo>
                  <a:lnTo>
                    <a:pt x="2093588" y="1680519"/>
                  </a:lnTo>
                  <a:lnTo>
                    <a:pt x="1800556" y="1638153"/>
                  </a:lnTo>
                  <a:lnTo>
                    <a:pt x="1669928" y="1595787"/>
                  </a:lnTo>
                  <a:lnTo>
                    <a:pt x="1535769" y="1546360"/>
                  </a:lnTo>
                  <a:lnTo>
                    <a:pt x="1355713" y="1468689"/>
                  </a:lnTo>
                  <a:lnTo>
                    <a:pt x="1186249" y="1383957"/>
                  </a:lnTo>
                  <a:lnTo>
                    <a:pt x="1055620" y="1309817"/>
                  </a:lnTo>
                  <a:lnTo>
                    <a:pt x="928522" y="1228615"/>
                  </a:lnTo>
                  <a:lnTo>
                    <a:pt x="812016" y="1140352"/>
                  </a:lnTo>
                  <a:lnTo>
                    <a:pt x="744936" y="1083864"/>
                  </a:lnTo>
                  <a:lnTo>
                    <a:pt x="642552" y="988541"/>
                  </a:lnTo>
                  <a:lnTo>
                    <a:pt x="561350" y="903809"/>
                  </a:lnTo>
                  <a:lnTo>
                    <a:pt x="466027" y="787302"/>
                  </a:lnTo>
                  <a:lnTo>
                    <a:pt x="363642" y="649613"/>
                  </a:lnTo>
                  <a:lnTo>
                    <a:pt x="261257" y="497801"/>
                  </a:lnTo>
                  <a:lnTo>
                    <a:pt x="155342" y="328337"/>
                  </a:lnTo>
                  <a:lnTo>
                    <a:pt x="45897" y="137690"/>
                  </a:lnTo>
                  <a:lnTo>
                    <a:pt x="7061" y="49427"/>
                  </a:lnTo>
                  <a:lnTo>
                    <a:pt x="0" y="21183"/>
                  </a:lnTo>
                  <a:lnTo>
                    <a:pt x="7061" y="3531"/>
                  </a:lnTo>
                  <a:lnTo>
                    <a:pt x="14122" y="0"/>
                  </a:lnTo>
                  <a:lnTo>
                    <a:pt x="35305" y="3531"/>
                  </a:lnTo>
                  <a:lnTo>
                    <a:pt x="52958" y="10592"/>
                  </a:lnTo>
                  <a:lnTo>
                    <a:pt x="67080" y="28244"/>
                  </a:lnTo>
                  <a:lnTo>
                    <a:pt x="116507" y="98854"/>
                  </a:lnTo>
                  <a:lnTo>
                    <a:pt x="197708" y="215361"/>
                  </a:lnTo>
                  <a:lnTo>
                    <a:pt x="271849" y="310685"/>
                  </a:lnTo>
                  <a:lnTo>
                    <a:pt x="345990" y="409539"/>
                  </a:lnTo>
                  <a:lnTo>
                    <a:pt x="451905" y="536637"/>
                  </a:lnTo>
                  <a:lnTo>
                    <a:pt x="564881" y="653143"/>
                  </a:lnTo>
                  <a:lnTo>
                    <a:pt x="670796" y="755528"/>
                  </a:lnTo>
                  <a:lnTo>
                    <a:pt x="773180" y="850851"/>
                  </a:lnTo>
                  <a:lnTo>
                    <a:pt x="893217" y="946175"/>
                  </a:lnTo>
                  <a:lnTo>
                    <a:pt x="1023846" y="1037968"/>
                  </a:lnTo>
                  <a:lnTo>
                    <a:pt x="1136822" y="1108578"/>
                  </a:lnTo>
                  <a:lnTo>
                    <a:pt x="1285103" y="1189780"/>
                  </a:lnTo>
                  <a:lnTo>
                    <a:pt x="1436915" y="1256859"/>
                  </a:lnTo>
                  <a:lnTo>
                    <a:pt x="1542830" y="1299225"/>
                  </a:lnTo>
                  <a:lnTo>
                    <a:pt x="1641684" y="1331000"/>
                  </a:lnTo>
                  <a:lnTo>
                    <a:pt x="1754660" y="1362774"/>
                  </a:lnTo>
                  <a:lnTo>
                    <a:pt x="1885288" y="1391018"/>
                  </a:lnTo>
                  <a:lnTo>
                    <a:pt x="1977081" y="1408671"/>
                  </a:lnTo>
                  <a:lnTo>
                    <a:pt x="2107710" y="1447506"/>
                  </a:lnTo>
                  <a:lnTo>
                    <a:pt x="2231278" y="14616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4047;p367">
              <a:extLst>
                <a:ext uri="{FF2B5EF4-FFF2-40B4-BE49-F238E27FC236}">
                  <a16:creationId xmlns:a16="http://schemas.microsoft.com/office/drawing/2014/main" id="{25309908-5BD0-2646-BC02-E4141FF88C19}"/>
                </a:ext>
              </a:extLst>
            </p:cNvPr>
            <p:cNvSpPr/>
            <p:nvPr/>
          </p:nvSpPr>
          <p:spPr>
            <a:xfrm>
              <a:off x="5857875" y="4011613"/>
              <a:ext cx="1684338" cy="1938337"/>
            </a:xfrm>
            <a:custGeom>
              <a:avLst/>
              <a:gdLst/>
              <a:ahLst/>
              <a:cxnLst/>
              <a:rect l="l" t="t" r="r" b="b"/>
              <a:pathLst>
                <a:path w="1683448" h="1939796" extrusionOk="0">
                  <a:moveTo>
                    <a:pt x="261635" y="621052"/>
                  </a:moveTo>
                  <a:lnTo>
                    <a:pt x="184995" y="473057"/>
                  </a:lnTo>
                  <a:lnTo>
                    <a:pt x="126853" y="359417"/>
                  </a:lnTo>
                  <a:lnTo>
                    <a:pt x="66070" y="237850"/>
                  </a:lnTo>
                  <a:lnTo>
                    <a:pt x="44927" y="195565"/>
                  </a:lnTo>
                  <a:lnTo>
                    <a:pt x="0" y="66069"/>
                  </a:lnTo>
                  <a:lnTo>
                    <a:pt x="44927" y="0"/>
                  </a:lnTo>
                  <a:lnTo>
                    <a:pt x="89855" y="71355"/>
                  </a:lnTo>
                  <a:lnTo>
                    <a:pt x="163852" y="184994"/>
                  </a:lnTo>
                  <a:lnTo>
                    <a:pt x="298634" y="393773"/>
                  </a:lnTo>
                  <a:lnTo>
                    <a:pt x="414916" y="565554"/>
                  </a:lnTo>
                  <a:lnTo>
                    <a:pt x="507413" y="697692"/>
                  </a:lnTo>
                  <a:lnTo>
                    <a:pt x="578768" y="803403"/>
                  </a:lnTo>
                  <a:lnTo>
                    <a:pt x="665979" y="924971"/>
                  </a:lnTo>
                  <a:lnTo>
                    <a:pt x="755834" y="1051824"/>
                  </a:lnTo>
                  <a:lnTo>
                    <a:pt x="856259" y="1181320"/>
                  </a:lnTo>
                  <a:lnTo>
                    <a:pt x="956685" y="1300245"/>
                  </a:lnTo>
                  <a:lnTo>
                    <a:pt x="1072967" y="1424455"/>
                  </a:lnTo>
                  <a:lnTo>
                    <a:pt x="1189249" y="1538095"/>
                  </a:lnTo>
                  <a:lnTo>
                    <a:pt x="1300245" y="1638520"/>
                  </a:lnTo>
                  <a:lnTo>
                    <a:pt x="1374243" y="1701947"/>
                  </a:lnTo>
                  <a:lnTo>
                    <a:pt x="1493168" y="1783873"/>
                  </a:lnTo>
                  <a:lnTo>
                    <a:pt x="1614736" y="1860513"/>
                  </a:lnTo>
                  <a:lnTo>
                    <a:pt x="1662305" y="1886941"/>
                  </a:lnTo>
                  <a:lnTo>
                    <a:pt x="1670234" y="1892226"/>
                  </a:lnTo>
                  <a:lnTo>
                    <a:pt x="1680805" y="1900155"/>
                  </a:lnTo>
                  <a:lnTo>
                    <a:pt x="1683448" y="1910726"/>
                  </a:lnTo>
                  <a:lnTo>
                    <a:pt x="1675519" y="1923940"/>
                  </a:lnTo>
                  <a:lnTo>
                    <a:pt x="1646449" y="1934511"/>
                  </a:lnTo>
                  <a:lnTo>
                    <a:pt x="1585665" y="1939796"/>
                  </a:lnTo>
                  <a:lnTo>
                    <a:pt x="1511667" y="1939796"/>
                  </a:lnTo>
                  <a:lnTo>
                    <a:pt x="1384814" y="1926583"/>
                  </a:lnTo>
                  <a:lnTo>
                    <a:pt x="1228890" y="1905440"/>
                  </a:lnTo>
                  <a:lnTo>
                    <a:pt x="1120537" y="1884298"/>
                  </a:lnTo>
                  <a:lnTo>
                    <a:pt x="1022754" y="1865799"/>
                  </a:lnTo>
                  <a:lnTo>
                    <a:pt x="967256" y="1855228"/>
                  </a:lnTo>
                  <a:lnTo>
                    <a:pt x="922329" y="1839371"/>
                  </a:lnTo>
                  <a:lnTo>
                    <a:pt x="880044" y="1815586"/>
                  </a:lnTo>
                  <a:lnTo>
                    <a:pt x="850974" y="1791801"/>
                  </a:lnTo>
                  <a:lnTo>
                    <a:pt x="819260" y="1762731"/>
                  </a:lnTo>
                  <a:lnTo>
                    <a:pt x="782262" y="1717803"/>
                  </a:lnTo>
                  <a:lnTo>
                    <a:pt x="747905" y="1654377"/>
                  </a:lnTo>
                  <a:lnTo>
                    <a:pt x="700336" y="1548666"/>
                  </a:lnTo>
                  <a:lnTo>
                    <a:pt x="636909" y="1413884"/>
                  </a:lnTo>
                  <a:lnTo>
                    <a:pt x="565554" y="1260603"/>
                  </a:lnTo>
                  <a:lnTo>
                    <a:pt x="473057" y="1057110"/>
                  </a:lnTo>
                  <a:lnTo>
                    <a:pt x="406988" y="911757"/>
                  </a:lnTo>
                  <a:lnTo>
                    <a:pt x="340918" y="766404"/>
                  </a:lnTo>
                  <a:lnTo>
                    <a:pt x="261635" y="62105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" name="Google Shape;4052;p368">
            <a:extLst>
              <a:ext uri="{FF2B5EF4-FFF2-40B4-BE49-F238E27FC236}">
                <a16:creationId xmlns:a16="http://schemas.microsoft.com/office/drawing/2014/main" id="{0B5C78A8-96E7-2B47-B8E3-83937CE447A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2568" y="1532437"/>
            <a:ext cx="4876800" cy="434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2" name="Google Shape;4052;p3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4600" y="1592595"/>
            <a:ext cx="4876800" cy="434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p193"/>
          <p:cNvSpPr txBox="1"/>
          <p:nvPr/>
        </p:nvSpPr>
        <p:spPr>
          <a:xfrm>
            <a:off x="4146551" y="7434264"/>
            <a:ext cx="3806846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真</a:t>
            </a:r>
            <a:endParaRPr/>
          </a:p>
        </p:txBody>
      </p:sp>
      <p:sp>
        <p:nvSpPr>
          <p:cNvPr id="2142" name="Google Shape;2142;p193"/>
          <p:cNvSpPr/>
          <p:nvPr/>
        </p:nvSpPr>
        <p:spPr>
          <a:xfrm>
            <a:off x="3121025" y="1816100"/>
            <a:ext cx="3638550" cy="495300"/>
          </a:xfrm>
          <a:custGeom>
            <a:avLst/>
            <a:gdLst/>
            <a:ahLst/>
            <a:cxnLst/>
            <a:rect l="l" t="t" r="r" b="b"/>
            <a:pathLst>
              <a:path w="3638550" h="495300" extrusionOk="0">
                <a:moveTo>
                  <a:pt x="1644650" y="327025"/>
                </a:moveTo>
                <a:lnTo>
                  <a:pt x="1276350" y="381000"/>
                </a:lnTo>
                <a:lnTo>
                  <a:pt x="990600" y="425450"/>
                </a:lnTo>
                <a:lnTo>
                  <a:pt x="565150" y="492125"/>
                </a:lnTo>
                <a:lnTo>
                  <a:pt x="523875" y="495300"/>
                </a:lnTo>
                <a:lnTo>
                  <a:pt x="434975" y="482600"/>
                </a:lnTo>
                <a:lnTo>
                  <a:pt x="311150" y="457200"/>
                </a:lnTo>
                <a:lnTo>
                  <a:pt x="215900" y="406400"/>
                </a:lnTo>
                <a:lnTo>
                  <a:pt x="136525" y="355600"/>
                </a:lnTo>
                <a:lnTo>
                  <a:pt x="79375" y="298450"/>
                </a:lnTo>
                <a:lnTo>
                  <a:pt x="31750" y="238125"/>
                </a:lnTo>
                <a:lnTo>
                  <a:pt x="15875" y="203200"/>
                </a:lnTo>
                <a:lnTo>
                  <a:pt x="3175" y="165100"/>
                </a:lnTo>
                <a:lnTo>
                  <a:pt x="0" y="142875"/>
                </a:lnTo>
                <a:lnTo>
                  <a:pt x="3175" y="127000"/>
                </a:lnTo>
                <a:lnTo>
                  <a:pt x="19050" y="123825"/>
                </a:lnTo>
                <a:lnTo>
                  <a:pt x="38100" y="123825"/>
                </a:lnTo>
                <a:lnTo>
                  <a:pt x="66675" y="139700"/>
                </a:lnTo>
                <a:lnTo>
                  <a:pt x="98425" y="171450"/>
                </a:lnTo>
                <a:lnTo>
                  <a:pt x="133350" y="196850"/>
                </a:lnTo>
                <a:lnTo>
                  <a:pt x="184150" y="225425"/>
                </a:lnTo>
                <a:lnTo>
                  <a:pt x="247650" y="247650"/>
                </a:lnTo>
                <a:lnTo>
                  <a:pt x="298450" y="260350"/>
                </a:lnTo>
                <a:lnTo>
                  <a:pt x="381000" y="269875"/>
                </a:lnTo>
                <a:lnTo>
                  <a:pt x="438150" y="273050"/>
                </a:lnTo>
                <a:lnTo>
                  <a:pt x="498475" y="269875"/>
                </a:lnTo>
                <a:lnTo>
                  <a:pt x="676275" y="250825"/>
                </a:lnTo>
                <a:lnTo>
                  <a:pt x="1025525" y="212725"/>
                </a:lnTo>
                <a:lnTo>
                  <a:pt x="1387475" y="177800"/>
                </a:lnTo>
                <a:lnTo>
                  <a:pt x="1739900" y="133350"/>
                </a:lnTo>
                <a:lnTo>
                  <a:pt x="2009775" y="95250"/>
                </a:lnTo>
                <a:lnTo>
                  <a:pt x="2432050" y="66675"/>
                </a:lnTo>
                <a:lnTo>
                  <a:pt x="2717800" y="53975"/>
                </a:lnTo>
                <a:lnTo>
                  <a:pt x="2949575" y="50800"/>
                </a:lnTo>
                <a:lnTo>
                  <a:pt x="3009900" y="38100"/>
                </a:lnTo>
                <a:lnTo>
                  <a:pt x="3092450" y="19050"/>
                </a:lnTo>
                <a:lnTo>
                  <a:pt x="3162300" y="6350"/>
                </a:lnTo>
                <a:lnTo>
                  <a:pt x="3263900" y="0"/>
                </a:lnTo>
                <a:lnTo>
                  <a:pt x="3349625" y="15875"/>
                </a:lnTo>
                <a:lnTo>
                  <a:pt x="3425825" y="50800"/>
                </a:lnTo>
                <a:lnTo>
                  <a:pt x="3508375" y="101600"/>
                </a:lnTo>
                <a:lnTo>
                  <a:pt x="3594100" y="171450"/>
                </a:lnTo>
                <a:lnTo>
                  <a:pt x="3632200" y="215900"/>
                </a:lnTo>
                <a:lnTo>
                  <a:pt x="3638550" y="241300"/>
                </a:lnTo>
                <a:lnTo>
                  <a:pt x="3632200" y="269875"/>
                </a:lnTo>
                <a:lnTo>
                  <a:pt x="3619500" y="292100"/>
                </a:lnTo>
                <a:lnTo>
                  <a:pt x="3590925" y="307975"/>
                </a:lnTo>
                <a:lnTo>
                  <a:pt x="3527425" y="317500"/>
                </a:lnTo>
                <a:lnTo>
                  <a:pt x="3460750" y="314325"/>
                </a:lnTo>
                <a:lnTo>
                  <a:pt x="3387725" y="301625"/>
                </a:lnTo>
                <a:lnTo>
                  <a:pt x="3302000" y="285750"/>
                </a:lnTo>
                <a:lnTo>
                  <a:pt x="3197225" y="269875"/>
                </a:lnTo>
                <a:lnTo>
                  <a:pt x="2984500" y="254000"/>
                </a:lnTo>
                <a:lnTo>
                  <a:pt x="2625725" y="247650"/>
                </a:lnTo>
                <a:lnTo>
                  <a:pt x="2463800" y="254000"/>
                </a:lnTo>
                <a:lnTo>
                  <a:pt x="1984375" y="295275"/>
                </a:lnTo>
                <a:lnTo>
                  <a:pt x="1644650" y="3270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3" name="Google Shape;2143;p193"/>
          <p:cNvSpPr/>
          <p:nvPr/>
        </p:nvSpPr>
        <p:spPr>
          <a:xfrm>
            <a:off x="2659063" y="4659313"/>
            <a:ext cx="4572000" cy="682625"/>
          </a:xfrm>
          <a:custGeom>
            <a:avLst/>
            <a:gdLst/>
            <a:ahLst/>
            <a:cxnLst/>
            <a:rect l="l" t="t" r="r" b="b"/>
            <a:pathLst>
              <a:path w="4572000" h="681990" extrusionOk="0">
                <a:moveTo>
                  <a:pt x="1954530" y="384810"/>
                </a:moveTo>
                <a:lnTo>
                  <a:pt x="1489710" y="445770"/>
                </a:lnTo>
                <a:lnTo>
                  <a:pt x="1379220" y="468630"/>
                </a:lnTo>
                <a:lnTo>
                  <a:pt x="1169670" y="510540"/>
                </a:lnTo>
                <a:lnTo>
                  <a:pt x="887730" y="575310"/>
                </a:lnTo>
                <a:lnTo>
                  <a:pt x="647700" y="640080"/>
                </a:lnTo>
                <a:lnTo>
                  <a:pt x="544830" y="674370"/>
                </a:lnTo>
                <a:lnTo>
                  <a:pt x="476250" y="681990"/>
                </a:lnTo>
                <a:lnTo>
                  <a:pt x="411480" y="666750"/>
                </a:lnTo>
                <a:lnTo>
                  <a:pt x="354330" y="640080"/>
                </a:lnTo>
                <a:lnTo>
                  <a:pt x="270510" y="575310"/>
                </a:lnTo>
                <a:lnTo>
                  <a:pt x="152400" y="457200"/>
                </a:lnTo>
                <a:lnTo>
                  <a:pt x="53340" y="339090"/>
                </a:lnTo>
                <a:lnTo>
                  <a:pt x="7620" y="274320"/>
                </a:lnTo>
                <a:lnTo>
                  <a:pt x="0" y="240030"/>
                </a:lnTo>
                <a:lnTo>
                  <a:pt x="7620" y="220980"/>
                </a:lnTo>
                <a:lnTo>
                  <a:pt x="22860" y="217170"/>
                </a:lnTo>
                <a:lnTo>
                  <a:pt x="45720" y="217170"/>
                </a:lnTo>
                <a:lnTo>
                  <a:pt x="64770" y="232410"/>
                </a:lnTo>
                <a:lnTo>
                  <a:pt x="125730" y="285750"/>
                </a:lnTo>
                <a:lnTo>
                  <a:pt x="179070" y="316230"/>
                </a:lnTo>
                <a:lnTo>
                  <a:pt x="251460" y="350520"/>
                </a:lnTo>
                <a:lnTo>
                  <a:pt x="339090" y="369570"/>
                </a:lnTo>
                <a:lnTo>
                  <a:pt x="449580" y="377190"/>
                </a:lnTo>
                <a:lnTo>
                  <a:pt x="643890" y="373380"/>
                </a:lnTo>
                <a:lnTo>
                  <a:pt x="883920" y="350520"/>
                </a:lnTo>
                <a:lnTo>
                  <a:pt x="1184910" y="316230"/>
                </a:lnTo>
                <a:lnTo>
                  <a:pt x="1485900" y="274320"/>
                </a:lnTo>
                <a:lnTo>
                  <a:pt x="2137410" y="194310"/>
                </a:lnTo>
                <a:lnTo>
                  <a:pt x="2762250" y="125730"/>
                </a:lnTo>
                <a:lnTo>
                  <a:pt x="3238500" y="83820"/>
                </a:lnTo>
                <a:lnTo>
                  <a:pt x="3783330" y="64770"/>
                </a:lnTo>
                <a:lnTo>
                  <a:pt x="3916680" y="22860"/>
                </a:lnTo>
                <a:lnTo>
                  <a:pt x="3985260" y="0"/>
                </a:lnTo>
                <a:lnTo>
                  <a:pt x="4069080" y="11430"/>
                </a:lnTo>
                <a:lnTo>
                  <a:pt x="4312920" y="68580"/>
                </a:lnTo>
                <a:lnTo>
                  <a:pt x="4442460" y="110490"/>
                </a:lnTo>
                <a:lnTo>
                  <a:pt x="4488180" y="144780"/>
                </a:lnTo>
                <a:lnTo>
                  <a:pt x="4545330" y="209550"/>
                </a:lnTo>
                <a:lnTo>
                  <a:pt x="4572000" y="266700"/>
                </a:lnTo>
                <a:lnTo>
                  <a:pt x="4572000" y="293370"/>
                </a:lnTo>
                <a:lnTo>
                  <a:pt x="4530090" y="342900"/>
                </a:lnTo>
                <a:lnTo>
                  <a:pt x="4491990" y="354330"/>
                </a:lnTo>
                <a:lnTo>
                  <a:pt x="4320540" y="335280"/>
                </a:lnTo>
                <a:lnTo>
                  <a:pt x="3912870" y="304800"/>
                </a:lnTo>
                <a:lnTo>
                  <a:pt x="3299460" y="285750"/>
                </a:lnTo>
                <a:lnTo>
                  <a:pt x="2952750" y="289560"/>
                </a:lnTo>
                <a:lnTo>
                  <a:pt x="2465070" y="331470"/>
                </a:lnTo>
                <a:lnTo>
                  <a:pt x="1954530" y="38481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4" name="Google Shape;2144;p193"/>
          <p:cNvSpPr/>
          <p:nvPr/>
        </p:nvSpPr>
        <p:spPr>
          <a:xfrm>
            <a:off x="5419725" y="5162550"/>
            <a:ext cx="1290638" cy="895350"/>
          </a:xfrm>
          <a:custGeom>
            <a:avLst/>
            <a:gdLst/>
            <a:ahLst/>
            <a:cxnLst/>
            <a:rect l="l" t="t" r="r" b="b"/>
            <a:pathLst>
              <a:path w="1290638" h="895350" extrusionOk="0">
                <a:moveTo>
                  <a:pt x="673894" y="426244"/>
                </a:moveTo>
                <a:lnTo>
                  <a:pt x="554831" y="338138"/>
                </a:lnTo>
                <a:lnTo>
                  <a:pt x="461963" y="278606"/>
                </a:lnTo>
                <a:lnTo>
                  <a:pt x="314325" y="195263"/>
                </a:lnTo>
                <a:lnTo>
                  <a:pt x="190500" y="133350"/>
                </a:lnTo>
                <a:lnTo>
                  <a:pt x="76200" y="83344"/>
                </a:lnTo>
                <a:lnTo>
                  <a:pt x="16669" y="57150"/>
                </a:lnTo>
                <a:lnTo>
                  <a:pt x="2381" y="40481"/>
                </a:lnTo>
                <a:lnTo>
                  <a:pt x="0" y="23813"/>
                </a:lnTo>
                <a:lnTo>
                  <a:pt x="7144" y="7144"/>
                </a:lnTo>
                <a:lnTo>
                  <a:pt x="23813" y="0"/>
                </a:lnTo>
                <a:lnTo>
                  <a:pt x="71438" y="4763"/>
                </a:lnTo>
                <a:lnTo>
                  <a:pt x="319088" y="71438"/>
                </a:lnTo>
                <a:lnTo>
                  <a:pt x="566738" y="142875"/>
                </a:lnTo>
                <a:lnTo>
                  <a:pt x="807244" y="226219"/>
                </a:lnTo>
                <a:lnTo>
                  <a:pt x="969169" y="288131"/>
                </a:lnTo>
                <a:lnTo>
                  <a:pt x="1102519" y="354806"/>
                </a:lnTo>
                <a:lnTo>
                  <a:pt x="1145381" y="385763"/>
                </a:lnTo>
                <a:lnTo>
                  <a:pt x="1176338" y="411956"/>
                </a:lnTo>
                <a:lnTo>
                  <a:pt x="1207294" y="445294"/>
                </a:lnTo>
                <a:lnTo>
                  <a:pt x="1231106" y="485775"/>
                </a:lnTo>
                <a:lnTo>
                  <a:pt x="1257300" y="535781"/>
                </a:lnTo>
                <a:lnTo>
                  <a:pt x="1273969" y="581025"/>
                </a:lnTo>
                <a:lnTo>
                  <a:pt x="1285875" y="645319"/>
                </a:lnTo>
                <a:lnTo>
                  <a:pt x="1290638" y="714375"/>
                </a:lnTo>
                <a:lnTo>
                  <a:pt x="1290638" y="771525"/>
                </a:lnTo>
                <a:lnTo>
                  <a:pt x="1290638" y="816769"/>
                </a:lnTo>
                <a:lnTo>
                  <a:pt x="1281113" y="869156"/>
                </a:lnTo>
                <a:lnTo>
                  <a:pt x="1266825" y="890588"/>
                </a:lnTo>
                <a:lnTo>
                  <a:pt x="1243013" y="895350"/>
                </a:lnTo>
                <a:lnTo>
                  <a:pt x="1202531" y="890588"/>
                </a:lnTo>
                <a:lnTo>
                  <a:pt x="1147763" y="866775"/>
                </a:lnTo>
                <a:lnTo>
                  <a:pt x="1097756" y="823913"/>
                </a:lnTo>
                <a:lnTo>
                  <a:pt x="973931" y="700088"/>
                </a:lnTo>
                <a:lnTo>
                  <a:pt x="831056" y="564356"/>
                </a:lnTo>
                <a:lnTo>
                  <a:pt x="673894" y="42624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5" name="Google Shape;2145;p193"/>
          <p:cNvSpPr/>
          <p:nvPr/>
        </p:nvSpPr>
        <p:spPr>
          <a:xfrm rot="-5400000">
            <a:off x="2867025" y="3468688"/>
            <a:ext cx="2181225" cy="377825"/>
          </a:xfrm>
          <a:custGeom>
            <a:avLst/>
            <a:gdLst/>
            <a:ahLst/>
            <a:cxnLst/>
            <a:rect l="l" t="t" r="r" b="b"/>
            <a:pathLst>
              <a:path w="2181225" h="378619" extrusionOk="0">
                <a:moveTo>
                  <a:pt x="616744" y="371475"/>
                </a:moveTo>
                <a:lnTo>
                  <a:pt x="361950" y="378619"/>
                </a:lnTo>
                <a:lnTo>
                  <a:pt x="192881" y="371475"/>
                </a:lnTo>
                <a:lnTo>
                  <a:pt x="147638" y="361950"/>
                </a:lnTo>
                <a:lnTo>
                  <a:pt x="100013" y="347662"/>
                </a:lnTo>
                <a:lnTo>
                  <a:pt x="52388" y="330994"/>
                </a:lnTo>
                <a:lnTo>
                  <a:pt x="28575" y="316706"/>
                </a:lnTo>
                <a:lnTo>
                  <a:pt x="7144" y="295275"/>
                </a:lnTo>
                <a:lnTo>
                  <a:pt x="0" y="276225"/>
                </a:lnTo>
                <a:lnTo>
                  <a:pt x="2381" y="245269"/>
                </a:lnTo>
                <a:lnTo>
                  <a:pt x="16669" y="214312"/>
                </a:lnTo>
                <a:lnTo>
                  <a:pt x="54769" y="185737"/>
                </a:lnTo>
                <a:lnTo>
                  <a:pt x="104775" y="164306"/>
                </a:lnTo>
                <a:lnTo>
                  <a:pt x="183356" y="140494"/>
                </a:lnTo>
                <a:lnTo>
                  <a:pt x="230981" y="130969"/>
                </a:lnTo>
                <a:lnTo>
                  <a:pt x="297656" y="135731"/>
                </a:lnTo>
                <a:lnTo>
                  <a:pt x="438150" y="150019"/>
                </a:lnTo>
                <a:lnTo>
                  <a:pt x="735806" y="145256"/>
                </a:lnTo>
                <a:lnTo>
                  <a:pt x="1200150" y="138112"/>
                </a:lnTo>
                <a:lnTo>
                  <a:pt x="1693069" y="130969"/>
                </a:lnTo>
                <a:lnTo>
                  <a:pt x="1840706" y="123825"/>
                </a:lnTo>
                <a:lnTo>
                  <a:pt x="1916906" y="114300"/>
                </a:lnTo>
                <a:lnTo>
                  <a:pt x="1966913" y="100012"/>
                </a:lnTo>
                <a:lnTo>
                  <a:pt x="2031206" y="71437"/>
                </a:lnTo>
                <a:lnTo>
                  <a:pt x="2093119" y="23812"/>
                </a:lnTo>
                <a:lnTo>
                  <a:pt x="2116931" y="9525"/>
                </a:lnTo>
                <a:lnTo>
                  <a:pt x="2145506" y="0"/>
                </a:lnTo>
                <a:lnTo>
                  <a:pt x="2169319" y="2381"/>
                </a:lnTo>
                <a:lnTo>
                  <a:pt x="2181225" y="9525"/>
                </a:lnTo>
                <a:lnTo>
                  <a:pt x="2181225" y="35719"/>
                </a:lnTo>
                <a:lnTo>
                  <a:pt x="2164556" y="90487"/>
                </a:lnTo>
                <a:lnTo>
                  <a:pt x="2128838" y="176212"/>
                </a:lnTo>
                <a:lnTo>
                  <a:pt x="2055019" y="316706"/>
                </a:lnTo>
                <a:lnTo>
                  <a:pt x="1912144" y="328612"/>
                </a:lnTo>
                <a:lnTo>
                  <a:pt x="1485900" y="352425"/>
                </a:lnTo>
                <a:lnTo>
                  <a:pt x="1316831" y="352425"/>
                </a:lnTo>
                <a:lnTo>
                  <a:pt x="985838" y="350044"/>
                </a:lnTo>
                <a:lnTo>
                  <a:pt x="821531" y="371475"/>
                </a:lnTo>
                <a:lnTo>
                  <a:pt x="616744" y="37147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6" name="Google Shape;2146;p193"/>
          <p:cNvSpPr/>
          <p:nvPr/>
        </p:nvSpPr>
        <p:spPr>
          <a:xfrm>
            <a:off x="4605338" y="1347788"/>
            <a:ext cx="590550" cy="1349375"/>
          </a:xfrm>
          <a:custGeom>
            <a:avLst/>
            <a:gdLst/>
            <a:ahLst/>
            <a:cxnLst/>
            <a:rect l="l" t="t" r="r" b="b"/>
            <a:pathLst>
              <a:path w="590550" h="1350168" extrusionOk="0">
                <a:moveTo>
                  <a:pt x="252412" y="866775"/>
                </a:moveTo>
                <a:cubicBezTo>
                  <a:pt x="251618" y="733425"/>
                  <a:pt x="250825" y="600075"/>
                  <a:pt x="250031" y="466725"/>
                </a:cubicBezTo>
                <a:lnTo>
                  <a:pt x="242887" y="335756"/>
                </a:lnTo>
                <a:lnTo>
                  <a:pt x="235743" y="271462"/>
                </a:lnTo>
                <a:lnTo>
                  <a:pt x="223837" y="230981"/>
                </a:lnTo>
                <a:lnTo>
                  <a:pt x="202406" y="192881"/>
                </a:lnTo>
                <a:lnTo>
                  <a:pt x="171450" y="159543"/>
                </a:lnTo>
                <a:lnTo>
                  <a:pt x="128587" y="128587"/>
                </a:lnTo>
                <a:lnTo>
                  <a:pt x="78581" y="102393"/>
                </a:lnTo>
                <a:lnTo>
                  <a:pt x="33337" y="80962"/>
                </a:lnTo>
                <a:lnTo>
                  <a:pt x="11906" y="66675"/>
                </a:lnTo>
                <a:lnTo>
                  <a:pt x="2381" y="54768"/>
                </a:lnTo>
                <a:lnTo>
                  <a:pt x="0" y="40481"/>
                </a:lnTo>
                <a:lnTo>
                  <a:pt x="7143" y="19050"/>
                </a:lnTo>
                <a:lnTo>
                  <a:pt x="21431" y="7143"/>
                </a:lnTo>
                <a:lnTo>
                  <a:pt x="71437" y="0"/>
                </a:lnTo>
                <a:lnTo>
                  <a:pt x="159543" y="4762"/>
                </a:lnTo>
                <a:lnTo>
                  <a:pt x="223837" y="11906"/>
                </a:lnTo>
                <a:lnTo>
                  <a:pt x="278606" y="23812"/>
                </a:lnTo>
                <a:lnTo>
                  <a:pt x="345281" y="47625"/>
                </a:lnTo>
                <a:lnTo>
                  <a:pt x="435768" y="95250"/>
                </a:lnTo>
                <a:lnTo>
                  <a:pt x="514350" y="145256"/>
                </a:lnTo>
                <a:lnTo>
                  <a:pt x="557212" y="183356"/>
                </a:lnTo>
                <a:lnTo>
                  <a:pt x="583406" y="219075"/>
                </a:lnTo>
                <a:lnTo>
                  <a:pt x="590550" y="242887"/>
                </a:lnTo>
                <a:lnTo>
                  <a:pt x="585787" y="269081"/>
                </a:lnTo>
                <a:lnTo>
                  <a:pt x="564356" y="292893"/>
                </a:lnTo>
                <a:lnTo>
                  <a:pt x="538162" y="323850"/>
                </a:lnTo>
                <a:lnTo>
                  <a:pt x="523875" y="359568"/>
                </a:lnTo>
                <a:lnTo>
                  <a:pt x="519112" y="400050"/>
                </a:lnTo>
                <a:lnTo>
                  <a:pt x="523875" y="566737"/>
                </a:lnTo>
                <a:lnTo>
                  <a:pt x="500062" y="769143"/>
                </a:lnTo>
                <a:lnTo>
                  <a:pt x="500062" y="1328737"/>
                </a:lnTo>
                <a:lnTo>
                  <a:pt x="257175" y="1350168"/>
                </a:lnTo>
                <a:cubicBezTo>
                  <a:pt x="255587" y="1189037"/>
                  <a:pt x="254000" y="1027906"/>
                  <a:pt x="252412" y="86677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7" name="Google Shape;2147;p193"/>
          <p:cNvSpPr/>
          <p:nvPr/>
        </p:nvSpPr>
        <p:spPr>
          <a:xfrm rot="-5400000">
            <a:off x="4049713" y="2443163"/>
            <a:ext cx="2149475" cy="2193925"/>
          </a:xfrm>
          <a:custGeom>
            <a:avLst/>
            <a:gdLst/>
            <a:ahLst/>
            <a:cxnLst/>
            <a:rect l="l" t="t" r="r" b="b"/>
            <a:pathLst>
              <a:path w="2149475" h="2193925" extrusionOk="0">
                <a:moveTo>
                  <a:pt x="1809750" y="688975"/>
                </a:moveTo>
                <a:lnTo>
                  <a:pt x="1765300" y="184150"/>
                </a:lnTo>
                <a:lnTo>
                  <a:pt x="1812925" y="0"/>
                </a:lnTo>
                <a:lnTo>
                  <a:pt x="1920875" y="0"/>
                </a:lnTo>
                <a:lnTo>
                  <a:pt x="1930400" y="136525"/>
                </a:lnTo>
                <a:lnTo>
                  <a:pt x="1952625" y="381000"/>
                </a:lnTo>
                <a:lnTo>
                  <a:pt x="1990725" y="838200"/>
                </a:lnTo>
                <a:lnTo>
                  <a:pt x="2006600" y="1069975"/>
                </a:lnTo>
                <a:lnTo>
                  <a:pt x="2038350" y="1330325"/>
                </a:lnTo>
                <a:lnTo>
                  <a:pt x="2076450" y="1746250"/>
                </a:lnTo>
                <a:lnTo>
                  <a:pt x="2111375" y="1790700"/>
                </a:lnTo>
                <a:lnTo>
                  <a:pt x="2139950" y="1847850"/>
                </a:lnTo>
                <a:lnTo>
                  <a:pt x="2149475" y="1879600"/>
                </a:lnTo>
                <a:lnTo>
                  <a:pt x="2143125" y="1917700"/>
                </a:lnTo>
                <a:lnTo>
                  <a:pt x="2114550" y="1978025"/>
                </a:lnTo>
                <a:lnTo>
                  <a:pt x="2047875" y="2063750"/>
                </a:lnTo>
                <a:lnTo>
                  <a:pt x="1974850" y="2146300"/>
                </a:lnTo>
                <a:lnTo>
                  <a:pt x="1914525" y="2190750"/>
                </a:lnTo>
                <a:lnTo>
                  <a:pt x="1879600" y="2193925"/>
                </a:lnTo>
                <a:lnTo>
                  <a:pt x="1857375" y="2178050"/>
                </a:lnTo>
                <a:lnTo>
                  <a:pt x="1838325" y="2155825"/>
                </a:lnTo>
                <a:lnTo>
                  <a:pt x="1822450" y="2136775"/>
                </a:lnTo>
                <a:lnTo>
                  <a:pt x="1768475" y="2124075"/>
                </a:lnTo>
                <a:lnTo>
                  <a:pt x="1463675" y="2120900"/>
                </a:lnTo>
                <a:lnTo>
                  <a:pt x="971550" y="2114550"/>
                </a:lnTo>
                <a:lnTo>
                  <a:pt x="479425" y="2105025"/>
                </a:lnTo>
                <a:lnTo>
                  <a:pt x="190500" y="2101850"/>
                </a:lnTo>
                <a:lnTo>
                  <a:pt x="123825" y="2089150"/>
                </a:lnTo>
                <a:lnTo>
                  <a:pt x="85725" y="2073275"/>
                </a:lnTo>
                <a:lnTo>
                  <a:pt x="47625" y="2051050"/>
                </a:lnTo>
                <a:lnTo>
                  <a:pt x="15875" y="2019300"/>
                </a:lnTo>
                <a:lnTo>
                  <a:pt x="6350" y="1990725"/>
                </a:lnTo>
                <a:lnTo>
                  <a:pt x="0" y="1936750"/>
                </a:lnTo>
                <a:lnTo>
                  <a:pt x="12700" y="1901825"/>
                </a:lnTo>
                <a:lnTo>
                  <a:pt x="25400" y="1885950"/>
                </a:lnTo>
                <a:lnTo>
                  <a:pt x="60325" y="1860550"/>
                </a:lnTo>
                <a:lnTo>
                  <a:pt x="158750" y="1835150"/>
                </a:lnTo>
                <a:lnTo>
                  <a:pt x="396875" y="1841500"/>
                </a:lnTo>
                <a:lnTo>
                  <a:pt x="781050" y="1831975"/>
                </a:lnTo>
                <a:lnTo>
                  <a:pt x="958850" y="1831975"/>
                </a:lnTo>
                <a:lnTo>
                  <a:pt x="1323975" y="1835150"/>
                </a:lnTo>
                <a:lnTo>
                  <a:pt x="1517650" y="1835150"/>
                </a:lnTo>
                <a:lnTo>
                  <a:pt x="1749425" y="1828800"/>
                </a:lnTo>
                <a:lnTo>
                  <a:pt x="1835150" y="1819275"/>
                </a:lnTo>
                <a:lnTo>
                  <a:pt x="1866900" y="1809750"/>
                </a:lnTo>
                <a:lnTo>
                  <a:pt x="1889125" y="1787525"/>
                </a:lnTo>
                <a:lnTo>
                  <a:pt x="1895475" y="1758950"/>
                </a:lnTo>
                <a:lnTo>
                  <a:pt x="1895475" y="1685925"/>
                </a:lnTo>
                <a:lnTo>
                  <a:pt x="1866900" y="1384300"/>
                </a:lnTo>
                <a:lnTo>
                  <a:pt x="1841500" y="1060450"/>
                </a:lnTo>
                <a:lnTo>
                  <a:pt x="1809750" y="68897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8" name="Google Shape;2148;p193"/>
          <p:cNvSpPr/>
          <p:nvPr/>
        </p:nvSpPr>
        <p:spPr>
          <a:xfrm>
            <a:off x="4033838" y="3071813"/>
            <a:ext cx="1914525" cy="371475"/>
          </a:xfrm>
          <a:custGeom>
            <a:avLst/>
            <a:gdLst/>
            <a:ahLst/>
            <a:cxnLst/>
            <a:rect l="l" t="t" r="r" b="b"/>
            <a:pathLst>
              <a:path w="1914525" h="371573" extrusionOk="0">
                <a:moveTo>
                  <a:pt x="533400" y="295373"/>
                </a:moveTo>
                <a:lnTo>
                  <a:pt x="23812" y="371573"/>
                </a:lnTo>
                <a:lnTo>
                  <a:pt x="0" y="190598"/>
                </a:lnTo>
                <a:lnTo>
                  <a:pt x="314325" y="154879"/>
                </a:lnTo>
                <a:lnTo>
                  <a:pt x="783431" y="102491"/>
                </a:lnTo>
                <a:lnTo>
                  <a:pt x="1293018" y="42960"/>
                </a:lnTo>
                <a:lnTo>
                  <a:pt x="1593056" y="4860"/>
                </a:lnTo>
                <a:cubicBezTo>
                  <a:pt x="1631944" y="0"/>
                  <a:pt x="1618357" y="98"/>
                  <a:pt x="1633537" y="98"/>
                </a:cubicBezTo>
                <a:lnTo>
                  <a:pt x="1690687" y="98"/>
                </a:lnTo>
                <a:lnTo>
                  <a:pt x="1824037" y="19148"/>
                </a:lnTo>
                <a:lnTo>
                  <a:pt x="1912143" y="35816"/>
                </a:lnTo>
                <a:lnTo>
                  <a:pt x="1914525" y="233460"/>
                </a:lnTo>
                <a:lnTo>
                  <a:pt x="1826418" y="226316"/>
                </a:lnTo>
                <a:lnTo>
                  <a:pt x="1790700" y="214410"/>
                </a:lnTo>
                <a:lnTo>
                  <a:pt x="1750218" y="204885"/>
                </a:lnTo>
                <a:lnTo>
                  <a:pt x="1702593" y="197741"/>
                </a:lnTo>
                <a:lnTo>
                  <a:pt x="1638300" y="192979"/>
                </a:lnTo>
                <a:lnTo>
                  <a:pt x="1557337" y="190598"/>
                </a:lnTo>
                <a:lnTo>
                  <a:pt x="1431131" y="195360"/>
                </a:lnTo>
                <a:lnTo>
                  <a:pt x="1252537" y="212029"/>
                </a:lnTo>
                <a:lnTo>
                  <a:pt x="952500" y="245366"/>
                </a:lnTo>
                <a:lnTo>
                  <a:pt x="533400" y="295373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9" name="Google Shape;2149;p193"/>
          <p:cNvSpPr/>
          <p:nvPr/>
        </p:nvSpPr>
        <p:spPr>
          <a:xfrm>
            <a:off x="4051300" y="3605213"/>
            <a:ext cx="1890713" cy="323850"/>
          </a:xfrm>
          <a:custGeom>
            <a:avLst/>
            <a:gdLst/>
            <a:ahLst/>
            <a:cxnLst/>
            <a:rect l="l" t="t" r="r" b="b"/>
            <a:pathLst>
              <a:path w="1890713" h="323850" extrusionOk="0">
                <a:moveTo>
                  <a:pt x="373857" y="302418"/>
                </a:moveTo>
                <a:lnTo>
                  <a:pt x="19050" y="323850"/>
                </a:lnTo>
                <a:lnTo>
                  <a:pt x="0" y="159543"/>
                </a:lnTo>
                <a:lnTo>
                  <a:pt x="247650" y="147637"/>
                </a:lnTo>
                <a:lnTo>
                  <a:pt x="535782" y="130968"/>
                </a:lnTo>
                <a:lnTo>
                  <a:pt x="909638" y="97631"/>
                </a:lnTo>
                <a:lnTo>
                  <a:pt x="1164432" y="71437"/>
                </a:lnTo>
                <a:lnTo>
                  <a:pt x="1450182" y="33337"/>
                </a:lnTo>
                <a:lnTo>
                  <a:pt x="1635919" y="0"/>
                </a:lnTo>
                <a:lnTo>
                  <a:pt x="1654969" y="2381"/>
                </a:lnTo>
                <a:lnTo>
                  <a:pt x="1885950" y="64293"/>
                </a:lnTo>
                <a:lnTo>
                  <a:pt x="1890713" y="247650"/>
                </a:lnTo>
                <a:lnTo>
                  <a:pt x="1778794" y="221456"/>
                </a:lnTo>
                <a:lnTo>
                  <a:pt x="1683544" y="207168"/>
                </a:lnTo>
                <a:lnTo>
                  <a:pt x="1645444" y="204787"/>
                </a:lnTo>
                <a:lnTo>
                  <a:pt x="1585913" y="209550"/>
                </a:lnTo>
                <a:lnTo>
                  <a:pt x="1454944" y="219075"/>
                </a:lnTo>
                <a:lnTo>
                  <a:pt x="1171575" y="242887"/>
                </a:lnTo>
                <a:lnTo>
                  <a:pt x="912019" y="266700"/>
                </a:lnTo>
                <a:lnTo>
                  <a:pt x="561975" y="290512"/>
                </a:lnTo>
                <a:lnTo>
                  <a:pt x="373857" y="302418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0" name="Google Shape;2150;p193"/>
          <p:cNvSpPr/>
          <p:nvPr/>
        </p:nvSpPr>
        <p:spPr>
          <a:xfrm>
            <a:off x="4060825" y="4198938"/>
            <a:ext cx="1892300" cy="361950"/>
          </a:xfrm>
          <a:custGeom>
            <a:avLst/>
            <a:gdLst/>
            <a:ahLst/>
            <a:cxnLst/>
            <a:rect l="l" t="t" r="r" b="b"/>
            <a:pathLst>
              <a:path w="1893094" h="361950" extrusionOk="0">
                <a:moveTo>
                  <a:pt x="390525" y="311944"/>
                </a:moveTo>
                <a:lnTo>
                  <a:pt x="11907" y="361950"/>
                </a:lnTo>
                <a:lnTo>
                  <a:pt x="0" y="176212"/>
                </a:lnTo>
                <a:lnTo>
                  <a:pt x="300038" y="150019"/>
                </a:lnTo>
                <a:lnTo>
                  <a:pt x="742950" y="111919"/>
                </a:lnTo>
                <a:lnTo>
                  <a:pt x="1212057" y="66675"/>
                </a:lnTo>
                <a:lnTo>
                  <a:pt x="1571625" y="33337"/>
                </a:lnTo>
                <a:lnTo>
                  <a:pt x="1883569" y="0"/>
                </a:lnTo>
                <a:lnTo>
                  <a:pt x="1893094" y="283369"/>
                </a:lnTo>
                <a:lnTo>
                  <a:pt x="1738313" y="240506"/>
                </a:lnTo>
                <a:lnTo>
                  <a:pt x="1669257" y="230981"/>
                </a:lnTo>
                <a:lnTo>
                  <a:pt x="1521619" y="230981"/>
                </a:lnTo>
                <a:lnTo>
                  <a:pt x="1231107" y="228600"/>
                </a:lnTo>
                <a:lnTo>
                  <a:pt x="1102519" y="230981"/>
                </a:lnTo>
                <a:lnTo>
                  <a:pt x="945357" y="245269"/>
                </a:lnTo>
                <a:lnTo>
                  <a:pt x="721519" y="276225"/>
                </a:lnTo>
                <a:lnTo>
                  <a:pt x="390525" y="311944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1" name="Google Shape;2151;p193"/>
          <p:cNvSpPr/>
          <p:nvPr/>
        </p:nvSpPr>
        <p:spPr>
          <a:xfrm>
            <a:off x="3119438" y="5049838"/>
            <a:ext cx="1479550" cy="990600"/>
          </a:xfrm>
          <a:custGeom>
            <a:avLst/>
            <a:gdLst/>
            <a:ahLst/>
            <a:cxnLst/>
            <a:rect l="l" t="t" r="r" b="b"/>
            <a:pathLst>
              <a:path w="1478756" h="990600" extrusionOk="0">
                <a:moveTo>
                  <a:pt x="433387" y="714375"/>
                </a:moveTo>
                <a:lnTo>
                  <a:pt x="592931" y="614363"/>
                </a:lnTo>
                <a:lnTo>
                  <a:pt x="754856" y="500063"/>
                </a:lnTo>
                <a:lnTo>
                  <a:pt x="888206" y="397669"/>
                </a:lnTo>
                <a:lnTo>
                  <a:pt x="981075" y="319088"/>
                </a:lnTo>
                <a:lnTo>
                  <a:pt x="1014412" y="285750"/>
                </a:lnTo>
                <a:lnTo>
                  <a:pt x="1033462" y="250032"/>
                </a:lnTo>
                <a:lnTo>
                  <a:pt x="1040606" y="219075"/>
                </a:lnTo>
                <a:lnTo>
                  <a:pt x="1035843" y="195263"/>
                </a:lnTo>
                <a:lnTo>
                  <a:pt x="1021556" y="173832"/>
                </a:lnTo>
                <a:lnTo>
                  <a:pt x="995362" y="142875"/>
                </a:lnTo>
                <a:lnTo>
                  <a:pt x="888206" y="47625"/>
                </a:lnTo>
                <a:lnTo>
                  <a:pt x="952500" y="0"/>
                </a:lnTo>
                <a:lnTo>
                  <a:pt x="1109662" y="97632"/>
                </a:lnTo>
                <a:lnTo>
                  <a:pt x="1181100" y="133350"/>
                </a:lnTo>
                <a:lnTo>
                  <a:pt x="1288256" y="192882"/>
                </a:lnTo>
                <a:lnTo>
                  <a:pt x="1407318" y="264319"/>
                </a:lnTo>
                <a:lnTo>
                  <a:pt x="1454943" y="297657"/>
                </a:lnTo>
                <a:lnTo>
                  <a:pt x="1471612" y="321469"/>
                </a:lnTo>
                <a:lnTo>
                  <a:pt x="1478756" y="350044"/>
                </a:lnTo>
                <a:lnTo>
                  <a:pt x="1473993" y="376238"/>
                </a:lnTo>
                <a:lnTo>
                  <a:pt x="1457325" y="397669"/>
                </a:lnTo>
                <a:lnTo>
                  <a:pt x="1416843" y="414338"/>
                </a:lnTo>
                <a:lnTo>
                  <a:pt x="1321593" y="428625"/>
                </a:lnTo>
                <a:lnTo>
                  <a:pt x="1212056" y="488157"/>
                </a:lnTo>
                <a:lnTo>
                  <a:pt x="997743" y="604838"/>
                </a:lnTo>
                <a:lnTo>
                  <a:pt x="788193" y="711994"/>
                </a:lnTo>
                <a:lnTo>
                  <a:pt x="531018" y="828675"/>
                </a:lnTo>
                <a:lnTo>
                  <a:pt x="330993" y="907257"/>
                </a:lnTo>
                <a:lnTo>
                  <a:pt x="128587" y="973932"/>
                </a:lnTo>
                <a:lnTo>
                  <a:pt x="64293" y="988219"/>
                </a:lnTo>
                <a:lnTo>
                  <a:pt x="33337" y="990600"/>
                </a:lnTo>
                <a:lnTo>
                  <a:pt x="9525" y="985838"/>
                </a:lnTo>
                <a:lnTo>
                  <a:pt x="0" y="969169"/>
                </a:lnTo>
                <a:lnTo>
                  <a:pt x="16668" y="945357"/>
                </a:lnTo>
                <a:lnTo>
                  <a:pt x="116681" y="892969"/>
                </a:lnTo>
                <a:lnTo>
                  <a:pt x="269081" y="812007"/>
                </a:lnTo>
                <a:lnTo>
                  <a:pt x="433387" y="71437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CCD0C9B-100F-AC4A-8046-AB3AF6D75E47}"/>
              </a:ext>
            </a:extLst>
          </p:cNvPr>
          <p:cNvGrpSpPr/>
          <p:nvPr/>
        </p:nvGrpSpPr>
        <p:grpSpPr>
          <a:xfrm>
            <a:off x="2655051" y="1343776"/>
            <a:ext cx="4572000" cy="4710112"/>
            <a:chOff x="2811463" y="1500188"/>
            <a:chExt cx="4572000" cy="4710112"/>
          </a:xfrm>
        </p:grpSpPr>
        <p:sp>
          <p:nvSpPr>
            <p:cNvPr id="13" name="Google Shape;2142;p193">
              <a:extLst>
                <a:ext uri="{FF2B5EF4-FFF2-40B4-BE49-F238E27FC236}">
                  <a16:creationId xmlns:a16="http://schemas.microsoft.com/office/drawing/2014/main" id="{90E98C93-83C7-9D4B-9AB8-97B5D8D12275}"/>
                </a:ext>
              </a:extLst>
            </p:cNvPr>
            <p:cNvSpPr/>
            <p:nvPr/>
          </p:nvSpPr>
          <p:spPr>
            <a:xfrm>
              <a:off x="3273425" y="1968500"/>
              <a:ext cx="3638550" cy="495300"/>
            </a:xfrm>
            <a:custGeom>
              <a:avLst/>
              <a:gdLst/>
              <a:ahLst/>
              <a:cxnLst/>
              <a:rect l="l" t="t" r="r" b="b"/>
              <a:pathLst>
                <a:path w="3638550" h="495300" extrusionOk="0">
                  <a:moveTo>
                    <a:pt x="1644650" y="327025"/>
                  </a:moveTo>
                  <a:lnTo>
                    <a:pt x="1276350" y="381000"/>
                  </a:lnTo>
                  <a:lnTo>
                    <a:pt x="990600" y="425450"/>
                  </a:lnTo>
                  <a:lnTo>
                    <a:pt x="565150" y="492125"/>
                  </a:lnTo>
                  <a:lnTo>
                    <a:pt x="523875" y="495300"/>
                  </a:lnTo>
                  <a:lnTo>
                    <a:pt x="434975" y="482600"/>
                  </a:lnTo>
                  <a:lnTo>
                    <a:pt x="311150" y="457200"/>
                  </a:lnTo>
                  <a:lnTo>
                    <a:pt x="215900" y="406400"/>
                  </a:lnTo>
                  <a:lnTo>
                    <a:pt x="136525" y="355600"/>
                  </a:lnTo>
                  <a:lnTo>
                    <a:pt x="79375" y="298450"/>
                  </a:lnTo>
                  <a:lnTo>
                    <a:pt x="31750" y="238125"/>
                  </a:lnTo>
                  <a:lnTo>
                    <a:pt x="15875" y="203200"/>
                  </a:lnTo>
                  <a:lnTo>
                    <a:pt x="3175" y="165100"/>
                  </a:lnTo>
                  <a:lnTo>
                    <a:pt x="0" y="142875"/>
                  </a:lnTo>
                  <a:lnTo>
                    <a:pt x="3175" y="127000"/>
                  </a:lnTo>
                  <a:lnTo>
                    <a:pt x="19050" y="123825"/>
                  </a:lnTo>
                  <a:lnTo>
                    <a:pt x="38100" y="123825"/>
                  </a:lnTo>
                  <a:lnTo>
                    <a:pt x="66675" y="139700"/>
                  </a:lnTo>
                  <a:lnTo>
                    <a:pt x="98425" y="171450"/>
                  </a:lnTo>
                  <a:lnTo>
                    <a:pt x="133350" y="196850"/>
                  </a:lnTo>
                  <a:lnTo>
                    <a:pt x="184150" y="225425"/>
                  </a:lnTo>
                  <a:lnTo>
                    <a:pt x="247650" y="247650"/>
                  </a:lnTo>
                  <a:lnTo>
                    <a:pt x="298450" y="260350"/>
                  </a:lnTo>
                  <a:lnTo>
                    <a:pt x="381000" y="269875"/>
                  </a:lnTo>
                  <a:lnTo>
                    <a:pt x="438150" y="273050"/>
                  </a:lnTo>
                  <a:lnTo>
                    <a:pt x="498475" y="269875"/>
                  </a:lnTo>
                  <a:lnTo>
                    <a:pt x="676275" y="250825"/>
                  </a:lnTo>
                  <a:lnTo>
                    <a:pt x="1025525" y="212725"/>
                  </a:lnTo>
                  <a:lnTo>
                    <a:pt x="1387475" y="177800"/>
                  </a:lnTo>
                  <a:lnTo>
                    <a:pt x="1739900" y="133350"/>
                  </a:lnTo>
                  <a:lnTo>
                    <a:pt x="2009775" y="95250"/>
                  </a:lnTo>
                  <a:lnTo>
                    <a:pt x="2432050" y="66675"/>
                  </a:lnTo>
                  <a:lnTo>
                    <a:pt x="2717800" y="53975"/>
                  </a:lnTo>
                  <a:lnTo>
                    <a:pt x="2949575" y="50800"/>
                  </a:lnTo>
                  <a:lnTo>
                    <a:pt x="3009900" y="38100"/>
                  </a:lnTo>
                  <a:lnTo>
                    <a:pt x="3092450" y="19050"/>
                  </a:lnTo>
                  <a:lnTo>
                    <a:pt x="3162300" y="6350"/>
                  </a:lnTo>
                  <a:lnTo>
                    <a:pt x="3263900" y="0"/>
                  </a:lnTo>
                  <a:lnTo>
                    <a:pt x="3349625" y="15875"/>
                  </a:lnTo>
                  <a:lnTo>
                    <a:pt x="3425825" y="50800"/>
                  </a:lnTo>
                  <a:lnTo>
                    <a:pt x="3508375" y="101600"/>
                  </a:lnTo>
                  <a:lnTo>
                    <a:pt x="3594100" y="171450"/>
                  </a:lnTo>
                  <a:lnTo>
                    <a:pt x="3632200" y="215900"/>
                  </a:lnTo>
                  <a:lnTo>
                    <a:pt x="3638550" y="241300"/>
                  </a:lnTo>
                  <a:lnTo>
                    <a:pt x="3632200" y="269875"/>
                  </a:lnTo>
                  <a:lnTo>
                    <a:pt x="3619500" y="292100"/>
                  </a:lnTo>
                  <a:lnTo>
                    <a:pt x="3590925" y="307975"/>
                  </a:lnTo>
                  <a:lnTo>
                    <a:pt x="3527425" y="317500"/>
                  </a:lnTo>
                  <a:lnTo>
                    <a:pt x="3460750" y="314325"/>
                  </a:lnTo>
                  <a:lnTo>
                    <a:pt x="3387725" y="301625"/>
                  </a:lnTo>
                  <a:lnTo>
                    <a:pt x="3302000" y="285750"/>
                  </a:lnTo>
                  <a:lnTo>
                    <a:pt x="3197225" y="269875"/>
                  </a:lnTo>
                  <a:lnTo>
                    <a:pt x="2984500" y="254000"/>
                  </a:lnTo>
                  <a:lnTo>
                    <a:pt x="2625725" y="247650"/>
                  </a:lnTo>
                  <a:lnTo>
                    <a:pt x="2463800" y="254000"/>
                  </a:lnTo>
                  <a:lnTo>
                    <a:pt x="1984375" y="295275"/>
                  </a:lnTo>
                  <a:lnTo>
                    <a:pt x="1644650" y="3270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143;p193">
              <a:extLst>
                <a:ext uri="{FF2B5EF4-FFF2-40B4-BE49-F238E27FC236}">
                  <a16:creationId xmlns:a16="http://schemas.microsoft.com/office/drawing/2014/main" id="{33626793-F527-6743-A70D-D97AA9F28C4E}"/>
                </a:ext>
              </a:extLst>
            </p:cNvPr>
            <p:cNvSpPr/>
            <p:nvPr/>
          </p:nvSpPr>
          <p:spPr>
            <a:xfrm>
              <a:off x="2811463" y="4811713"/>
              <a:ext cx="4572000" cy="682625"/>
            </a:xfrm>
            <a:custGeom>
              <a:avLst/>
              <a:gdLst/>
              <a:ahLst/>
              <a:cxnLst/>
              <a:rect l="l" t="t" r="r" b="b"/>
              <a:pathLst>
                <a:path w="4572000" h="681990" extrusionOk="0">
                  <a:moveTo>
                    <a:pt x="1954530" y="384810"/>
                  </a:moveTo>
                  <a:lnTo>
                    <a:pt x="1489710" y="445770"/>
                  </a:lnTo>
                  <a:lnTo>
                    <a:pt x="1379220" y="468630"/>
                  </a:lnTo>
                  <a:lnTo>
                    <a:pt x="1169670" y="510540"/>
                  </a:lnTo>
                  <a:lnTo>
                    <a:pt x="887730" y="575310"/>
                  </a:lnTo>
                  <a:lnTo>
                    <a:pt x="647700" y="640080"/>
                  </a:lnTo>
                  <a:lnTo>
                    <a:pt x="544830" y="674370"/>
                  </a:lnTo>
                  <a:lnTo>
                    <a:pt x="476250" y="681990"/>
                  </a:lnTo>
                  <a:lnTo>
                    <a:pt x="411480" y="666750"/>
                  </a:lnTo>
                  <a:lnTo>
                    <a:pt x="354330" y="640080"/>
                  </a:lnTo>
                  <a:lnTo>
                    <a:pt x="270510" y="575310"/>
                  </a:lnTo>
                  <a:lnTo>
                    <a:pt x="152400" y="457200"/>
                  </a:lnTo>
                  <a:lnTo>
                    <a:pt x="53340" y="339090"/>
                  </a:lnTo>
                  <a:lnTo>
                    <a:pt x="7620" y="274320"/>
                  </a:lnTo>
                  <a:lnTo>
                    <a:pt x="0" y="240030"/>
                  </a:lnTo>
                  <a:lnTo>
                    <a:pt x="7620" y="220980"/>
                  </a:lnTo>
                  <a:lnTo>
                    <a:pt x="22860" y="217170"/>
                  </a:lnTo>
                  <a:lnTo>
                    <a:pt x="45720" y="217170"/>
                  </a:lnTo>
                  <a:lnTo>
                    <a:pt x="64770" y="232410"/>
                  </a:lnTo>
                  <a:lnTo>
                    <a:pt x="125730" y="285750"/>
                  </a:lnTo>
                  <a:lnTo>
                    <a:pt x="179070" y="316230"/>
                  </a:lnTo>
                  <a:lnTo>
                    <a:pt x="251460" y="350520"/>
                  </a:lnTo>
                  <a:lnTo>
                    <a:pt x="339090" y="369570"/>
                  </a:lnTo>
                  <a:lnTo>
                    <a:pt x="449580" y="377190"/>
                  </a:lnTo>
                  <a:lnTo>
                    <a:pt x="643890" y="373380"/>
                  </a:lnTo>
                  <a:lnTo>
                    <a:pt x="883920" y="350520"/>
                  </a:lnTo>
                  <a:lnTo>
                    <a:pt x="1184910" y="316230"/>
                  </a:lnTo>
                  <a:lnTo>
                    <a:pt x="1485900" y="274320"/>
                  </a:lnTo>
                  <a:lnTo>
                    <a:pt x="2137410" y="194310"/>
                  </a:lnTo>
                  <a:lnTo>
                    <a:pt x="2762250" y="125730"/>
                  </a:lnTo>
                  <a:lnTo>
                    <a:pt x="3238500" y="83820"/>
                  </a:lnTo>
                  <a:lnTo>
                    <a:pt x="3783330" y="64770"/>
                  </a:lnTo>
                  <a:lnTo>
                    <a:pt x="3916680" y="22860"/>
                  </a:lnTo>
                  <a:lnTo>
                    <a:pt x="3985260" y="0"/>
                  </a:lnTo>
                  <a:lnTo>
                    <a:pt x="4069080" y="11430"/>
                  </a:lnTo>
                  <a:lnTo>
                    <a:pt x="4312920" y="68580"/>
                  </a:lnTo>
                  <a:lnTo>
                    <a:pt x="4442460" y="110490"/>
                  </a:lnTo>
                  <a:lnTo>
                    <a:pt x="4488180" y="144780"/>
                  </a:lnTo>
                  <a:lnTo>
                    <a:pt x="4545330" y="209550"/>
                  </a:lnTo>
                  <a:lnTo>
                    <a:pt x="4572000" y="266700"/>
                  </a:lnTo>
                  <a:lnTo>
                    <a:pt x="4572000" y="293370"/>
                  </a:lnTo>
                  <a:lnTo>
                    <a:pt x="4530090" y="342900"/>
                  </a:lnTo>
                  <a:lnTo>
                    <a:pt x="4491990" y="354330"/>
                  </a:lnTo>
                  <a:lnTo>
                    <a:pt x="4320540" y="335280"/>
                  </a:lnTo>
                  <a:lnTo>
                    <a:pt x="3912870" y="304800"/>
                  </a:lnTo>
                  <a:lnTo>
                    <a:pt x="3299460" y="285750"/>
                  </a:lnTo>
                  <a:lnTo>
                    <a:pt x="2952750" y="289560"/>
                  </a:lnTo>
                  <a:lnTo>
                    <a:pt x="2465070" y="331470"/>
                  </a:lnTo>
                  <a:lnTo>
                    <a:pt x="1954530" y="3848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144;p193">
              <a:extLst>
                <a:ext uri="{FF2B5EF4-FFF2-40B4-BE49-F238E27FC236}">
                  <a16:creationId xmlns:a16="http://schemas.microsoft.com/office/drawing/2014/main" id="{C2896CD3-A3B9-DB40-8477-3F477956D640}"/>
                </a:ext>
              </a:extLst>
            </p:cNvPr>
            <p:cNvSpPr/>
            <p:nvPr/>
          </p:nvSpPr>
          <p:spPr>
            <a:xfrm>
              <a:off x="5572125" y="5314950"/>
              <a:ext cx="1290638" cy="895350"/>
            </a:xfrm>
            <a:custGeom>
              <a:avLst/>
              <a:gdLst/>
              <a:ahLst/>
              <a:cxnLst/>
              <a:rect l="l" t="t" r="r" b="b"/>
              <a:pathLst>
                <a:path w="1290638" h="895350" extrusionOk="0">
                  <a:moveTo>
                    <a:pt x="673894" y="426244"/>
                  </a:moveTo>
                  <a:lnTo>
                    <a:pt x="554831" y="338138"/>
                  </a:lnTo>
                  <a:lnTo>
                    <a:pt x="461963" y="278606"/>
                  </a:lnTo>
                  <a:lnTo>
                    <a:pt x="314325" y="195263"/>
                  </a:lnTo>
                  <a:lnTo>
                    <a:pt x="190500" y="133350"/>
                  </a:lnTo>
                  <a:lnTo>
                    <a:pt x="76200" y="83344"/>
                  </a:lnTo>
                  <a:lnTo>
                    <a:pt x="16669" y="57150"/>
                  </a:lnTo>
                  <a:lnTo>
                    <a:pt x="2381" y="40481"/>
                  </a:lnTo>
                  <a:lnTo>
                    <a:pt x="0" y="23813"/>
                  </a:lnTo>
                  <a:lnTo>
                    <a:pt x="7144" y="7144"/>
                  </a:lnTo>
                  <a:lnTo>
                    <a:pt x="23813" y="0"/>
                  </a:lnTo>
                  <a:lnTo>
                    <a:pt x="71438" y="4763"/>
                  </a:lnTo>
                  <a:lnTo>
                    <a:pt x="319088" y="71438"/>
                  </a:lnTo>
                  <a:lnTo>
                    <a:pt x="566738" y="142875"/>
                  </a:lnTo>
                  <a:lnTo>
                    <a:pt x="807244" y="226219"/>
                  </a:lnTo>
                  <a:lnTo>
                    <a:pt x="969169" y="288131"/>
                  </a:lnTo>
                  <a:lnTo>
                    <a:pt x="1102519" y="354806"/>
                  </a:lnTo>
                  <a:lnTo>
                    <a:pt x="1145381" y="385763"/>
                  </a:lnTo>
                  <a:lnTo>
                    <a:pt x="1176338" y="411956"/>
                  </a:lnTo>
                  <a:lnTo>
                    <a:pt x="1207294" y="445294"/>
                  </a:lnTo>
                  <a:lnTo>
                    <a:pt x="1231106" y="485775"/>
                  </a:lnTo>
                  <a:lnTo>
                    <a:pt x="1257300" y="535781"/>
                  </a:lnTo>
                  <a:lnTo>
                    <a:pt x="1273969" y="581025"/>
                  </a:lnTo>
                  <a:lnTo>
                    <a:pt x="1285875" y="645319"/>
                  </a:lnTo>
                  <a:lnTo>
                    <a:pt x="1290638" y="714375"/>
                  </a:lnTo>
                  <a:lnTo>
                    <a:pt x="1290638" y="771525"/>
                  </a:lnTo>
                  <a:lnTo>
                    <a:pt x="1290638" y="816769"/>
                  </a:lnTo>
                  <a:lnTo>
                    <a:pt x="1281113" y="869156"/>
                  </a:lnTo>
                  <a:lnTo>
                    <a:pt x="1266825" y="890588"/>
                  </a:lnTo>
                  <a:lnTo>
                    <a:pt x="1243013" y="895350"/>
                  </a:lnTo>
                  <a:lnTo>
                    <a:pt x="1202531" y="890588"/>
                  </a:lnTo>
                  <a:lnTo>
                    <a:pt x="1147763" y="866775"/>
                  </a:lnTo>
                  <a:lnTo>
                    <a:pt x="1097756" y="823913"/>
                  </a:lnTo>
                  <a:lnTo>
                    <a:pt x="973931" y="700088"/>
                  </a:lnTo>
                  <a:lnTo>
                    <a:pt x="831056" y="564356"/>
                  </a:lnTo>
                  <a:lnTo>
                    <a:pt x="673894" y="42624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145;p193">
              <a:extLst>
                <a:ext uri="{FF2B5EF4-FFF2-40B4-BE49-F238E27FC236}">
                  <a16:creationId xmlns:a16="http://schemas.microsoft.com/office/drawing/2014/main" id="{E2DB4E63-DD0D-7F45-968A-D968131FE874}"/>
                </a:ext>
              </a:extLst>
            </p:cNvPr>
            <p:cNvSpPr/>
            <p:nvPr/>
          </p:nvSpPr>
          <p:spPr>
            <a:xfrm rot="-5400000">
              <a:off x="3019425" y="3621088"/>
              <a:ext cx="2181225" cy="377825"/>
            </a:xfrm>
            <a:custGeom>
              <a:avLst/>
              <a:gdLst/>
              <a:ahLst/>
              <a:cxnLst/>
              <a:rect l="l" t="t" r="r" b="b"/>
              <a:pathLst>
                <a:path w="2181225" h="378619" extrusionOk="0">
                  <a:moveTo>
                    <a:pt x="616744" y="371475"/>
                  </a:moveTo>
                  <a:lnTo>
                    <a:pt x="361950" y="378619"/>
                  </a:lnTo>
                  <a:lnTo>
                    <a:pt x="192881" y="371475"/>
                  </a:lnTo>
                  <a:lnTo>
                    <a:pt x="147638" y="361950"/>
                  </a:lnTo>
                  <a:lnTo>
                    <a:pt x="100013" y="347662"/>
                  </a:lnTo>
                  <a:lnTo>
                    <a:pt x="52388" y="330994"/>
                  </a:lnTo>
                  <a:lnTo>
                    <a:pt x="28575" y="316706"/>
                  </a:lnTo>
                  <a:lnTo>
                    <a:pt x="7144" y="295275"/>
                  </a:lnTo>
                  <a:lnTo>
                    <a:pt x="0" y="276225"/>
                  </a:lnTo>
                  <a:lnTo>
                    <a:pt x="2381" y="245269"/>
                  </a:lnTo>
                  <a:lnTo>
                    <a:pt x="16669" y="214312"/>
                  </a:lnTo>
                  <a:lnTo>
                    <a:pt x="54769" y="185737"/>
                  </a:lnTo>
                  <a:lnTo>
                    <a:pt x="104775" y="164306"/>
                  </a:lnTo>
                  <a:lnTo>
                    <a:pt x="183356" y="140494"/>
                  </a:lnTo>
                  <a:lnTo>
                    <a:pt x="230981" y="130969"/>
                  </a:lnTo>
                  <a:lnTo>
                    <a:pt x="297656" y="135731"/>
                  </a:lnTo>
                  <a:lnTo>
                    <a:pt x="438150" y="150019"/>
                  </a:lnTo>
                  <a:lnTo>
                    <a:pt x="735806" y="145256"/>
                  </a:lnTo>
                  <a:lnTo>
                    <a:pt x="1200150" y="138112"/>
                  </a:lnTo>
                  <a:lnTo>
                    <a:pt x="1693069" y="130969"/>
                  </a:lnTo>
                  <a:lnTo>
                    <a:pt x="1840706" y="123825"/>
                  </a:lnTo>
                  <a:lnTo>
                    <a:pt x="1916906" y="114300"/>
                  </a:lnTo>
                  <a:lnTo>
                    <a:pt x="1966913" y="100012"/>
                  </a:lnTo>
                  <a:lnTo>
                    <a:pt x="2031206" y="71437"/>
                  </a:lnTo>
                  <a:lnTo>
                    <a:pt x="2093119" y="23812"/>
                  </a:lnTo>
                  <a:lnTo>
                    <a:pt x="2116931" y="9525"/>
                  </a:lnTo>
                  <a:lnTo>
                    <a:pt x="2145506" y="0"/>
                  </a:lnTo>
                  <a:lnTo>
                    <a:pt x="2169319" y="2381"/>
                  </a:lnTo>
                  <a:lnTo>
                    <a:pt x="2181225" y="9525"/>
                  </a:lnTo>
                  <a:lnTo>
                    <a:pt x="2181225" y="35719"/>
                  </a:lnTo>
                  <a:lnTo>
                    <a:pt x="2164556" y="90487"/>
                  </a:lnTo>
                  <a:lnTo>
                    <a:pt x="2128838" y="176212"/>
                  </a:lnTo>
                  <a:lnTo>
                    <a:pt x="2055019" y="316706"/>
                  </a:lnTo>
                  <a:lnTo>
                    <a:pt x="1912144" y="328612"/>
                  </a:lnTo>
                  <a:lnTo>
                    <a:pt x="1485900" y="352425"/>
                  </a:lnTo>
                  <a:lnTo>
                    <a:pt x="1316831" y="352425"/>
                  </a:lnTo>
                  <a:lnTo>
                    <a:pt x="985838" y="350044"/>
                  </a:lnTo>
                  <a:lnTo>
                    <a:pt x="821531" y="371475"/>
                  </a:lnTo>
                  <a:lnTo>
                    <a:pt x="616744" y="3714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146;p193">
              <a:extLst>
                <a:ext uri="{FF2B5EF4-FFF2-40B4-BE49-F238E27FC236}">
                  <a16:creationId xmlns:a16="http://schemas.microsoft.com/office/drawing/2014/main" id="{CCE9DE22-C7FE-BF4F-B1F6-1952309049E7}"/>
                </a:ext>
              </a:extLst>
            </p:cNvPr>
            <p:cNvSpPr/>
            <p:nvPr/>
          </p:nvSpPr>
          <p:spPr>
            <a:xfrm>
              <a:off x="4757738" y="1500188"/>
              <a:ext cx="590550" cy="1349375"/>
            </a:xfrm>
            <a:custGeom>
              <a:avLst/>
              <a:gdLst/>
              <a:ahLst/>
              <a:cxnLst/>
              <a:rect l="l" t="t" r="r" b="b"/>
              <a:pathLst>
                <a:path w="590550" h="1350168" extrusionOk="0">
                  <a:moveTo>
                    <a:pt x="252412" y="866775"/>
                  </a:moveTo>
                  <a:cubicBezTo>
                    <a:pt x="251618" y="733425"/>
                    <a:pt x="250825" y="600075"/>
                    <a:pt x="250031" y="466725"/>
                  </a:cubicBezTo>
                  <a:lnTo>
                    <a:pt x="242887" y="335756"/>
                  </a:lnTo>
                  <a:lnTo>
                    <a:pt x="235743" y="271462"/>
                  </a:lnTo>
                  <a:lnTo>
                    <a:pt x="223837" y="230981"/>
                  </a:lnTo>
                  <a:lnTo>
                    <a:pt x="202406" y="192881"/>
                  </a:lnTo>
                  <a:lnTo>
                    <a:pt x="171450" y="159543"/>
                  </a:lnTo>
                  <a:lnTo>
                    <a:pt x="128587" y="128587"/>
                  </a:lnTo>
                  <a:lnTo>
                    <a:pt x="78581" y="102393"/>
                  </a:lnTo>
                  <a:lnTo>
                    <a:pt x="33337" y="80962"/>
                  </a:lnTo>
                  <a:lnTo>
                    <a:pt x="11906" y="66675"/>
                  </a:lnTo>
                  <a:lnTo>
                    <a:pt x="2381" y="54768"/>
                  </a:lnTo>
                  <a:lnTo>
                    <a:pt x="0" y="40481"/>
                  </a:lnTo>
                  <a:lnTo>
                    <a:pt x="7143" y="19050"/>
                  </a:lnTo>
                  <a:lnTo>
                    <a:pt x="21431" y="7143"/>
                  </a:lnTo>
                  <a:lnTo>
                    <a:pt x="71437" y="0"/>
                  </a:lnTo>
                  <a:lnTo>
                    <a:pt x="159543" y="4762"/>
                  </a:lnTo>
                  <a:lnTo>
                    <a:pt x="223837" y="11906"/>
                  </a:lnTo>
                  <a:lnTo>
                    <a:pt x="278606" y="23812"/>
                  </a:lnTo>
                  <a:lnTo>
                    <a:pt x="345281" y="47625"/>
                  </a:lnTo>
                  <a:lnTo>
                    <a:pt x="435768" y="95250"/>
                  </a:lnTo>
                  <a:lnTo>
                    <a:pt x="514350" y="145256"/>
                  </a:lnTo>
                  <a:lnTo>
                    <a:pt x="557212" y="183356"/>
                  </a:lnTo>
                  <a:lnTo>
                    <a:pt x="583406" y="219075"/>
                  </a:lnTo>
                  <a:lnTo>
                    <a:pt x="590550" y="242887"/>
                  </a:lnTo>
                  <a:lnTo>
                    <a:pt x="585787" y="269081"/>
                  </a:lnTo>
                  <a:lnTo>
                    <a:pt x="564356" y="292893"/>
                  </a:lnTo>
                  <a:lnTo>
                    <a:pt x="538162" y="323850"/>
                  </a:lnTo>
                  <a:lnTo>
                    <a:pt x="523875" y="359568"/>
                  </a:lnTo>
                  <a:lnTo>
                    <a:pt x="519112" y="400050"/>
                  </a:lnTo>
                  <a:lnTo>
                    <a:pt x="523875" y="566737"/>
                  </a:lnTo>
                  <a:lnTo>
                    <a:pt x="500062" y="769143"/>
                  </a:lnTo>
                  <a:lnTo>
                    <a:pt x="500062" y="1328737"/>
                  </a:lnTo>
                  <a:lnTo>
                    <a:pt x="257175" y="1350168"/>
                  </a:lnTo>
                  <a:cubicBezTo>
                    <a:pt x="255587" y="1189037"/>
                    <a:pt x="254000" y="1027906"/>
                    <a:pt x="252412" y="866775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147;p193">
              <a:extLst>
                <a:ext uri="{FF2B5EF4-FFF2-40B4-BE49-F238E27FC236}">
                  <a16:creationId xmlns:a16="http://schemas.microsoft.com/office/drawing/2014/main" id="{76CF771F-1664-B84C-B77D-682EF6A26B30}"/>
                </a:ext>
              </a:extLst>
            </p:cNvPr>
            <p:cNvSpPr/>
            <p:nvPr/>
          </p:nvSpPr>
          <p:spPr>
            <a:xfrm rot="-5400000">
              <a:off x="4202113" y="2595563"/>
              <a:ext cx="2149475" cy="2193925"/>
            </a:xfrm>
            <a:custGeom>
              <a:avLst/>
              <a:gdLst/>
              <a:ahLst/>
              <a:cxnLst/>
              <a:rect l="l" t="t" r="r" b="b"/>
              <a:pathLst>
                <a:path w="2149475" h="2193925" extrusionOk="0">
                  <a:moveTo>
                    <a:pt x="1809750" y="688975"/>
                  </a:moveTo>
                  <a:lnTo>
                    <a:pt x="1765300" y="184150"/>
                  </a:lnTo>
                  <a:lnTo>
                    <a:pt x="1812925" y="0"/>
                  </a:lnTo>
                  <a:lnTo>
                    <a:pt x="1920875" y="0"/>
                  </a:lnTo>
                  <a:lnTo>
                    <a:pt x="1930400" y="136525"/>
                  </a:lnTo>
                  <a:lnTo>
                    <a:pt x="1952625" y="381000"/>
                  </a:lnTo>
                  <a:lnTo>
                    <a:pt x="1990725" y="838200"/>
                  </a:lnTo>
                  <a:lnTo>
                    <a:pt x="2006600" y="1069975"/>
                  </a:lnTo>
                  <a:lnTo>
                    <a:pt x="2038350" y="1330325"/>
                  </a:lnTo>
                  <a:lnTo>
                    <a:pt x="2076450" y="1746250"/>
                  </a:lnTo>
                  <a:lnTo>
                    <a:pt x="2111375" y="1790700"/>
                  </a:lnTo>
                  <a:lnTo>
                    <a:pt x="2139950" y="1847850"/>
                  </a:lnTo>
                  <a:lnTo>
                    <a:pt x="2149475" y="1879600"/>
                  </a:lnTo>
                  <a:lnTo>
                    <a:pt x="2143125" y="1917700"/>
                  </a:lnTo>
                  <a:lnTo>
                    <a:pt x="2114550" y="1978025"/>
                  </a:lnTo>
                  <a:lnTo>
                    <a:pt x="2047875" y="2063750"/>
                  </a:lnTo>
                  <a:lnTo>
                    <a:pt x="1974850" y="2146300"/>
                  </a:lnTo>
                  <a:lnTo>
                    <a:pt x="1914525" y="2190750"/>
                  </a:lnTo>
                  <a:lnTo>
                    <a:pt x="1879600" y="2193925"/>
                  </a:lnTo>
                  <a:lnTo>
                    <a:pt x="1857375" y="2178050"/>
                  </a:lnTo>
                  <a:lnTo>
                    <a:pt x="1838325" y="2155825"/>
                  </a:lnTo>
                  <a:lnTo>
                    <a:pt x="1822450" y="2136775"/>
                  </a:lnTo>
                  <a:lnTo>
                    <a:pt x="1768475" y="2124075"/>
                  </a:lnTo>
                  <a:lnTo>
                    <a:pt x="1463675" y="2120900"/>
                  </a:lnTo>
                  <a:lnTo>
                    <a:pt x="971550" y="2114550"/>
                  </a:lnTo>
                  <a:lnTo>
                    <a:pt x="479425" y="2105025"/>
                  </a:lnTo>
                  <a:lnTo>
                    <a:pt x="190500" y="2101850"/>
                  </a:lnTo>
                  <a:lnTo>
                    <a:pt x="123825" y="2089150"/>
                  </a:lnTo>
                  <a:lnTo>
                    <a:pt x="85725" y="2073275"/>
                  </a:lnTo>
                  <a:lnTo>
                    <a:pt x="47625" y="2051050"/>
                  </a:lnTo>
                  <a:lnTo>
                    <a:pt x="15875" y="2019300"/>
                  </a:lnTo>
                  <a:lnTo>
                    <a:pt x="6350" y="1990725"/>
                  </a:lnTo>
                  <a:lnTo>
                    <a:pt x="0" y="1936750"/>
                  </a:lnTo>
                  <a:lnTo>
                    <a:pt x="12700" y="1901825"/>
                  </a:lnTo>
                  <a:lnTo>
                    <a:pt x="25400" y="1885950"/>
                  </a:lnTo>
                  <a:lnTo>
                    <a:pt x="60325" y="1860550"/>
                  </a:lnTo>
                  <a:lnTo>
                    <a:pt x="158750" y="1835150"/>
                  </a:lnTo>
                  <a:lnTo>
                    <a:pt x="396875" y="1841500"/>
                  </a:lnTo>
                  <a:lnTo>
                    <a:pt x="781050" y="1831975"/>
                  </a:lnTo>
                  <a:lnTo>
                    <a:pt x="958850" y="1831975"/>
                  </a:lnTo>
                  <a:lnTo>
                    <a:pt x="1323975" y="1835150"/>
                  </a:lnTo>
                  <a:lnTo>
                    <a:pt x="1517650" y="1835150"/>
                  </a:lnTo>
                  <a:lnTo>
                    <a:pt x="1749425" y="1828800"/>
                  </a:lnTo>
                  <a:lnTo>
                    <a:pt x="1835150" y="1819275"/>
                  </a:lnTo>
                  <a:lnTo>
                    <a:pt x="1866900" y="1809750"/>
                  </a:lnTo>
                  <a:lnTo>
                    <a:pt x="1889125" y="1787525"/>
                  </a:lnTo>
                  <a:lnTo>
                    <a:pt x="1895475" y="1758950"/>
                  </a:lnTo>
                  <a:lnTo>
                    <a:pt x="1895475" y="1685925"/>
                  </a:lnTo>
                  <a:lnTo>
                    <a:pt x="1866900" y="1384300"/>
                  </a:lnTo>
                  <a:lnTo>
                    <a:pt x="1841500" y="1060450"/>
                  </a:lnTo>
                  <a:lnTo>
                    <a:pt x="1809750" y="688975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148;p193">
              <a:extLst>
                <a:ext uri="{FF2B5EF4-FFF2-40B4-BE49-F238E27FC236}">
                  <a16:creationId xmlns:a16="http://schemas.microsoft.com/office/drawing/2014/main" id="{82A1CC1C-14CE-B646-8C19-841CCEC7401A}"/>
                </a:ext>
              </a:extLst>
            </p:cNvPr>
            <p:cNvSpPr/>
            <p:nvPr/>
          </p:nvSpPr>
          <p:spPr>
            <a:xfrm>
              <a:off x="4186238" y="3224213"/>
              <a:ext cx="1914525" cy="371475"/>
            </a:xfrm>
            <a:custGeom>
              <a:avLst/>
              <a:gdLst/>
              <a:ahLst/>
              <a:cxnLst/>
              <a:rect l="l" t="t" r="r" b="b"/>
              <a:pathLst>
                <a:path w="1914525" h="371573" extrusionOk="0">
                  <a:moveTo>
                    <a:pt x="533400" y="295373"/>
                  </a:moveTo>
                  <a:lnTo>
                    <a:pt x="23812" y="371573"/>
                  </a:lnTo>
                  <a:lnTo>
                    <a:pt x="0" y="190598"/>
                  </a:lnTo>
                  <a:lnTo>
                    <a:pt x="314325" y="154879"/>
                  </a:lnTo>
                  <a:lnTo>
                    <a:pt x="783431" y="102491"/>
                  </a:lnTo>
                  <a:lnTo>
                    <a:pt x="1293018" y="42960"/>
                  </a:lnTo>
                  <a:lnTo>
                    <a:pt x="1593056" y="4860"/>
                  </a:lnTo>
                  <a:cubicBezTo>
                    <a:pt x="1631944" y="0"/>
                    <a:pt x="1618357" y="98"/>
                    <a:pt x="1633537" y="98"/>
                  </a:cubicBezTo>
                  <a:lnTo>
                    <a:pt x="1690687" y="98"/>
                  </a:lnTo>
                  <a:lnTo>
                    <a:pt x="1824037" y="19148"/>
                  </a:lnTo>
                  <a:lnTo>
                    <a:pt x="1912143" y="35816"/>
                  </a:lnTo>
                  <a:lnTo>
                    <a:pt x="1914525" y="233460"/>
                  </a:lnTo>
                  <a:lnTo>
                    <a:pt x="1826418" y="226316"/>
                  </a:lnTo>
                  <a:lnTo>
                    <a:pt x="1790700" y="214410"/>
                  </a:lnTo>
                  <a:lnTo>
                    <a:pt x="1750218" y="204885"/>
                  </a:lnTo>
                  <a:lnTo>
                    <a:pt x="1702593" y="197741"/>
                  </a:lnTo>
                  <a:lnTo>
                    <a:pt x="1638300" y="192979"/>
                  </a:lnTo>
                  <a:lnTo>
                    <a:pt x="1557337" y="190598"/>
                  </a:lnTo>
                  <a:lnTo>
                    <a:pt x="1431131" y="195360"/>
                  </a:lnTo>
                  <a:lnTo>
                    <a:pt x="1252537" y="212029"/>
                  </a:lnTo>
                  <a:lnTo>
                    <a:pt x="952500" y="245366"/>
                  </a:lnTo>
                  <a:lnTo>
                    <a:pt x="533400" y="295373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149;p193">
              <a:extLst>
                <a:ext uri="{FF2B5EF4-FFF2-40B4-BE49-F238E27FC236}">
                  <a16:creationId xmlns:a16="http://schemas.microsoft.com/office/drawing/2014/main" id="{A1D684BE-2ECE-C648-8711-F49C14286D36}"/>
                </a:ext>
              </a:extLst>
            </p:cNvPr>
            <p:cNvSpPr/>
            <p:nvPr/>
          </p:nvSpPr>
          <p:spPr>
            <a:xfrm>
              <a:off x="4203700" y="3757613"/>
              <a:ext cx="1890713" cy="323850"/>
            </a:xfrm>
            <a:custGeom>
              <a:avLst/>
              <a:gdLst/>
              <a:ahLst/>
              <a:cxnLst/>
              <a:rect l="l" t="t" r="r" b="b"/>
              <a:pathLst>
                <a:path w="1890713" h="323850" extrusionOk="0">
                  <a:moveTo>
                    <a:pt x="373857" y="302418"/>
                  </a:moveTo>
                  <a:lnTo>
                    <a:pt x="19050" y="323850"/>
                  </a:lnTo>
                  <a:lnTo>
                    <a:pt x="0" y="159543"/>
                  </a:lnTo>
                  <a:lnTo>
                    <a:pt x="247650" y="147637"/>
                  </a:lnTo>
                  <a:lnTo>
                    <a:pt x="535782" y="130968"/>
                  </a:lnTo>
                  <a:lnTo>
                    <a:pt x="909638" y="97631"/>
                  </a:lnTo>
                  <a:lnTo>
                    <a:pt x="1164432" y="71437"/>
                  </a:lnTo>
                  <a:lnTo>
                    <a:pt x="1450182" y="33337"/>
                  </a:lnTo>
                  <a:lnTo>
                    <a:pt x="1635919" y="0"/>
                  </a:lnTo>
                  <a:lnTo>
                    <a:pt x="1654969" y="2381"/>
                  </a:lnTo>
                  <a:lnTo>
                    <a:pt x="1885950" y="64293"/>
                  </a:lnTo>
                  <a:lnTo>
                    <a:pt x="1890713" y="247650"/>
                  </a:lnTo>
                  <a:lnTo>
                    <a:pt x="1778794" y="221456"/>
                  </a:lnTo>
                  <a:lnTo>
                    <a:pt x="1683544" y="207168"/>
                  </a:lnTo>
                  <a:lnTo>
                    <a:pt x="1645444" y="204787"/>
                  </a:lnTo>
                  <a:lnTo>
                    <a:pt x="1585913" y="209550"/>
                  </a:lnTo>
                  <a:lnTo>
                    <a:pt x="1454944" y="219075"/>
                  </a:lnTo>
                  <a:lnTo>
                    <a:pt x="1171575" y="242887"/>
                  </a:lnTo>
                  <a:lnTo>
                    <a:pt x="912019" y="266700"/>
                  </a:lnTo>
                  <a:lnTo>
                    <a:pt x="561975" y="290512"/>
                  </a:lnTo>
                  <a:lnTo>
                    <a:pt x="373857" y="302418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50;p193">
              <a:extLst>
                <a:ext uri="{FF2B5EF4-FFF2-40B4-BE49-F238E27FC236}">
                  <a16:creationId xmlns:a16="http://schemas.microsoft.com/office/drawing/2014/main" id="{A572ADC3-24A9-1F40-993B-43CD6ED03F73}"/>
                </a:ext>
              </a:extLst>
            </p:cNvPr>
            <p:cNvSpPr/>
            <p:nvPr/>
          </p:nvSpPr>
          <p:spPr>
            <a:xfrm>
              <a:off x="4213225" y="4351338"/>
              <a:ext cx="1892300" cy="361950"/>
            </a:xfrm>
            <a:custGeom>
              <a:avLst/>
              <a:gdLst/>
              <a:ahLst/>
              <a:cxnLst/>
              <a:rect l="l" t="t" r="r" b="b"/>
              <a:pathLst>
                <a:path w="1893094" h="361950" extrusionOk="0">
                  <a:moveTo>
                    <a:pt x="390525" y="311944"/>
                  </a:moveTo>
                  <a:lnTo>
                    <a:pt x="11907" y="361950"/>
                  </a:lnTo>
                  <a:lnTo>
                    <a:pt x="0" y="176212"/>
                  </a:lnTo>
                  <a:lnTo>
                    <a:pt x="300038" y="150019"/>
                  </a:lnTo>
                  <a:lnTo>
                    <a:pt x="742950" y="111919"/>
                  </a:lnTo>
                  <a:lnTo>
                    <a:pt x="1212057" y="66675"/>
                  </a:lnTo>
                  <a:lnTo>
                    <a:pt x="1571625" y="33337"/>
                  </a:lnTo>
                  <a:lnTo>
                    <a:pt x="1883569" y="0"/>
                  </a:lnTo>
                  <a:lnTo>
                    <a:pt x="1893094" y="283369"/>
                  </a:lnTo>
                  <a:lnTo>
                    <a:pt x="1738313" y="240506"/>
                  </a:lnTo>
                  <a:lnTo>
                    <a:pt x="1669257" y="230981"/>
                  </a:lnTo>
                  <a:lnTo>
                    <a:pt x="1521619" y="230981"/>
                  </a:lnTo>
                  <a:lnTo>
                    <a:pt x="1231107" y="228600"/>
                  </a:lnTo>
                  <a:lnTo>
                    <a:pt x="1102519" y="230981"/>
                  </a:lnTo>
                  <a:lnTo>
                    <a:pt x="945357" y="245269"/>
                  </a:lnTo>
                  <a:lnTo>
                    <a:pt x="721519" y="276225"/>
                  </a:lnTo>
                  <a:lnTo>
                    <a:pt x="390525" y="311944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151;p193">
              <a:extLst>
                <a:ext uri="{FF2B5EF4-FFF2-40B4-BE49-F238E27FC236}">
                  <a16:creationId xmlns:a16="http://schemas.microsoft.com/office/drawing/2014/main" id="{5D9CEE3D-CED7-CC46-9A88-41DA09E2169D}"/>
                </a:ext>
              </a:extLst>
            </p:cNvPr>
            <p:cNvSpPr/>
            <p:nvPr/>
          </p:nvSpPr>
          <p:spPr>
            <a:xfrm>
              <a:off x="3271838" y="5202238"/>
              <a:ext cx="1479550" cy="990600"/>
            </a:xfrm>
            <a:custGeom>
              <a:avLst/>
              <a:gdLst/>
              <a:ahLst/>
              <a:cxnLst/>
              <a:rect l="l" t="t" r="r" b="b"/>
              <a:pathLst>
                <a:path w="1478756" h="990600" extrusionOk="0">
                  <a:moveTo>
                    <a:pt x="433387" y="714375"/>
                  </a:moveTo>
                  <a:lnTo>
                    <a:pt x="592931" y="614363"/>
                  </a:lnTo>
                  <a:lnTo>
                    <a:pt x="754856" y="500063"/>
                  </a:lnTo>
                  <a:lnTo>
                    <a:pt x="888206" y="397669"/>
                  </a:lnTo>
                  <a:lnTo>
                    <a:pt x="981075" y="319088"/>
                  </a:lnTo>
                  <a:lnTo>
                    <a:pt x="1014412" y="285750"/>
                  </a:lnTo>
                  <a:lnTo>
                    <a:pt x="1033462" y="250032"/>
                  </a:lnTo>
                  <a:lnTo>
                    <a:pt x="1040606" y="219075"/>
                  </a:lnTo>
                  <a:lnTo>
                    <a:pt x="1035843" y="195263"/>
                  </a:lnTo>
                  <a:lnTo>
                    <a:pt x="1021556" y="173832"/>
                  </a:lnTo>
                  <a:lnTo>
                    <a:pt x="995362" y="142875"/>
                  </a:lnTo>
                  <a:lnTo>
                    <a:pt x="888206" y="47625"/>
                  </a:lnTo>
                  <a:lnTo>
                    <a:pt x="952500" y="0"/>
                  </a:lnTo>
                  <a:lnTo>
                    <a:pt x="1109662" y="97632"/>
                  </a:lnTo>
                  <a:lnTo>
                    <a:pt x="1181100" y="133350"/>
                  </a:lnTo>
                  <a:lnTo>
                    <a:pt x="1288256" y="192882"/>
                  </a:lnTo>
                  <a:lnTo>
                    <a:pt x="1407318" y="264319"/>
                  </a:lnTo>
                  <a:lnTo>
                    <a:pt x="1454943" y="297657"/>
                  </a:lnTo>
                  <a:lnTo>
                    <a:pt x="1471612" y="321469"/>
                  </a:lnTo>
                  <a:lnTo>
                    <a:pt x="1478756" y="350044"/>
                  </a:lnTo>
                  <a:lnTo>
                    <a:pt x="1473993" y="376238"/>
                  </a:lnTo>
                  <a:lnTo>
                    <a:pt x="1457325" y="397669"/>
                  </a:lnTo>
                  <a:lnTo>
                    <a:pt x="1416843" y="414338"/>
                  </a:lnTo>
                  <a:lnTo>
                    <a:pt x="1321593" y="428625"/>
                  </a:lnTo>
                  <a:lnTo>
                    <a:pt x="1212056" y="488157"/>
                  </a:lnTo>
                  <a:lnTo>
                    <a:pt x="997743" y="604838"/>
                  </a:lnTo>
                  <a:lnTo>
                    <a:pt x="788193" y="711994"/>
                  </a:lnTo>
                  <a:lnTo>
                    <a:pt x="531018" y="828675"/>
                  </a:lnTo>
                  <a:lnTo>
                    <a:pt x="330993" y="907257"/>
                  </a:lnTo>
                  <a:lnTo>
                    <a:pt x="128587" y="973932"/>
                  </a:lnTo>
                  <a:lnTo>
                    <a:pt x="64293" y="988219"/>
                  </a:lnTo>
                  <a:lnTo>
                    <a:pt x="33337" y="990600"/>
                  </a:lnTo>
                  <a:lnTo>
                    <a:pt x="9525" y="985838"/>
                  </a:lnTo>
                  <a:lnTo>
                    <a:pt x="0" y="969169"/>
                  </a:lnTo>
                  <a:lnTo>
                    <a:pt x="16668" y="945357"/>
                  </a:lnTo>
                  <a:lnTo>
                    <a:pt x="116681" y="892969"/>
                  </a:lnTo>
                  <a:lnTo>
                    <a:pt x="269081" y="812007"/>
                  </a:lnTo>
                  <a:lnTo>
                    <a:pt x="433387" y="71437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" name="Google Shape;2156;p194">
            <a:extLst>
              <a:ext uri="{FF2B5EF4-FFF2-40B4-BE49-F238E27FC236}">
                <a16:creationId xmlns:a16="http://schemas.microsoft.com/office/drawing/2014/main" id="{00E1642E-B3BD-524F-86A8-9A47E81D945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0" y="1349882"/>
            <a:ext cx="4572000" cy="471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6" name="Google Shape;2156;p1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7000" y="1265658"/>
            <a:ext cx="4572000" cy="471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Google Shape;1986;p177"/>
          <p:cNvSpPr txBox="1"/>
          <p:nvPr/>
        </p:nvSpPr>
        <p:spPr>
          <a:xfrm>
            <a:off x="3584848" y="6756401"/>
            <a:ext cx="4790823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客</a:t>
            </a:r>
            <a:endParaRPr/>
          </a:p>
        </p:txBody>
      </p:sp>
      <p:sp>
        <p:nvSpPr>
          <p:cNvPr id="1987" name="Google Shape;1987;p177"/>
          <p:cNvSpPr/>
          <p:nvPr/>
        </p:nvSpPr>
        <p:spPr>
          <a:xfrm>
            <a:off x="4533900" y="1323975"/>
            <a:ext cx="579438" cy="779463"/>
          </a:xfrm>
          <a:custGeom>
            <a:avLst/>
            <a:gdLst/>
            <a:ahLst/>
            <a:cxnLst/>
            <a:rect l="l" t="t" r="r" b="b"/>
            <a:pathLst>
              <a:path w="578644" h="778669" extrusionOk="0">
                <a:moveTo>
                  <a:pt x="238125" y="540544"/>
                </a:moveTo>
                <a:lnTo>
                  <a:pt x="233363" y="321469"/>
                </a:lnTo>
                <a:lnTo>
                  <a:pt x="226219" y="283369"/>
                </a:lnTo>
                <a:lnTo>
                  <a:pt x="209550" y="240506"/>
                </a:lnTo>
                <a:lnTo>
                  <a:pt x="169069" y="185738"/>
                </a:lnTo>
                <a:lnTo>
                  <a:pt x="126206" y="145256"/>
                </a:lnTo>
                <a:lnTo>
                  <a:pt x="59531" y="95250"/>
                </a:lnTo>
                <a:lnTo>
                  <a:pt x="16669" y="71438"/>
                </a:lnTo>
                <a:lnTo>
                  <a:pt x="7144" y="64294"/>
                </a:lnTo>
                <a:lnTo>
                  <a:pt x="0" y="47625"/>
                </a:lnTo>
                <a:lnTo>
                  <a:pt x="7144" y="26194"/>
                </a:lnTo>
                <a:lnTo>
                  <a:pt x="21431" y="7144"/>
                </a:lnTo>
                <a:lnTo>
                  <a:pt x="47625" y="2381"/>
                </a:lnTo>
                <a:lnTo>
                  <a:pt x="130969" y="0"/>
                </a:lnTo>
                <a:lnTo>
                  <a:pt x="214313" y="16669"/>
                </a:lnTo>
                <a:lnTo>
                  <a:pt x="345281" y="54769"/>
                </a:lnTo>
                <a:lnTo>
                  <a:pt x="431006" y="95250"/>
                </a:lnTo>
                <a:lnTo>
                  <a:pt x="488156" y="128588"/>
                </a:lnTo>
                <a:lnTo>
                  <a:pt x="538163" y="185738"/>
                </a:lnTo>
                <a:lnTo>
                  <a:pt x="559594" y="221456"/>
                </a:lnTo>
                <a:lnTo>
                  <a:pt x="573881" y="254794"/>
                </a:lnTo>
                <a:lnTo>
                  <a:pt x="578644" y="278606"/>
                </a:lnTo>
                <a:lnTo>
                  <a:pt x="566738" y="304800"/>
                </a:lnTo>
                <a:lnTo>
                  <a:pt x="533400" y="328613"/>
                </a:lnTo>
                <a:lnTo>
                  <a:pt x="516731" y="359569"/>
                </a:lnTo>
                <a:lnTo>
                  <a:pt x="502444" y="397669"/>
                </a:lnTo>
                <a:cubicBezTo>
                  <a:pt x="503238" y="509588"/>
                  <a:pt x="504031" y="621506"/>
                  <a:pt x="504825" y="733425"/>
                </a:cubicBezTo>
                <a:lnTo>
                  <a:pt x="350044" y="778669"/>
                </a:lnTo>
                <a:lnTo>
                  <a:pt x="228600" y="728663"/>
                </a:lnTo>
                <a:lnTo>
                  <a:pt x="238125" y="5405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8" name="Google Shape;1988;p177"/>
          <p:cNvSpPr/>
          <p:nvPr/>
        </p:nvSpPr>
        <p:spPr>
          <a:xfrm>
            <a:off x="2906713" y="2476500"/>
            <a:ext cx="1755775" cy="1400175"/>
          </a:xfrm>
          <a:custGeom>
            <a:avLst/>
            <a:gdLst/>
            <a:ahLst/>
            <a:cxnLst/>
            <a:rect l="l" t="t" r="r" b="b"/>
            <a:pathLst>
              <a:path w="1754982" h="1400175" extrusionOk="0">
                <a:moveTo>
                  <a:pt x="871538" y="709613"/>
                </a:moveTo>
                <a:lnTo>
                  <a:pt x="1033463" y="545306"/>
                </a:lnTo>
                <a:lnTo>
                  <a:pt x="1190625" y="361950"/>
                </a:lnTo>
                <a:lnTo>
                  <a:pt x="1323975" y="171450"/>
                </a:lnTo>
                <a:lnTo>
                  <a:pt x="1323975" y="114300"/>
                </a:lnTo>
                <a:lnTo>
                  <a:pt x="1247775" y="33338"/>
                </a:lnTo>
                <a:lnTo>
                  <a:pt x="1238250" y="16669"/>
                </a:lnTo>
                <a:lnTo>
                  <a:pt x="1247775" y="4763"/>
                </a:lnTo>
                <a:lnTo>
                  <a:pt x="1293019" y="0"/>
                </a:lnTo>
                <a:lnTo>
                  <a:pt x="1383507" y="7144"/>
                </a:lnTo>
                <a:lnTo>
                  <a:pt x="1519238" y="35719"/>
                </a:lnTo>
                <a:lnTo>
                  <a:pt x="1612107" y="69056"/>
                </a:lnTo>
                <a:lnTo>
                  <a:pt x="1657350" y="100013"/>
                </a:lnTo>
                <a:lnTo>
                  <a:pt x="1685925" y="142875"/>
                </a:lnTo>
                <a:lnTo>
                  <a:pt x="1743075" y="230981"/>
                </a:lnTo>
                <a:lnTo>
                  <a:pt x="1754982" y="273844"/>
                </a:lnTo>
                <a:lnTo>
                  <a:pt x="1519238" y="397669"/>
                </a:lnTo>
                <a:lnTo>
                  <a:pt x="1214438" y="688181"/>
                </a:lnTo>
                <a:lnTo>
                  <a:pt x="1035844" y="833438"/>
                </a:lnTo>
                <a:lnTo>
                  <a:pt x="797719" y="1002506"/>
                </a:lnTo>
                <a:lnTo>
                  <a:pt x="504825" y="1176338"/>
                </a:lnTo>
                <a:lnTo>
                  <a:pt x="271463" y="1293019"/>
                </a:lnTo>
                <a:lnTo>
                  <a:pt x="59532" y="1383506"/>
                </a:lnTo>
                <a:lnTo>
                  <a:pt x="23813" y="1400175"/>
                </a:lnTo>
                <a:lnTo>
                  <a:pt x="7144" y="1397794"/>
                </a:lnTo>
                <a:lnTo>
                  <a:pt x="0" y="1383506"/>
                </a:lnTo>
                <a:lnTo>
                  <a:pt x="14288" y="1354931"/>
                </a:lnTo>
                <a:lnTo>
                  <a:pt x="130969" y="1276350"/>
                </a:lnTo>
                <a:lnTo>
                  <a:pt x="364332" y="1123950"/>
                </a:lnTo>
                <a:lnTo>
                  <a:pt x="626269" y="926306"/>
                </a:lnTo>
                <a:lnTo>
                  <a:pt x="871538" y="7096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177"/>
          <p:cNvSpPr/>
          <p:nvPr/>
        </p:nvSpPr>
        <p:spPr>
          <a:xfrm>
            <a:off x="3735388" y="4675188"/>
            <a:ext cx="514350" cy="1346200"/>
          </a:xfrm>
          <a:custGeom>
            <a:avLst/>
            <a:gdLst/>
            <a:ahLst/>
            <a:cxnLst/>
            <a:rect l="l" t="t" r="r" b="b"/>
            <a:pathLst>
              <a:path w="513299" h="1346355" extrusionOk="0">
                <a:moveTo>
                  <a:pt x="420737" y="510493"/>
                </a:moveTo>
                <a:lnTo>
                  <a:pt x="479640" y="911595"/>
                </a:lnTo>
                <a:lnTo>
                  <a:pt x="504884" y="1077084"/>
                </a:lnTo>
                <a:lnTo>
                  <a:pt x="513299" y="1186476"/>
                </a:lnTo>
                <a:lnTo>
                  <a:pt x="510494" y="1222939"/>
                </a:lnTo>
                <a:lnTo>
                  <a:pt x="499274" y="1259403"/>
                </a:lnTo>
                <a:lnTo>
                  <a:pt x="485250" y="1290257"/>
                </a:lnTo>
                <a:lnTo>
                  <a:pt x="460005" y="1323916"/>
                </a:lnTo>
                <a:lnTo>
                  <a:pt x="437566" y="1343551"/>
                </a:lnTo>
                <a:lnTo>
                  <a:pt x="417932" y="1346355"/>
                </a:lnTo>
                <a:lnTo>
                  <a:pt x="398297" y="1337941"/>
                </a:lnTo>
                <a:lnTo>
                  <a:pt x="367443" y="1312697"/>
                </a:lnTo>
                <a:lnTo>
                  <a:pt x="336589" y="1270623"/>
                </a:lnTo>
                <a:lnTo>
                  <a:pt x="305735" y="1222939"/>
                </a:lnTo>
                <a:lnTo>
                  <a:pt x="280491" y="1169646"/>
                </a:lnTo>
                <a:lnTo>
                  <a:pt x="269272" y="1127573"/>
                </a:lnTo>
                <a:lnTo>
                  <a:pt x="249637" y="992937"/>
                </a:lnTo>
                <a:lnTo>
                  <a:pt x="204759" y="521712"/>
                </a:lnTo>
                <a:lnTo>
                  <a:pt x="165490" y="266466"/>
                </a:lnTo>
                <a:lnTo>
                  <a:pt x="154270" y="224392"/>
                </a:lnTo>
                <a:lnTo>
                  <a:pt x="131831" y="185124"/>
                </a:lnTo>
                <a:lnTo>
                  <a:pt x="109392" y="148660"/>
                </a:lnTo>
                <a:lnTo>
                  <a:pt x="75733" y="112196"/>
                </a:lnTo>
                <a:lnTo>
                  <a:pt x="36464" y="75732"/>
                </a:lnTo>
                <a:lnTo>
                  <a:pt x="16830" y="56098"/>
                </a:lnTo>
                <a:lnTo>
                  <a:pt x="0" y="25244"/>
                </a:lnTo>
                <a:lnTo>
                  <a:pt x="2805" y="11219"/>
                </a:lnTo>
                <a:lnTo>
                  <a:pt x="28050" y="0"/>
                </a:lnTo>
                <a:lnTo>
                  <a:pt x="67318" y="0"/>
                </a:lnTo>
                <a:lnTo>
                  <a:pt x="137441" y="11219"/>
                </a:lnTo>
                <a:lnTo>
                  <a:pt x="196344" y="30854"/>
                </a:lnTo>
                <a:lnTo>
                  <a:pt x="280491" y="64512"/>
                </a:lnTo>
                <a:lnTo>
                  <a:pt x="330980" y="95366"/>
                </a:lnTo>
                <a:lnTo>
                  <a:pt x="364638" y="123416"/>
                </a:lnTo>
                <a:lnTo>
                  <a:pt x="375858" y="140245"/>
                </a:lnTo>
                <a:lnTo>
                  <a:pt x="420737" y="51049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0" name="Google Shape;1990;p177"/>
          <p:cNvSpPr/>
          <p:nvPr/>
        </p:nvSpPr>
        <p:spPr>
          <a:xfrm>
            <a:off x="2847975" y="2060575"/>
            <a:ext cx="422275" cy="1089025"/>
          </a:xfrm>
          <a:custGeom>
            <a:avLst/>
            <a:gdLst/>
            <a:ahLst/>
            <a:cxnLst/>
            <a:rect l="l" t="t" r="r" b="b"/>
            <a:pathLst>
              <a:path w="422275" h="1089025" extrusionOk="0">
                <a:moveTo>
                  <a:pt x="409575" y="425450"/>
                </a:moveTo>
                <a:lnTo>
                  <a:pt x="374650" y="635000"/>
                </a:lnTo>
                <a:lnTo>
                  <a:pt x="327025" y="793750"/>
                </a:lnTo>
                <a:lnTo>
                  <a:pt x="276225" y="920750"/>
                </a:lnTo>
                <a:lnTo>
                  <a:pt x="225425" y="1022350"/>
                </a:lnTo>
                <a:lnTo>
                  <a:pt x="190500" y="1069975"/>
                </a:lnTo>
                <a:lnTo>
                  <a:pt x="168275" y="1082675"/>
                </a:lnTo>
                <a:lnTo>
                  <a:pt x="142875" y="1089025"/>
                </a:lnTo>
                <a:lnTo>
                  <a:pt x="114300" y="1079500"/>
                </a:lnTo>
                <a:lnTo>
                  <a:pt x="76200" y="1047750"/>
                </a:lnTo>
                <a:lnTo>
                  <a:pt x="47625" y="1009650"/>
                </a:lnTo>
                <a:lnTo>
                  <a:pt x="25400" y="958850"/>
                </a:lnTo>
                <a:lnTo>
                  <a:pt x="6350" y="889000"/>
                </a:lnTo>
                <a:lnTo>
                  <a:pt x="0" y="787400"/>
                </a:lnTo>
                <a:lnTo>
                  <a:pt x="22225" y="746125"/>
                </a:lnTo>
                <a:lnTo>
                  <a:pt x="79375" y="650875"/>
                </a:lnTo>
                <a:lnTo>
                  <a:pt x="130175" y="552450"/>
                </a:lnTo>
                <a:lnTo>
                  <a:pt x="180975" y="450850"/>
                </a:lnTo>
                <a:lnTo>
                  <a:pt x="215900" y="365125"/>
                </a:lnTo>
                <a:lnTo>
                  <a:pt x="231775" y="288925"/>
                </a:lnTo>
                <a:lnTo>
                  <a:pt x="244475" y="146050"/>
                </a:lnTo>
                <a:lnTo>
                  <a:pt x="244475" y="31750"/>
                </a:lnTo>
                <a:lnTo>
                  <a:pt x="247650" y="6350"/>
                </a:lnTo>
                <a:lnTo>
                  <a:pt x="263525" y="0"/>
                </a:lnTo>
                <a:lnTo>
                  <a:pt x="285750" y="6350"/>
                </a:lnTo>
                <a:lnTo>
                  <a:pt x="311150" y="28575"/>
                </a:lnTo>
                <a:lnTo>
                  <a:pt x="339725" y="66675"/>
                </a:lnTo>
                <a:lnTo>
                  <a:pt x="368300" y="120650"/>
                </a:lnTo>
                <a:lnTo>
                  <a:pt x="422275" y="298450"/>
                </a:lnTo>
                <a:lnTo>
                  <a:pt x="422275" y="368300"/>
                </a:lnTo>
                <a:lnTo>
                  <a:pt x="409575" y="4254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1" name="Google Shape;1991;p177"/>
          <p:cNvSpPr/>
          <p:nvPr/>
        </p:nvSpPr>
        <p:spPr>
          <a:xfrm>
            <a:off x="3135313" y="1954213"/>
            <a:ext cx="3919537" cy="436562"/>
          </a:xfrm>
          <a:custGeom>
            <a:avLst/>
            <a:gdLst/>
            <a:ahLst/>
            <a:cxnLst/>
            <a:rect l="l" t="t" r="r" b="b"/>
            <a:pathLst>
              <a:path w="3920737" h="437465" extrusionOk="0">
                <a:moveTo>
                  <a:pt x="592057" y="358524"/>
                </a:moveTo>
                <a:lnTo>
                  <a:pt x="75652" y="437465"/>
                </a:lnTo>
                <a:lnTo>
                  <a:pt x="0" y="325632"/>
                </a:lnTo>
                <a:lnTo>
                  <a:pt x="46049" y="266426"/>
                </a:lnTo>
                <a:lnTo>
                  <a:pt x="555876" y="213798"/>
                </a:lnTo>
                <a:lnTo>
                  <a:pt x="970316" y="167750"/>
                </a:lnTo>
                <a:lnTo>
                  <a:pt x="1624869" y="88809"/>
                </a:lnTo>
                <a:lnTo>
                  <a:pt x="1907741" y="69073"/>
                </a:lnTo>
                <a:lnTo>
                  <a:pt x="2545847" y="46049"/>
                </a:lnTo>
                <a:lnTo>
                  <a:pt x="3072121" y="29603"/>
                </a:lnTo>
                <a:lnTo>
                  <a:pt x="3299076" y="19735"/>
                </a:lnTo>
                <a:lnTo>
                  <a:pt x="3473404" y="0"/>
                </a:lnTo>
                <a:lnTo>
                  <a:pt x="3516164" y="0"/>
                </a:lnTo>
                <a:lnTo>
                  <a:pt x="3545767" y="9868"/>
                </a:lnTo>
                <a:lnTo>
                  <a:pt x="3782590" y="184196"/>
                </a:lnTo>
                <a:lnTo>
                  <a:pt x="3884555" y="276293"/>
                </a:lnTo>
                <a:lnTo>
                  <a:pt x="3920737" y="342078"/>
                </a:lnTo>
                <a:lnTo>
                  <a:pt x="3917447" y="378259"/>
                </a:lnTo>
                <a:lnTo>
                  <a:pt x="3904290" y="401283"/>
                </a:lnTo>
                <a:lnTo>
                  <a:pt x="3884555" y="414440"/>
                </a:lnTo>
                <a:lnTo>
                  <a:pt x="3858242" y="417729"/>
                </a:lnTo>
                <a:lnTo>
                  <a:pt x="3785879" y="427597"/>
                </a:lnTo>
                <a:lnTo>
                  <a:pt x="3749698" y="427597"/>
                </a:lnTo>
                <a:lnTo>
                  <a:pt x="3345125" y="190774"/>
                </a:lnTo>
                <a:lnTo>
                  <a:pt x="3331968" y="187485"/>
                </a:lnTo>
                <a:lnTo>
                  <a:pt x="3279341" y="180906"/>
                </a:lnTo>
                <a:lnTo>
                  <a:pt x="2848455" y="180906"/>
                </a:lnTo>
                <a:lnTo>
                  <a:pt x="1871560" y="217088"/>
                </a:lnTo>
                <a:lnTo>
                  <a:pt x="1605134" y="233534"/>
                </a:lnTo>
                <a:lnTo>
                  <a:pt x="592057" y="35852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2" name="Google Shape;1992;p177"/>
          <p:cNvSpPr/>
          <p:nvPr/>
        </p:nvSpPr>
        <p:spPr>
          <a:xfrm>
            <a:off x="6046788" y="2143125"/>
            <a:ext cx="860425" cy="611188"/>
          </a:xfrm>
          <a:custGeom>
            <a:avLst/>
            <a:gdLst/>
            <a:ahLst/>
            <a:cxnLst/>
            <a:rect l="l" t="t" r="r" b="b"/>
            <a:pathLst>
              <a:path w="862012" h="611981" extrusionOk="0">
                <a:moveTo>
                  <a:pt x="261937" y="478631"/>
                </a:moveTo>
                <a:lnTo>
                  <a:pt x="514350" y="347663"/>
                </a:lnTo>
                <a:lnTo>
                  <a:pt x="647700" y="285750"/>
                </a:lnTo>
                <a:lnTo>
                  <a:pt x="783431" y="245269"/>
                </a:lnTo>
                <a:lnTo>
                  <a:pt x="862012" y="233363"/>
                </a:lnTo>
                <a:lnTo>
                  <a:pt x="702469" y="30956"/>
                </a:lnTo>
                <a:lnTo>
                  <a:pt x="440531" y="0"/>
                </a:lnTo>
                <a:lnTo>
                  <a:pt x="433387" y="47625"/>
                </a:lnTo>
                <a:lnTo>
                  <a:pt x="366712" y="161925"/>
                </a:lnTo>
                <a:lnTo>
                  <a:pt x="202406" y="345281"/>
                </a:lnTo>
                <a:lnTo>
                  <a:pt x="26194" y="531019"/>
                </a:lnTo>
                <a:lnTo>
                  <a:pt x="0" y="581025"/>
                </a:lnTo>
                <a:lnTo>
                  <a:pt x="4762" y="607219"/>
                </a:lnTo>
                <a:lnTo>
                  <a:pt x="26194" y="611981"/>
                </a:lnTo>
                <a:lnTo>
                  <a:pt x="80962" y="590550"/>
                </a:lnTo>
                <a:lnTo>
                  <a:pt x="261937" y="4786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3" name="Google Shape;1993;p177"/>
          <p:cNvSpPr/>
          <p:nvPr/>
        </p:nvSpPr>
        <p:spPr>
          <a:xfrm>
            <a:off x="4373563" y="2573338"/>
            <a:ext cx="1282700" cy="381000"/>
          </a:xfrm>
          <a:custGeom>
            <a:avLst/>
            <a:gdLst/>
            <a:ahLst/>
            <a:cxnLst/>
            <a:rect l="l" t="t" r="r" b="b"/>
            <a:pathLst>
              <a:path w="1281113" h="381000" extrusionOk="0">
                <a:moveTo>
                  <a:pt x="545307" y="257175"/>
                </a:moveTo>
                <a:lnTo>
                  <a:pt x="266700" y="319088"/>
                </a:lnTo>
                <a:lnTo>
                  <a:pt x="0" y="288132"/>
                </a:lnTo>
                <a:lnTo>
                  <a:pt x="107157" y="130969"/>
                </a:lnTo>
                <a:lnTo>
                  <a:pt x="271463" y="164307"/>
                </a:lnTo>
                <a:lnTo>
                  <a:pt x="402432" y="157163"/>
                </a:lnTo>
                <a:lnTo>
                  <a:pt x="561975" y="126207"/>
                </a:lnTo>
                <a:lnTo>
                  <a:pt x="669132" y="92869"/>
                </a:lnTo>
                <a:lnTo>
                  <a:pt x="821532" y="26194"/>
                </a:lnTo>
                <a:lnTo>
                  <a:pt x="862013" y="4763"/>
                </a:lnTo>
                <a:lnTo>
                  <a:pt x="892969" y="0"/>
                </a:lnTo>
                <a:lnTo>
                  <a:pt x="938213" y="4763"/>
                </a:lnTo>
                <a:lnTo>
                  <a:pt x="1016794" y="40482"/>
                </a:lnTo>
                <a:lnTo>
                  <a:pt x="1116807" y="97632"/>
                </a:lnTo>
                <a:lnTo>
                  <a:pt x="1233488" y="157163"/>
                </a:lnTo>
                <a:lnTo>
                  <a:pt x="1266825" y="192882"/>
                </a:lnTo>
                <a:lnTo>
                  <a:pt x="1281113" y="233363"/>
                </a:lnTo>
                <a:lnTo>
                  <a:pt x="1278732" y="283369"/>
                </a:lnTo>
                <a:lnTo>
                  <a:pt x="1262063" y="311944"/>
                </a:lnTo>
                <a:lnTo>
                  <a:pt x="1190625" y="361950"/>
                </a:lnTo>
                <a:lnTo>
                  <a:pt x="1133475" y="381000"/>
                </a:lnTo>
                <a:lnTo>
                  <a:pt x="840582" y="242888"/>
                </a:lnTo>
                <a:lnTo>
                  <a:pt x="838200" y="230982"/>
                </a:lnTo>
                <a:lnTo>
                  <a:pt x="821532" y="219075"/>
                </a:lnTo>
                <a:lnTo>
                  <a:pt x="797719" y="211932"/>
                </a:lnTo>
                <a:lnTo>
                  <a:pt x="759619" y="211932"/>
                </a:lnTo>
                <a:lnTo>
                  <a:pt x="545307" y="2571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4" name="Google Shape;1994;p177"/>
          <p:cNvSpPr/>
          <p:nvPr/>
        </p:nvSpPr>
        <p:spPr>
          <a:xfrm>
            <a:off x="2603500" y="2781300"/>
            <a:ext cx="2943225" cy="2232025"/>
          </a:xfrm>
          <a:custGeom>
            <a:avLst/>
            <a:gdLst/>
            <a:ahLst/>
            <a:cxnLst/>
            <a:rect l="l" t="t" r="r" b="b"/>
            <a:pathLst>
              <a:path w="2943225" h="2232025" extrusionOk="0">
                <a:moveTo>
                  <a:pt x="1577975" y="1254125"/>
                </a:moveTo>
                <a:lnTo>
                  <a:pt x="1806575" y="1054100"/>
                </a:lnTo>
                <a:lnTo>
                  <a:pt x="2047875" y="809625"/>
                </a:lnTo>
                <a:lnTo>
                  <a:pt x="2178050" y="682625"/>
                </a:lnTo>
                <a:lnTo>
                  <a:pt x="2371725" y="450850"/>
                </a:lnTo>
                <a:lnTo>
                  <a:pt x="2520950" y="234950"/>
                </a:lnTo>
                <a:lnTo>
                  <a:pt x="2593975" y="114300"/>
                </a:lnTo>
                <a:lnTo>
                  <a:pt x="2619375" y="0"/>
                </a:lnTo>
                <a:lnTo>
                  <a:pt x="2943225" y="155575"/>
                </a:lnTo>
                <a:lnTo>
                  <a:pt x="2901950" y="171450"/>
                </a:lnTo>
                <a:lnTo>
                  <a:pt x="2774950" y="339725"/>
                </a:lnTo>
                <a:lnTo>
                  <a:pt x="2511425" y="663575"/>
                </a:lnTo>
                <a:lnTo>
                  <a:pt x="2365375" y="819150"/>
                </a:lnTo>
                <a:lnTo>
                  <a:pt x="2209800" y="949325"/>
                </a:lnTo>
                <a:lnTo>
                  <a:pt x="1914525" y="1212850"/>
                </a:lnTo>
                <a:lnTo>
                  <a:pt x="1628775" y="1441450"/>
                </a:lnTo>
                <a:lnTo>
                  <a:pt x="1390650" y="1616075"/>
                </a:lnTo>
                <a:lnTo>
                  <a:pt x="1114425" y="1784350"/>
                </a:lnTo>
                <a:lnTo>
                  <a:pt x="806450" y="1933575"/>
                </a:lnTo>
                <a:lnTo>
                  <a:pt x="460375" y="2079625"/>
                </a:lnTo>
                <a:lnTo>
                  <a:pt x="123825" y="2216150"/>
                </a:lnTo>
                <a:lnTo>
                  <a:pt x="60325" y="2232025"/>
                </a:lnTo>
                <a:lnTo>
                  <a:pt x="22225" y="2232025"/>
                </a:lnTo>
                <a:lnTo>
                  <a:pt x="6350" y="2225675"/>
                </a:lnTo>
                <a:lnTo>
                  <a:pt x="0" y="2206625"/>
                </a:lnTo>
                <a:lnTo>
                  <a:pt x="12700" y="2184400"/>
                </a:lnTo>
                <a:lnTo>
                  <a:pt x="212725" y="2101850"/>
                </a:lnTo>
                <a:lnTo>
                  <a:pt x="587375" y="1924050"/>
                </a:lnTo>
                <a:lnTo>
                  <a:pt x="882650" y="1755775"/>
                </a:lnTo>
                <a:lnTo>
                  <a:pt x="1203325" y="1546225"/>
                </a:lnTo>
                <a:lnTo>
                  <a:pt x="1577975" y="12541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5" name="Google Shape;1995;p177"/>
          <p:cNvSpPr/>
          <p:nvPr/>
        </p:nvSpPr>
        <p:spPr>
          <a:xfrm>
            <a:off x="4014788" y="3154363"/>
            <a:ext cx="3197225" cy="1706562"/>
          </a:xfrm>
          <a:custGeom>
            <a:avLst/>
            <a:gdLst/>
            <a:ahLst/>
            <a:cxnLst/>
            <a:rect l="l" t="t" r="r" b="b"/>
            <a:pathLst>
              <a:path w="3197679" h="1706335" extrusionOk="0">
                <a:moveTo>
                  <a:pt x="1191986" y="879021"/>
                </a:moveTo>
                <a:lnTo>
                  <a:pt x="802822" y="560614"/>
                </a:lnTo>
                <a:lnTo>
                  <a:pt x="620486" y="421821"/>
                </a:lnTo>
                <a:lnTo>
                  <a:pt x="353786" y="223157"/>
                </a:lnTo>
                <a:lnTo>
                  <a:pt x="239486" y="146957"/>
                </a:lnTo>
                <a:lnTo>
                  <a:pt x="174172" y="106135"/>
                </a:lnTo>
                <a:lnTo>
                  <a:pt x="0" y="29935"/>
                </a:lnTo>
                <a:lnTo>
                  <a:pt x="43543" y="0"/>
                </a:lnTo>
                <a:lnTo>
                  <a:pt x="168729" y="19050"/>
                </a:lnTo>
                <a:lnTo>
                  <a:pt x="220436" y="27214"/>
                </a:lnTo>
                <a:lnTo>
                  <a:pt x="288472" y="46264"/>
                </a:lnTo>
                <a:lnTo>
                  <a:pt x="421822" y="108857"/>
                </a:lnTo>
                <a:lnTo>
                  <a:pt x="753836" y="318407"/>
                </a:lnTo>
                <a:lnTo>
                  <a:pt x="966107" y="465364"/>
                </a:lnTo>
                <a:lnTo>
                  <a:pt x="1401536" y="745671"/>
                </a:lnTo>
                <a:lnTo>
                  <a:pt x="1853293" y="1009650"/>
                </a:lnTo>
                <a:lnTo>
                  <a:pt x="2196193" y="1191985"/>
                </a:lnTo>
                <a:lnTo>
                  <a:pt x="2547257" y="1322614"/>
                </a:lnTo>
                <a:lnTo>
                  <a:pt x="3137807" y="1485900"/>
                </a:lnTo>
                <a:lnTo>
                  <a:pt x="3186793" y="1502228"/>
                </a:lnTo>
                <a:lnTo>
                  <a:pt x="3197679" y="1524000"/>
                </a:lnTo>
                <a:lnTo>
                  <a:pt x="3189514" y="1537607"/>
                </a:lnTo>
                <a:lnTo>
                  <a:pt x="3148693" y="1553935"/>
                </a:lnTo>
                <a:lnTo>
                  <a:pt x="2718707" y="1627414"/>
                </a:lnTo>
                <a:lnTo>
                  <a:pt x="2413907" y="1703614"/>
                </a:lnTo>
                <a:lnTo>
                  <a:pt x="2386693" y="1706335"/>
                </a:lnTo>
                <a:lnTo>
                  <a:pt x="2337707" y="1695450"/>
                </a:lnTo>
                <a:lnTo>
                  <a:pt x="2084614" y="1559378"/>
                </a:lnTo>
                <a:lnTo>
                  <a:pt x="1744436" y="1317171"/>
                </a:lnTo>
                <a:lnTo>
                  <a:pt x="1191986" y="87902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6" name="Google Shape;1996;p177"/>
          <p:cNvSpPr/>
          <p:nvPr/>
        </p:nvSpPr>
        <p:spPr>
          <a:xfrm>
            <a:off x="4017963" y="4610100"/>
            <a:ext cx="1968500" cy="1303338"/>
          </a:xfrm>
          <a:custGeom>
            <a:avLst/>
            <a:gdLst/>
            <a:ahLst/>
            <a:cxnLst/>
            <a:rect l="l" t="t" r="r" b="b"/>
            <a:pathLst>
              <a:path w="1969294" h="1302544" extrusionOk="0">
                <a:moveTo>
                  <a:pt x="976312" y="250031"/>
                </a:moveTo>
                <a:lnTo>
                  <a:pt x="342900" y="338138"/>
                </a:lnTo>
                <a:lnTo>
                  <a:pt x="64294" y="340519"/>
                </a:lnTo>
                <a:lnTo>
                  <a:pt x="0" y="242888"/>
                </a:lnTo>
                <a:lnTo>
                  <a:pt x="28575" y="204788"/>
                </a:lnTo>
                <a:lnTo>
                  <a:pt x="173831" y="202406"/>
                </a:lnTo>
                <a:lnTo>
                  <a:pt x="350044" y="197644"/>
                </a:lnTo>
                <a:lnTo>
                  <a:pt x="690562" y="140494"/>
                </a:lnTo>
                <a:lnTo>
                  <a:pt x="983456" y="109538"/>
                </a:lnTo>
                <a:lnTo>
                  <a:pt x="1362075" y="45244"/>
                </a:lnTo>
                <a:lnTo>
                  <a:pt x="1526381" y="7144"/>
                </a:lnTo>
                <a:lnTo>
                  <a:pt x="1574006" y="0"/>
                </a:lnTo>
                <a:lnTo>
                  <a:pt x="1597819" y="0"/>
                </a:lnTo>
                <a:lnTo>
                  <a:pt x="1626394" y="2381"/>
                </a:lnTo>
                <a:lnTo>
                  <a:pt x="1712119" y="30956"/>
                </a:lnTo>
                <a:lnTo>
                  <a:pt x="1762125" y="54769"/>
                </a:lnTo>
                <a:lnTo>
                  <a:pt x="1850231" y="119063"/>
                </a:lnTo>
                <a:lnTo>
                  <a:pt x="1940719" y="223838"/>
                </a:lnTo>
                <a:lnTo>
                  <a:pt x="1964531" y="266700"/>
                </a:lnTo>
                <a:lnTo>
                  <a:pt x="1969294" y="304800"/>
                </a:lnTo>
                <a:lnTo>
                  <a:pt x="1959769" y="333375"/>
                </a:lnTo>
                <a:lnTo>
                  <a:pt x="1905000" y="371475"/>
                </a:lnTo>
                <a:lnTo>
                  <a:pt x="1885950" y="388144"/>
                </a:lnTo>
                <a:lnTo>
                  <a:pt x="1731169" y="1123950"/>
                </a:lnTo>
                <a:lnTo>
                  <a:pt x="1726406" y="1200150"/>
                </a:lnTo>
                <a:lnTo>
                  <a:pt x="1709737" y="1250156"/>
                </a:lnTo>
                <a:lnTo>
                  <a:pt x="1690687" y="1278731"/>
                </a:lnTo>
                <a:lnTo>
                  <a:pt x="1664494" y="1295400"/>
                </a:lnTo>
                <a:lnTo>
                  <a:pt x="1643062" y="1302544"/>
                </a:lnTo>
                <a:lnTo>
                  <a:pt x="1609725" y="1297781"/>
                </a:lnTo>
                <a:lnTo>
                  <a:pt x="1554956" y="1281113"/>
                </a:lnTo>
                <a:lnTo>
                  <a:pt x="1504950" y="1247775"/>
                </a:lnTo>
                <a:lnTo>
                  <a:pt x="1483519" y="1231106"/>
                </a:lnTo>
                <a:lnTo>
                  <a:pt x="1509712" y="1038225"/>
                </a:lnTo>
                <a:lnTo>
                  <a:pt x="1600200" y="314325"/>
                </a:lnTo>
                <a:lnTo>
                  <a:pt x="1597819" y="273844"/>
                </a:lnTo>
                <a:lnTo>
                  <a:pt x="1578769" y="245269"/>
                </a:lnTo>
                <a:lnTo>
                  <a:pt x="1547812" y="219075"/>
                </a:lnTo>
                <a:lnTo>
                  <a:pt x="1497806" y="200025"/>
                </a:lnTo>
                <a:lnTo>
                  <a:pt x="1428750" y="204788"/>
                </a:lnTo>
                <a:lnTo>
                  <a:pt x="976312" y="25003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7" name="Google Shape;1997;p177"/>
          <p:cNvSpPr/>
          <p:nvPr/>
        </p:nvSpPr>
        <p:spPr>
          <a:xfrm>
            <a:off x="4119563" y="5595938"/>
            <a:ext cx="1470025" cy="276225"/>
          </a:xfrm>
          <a:custGeom>
            <a:avLst/>
            <a:gdLst/>
            <a:ahLst/>
            <a:cxnLst/>
            <a:rect l="l" t="t" r="r" b="b"/>
            <a:pathLst>
              <a:path w="1469231" h="276225" extrusionOk="0">
                <a:moveTo>
                  <a:pt x="533400" y="240506"/>
                </a:moveTo>
                <a:lnTo>
                  <a:pt x="78581" y="276225"/>
                </a:lnTo>
                <a:lnTo>
                  <a:pt x="0" y="130968"/>
                </a:lnTo>
                <a:lnTo>
                  <a:pt x="83343" y="111918"/>
                </a:lnTo>
                <a:lnTo>
                  <a:pt x="500062" y="80962"/>
                </a:lnTo>
                <a:lnTo>
                  <a:pt x="1173956" y="2381"/>
                </a:lnTo>
                <a:lnTo>
                  <a:pt x="1240631" y="0"/>
                </a:lnTo>
                <a:lnTo>
                  <a:pt x="1312068" y="19050"/>
                </a:lnTo>
                <a:lnTo>
                  <a:pt x="1452562" y="80962"/>
                </a:lnTo>
                <a:lnTo>
                  <a:pt x="1469231" y="230981"/>
                </a:lnTo>
                <a:lnTo>
                  <a:pt x="1385887" y="247650"/>
                </a:lnTo>
                <a:lnTo>
                  <a:pt x="1350168" y="219075"/>
                </a:lnTo>
                <a:lnTo>
                  <a:pt x="1312068" y="192881"/>
                </a:lnTo>
                <a:lnTo>
                  <a:pt x="1271587" y="176212"/>
                </a:lnTo>
                <a:lnTo>
                  <a:pt x="1207293" y="166687"/>
                </a:lnTo>
                <a:lnTo>
                  <a:pt x="1116806" y="171450"/>
                </a:lnTo>
                <a:lnTo>
                  <a:pt x="873918" y="204787"/>
                </a:lnTo>
                <a:lnTo>
                  <a:pt x="533400" y="24050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8D09CBA-001D-ED40-A7C2-C3BD9047E49C}"/>
              </a:ext>
            </a:extLst>
          </p:cNvPr>
          <p:cNvGrpSpPr/>
          <p:nvPr/>
        </p:nvGrpSpPr>
        <p:grpSpPr>
          <a:xfrm>
            <a:off x="2599488" y="1331991"/>
            <a:ext cx="4608513" cy="4697413"/>
            <a:chOff x="2755900" y="1476375"/>
            <a:chExt cx="4608513" cy="4697413"/>
          </a:xfrm>
        </p:grpSpPr>
        <p:sp>
          <p:nvSpPr>
            <p:cNvPr id="14" name="Google Shape;1987;p177">
              <a:extLst>
                <a:ext uri="{FF2B5EF4-FFF2-40B4-BE49-F238E27FC236}">
                  <a16:creationId xmlns:a16="http://schemas.microsoft.com/office/drawing/2014/main" id="{798F7459-0944-414C-ABC3-3123B1AC7827}"/>
                </a:ext>
              </a:extLst>
            </p:cNvPr>
            <p:cNvSpPr/>
            <p:nvPr/>
          </p:nvSpPr>
          <p:spPr>
            <a:xfrm>
              <a:off x="4686300" y="1476375"/>
              <a:ext cx="579438" cy="779463"/>
            </a:xfrm>
            <a:custGeom>
              <a:avLst/>
              <a:gdLst/>
              <a:ahLst/>
              <a:cxnLst/>
              <a:rect l="l" t="t" r="r" b="b"/>
              <a:pathLst>
                <a:path w="578644" h="778669" extrusionOk="0">
                  <a:moveTo>
                    <a:pt x="238125" y="540544"/>
                  </a:moveTo>
                  <a:lnTo>
                    <a:pt x="233363" y="321469"/>
                  </a:lnTo>
                  <a:lnTo>
                    <a:pt x="226219" y="283369"/>
                  </a:lnTo>
                  <a:lnTo>
                    <a:pt x="209550" y="240506"/>
                  </a:lnTo>
                  <a:lnTo>
                    <a:pt x="169069" y="185738"/>
                  </a:lnTo>
                  <a:lnTo>
                    <a:pt x="126206" y="145256"/>
                  </a:lnTo>
                  <a:lnTo>
                    <a:pt x="59531" y="95250"/>
                  </a:lnTo>
                  <a:lnTo>
                    <a:pt x="16669" y="71438"/>
                  </a:lnTo>
                  <a:lnTo>
                    <a:pt x="7144" y="64294"/>
                  </a:lnTo>
                  <a:lnTo>
                    <a:pt x="0" y="47625"/>
                  </a:lnTo>
                  <a:lnTo>
                    <a:pt x="7144" y="26194"/>
                  </a:lnTo>
                  <a:lnTo>
                    <a:pt x="21431" y="7144"/>
                  </a:lnTo>
                  <a:lnTo>
                    <a:pt x="47625" y="2381"/>
                  </a:lnTo>
                  <a:lnTo>
                    <a:pt x="130969" y="0"/>
                  </a:lnTo>
                  <a:lnTo>
                    <a:pt x="214313" y="16669"/>
                  </a:lnTo>
                  <a:lnTo>
                    <a:pt x="345281" y="54769"/>
                  </a:lnTo>
                  <a:lnTo>
                    <a:pt x="431006" y="95250"/>
                  </a:lnTo>
                  <a:lnTo>
                    <a:pt x="488156" y="128588"/>
                  </a:lnTo>
                  <a:lnTo>
                    <a:pt x="538163" y="185738"/>
                  </a:lnTo>
                  <a:lnTo>
                    <a:pt x="559594" y="221456"/>
                  </a:lnTo>
                  <a:lnTo>
                    <a:pt x="573881" y="254794"/>
                  </a:lnTo>
                  <a:lnTo>
                    <a:pt x="578644" y="278606"/>
                  </a:lnTo>
                  <a:lnTo>
                    <a:pt x="566738" y="304800"/>
                  </a:lnTo>
                  <a:lnTo>
                    <a:pt x="533400" y="328613"/>
                  </a:lnTo>
                  <a:lnTo>
                    <a:pt x="516731" y="359569"/>
                  </a:lnTo>
                  <a:lnTo>
                    <a:pt x="502444" y="397669"/>
                  </a:lnTo>
                  <a:cubicBezTo>
                    <a:pt x="503238" y="509588"/>
                    <a:pt x="504031" y="621506"/>
                    <a:pt x="504825" y="733425"/>
                  </a:cubicBezTo>
                  <a:lnTo>
                    <a:pt x="350044" y="778669"/>
                  </a:lnTo>
                  <a:lnTo>
                    <a:pt x="228600" y="728663"/>
                  </a:lnTo>
                  <a:lnTo>
                    <a:pt x="238125" y="5405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988;p177">
              <a:extLst>
                <a:ext uri="{FF2B5EF4-FFF2-40B4-BE49-F238E27FC236}">
                  <a16:creationId xmlns:a16="http://schemas.microsoft.com/office/drawing/2014/main" id="{5EBD6CD6-9AC3-1C47-8AE4-AE02774AC6DA}"/>
                </a:ext>
              </a:extLst>
            </p:cNvPr>
            <p:cNvSpPr/>
            <p:nvPr/>
          </p:nvSpPr>
          <p:spPr>
            <a:xfrm>
              <a:off x="3059113" y="2628900"/>
              <a:ext cx="1755775" cy="1400175"/>
            </a:xfrm>
            <a:custGeom>
              <a:avLst/>
              <a:gdLst/>
              <a:ahLst/>
              <a:cxnLst/>
              <a:rect l="l" t="t" r="r" b="b"/>
              <a:pathLst>
                <a:path w="1754982" h="1400175" extrusionOk="0">
                  <a:moveTo>
                    <a:pt x="871538" y="709613"/>
                  </a:moveTo>
                  <a:lnTo>
                    <a:pt x="1033463" y="545306"/>
                  </a:lnTo>
                  <a:lnTo>
                    <a:pt x="1190625" y="361950"/>
                  </a:lnTo>
                  <a:lnTo>
                    <a:pt x="1323975" y="171450"/>
                  </a:lnTo>
                  <a:lnTo>
                    <a:pt x="1323975" y="114300"/>
                  </a:lnTo>
                  <a:lnTo>
                    <a:pt x="1247775" y="33338"/>
                  </a:lnTo>
                  <a:lnTo>
                    <a:pt x="1238250" y="16669"/>
                  </a:lnTo>
                  <a:lnTo>
                    <a:pt x="1247775" y="4763"/>
                  </a:lnTo>
                  <a:lnTo>
                    <a:pt x="1293019" y="0"/>
                  </a:lnTo>
                  <a:lnTo>
                    <a:pt x="1383507" y="7144"/>
                  </a:lnTo>
                  <a:lnTo>
                    <a:pt x="1519238" y="35719"/>
                  </a:lnTo>
                  <a:lnTo>
                    <a:pt x="1612107" y="69056"/>
                  </a:lnTo>
                  <a:lnTo>
                    <a:pt x="1657350" y="100013"/>
                  </a:lnTo>
                  <a:lnTo>
                    <a:pt x="1685925" y="142875"/>
                  </a:lnTo>
                  <a:lnTo>
                    <a:pt x="1743075" y="230981"/>
                  </a:lnTo>
                  <a:lnTo>
                    <a:pt x="1754982" y="273844"/>
                  </a:lnTo>
                  <a:lnTo>
                    <a:pt x="1519238" y="397669"/>
                  </a:lnTo>
                  <a:lnTo>
                    <a:pt x="1214438" y="688181"/>
                  </a:lnTo>
                  <a:lnTo>
                    <a:pt x="1035844" y="833438"/>
                  </a:lnTo>
                  <a:lnTo>
                    <a:pt x="797719" y="1002506"/>
                  </a:lnTo>
                  <a:lnTo>
                    <a:pt x="504825" y="1176338"/>
                  </a:lnTo>
                  <a:lnTo>
                    <a:pt x="271463" y="1293019"/>
                  </a:lnTo>
                  <a:lnTo>
                    <a:pt x="59532" y="1383506"/>
                  </a:lnTo>
                  <a:lnTo>
                    <a:pt x="23813" y="1400175"/>
                  </a:lnTo>
                  <a:lnTo>
                    <a:pt x="7144" y="1397794"/>
                  </a:lnTo>
                  <a:lnTo>
                    <a:pt x="0" y="1383506"/>
                  </a:lnTo>
                  <a:lnTo>
                    <a:pt x="14288" y="1354931"/>
                  </a:lnTo>
                  <a:lnTo>
                    <a:pt x="130969" y="1276350"/>
                  </a:lnTo>
                  <a:lnTo>
                    <a:pt x="364332" y="1123950"/>
                  </a:lnTo>
                  <a:lnTo>
                    <a:pt x="626269" y="926306"/>
                  </a:lnTo>
                  <a:lnTo>
                    <a:pt x="871538" y="7096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989;p177">
              <a:extLst>
                <a:ext uri="{FF2B5EF4-FFF2-40B4-BE49-F238E27FC236}">
                  <a16:creationId xmlns:a16="http://schemas.microsoft.com/office/drawing/2014/main" id="{C6510D4E-9FE2-124B-AD93-4B7E651F8892}"/>
                </a:ext>
              </a:extLst>
            </p:cNvPr>
            <p:cNvSpPr/>
            <p:nvPr/>
          </p:nvSpPr>
          <p:spPr>
            <a:xfrm>
              <a:off x="3887788" y="4827588"/>
              <a:ext cx="514350" cy="1346200"/>
            </a:xfrm>
            <a:custGeom>
              <a:avLst/>
              <a:gdLst/>
              <a:ahLst/>
              <a:cxnLst/>
              <a:rect l="l" t="t" r="r" b="b"/>
              <a:pathLst>
                <a:path w="513299" h="1346355" extrusionOk="0">
                  <a:moveTo>
                    <a:pt x="420737" y="510493"/>
                  </a:moveTo>
                  <a:lnTo>
                    <a:pt x="479640" y="911595"/>
                  </a:lnTo>
                  <a:lnTo>
                    <a:pt x="504884" y="1077084"/>
                  </a:lnTo>
                  <a:lnTo>
                    <a:pt x="513299" y="1186476"/>
                  </a:lnTo>
                  <a:lnTo>
                    <a:pt x="510494" y="1222939"/>
                  </a:lnTo>
                  <a:lnTo>
                    <a:pt x="499274" y="1259403"/>
                  </a:lnTo>
                  <a:lnTo>
                    <a:pt x="485250" y="1290257"/>
                  </a:lnTo>
                  <a:lnTo>
                    <a:pt x="460005" y="1323916"/>
                  </a:lnTo>
                  <a:lnTo>
                    <a:pt x="437566" y="1343551"/>
                  </a:lnTo>
                  <a:lnTo>
                    <a:pt x="417932" y="1346355"/>
                  </a:lnTo>
                  <a:lnTo>
                    <a:pt x="398297" y="1337941"/>
                  </a:lnTo>
                  <a:lnTo>
                    <a:pt x="367443" y="1312697"/>
                  </a:lnTo>
                  <a:lnTo>
                    <a:pt x="336589" y="1270623"/>
                  </a:lnTo>
                  <a:lnTo>
                    <a:pt x="305735" y="1222939"/>
                  </a:lnTo>
                  <a:lnTo>
                    <a:pt x="280491" y="1169646"/>
                  </a:lnTo>
                  <a:lnTo>
                    <a:pt x="269272" y="1127573"/>
                  </a:lnTo>
                  <a:lnTo>
                    <a:pt x="249637" y="992937"/>
                  </a:lnTo>
                  <a:lnTo>
                    <a:pt x="204759" y="521712"/>
                  </a:lnTo>
                  <a:lnTo>
                    <a:pt x="165490" y="266466"/>
                  </a:lnTo>
                  <a:lnTo>
                    <a:pt x="154270" y="224392"/>
                  </a:lnTo>
                  <a:lnTo>
                    <a:pt x="131831" y="185124"/>
                  </a:lnTo>
                  <a:lnTo>
                    <a:pt x="109392" y="148660"/>
                  </a:lnTo>
                  <a:lnTo>
                    <a:pt x="75733" y="112196"/>
                  </a:lnTo>
                  <a:lnTo>
                    <a:pt x="36464" y="75732"/>
                  </a:lnTo>
                  <a:lnTo>
                    <a:pt x="16830" y="56098"/>
                  </a:lnTo>
                  <a:lnTo>
                    <a:pt x="0" y="25244"/>
                  </a:lnTo>
                  <a:lnTo>
                    <a:pt x="2805" y="11219"/>
                  </a:lnTo>
                  <a:lnTo>
                    <a:pt x="28050" y="0"/>
                  </a:lnTo>
                  <a:lnTo>
                    <a:pt x="67318" y="0"/>
                  </a:lnTo>
                  <a:lnTo>
                    <a:pt x="137441" y="11219"/>
                  </a:lnTo>
                  <a:lnTo>
                    <a:pt x="196344" y="30854"/>
                  </a:lnTo>
                  <a:lnTo>
                    <a:pt x="280491" y="64512"/>
                  </a:lnTo>
                  <a:lnTo>
                    <a:pt x="330980" y="95366"/>
                  </a:lnTo>
                  <a:lnTo>
                    <a:pt x="364638" y="123416"/>
                  </a:lnTo>
                  <a:lnTo>
                    <a:pt x="375858" y="140245"/>
                  </a:lnTo>
                  <a:lnTo>
                    <a:pt x="420737" y="51049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990;p177">
              <a:extLst>
                <a:ext uri="{FF2B5EF4-FFF2-40B4-BE49-F238E27FC236}">
                  <a16:creationId xmlns:a16="http://schemas.microsoft.com/office/drawing/2014/main" id="{40055F9E-D2D8-4F43-B6D2-35482C9E7E16}"/>
                </a:ext>
              </a:extLst>
            </p:cNvPr>
            <p:cNvSpPr/>
            <p:nvPr/>
          </p:nvSpPr>
          <p:spPr>
            <a:xfrm>
              <a:off x="3000375" y="2212975"/>
              <a:ext cx="422275" cy="1089025"/>
            </a:xfrm>
            <a:custGeom>
              <a:avLst/>
              <a:gdLst/>
              <a:ahLst/>
              <a:cxnLst/>
              <a:rect l="l" t="t" r="r" b="b"/>
              <a:pathLst>
                <a:path w="422275" h="1089025" extrusionOk="0">
                  <a:moveTo>
                    <a:pt x="409575" y="425450"/>
                  </a:moveTo>
                  <a:lnTo>
                    <a:pt x="374650" y="635000"/>
                  </a:lnTo>
                  <a:lnTo>
                    <a:pt x="327025" y="793750"/>
                  </a:lnTo>
                  <a:lnTo>
                    <a:pt x="276225" y="920750"/>
                  </a:lnTo>
                  <a:lnTo>
                    <a:pt x="225425" y="1022350"/>
                  </a:lnTo>
                  <a:lnTo>
                    <a:pt x="190500" y="1069975"/>
                  </a:lnTo>
                  <a:lnTo>
                    <a:pt x="168275" y="1082675"/>
                  </a:lnTo>
                  <a:lnTo>
                    <a:pt x="142875" y="1089025"/>
                  </a:lnTo>
                  <a:lnTo>
                    <a:pt x="114300" y="1079500"/>
                  </a:lnTo>
                  <a:lnTo>
                    <a:pt x="76200" y="1047750"/>
                  </a:lnTo>
                  <a:lnTo>
                    <a:pt x="47625" y="1009650"/>
                  </a:lnTo>
                  <a:lnTo>
                    <a:pt x="25400" y="958850"/>
                  </a:lnTo>
                  <a:lnTo>
                    <a:pt x="6350" y="889000"/>
                  </a:lnTo>
                  <a:lnTo>
                    <a:pt x="0" y="787400"/>
                  </a:lnTo>
                  <a:lnTo>
                    <a:pt x="22225" y="746125"/>
                  </a:lnTo>
                  <a:lnTo>
                    <a:pt x="79375" y="650875"/>
                  </a:lnTo>
                  <a:lnTo>
                    <a:pt x="130175" y="552450"/>
                  </a:lnTo>
                  <a:lnTo>
                    <a:pt x="180975" y="450850"/>
                  </a:lnTo>
                  <a:lnTo>
                    <a:pt x="215900" y="365125"/>
                  </a:lnTo>
                  <a:lnTo>
                    <a:pt x="231775" y="288925"/>
                  </a:lnTo>
                  <a:lnTo>
                    <a:pt x="244475" y="146050"/>
                  </a:lnTo>
                  <a:lnTo>
                    <a:pt x="244475" y="31750"/>
                  </a:lnTo>
                  <a:lnTo>
                    <a:pt x="247650" y="6350"/>
                  </a:lnTo>
                  <a:lnTo>
                    <a:pt x="263525" y="0"/>
                  </a:lnTo>
                  <a:lnTo>
                    <a:pt x="285750" y="6350"/>
                  </a:lnTo>
                  <a:lnTo>
                    <a:pt x="311150" y="28575"/>
                  </a:lnTo>
                  <a:lnTo>
                    <a:pt x="339725" y="66675"/>
                  </a:lnTo>
                  <a:lnTo>
                    <a:pt x="368300" y="120650"/>
                  </a:lnTo>
                  <a:lnTo>
                    <a:pt x="422275" y="298450"/>
                  </a:lnTo>
                  <a:lnTo>
                    <a:pt x="422275" y="368300"/>
                  </a:lnTo>
                  <a:lnTo>
                    <a:pt x="409575" y="4254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991;p177">
              <a:extLst>
                <a:ext uri="{FF2B5EF4-FFF2-40B4-BE49-F238E27FC236}">
                  <a16:creationId xmlns:a16="http://schemas.microsoft.com/office/drawing/2014/main" id="{CFFA9D34-F067-8A44-BAAA-7E10E2F7B628}"/>
                </a:ext>
              </a:extLst>
            </p:cNvPr>
            <p:cNvSpPr/>
            <p:nvPr/>
          </p:nvSpPr>
          <p:spPr>
            <a:xfrm>
              <a:off x="3287713" y="2106613"/>
              <a:ext cx="3919537" cy="436562"/>
            </a:xfrm>
            <a:custGeom>
              <a:avLst/>
              <a:gdLst/>
              <a:ahLst/>
              <a:cxnLst/>
              <a:rect l="l" t="t" r="r" b="b"/>
              <a:pathLst>
                <a:path w="3920737" h="437465" extrusionOk="0">
                  <a:moveTo>
                    <a:pt x="592057" y="358524"/>
                  </a:moveTo>
                  <a:lnTo>
                    <a:pt x="75652" y="437465"/>
                  </a:lnTo>
                  <a:lnTo>
                    <a:pt x="0" y="325632"/>
                  </a:lnTo>
                  <a:lnTo>
                    <a:pt x="46049" y="266426"/>
                  </a:lnTo>
                  <a:lnTo>
                    <a:pt x="555876" y="213798"/>
                  </a:lnTo>
                  <a:lnTo>
                    <a:pt x="970316" y="167750"/>
                  </a:lnTo>
                  <a:lnTo>
                    <a:pt x="1624869" y="88809"/>
                  </a:lnTo>
                  <a:lnTo>
                    <a:pt x="1907741" y="69073"/>
                  </a:lnTo>
                  <a:lnTo>
                    <a:pt x="2545847" y="46049"/>
                  </a:lnTo>
                  <a:lnTo>
                    <a:pt x="3072121" y="29603"/>
                  </a:lnTo>
                  <a:lnTo>
                    <a:pt x="3299076" y="19735"/>
                  </a:lnTo>
                  <a:lnTo>
                    <a:pt x="3473404" y="0"/>
                  </a:lnTo>
                  <a:lnTo>
                    <a:pt x="3516164" y="0"/>
                  </a:lnTo>
                  <a:lnTo>
                    <a:pt x="3545767" y="9868"/>
                  </a:lnTo>
                  <a:lnTo>
                    <a:pt x="3782590" y="184196"/>
                  </a:lnTo>
                  <a:lnTo>
                    <a:pt x="3884555" y="276293"/>
                  </a:lnTo>
                  <a:lnTo>
                    <a:pt x="3920737" y="342078"/>
                  </a:lnTo>
                  <a:lnTo>
                    <a:pt x="3917447" y="378259"/>
                  </a:lnTo>
                  <a:lnTo>
                    <a:pt x="3904290" y="401283"/>
                  </a:lnTo>
                  <a:lnTo>
                    <a:pt x="3884555" y="414440"/>
                  </a:lnTo>
                  <a:lnTo>
                    <a:pt x="3858242" y="417729"/>
                  </a:lnTo>
                  <a:lnTo>
                    <a:pt x="3785879" y="427597"/>
                  </a:lnTo>
                  <a:lnTo>
                    <a:pt x="3749698" y="427597"/>
                  </a:lnTo>
                  <a:lnTo>
                    <a:pt x="3345125" y="190774"/>
                  </a:lnTo>
                  <a:lnTo>
                    <a:pt x="3331968" y="187485"/>
                  </a:lnTo>
                  <a:lnTo>
                    <a:pt x="3279341" y="180906"/>
                  </a:lnTo>
                  <a:lnTo>
                    <a:pt x="2848455" y="180906"/>
                  </a:lnTo>
                  <a:lnTo>
                    <a:pt x="1871560" y="217088"/>
                  </a:lnTo>
                  <a:lnTo>
                    <a:pt x="1605134" y="233534"/>
                  </a:lnTo>
                  <a:lnTo>
                    <a:pt x="592057" y="35852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92;p177">
              <a:extLst>
                <a:ext uri="{FF2B5EF4-FFF2-40B4-BE49-F238E27FC236}">
                  <a16:creationId xmlns:a16="http://schemas.microsoft.com/office/drawing/2014/main" id="{B6402E57-5F51-DC4E-A341-62DC1E502CFC}"/>
                </a:ext>
              </a:extLst>
            </p:cNvPr>
            <p:cNvSpPr/>
            <p:nvPr/>
          </p:nvSpPr>
          <p:spPr>
            <a:xfrm>
              <a:off x="6199188" y="2295525"/>
              <a:ext cx="860425" cy="611188"/>
            </a:xfrm>
            <a:custGeom>
              <a:avLst/>
              <a:gdLst/>
              <a:ahLst/>
              <a:cxnLst/>
              <a:rect l="l" t="t" r="r" b="b"/>
              <a:pathLst>
                <a:path w="862012" h="611981" extrusionOk="0">
                  <a:moveTo>
                    <a:pt x="261937" y="478631"/>
                  </a:moveTo>
                  <a:lnTo>
                    <a:pt x="514350" y="347663"/>
                  </a:lnTo>
                  <a:lnTo>
                    <a:pt x="647700" y="285750"/>
                  </a:lnTo>
                  <a:lnTo>
                    <a:pt x="783431" y="245269"/>
                  </a:lnTo>
                  <a:lnTo>
                    <a:pt x="862012" y="233363"/>
                  </a:lnTo>
                  <a:lnTo>
                    <a:pt x="702469" y="30956"/>
                  </a:lnTo>
                  <a:lnTo>
                    <a:pt x="440531" y="0"/>
                  </a:lnTo>
                  <a:lnTo>
                    <a:pt x="433387" y="47625"/>
                  </a:lnTo>
                  <a:lnTo>
                    <a:pt x="366712" y="161925"/>
                  </a:lnTo>
                  <a:lnTo>
                    <a:pt x="202406" y="345281"/>
                  </a:lnTo>
                  <a:lnTo>
                    <a:pt x="26194" y="531019"/>
                  </a:lnTo>
                  <a:lnTo>
                    <a:pt x="0" y="581025"/>
                  </a:lnTo>
                  <a:lnTo>
                    <a:pt x="4762" y="607219"/>
                  </a:lnTo>
                  <a:lnTo>
                    <a:pt x="26194" y="611981"/>
                  </a:lnTo>
                  <a:lnTo>
                    <a:pt x="80962" y="590550"/>
                  </a:lnTo>
                  <a:lnTo>
                    <a:pt x="261937" y="4786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993;p177">
              <a:extLst>
                <a:ext uri="{FF2B5EF4-FFF2-40B4-BE49-F238E27FC236}">
                  <a16:creationId xmlns:a16="http://schemas.microsoft.com/office/drawing/2014/main" id="{61890B6A-65E5-5A45-9A15-F02BAF17663C}"/>
                </a:ext>
              </a:extLst>
            </p:cNvPr>
            <p:cNvSpPr/>
            <p:nvPr/>
          </p:nvSpPr>
          <p:spPr>
            <a:xfrm>
              <a:off x="4525963" y="2725738"/>
              <a:ext cx="1282700" cy="381000"/>
            </a:xfrm>
            <a:custGeom>
              <a:avLst/>
              <a:gdLst/>
              <a:ahLst/>
              <a:cxnLst/>
              <a:rect l="l" t="t" r="r" b="b"/>
              <a:pathLst>
                <a:path w="1281113" h="381000" extrusionOk="0">
                  <a:moveTo>
                    <a:pt x="545307" y="257175"/>
                  </a:moveTo>
                  <a:lnTo>
                    <a:pt x="266700" y="319088"/>
                  </a:lnTo>
                  <a:lnTo>
                    <a:pt x="0" y="288132"/>
                  </a:lnTo>
                  <a:lnTo>
                    <a:pt x="107157" y="130969"/>
                  </a:lnTo>
                  <a:lnTo>
                    <a:pt x="271463" y="164307"/>
                  </a:lnTo>
                  <a:lnTo>
                    <a:pt x="402432" y="157163"/>
                  </a:lnTo>
                  <a:lnTo>
                    <a:pt x="561975" y="126207"/>
                  </a:lnTo>
                  <a:lnTo>
                    <a:pt x="669132" y="92869"/>
                  </a:lnTo>
                  <a:lnTo>
                    <a:pt x="821532" y="26194"/>
                  </a:lnTo>
                  <a:lnTo>
                    <a:pt x="862013" y="4763"/>
                  </a:lnTo>
                  <a:lnTo>
                    <a:pt x="892969" y="0"/>
                  </a:lnTo>
                  <a:lnTo>
                    <a:pt x="938213" y="4763"/>
                  </a:lnTo>
                  <a:lnTo>
                    <a:pt x="1016794" y="40482"/>
                  </a:lnTo>
                  <a:lnTo>
                    <a:pt x="1116807" y="97632"/>
                  </a:lnTo>
                  <a:lnTo>
                    <a:pt x="1233488" y="157163"/>
                  </a:lnTo>
                  <a:lnTo>
                    <a:pt x="1266825" y="192882"/>
                  </a:lnTo>
                  <a:lnTo>
                    <a:pt x="1281113" y="233363"/>
                  </a:lnTo>
                  <a:lnTo>
                    <a:pt x="1278732" y="283369"/>
                  </a:lnTo>
                  <a:lnTo>
                    <a:pt x="1262063" y="311944"/>
                  </a:lnTo>
                  <a:lnTo>
                    <a:pt x="1190625" y="361950"/>
                  </a:lnTo>
                  <a:lnTo>
                    <a:pt x="1133475" y="381000"/>
                  </a:lnTo>
                  <a:lnTo>
                    <a:pt x="840582" y="242888"/>
                  </a:lnTo>
                  <a:lnTo>
                    <a:pt x="838200" y="230982"/>
                  </a:lnTo>
                  <a:lnTo>
                    <a:pt x="821532" y="219075"/>
                  </a:lnTo>
                  <a:lnTo>
                    <a:pt x="797719" y="211932"/>
                  </a:lnTo>
                  <a:lnTo>
                    <a:pt x="759619" y="211932"/>
                  </a:lnTo>
                  <a:lnTo>
                    <a:pt x="545307" y="2571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994;p177">
              <a:extLst>
                <a:ext uri="{FF2B5EF4-FFF2-40B4-BE49-F238E27FC236}">
                  <a16:creationId xmlns:a16="http://schemas.microsoft.com/office/drawing/2014/main" id="{0592F700-266C-1A4A-BF12-C568559B94C2}"/>
                </a:ext>
              </a:extLst>
            </p:cNvPr>
            <p:cNvSpPr/>
            <p:nvPr/>
          </p:nvSpPr>
          <p:spPr>
            <a:xfrm>
              <a:off x="2755900" y="2933700"/>
              <a:ext cx="2943225" cy="2232025"/>
            </a:xfrm>
            <a:custGeom>
              <a:avLst/>
              <a:gdLst/>
              <a:ahLst/>
              <a:cxnLst/>
              <a:rect l="l" t="t" r="r" b="b"/>
              <a:pathLst>
                <a:path w="2943225" h="2232025" extrusionOk="0">
                  <a:moveTo>
                    <a:pt x="1577975" y="1254125"/>
                  </a:moveTo>
                  <a:lnTo>
                    <a:pt x="1806575" y="1054100"/>
                  </a:lnTo>
                  <a:lnTo>
                    <a:pt x="2047875" y="809625"/>
                  </a:lnTo>
                  <a:lnTo>
                    <a:pt x="2178050" y="682625"/>
                  </a:lnTo>
                  <a:lnTo>
                    <a:pt x="2371725" y="450850"/>
                  </a:lnTo>
                  <a:lnTo>
                    <a:pt x="2520950" y="234950"/>
                  </a:lnTo>
                  <a:lnTo>
                    <a:pt x="2593975" y="114300"/>
                  </a:lnTo>
                  <a:lnTo>
                    <a:pt x="2619375" y="0"/>
                  </a:lnTo>
                  <a:lnTo>
                    <a:pt x="2943225" y="155575"/>
                  </a:lnTo>
                  <a:lnTo>
                    <a:pt x="2901950" y="171450"/>
                  </a:lnTo>
                  <a:lnTo>
                    <a:pt x="2774950" y="339725"/>
                  </a:lnTo>
                  <a:lnTo>
                    <a:pt x="2511425" y="663575"/>
                  </a:lnTo>
                  <a:lnTo>
                    <a:pt x="2365375" y="819150"/>
                  </a:lnTo>
                  <a:lnTo>
                    <a:pt x="2209800" y="949325"/>
                  </a:lnTo>
                  <a:lnTo>
                    <a:pt x="1914525" y="1212850"/>
                  </a:lnTo>
                  <a:lnTo>
                    <a:pt x="1628775" y="1441450"/>
                  </a:lnTo>
                  <a:lnTo>
                    <a:pt x="1390650" y="1616075"/>
                  </a:lnTo>
                  <a:lnTo>
                    <a:pt x="1114425" y="1784350"/>
                  </a:lnTo>
                  <a:lnTo>
                    <a:pt x="806450" y="1933575"/>
                  </a:lnTo>
                  <a:lnTo>
                    <a:pt x="460375" y="2079625"/>
                  </a:lnTo>
                  <a:lnTo>
                    <a:pt x="123825" y="2216150"/>
                  </a:lnTo>
                  <a:lnTo>
                    <a:pt x="60325" y="2232025"/>
                  </a:lnTo>
                  <a:lnTo>
                    <a:pt x="22225" y="2232025"/>
                  </a:lnTo>
                  <a:lnTo>
                    <a:pt x="6350" y="2225675"/>
                  </a:lnTo>
                  <a:lnTo>
                    <a:pt x="0" y="2206625"/>
                  </a:lnTo>
                  <a:lnTo>
                    <a:pt x="12700" y="2184400"/>
                  </a:lnTo>
                  <a:lnTo>
                    <a:pt x="212725" y="2101850"/>
                  </a:lnTo>
                  <a:lnTo>
                    <a:pt x="587375" y="1924050"/>
                  </a:lnTo>
                  <a:lnTo>
                    <a:pt x="882650" y="1755775"/>
                  </a:lnTo>
                  <a:lnTo>
                    <a:pt x="1203325" y="1546225"/>
                  </a:lnTo>
                  <a:lnTo>
                    <a:pt x="1577975" y="12541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995;p177">
              <a:extLst>
                <a:ext uri="{FF2B5EF4-FFF2-40B4-BE49-F238E27FC236}">
                  <a16:creationId xmlns:a16="http://schemas.microsoft.com/office/drawing/2014/main" id="{789A8215-0D17-9347-B314-B9DB9BA7EE97}"/>
                </a:ext>
              </a:extLst>
            </p:cNvPr>
            <p:cNvSpPr/>
            <p:nvPr/>
          </p:nvSpPr>
          <p:spPr>
            <a:xfrm>
              <a:off x="4167188" y="3306763"/>
              <a:ext cx="3197225" cy="1706562"/>
            </a:xfrm>
            <a:custGeom>
              <a:avLst/>
              <a:gdLst/>
              <a:ahLst/>
              <a:cxnLst/>
              <a:rect l="l" t="t" r="r" b="b"/>
              <a:pathLst>
                <a:path w="3197679" h="1706335" extrusionOk="0">
                  <a:moveTo>
                    <a:pt x="1191986" y="879021"/>
                  </a:moveTo>
                  <a:lnTo>
                    <a:pt x="802822" y="560614"/>
                  </a:lnTo>
                  <a:lnTo>
                    <a:pt x="620486" y="421821"/>
                  </a:lnTo>
                  <a:lnTo>
                    <a:pt x="353786" y="223157"/>
                  </a:lnTo>
                  <a:lnTo>
                    <a:pt x="239486" y="146957"/>
                  </a:lnTo>
                  <a:lnTo>
                    <a:pt x="174172" y="106135"/>
                  </a:lnTo>
                  <a:lnTo>
                    <a:pt x="0" y="29935"/>
                  </a:lnTo>
                  <a:lnTo>
                    <a:pt x="43543" y="0"/>
                  </a:lnTo>
                  <a:lnTo>
                    <a:pt x="168729" y="19050"/>
                  </a:lnTo>
                  <a:lnTo>
                    <a:pt x="220436" y="27214"/>
                  </a:lnTo>
                  <a:lnTo>
                    <a:pt x="288472" y="46264"/>
                  </a:lnTo>
                  <a:lnTo>
                    <a:pt x="421822" y="108857"/>
                  </a:lnTo>
                  <a:lnTo>
                    <a:pt x="753836" y="318407"/>
                  </a:lnTo>
                  <a:lnTo>
                    <a:pt x="966107" y="465364"/>
                  </a:lnTo>
                  <a:lnTo>
                    <a:pt x="1401536" y="745671"/>
                  </a:lnTo>
                  <a:lnTo>
                    <a:pt x="1853293" y="1009650"/>
                  </a:lnTo>
                  <a:lnTo>
                    <a:pt x="2196193" y="1191985"/>
                  </a:lnTo>
                  <a:lnTo>
                    <a:pt x="2547257" y="1322614"/>
                  </a:lnTo>
                  <a:lnTo>
                    <a:pt x="3137807" y="1485900"/>
                  </a:lnTo>
                  <a:lnTo>
                    <a:pt x="3186793" y="1502228"/>
                  </a:lnTo>
                  <a:lnTo>
                    <a:pt x="3197679" y="1524000"/>
                  </a:lnTo>
                  <a:lnTo>
                    <a:pt x="3189514" y="1537607"/>
                  </a:lnTo>
                  <a:lnTo>
                    <a:pt x="3148693" y="1553935"/>
                  </a:lnTo>
                  <a:lnTo>
                    <a:pt x="2718707" y="1627414"/>
                  </a:lnTo>
                  <a:lnTo>
                    <a:pt x="2413907" y="1703614"/>
                  </a:lnTo>
                  <a:lnTo>
                    <a:pt x="2386693" y="1706335"/>
                  </a:lnTo>
                  <a:lnTo>
                    <a:pt x="2337707" y="1695450"/>
                  </a:lnTo>
                  <a:lnTo>
                    <a:pt x="2084614" y="1559378"/>
                  </a:lnTo>
                  <a:lnTo>
                    <a:pt x="1744436" y="1317171"/>
                  </a:lnTo>
                  <a:lnTo>
                    <a:pt x="1191986" y="87902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996;p177">
              <a:extLst>
                <a:ext uri="{FF2B5EF4-FFF2-40B4-BE49-F238E27FC236}">
                  <a16:creationId xmlns:a16="http://schemas.microsoft.com/office/drawing/2014/main" id="{85093114-206F-4F4E-B223-DE5C146C9A4C}"/>
                </a:ext>
              </a:extLst>
            </p:cNvPr>
            <p:cNvSpPr/>
            <p:nvPr/>
          </p:nvSpPr>
          <p:spPr>
            <a:xfrm>
              <a:off x="4170363" y="4762500"/>
              <a:ext cx="1968500" cy="1303338"/>
            </a:xfrm>
            <a:custGeom>
              <a:avLst/>
              <a:gdLst/>
              <a:ahLst/>
              <a:cxnLst/>
              <a:rect l="l" t="t" r="r" b="b"/>
              <a:pathLst>
                <a:path w="1969294" h="1302544" extrusionOk="0">
                  <a:moveTo>
                    <a:pt x="976312" y="250031"/>
                  </a:moveTo>
                  <a:lnTo>
                    <a:pt x="342900" y="338138"/>
                  </a:lnTo>
                  <a:lnTo>
                    <a:pt x="64294" y="340519"/>
                  </a:lnTo>
                  <a:lnTo>
                    <a:pt x="0" y="242888"/>
                  </a:lnTo>
                  <a:lnTo>
                    <a:pt x="28575" y="204788"/>
                  </a:lnTo>
                  <a:lnTo>
                    <a:pt x="173831" y="202406"/>
                  </a:lnTo>
                  <a:lnTo>
                    <a:pt x="350044" y="197644"/>
                  </a:lnTo>
                  <a:lnTo>
                    <a:pt x="690562" y="140494"/>
                  </a:lnTo>
                  <a:lnTo>
                    <a:pt x="983456" y="109538"/>
                  </a:lnTo>
                  <a:lnTo>
                    <a:pt x="1362075" y="45244"/>
                  </a:lnTo>
                  <a:lnTo>
                    <a:pt x="1526381" y="7144"/>
                  </a:lnTo>
                  <a:lnTo>
                    <a:pt x="1574006" y="0"/>
                  </a:lnTo>
                  <a:lnTo>
                    <a:pt x="1597819" y="0"/>
                  </a:lnTo>
                  <a:lnTo>
                    <a:pt x="1626394" y="2381"/>
                  </a:lnTo>
                  <a:lnTo>
                    <a:pt x="1712119" y="30956"/>
                  </a:lnTo>
                  <a:lnTo>
                    <a:pt x="1762125" y="54769"/>
                  </a:lnTo>
                  <a:lnTo>
                    <a:pt x="1850231" y="119063"/>
                  </a:lnTo>
                  <a:lnTo>
                    <a:pt x="1940719" y="223838"/>
                  </a:lnTo>
                  <a:lnTo>
                    <a:pt x="1964531" y="266700"/>
                  </a:lnTo>
                  <a:lnTo>
                    <a:pt x="1969294" y="304800"/>
                  </a:lnTo>
                  <a:lnTo>
                    <a:pt x="1959769" y="333375"/>
                  </a:lnTo>
                  <a:lnTo>
                    <a:pt x="1905000" y="371475"/>
                  </a:lnTo>
                  <a:lnTo>
                    <a:pt x="1885950" y="388144"/>
                  </a:lnTo>
                  <a:lnTo>
                    <a:pt x="1731169" y="1123950"/>
                  </a:lnTo>
                  <a:lnTo>
                    <a:pt x="1726406" y="1200150"/>
                  </a:lnTo>
                  <a:lnTo>
                    <a:pt x="1709737" y="1250156"/>
                  </a:lnTo>
                  <a:lnTo>
                    <a:pt x="1690687" y="1278731"/>
                  </a:lnTo>
                  <a:lnTo>
                    <a:pt x="1664494" y="1295400"/>
                  </a:lnTo>
                  <a:lnTo>
                    <a:pt x="1643062" y="1302544"/>
                  </a:lnTo>
                  <a:lnTo>
                    <a:pt x="1609725" y="1297781"/>
                  </a:lnTo>
                  <a:lnTo>
                    <a:pt x="1554956" y="1281113"/>
                  </a:lnTo>
                  <a:lnTo>
                    <a:pt x="1504950" y="1247775"/>
                  </a:lnTo>
                  <a:lnTo>
                    <a:pt x="1483519" y="1231106"/>
                  </a:lnTo>
                  <a:lnTo>
                    <a:pt x="1509712" y="1038225"/>
                  </a:lnTo>
                  <a:lnTo>
                    <a:pt x="1600200" y="314325"/>
                  </a:lnTo>
                  <a:lnTo>
                    <a:pt x="1597819" y="273844"/>
                  </a:lnTo>
                  <a:lnTo>
                    <a:pt x="1578769" y="245269"/>
                  </a:lnTo>
                  <a:lnTo>
                    <a:pt x="1547812" y="219075"/>
                  </a:lnTo>
                  <a:lnTo>
                    <a:pt x="1497806" y="200025"/>
                  </a:lnTo>
                  <a:lnTo>
                    <a:pt x="1428750" y="204788"/>
                  </a:lnTo>
                  <a:lnTo>
                    <a:pt x="976312" y="25003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997;p177">
              <a:extLst>
                <a:ext uri="{FF2B5EF4-FFF2-40B4-BE49-F238E27FC236}">
                  <a16:creationId xmlns:a16="http://schemas.microsoft.com/office/drawing/2014/main" id="{27287CDD-17C1-904E-887F-A407229B76DD}"/>
                </a:ext>
              </a:extLst>
            </p:cNvPr>
            <p:cNvSpPr/>
            <p:nvPr/>
          </p:nvSpPr>
          <p:spPr>
            <a:xfrm>
              <a:off x="4271963" y="5748338"/>
              <a:ext cx="1470025" cy="276225"/>
            </a:xfrm>
            <a:custGeom>
              <a:avLst/>
              <a:gdLst/>
              <a:ahLst/>
              <a:cxnLst/>
              <a:rect l="l" t="t" r="r" b="b"/>
              <a:pathLst>
                <a:path w="1469231" h="276225" extrusionOk="0">
                  <a:moveTo>
                    <a:pt x="533400" y="240506"/>
                  </a:moveTo>
                  <a:lnTo>
                    <a:pt x="78581" y="276225"/>
                  </a:lnTo>
                  <a:lnTo>
                    <a:pt x="0" y="130968"/>
                  </a:lnTo>
                  <a:lnTo>
                    <a:pt x="83343" y="111918"/>
                  </a:lnTo>
                  <a:lnTo>
                    <a:pt x="500062" y="80962"/>
                  </a:lnTo>
                  <a:lnTo>
                    <a:pt x="1173956" y="2381"/>
                  </a:lnTo>
                  <a:lnTo>
                    <a:pt x="1240631" y="0"/>
                  </a:lnTo>
                  <a:lnTo>
                    <a:pt x="1312068" y="19050"/>
                  </a:lnTo>
                  <a:lnTo>
                    <a:pt x="1452562" y="80962"/>
                  </a:lnTo>
                  <a:lnTo>
                    <a:pt x="1469231" y="230981"/>
                  </a:lnTo>
                  <a:lnTo>
                    <a:pt x="1385887" y="247650"/>
                  </a:lnTo>
                  <a:lnTo>
                    <a:pt x="1350168" y="219075"/>
                  </a:lnTo>
                  <a:lnTo>
                    <a:pt x="1312068" y="192881"/>
                  </a:lnTo>
                  <a:lnTo>
                    <a:pt x="1271587" y="176212"/>
                  </a:lnTo>
                  <a:lnTo>
                    <a:pt x="1207293" y="166687"/>
                  </a:lnTo>
                  <a:lnTo>
                    <a:pt x="1116806" y="171450"/>
                  </a:lnTo>
                  <a:lnTo>
                    <a:pt x="873918" y="204787"/>
                  </a:lnTo>
                  <a:lnTo>
                    <a:pt x="533400" y="24050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" name="Google Shape;2002;p178">
            <a:extLst>
              <a:ext uri="{FF2B5EF4-FFF2-40B4-BE49-F238E27FC236}">
                <a16:creationId xmlns:a16="http://schemas.microsoft.com/office/drawing/2014/main" id="{2F7CAC7D-7639-F344-AC24-15660954430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9822" y="1332162"/>
            <a:ext cx="4610100" cy="469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2" name="Google Shape;2002;p1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7950" y="1416386"/>
            <a:ext cx="4610100" cy="469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6" name="Google Shape;2376;p215"/>
          <p:cNvSpPr txBox="1"/>
          <p:nvPr/>
        </p:nvSpPr>
        <p:spPr>
          <a:xfrm>
            <a:off x="4214813" y="6291262"/>
            <a:ext cx="373858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服</a:t>
            </a:r>
            <a:endParaRPr/>
          </a:p>
        </p:txBody>
      </p:sp>
      <p:sp>
        <p:nvSpPr>
          <p:cNvPr id="2377" name="Google Shape;2377;p215"/>
          <p:cNvSpPr/>
          <p:nvPr/>
        </p:nvSpPr>
        <p:spPr>
          <a:xfrm>
            <a:off x="2614613" y="1824038"/>
            <a:ext cx="728662" cy="3790950"/>
          </a:xfrm>
          <a:custGeom>
            <a:avLst/>
            <a:gdLst/>
            <a:ahLst/>
            <a:cxnLst/>
            <a:rect l="l" t="t" r="r" b="b"/>
            <a:pathLst>
              <a:path w="728662" h="3790950" extrusionOk="0">
                <a:moveTo>
                  <a:pt x="723900" y="538162"/>
                </a:moveTo>
                <a:lnTo>
                  <a:pt x="723900" y="304800"/>
                </a:lnTo>
                <a:lnTo>
                  <a:pt x="704850" y="195262"/>
                </a:lnTo>
                <a:lnTo>
                  <a:pt x="661987" y="147637"/>
                </a:lnTo>
                <a:lnTo>
                  <a:pt x="581025" y="104775"/>
                </a:lnTo>
                <a:lnTo>
                  <a:pt x="466725" y="57150"/>
                </a:lnTo>
                <a:lnTo>
                  <a:pt x="342900" y="19050"/>
                </a:lnTo>
                <a:lnTo>
                  <a:pt x="266700" y="0"/>
                </a:lnTo>
                <a:lnTo>
                  <a:pt x="252412" y="0"/>
                </a:lnTo>
                <a:lnTo>
                  <a:pt x="242887" y="9525"/>
                </a:lnTo>
                <a:lnTo>
                  <a:pt x="247650" y="47625"/>
                </a:lnTo>
                <a:lnTo>
                  <a:pt x="257175" y="71437"/>
                </a:lnTo>
                <a:lnTo>
                  <a:pt x="295275" y="109537"/>
                </a:lnTo>
                <a:lnTo>
                  <a:pt x="342900" y="166687"/>
                </a:lnTo>
                <a:lnTo>
                  <a:pt x="390525" y="233362"/>
                </a:lnTo>
                <a:lnTo>
                  <a:pt x="438150" y="328612"/>
                </a:lnTo>
                <a:lnTo>
                  <a:pt x="466725" y="409575"/>
                </a:lnTo>
                <a:lnTo>
                  <a:pt x="476250" y="481012"/>
                </a:lnTo>
                <a:lnTo>
                  <a:pt x="490537" y="638175"/>
                </a:lnTo>
                <a:lnTo>
                  <a:pt x="509587" y="1219200"/>
                </a:lnTo>
                <a:lnTo>
                  <a:pt x="509587" y="1638300"/>
                </a:lnTo>
                <a:lnTo>
                  <a:pt x="485775" y="2047875"/>
                </a:lnTo>
                <a:lnTo>
                  <a:pt x="457200" y="2352675"/>
                </a:lnTo>
                <a:lnTo>
                  <a:pt x="409575" y="2647950"/>
                </a:lnTo>
                <a:lnTo>
                  <a:pt x="323850" y="3009900"/>
                </a:lnTo>
                <a:lnTo>
                  <a:pt x="223837" y="3295650"/>
                </a:lnTo>
                <a:lnTo>
                  <a:pt x="90487" y="3590925"/>
                </a:lnTo>
                <a:lnTo>
                  <a:pt x="4762" y="3743325"/>
                </a:lnTo>
                <a:lnTo>
                  <a:pt x="0" y="3776662"/>
                </a:lnTo>
                <a:lnTo>
                  <a:pt x="9525" y="3790950"/>
                </a:lnTo>
                <a:lnTo>
                  <a:pt x="38100" y="3790950"/>
                </a:lnTo>
                <a:lnTo>
                  <a:pt x="61912" y="3762375"/>
                </a:lnTo>
                <a:lnTo>
                  <a:pt x="128587" y="3681412"/>
                </a:lnTo>
                <a:lnTo>
                  <a:pt x="219075" y="3552825"/>
                </a:lnTo>
                <a:lnTo>
                  <a:pt x="304800" y="3429000"/>
                </a:lnTo>
                <a:lnTo>
                  <a:pt x="414337" y="3228975"/>
                </a:lnTo>
                <a:lnTo>
                  <a:pt x="495300" y="3043237"/>
                </a:lnTo>
                <a:lnTo>
                  <a:pt x="566737" y="2824162"/>
                </a:lnTo>
                <a:lnTo>
                  <a:pt x="623887" y="2590800"/>
                </a:lnTo>
                <a:lnTo>
                  <a:pt x="671512" y="2338387"/>
                </a:lnTo>
                <a:lnTo>
                  <a:pt x="704850" y="2119312"/>
                </a:lnTo>
                <a:lnTo>
                  <a:pt x="704850" y="1990725"/>
                </a:lnTo>
                <a:lnTo>
                  <a:pt x="719137" y="1838325"/>
                </a:lnTo>
                <a:lnTo>
                  <a:pt x="728662" y="1528762"/>
                </a:lnTo>
                <a:cubicBezTo>
                  <a:pt x="727075" y="1412875"/>
                  <a:pt x="725487" y="1296987"/>
                  <a:pt x="723900" y="1181100"/>
                </a:cubicBezTo>
                <a:lnTo>
                  <a:pt x="723900" y="53816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215"/>
          <p:cNvSpPr/>
          <p:nvPr/>
        </p:nvSpPr>
        <p:spPr>
          <a:xfrm>
            <a:off x="3044825" y="1793875"/>
            <a:ext cx="1306513" cy="3913188"/>
          </a:xfrm>
          <a:custGeom>
            <a:avLst/>
            <a:gdLst/>
            <a:ahLst/>
            <a:cxnLst/>
            <a:rect l="l" t="t" r="r" b="b"/>
            <a:pathLst>
              <a:path w="1306285" h="3913833" extrusionOk="0">
                <a:moveTo>
                  <a:pt x="1210826" y="1145512"/>
                </a:moveTo>
                <a:lnTo>
                  <a:pt x="1210826" y="617973"/>
                </a:lnTo>
                <a:lnTo>
                  <a:pt x="1215850" y="552659"/>
                </a:lnTo>
                <a:lnTo>
                  <a:pt x="1235947" y="462224"/>
                </a:lnTo>
                <a:lnTo>
                  <a:pt x="1266092" y="381837"/>
                </a:lnTo>
                <a:lnTo>
                  <a:pt x="1296237" y="336620"/>
                </a:lnTo>
                <a:lnTo>
                  <a:pt x="1306285" y="291402"/>
                </a:lnTo>
                <a:lnTo>
                  <a:pt x="1306285" y="256233"/>
                </a:lnTo>
                <a:lnTo>
                  <a:pt x="1266092" y="165798"/>
                </a:lnTo>
                <a:lnTo>
                  <a:pt x="1215850" y="90435"/>
                </a:lnTo>
                <a:lnTo>
                  <a:pt x="1135463" y="20096"/>
                </a:lnTo>
                <a:lnTo>
                  <a:pt x="1105318" y="0"/>
                </a:lnTo>
                <a:lnTo>
                  <a:pt x="1075173" y="5024"/>
                </a:lnTo>
                <a:lnTo>
                  <a:pt x="1014883" y="35169"/>
                </a:lnTo>
                <a:lnTo>
                  <a:pt x="964641" y="75362"/>
                </a:lnTo>
                <a:lnTo>
                  <a:pt x="864158" y="100483"/>
                </a:lnTo>
                <a:lnTo>
                  <a:pt x="532562" y="165798"/>
                </a:lnTo>
                <a:lnTo>
                  <a:pt x="311498" y="190918"/>
                </a:lnTo>
                <a:lnTo>
                  <a:pt x="170822" y="175846"/>
                </a:lnTo>
                <a:lnTo>
                  <a:pt x="0" y="195943"/>
                </a:lnTo>
                <a:lnTo>
                  <a:pt x="266281" y="366765"/>
                </a:lnTo>
                <a:lnTo>
                  <a:pt x="482320" y="336620"/>
                </a:lnTo>
                <a:lnTo>
                  <a:pt x="788795" y="286378"/>
                </a:lnTo>
                <a:lnTo>
                  <a:pt x="904351" y="276329"/>
                </a:lnTo>
                <a:lnTo>
                  <a:pt x="939520" y="281354"/>
                </a:lnTo>
                <a:lnTo>
                  <a:pt x="959617" y="291402"/>
                </a:lnTo>
                <a:lnTo>
                  <a:pt x="979714" y="316523"/>
                </a:lnTo>
                <a:lnTo>
                  <a:pt x="984738" y="351692"/>
                </a:lnTo>
                <a:cubicBezTo>
                  <a:pt x="986413" y="574430"/>
                  <a:pt x="988087" y="797169"/>
                  <a:pt x="989762" y="1019907"/>
                </a:cubicBezTo>
                <a:lnTo>
                  <a:pt x="964641" y="1165609"/>
                </a:lnTo>
                <a:lnTo>
                  <a:pt x="964641" y="1934307"/>
                </a:lnTo>
                <a:lnTo>
                  <a:pt x="964641" y="3320980"/>
                </a:lnTo>
                <a:lnTo>
                  <a:pt x="949569" y="3361173"/>
                </a:lnTo>
                <a:lnTo>
                  <a:pt x="919424" y="3396343"/>
                </a:lnTo>
                <a:cubicBezTo>
                  <a:pt x="921099" y="3568840"/>
                  <a:pt x="922773" y="3741336"/>
                  <a:pt x="924448" y="3913833"/>
                </a:cubicBezTo>
                <a:lnTo>
                  <a:pt x="964641" y="3888712"/>
                </a:lnTo>
                <a:lnTo>
                  <a:pt x="1004835" y="3848518"/>
                </a:lnTo>
                <a:lnTo>
                  <a:pt x="1040004" y="3783204"/>
                </a:lnTo>
                <a:lnTo>
                  <a:pt x="1100294" y="3682721"/>
                </a:lnTo>
                <a:lnTo>
                  <a:pt x="1195753" y="3501850"/>
                </a:lnTo>
                <a:lnTo>
                  <a:pt x="1220874" y="3426488"/>
                </a:lnTo>
                <a:lnTo>
                  <a:pt x="1230923" y="3351125"/>
                </a:lnTo>
                <a:lnTo>
                  <a:pt x="1230923" y="3275762"/>
                </a:lnTo>
                <a:lnTo>
                  <a:pt x="1220874" y="3175279"/>
                </a:lnTo>
                <a:lnTo>
                  <a:pt x="1210826" y="2989384"/>
                </a:lnTo>
                <a:lnTo>
                  <a:pt x="1210826" y="2311121"/>
                </a:lnTo>
                <a:lnTo>
                  <a:pt x="1210826" y="114551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215"/>
          <p:cNvSpPr/>
          <p:nvPr/>
        </p:nvSpPr>
        <p:spPr>
          <a:xfrm>
            <a:off x="3390900" y="5046663"/>
            <a:ext cx="604838" cy="663575"/>
          </a:xfrm>
          <a:custGeom>
            <a:avLst/>
            <a:gdLst/>
            <a:ahLst/>
            <a:cxnLst/>
            <a:rect l="l" t="t" r="r" b="b"/>
            <a:pathLst>
              <a:path w="604838" h="664369" extrusionOk="0">
                <a:moveTo>
                  <a:pt x="176213" y="57150"/>
                </a:moveTo>
                <a:lnTo>
                  <a:pt x="347663" y="111919"/>
                </a:lnTo>
                <a:lnTo>
                  <a:pt x="469106" y="142875"/>
                </a:lnTo>
                <a:lnTo>
                  <a:pt x="511969" y="150019"/>
                </a:lnTo>
                <a:lnTo>
                  <a:pt x="540544" y="147637"/>
                </a:lnTo>
                <a:lnTo>
                  <a:pt x="561975" y="145256"/>
                </a:lnTo>
                <a:lnTo>
                  <a:pt x="604838" y="123825"/>
                </a:lnTo>
                <a:cubicBezTo>
                  <a:pt x="602457" y="299244"/>
                  <a:pt x="600075" y="474662"/>
                  <a:pt x="597694" y="650081"/>
                </a:cubicBezTo>
                <a:lnTo>
                  <a:pt x="573881" y="664369"/>
                </a:lnTo>
                <a:lnTo>
                  <a:pt x="552450" y="654844"/>
                </a:lnTo>
                <a:lnTo>
                  <a:pt x="535781" y="638175"/>
                </a:lnTo>
                <a:lnTo>
                  <a:pt x="511969" y="588169"/>
                </a:lnTo>
                <a:lnTo>
                  <a:pt x="492919" y="528637"/>
                </a:lnTo>
                <a:lnTo>
                  <a:pt x="469106" y="473869"/>
                </a:lnTo>
                <a:lnTo>
                  <a:pt x="445294" y="428625"/>
                </a:lnTo>
                <a:lnTo>
                  <a:pt x="411956" y="381000"/>
                </a:lnTo>
                <a:lnTo>
                  <a:pt x="366713" y="328612"/>
                </a:lnTo>
                <a:lnTo>
                  <a:pt x="297656" y="257175"/>
                </a:lnTo>
                <a:lnTo>
                  <a:pt x="211931" y="185737"/>
                </a:lnTo>
                <a:lnTo>
                  <a:pt x="109538" y="116681"/>
                </a:lnTo>
                <a:lnTo>
                  <a:pt x="30956" y="71437"/>
                </a:lnTo>
                <a:lnTo>
                  <a:pt x="7144" y="45244"/>
                </a:lnTo>
                <a:lnTo>
                  <a:pt x="0" y="26194"/>
                </a:lnTo>
                <a:lnTo>
                  <a:pt x="0" y="7144"/>
                </a:lnTo>
                <a:lnTo>
                  <a:pt x="9525" y="0"/>
                </a:lnTo>
                <a:lnTo>
                  <a:pt x="45244" y="7144"/>
                </a:lnTo>
                <a:lnTo>
                  <a:pt x="109538" y="30956"/>
                </a:lnTo>
                <a:lnTo>
                  <a:pt x="176213" y="5715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215"/>
          <p:cNvSpPr/>
          <p:nvPr/>
        </p:nvSpPr>
        <p:spPr>
          <a:xfrm>
            <a:off x="3163888" y="2782888"/>
            <a:ext cx="1050925" cy="247650"/>
          </a:xfrm>
          <a:custGeom>
            <a:avLst/>
            <a:gdLst/>
            <a:ahLst/>
            <a:cxnLst/>
            <a:rect l="l" t="t" r="r" b="b"/>
            <a:pathLst>
              <a:path w="1050132" h="247650" extrusionOk="0">
                <a:moveTo>
                  <a:pt x="497682" y="50007"/>
                </a:moveTo>
                <a:lnTo>
                  <a:pt x="671513" y="16669"/>
                </a:lnTo>
                <a:lnTo>
                  <a:pt x="759619" y="0"/>
                </a:lnTo>
                <a:lnTo>
                  <a:pt x="795338" y="0"/>
                </a:lnTo>
                <a:lnTo>
                  <a:pt x="869157" y="0"/>
                </a:lnTo>
                <a:lnTo>
                  <a:pt x="1050132" y="102394"/>
                </a:lnTo>
                <a:lnTo>
                  <a:pt x="866775" y="178594"/>
                </a:lnTo>
                <a:lnTo>
                  <a:pt x="742950" y="178594"/>
                </a:lnTo>
                <a:lnTo>
                  <a:pt x="600075" y="204788"/>
                </a:lnTo>
                <a:lnTo>
                  <a:pt x="442913" y="228600"/>
                </a:lnTo>
                <a:lnTo>
                  <a:pt x="288132" y="245269"/>
                </a:lnTo>
                <a:lnTo>
                  <a:pt x="214313" y="247650"/>
                </a:lnTo>
                <a:lnTo>
                  <a:pt x="135732" y="240507"/>
                </a:lnTo>
                <a:lnTo>
                  <a:pt x="0" y="150019"/>
                </a:lnTo>
                <a:lnTo>
                  <a:pt x="166688" y="114300"/>
                </a:lnTo>
                <a:lnTo>
                  <a:pt x="283369" y="85725"/>
                </a:lnTo>
                <a:lnTo>
                  <a:pt x="369094" y="71438"/>
                </a:lnTo>
                <a:lnTo>
                  <a:pt x="497682" y="50007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215"/>
          <p:cNvSpPr/>
          <p:nvPr/>
        </p:nvSpPr>
        <p:spPr>
          <a:xfrm>
            <a:off x="3133725" y="3695700"/>
            <a:ext cx="1071563" cy="274638"/>
          </a:xfrm>
          <a:custGeom>
            <a:avLst/>
            <a:gdLst/>
            <a:ahLst/>
            <a:cxnLst/>
            <a:rect l="l" t="t" r="r" b="b"/>
            <a:pathLst>
              <a:path w="1071563" h="273844" extrusionOk="0">
                <a:moveTo>
                  <a:pt x="319088" y="97631"/>
                </a:moveTo>
                <a:lnTo>
                  <a:pt x="540544" y="64294"/>
                </a:lnTo>
                <a:lnTo>
                  <a:pt x="792956" y="19050"/>
                </a:lnTo>
                <a:lnTo>
                  <a:pt x="897731" y="0"/>
                </a:lnTo>
                <a:lnTo>
                  <a:pt x="1071563" y="88106"/>
                </a:lnTo>
                <a:lnTo>
                  <a:pt x="892969" y="154781"/>
                </a:lnTo>
                <a:lnTo>
                  <a:pt x="688181" y="195263"/>
                </a:lnTo>
                <a:lnTo>
                  <a:pt x="333375" y="250031"/>
                </a:lnTo>
                <a:lnTo>
                  <a:pt x="152400" y="273844"/>
                </a:lnTo>
                <a:lnTo>
                  <a:pt x="0" y="145256"/>
                </a:lnTo>
                <a:lnTo>
                  <a:pt x="173831" y="119063"/>
                </a:lnTo>
                <a:lnTo>
                  <a:pt x="319088" y="97631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215"/>
          <p:cNvSpPr/>
          <p:nvPr/>
        </p:nvSpPr>
        <p:spPr>
          <a:xfrm>
            <a:off x="4808538" y="1554163"/>
            <a:ext cx="1981200" cy="498475"/>
          </a:xfrm>
          <a:custGeom>
            <a:avLst/>
            <a:gdLst/>
            <a:ahLst/>
            <a:cxnLst/>
            <a:rect l="l" t="t" r="r" b="b"/>
            <a:pathLst>
              <a:path w="1981200" h="497682" extrusionOk="0">
                <a:moveTo>
                  <a:pt x="1143000" y="119063"/>
                </a:moveTo>
                <a:lnTo>
                  <a:pt x="1285875" y="85725"/>
                </a:lnTo>
                <a:lnTo>
                  <a:pt x="1402556" y="54769"/>
                </a:lnTo>
                <a:lnTo>
                  <a:pt x="1531144" y="14288"/>
                </a:lnTo>
                <a:lnTo>
                  <a:pt x="1602581" y="0"/>
                </a:lnTo>
                <a:lnTo>
                  <a:pt x="1616869" y="0"/>
                </a:lnTo>
                <a:lnTo>
                  <a:pt x="1640681" y="11907"/>
                </a:lnTo>
                <a:lnTo>
                  <a:pt x="1702594" y="47625"/>
                </a:lnTo>
                <a:lnTo>
                  <a:pt x="1783556" y="107157"/>
                </a:lnTo>
                <a:lnTo>
                  <a:pt x="1876425" y="188119"/>
                </a:lnTo>
                <a:lnTo>
                  <a:pt x="1935956" y="254794"/>
                </a:lnTo>
                <a:lnTo>
                  <a:pt x="1966912" y="300038"/>
                </a:lnTo>
                <a:lnTo>
                  <a:pt x="1976437" y="316707"/>
                </a:lnTo>
                <a:lnTo>
                  <a:pt x="1981200" y="333375"/>
                </a:lnTo>
                <a:lnTo>
                  <a:pt x="1981200" y="354807"/>
                </a:lnTo>
                <a:lnTo>
                  <a:pt x="1971675" y="378619"/>
                </a:lnTo>
                <a:lnTo>
                  <a:pt x="1955006" y="392907"/>
                </a:lnTo>
                <a:lnTo>
                  <a:pt x="1926431" y="411957"/>
                </a:lnTo>
                <a:lnTo>
                  <a:pt x="1895475" y="435769"/>
                </a:lnTo>
                <a:lnTo>
                  <a:pt x="1766887" y="400050"/>
                </a:lnTo>
                <a:lnTo>
                  <a:pt x="1640681" y="290513"/>
                </a:lnTo>
                <a:lnTo>
                  <a:pt x="1600200" y="252413"/>
                </a:lnTo>
                <a:lnTo>
                  <a:pt x="1574006" y="230982"/>
                </a:lnTo>
                <a:lnTo>
                  <a:pt x="1552575" y="223838"/>
                </a:lnTo>
                <a:lnTo>
                  <a:pt x="1519237" y="221457"/>
                </a:lnTo>
                <a:lnTo>
                  <a:pt x="1419225" y="238125"/>
                </a:lnTo>
                <a:lnTo>
                  <a:pt x="1145381" y="283369"/>
                </a:lnTo>
                <a:lnTo>
                  <a:pt x="795337" y="361950"/>
                </a:lnTo>
                <a:lnTo>
                  <a:pt x="459581" y="440532"/>
                </a:lnTo>
                <a:lnTo>
                  <a:pt x="247650" y="497682"/>
                </a:lnTo>
                <a:lnTo>
                  <a:pt x="90487" y="409575"/>
                </a:lnTo>
                <a:lnTo>
                  <a:pt x="0" y="261938"/>
                </a:lnTo>
                <a:lnTo>
                  <a:pt x="185737" y="271463"/>
                </a:lnTo>
                <a:lnTo>
                  <a:pt x="292894" y="269082"/>
                </a:lnTo>
                <a:lnTo>
                  <a:pt x="469106" y="254794"/>
                </a:lnTo>
                <a:lnTo>
                  <a:pt x="707231" y="216694"/>
                </a:lnTo>
                <a:lnTo>
                  <a:pt x="928687" y="169069"/>
                </a:lnTo>
                <a:lnTo>
                  <a:pt x="1143000" y="1190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215"/>
          <p:cNvSpPr/>
          <p:nvPr/>
        </p:nvSpPr>
        <p:spPr>
          <a:xfrm>
            <a:off x="5891213" y="1808163"/>
            <a:ext cx="828675" cy="1174750"/>
          </a:xfrm>
          <a:custGeom>
            <a:avLst/>
            <a:gdLst/>
            <a:ahLst/>
            <a:cxnLst/>
            <a:rect l="l" t="t" r="r" b="b"/>
            <a:pathLst>
              <a:path w="828675" h="1176337" extrusionOk="0">
                <a:moveTo>
                  <a:pt x="419100" y="542925"/>
                </a:moveTo>
                <a:lnTo>
                  <a:pt x="447675" y="469106"/>
                </a:lnTo>
                <a:lnTo>
                  <a:pt x="483393" y="352425"/>
                </a:lnTo>
                <a:lnTo>
                  <a:pt x="519112" y="202406"/>
                </a:lnTo>
                <a:lnTo>
                  <a:pt x="545306" y="59531"/>
                </a:lnTo>
                <a:lnTo>
                  <a:pt x="547687" y="30956"/>
                </a:lnTo>
                <a:lnTo>
                  <a:pt x="545306" y="0"/>
                </a:lnTo>
                <a:lnTo>
                  <a:pt x="828675" y="169069"/>
                </a:lnTo>
                <a:lnTo>
                  <a:pt x="804862" y="200025"/>
                </a:lnTo>
                <a:lnTo>
                  <a:pt x="776287" y="252412"/>
                </a:lnTo>
                <a:lnTo>
                  <a:pt x="738187" y="357187"/>
                </a:lnTo>
                <a:lnTo>
                  <a:pt x="642937" y="578644"/>
                </a:lnTo>
                <a:lnTo>
                  <a:pt x="561975" y="733425"/>
                </a:lnTo>
                <a:lnTo>
                  <a:pt x="488156" y="850106"/>
                </a:lnTo>
                <a:lnTo>
                  <a:pt x="426243" y="940594"/>
                </a:lnTo>
                <a:lnTo>
                  <a:pt x="357187" y="1012031"/>
                </a:lnTo>
                <a:lnTo>
                  <a:pt x="283368" y="1081087"/>
                </a:lnTo>
                <a:lnTo>
                  <a:pt x="233362" y="1116806"/>
                </a:lnTo>
                <a:lnTo>
                  <a:pt x="178593" y="1147762"/>
                </a:lnTo>
                <a:lnTo>
                  <a:pt x="123825" y="1169194"/>
                </a:lnTo>
                <a:lnTo>
                  <a:pt x="76200" y="1176337"/>
                </a:lnTo>
                <a:lnTo>
                  <a:pt x="30956" y="1176337"/>
                </a:lnTo>
                <a:lnTo>
                  <a:pt x="0" y="1166812"/>
                </a:lnTo>
                <a:lnTo>
                  <a:pt x="9525" y="997744"/>
                </a:lnTo>
                <a:lnTo>
                  <a:pt x="240506" y="797719"/>
                </a:lnTo>
                <a:lnTo>
                  <a:pt x="273843" y="781050"/>
                </a:lnTo>
                <a:lnTo>
                  <a:pt x="295275" y="764381"/>
                </a:lnTo>
                <a:lnTo>
                  <a:pt x="323850" y="723900"/>
                </a:lnTo>
                <a:lnTo>
                  <a:pt x="364331" y="657225"/>
                </a:lnTo>
                <a:lnTo>
                  <a:pt x="419100" y="5429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215"/>
          <p:cNvSpPr/>
          <p:nvPr/>
        </p:nvSpPr>
        <p:spPr>
          <a:xfrm>
            <a:off x="5399088" y="2455863"/>
            <a:ext cx="803275" cy="525462"/>
          </a:xfrm>
          <a:custGeom>
            <a:avLst/>
            <a:gdLst/>
            <a:ahLst/>
            <a:cxnLst/>
            <a:rect l="l" t="t" r="r" b="b"/>
            <a:pathLst>
              <a:path w="804862" h="526256" extrusionOk="0">
                <a:moveTo>
                  <a:pt x="197644" y="64294"/>
                </a:moveTo>
                <a:lnTo>
                  <a:pt x="290512" y="100012"/>
                </a:lnTo>
                <a:lnTo>
                  <a:pt x="354806" y="121444"/>
                </a:lnTo>
                <a:lnTo>
                  <a:pt x="419100" y="140494"/>
                </a:lnTo>
                <a:lnTo>
                  <a:pt x="459581" y="152400"/>
                </a:lnTo>
                <a:lnTo>
                  <a:pt x="495300" y="161925"/>
                </a:lnTo>
                <a:lnTo>
                  <a:pt x="545306" y="171450"/>
                </a:lnTo>
                <a:lnTo>
                  <a:pt x="581025" y="173831"/>
                </a:lnTo>
                <a:lnTo>
                  <a:pt x="616744" y="173831"/>
                </a:lnTo>
                <a:lnTo>
                  <a:pt x="650081" y="169069"/>
                </a:lnTo>
                <a:lnTo>
                  <a:pt x="690562" y="164306"/>
                </a:lnTo>
                <a:lnTo>
                  <a:pt x="735806" y="147637"/>
                </a:lnTo>
                <a:lnTo>
                  <a:pt x="804862" y="114300"/>
                </a:lnTo>
                <a:lnTo>
                  <a:pt x="516731" y="526256"/>
                </a:lnTo>
                <a:lnTo>
                  <a:pt x="485775" y="516731"/>
                </a:lnTo>
                <a:lnTo>
                  <a:pt x="473869" y="507206"/>
                </a:lnTo>
                <a:lnTo>
                  <a:pt x="461962" y="485775"/>
                </a:lnTo>
                <a:lnTo>
                  <a:pt x="426244" y="409575"/>
                </a:lnTo>
                <a:lnTo>
                  <a:pt x="390525" y="345281"/>
                </a:lnTo>
                <a:lnTo>
                  <a:pt x="359569" y="295275"/>
                </a:lnTo>
                <a:lnTo>
                  <a:pt x="323850" y="252412"/>
                </a:lnTo>
                <a:lnTo>
                  <a:pt x="264319" y="202406"/>
                </a:lnTo>
                <a:lnTo>
                  <a:pt x="178594" y="147637"/>
                </a:lnTo>
                <a:lnTo>
                  <a:pt x="76200" y="92869"/>
                </a:lnTo>
                <a:lnTo>
                  <a:pt x="26194" y="66675"/>
                </a:lnTo>
                <a:lnTo>
                  <a:pt x="9525" y="45244"/>
                </a:lnTo>
                <a:lnTo>
                  <a:pt x="0" y="16669"/>
                </a:lnTo>
                <a:lnTo>
                  <a:pt x="2381" y="2381"/>
                </a:lnTo>
                <a:lnTo>
                  <a:pt x="19050" y="0"/>
                </a:lnTo>
                <a:lnTo>
                  <a:pt x="57150" y="11906"/>
                </a:lnTo>
                <a:lnTo>
                  <a:pt x="197644" y="642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215"/>
          <p:cNvSpPr/>
          <p:nvPr/>
        </p:nvSpPr>
        <p:spPr>
          <a:xfrm>
            <a:off x="4662488" y="1717675"/>
            <a:ext cx="417512" cy="4170363"/>
          </a:xfrm>
          <a:custGeom>
            <a:avLst/>
            <a:gdLst/>
            <a:ahLst/>
            <a:cxnLst/>
            <a:rect l="l" t="t" r="r" b="b"/>
            <a:pathLst>
              <a:path w="417559" h="4170299" extrusionOk="0">
                <a:moveTo>
                  <a:pt x="406988" y="808689"/>
                </a:moveTo>
                <a:lnTo>
                  <a:pt x="417559" y="359418"/>
                </a:lnTo>
                <a:lnTo>
                  <a:pt x="417559" y="227279"/>
                </a:lnTo>
                <a:lnTo>
                  <a:pt x="391131" y="110997"/>
                </a:lnTo>
                <a:lnTo>
                  <a:pt x="301277" y="68713"/>
                </a:lnTo>
                <a:lnTo>
                  <a:pt x="216708" y="36999"/>
                </a:lnTo>
                <a:lnTo>
                  <a:pt x="121568" y="10572"/>
                </a:lnTo>
                <a:lnTo>
                  <a:pt x="73998" y="0"/>
                </a:lnTo>
                <a:lnTo>
                  <a:pt x="26428" y="0"/>
                </a:lnTo>
                <a:lnTo>
                  <a:pt x="0" y="0"/>
                </a:lnTo>
                <a:lnTo>
                  <a:pt x="0" y="10572"/>
                </a:lnTo>
                <a:lnTo>
                  <a:pt x="36999" y="47570"/>
                </a:lnTo>
                <a:lnTo>
                  <a:pt x="84569" y="100426"/>
                </a:lnTo>
                <a:lnTo>
                  <a:pt x="110997" y="137425"/>
                </a:lnTo>
                <a:lnTo>
                  <a:pt x="142710" y="190280"/>
                </a:lnTo>
                <a:lnTo>
                  <a:pt x="169138" y="258992"/>
                </a:lnTo>
                <a:lnTo>
                  <a:pt x="190280" y="364703"/>
                </a:lnTo>
                <a:lnTo>
                  <a:pt x="195566" y="734692"/>
                </a:lnTo>
                <a:lnTo>
                  <a:pt x="195566" y="1987367"/>
                </a:lnTo>
                <a:lnTo>
                  <a:pt x="195566" y="2558206"/>
                </a:lnTo>
                <a:lnTo>
                  <a:pt x="179709" y="2732629"/>
                </a:lnTo>
                <a:lnTo>
                  <a:pt x="158567" y="3113189"/>
                </a:lnTo>
                <a:lnTo>
                  <a:pt x="153281" y="3324611"/>
                </a:lnTo>
                <a:lnTo>
                  <a:pt x="84569" y="3631173"/>
                </a:lnTo>
                <a:lnTo>
                  <a:pt x="89855" y="3689314"/>
                </a:lnTo>
                <a:lnTo>
                  <a:pt x="126854" y="3900736"/>
                </a:lnTo>
                <a:lnTo>
                  <a:pt x="147996" y="4006447"/>
                </a:lnTo>
                <a:lnTo>
                  <a:pt x="169138" y="4059302"/>
                </a:lnTo>
                <a:lnTo>
                  <a:pt x="200851" y="4106872"/>
                </a:lnTo>
                <a:lnTo>
                  <a:pt x="237850" y="4143871"/>
                </a:lnTo>
                <a:lnTo>
                  <a:pt x="269563" y="4159728"/>
                </a:lnTo>
                <a:lnTo>
                  <a:pt x="301277" y="4170299"/>
                </a:lnTo>
                <a:lnTo>
                  <a:pt x="332990" y="4154442"/>
                </a:lnTo>
                <a:lnTo>
                  <a:pt x="359418" y="4122729"/>
                </a:lnTo>
                <a:lnTo>
                  <a:pt x="369989" y="4080444"/>
                </a:lnTo>
                <a:lnTo>
                  <a:pt x="369989" y="4022303"/>
                </a:lnTo>
                <a:lnTo>
                  <a:pt x="391131" y="3884879"/>
                </a:lnTo>
                <a:lnTo>
                  <a:pt x="396417" y="3736884"/>
                </a:lnTo>
                <a:lnTo>
                  <a:pt x="396417" y="3187187"/>
                </a:lnTo>
                <a:lnTo>
                  <a:pt x="396417" y="2309785"/>
                </a:lnTo>
                <a:lnTo>
                  <a:pt x="396417" y="1590951"/>
                </a:lnTo>
                <a:lnTo>
                  <a:pt x="406988" y="80868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215"/>
          <p:cNvSpPr/>
          <p:nvPr/>
        </p:nvSpPr>
        <p:spPr>
          <a:xfrm>
            <a:off x="5019675" y="3101975"/>
            <a:ext cx="1774825" cy="558800"/>
          </a:xfrm>
          <a:custGeom>
            <a:avLst/>
            <a:gdLst/>
            <a:ahLst/>
            <a:cxnLst/>
            <a:rect l="l" t="t" r="r" b="b"/>
            <a:pathLst>
              <a:path w="1774825" h="558800" extrusionOk="0">
                <a:moveTo>
                  <a:pt x="933450" y="196850"/>
                </a:moveTo>
                <a:lnTo>
                  <a:pt x="1146175" y="123825"/>
                </a:lnTo>
                <a:lnTo>
                  <a:pt x="1298575" y="63500"/>
                </a:lnTo>
                <a:lnTo>
                  <a:pt x="1311275" y="53975"/>
                </a:lnTo>
                <a:lnTo>
                  <a:pt x="1327150" y="28575"/>
                </a:lnTo>
                <a:lnTo>
                  <a:pt x="1349375" y="9525"/>
                </a:lnTo>
                <a:lnTo>
                  <a:pt x="1371600" y="0"/>
                </a:lnTo>
                <a:lnTo>
                  <a:pt x="1393825" y="3175"/>
                </a:lnTo>
                <a:lnTo>
                  <a:pt x="1431925" y="22225"/>
                </a:lnTo>
                <a:lnTo>
                  <a:pt x="1549400" y="111125"/>
                </a:lnTo>
                <a:lnTo>
                  <a:pt x="1692275" y="215900"/>
                </a:lnTo>
                <a:lnTo>
                  <a:pt x="1746250" y="250825"/>
                </a:lnTo>
                <a:lnTo>
                  <a:pt x="1768475" y="269875"/>
                </a:lnTo>
                <a:lnTo>
                  <a:pt x="1774825" y="288925"/>
                </a:lnTo>
                <a:lnTo>
                  <a:pt x="1771650" y="307975"/>
                </a:lnTo>
                <a:lnTo>
                  <a:pt x="1752600" y="330200"/>
                </a:lnTo>
                <a:lnTo>
                  <a:pt x="1670050" y="400050"/>
                </a:lnTo>
                <a:lnTo>
                  <a:pt x="1628775" y="447675"/>
                </a:lnTo>
                <a:lnTo>
                  <a:pt x="1597025" y="482600"/>
                </a:lnTo>
                <a:lnTo>
                  <a:pt x="1362075" y="279400"/>
                </a:lnTo>
                <a:lnTo>
                  <a:pt x="1330325" y="260350"/>
                </a:lnTo>
                <a:lnTo>
                  <a:pt x="1279525" y="257175"/>
                </a:lnTo>
                <a:lnTo>
                  <a:pt x="1133475" y="301625"/>
                </a:lnTo>
                <a:lnTo>
                  <a:pt x="803275" y="412750"/>
                </a:lnTo>
                <a:lnTo>
                  <a:pt x="612775" y="476250"/>
                </a:lnTo>
                <a:lnTo>
                  <a:pt x="485775" y="520700"/>
                </a:lnTo>
                <a:lnTo>
                  <a:pt x="406400" y="542925"/>
                </a:lnTo>
                <a:lnTo>
                  <a:pt x="333375" y="558800"/>
                </a:lnTo>
                <a:lnTo>
                  <a:pt x="292100" y="555625"/>
                </a:lnTo>
                <a:lnTo>
                  <a:pt x="247650" y="542925"/>
                </a:lnTo>
                <a:lnTo>
                  <a:pt x="215900" y="527050"/>
                </a:lnTo>
                <a:lnTo>
                  <a:pt x="187325" y="508000"/>
                </a:lnTo>
                <a:lnTo>
                  <a:pt x="136525" y="450850"/>
                </a:lnTo>
                <a:lnTo>
                  <a:pt x="53975" y="346075"/>
                </a:lnTo>
                <a:lnTo>
                  <a:pt x="0" y="250825"/>
                </a:lnTo>
                <a:lnTo>
                  <a:pt x="69850" y="285750"/>
                </a:lnTo>
                <a:lnTo>
                  <a:pt x="111125" y="314325"/>
                </a:lnTo>
                <a:lnTo>
                  <a:pt x="165100" y="333375"/>
                </a:lnTo>
                <a:lnTo>
                  <a:pt x="222250" y="346075"/>
                </a:lnTo>
                <a:lnTo>
                  <a:pt x="282575" y="352425"/>
                </a:lnTo>
                <a:lnTo>
                  <a:pt x="361950" y="349250"/>
                </a:lnTo>
                <a:lnTo>
                  <a:pt x="527050" y="320675"/>
                </a:lnTo>
                <a:lnTo>
                  <a:pt x="850900" y="225425"/>
                </a:lnTo>
                <a:lnTo>
                  <a:pt x="933450" y="1968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215"/>
          <p:cNvSpPr/>
          <p:nvPr/>
        </p:nvSpPr>
        <p:spPr>
          <a:xfrm>
            <a:off x="5111750" y="3340100"/>
            <a:ext cx="1524000" cy="2152650"/>
          </a:xfrm>
          <a:custGeom>
            <a:avLst/>
            <a:gdLst/>
            <a:ahLst/>
            <a:cxnLst/>
            <a:rect l="l" t="t" r="r" b="b"/>
            <a:pathLst>
              <a:path w="1524000" h="2152650" extrusionOk="0">
                <a:moveTo>
                  <a:pt x="1193800" y="415925"/>
                </a:moveTo>
                <a:lnTo>
                  <a:pt x="1244600" y="257175"/>
                </a:lnTo>
                <a:lnTo>
                  <a:pt x="1285875" y="127000"/>
                </a:lnTo>
                <a:lnTo>
                  <a:pt x="1285875" y="95250"/>
                </a:lnTo>
                <a:lnTo>
                  <a:pt x="1279525" y="63500"/>
                </a:lnTo>
                <a:lnTo>
                  <a:pt x="1238250" y="0"/>
                </a:lnTo>
                <a:lnTo>
                  <a:pt x="1524000" y="219075"/>
                </a:lnTo>
                <a:lnTo>
                  <a:pt x="1501775" y="254000"/>
                </a:lnTo>
                <a:lnTo>
                  <a:pt x="1422400" y="469900"/>
                </a:lnTo>
                <a:lnTo>
                  <a:pt x="1304925" y="742950"/>
                </a:lnTo>
                <a:lnTo>
                  <a:pt x="1196975" y="971550"/>
                </a:lnTo>
                <a:lnTo>
                  <a:pt x="1028700" y="1263650"/>
                </a:lnTo>
                <a:lnTo>
                  <a:pt x="882650" y="1454150"/>
                </a:lnTo>
                <a:lnTo>
                  <a:pt x="625475" y="1727200"/>
                </a:lnTo>
                <a:lnTo>
                  <a:pt x="342900" y="1962150"/>
                </a:lnTo>
                <a:lnTo>
                  <a:pt x="95250" y="2124075"/>
                </a:lnTo>
                <a:lnTo>
                  <a:pt x="28575" y="2152650"/>
                </a:lnTo>
                <a:lnTo>
                  <a:pt x="0" y="2149475"/>
                </a:lnTo>
                <a:lnTo>
                  <a:pt x="0" y="2130425"/>
                </a:lnTo>
                <a:lnTo>
                  <a:pt x="12700" y="2095500"/>
                </a:lnTo>
                <a:lnTo>
                  <a:pt x="34925" y="2076450"/>
                </a:lnTo>
                <a:lnTo>
                  <a:pt x="152400" y="1981200"/>
                </a:lnTo>
                <a:lnTo>
                  <a:pt x="288925" y="1854200"/>
                </a:lnTo>
                <a:lnTo>
                  <a:pt x="450850" y="1689100"/>
                </a:lnTo>
                <a:lnTo>
                  <a:pt x="549275" y="1577975"/>
                </a:lnTo>
                <a:lnTo>
                  <a:pt x="695325" y="1387475"/>
                </a:lnTo>
                <a:lnTo>
                  <a:pt x="800100" y="1241425"/>
                </a:lnTo>
                <a:lnTo>
                  <a:pt x="911225" y="1057275"/>
                </a:lnTo>
                <a:lnTo>
                  <a:pt x="1006475" y="869950"/>
                </a:lnTo>
                <a:lnTo>
                  <a:pt x="1089025" y="692150"/>
                </a:lnTo>
                <a:lnTo>
                  <a:pt x="1193800" y="41592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215"/>
          <p:cNvSpPr/>
          <p:nvPr/>
        </p:nvSpPr>
        <p:spPr>
          <a:xfrm>
            <a:off x="5218113" y="3830638"/>
            <a:ext cx="2190750" cy="1882775"/>
          </a:xfrm>
          <a:custGeom>
            <a:avLst/>
            <a:gdLst/>
            <a:ahLst/>
            <a:cxnLst/>
            <a:rect l="l" t="t" r="r" b="b"/>
            <a:pathLst>
              <a:path w="2190750" h="1881188" extrusionOk="0">
                <a:moveTo>
                  <a:pt x="602456" y="652463"/>
                </a:moveTo>
                <a:lnTo>
                  <a:pt x="485775" y="507207"/>
                </a:lnTo>
                <a:lnTo>
                  <a:pt x="342900" y="340519"/>
                </a:lnTo>
                <a:lnTo>
                  <a:pt x="238125" y="230982"/>
                </a:lnTo>
                <a:lnTo>
                  <a:pt x="150019" y="150019"/>
                </a:lnTo>
                <a:lnTo>
                  <a:pt x="92869" y="102394"/>
                </a:lnTo>
                <a:lnTo>
                  <a:pt x="40481" y="54769"/>
                </a:lnTo>
                <a:lnTo>
                  <a:pt x="16669" y="38100"/>
                </a:lnTo>
                <a:lnTo>
                  <a:pt x="0" y="16669"/>
                </a:lnTo>
                <a:lnTo>
                  <a:pt x="11906" y="2382"/>
                </a:lnTo>
                <a:lnTo>
                  <a:pt x="45244" y="0"/>
                </a:lnTo>
                <a:lnTo>
                  <a:pt x="83344" y="7144"/>
                </a:lnTo>
                <a:lnTo>
                  <a:pt x="157162" y="42863"/>
                </a:lnTo>
                <a:lnTo>
                  <a:pt x="242887" y="100013"/>
                </a:lnTo>
                <a:lnTo>
                  <a:pt x="342900" y="183357"/>
                </a:lnTo>
                <a:lnTo>
                  <a:pt x="523875" y="350044"/>
                </a:lnTo>
                <a:lnTo>
                  <a:pt x="711994" y="538163"/>
                </a:lnTo>
                <a:lnTo>
                  <a:pt x="816769" y="638175"/>
                </a:lnTo>
                <a:lnTo>
                  <a:pt x="995362" y="826294"/>
                </a:lnTo>
                <a:lnTo>
                  <a:pt x="1181100" y="1023938"/>
                </a:lnTo>
                <a:lnTo>
                  <a:pt x="1321594" y="1164432"/>
                </a:lnTo>
                <a:lnTo>
                  <a:pt x="1469231" y="1302544"/>
                </a:lnTo>
                <a:lnTo>
                  <a:pt x="1638300" y="1447800"/>
                </a:lnTo>
                <a:lnTo>
                  <a:pt x="1750219" y="1528763"/>
                </a:lnTo>
                <a:lnTo>
                  <a:pt x="1966912" y="1676400"/>
                </a:lnTo>
                <a:lnTo>
                  <a:pt x="2159794" y="1807369"/>
                </a:lnTo>
                <a:lnTo>
                  <a:pt x="2183606" y="1833563"/>
                </a:lnTo>
                <a:lnTo>
                  <a:pt x="2190750" y="1847850"/>
                </a:lnTo>
                <a:lnTo>
                  <a:pt x="2190750" y="1859757"/>
                </a:lnTo>
                <a:lnTo>
                  <a:pt x="2181225" y="1874044"/>
                </a:lnTo>
                <a:lnTo>
                  <a:pt x="2140744" y="1881188"/>
                </a:lnTo>
                <a:lnTo>
                  <a:pt x="2016919" y="1878807"/>
                </a:lnTo>
                <a:lnTo>
                  <a:pt x="1809750" y="1878807"/>
                </a:lnTo>
                <a:lnTo>
                  <a:pt x="1650206" y="1878807"/>
                </a:lnTo>
                <a:lnTo>
                  <a:pt x="1616869" y="1871663"/>
                </a:lnTo>
                <a:lnTo>
                  <a:pt x="1581150" y="1854994"/>
                </a:lnTo>
                <a:lnTo>
                  <a:pt x="1533525" y="1824038"/>
                </a:lnTo>
                <a:lnTo>
                  <a:pt x="1471612" y="1771650"/>
                </a:lnTo>
                <a:lnTo>
                  <a:pt x="1366837" y="1652588"/>
                </a:lnTo>
                <a:lnTo>
                  <a:pt x="1195387" y="1445419"/>
                </a:lnTo>
                <a:lnTo>
                  <a:pt x="945356" y="1123950"/>
                </a:lnTo>
                <a:lnTo>
                  <a:pt x="776287" y="907257"/>
                </a:lnTo>
                <a:lnTo>
                  <a:pt x="688181" y="764382"/>
                </a:lnTo>
                <a:lnTo>
                  <a:pt x="602456" y="65246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00EAFAA-7983-4F4D-B4BB-C1D17074008B}"/>
              </a:ext>
            </a:extLst>
          </p:cNvPr>
          <p:cNvGrpSpPr/>
          <p:nvPr/>
        </p:nvGrpSpPr>
        <p:grpSpPr>
          <a:xfrm>
            <a:off x="2610597" y="1550147"/>
            <a:ext cx="4794250" cy="4333875"/>
            <a:chOff x="2767013" y="1706563"/>
            <a:chExt cx="4794250" cy="4333875"/>
          </a:xfrm>
        </p:grpSpPr>
        <p:sp>
          <p:nvSpPr>
            <p:cNvPr id="15" name="Google Shape;2377;p215">
              <a:extLst>
                <a:ext uri="{FF2B5EF4-FFF2-40B4-BE49-F238E27FC236}">
                  <a16:creationId xmlns:a16="http://schemas.microsoft.com/office/drawing/2014/main" id="{3E09706D-CA54-EA47-820F-CE102B2E9823}"/>
                </a:ext>
              </a:extLst>
            </p:cNvPr>
            <p:cNvSpPr/>
            <p:nvPr/>
          </p:nvSpPr>
          <p:spPr>
            <a:xfrm>
              <a:off x="2767013" y="1976438"/>
              <a:ext cx="728662" cy="3790950"/>
            </a:xfrm>
            <a:custGeom>
              <a:avLst/>
              <a:gdLst/>
              <a:ahLst/>
              <a:cxnLst/>
              <a:rect l="l" t="t" r="r" b="b"/>
              <a:pathLst>
                <a:path w="728662" h="3790950" extrusionOk="0">
                  <a:moveTo>
                    <a:pt x="723900" y="538162"/>
                  </a:moveTo>
                  <a:lnTo>
                    <a:pt x="723900" y="304800"/>
                  </a:lnTo>
                  <a:lnTo>
                    <a:pt x="704850" y="195262"/>
                  </a:lnTo>
                  <a:lnTo>
                    <a:pt x="661987" y="147637"/>
                  </a:lnTo>
                  <a:lnTo>
                    <a:pt x="581025" y="104775"/>
                  </a:lnTo>
                  <a:lnTo>
                    <a:pt x="466725" y="57150"/>
                  </a:lnTo>
                  <a:lnTo>
                    <a:pt x="342900" y="19050"/>
                  </a:lnTo>
                  <a:lnTo>
                    <a:pt x="266700" y="0"/>
                  </a:lnTo>
                  <a:lnTo>
                    <a:pt x="252412" y="0"/>
                  </a:lnTo>
                  <a:lnTo>
                    <a:pt x="242887" y="9525"/>
                  </a:lnTo>
                  <a:lnTo>
                    <a:pt x="247650" y="47625"/>
                  </a:lnTo>
                  <a:lnTo>
                    <a:pt x="257175" y="71437"/>
                  </a:lnTo>
                  <a:lnTo>
                    <a:pt x="295275" y="109537"/>
                  </a:lnTo>
                  <a:lnTo>
                    <a:pt x="342900" y="166687"/>
                  </a:lnTo>
                  <a:lnTo>
                    <a:pt x="390525" y="233362"/>
                  </a:lnTo>
                  <a:lnTo>
                    <a:pt x="438150" y="328612"/>
                  </a:lnTo>
                  <a:lnTo>
                    <a:pt x="466725" y="409575"/>
                  </a:lnTo>
                  <a:lnTo>
                    <a:pt x="476250" y="481012"/>
                  </a:lnTo>
                  <a:lnTo>
                    <a:pt x="490537" y="638175"/>
                  </a:lnTo>
                  <a:lnTo>
                    <a:pt x="509587" y="1219200"/>
                  </a:lnTo>
                  <a:lnTo>
                    <a:pt x="509587" y="1638300"/>
                  </a:lnTo>
                  <a:lnTo>
                    <a:pt x="485775" y="2047875"/>
                  </a:lnTo>
                  <a:lnTo>
                    <a:pt x="457200" y="2352675"/>
                  </a:lnTo>
                  <a:lnTo>
                    <a:pt x="409575" y="2647950"/>
                  </a:lnTo>
                  <a:lnTo>
                    <a:pt x="323850" y="3009900"/>
                  </a:lnTo>
                  <a:lnTo>
                    <a:pt x="223837" y="3295650"/>
                  </a:lnTo>
                  <a:lnTo>
                    <a:pt x="90487" y="3590925"/>
                  </a:lnTo>
                  <a:lnTo>
                    <a:pt x="4762" y="3743325"/>
                  </a:lnTo>
                  <a:lnTo>
                    <a:pt x="0" y="3776662"/>
                  </a:lnTo>
                  <a:lnTo>
                    <a:pt x="9525" y="3790950"/>
                  </a:lnTo>
                  <a:lnTo>
                    <a:pt x="38100" y="3790950"/>
                  </a:lnTo>
                  <a:lnTo>
                    <a:pt x="61912" y="3762375"/>
                  </a:lnTo>
                  <a:lnTo>
                    <a:pt x="128587" y="3681412"/>
                  </a:lnTo>
                  <a:lnTo>
                    <a:pt x="219075" y="3552825"/>
                  </a:lnTo>
                  <a:lnTo>
                    <a:pt x="304800" y="3429000"/>
                  </a:lnTo>
                  <a:lnTo>
                    <a:pt x="414337" y="3228975"/>
                  </a:lnTo>
                  <a:lnTo>
                    <a:pt x="495300" y="3043237"/>
                  </a:lnTo>
                  <a:lnTo>
                    <a:pt x="566737" y="2824162"/>
                  </a:lnTo>
                  <a:lnTo>
                    <a:pt x="623887" y="2590800"/>
                  </a:lnTo>
                  <a:lnTo>
                    <a:pt x="671512" y="2338387"/>
                  </a:lnTo>
                  <a:lnTo>
                    <a:pt x="704850" y="2119312"/>
                  </a:lnTo>
                  <a:lnTo>
                    <a:pt x="704850" y="1990725"/>
                  </a:lnTo>
                  <a:lnTo>
                    <a:pt x="719137" y="1838325"/>
                  </a:lnTo>
                  <a:lnTo>
                    <a:pt x="728662" y="1528762"/>
                  </a:lnTo>
                  <a:cubicBezTo>
                    <a:pt x="727075" y="1412875"/>
                    <a:pt x="725487" y="1296987"/>
                    <a:pt x="723900" y="1181100"/>
                  </a:cubicBezTo>
                  <a:lnTo>
                    <a:pt x="723900" y="538162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378;p215">
              <a:extLst>
                <a:ext uri="{FF2B5EF4-FFF2-40B4-BE49-F238E27FC236}">
                  <a16:creationId xmlns:a16="http://schemas.microsoft.com/office/drawing/2014/main" id="{3AD0F8D3-A09D-A04B-B7C3-FDD486F9B326}"/>
                </a:ext>
              </a:extLst>
            </p:cNvPr>
            <p:cNvSpPr/>
            <p:nvPr/>
          </p:nvSpPr>
          <p:spPr>
            <a:xfrm>
              <a:off x="3197225" y="1946275"/>
              <a:ext cx="1306513" cy="3913188"/>
            </a:xfrm>
            <a:custGeom>
              <a:avLst/>
              <a:gdLst/>
              <a:ahLst/>
              <a:cxnLst/>
              <a:rect l="l" t="t" r="r" b="b"/>
              <a:pathLst>
                <a:path w="1306285" h="3913833" extrusionOk="0">
                  <a:moveTo>
                    <a:pt x="1210826" y="1145512"/>
                  </a:moveTo>
                  <a:lnTo>
                    <a:pt x="1210826" y="617973"/>
                  </a:lnTo>
                  <a:lnTo>
                    <a:pt x="1215850" y="552659"/>
                  </a:lnTo>
                  <a:lnTo>
                    <a:pt x="1235947" y="462224"/>
                  </a:lnTo>
                  <a:lnTo>
                    <a:pt x="1266092" y="381837"/>
                  </a:lnTo>
                  <a:lnTo>
                    <a:pt x="1296237" y="336620"/>
                  </a:lnTo>
                  <a:lnTo>
                    <a:pt x="1306285" y="291402"/>
                  </a:lnTo>
                  <a:lnTo>
                    <a:pt x="1306285" y="256233"/>
                  </a:lnTo>
                  <a:lnTo>
                    <a:pt x="1266092" y="165798"/>
                  </a:lnTo>
                  <a:lnTo>
                    <a:pt x="1215850" y="90435"/>
                  </a:lnTo>
                  <a:lnTo>
                    <a:pt x="1135463" y="20096"/>
                  </a:lnTo>
                  <a:lnTo>
                    <a:pt x="1105318" y="0"/>
                  </a:lnTo>
                  <a:lnTo>
                    <a:pt x="1075173" y="5024"/>
                  </a:lnTo>
                  <a:lnTo>
                    <a:pt x="1014883" y="35169"/>
                  </a:lnTo>
                  <a:lnTo>
                    <a:pt x="964641" y="75362"/>
                  </a:lnTo>
                  <a:lnTo>
                    <a:pt x="864158" y="100483"/>
                  </a:lnTo>
                  <a:lnTo>
                    <a:pt x="532562" y="165798"/>
                  </a:lnTo>
                  <a:lnTo>
                    <a:pt x="311498" y="190918"/>
                  </a:lnTo>
                  <a:lnTo>
                    <a:pt x="170822" y="175846"/>
                  </a:lnTo>
                  <a:lnTo>
                    <a:pt x="0" y="195943"/>
                  </a:lnTo>
                  <a:lnTo>
                    <a:pt x="266281" y="366765"/>
                  </a:lnTo>
                  <a:lnTo>
                    <a:pt x="482320" y="336620"/>
                  </a:lnTo>
                  <a:lnTo>
                    <a:pt x="788795" y="286378"/>
                  </a:lnTo>
                  <a:lnTo>
                    <a:pt x="904351" y="276329"/>
                  </a:lnTo>
                  <a:lnTo>
                    <a:pt x="939520" y="281354"/>
                  </a:lnTo>
                  <a:lnTo>
                    <a:pt x="959617" y="291402"/>
                  </a:lnTo>
                  <a:lnTo>
                    <a:pt x="979714" y="316523"/>
                  </a:lnTo>
                  <a:lnTo>
                    <a:pt x="984738" y="351692"/>
                  </a:lnTo>
                  <a:cubicBezTo>
                    <a:pt x="986413" y="574430"/>
                    <a:pt x="988087" y="797169"/>
                    <a:pt x="989762" y="1019907"/>
                  </a:cubicBezTo>
                  <a:lnTo>
                    <a:pt x="964641" y="1165609"/>
                  </a:lnTo>
                  <a:lnTo>
                    <a:pt x="964641" y="1934307"/>
                  </a:lnTo>
                  <a:lnTo>
                    <a:pt x="964641" y="3320980"/>
                  </a:lnTo>
                  <a:lnTo>
                    <a:pt x="949569" y="3361173"/>
                  </a:lnTo>
                  <a:lnTo>
                    <a:pt x="919424" y="3396343"/>
                  </a:lnTo>
                  <a:cubicBezTo>
                    <a:pt x="921099" y="3568840"/>
                    <a:pt x="922773" y="3741336"/>
                    <a:pt x="924448" y="3913833"/>
                  </a:cubicBezTo>
                  <a:lnTo>
                    <a:pt x="964641" y="3888712"/>
                  </a:lnTo>
                  <a:lnTo>
                    <a:pt x="1004835" y="3848518"/>
                  </a:lnTo>
                  <a:lnTo>
                    <a:pt x="1040004" y="3783204"/>
                  </a:lnTo>
                  <a:lnTo>
                    <a:pt x="1100294" y="3682721"/>
                  </a:lnTo>
                  <a:lnTo>
                    <a:pt x="1195753" y="3501850"/>
                  </a:lnTo>
                  <a:lnTo>
                    <a:pt x="1220874" y="3426488"/>
                  </a:lnTo>
                  <a:lnTo>
                    <a:pt x="1230923" y="3351125"/>
                  </a:lnTo>
                  <a:lnTo>
                    <a:pt x="1230923" y="3275762"/>
                  </a:lnTo>
                  <a:lnTo>
                    <a:pt x="1220874" y="3175279"/>
                  </a:lnTo>
                  <a:lnTo>
                    <a:pt x="1210826" y="2989384"/>
                  </a:lnTo>
                  <a:lnTo>
                    <a:pt x="1210826" y="2311121"/>
                  </a:lnTo>
                  <a:lnTo>
                    <a:pt x="1210826" y="1145512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379;p215">
              <a:extLst>
                <a:ext uri="{FF2B5EF4-FFF2-40B4-BE49-F238E27FC236}">
                  <a16:creationId xmlns:a16="http://schemas.microsoft.com/office/drawing/2014/main" id="{958C584A-0AD8-F948-8281-6E1FA3070910}"/>
                </a:ext>
              </a:extLst>
            </p:cNvPr>
            <p:cNvSpPr/>
            <p:nvPr/>
          </p:nvSpPr>
          <p:spPr>
            <a:xfrm>
              <a:off x="3543300" y="5199063"/>
              <a:ext cx="604838" cy="663575"/>
            </a:xfrm>
            <a:custGeom>
              <a:avLst/>
              <a:gdLst/>
              <a:ahLst/>
              <a:cxnLst/>
              <a:rect l="l" t="t" r="r" b="b"/>
              <a:pathLst>
                <a:path w="604838" h="664369" extrusionOk="0">
                  <a:moveTo>
                    <a:pt x="176213" y="57150"/>
                  </a:moveTo>
                  <a:lnTo>
                    <a:pt x="347663" y="111919"/>
                  </a:lnTo>
                  <a:lnTo>
                    <a:pt x="469106" y="142875"/>
                  </a:lnTo>
                  <a:lnTo>
                    <a:pt x="511969" y="150019"/>
                  </a:lnTo>
                  <a:lnTo>
                    <a:pt x="540544" y="147637"/>
                  </a:lnTo>
                  <a:lnTo>
                    <a:pt x="561975" y="145256"/>
                  </a:lnTo>
                  <a:lnTo>
                    <a:pt x="604838" y="123825"/>
                  </a:lnTo>
                  <a:cubicBezTo>
                    <a:pt x="602457" y="299244"/>
                    <a:pt x="600075" y="474662"/>
                    <a:pt x="597694" y="650081"/>
                  </a:cubicBezTo>
                  <a:lnTo>
                    <a:pt x="573881" y="664369"/>
                  </a:lnTo>
                  <a:lnTo>
                    <a:pt x="552450" y="654844"/>
                  </a:lnTo>
                  <a:lnTo>
                    <a:pt x="535781" y="638175"/>
                  </a:lnTo>
                  <a:lnTo>
                    <a:pt x="511969" y="588169"/>
                  </a:lnTo>
                  <a:lnTo>
                    <a:pt x="492919" y="528637"/>
                  </a:lnTo>
                  <a:lnTo>
                    <a:pt x="469106" y="473869"/>
                  </a:lnTo>
                  <a:lnTo>
                    <a:pt x="445294" y="428625"/>
                  </a:lnTo>
                  <a:lnTo>
                    <a:pt x="411956" y="381000"/>
                  </a:lnTo>
                  <a:lnTo>
                    <a:pt x="366713" y="328612"/>
                  </a:lnTo>
                  <a:lnTo>
                    <a:pt x="297656" y="257175"/>
                  </a:lnTo>
                  <a:lnTo>
                    <a:pt x="211931" y="185737"/>
                  </a:lnTo>
                  <a:lnTo>
                    <a:pt x="109538" y="116681"/>
                  </a:lnTo>
                  <a:lnTo>
                    <a:pt x="30956" y="71437"/>
                  </a:lnTo>
                  <a:lnTo>
                    <a:pt x="7144" y="45244"/>
                  </a:lnTo>
                  <a:lnTo>
                    <a:pt x="0" y="26194"/>
                  </a:lnTo>
                  <a:lnTo>
                    <a:pt x="0" y="7144"/>
                  </a:lnTo>
                  <a:lnTo>
                    <a:pt x="9525" y="0"/>
                  </a:lnTo>
                  <a:lnTo>
                    <a:pt x="45244" y="7144"/>
                  </a:lnTo>
                  <a:lnTo>
                    <a:pt x="109538" y="30956"/>
                  </a:lnTo>
                  <a:lnTo>
                    <a:pt x="176213" y="5715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380;p215">
              <a:extLst>
                <a:ext uri="{FF2B5EF4-FFF2-40B4-BE49-F238E27FC236}">
                  <a16:creationId xmlns:a16="http://schemas.microsoft.com/office/drawing/2014/main" id="{110B717E-D9C8-8246-8034-8C17E16E373D}"/>
                </a:ext>
              </a:extLst>
            </p:cNvPr>
            <p:cNvSpPr/>
            <p:nvPr/>
          </p:nvSpPr>
          <p:spPr>
            <a:xfrm>
              <a:off x="3316288" y="2935288"/>
              <a:ext cx="1050925" cy="247650"/>
            </a:xfrm>
            <a:custGeom>
              <a:avLst/>
              <a:gdLst/>
              <a:ahLst/>
              <a:cxnLst/>
              <a:rect l="l" t="t" r="r" b="b"/>
              <a:pathLst>
                <a:path w="1050132" h="247650" extrusionOk="0">
                  <a:moveTo>
                    <a:pt x="497682" y="50007"/>
                  </a:moveTo>
                  <a:lnTo>
                    <a:pt x="671513" y="16669"/>
                  </a:lnTo>
                  <a:lnTo>
                    <a:pt x="759619" y="0"/>
                  </a:lnTo>
                  <a:lnTo>
                    <a:pt x="795338" y="0"/>
                  </a:lnTo>
                  <a:lnTo>
                    <a:pt x="869157" y="0"/>
                  </a:lnTo>
                  <a:lnTo>
                    <a:pt x="1050132" y="102394"/>
                  </a:lnTo>
                  <a:lnTo>
                    <a:pt x="866775" y="178594"/>
                  </a:lnTo>
                  <a:lnTo>
                    <a:pt x="742950" y="178594"/>
                  </a:lnTo>
                  <a:lnTo>
                    <a:pt x="600075" y="204788"/>
                  </a:lnTo>
                  <a:lnTo>
                    <a:pt x="442913" y="228600"/>
                  </a:lnTo>
                  <a:lnTo>
                    <a:pt x="288132" y="245269"/>
                  </a:lnTo>
                  <a:lnTo>
                    <a:pt x="214313" y="247650"/>
                  </a:lnTo>
                  <a:lnTo>
                    <a:pt x="135732" y="240507"/>
                  </a:lnTo>
                  <a:lnTo>
                    <a:pt x="0" y="150019"/>
                  </a:lnTo>
                  <a:lnTo>
                    <a:pt x="166688" y="114300"/>
                  </a:lnTo>
                  <a:lnTo>
                    <a:pt x="283369" y="85725"/>
                  </a:lnTo>
                  <a:lnTo>
                    <a:pt x="369094" y="71438"/>
                  </a:lnTo>
                  <a:lnTo>
                    <a:pt x="497682" y="50007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381;p215">
              <a:extLst>
                <a:ext uri="{FF2B5EF4-FFF2-40B4-BE49-F238E27FC236}">
                  <a16:creationId xmlns:a16="http://schemas.microsoft.com/office/drawing/2014/main" id="{AE4DD473-F6C9-574A-8F5B-45F7EB860348}"/>
                </a:ext>
              </a:extLst>
            </p:cNvPr>
            <p:cNvSpPr/>
            <p:nvPr/>
          </p:nvSpPr>
          <p:spPr>
            <a:xfrm>
              <a:off x="3286125" y="3848100"/>
              <a:ext cx="1071563" cy="274638"/>
            </a:xfrm>
            <a:custGeom>
              <a:avLst/>
              <a:gdLst/>
              <a:ahLst/>
              <a:cxnLst/>
              <a:rect l="l" t="t" r="r" b="b"/>
              <a:pathLst>
                <a:path w="1071563" h="273844" extrusionOk="0">
                  <a:moveTo>
                    <a:pt x="319088" y="97631"/>
                  </a:moveTo>
                  <a:lnTo>
                    <a:pt x="540544" y="64294"/>
                  </a:lnTo>
                  <a:lnTo>
                    <a:pt x="792956" y="19050"/>
                  </a:lnTo>
                  <a:lnTo>
                    <a:pt x="897731" y="0"/>
                  </a:lnTo>
                  <a:lnTo>
                    <a:pt x="1071563" y="88106"/>
                  </a:lnTo>
                  <a:lnTo>
                    <a:pt x="892969" y="154781"/>
                  </a:lnTo>
                  <a:lnTo>
                    <a:pt x="688181" y="195263"/>
                  </a:lnTo>
                  <a:lnTo>
                    <a:pt x="333375" y="250031"/>
                  </a:lnTo>
                  <a:lnTo>
                    <a:pt x="152400" y="273844"/>
                  </a:lnTo>
                  <a:lnTo>
                    <a:pt x="0" y="145256"/>
                  </a:lnTo>
                  <a:lnTo>
                    <a:pt x="173831" y="119063"/>
                  </a:lnTo>
                  <a:lnTo>
                    <a:pt x="319088" y="97631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382;p215">
              <a:extLst>
                <a:ext uri="{FF2B5EF4-FFF2-40B4-BE49-F238E27FC236}">
                  <a16:creationId xmlns:a16="http://schemas.microsoft.com/office/drawing/2014/main" id="{3F15F848-9A16-EA4D-A8D8-3F3D274FE417}"/>
                </a:ext>
              </a:extLst>
            </p:cNvPr>
            <p:cNvSpPr/>
            <p:nvPr/>
          </p:nvSpPr>
          <p:spPr>
            <a:xfrm>
              <a:off x="4960938" y="1706563"/>
              <a:ext cx="1981200" cy="498475"/>
            </a:xfrm>
            <a:custGeom>
              <a:avLst/>
              <a:gdLst/>
              <a:ahLst/>
              <a:cxnLst/>
              <a:rect l="l" t="t" r="r" b="b"/>
              <a:pathLst>
                <a:path w="1981200" h="497682" extrusionOk="0">
                  <a:moveTo>
                    <a:pt x="1143000" y="119063"/>
                  </a:moveTo>
                  <a:lnTo>
                    <a:pt x="1285875" y="85725"/>
                  </a:lnTo>
                  <a:lnTo>
                    <a:pt x="1402556" y="54769"/>
                  </a:lnTo>
                  <a:lnTo>
                    <a:pt x="1531144" y="14288"/>
                  </a:lnTo>
                  <a:lnTo>
                    <a:pt x="1602581" y="0"/>
                  </a:lnTo>
                  <a:lnTo>
                    <a:pt x="1616869" y="0"/>
                  </a:lnTo>
                  <a:lnTo>
                    <a:pt x="1640681" y="11907"/>
                  </a:lnTo>
                  <a:lnTo>
                    <a:pt x="1702594" y="47625"/>
                  </a:lnTo>
                  <a:lnTo>
                    <a:pt x="1783556" y="107157"/>
                  </a:lnTo>
                  <a:lnTo>
                    <a:pt x="1876425" y="188119"/>
                  </a:lnTo>
                  <a:lnTo>
                    <a:pt x="1935956" y="254794"/>
                  </a:lnTo>
                  <a:lnTo>
                    <a:pt x="1966912" y="300038"/>
                  </a:lnTo>
                  <a:lnTo>
                    <a:pt x="1976437" y="316707"/>
                  </a:lnTo>
                  <a:lnTo>
                    <a:pt x="1981200" y="333375"/>
                  </a:lnTo>
                  <a:lnTo>
                    <a:pt x="1981200" y="354807"/>
                  </a:lnTo>
                  <a:lnTo>
                    <a:pt x="1971675" y="378619"/>
                  </a:lnTo>
                  <a:lnTo>
                    <a:pt x="1955006" y="392907"/>
                  </a:lnTo>
                  <a:lnTo>
                    <a:pt x="1926431" y="411957"/>
                  </a:lnTo>
                  <a:lnTo>
                    <a:pt x="1895475" y="435769"/>
                  </a:lnTo>
                  <a:lnTo>
                    <a:pt x="1766887" y="400050"/>
                  </a:lnTo>
                  <a:lnTo>
                    <a:pt x="1640681" y="290513"/>
                  </a:lnTo>
                  <a:lnTo>
                    <a:pt x="1600200" y="252413"/>
                  </a:lnTo>
                  <a:lnTo>
                    <a:pt x="1574006" y="230982"/>
                  </a:lnTo>
                  <a:lnTo>
                    <a:pt x="1552575" y="223838"/>
                  </a:lnTo>
                  <a:lnTo>
                    <a:pt x="1519237" y="221457"/>
                  </a:lnTo>
                  <a:lnTo>
                    <a:pt x="1419225" y="238125"/>
                  </a:lnTo>
                  <a:lnTo>
                    <a:pt x="1145381" y="283369"/>
                  </a:lnTo>
                  <a:lnTo>
                    <a:pt x="795337" y="361950"/>
                  </a:lnTo>
                  <a:lnTo>
                    <a:pt x="459581" y="440532"/>
                  </a:lnTo>
                  <a:lnTo>
                    <a:pt x="247650" y="497682"/>
                  </a:lnTo>
                  <a:lnTo>
                    <a:pt x="90487" y="409575"/>
                  </a:lnTo>
                  <a:lnTo>
                    <a:pt x="0" y="261938"/>
                  </a:lnTo>
                  <a:lnTo>
                    <a:pt x="185737" y="271463"/>
                  </a:lnTo>
                  <a:lnTo>
                    <a:pt x="292894" y="269082"/>
                  </a:lnTo>
                  <a:lnTo>
                    <a:pt x="469106" y="254794"/>
                  </a:lnTo>
                  <a:lnTo>
                    <a:pt x="707231" y="216694"/>
                  </a:lnTo>
                  <a:lnTo>
                    <a:pt x="928687" y="169069"/>
                  </a:lnTo>
                  <a:lnTo>
                    <a:pt x="1143000" y="1190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383;p215">
              <a:extLst>
                <a:ext uri="{FF2B5EF4-FFF2-40B4-BE49-F238E27FC236}">
                  <a16:creationId xmlns:a16="http://schemas.microsoft.com/office/drawing/2014/main" id="{E4A278BE-AA39-6A42-A685-07E55EAC2460}"/>
                </a:ext>
              </a:extLst>
            </p:cNvPr>
            <p:cNvSpPr/>
            <p:nvPr/>
          </p:nvSpPr>
          <p:spPr>
            <a:xfrm>
              <a:off x="6043613" y="1960563"/>
              <a:ext cx="828675" cy="1174750"/>
            </a:xfrm>
            <a:custGeom>
              <a:avLst/>
              <a:gdLst/>
              <a:ahLst/>
              <a:cxnLst/>
              <a:rect l="l" t="t" r="r" b="b"/>
              <a:pathLst>
                <a:path w="828675" h="1176337" extrusionOk="0">
                  <a:moveTo>
                    <a:pt x="419100" y="542925"/>
                  </a:moveTo>
                  <a:lnTo>
                    <a:pt x="447675" y="469106"/>
                  </a:lnTo>
                  <a:lnTo>
                    <a:pt x="483393" y="352425"/>
                  </a:lnTo>
                  <a:lnTo>
                    <a:pt x="519112" y="202406"/>
                  </a:lnTo>
                  <a:lnTo>
                    <a:pt x="545306" y="59531"/>
                  </a:lnTo>
                  <a:lnTo>
                    <a:pt x="547687" y="30956"/>
                  </a:lnTo>
                  <a:lnTo>
                    <a:pt x="545306" y="0"/>
                  </a:lnTo>
                  <a:lnTo>
                    <a:pt x="828675" y="169069"/>
                  </a:lnTo>
                  <a:lnTo>
                    <a:pt x="804862" y="200025"/>
                  </a:lnTo>
                  <a:lnTo>
                    <a:pt x="776287" y="252412"/>
                  </a:lnTo>
                  <a:lnTo>
                    <a:pt x="738187" y="357187"/>
                  </a:lnTo>
                  <a:lnTo>
                    <a:pt x="642937" y="578644"/>
                  </a:lnTo>
                  <a:lnTo>
                    <a:pt x="561975" y="733425"/>
                  </a:lnTo>
                  <a:lnTo>
                    <a:pt x="488156" y="850106"/>
                  </a:lnTo>
                  <a:lnTo>
                    <a:pt x="426243" y="940594"/>
                  </a:lnTo>
                  <a:lnTo>
                    <a:pt x="357187" y="1012031"/>
                  </a:lnTo>
                  <a:lnTo>
                    <a:pt x="283368" y="1081087"/>
                  </a:lnTo>
                  <a:lnTo>
                    <a:pt x="233362" y="1116806"/>
                  </a:lnTo>
                  <a:lnTo>
                    <a:pt x="178593" y="1147762"/>
                  </a:lnTo>
                  <a:lnTo>
                    <a:pt x="123825" y="1169194"/>
                  </a:lnTo>
                  <a:lnTo>
                    <a:pt x="76200" y="1176337"/>
                  </a:lnTo>
                  <a:lnTo>
                    <a:pt x="30956" y="1176337"/>
                  </a:lnTo>
                  <a:lnTo>
                    <a:pt x="0" y="1166812"/>
                  </a:lnTo>
                  <a:lnTo>
                    <a:pt x="9525" y="997744"/>
                  </a:lnTo>
                  <a:lnTo>
                    <a:pt x="240506" y="797719"/>
                  </a:lnTo>
                  <a:lnTo>
                    <a:pt x="273843" y="781050"/>
                  </a:lnTo>
                  <a:lnTo>
                    <a:pt x="295275" y="764381"/>
                  </a:lnTo>
                  <a:lnTo>
                    <a:pt x="323850" y="723900"/>
                  </a:lnTo>
                  <a:lnTo>
                    <a:pt x="364331" y="657225"/>
                  </a:lnTo>
                  <a:lnTo>
                    <a:pt x="419100" y="5429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384;p215">
              <a:extLst>
                <a:ext uri="{FF2B5EF4-FFF2-40B4-BE49-F238E27FC236}">
                  <a16:creationId xmlns:a16="http://schemas.microsoft.com/office/drawing/2014/main" id="{79569773-97B8-5B4F-B077-5132FA090C7E}"/>
                </a:ext>
              </a:extLst>
            </p:cNvPr>
            <p:cNvSpPr/>
            <p:nvPr/>
          </p:nvSpPr>
          <p:spPr>
            <a:xfrm>
              <a:off x="5551488" y="2608263"/>
              <a:ext cx="803275" cy="525462"/>
            </a:xfrm>
            <a:custGeom>
              <a:avLst/>
              <a:gdLst/>
              <a:ahLst/>
              <a:cxnLst/>
              <a:rect l="l" t="t" r="r" b="b"/>
              <a:pathLst>
                <a:path w="804862" h="526256" extrusionOk="0">
                  <a:moveTo>
                    <a:pt x="197644" y="64294"/>
                  </a:moveTo>
                  <a:lnTo>
                    <a:pt x="290512" y="100012"/>
                  </a:lnTo>
                  <a:lnTo>
                    <a:pt x="354806" y="121444"/>
                  </a:lnTo>
                  <a:lnTo>
                    <a:pt x="419100" y="140494"/>
                  </a:lnTo>
                  <a:lnTo>
                    <a:pt x="459581" y="152400"/>
                  </a:lnTo>
                  <a:lnTo>
                    <a:pt x="495300" y="161925"/>
                  </a:lnTo>
                  <a:lnTo>
                    <a:pt x="545306" y="171450"/>
                  </a:lnTo>
                  <a:lnTo>
                    <a:pt x="581025" y="173831"/>
                  </a:lnTo>
                  <a:lnTo>
                    <a:pt x="616744" y="173831"/>
                  </a:lnTo>
                  <a:lnTo>
                    <a:pt x="650081" y="169069"/>
                  </a:lnTo>
                  <a:lnTo>
                    <a:pt x="690562" y="164306"/>
                  </a:lnTo>
                  <a:lnTo>
                    <a:pt x="735806" y="147637"/>
                  </a:lnTo>
                  <a:lnTo>
                    <a:pt x="804862" y="114300"/>
                  </a:lnTo>
                  <a:lnTo>
                    <a:pt x="516731" y="526256"/>
                  </a:lnTo>
                  <a:lnTo>
                    <a:pt x="485775" y="516731"/>
                  </a:lnTo>
                  <a:lnTo>
                    <a:pt x="473869" y="507206"/>
                  </a:lnTo>
                  <a:lnTo>
                    <a:pt x="461962" y="485775"/>
                  </a:lnTo>
                  <a:lnTo>
                    <a:pt x="426244" y="409575"/>
                  </a:lnTo>
                  <a:lnTo>
                    <a:pt x="390525" y="345281"/>
                  </a:lnTo>
                  <a:lnTo>
                    <a:pt x="359569" y="295275"/>
                  </a:lnTo>
                  <a:lnTo>
                    <a:pt x="323850" y="252412"/>
                  </a:lnTo>
                  <a:lnTo>
                    <a:pt x="264319" y="202406"/>
                  </a:lnTo>
                  <a:lnTo>
                    <a:pt x="178594" y="147637"/>
                  </a:lnTo>
                  <a:lnTo>
                    <a:pt x="76200" y="92869"/>
                  </a:lnTo>
                  <a:lnTo>
                    <a:pt x="26194" y="66675"/>
                  </a:lnTo>
                  <a:lnTo>
                    <a:pt x="9525" y="45244"/>
                  </a:lnTo>
                  <a:lnTo>
                    <a:pt x="0" y="16669"/>
                  </a:lnTo>
                  <a:lnTo>
                    <a:pt x="2381" y="2381"/>
                  </a:lnTo>
                  <a:lnTo>
                    <a:pt x="19050" y="0"/>
                  </a:lnTo>
                  <a:lnTo>
                    <a:pt x="57150" y="11906"/>
                  </a:lnTo>
                  <a:lnTo>
                    <a:pt x="197644" y="6429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85;p215">
              <a:extLst>
                <a:ext uri="{FF2B5EF4-FFF2-40B4-BE49-F238E27FC236}">
                  <a16:creationId xmlns:a16="http://schemas.microsoft.com/office/drawing/2014/main" id="{D99CB254-2C36-BE4A-BB60-3A417FD5C06E}"/>
                </a:ext>
              </a:extLst>
            </p:cNvPr>
            <p:cNvSpPr/>
            <p:nvPr/>
          </p:nvSpPr>
          <p:spPr>
            <a:xfrm>
              <a:off x="4814888" y="1870075"/>
              <a:ext cx="417512" cy="4170363"/>
            </a:xfrm>
            <a:custGeom>
              <a:avLst/>
              <a:gdLst/>
              <a:ahLst/>
              <a:cxnLst/>
              <a:rect l="l" t="t" r="r" b="b"/>
              <a:pathLst>
                <a:path w="417559" h="4170299" extrusionOk="0">
                  <a:moveTo>
                    <a:pt x="406988" y="808689"/>
                  </a:moveTo>
                  <a:lnTo>
                    <a:pt x="417559" y="359418"/>
                  </a:lnTo>
                  <a:lnTo>
                    <a:pt x="417559" y="227279"/>
                  </a:lnTo>
                  <a:lnTo>
                    <a:pt x="391131" y="110997"/>
                  </a:lnTo>
                  <a:lnTo>
                    <a:pt x="301277" y="68713"/>
                  </a:lnTo>
                  <a:lnTo>
                    <a:pt x="216708" y="36999"/>
                  </a:lnTo>
                  <a:lnTo>
                    <a:pt x="121568" y="10572"/>
                  </a:lnTo>
                  <a:lnTo>
                    <a:pt x="73998" y="0"/>
                  </a:lnTo>
                  <a:lnTo>
                    <a:pt x="26428" y="0"/>
                  </a:lnTo>
                  <a:lnTo>
                    <a:pt x="0" y="0"/>
                  </a:lnTo>
                  <a:lnTo>
                    <a:pt x="0" y="10572"/>
                  </a:lnTo>
                  <a:lnTo>
                    <a:pt x="36999" y="47570"/>
                  </a:lnTo>
                  <a:lnTo>
                    <a:pt x="84569" y="100426"/>
                  </a:lnTo>
                  <a:lnTo>
                    <a:pt x="110997" y="137425"/>
                  </a:lnTo>
                  <a:lnTo>
                    <a:pt x="142710" y="190280"/>
                  </a:lnTo>
                  <a:lnTo>
                    <a:pt x="169138" y="258992"/>
                  </a:lnTo>
                  <a:lnTo>
                    <a:pt x="190280" y="364703"/>
                  </a:lnTo>
                  <a:lnTo>
                    <a:pt x="195566" y="734692"/>
                  </a:lnTo>
                  <a:lnTo>
                    <a:pt x="195566" y="1987367"/>
                  </a:lnTo>
                  <a:lnTo>
                    <a:pt x="195566" y="2558206"/>
                  </a:lnTo>
                  <a:lnTo>
                    <a:pt x="179709" y="2732629"/>
                  </a:lnTo>
                  <a:lnTo>
                    <a:pt x="158567" y="3113189"/>
                  </a:lnTo>
                  <a:lnTo>
                    <a:pt x="153281" y="3324611"/>
                  </a:lnTo>
                  <a:lnTo>
                    <a:pt x="84569" y="3631173"/>
                  </a:lnTo>
                  <a:lnTo>
                    <a:pt x="89855" y="3689314"/>
                  </a:lnTo>
                  <a:lnTo>
                    <a:pt x="126854" y="3900736"/>
                  </a:lnTo>
                  <a:lnTo>
                    <a:pt x="147996" y="4006447"/>
                  </a:lnTo>
                  <a:lnTo>
                    <a:pt x="169138" y="4059302"/>
                  </a:lnTo>
                  <a:lnTo>
                    <a:pt x="200851" y="4106872"/>
                  </a:lnTo>
                  <a:lnTo>
                    <a:pt x="237850" y="4143871"/>
                  </a:lnTo>
                  <a:lnTo>
                    <a:pt x="269563" y="4159728"/>
                  </a:lnTo>
                  <a:lnTo>
                    <a:pt x="301277" y="4170299"/>
                  </a:lnTo>
                  <a:lnTo>
                    <a:pt x="332990" y="4154442"/>
                  </a:lnTo>
                  <a:lnTo>
                    <a:pt x="359418" y="4122729"/>
                  </a:lnTo>
                  <a:lnTo>
                    <a:pt x="369989" y="4080444"/>
                  </a:lnTo>
                  <a:lnTo>
                    <a:pt x="369989" y="4022303"/>
                  </a:lnTo>
                  <a:lnTo>
                    <a:pt x="391131" y="3884879"/>
                  </a:lnTo>
                  <a:lnTo>
                    <a:pt x="396417" y="3736884"/>
                  </a:lnTo>
                  <a:lnTo>
                    <a:pt x="396417" y="3187187"/>
                  </a:lnTo>
                  <a:lnTo>
                    <a:pt x="396417" y="2309785"/>
                  </a:lnTo>
                  <a:lnTo>
                    <a:pt x="396417" y="1590951"/>
                  </a:lnTo>
                  <a:lnTo>
                    <a:pt x="406988" y="80868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386;p215">
              <a:extLst>
                <a:ext uri="{FF2B5EF4-FFF2-40B4-BE49-F238E27FC236}">
                  <a16:creationId xmlns:a16="http://schemas.microsoft.com/office/drawing/2014/main" id="{6F222819-1965-F24B-BF9A-F4289F52BA82}"/>
                </a:ext>
              </a:extLst>
            </p:cNvPr>
            <p:cNvSpPr/>
            <p:nvPr/>
          </p:nvSpPr>
          <p:spPr>
            <a:xfrm>
              <a:off x="5172075" y="3254375"/>
              <a:ext cx="1774825" cy="558800"/>
            </a:xfrm>
            <a:custGeom>
              <a:avLst/>
              <a:gdLst/>
              <a:ahLst/>
              <a:cxnLst/>
              <a:rect l="l" t="t" r="r" b="b"/>
              <a:pathLst>
                <a:path w="1774825" h="558800" extrusionOk="0">
                  <a:moveTo>
                    <a:pt x="933450" y="196850"/>
                  </a:moveTo>
                  <a:lnTo>
                    <a:pt x="1146175" y="123825"/>
                  </a:lnTo>
                  <a:lnTo>
                    <a:pt x="1298575" y="63500"/>
                  </a:lnTo>
                  <a:lnTo>
                    <a:pt x="1311275" y="53975"/>
                  </a:lnTo>
                  <a:lnTo>
                    <a:pt x="1327150" y="28575"/>
                  </a:lnTo>
                  <a:lnTo>
                    <a:pt x="1349375" y="9525"/>
                  </a:lnTo>
                  <a:lnTo>
                    <a:pt x="1371600" y="0"/>
                  </a:lnTo>
                  <a:lnTo>
                    <a:pt x="1393825" y="3175"/>
                  </a:lnTo>
                  <a:lnTo>
                    <a:pt x="1431925" y="22225"/>
                  </a:lnTo>
                  <a:lnTo>
                    <a:pt x="1549400" y="111125"/>
                  </a:lnTo>
                  <a:lnTo>
                    <a:pt x="1692275" y="215900"/>
                  </a:lnTo>
                  <a:lnTo>
                    <a:pt x="1746250" y="250825"/>
                  </a:lnTo>
                  <a:lnTo>
                    <a:pt x="1768475" y="269875"/>
                  </a:lnTo>
                  <a:lnTo>
                    <a:pt x="1774825" y="288925"/>
                  </a:lnTo>
                  <a:lnTo>
                    <a:pt x="1771650" y="307975"/>
                  </a:lnTo>
                  <a:lnTo>
                    <a:pt x="1752600" y="330200"/>
                  </a:lnTo>
                  <a:lnTo>
                    <a:pt x="1670050" y="400050"/>
                  </a:lnTo>
                  <a:lnTo>
                    <a:pt x="1628775" y="447675"/>
                  </a:lnTo>
                  <a:lnTo>
                    <a:pt x="1597025" y="482600"/>
                  </a:lnTo>
                  <a:lnTo>
                    <a:pt x="1362075" y="279400"/>
                  </a:lnTo>
                  <a:lnTo>
                    <a:pt x="1330325" y="260350"/>
                  </a:lnTo>
                  <a:lnTo>
                    <a:pt x="1279525" y="257175"/>
                  </a:lnTo>
                  <a:lnTo>
                    <a:pt x="1133475" y="301625"/>
                  </a:lnTo>
                  <a:lnTo>
                    <a:pt x="803275" y="412750"/>
                  </a:lnTo>
                  <a:lnTo>
                    <a:pt x="612775" y="476250"/>
                  </a:lnTo>
                  <a:lnTo>
                    <a:pt x="485775" y="520700"/>
                  </a:lnTo>
                  <a:lnTo>
                    <a:pt x="406400" y="542925"/>
                  </a:lnTo>
                  <a:lnTo>
                    <a:pt x="333375" y="558800"/>
                  </a:lnTo>
                  <a:lnTo>
                    <a:pt x="292100" y="555625"/>
                  </a:lnTo>
                  <a:lnTo>
                    <a:pt x="247650" y="542925"/>
                  </a:lnTo>
                  <a:lnTo>
                    <a:pt x="215900" y="527050"/>
                  </a:lnTo>
                  <a:lnTo>
                    <a:pt x="187325" y="508000"/>
                  </a:lnTo>
                  <a:lnTo>
                    <a:pt x="136525" y="450850"/>
                  </a:lnTo>
                  <a:lnTo>
                    <a:pt x="53975" y="346075"/>
                  </a:lnTo>
                  <a:lnTo>
                    <a:pt x="0" y="250825"/>
                  </a:lnTo>
                  <a:lnTo>
                    <a:pt x="69850" y="285750"/>
                  </a:lnTo>
                  <a:lnTo>
                    <a:pt x="111125" y="314325"/>
                  </a:lnTo>
                  <a:lnTo>
                    <a:pt x="165100" y="333375"/>
                  </a:lnTo>
                  <a:lnTo>
                    <a:pt x="222250" y="346075"/>
                  </a:lnTo>
                  <a:lnTo>
                    <a:pt x="282575" y="352425"/>
                  </a:lnTo>
                  <a:lnTo>
                    <a:pt x="361950" y="349250"/>
                  </a:lnTo>
                  <a:lnTo>
                    <a:pt x="527050" y="320675"/>
                  </a:lnTo>
                  <a:lnTo>
                    <a:pt x="850900" y="225425"/>
                  </a:lnTo>
                  <a:lnTo>
                    <a:pt x="933450" y="19685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387;p215">
              <a:extLst>
                <a:ext uri="{FF2B5EF4-FFF2-40B4-BE49-F238E27FC236}">
                  <a16:creationId xmlns:a16="http://schemas.microsoft.com/office/drawing/2014/main" id="{2D07526A-D9F0-464C-9B5F-4D1345E380C5}"/>
                </a:ext>
              </a:extLst>
            </p:cNvPr>
            <p:cNvSpPr/>
            <p:nvPr/>
          </p:nvSpPr>
          <p:spPr>
            <a:xfrm>
              <a:off x="5264150" y="3492500"/>
              <a:ext cx="1524000" cy="2152650"/>
            </a:xfrm>
            <a:custGeom>
              <a:avLst/>
              <a:gdLst/>
              <a:ahLst/>
              <a:cxnLst/>
              <a:rect l="l" t="t" r="r" b="b"/>
              <a:pathLst>
                <a:path w="1524000" h="2152650" extrusionOk="0">
                  <a:moveTo>
                    <a:pt x="1193800" y="415925"/>
                  </a:moveTo>
                  <a:lnTo>
                    <a:pt x="1244600" y="257175"/>
                  </a:lnTo>
                  <a:lnTo>
                    <a:pt x="1285875" y="127000"/>
                  </a:lnTo>
                  <a:lnTo>
                    <a:pt x="1285875" y="95250"/>
                  </a:lnTo>
                  <a:lnTo>
                    <a:pt x="1279525" y="63500"/>
                  </a:lnTo>
                  <a:lnTo>
                    <a:pt x="1238250" y="0"/>
                  </a:lnTo>
                  <a:lnTo>
                    <a:pt x="1524000" y="219075"/>
                  </a:lnTo>
                  <a:lnTo>
                    <a:pt x="1501775" y="254000"/>
                  </a:lnTo>
                  <a:lnTo>
                    <a:pt x="1422400" y="469900"/>
                  </a:lnTo>
                  <a:lnTo>
                    <a:pt x="1304925" y="742950"/>
                  </a:lnTo>
                  <a:lnTo>
                    <a:pt x="1196975" y="971550"/>
                  </a:lnTo>
                  <a:lnTo>
                    <a:pt x="1028700" y="1263650"/>
                  </a:lnTo>
                  <a:lnTo>
                    <a:pt x="882650" y="1454150"/>
                  </a:lnTo>
                  <a:lnTo>
                    <a:pt x="625475" y="1727200"/>
                  </a:lnTo>
                  <a:lnTo>
                    <a:pt x="342900" y="1962150"/>
                  </a:lnTo>
                  <a:lnTo>
                    <a:pt x="95250" y="2124075"/>
                  </a:lnTo>
                  <a:lnTo>
                    <a:pt x="28575" y="2152650"/>
                  </a:lnTo>
                  <a:lnTo>
                    <a:pt x="0" y="2149475"/>
                  </a:lnTo>
                  <a:lnTo>
                    <a:pt x="0" y="2130425"/>
                  </a:lnTo>
                  <a:lnTo>
                    <a:pt x="12700" y="2095500"/>
                  </a:lnTo>
                  <a:lnTo>
                    <a:pt x="34925" y="2076450"/>
                  </a:lnTo>
                  <a:lnTo>
                    <a:pt x="152400" y="1981200"/>
                  </a:lnTo>
                  <a:lnTo>
                    <a:pt x="288925" y="1854200"/>
                  </a:lnTo>
                  <a:lnTo>
                    <a:pt x="450850" y="1689100"/>
                  </a:lnTo>
                  <a:lnTo>
                    <a:pt x="549275" y="1577975"/>
                  </a:lnTo>
                  <a:lnTo>
                    <a:pt x="695325" y="1387475"/>
                  </a:lnTo>
                  <a:lnTo>
                    <a:pt x="800100" y="1241425"/>
                  </a:lnTo>
                  <a:lnTo>
                    <a:pt x="911225" y="1057275"/>
                  </a:lnTo>
                  <a:lnTo>
                    <a:pt x="1006475" y="869950"/>
                  </a:lnTo>
                  <a:lnTo>
                    <a:pt x="1089025" y="692150"/>
                  </a:lnTo>
                  <a:lnTo>
                    <a:pt x="1193800" y="41592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388;p215">
              <a:extLst>
                <a:ext uri="{FF2B5EF4-FFF2-40B4-BE49-F238E27FC236}">
                  <a16:creationId xmlns:a16="http://schemas.microsoft.com/office/drawing/2014/main" id="{2F6497BB-F210-3848-AB12-179A34EB4F67}"/>
                </a:ext>
              </a:extLst>
            </p:cNvPr>
            <p:cNvSpPr/>
            <p:nvPr/>
          </p:nvSpPr>
          <p:spPr>
            <a:xfrm>
              <a:off x="5370513" y="3983038"/>
              <a:ext cx="2190750" cy="1882775"/>
            </a:xfrm>
            <a:custGeom>
              <a:avLst/>
              <a:gdLst/>
              <a:ahLst/>
              <a:cxnLst/>
              <a:rect l="l" t="t" r="r" b="b"/>
              <a:pathLst>
                <a:path w="2190750" h="1881188" extrusionOk="0">
                  <a:moveTo>
                    <a:pt x="602456" y="652463"/>
                  </a:moveTo>
                  <a:lnTo>
                    <a:pt x="485775" y="507207"/>
                  </a:lnTo>
                  <a:lnTo>
                    <a:pt x="342900" y="340519"/>
                  </a:lnTo>
                  <a:lnTo>
                    <a:pt x="238125" y="230982"/>
                  </a:lnTo>
                  <a:lnTo>
                    <a:pt x="150019" y="150019"/>
                  </a:lnTo>
                  <a:lnTo>
                    <a:pt x="92869" y="102394"/>
                  </a:lnTo>
                  <a:lnTo>
                    <a:pt x="40481" y="54769"/>
                  </a:lnTo>
                  <a:lnTo>
                    <a:pt x="16669" y="38100"/>
                  </a:lnTo>
                  <a:lnTo>
                    <a:pt x="0" y="16669"/>
                  </a:lnTo>
                  <a:lnTo>
                    <a:pt x="11906" y="2382"/>
                  </a:lnTo>
                  <a:lnTo>
                    <a:pt x="45244" y="0"/>
                  </a:lnTo>
                  <a:lnTo>
                    <a:pt x="83344" y="7144"/>
                  </a:lnTo>
                  <a:lnTo>
                    <a:pt x="157162" y="42863"/>
                  </a:lnTo>
                  <a:lnTo>
                    <a:pt x="242887" y="100013"/>
                  </a:lnTo>
                  <a:lnTo>
                    <a:pt x="342900" y="183357"/>
                  </a:lnTo>
                  <a:lnTo>
                    <a:pt x="523875" y="350044"/>
                  </a:lnTo>
                  <a:lnTo>
                    <a:pt x="711994" y="538163"/>
                  </a:lnTo>
                  <a:lnTo>
                    <a:pt x="816769" y="638175"/>
                  </a:lnTo>
                  <a:lnTo>
                    <a:pt x="995362" y="826294"/>
                  </a:lnTo>
                  <a:lnTo>
                    <a:pt x="1181100" y="1023938"/>
                  </a:lnTo>
                  <a:lnTo>
                    <a:pt x="1321594" y="1164432"/>
                  </a:lnTo>
                  <a:lnTo>
                    <a:pt x="1469231" y="1302544"/>
                  </a:lnTo>
                  <a:lnTo>
                    <a:pt x="1638300" y="1447800"/>
                  </a:lnTo>
                  <a:lnTo>
                    <a:pt x="1750219" y="1528763"/>
                  </a:lnTo>
                  <a:lnTo>
                    <a:pt x="1966912" y="1676400"/>
                  </a:lnTo>
                  <a:lnTo>
                    <a:pt x="2159794" y="1807369"/>
                  </a:lnTo>
                  <a:lnTo>
                    <a:pt x="2183606" y="1833563"/>
                  </a:lnTo>
                  <a:lnTo>
                    <a:pt x="2190750" y="1847850"/>
                  </a:lnTo>
                  <a:lnTo>
                    <a:pt x="2190750" y="1859757"/>
                  </a:lnTo>
                  <a:lnTo>
                    <a:pt x="2181225" y="1874044"/>
                  </a:lnTo>
                  <a:lnTo>
                    <a:pt x="2140744" y="1881188"/>
                  </a:lnTo>
                  <a:lnTo>
                    <a:pt x="2016919" y="1878807"/>
                  </a:lnTo>
                  <a:lnTo>
                    <a:pt x="1809750" y="1878807"/>
                  </a:lnTo>
                  <a:lnTo>
                    <a:pt x="1650206" y="1878807"/>
                  </a:lnTo>
                  <a:lnTo>
                    <a:pt x="1616869" y="1871663"/>
                  </a:lnTo>
                  <a:lnTo>
                    <a:pt x="1581150" y="1854994"/>
                  </a:lnTo>
                  <a:lnTo>
                    <a:pt x="1533525" y="1824038"/>
                  </a:lnTo>
                  <a:lnTo>
                    <a:pt x="1471612" y="1771650"/>
                  </a:lnTo>
                  <a:lnTo>
                    <a:pt x="1366837" y="1652588"/>
                  </a:lnTo>
                  <a:lnTo>
                    <a:pt x="1195387" y="1445419"/>
                  </a:lnTo>
                  <a:lnTo>
                    <a:pt x="945356" y="1123950"/>
                  </a:lnTo>
                  <a:lnTo>
                    <a:pt x="776287" y="907257"/>
                  </a:lnTo>
                  <a:lnTo>
                    <a:pt x="688181" y="764382"/>
                  </a:lnTo>
                  <a:lnTo>
                    <a:pt x="602456" y="65246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2393;p216">
            <a:extLst>
              <a:ext uri="{FF2B5EF4-FFF2-40B4-BE49-F238E27FC236}">
                <a16:creationId xmlns:a16="http://schemas.microsoft.com/office/drawing/2014/main" id="{CD7600A6-3F6F-554C-9774-C680B9D6528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7623" y="1550825"/>
            <a:ext cx="4791075" cy="433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3" name="Google Shape;2393;p2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3719" y="1490665"/>
            <a:ext cx="4791075" cy="433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3" name="Google Shape;2223;p201"/>
          <p:cNvSpPr txBox="1"/>
          <p:nvPr/>
        </p:nvSpPr>
        <p:spPr>
          <a:xfrm>
            <a:off x="3836987" y="6741368"/>
            <a:ext cx="411642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送</a:t>
            </a:r>
            <a:endParaRPr/>
          </a:p>
        </p:txBody>
      </p:sp>
      <p:sp>
        <p:nvSpPr>
          <p:cNvPr id="2224" name="Google Shape;2224;p201"/>
          <p:cNvSpPr/>
          <p:nvPr/>
        </p:nvSpPr>
        <p:spPr>
          <a:xfrm>
            <a:off x="4437063" y="1516063"/>
            <a:ext cx="641350" cy="817562"/>
          </a:xfrm>
          <a:custGeom>
            <a:avLst/>
            <a:gdLst/>
            <a:ahLst/>
            <a:cxnLst/>
            <a:rect l="l" t="t" r="r" b="b"/>
            <a:pathLst>
              <a:path w="642937" h="816769" extrusionOk="0">
                <a:moveTo>
                  <a:pt x="202406" y="435769"/>
                </a:moveTo>
                <a:lnTo>
                  <a:pt x="169069" y="383382"/>
                </a:lnTo>
                <a:lnTo>
                  <a:pt x="140494" y="338138"/>
                </a:lnTo>
                <a:lnTo>
                  <a:pt x="109537" y="278607"/>
                </a:lnTo>
                <a:lnTo>
                  <a:pt x="73819" y="202407"/>
                </a:lnTo>
                <a:lnTo>
                  <a:pt x="42862" y="128588"/>
                </a:lnTo>
                <a:lnTo>
                  <a:pt x="19050" y="66675"/>
                </a:lnTo>
                <a:lnTo>
                  <a:pt x="7144" y="40482"/>
                </a:lnTo>
                <a:lnTo>
                  <a:pt x="0" y="16669"/>
                </a:lnTo>
                <a:lnTo>
                  <a:pt x="2381" y="2382"/>
                </a:lnTo>
                <a:lnTo>
                  <a:pt x="11906" y="0"/>
                </a:lnTo>
                <a:lnTo>
                  <a:pt x="33337" y="2382"/>
                </a:lnTo>
                <a:lnTo>
                  <a:pt x="50006" y="7144"/>
                </a:lnTo>
                <a:lnTo>
                  <a:pt x="69056" y="21432"/>
                </a:lnTo>
                <a:lnTo>
                  <a:pt x="83344" y="38100"/>
                </a:lnTo>
                <a:lnTo>
                  <a:pt x="119062" y="78582"/>
                </a:lnTo>
                <a:lnTo>
                  <a:pt x="152400" y="109538"/>
                </a:lnTo>
                <a:lnTo>
                  <a:pt x="204787" y="159544"/>
                </a:lnTo>
                <a:lnTo>
                  <a:pt x="247650" y="195263"/>
                </a:lnTo>
                <a:lnTo>
                  <a:pt x="292894" y="230982"/>
                </a:lnTo>
                <a:lnTo>
                  <a:pt x="330994" y="257175"/>
                </a:lnTo>
                <a:lnTo>
                  <a:pt x="390525" y="290513"/>
                </a:lnTo>
                <a:lnTo>
                  <a:pt x="419100" y="304800"/>
                </a:lnTo>
                <a:lnTo>
                  <a:pt x="471487" y="323850"/>
                </a:lnTo>
                <a:lnTo>
                  <a:pt x="488156" y="328613"/>
                </a:lnTo>
                <a:lnTo>
                  <a:pt x="495300" y="335757"/>
                </a:lnTo>
                <a:lnTo>
                  <a:pt x="516731" y="361950"/>
                </a:lnTo>
                <a:lnTo>
                  <a:pt x="547687" y="404813"/>
                </a:lnTo>
                <a:lnTo>
                  <a:pt x="576262" y="445294"/>
                </a:lnTo>
                <a:lnTo>
                  <a:pt x="597694" y="490538"/>
                </a:lnTo>
                <a:lnTo>
                  <a:pt x="611981" y="521494"/>
                </a:lnTo>
                <a:lnTo>
                  <a:pt x="621506" y="550069"/>
                </a:lnTo>
                <a:lnTo>
                  <a:pt x="633412" y="590550"/>
                </a:lnTo>
                <a:lnTo>
                  <a:pt x="638175" y="628650"/>
                </a:lnTo>
                <a:lnTo>
                  <a:pt x="642937" y="666750"/>
                </a:lnTo>
                <a:lnTo>
                  <a:pt x="640556" y="697707"/>
                </a:lnTo>
                <a:lnTo>
                  <a:pt x="633412" y="747713"/>
                </a:lnTo>
                <a:lnTo>
                  <a:pt x="619125" y="783432"/>
                </a:lnTo>
                <a:lnTo>
                  <a:pt x="600075" y="807244"/>
                </a:lnTo>
                <a:lnTo>
                  <a:pt x="578644" y="814388"/>
                </a:lnTo>
                <a:lnTo>
                  <a:pt x="552450" y="816769"/>
                </a:lnTo>
                <a:lnTo>
                  <a:pt x="526256" y="809625"/>
                </a:lnTo>
                <a:lnTo>
                  <a:pt x="495300" y="792957"/>
                </a:lnTo>
                <a:lnTo>
                  <a:pt x="459581" y="769144"/>
                </a:lnTo>
                <a:lnTo>
                  <a:pt x="431006" y="742950"/>
                </a:lnTo>
                <a:lnTo>
                  <a:pt x="385762" y="688182"/>
                </a:lnTo>
                <a:lnTo>
                  <a:pt x="340519" y="633413"/>
                </a:lnTo>
                <a:lnTo>
                  <a:pt x="288131" y="564357"/>
                </a:lnTo>
                <a:lnTo>
                  <a:pt x="202406" y="43576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5" name="Google Shape;2225;p201"/>
          <p:cNvSpPr/>
          <p:nvPr/>
        </p:nvSpPr>
        <p:spPr>
          <a:xfrm>
            <a:off x="5400675" y="1350963"/>
            <a:ext cx="1009650" cy="1230312"/>
          </a:xfrm>
          <a:custGeom>
            <a:avLst/>
            <a:gdLst/>
            <a:ahLst/>
            <a:cxnLst/>
            <a:rect l="l" t="t" r="r" b="b"/>
            <a:pathLst>
              <a:path w="1009650" h="1231106" extrusionOk="0">
                <a:moveTo>
                  <a:pt x="357188" y="683419"/>
                </a:moveTo>
                <a:lnTo>
                  <a:pt x="402431" y="619125"/>
                </a:lnTo>
                <a:lnTo>
                  <a:pt x="469106" y="511969"/>
                </a:lnTo>
                <a:lnTo>
                  <a:pt x="535781" y="404812"/>
                </a:lnTo>
                <a:lnTo>
                  <a:pt x="573881" y="338137"/>
                </a:lnTo>
                <a:lnTo>
                  <a:pt x="604838" y="278606"/>
                </a:lnTo>
                <a:lnTo>
                  <a:pt x="611981" y="254794"/>
                </a:lnTo>
                <a:cubicBezTo>
                  <a:pt x="616886" y="227819"/>
                  <a:pt x="616744" y="237475"/>
                  <a:pt x="616744" y="226219"/>
                </a:cubicBezTo>
                <a:lnTo>
                  <a:pt x="616744" y="200025"/>
                </a:lnTo>
                <a:lnTo>
                  <a:pt x="611981" y="169069"/>
                </a:lnTo>
                <a:lnTo>
                  <a:pt x="602456" y="147637"/>
                </a:lnTo>
                <a:lnTo>
                  <a:pt x="583406" y="126206"/>
                </a:lnTo>
                <a:lnTo>
                  <a:pt x="552450" y="109537"/>
                </a:lnTo>
                <a:lnTo>
                  <a:pt x="531019" y="95250"/>
                </a:lnTo>
                <a:lnTo>
                  <a:pt x="516731" y="76200"/>
                </a:lnTo>
                <a:lnTo>
                  <a:pt x="502444" y="50006"/>
                </a:lnTo>
                <a:lnTo>
                  <a:pt x="500063" y="28575"/>
                </a:lnTo>
                <a:lnTo>
                  <a:pt x="504825" y="11906"/>
                </a:lnTo>
                <a:lnTo>
                  <a:pt x="514350" y="4762"/>
                </a:lnTo>
                <a:lnTo>
                  <a:pt x="538163" y="0"/>
                </a:lnTo>
                <a:lnTo>
                  <a:pt x="581025" y="7144"/>
                </a:lnTo>
                <a:lnTo>
                  <a:pt x="619125" y="16669"/>
                </a:lnTo>
                <a:lnTo>
                  <a:pt x="683419" y="38100"/>
                </a:lnTo>
                <a:lnTo>
                  <a:pt x="745331" y="66675"/>
                </a:lnTo>
                <a:lnTo>
                  <a:pt x="797719" y="97631"/>
                </a:lnTo>
                <a:lnTo>
                  <a:pt x="869156" y="142875"/>
                </a:lnTo>
                <a:lnTo>
                  <a:pt x="947738" y="197644"/>
                </a:lnTo>
                <a:lnTo>
                  <a:pt x="981075" y="228600"/>
                </a:lnTo>
                <a:lnTo>
                  <a:pt x="1000125" y="252412"/>
                </a:lnTo>
                <a:lnTo>
                  <a:pt x="1007269" y="264319"/>
                </a:lnTo>
                <a:lnTo>
                  <a:pt x="1009650" y="283369"/>
                </a:lnTo>
                <a:lnTo>
                  <a:pt x="1002506" y="302419"/>
                </a:lnTo>
                <a:lnTo>
                  <a:pt x="983456" y="323850"/>
                </a:lnTo>
                <a:lnTo>
                  <a:pt x="952500" y="338137"/>
                </a:lnTo>
                <a:lnTo>
                  <a:pt x="921544" y="350044"/>
                </a:lnTo>
                <a:lnTo>
                  <a:pt x="881063" y="373856"/>
                </a:lnTo>
                <a:lnTo>
                  <a:pt x="833438" y="411956"/>
                </a:lnTo>
                <a:lnTo>
                  <a:pt x="781050" y="464344"/>
                </a:lnTo>
                <a:lnTo>
                  <a:pt x="654844" y="611981"/>
                </a:lnTo>
                <a:lnTo>
                  <a:pt x="390525" y="897731"/>
                </a:lnTo>
                <a:lnTo>
                  <a:pt x="188119" y="1104900"/>
                </a:lnTo>
                <a:lnTo>
                  <a:pt x="0" y="1231106"/>
                </a:lnTo>
                <a:lnTo>
                  <a:pt x="38100" y="1121569"/>
                </a:lnTo>
                <a:lnTo>
                  <a:pt x="88106" y="1052512"/>
                </a:lnTo>
                <a:lnTo>
                  <a:pt x="161925" y="954881"/>
                </a:lnTo>
                <a:lnTo>
                  <a:pt x="242888" y="845344"/>
                </a:lnTo>
                <a:lnTo>
                  <a:pt x="357188" y="68341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6" name="Google Shape;2226;p201"/>
          <p:cNvSpPr/>
          <p:nvPr/>
        </p:nvSpPr>
        <p:spPr>
          <a:xfrm>
            <a:off x="2884488" y="1614488"/>
            <a:ext cx="877887" cy="590550"/>
          </a:xfrm>
          <a:custGeom>
            <a:avLst/>
            <a:gdLst/>
            <a:ahLst/>
            <a:cxnLst/>
            <a:rect l="l" t="t" r="r" b="b"/>
            <a:pathLst>
              <a:path w="878681" h="590550" extrusionOk="0">
                <a:moveTo>
                  <a:pt x="314325" y="145256"/>
                </a:moveTo>
                <a:lnTo>
                  <a:pt x="392906" y="171450"/>
                </a:lnTo>
                <a:lnTo>
                  <a:pt x="471487" y="192881"/>
                </a:lnTo>
                <a:lnTo>
                  <a:pt x="547687" y="209550"/>
                </a:lnTo>
                <a:lnTo>
                  <a:pt x="619125" y="223837"/>
                </a:lnTo>
                <a:lnTo>
                  <a:pt x="650081" y="228600"/>
                </a:lnTo>
                <a:lnTo>
                  <a:pt x="676275" y="235743"/>
                </a:lnTo>
                <a:lnTo>
                  <a:pt x="723900" y="257175"/>
                </a:lnTo>
                <a:lnTo>
                  <a:pt x="747712" y="271462"/>
                </a:lnTo>
                <a:lnTo>
                  <a:pt x="783431" y="302418"/>
                </a:lnTo>
                <a:lnTo>
                  <a:pt x="804862" y="326231"/>
                </a:lnTo>
                <a:lnTo>
                  <a:pt x="828675" y="361950"/>
                </a:lnTo>
                <a:lnTo>
                  <a:pt x="845344" y="392906"/>
                </a:lnTo>
                <a:lnTo>
                  <a:pt x="862012" y="438150"/>
                </a:lnTo>
                <a:lnTo>
                  <a:pt x="873919" y="483393"/>
                </a:lnTo>
                <a:lnTo>
                  <a:pt x="878681" y="521493"/>
                </a:lnTo>
                <a:lnTo>
                  <a:pt x="873919" y="538162"/>
                </a:lnTo>
                <a:lnTo>
                  <a:pt x="852487" y="566737"/>
                </a:lnTo>
                <a:lnTo>
                  <a:pt x="831056" y="581025"/>
                </a:lnTo>
                <a:lnTo>
                  <a:pt x="790575" y="590550"/>
                </a:lnTo>
                <a:lnTo>
                  <a:pt x="754856" y="590550"/>
                </a:lnTo>
                <a:lnTo>
                  <a:pt x="688181" y="581025"/>
                </a:lnTo>
                <a:lnTo>
                  <a:pt x="600075" y="554831"/>
                </a:lnTo>
                <a:lnTo>
                  <a:pt x="540544" y="528637"/>
                </a:lnTo>
                <a:lnTo>
                  <a:pt x="452437" y="478631"/>
                </a:lnTo>
                <a:lnTo>
                  <a:pt x="369094" y="419100"/>
                </a:lnTo>
                <a:lnTo>
                  <a:pt x="290512" y="352425"/>
                </a:lnTo>
                <a:lnTo>
                  <a:pt x="202406" y="269081"/>
                </a:lnTo>
                <a:lnTo>
                  <a:pt x="126206" y="188118"/>
                </a:lnTo>
                <a:lnTo>
                  <a:pt x="50006" y="104775"/>
                </a:lnTo>
                <a:lnTo>
                  <a:pt x="14287" y="64293"/>
                </a:lnTo>
                <a:lnTo>
                  <a:pt x="4762" y="40481"/>
                </a:lnTo>
                <a:lnTo>
                  <a:pt x="0" y="16668"/>
                </a:lnTo>
                <a:lnTo>
                  <a:pt x="2381" y="7143"/>
                </a:lnTo>
                <a:lnTo>
                  <a:pt x="16669" y="0"/>
                </a:lnTo>
                <a:lnTo>
                  <a:pt x="45244" y="2381"/>
                </a:lnTo>
                <a:lnTo>
                  <a:pt x="71437" y="19050"/>
                </a:lnTo>
                <a:lnTo>
                  <a:pt x="104775" y="45243"/>
                </a:lnTo>
                <a:lnTo>
                  <a:pt x="164306" y="80962"/>
                </a:lnTo>
                <a:lnTo>
                  <a:pt x="242887" y="121443"/>
                </a:lnTo>
                <a:lnTo>
                  <a:pt x="314325" y="1452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7" name="Google Shape;2227;p201"/>
          <p:cNvSpPr/>
          <p:nvPr/>
        </p:nvSpPr>
        <p:spPr>
          <a:xfrm>
            <a:off x="2690813" y="3163888"/>
            <a:ext cx="1228725" cy="1362075"/>
          </a:xfrm>
          <a:custGeom>
            <a:avLst/>
            <a:gdLst/>
            <a:ahLst/>
            <a:cxnLst/>
            <a:rect l="l" t="t" r="r" b="b"/>
            <a:pathLst>
              <a:path w="1228725" h="1362075" extrusionOk="0">
                <a:moveTo>
                  <a:pt x="666750" y="419100"/>
                </a:moveTo>
                <a:lnTo>
                  <a:pt x="683418" y="354807"/>
                </a:lnTo>
                <a:lnTo>
                  <a:pt x="692943" y="295275"/>
                </a:lnTo>
                <a:lnTo>
                  <a:pt x="695325" y="264319"/>
                </a:lnTo>
                <a:lnTo>
                  <a:pt x="688181" y="247650"/>
                </a:lnTo>
                <a:lnTo>
                  <a:pt x="678656" y="242888"/>
                </a:lnTo>
                <a:lnTo>
                  <a:pt x="671512" y="242888"/>
                </a:lnTo>
                <a:lnTo>
                  <a:pt x="650081" y="250032"/>
                </a:lnTo>
                <a:lnTo>
                  <a:pt x="581025" y="295275"/>
                </a:lnTo>
                <a:lnTo>
                  <a:pt x="471487" y="378619"/>
                </a:lnTo>
                <a:lnTo>
                  <a:pt x="371475" y="447675"/>
                </a:lnTo>
                <a:lnTo>
                  <a:pt x="292893" y="504825"/>
                </a:lnTo>
                <a:lnTo>
                  <a:pt x="216693" y="559594"/>
                </a:lnTo>
                <a:lnTo>
                  <a:pt x="195262" y="573882"/>
                </a:lnTo>
                <a:lnTo>
                  <a:pt x="161925" y="585788"/>
                </a:lnTo>
                <a:lnTo>
                  <a:pt x="119062" y="585788"/>
                </a:lnTo>
                <a:lnTo>
                  <a:pt x="83343" y="576263"/>
                </a:lnTo>
                <a:lnTo>
                  <a:pt x="61912" y="564357"/>
                </a:lnTo>
                <a:lnTo>
                  <a:pt x="47625" y="550069"/>
                </a:lnTo>
                <a:lnTo>
                  <a:pt x="38100" y="535782"/>
                </a:lnTo>
                <a:lnTo>
                  <a:pt x="19050" y="495300"/>
                </a:lnTo>
                <a:lnTo>
                  <a:pt x="2381" y="428625"/>
                </a:lnTo>
                <a:lnTo>
                  <a:pt x="0" y="392907"/>
                </a:lnTo>
                <a:lnTo>
                  <a:pt x="2381" y="357188"/>
                </a:lnTo>
                <a:lnTo>
                  <a:pt x="9525" y="319088"/>
                </a:lnTo>
                <a:lnTo>
                  <a:pt x="28575" y="269082"/>
                </a:lnTo>
                <a:lnTo>
                  <a:pt x="54768" y="223838"/>
                </a:lnTo>
                <a:lnTo>
                  <a:pt x="80962" y="183357"/>
                </a:lnTo>
                <a:lnTo>
                  <a:pt x="100012" y="164307"/>
                </a:lnTo>
                <a:lnTo>
                  <a:pt x="121443" y="157163"/>
                </a:lnTo>
                <a:lnTo>
                  <a:pt x="133350" y="157163"/>
                </a:lnTo>
                <a:lnTo>
                  <a:pt x="150018" y="166688"/>
                </a:lnTo>
                <a:lnTo>
                  <a:pt x="154781" y="183357"/>
                </a:lnTo>
                <a:lnTo>
                  <a:pt x="150018" y="211932"/>
                </a:lnTo>
                <a:lnTo>
                  <a:pt x="150018" y="238125"/>
                </a:lnTo>
                <a:lnTo>
                  <a:pt x="159543" y="266700"/>
                </a:lnTo>
                <a:lnTo>
                  <a:pt x="166687" y="278607"/>
                </a:lnTo>
                <a:lnTo>
                  <a:pt x="180975" y="285750"/>
                </a:lnTo>
                <a:lnTo>
                  <a:pt x="209550" y="288132"/>
                </a:lnTo>
                <a:lnTo>
                  <a:pt x="269081" y="278607"/>
                </a:lnTo>
                <a:lnTo>
                  <a:pt x="335756" y="254794"/>
                </a:lnTo>
                <a:lnTo>
                  <a:pt x="423862" y="221457"/>
                </a:lnTo>
                <a:lnTo>
                  <a:pt x="581025" y="145257"/>
                </a:lnTo>
                <a:lnTo>
                  <a:pt x="733425" y="57150"/>
                </a:lnTo>
                <a:lnTo>
                  <a:pt x="769143" y="30957"/>
                </a:lnTo>
                <a:lnTo>
                  <a:pt x="785812" y="16669"/>
                </a:lnTo>
                <a:lnTo>
                  <a:pt x="814387" y="4763"/>
                </a:lnTo>
                <a:lnTo>
                  <a:pt x="831056" y="0"/>
                </a:lnTo>
                <a:lnTo>
                  <a:pt x="850106" y="0"/>
                </a:lnTo>
                <a:lnTo>
                  <a:pt x="888206" y="7144"/>
                </a:lnTo>
                <a:lnTo>
                  <a:pt x="938212" y="26194"/>
                </a:lnTo>
                <a:lnTo>
                  <a:pt x="990600" y="54769"/>
                </a:lnTo>
                <a:lnTo>
                  <a:pt x="1057275" y="111919"/>
                </a:lnTo>
                <a:lnTo>
                  <a:pt x="1085850" y="135732"/>
                </a:lnTo>
                <a:lnTo>
                  <a:pt x="1095375" y="152400"/>
                </a:lnTo>
                <a:lnTo>
                  <a:pt x="1095375" y="161925"/>
                </a:lnTo>
                <a:lnTo>
                  <a:pt x="1090612" y="178594"/>
                </a:lnTo>
                <a:lnTo>
                  <a:pt x="1076325" y="190500"/>
                </a:lnTo>
                <a:lnTo>
                  <a:pt x="1042987" y="197644"/>
                </a:lnTo>
                <a:lnTo>
                  <a:pt x="985837" y="221457"/>
                </a:lnTo>
                <a:lnTo>
                  <a:pt x="940593" y="257175"/>
                </a:lnTo>
                <a:lnTo>
                  <a:pt x="876300" y="321469"/>
                </a:lnTo>
                <a:lnTo>
                  <a:pt x="850106" y="359569"/>
                </a:lnTo>
                <a:lnTo>
                  <a:pt x="788193" y="490538"/>
                </a:lnTo>
                <a:lnTo>
                  <a:pt x="738187" y="638175"/>
                </a:lnTo>
                <a:lnTo>
                  <a:pt x="714375" y="707232"/>
                </a:lnTo>
                <a:lnTo>
                  <a:pt x="716756" y="731044"/>
                </a:lnTo>
                <a:lnTo>
                  <a:pt x="726281" y="762000"/>
                </a:lnTo>
                <a:lnTo>
                  <a:pt x="745331" y="783432"/>
                </a:lnTo>
                <a:lnTo>
                  <a:pt x="823912" y="831057"/>
                </a:lnTo>
                <a:lnTo>
                  <a:pt x="907256" y="888207"/>
                </a:lnTo>
                <a:lnTo>
                  <a:pt x="983456" y="942975"/>
                </a:lnTo>
                <a:lnTo>
                  <a:pt x="1040606" y="988219"/>
                </a:lnTo>
                <a:lnTo>
                  <a:pt x="1078706" y="1023938"/>
                </a:lnTo>
                <a:lnTo>
                  <a:pt x="1126331" y="1073944"/>
                </a:lnTo>
                <a:lnTo>
                  <a:pt x="1150143" y="1100138"/>
                </a:lnTo>
                <a:lnTo>
                  <a:pt x="1181100" y="1143000"/>
                </a:lnTo>
                <a:lnTo>
                  <a:pt x="1202531" y="1185863"/>
                </a:lnTo>
                <a:lnTo>
                  <a:pt x="1221581" y="1235869"/>
                </a:lnTo>
                <a:lnTo>
                  <a:pt x="1228725" y="1273969"/>
                </a:lnTo>
                <a:lnTo>
                  <a:pt x="1226343" y="1312069"/>
                </a:lnTo>
                <a:lnTo>
                  <a:pt x="1216818" y="1338263"/>
                </a:lnTo>
                <a:lnTo>
                  <a:pt x="1202531" y="1350169"/>
                </a:lnTo>
                <a:lnTo>
                  <a:pt x="1176337" y="1359694"/>
                </a:lnTo>
                <a:lnTo>
                  <a:pt x="1147762" y="1362075"/>
                </a:lnTo>
                <a:lnTo>
                  <a:pt x="1109662" y="1359694"/>
                </a:lnTo>
                <a:lnTo>
                  <a:pt x="857250" y="1107282"/>
                </a:lnTo>
                <a:lnTo>
                  <a:pt x="831056" y="1054894"/>
                </a:lnTo>
                <a:lnTo>
                  <a:pt x="800100" y="1004888"/>
                </a:lnTo>
                <a:lnTo>
                  <a:pt x="776287" y="971550"/>
                </a:lnTo>
                <a:lnTo>
                  <a:pt x="740568" y="926307"/>
                </a:lnTo>
                <a:lnTo>
                  <a:pt x="711993" y="892969"/>
                </a:lnTo>
                <a:lnTo>
                  <a:pt x="673893" y="852488"/>
                </a:lnTo>
                <a:lnTo>
                  <a:pt x="633412" y="812007"/>
                </a:lnTo>
                <a:lnTo>
                  <a:pt x="621506" y="795338"/>
                </a:lnTo>
                <a:lnTo>
                  <a:pt x="609600" y="764382"/>
                </a:lnTo>
                <a:lnTo>
                  <a:pt x="602456" y="723900"/>
                </a:lnTo>
                <a:lnTo>
                  <a:pt x="602456" y="692944"/>
                </a:lnTo>
                <a:lnTo>
                  <a:pt x="607218" y="661988"/>
                </a:lnTo>
                <a:lnTo>
                  <a:pt x="619125" y="616744"/>
                </a:lnTo>
                <a:lnTo>
                  <a:pt x="642937" y="523875"/>
                </a:lnTo>
                <a:lnTo>
                  <a:pt x="666750" y="4191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8" name="Google Shape;2228;p201"/>
          <p:cNvSpPr/>
          <p:nvPr/>
        </p:nvSpPr>
        <p:spPr>
          <a:xfrm>
            <a:off x="4389438" y="2246313"/>
            <a:ext cx="2051050" cy="558800"/>
          </a:xfrm>
          <a:custGeom>
            <a:avLst/>
            <a:gdLst/>
            <a:ahLst/>
            <a:cxnLst/>
            <a:rect l="l" t="t" r="r" b="b"/>
            <a:pathLst>
              <a:path w="2052637" h="559594" extrusionOk="0">
                <a:moveTo>
                  <a:pt x="731044" y="273844"/>
                </a:moveTo>
                <a:lnTo>
                  <a:pt x="983456" y="235744"/>
                </a:lnTo>
                <a:lnTo>
                  <a:pt x="1083469" y="221456"/>
                </a:lnTo>
                <a:lnTo>
                  <a:pt x="1212056" y="180975"/>
                </a:lnTo>
                <a:lnTo>
                  <a:pt x="1404937" y="135731"/>
                </a:lnTo>
                <a:lnTo>
                  <a:pt x="1564481" y="95250"/>
                </a:lnTo>
                <a:lnTo>
                  <a:pt x="1600200" y="83344"/>
                </a:lnTo>
                <a:lnTo>
                  <a:pt x="1671637" y="45244"/>
                </a:lnTo>
                <a:lnTo>
                  <a:pt x="1759744" y="0"/>
                </a:lnTo>
                <a:lnTo>
                  <a:pt x="1783556" y="0"/>
                </a:lnTo>
                <a:lnTo>
                  <a:pt x="1883569" y="7144"/>
                </a:lnTo>
                <a:lnTo>
                  <a:pt x="1952625" y="19050"/>
                </a:lnTo>
                <a:lnTo>
                  <a:pt x="1997869" y="33337"/>
                </a:lnTo>
                <a:lnTo>
                  <a:pt x="2021681" y="47625"/>
                </a:lnTo>
                <a:lnTo>
                  <a:pt x="2035969" y="59531"/>
                </a:lnTo>
                <a:lnTo>
                  <a:pt x="2047875" y="78581"/>
                </a:lnTo>
                <a:lnTo>
                  <a:pt x="2052637" y="97631"/>
                </a:lnTo>
                <a:lnTo>
                  <a:pt x="2050256" y="123825"/>
                </a:lnTo>
                <a:lnTo>
                  <a:pt x="2043112" y="152400"/>
                </a:lnTo>
                <a:lnTo>
                  <a:pt x="2019300" y="183356"/>
                </a:lnTo>
                <a:lnTo>
                  <a:pt x="1983581" y="207169"/>
                </a:lnTo>
                <a:lnTo>
                  <a:pt x="1926431" y="228600"/>
                </a:lnTo>
                <a:lnTo>
                  <a:pt x="1845469" y="250031"/>
                </a:lnTo>
                <a:lnTo>
                  <a:pt x="1707356" y="273844"/>
                </a:lnTo>
                <a:lnTo>
                  <a:pt x="1345406" y="342900"/>
                </a:lnTo>
                <a:lnTo>
                  <a:pt x="1023937" y="407194"/>
                </a:lnTo>
                <a:lnTo>
                  <a:pt x="692944" y="466725"/>
                </a:lnTo>
                <a:lnTo>
                  <a:pt x="569119" y="492919"/>
                </a:lnTo>
                <a:lnTo>
                  <a:pt x="509587" y="507206"/>
                </a:lnTo>
                <a:lnTo>
                  <a:pt x="452437" y="523875"/>
                </a:lnTo>
                <a:lnTo>
                  <a:pt x="373856" y="552450"/>
                </a:lnTo>
                <a:lnTo>
                  <a:pt x="354806" y="559594"/>
                </a:lnTo>
                <a:lnTo>
                  <a:pt x="338137" y="559594"/>
                </a:lnTo>
                <a:lnTo>
                  <a:pt x="292894" y="542925"/>
                </a:lnTo>
                <a:lnTo>
                  <a:pt x="247650" y="514350"/>
                </a:lnTo>
                <a:lnTo>
                  <a:pt x="214312" y="488156"/>
                </a:lnTo>
                <a:lnTo>
                  <a:pt x="183356" y="464344"/>
                </a:lnTo>
                <a:lnTo>
                  <a:pt x="152400" y="440531"/>
                </a:lnTo>
                <a:lnTo>
                  <a:pt x="114300" y="407194"/>
                </a:lnTo>
                <a:lnTo>
                  <a:pt x="78581" y="371475"/>
                </a:lnTo>
                <a:lnTo>
                  <a:pt x="50006" y="340519"/>
                </a:lnTo>
                <a:lnTo>
                  <a:pt x="23812" y="307181"/>
                </a:lnTo>
                <a:lnTo>
                  <a:pt x="7144" y="276225"/>
                </a:lnTo>
                <a:lnTo>
                  <a:pt x="0" y="257175"/>
                </a:lnTo>
                <a:lnTo>
                  <a:pt x="4762" y="245269"/>
                </a:lnTo>
                <a:lnTo>
                  <a:pt x="28575" y="247650"/>
                </a:lnTo>
                <a:lnTo>
                  <a:pt x="50006" y="250031"/>
                </a:lnTo>
                <a:lnTo>
                  <a:pt x="88106" y="269081"/>
                </a:lnTo>
                <a:lnTo>
                  <a:pt x="126206" y="283369"/>
                </a:lnTo>
                <a:lnTo>
                  <a:pt x="161925" y="295275"/>
                </a:lnTo>
                <a:lnTo>
                  <a:pt x="197644" y="304800"/>
                </a:lnTo>
                <a:lnTo>
                  <a:pt x="250031" y="311944"/>
                </a:lnTo>
                <a:lnTo>
                  <a:pt x="321469" y="316706"/>
                </a:lnTo>
                <a:lnTo>
                  <a:pt x="423862" y="314325"/>
                </a:lnTo>
                <a:lnTo>
                  <a:pt x="469106" y="311944"/>
                </a:lnTo>
                <a:lnTo>
                  <a:pt x="731044" y="2738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9" name="Google Shape;2229;p201"/>
          <p:cNvSpPr/>
          <p:nvPr/>
        </p:nvSpPr>
        <p:spPr>
          <a:xfrm>
            <a:off x="4084638" y="3048000"/>
            <a:ext cx="2668587" cy="623888"/>
          </a:xfrm>
          <a:custGeom>
            <a:avLst/>
            <a:gdLst/>
            <a:ahLst/>
            <a:cxnLst/>
            <a:rect l="l" t="t" r="r" b="b"/>
            <a:pathLst>
              <a:path w="2669381" h="623888" extrusionOk="0">
                <a:moveTo>
                  <a:pt x="823912" y="347663"/>
                </a:moveTo>
                <a:lnTo>
                  <a:pt x="1176337" y="285750"/>
                </a:lnTo>
                <a:lnTo>
                  <a:pt x="1459706" y="230981"/>
                </a:lnTo>
                <a:lnTo>
                  <a:pt x="1778794" y="169069"/>
                </a:lnTo>
                <a:lnTo>
                  <a:pt x="1935956" y="135731"/>
                </a:lnTo>
                <a:lnTo>
                  <a:pt x="1981200" y="114300"/>
                </a:lnTo>
                <a:lnTo>
                  <a:pt x="2133600" y="45244"/>
                </a:lnTo>
                <a:lnTo>
                  <a:pt x="2216944" y="2381"/>
                </a:lnTo>
                <a:lnTo>
                  <a:pt x="2238375" y="0"/>
                </a:lnTo>
                <a:lnTo>
                  <a:pt x="2274094" y="4763"/>
                </a:lnTo>
                <a:lnTo>
                  <a:pt x="2362200" y="19050"/>
                </a:lnTo>
                <a:lnTo>
                  <a:pt x="2476500" y="54769"/>
                </a:lnTo>
                <a:lnTo>
                  <a:pt x="2538412" y="83344"/>
                </a:lnTo>
                <a:lnTo>
                  <a:pt x="2593181" y="107156"/>
                </a:lnTo>
                <a:lnTo>
                  <a:pt x="2619375" y="126206"/>
                </a:lnTo>
                <a:lnTo>
                  <a:pt x="2645569" y="152400"/>
                </a:lnTo>
                <a:lnTo>
                  <a:pt x="2662237" y="178594"/>
                </a:lnTo>
                <a:lnTo>
                  <a:pt x="2669381" y="195263"/>
                </a:lnTo>
                <a:lnTo>
                  <a:pt x="2669381" y="211931"/>
                </a:lnTo>
                <a:lnTo>
                  <a:pt x="2655094" y="233363"/>
                </a:lnTo>
                <a:lnTo>
                  <a:pt x="2636044" y="247650"/>
                </a:lnTo>
                <a:lnTo>
                  <a:pt x="2586037" y="261938"/>
                </a:lnTo>
                <a:lnTo>
                  <a:pt x="2514600" y="273844"/>
                </a:lnTo>
                <a:lnTo>
                  <a:pt x="2409825" y="283369"/>
                </a:lnTo>
                <a:lnTo>
                  <a:pt x="2152650" y="304800"/>
                </a:lnTo>
                <a:lnTo>
                  <a:pt x="1902619" y="323850"/>
                </a:lnTo>
                <a:lnTo>
                  <a:pt x="1666875" y="352425"/>
                </a:lnTo>
                <a:lnTo>
                  <a:pt x="1321594" y="407194"/>
                </a:lnTo>
                <a:lnTo>
                  <a:pt x="1028700" y="461963"/>
                </a:lnTo>
                <a:lnTo>
                  <a:pt x="852487" y="495300"/>
                </a:lnTo>
                <a:lnTo>
                  <a:pt x="733425" y="523875"/>
                </a:lnTo>
                <a:lnTo>
                  <a:pt x="481012" y="592931"/>
                </a:lnTo>
                <a:lnTo>
                  <a:pt x="359569" y="623888"/>
                </a:lnTo>
                <a:lnTo>
                  <a:pt x="342900" y="623888"/>
                </a:lnTo>
                <a:lnTo>
                  <a:pt x="302419" y="604838"/>
                </a:lnTo>
                <a:lnTo>
                  <a:pt x="221456" y="552450"/>
                </a:lnTo>
                <a:lnTo>
                  <a:pt x="161925" y="514350"/>
                </a:lnTo>
                <a:lnTo>
                  <a:pt x="114300" y="478631"/>
                </a:lnTo>
                <a:lnTo>
                  <a:pt x="69056" y="438150"/>
                </a:lnTo>
                <a:lnTo>
                  <a:pt x="30956" y="402431"/>
                </a:lnTo>
                <a:lnTo>
                  <a:pt x="2381" y="366713"/>
                </a:lnTo>
                <a:lnTo>
                  <a:pt x="0" y="352425"/>
                </a:lnTo>
                <a:lnTo>
                  <a:pt x="4762" y="345281"/>
                </a:lnTo>
                <a:lnTo>
                  <a:pt x="16669" y="338138"/>
                </a:lnTo>
                <a:lnTo>
                  <a:pt x="47625" y="342900"/>
                </a:lnTo>
                <a:lnTo>
                  <a:pt x="116681" y="364331"/>
                </a:lnTo>
                <a:lnTo>
                  <a:pt x="166687" y="378619"/>
                </a:lnTo>
                <a:lnTo>
                  <a:pt x="240506" y="395288"/>
                </a:lnTo>
                <a:lnTo>
                  <a:pt x="335756" y="407194"/>
                </a:lnTo>
                <a:lnTo>
                  <a:pt x="433387" y="409575"/>
                </a:lnTo>
                <a:lnTo>
                  <a:pt x="509587" y="402431"/>
                </a:lnTo>
                <a:lnTo>
                  <a:pt x="640556" y="381000"/>
                </a:lnTo>
                <a:lnTo>
                  <a:pt x="823912" y="3476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0" name="Google Shape;2230;p201"/>
          <p:cNvSpPr/>
          <p:nvPr/>
        </p:nvSpPr>
        <p:spPr>
          <a:xfrm>
            <a:off x="4106863" y="2584450"/>
            <a:ext cx="1439862" cy="2171700"/>
          </a:xfrm>
          <a:custGeom>
            <a:avLst/>
            <a:gdLst/>
            <a:ahLst/>
            <a:cxnLst/>
            <a:rect l="l" t="t" r="r" b="b"/>
            <a:pathLst>
              <a:path w="1439386" h="2172061" extrusionOk="0">
                <a:moveTo>
                  <a:pt x="1122087" y="559601"/>
                </a:moveTo>
                <a:lnTo>
                  <a:pt x="1104779" y="790365"/>
                </a:lnTo>
                <a:lnTo>
                  <a:pt x="1064396" y="995167"/>
                </a:lnTo>
                <a:lnTo>
                  <a:pt x="1041320" y="1075935"/>
                </a:lnTo>
                <a:lnTo>
                  <a:pt x="1006705" y="1185547"/>
                </a:lnTo>
                <a:lnTo>
                  <a:pt x="972090" y="1272083"/>
                </a:lnTo>
                <a:lnTo>
                  <a:pt x="925938" y="1370158"/>
                </a:lnTo>
                <a:lnTo>
                  <a:pt x="891323" y="1427849"/>
                </a:lnTo>
                <a:lnTo>
                  <a:pt x="842286" y="1508616"/>
                </a:lnTo>
                <a:lnTo>
                  <a:pt x="778826" y="1595152"/>
                </a:lnTo>
                <a:lnTo>
                  <a:pt x="709597" y="1673035"/>
                </a:lnTo>
                <a:lnTo>
                  <a:pt x="628830" y="1750918"/>
                </a:lnTo>
                <a:lnTo>
                  <a:pt x="504795" y="1846107"/>
                </a:lnTo>
                <a:lnTo>
                  <a:pt x="403836" y="1915336"/>
                </a:lnTo>
                <a:lnTo>
                  <a:pt x="262493" y="1996104"/>
                </a:lnTo>
                <a:lnTo>
                  <a:pt x="89420" y="2079755"/>
                </a:lnTo>
                <a:lnTo>
                  <a:pt x="11538" y="2117254"/>
                </a:lnTo>
                <a:lnTo>
                  <a:pt x="2884" y="2125908"/>
                </a:lnTo>
                <a:lnTo>
                  <a:pt x="0" y="2137446"/>
                </a:lnTo>
                <a:lnTo>
                  <a:pt x="0" y="2151869"/>
                </a:lnTo>
                <a:lnTo>
                  <a:pt x="8653" y="2166292"/>
                </a:lnTo>
                <a:lnTo>
                  <a:pt x="31730" y="2172061"/>
                </a:lnTo>
                <a:lnTo>
                  <a:pt x="89420" y="2154753"/>
                </a:lnTo>
                <a:lnTo>
                  <a:pt x="236532" y="2099947"/>
                </a:lnTo>
                <a:lnTo>
                  <a:pt x="383644" y="2039372"/>
                </a:lnTo>
                <a:lnTo>
                  <a:pt x="530755" y="1964374"/>
                </a:lnTo>
                <a:lnTo>
                  <a:pt x="651906" y="1895145"/>
                </a:lnTo>
                <a:lnTo>
                  <a:pt x="773057" y="1814377"/>
                </a:lnTo>
                <a:lnTo>
                  <a:pt x="859593" y="1748033"/>
                </a:lnTo>
                <a:lnTo>
                  <a:pt x="937476" y="1678804"/>
                </a:lnTo>
                <a:lnTo>
                  <a:pt x="1009590" y="1592268"/>
                </a:lnTo>
                <a:lnTo>
                  <a:pt x="1081703" y="1494193"/>
                </a:lnTo>
                <a:lnTo>
                  <a:pt x="1159586" y="1370158"/>
                </a:lnTo>
                <a:lnTo>
                  <a:pt x="1231699" y="1231700"/>
                </a:lnTo>
                <a:lnTo>
                  <a:pt x="1277852" y="1127856"/>
                </a:lnTo>
                <a:lnTo>
                  <a:pt x="1306697" y="980745"/>
                </a:lnTo>
                <a:lnTo>
                  <a:pt x="1332658" y="839402"/>
                </a:lnTo>
                <a:lnTo>
                  <a:pt x="1352850" y="718251"/>
                </a:lnTo>
                <a:lnTo>
                  <a:pt x="1361504" y="605754"/>
                </a:lnTo>
                <a:lnTo>
                  <a:pt x="1375926" y="496141"/>
                </a:lnTo>
                <a:lnTo>
                  <a:pt x="1390349" y="409605"/>
                </a:lnTo>
                <a:lnTo>
                  <a:pt x="1404772" y="325953"/>
                </a:lnTo>
                <a:lnTo>
                  <a:pt x="1427848" y="250955"/>
                </a:lnTo>
                <a:lnTo>
                  <a:pt x="1439386" y="222110"/>
                </a:lnTo>
                <a:lnTo>
                  <a:pt x="1439386" y="207687"/>
                </a:lnTo>
                <a:lnTo>
                  <a:pt x="1427848" y="164419"/>
                </a:lnTo>
                <a:lnTo>
                  <a:pt x="1404772" y="126920"/>
                </a:lnTo>
                <a:lnTo>
                  <a:pt x="1390349" y="109613"/>
                </a:lnTo>
                <a:lnTo>
                  <a:pt x="1367273" y="89421"/>
                </a:lnTo>
                <a:lnTo>
                  <a:pt x="1349966" y="74998"/>
                </a:lnTo>
                <a:lnTo>
                  <a:pt x="1263429" y="0"/>
                </a:lnTo>
                <a:lnTo>
                  <a:pt x="1064396" y="57691"/>
                </a:lnTo>
                <a:lnTo>
                  <a:pt x="1116318" y="126920"/>
                </a:lnTo>
                <a:lnTo>
                  <a:pt x="1124971" y="147112"/>
                </a:lnTo>
                <a:lnTo>
                  <a:pt x="1136509" y="184611"/>
                </a:lnTo>
                <a:lnTo>
                  <a:pt x="1148048" y="230764"/>
                </a:lnTo>
                <a:lnTo>
                  <a:pt x="1148048" y="271147"/>
                </a:lnTo>
                <a:lnTo>
                  <a:pt x="1130740" y="475950"/>
                </a:lnTo>
                <a:lnTo>
                  <a:pt x="1122087" y="55960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201"/>
          <p:cNvSpPr/>
          <p:nvPr/>
        </p:nvSpPr>
        <p:spPr>
          <a:xfrm>
            <a:off x="5326063" y="3636963"/>
            <a:ext cx="1355725" cy="1212850"/>
          </a:xfrm>
          <a:custGeom>
            <a:avLst/>
            <a:gdLst/>
            <a:ahLst/>
            <a:cxnLst/>
            <a:rect l="l" t="t" r="r" b="b"/>
            <a:pathLst>
              <a:path w="1354932" h="1214437" extrusionOk="0">
                <a:moveTo>
                  <a:pt x="461963" y="273844"/>
                </a:moveTo>
                <a:lnTo>
                  <a:pt x="333375" y="197644"/>
                </a:lnTo>
                <a:lnTo>
                  <a:pt x="219075" y="128587"/>
                </a:lnTo>
                <a:lnTo>
                  <a:pt x="69057" y="38100"/>
                </a:lnTo>
                <a:lnTo>
                  <a:pt x="14288" y="0"/>
                </a:lnTo>
                <a:lnTo>
                  <a:pt x="0" y="71437"/>
                </a:lnTo>
                <a:lnTo>
                  <a:pt x="116682" y="173831"/>
                </a:lnTo>
                <a:lnTo>
                  <a:pt x="264319" y="309562"/>
                </a:lnTo>
                <a:lnTo>
                  <a:pt x="376238" y="416719"/>
                </a:lnTo>
                <a:lnTo>
                  <a:pt x="500063" y="533400"/>
                </a:lnTo>
                <a:lnTo>
                  <a:pt x="640557" y="669131"/>
                </a:lnTo>
                <a:lnTo>
                  <a:pt x="757238" y="783431"/>
                </a:lnTo>
                <a:lnTo>
                  <a:pt x="840582" y="862012"/>
                </a:lnTo>
                <a:lnTo>
                  <a:pt x="940594" y="959644"/>
                </a:lnTo>
                <a:lnTo>
                  <a:pt x="1078707" y="1097756"/>
                </a:lnTo>
                <a:lnTo>
                  <a:pt x="1147763" y="1164431"/>
                </a:lnTo>
                <a:lnTo>
                  <a:pt x="1173957" y="1183481"/>
                </a:lnTo>
                <a:lnTo>
                  <a:pt x="1207294" y="1200150"/>
                </a:lnTo>
                <a:lnTo>
                  <a:pt x="1231107" y="1209675"/>
                </a:lnTo>
                <a:lnTo>
                  <a:pt x="1250157" y="1214437"/>
                </a:lnTo>
                <a:lnTo>
                  <a:pt x="1266825" y="1214437"/>
                </a:lnTo>
                <a:lnTo>
                  <a:pt x="1285875" y="1209675"/>
                </a:lnTo>
                <a:lnTo>
                  <a:pt x="1302544" y="1195387"/>
                </a:lnTo>
                <a:lnTo>
                  <a:pt x="1316832" y="1188244"/>
                </a:lnTo>
                <a:lnTo>
                  <a:pt x="1331119" y="1176337"/>
                </a:lnTo>
                <a:lnTo>
                  <a:pt x="1340644" y="1159669"/>
                </a:lnTo>
                <a:lnTo>
                  <a:pt x="1347788" y="1145381"/>
                </a:lnTo>
                <a:lnTo>
                  <a:pt x="1352550" y="1123950"/>
                </a:lnTo>
                <a:lnTo>
                  <a:pt x="1354932" y="1109662"/>
                </a:lnTo>
                <a:lnTo>
                  <a:pt x="1354932" y="1088231"/>
                </a:lnTo>
                <a:lnTo>
                  <a:pt x="1343025" y="1050131"/>
                </a:lnTo>
                <a:lnTo>
                  <a:pt x="1293019" y="952500"/>
                </a:lnTo>
                <a:lnTo>
                  <a:pt x="1226344" y="831056"/>
                </a:lnTo>
                <a:lnTo>
                  <a:pt x="1145382" y="704850"/>
                </a:lnTo>
                <a:lnTo>
                  <a:pt x="1116807" y="664369"/>
                </a:lnTo>
                <a:lnTo>
                  <a:pt x="1095375" y="650081"/>
                </a:lnTo>
                <a:lnTo>
                  <a:pt x="954882" y="569119"/>
                </a:lnTo>
                <a:lnTo>
                  <a:pt x="719138" y="428625"/>
                </a:lnTo>
                <a:lnTo>
                  <a:pt x="461963" y="2738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2" name="Google Shape;2232;p201"/>
          <p:cNvSpPr/>
          <p:nvPr/>
        </p:nvSpPr>
        <p:spPr>
          <a:xfrm>
            <a:off x="2741613" y="4214813"/>
            <a:ext cx="1095375" cy="809625"/>
          </a:xfrm>
          <a:custGeom>
            <a:avLst/>
            <a:gdLst/>
            <a:ahLst/>
            <a:cxnLst/>
            <a:rect l="l" t="t" r="r" b="b"/>
            <a:pathLst>
              <a:path w="1095375" h="809625" extrusionOk="0">
                <a:moveTo>
                  <a:pt x="602456" y="516731"/>
                </a:moveTo>
                <a:lnTo>
                  <a:pt x="800100" y="409575"/>
                </a:lnTo>
                <a:lnTo>
                  <a:pt x="904875" y="352425"/>
                </a:lnTo>
                <a:lnTo>
                  <a:pt x="940594" y="335756"/>
                </a:lnTo>
                <a:lnTo>
                  <a:pt x="981075" y="321468"/>
                </a:lnTo>
                <a:lnTo>
                  <a:pt x="1009650" y="314325"/>
                </a:lnTo>
                <a:lnTo>
                  <a:pt x="1057275" y="307181"/>
                </a:lnTo>
                <a:lnTo>
                  <a:pt x="1095375" y="309562"/>
                </a:lnTo>
                <a:lnTo>
                  <a:pt x="781050" y="0"/>
                </a:lnTo>
                <a:lnTo>
                  <a:pt x="804862" y="52387"/>
                </a:lnTo>
                <a:lnTo>
                  <a:pt x="814387" y="76200"/>
                </a:lnTo>
                <a:lnTo>
                  <a:pt x="816769" y="85725"/>
                </a:lnTo>
                <a:lnTo>
                  <a:pt x="819150" y="109537"/>
                </a:lnTo>
                <a:lnTo>
                  <a:pt x="814387" y="154781"/>
                </a:lnTo>
                <a:lnTo>
                  <a:pt x="795337" y="183356"/>
                </a:lnTo>
                <a:lnTo>
                  <a:pt x="664369" y="300037"/>
                </a:lnTo>
                <a:lnTo>
                  <a:pt x="554831" y="392906"/>
                </a:lnTo>
                <a:lnTo>
                  <a:pt x="473869" y="447675"/>
                </a:lnTo>
                <a:lnTo>
                  <a:pt x="419100" y="485775"/>
                </a:lnTo>
                <a:lnTo>
                  <a:pt x="330994" y="533400"/>
                </a:lnTo>
                <a:lnTo>
                  <a:pt x="238125" y="576262"/>
                </a:lnTo>
                <a:lnTo>
                  <a:pt x="176212" y="597693"/>
                </a:lnTo>
                <a:lnTo>
                  <a:pt x="142875" y="600075"/>
                </a:lnTo>
                <a:lnTo>
                  <a:pt x="95250" y="609600"/>
                </a:lnTo>
                <a:lnTo>
                  <a:pt x="66675" y="621506"/>
                </a:lnTo>
                <a:lnTo>
                  <a:pt x="45244" y="640556"/>
                </a:lnTo>
                <a:lnTo>
                  <a:pt x="19050" y="728662"/>
                </a:lnTo>
                <a:lnTo>
                  <a:pt x="0" y="809625"/>
                </a:lnTo>
                <a:lnTo>
                  <a:pt x="278606" y="766762"/>
                </a:lnTo>
                <a:lnTo>
                  <a:pt x="285750" y="707231"/>
                </a:lnTo>
                <a:lnTo>
                  <a:pt x="295275" y="681037"/>
                </a:lnTo>
                <a:lnTo>
                  <a:pt x="307181" y="664368"/>
                </a:lnTo>
                <a:lnTo>
                  <a:pt x="426244" y="604837"/>
                </a:lnTo>
                <a:lnTo>
                  <a:pt x="602456" y="5167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3" name="Google Shape;2233;p201"/>
          <p:cNvSpPr/>
          <p:nvPr/>
        </p:nvSpPr>
        <p:spPr>
          <a:xfrm>
            <a:off x="2703513" y="4949825"/>
            <a:ext cx="4748212" cy="936625"/>
          </a:xfrm>
          <a:custGeom>
            <a:avLst/>
            <a:gdLst/>
            <a:ahLst/>
            <a:cxnLst/>
            <a:rect l="l" t="t" r="r" b="b"/>
            <a:pathLst>
              <a:path w="4747098" h="937747" extrusionOk="0">
                <a:moveTo>
                  <a:pt x="789886" y="19456"/>
                </a:moveTo>
                <a:lnTo>
                  <a:pt x="529185" y="3891"/>
                </a:lnTo>
                <a:lnTo>
                  <a:pt x="338523" y="0"/>
                </a:lnTo>
                <a:lnTo>
                  <a:pt x="50584" y="19456"/>
                </a:lnTo>
                <a:lnTo>
                  <a:pt x="35020" y="70039"/>
                </a:lnTo>
                <a:lnTo>
                  <a:pt x="19456" y="128405"/>
                </a:lnTo>
                <a:lnTo>
                  <a:pt x="7782" y="182880"/>
                </a:lnTo>
                <a:lnTo>
                  <a:pt x="0" y="221791"/>
                </a:lnTo>
                <a:lnTo>
                  <a:pt x="3891" y="237355"/>
                </a:lnTo>
                <a:lnTo>
                  <a:pt x="27238" y="249028"/>
                </a:lnTo>
                <a:lnTo>
                  <a:pt x="66148" y="241246"/>
                </a:lnTo>
                <a:lnTo>
                  <a:pt x="128405" y="225682"/>
                </a:lnTo>
                <a:lnTo>
                  <a:pt x="194554" y="198444"/>
                </a:lnTo>
                <a:lnTo>
                  <a:pt x="252920" y="175098"/>
                </a:lnTo>
                <a:lnTo>
                  <a:pt x="365760" y="151752"/>
                </a:lnTo>
                <a:lnTo>
                  <a:pt x="474710" y="140078"/>
                </a:lnTo>
                <a:lnTo>
                  <a:pt x="607006" y="132296"/>
                </a:lnTo>
                <a:lnTo>
                  <a:pt x="727629" y="132296"/>
                </a:lnTo>
                <a:lnTo>
                  <a:pt x="828797" y="132296"/>
                </a:lnTo>
                <a:lnTo>
                  <a:pt x="957202" y="140078"/>
                </a:lnTo>
                <a:lnTo>
                  <a:pt x="1073934" y="151752"/>
                </a:lnTo>
                <a:lnTo>
                  <a:pt x="1225685" y="171207"/>
                </a:lnTo>
                <a:lnTo>
                  <a:pt x="1443585" y="214009"/>
                </a:lnTo>
                <a:lnTo>
                  <a:pt x="1579772" y="241246"/>
                </a:lnTo>
                <a:lnTo>
                  <a:pt x="1747088" y="284048"/>
                </a:lnTo>
                <a:lnTo>
                  <a:pt x="2023354" y="361869"/>
                </a:lnTo>
                <a:lnTo>
                  <a:pt x="2299619" y="447473"/>
                </a:lnTo>
                <a:lnTo>
                  <a:pt x="2529192" y="521403"/>
                </a:lnTo>
                <a:lnTo>
                  <a:pt x="2750982" y="591442"/>
                </a:lnTo>
                <a:lnTo>
                  <a:pt x="3023357" y="680936"/>
                </a:lnTo>
                <a:lnTo>
                  <a:pt x="3202346" y="743193"/>
                </a:lnTo>
                <a:lnTo>
                  <a:pt x="3560324" y="867707"/>
                </a:lnTo>
                <a:lnTo>
                  <a:pt x="3750986" y="933856"/>
                </a:lnTo>
                <a:lnTo>
                  <a:pt x="3762659" y="937747"/>
                </a:lnTo>
                <a:lnTo>
                  <a:pt x="3832698" y="926073"/>
                </a:lnTo>
                <a:lnTo>
                  <a:pt x="3953321" y="898836"/>
                </a:lnTo>
                <a:lnTo>
                  <a:pt x="4042816" y="875490"/>
                </a:lnTo>
                <a:lnTo>
                  <a:pt x="4210131" y="821015"/>
                </a:lnTo>
                <a:lnTo>
                  <a:pt x="4404685" y="743193"/>
                </a:lnTo>
                <a:lnTo>
                  <a:pt x="4575891" y="665372"/>
                </a:lnTo>
                <a:lnTo>
                  <a:pt x="4715970" y="595333"/>
                </a:lnTo>
                <a:lnTo>
                  <a:pt x="4743207" y="571987"/>
                </a:lnTo>
                <a:lnTo>
                  <a:pt x="4747098" y="560313"/>
                </a:lnTo>
                <a:lnTo>
                  <a:pt x="4739316" y="544749"/>
                </a:lnTo>
                <a:lnTo>
                  <a:pt x="4696514" y="533076"/>
                </a:lnTo>
                <a:lnTo>
                  <a:pt x="4536981" y="533076"/>
                </a:lnTo>
                <a:lnTo>
                  <a:pt x="4186785" y="521403"/>
                </a:lnTo>
                <a:lnTo>
                  <a:pt x="3859936" y="501947"/>
                </a:lnTo>
                <a:lnTo>
                  <a:pt x="3595343" y="478601"/>
                </a:lnTo>
                <a:lnTo>
                  <a:pt x="3338533" y="443581"/>
                </a:lnTo>
                <a:lnTo>
                  <a:pt x="3066159" y="392998"/>
                </a:lnTo>
                <a:lnTo>
                  <a:pt x="2879388" y="357978"/>
                </a:lnTo>
                <a:lnTo>
                  <a:pt x="2704290" y="322958"/>
                </a:lnTo>
                <a:lnTo>
                  <a:pt x="2447480" y="272375"/>
                </a:lnTo>
                <a:lnTo>
                  <a:pt x="2151759" y="210118"/>
                </a:lnTo>
                <a:lnTo>
                  <a:pt x="1929968" y="167316"/>
                </a:lnTo>
                <a:lnTo>
                  <a:pt x="1708177" y="132296"/>
                </a:lnTo>
                <a:lnTo>
                  <a:pt x="1451367" y="93386"/>
                </a:lnTo>
                <a:lnTo>
                  <a:pt x="1097280" y="42802"/>
                </a:lnTo>
                <a:lnTo>
                  <a:pt x="789886" y="194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936F253-39DE-0F4A-9A28-58E8C0740299}"/>
              </a:ext>
            </a:extLst>
          </p:cNvPr>
          <p:cNvGrpSpPr/>
          <p:nvPr/>
        </p:nvGrpSpPr>
        <p:grpSpPr>
          <a:xfrm>
            <a:off x="2698833" y="1346949"/>
            <a:ext cx="4760912" cy="4535487"/>
            <a:chOff x="2843213" y="1503363"/>
            <a:chExt cx="4760912" cy="4535487"/>
          </a:xfrm>
        </p:grpSpPr>
        <p:sp>
          <p:nvSpPr>
            <p:cNvPr id="13" name="Google Shape;2224;p201">
              <a:extLst>
                <a:ext uri="{FF2B5EF4-FFF2-40B4-BE49-F238E27FC236}">
                  <a16:creationId xmlns:a16="http://schemas.microsoft.com/office/drawing/2014/main" id="{8E36D3BF-1DDB-C542-AACB-E76F5528C891}"/>
                </a:ext>
              </a:extLst>
            </p:cNvPr>
            <p:cNvSpPr/>
            <p:nvPr/>
          </p:nvSpPr>
          <p:spPr>
            <a:xfrm>
              <a:off x="4589463" y="1668463"/>
              <a:ext cx="641350" cy="817562"/>
            </a:xfrm>
            <a:custGeom>
              <a:avLst/>
              <a:gdLst/>
              <a:ahLst/>
              <a:cxnLst/>
              <a:rect l="l" t="t" r="r" b="b"/>
              <a:pathLst>
                <a:path w="642937" h="816769" extrusionOk="0">
                  <a:moveTo>
                    <a:pt x="202406" y="435769"/>
                  </a:moveTo>
                  <a:lnTo>
                    <a:pt x="169069" y="383382"/>
                  </a:lnTo>
                  <a:lnTo>
                    <a:pt x="140494" y="338138"/>
                  </a:lnTo>
                  <a:lnTo>
                    <a:pt x="109537" y="278607"/>
                  </a:lnTo>
                  <a:lnTo>
                    <a:pt x="73819" y="202407"/>
                  </a:lnTo>
                  <a:lnTo>
                    <a:pt x="42862" y="128588"/>
                  </a:lnTo>
                  <a:lnTo>
                    <a:pt x="19050" y="66675"/>
                  </a:lnTo>
                  <a:lnTo>
                    <a:pt x="7144" y="40482"/>
                  </a:lnTo>
                  <a:lnTo>
                    <a:pt x="0" y="16669"/>
                  </a:lnTo>
                  <a:lnTo>
                    <a:pt x="2381" y="2382"/>
                  </a:lnTo>
                  <a:lnTo>
                    <a:pt x="11906" y="0"/>
                  </a:lnTo>
                  <a:lnTo>
                    <a:pt x="33337" y="2382"/>
                  </a:lnTo>
                  <a:lnTo>
                    <a:pt x="50006" y="7144"/>
                  </a:lnTo>
                  <a:lnTo>
                    <a:pt x="69056" y="21432"/>
                  </a:lnTo>
                  <a:lnTo>
                    <a:pt x="83344" y="38100"/>
                  </a:lnTo>
                  <a:lnTo>
                    <a:pt x="119062" y="78582"/>
                  </a:lnTo>
                  <a:lnTo>
                    <a:pt x="152400" y="109538"/>
                  </a:lnTo>
                  <a:lnTo>
                    <a:pt x="204787" y="159544"/>
                  </a:lnTo>
                  <a:lnTo>
                    <a:pt x="247650" y="195263"/>
                  </a:lnTo>
                  <a:lnTo>
                    <a:pt x="292894" y="230982"/>
                  </a:lnTo>
                  <a:lnTo>
                    <a:pt x="330994" y="257175"/>
                  </a:lnTo>
                  <a:lnTo>
                    <a:pt x="390525" y="290513"/>
                  </a:lnTo>
                  <a:lnTo>
                    <a:pt x="419100" y="304800"/>
                  </a:lnTo>
                  <a:lnTo>
                    <a:pt x="471487" y="323850"/>
                  </a:lnTo>
                  <a:lnTo>
                    <a:pt x="488156" y="328613"/>
                  </a:lnTo>
                  <a:lnTo>
                    <a:pt x="495300" y="335757"/>
                  </a:lnTo>
                  <a:lnTo>
                    <a:pt x="516731" y="361950"/>
                  </a:lnTo>
                  <a:lnTo>
                    <a:pt x="547687" y="404813"/>
                  </a:lnTo>
                  <a:lnTo>
                    <a:pt x="576262" y="445294"/>
                  </a:lnTo>
                  <a:lnTo>
                    <a:pt x="597694" y="490538"/>
                  </a:lnTo>
                  <a:lnTo>
                    <a:pt x="611981" y="521494"/>
                  </a:lnTo>
                  <a:lnTo>
                    <a:pt x="621506" y="550069"/>
                  </a:lnTo>
                  <a:lnTo>
                    <a:pt x="633412" y="590550"/>
                  </a:lnTo>
                  <a:lnTo>
                    <a:pt x="638175" y="628650"/>
                  </a:lnTo>
                  <a:lnTo>
                    <a:pt x="642937" y="666750"/>
                  </a:lnTo>
                  <a:lnTo>
                    <a:pt x="640556" y="697707"/>
                  </a:lnTo>
                  <a:lnTo>
                    <a:pt x="633412" y="747713"/>
                  </a:lnTo>
                  <a:lnTo>
                    <a:pt x="619125" y="783432"/>
                  </a:lnTo>
                  <a:lnTo>
                    <a:pt x="600075" y="807244"/>
                  </a:lnTo>
                  <a:lnTo>
                    <a:pt x="578644" y="814388"/>
                  </a:lnTo>
                  <a:lnTo>
                    <a:pt x="552450" y="816769"/>
                  </a:lnTo>
                  <a:lnTo>
                    <a:pt x="526256" y="809625"/>
                  </a:lnTo>
                  <a:lnTo>
                    <a:pt x="495300" y="792957"/>
                  </a:lnTo>
                  <a:lnTo>
                    <a:pt x="459581" y="769144"/>
                  </a:lnTo>
                  <a:lnTo>
                    <a:pt x="431006" y="742950"/>
                  </a:lnTo>
                  <a:lnTo>
                    <a:pt x="385762" y="688182"/>
                  </a:lnTo>
                  <a:lnTo>
                    <a:pt x="340519" y="633413"/>
                  </a:lnTo>
                  <a:lnTo>
                    <a:pt x="288131" y="564357"/>
                  </a:lnTo>
                  <a:lnTo>
                    <a:pt x="202406" y="43576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225;p201">
              <a:extLst>
                <a:ext uri="{FF2B5EF4-FFF2-40B4-BE49-F238E27FC236}">
                  <a16:creationId xmlns:a16="http://schemas.microsoft.com/office/drawing/2014/main" id="{43DA3C87-A9AE-F44F-AD69-705204FEC6E2}"/>
                </a:ext>
              </a:extLst>
            </p:cNvPr>
            <p:cNvSpPr/>
            <p:nvPr/>
          </p:nvSpPr>
          <p:spPr>
            <a:xfrm>
              <a:off x="5553075" y="1503363"/>
              <a:ext cx="1009650" cy="1230312"/>
            </a:xfrm>
            <a:custGeom>
              <a:avLst/>
              <a:gdLst/>
              <a:ahLst/>
              <a:cxnLst/>
              <a:rect l="l" t="t" r="r" b="b"/>
              <a:pathLst>
                <a:path w="1009650" h="1231106" extrusionOk="0">
                  <a:moveTo>
                    <a:pt x="357188" y="683419"/>
                  </a:moveTo>
                  <a:lnTo>
                    <a:pt x="402431" y="619125"/>
                  </a:lnTo>
                  <a:lnTo>
                    <a:pt x="469106" y="511969"/>
                  </a:lnTo>
                  <a:lnTo>
                    <a:pt x="535781" y="404812"/>
                  </a:lnTo>
                  <a:lnTo>
                    <a:pt x="573881" y="338137"/>
                  </a:lnTo>
                  <a:lnTo>
                    <a:pt x="604838" y="278606"/>
                  </a:lnTo>
                  <a:lnTo>
                    <a:pt x="611981" y="254794"/>
                  </a:lnTo>
                  <a:cubicBezTo>
                    <a:pt x="616886" y="227819"/>
                    <a:pt x="616744" y="237475"/>
                    <a:pt x="616744" y="226219"/>
                  </a:cubicBezTo>
                  <a:lnTo>
                    <a:pt x="616744" y="200025"/>
                  </a:lnTo>
                  <a:lnTo>
                    <a:pt x="611981" y="169069"/>
                  </a:lnTo>
                  <a:lnTo>
                    <a:pt x="602456" y="147637"/>
                  </a:lnTo>
                  <a:lnTo>
                    <a:pt x="583406" y="126206"/>
                  </a:lnTo>
                  <a:lnTo>
                    <a:pt x="552450" y="109537"/>
                  </a:lnTo>
                  <a:lnTo>
                    <a:pt x="531019" y="95250"/>
                  </a:lnTo>
                  <a:lnTo>
                    <a:pt x="516731" y="76200"/>
                  </a:lnTo>
                  <a:lnTo>
                    <a:pt x="502444" y="50006"/>
                  </a:lnTo>
                  <a:lnTo>
                    <a:pt x="500063" y="28575"/>
                  </a:lnTo>
                  <a:lnTo>
                    <a:pt x="504825" y="11906"/>
                  </a:lnTo>
                  <a:lnTo>
                    <a:pt x="514350" y="4762"/>
                  </a:lnTo>
                  <a:lnTo>
                    <a:pt x="538163" y="0"/>
                  </a:lnTo>
                  <a:lnTo>
                    <a:pt x="581025" y="7144"/>
                  </a:lnTo>
                  <a:lnTo>
                    <a:pt x="619125" y="16669"/>
                  </a:lnTo>
                  <a:lnTo>
                    <a:pt x="683419" y="38100"/>
                  </a:lnTo>
                  <a:lnTo>
                    <a:pt x="745331" y="66675"/>
                  </a:lnTo>
                  <a:lnTo>
                    <a:pt x="797719" y="97631"/>
                  </a:lnTo>
                  <a:lnTo>
                    <a:pt x="869156" y="142875"/>
                  </a:lnTo>
                  <a:lnTo>
                    <a:pt x="947738" y="197644"/>
                  </a:lnTo>
                  <a:lnTo>
                    <a:pt x="981075" y="228600"/>
                  </a:lnTo>
                  <a:lnTo>
                    <a:pt x="1000125" y="252412"/>
                  </a:lnTo>
                  <a:lnTo>
                    <a:pt x="1007269" y="264319"/>
                  </a:lnTo>
                  <a:lnTo>
                    <a:pt x="1009650" y="283369"/>
                  </a:lnTo>
                  <a:lnTo>
                    <a:pt x="1002506" y="302419"/>
                  </a:lnTo>
                  <a:lnTo>
                    <a:pt x="983456" y="323850"/>
                  </a:lnTo>
                  <a:lnTo>
                    <a:pt x="952500" y="338137"/>
                  </a:lnTo>
                  <a:lnTo>
                    <a:pt x="921544" y="350044"/>
                  </a:lnTo>
                  <a:lnTo>
                    <a:pt x="881063" y="373856"/>
                  </a:lnTo>
                  <a:lnTo>
                    <a:pt x="833438" y="411956"/>
                  </a:lnTo>
                  <a:lnTo>
                    <a:pt x="781050" y="464344"/>
                  </a:lnTo>
                  <a:lnTo>
                    <a:pt x="654844" y="611981"/>
                  </a:lnTo>
                  <a:lnTo>
                    <a:pt x="390525" y="897731"/>
                  </a:lnTo>
                  <a:lnTo>
                    <a:pt x="188119" y="1104900"/>
                  </a:lnTo>
                  <a:lnTo>
                    <a:pt x="0" y="1231106"/>
                  </a:lnTo>
                  <a:lnTo>
                    <a:pt x="38100" y="1121569"/>
                  </a:lnTo>
                  <a:lnTo>
                    <a:pt x="88106" y="1052512"/>
                  </a:lnTo>
                  <a:lnTo>
                    <a:pt x="161925" y="954881"/>
                  </a:lnTo>
                  <a:lnTo>
                    <a:pt x="242888" y="845344"/>
                  </a:lnTo>
                  <a:lnTo>
                    <a:pt x="357188" y="68341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226;p201">
              <a:extLst>
                <a:ext uri="{FF2B5EF4-FFF2-40B4-BE49-F238E27FC236}">
                  <a16:creationId xmlns:a16="http://schemas.microsoft.com/office/drawing/2014/main" id="{87608D89-FE64-8E49-A9A4-FF31B87FC880}"/>
                </a:ext>
              </a:extLst>
            </p:cNvPr>
            <p:cNvSpPr/>
            <p:nvPr/>
          </p:nvSpPr>
          <p:spPr>
            <a:xfrm>
              <a:off x="3036888" y="1766888"/>
              <a:ext cx="877887" cy="590550"/>
            </a:xfrm>
            <a:custGeom>
              <a:avLst/>
              <a:gdLst/>
              <a:ahLst/>
              <a:cxnLst/>
              <a:rect l="l" t="t" r="r" b="b"/>
              <a:pathLst>
                <a:path w="878681" h="590550" extrusionOk="0">
                  <a:moveTo>
                    <a:pt x="314325" y="145256"/>
                  </a:moveTo>
                  <a:lnTo>
                    <a:pt x="392906" y="171450"/>
                  </a:lnTo>
                  <a:lnTo>
                    <a:pt x="471487" y="192881"/>
                  </a:lnTo>
                  <a:lnTo>
                    <a:pt x="547687" y="209550"/>
                  </a:lnTo>
                  <a:lnTo>
                    <a:pt x="619125" y="223837"/>
                  </a:lnTo>
                  <a:lnTo>
                    <a:pt x="650081" y="228600"/>
                  </a:lnTo>
                  <a:lnTo>
                    <a:pt x="676275" y="235743"/>
                  </a:lnTo>
                  <a:lnTo>
                    <a:pt x="723900" y="257175"/>
                  </a:lnTo>
                  <a:lnTo>
                    <a:pt x="747712" y="271462"/>
                  </a:lnTo>
                  <a:lnTo>
                    <a:pt x="783431" y="302418"/>
                  </a:lnTo>
                  <a:lnTo>
                    <a:pt x="804862" y="326231"/>
                  </a:lnTo>
                  <a:lnTo>
                    <a:pt x="828675" y="361950"/>
                  </a:lnTo>
                  <a:lnTo>
                    <a:pt x="845344" y="392906"/>
                  </a:lnTo>
                  <a:lnTo>
                    <a:pt x="862012" y="438150"/>
                  </a:lnTo>
                  <a:lnTo>
                    <a:pt x="873919" y="483393"/>
                  </a:lnTo>
                  <a:lnTo>
                    <a:pt x="878681" y="521493"/>
                  </a:lnTo>
                  <a:lnTo>
                    <a:pt x="873919" y="538162"/>
                  </a:lnTo>
                  <a:lnTo>
                    <a:pt x="852487" y="566737"/>
                  </a:lnTo>
                  <a:lnTo>
                    <a:pt x="831056" y="581025"/>
                  </a:lnTo>
                  <a:lnTo>
                    <a:pt x="790575" y="590550"/>
                  </a:lnTo>
                  <a:lnTo>
                    <a:pt x="754856" y="590550"/>
                  </a:lnTo>
                  <a:lnTo>
                    <a:pt x="688181" y="581025"/>
                  </a:lnTo>
                  <a:lnTo>
                    <a:pt x="600075" y="554831"/>
                  </a:lnTo>
                  <a:lnTo>
                    <a:pt x="540544" y="528637"/>
                  </a:lnTo>
                  <a:lnTo>
                    <a:pt x="452437" y="478631"/>
                  </a:lnTo>
                  <a:lnTo>
                    <a:pt x="369094" y="419100"/>
                  </a:lnTo>
                  <a:lnTo>
                    <a:pt x="290512" y="352425"/>
                  </a:lnTo>
                  <a:lnTo>
                    <a:pt x="202406" y="269081"/>
                  </a:lnTo>
                  <a:lnTo>
                    <a:pt x="126206" y="188118"/>
                  </a:lnTo>
                  <a:lnTo>
                    <a:pt x="50006" y="104775"/>
                  </a:lnTo>
                  <a:lnTo>
                    <a:pt x="14287" y="64293"/>
                  </a:lnTo>
                  <a:lnTo>
                    <a:pt x="4762" y="40481"/>
                  </a:lnTo>
                  <a:lnTo>
                    <a:pt x="0" y="16668"/>
                  </a:lnTo>
                  <a:lnTo>
                    <a:pt x="2381" y="7143"/>
                  </a:lnTo>
                  <a:lnTo>
                    <a:pt x="16669" y="0"/>
                  </a:lnTo>
                  <a:lnTo>
                    <a:pt x="45244" y="2381"/>
                  </a:lnTo>
                  <a:lnTo>
                    <a:pt x="71437" y="19050"/>
                  </a:lnTo>
                  <a:lnTo>
                    <a:pt x="104775" y="45243"/>
                  </a:lnTo>
                  <a:lnTo>
                    <a:pt x="164306" y="80962"/>
                  </a:lnTo>
                  <a:lnTo>
                    <a:pt x="242887" y="121443"/>
                  </a:lnTo>
                  <a:lnTo>
                    <a:pt x="314325" y="1452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227;p201">
              <a:extLst>
                <a:ext uri="{FF2B5EF4-FFF2-40B4-BE49-F238E27FC236}">
                  <a16:creationId xmlns:a16="http://schemas.microsoft.com/office/drawing/2014/main" id="{5F697FD4-F823-AC4E-8AAB-D27336A74552}"/>
                </a:ext>
              </a:extLst>
            </p:cNvPr>
            <p:cNvSpPr/>
            <p:nvPr/>
          </p:nvSpPr>
          <p:spPr>
            <a:xfrm>
              <a:off x="2843213" y="3316288"/>
              <a:ext cx="1228725" cy="1362075"/>
            </a:xfrm>
            <a:custGeom>
              <a:avLst/>
              <a:gdLst/>
              <a:ahLst/>
              <a:cxnLst/>
              <a:rect l="l" t="t" r="r" b="b"/>
              <a:pathLst>
                <a:path w="1228725" h="1362075" extrusionOk="0">
                  <a:moveTo>
                    <a:pt x="666750" y="419100"/>
                  </a:moveTo>
                  <a:lnTo>
                    <a:pt x="683418" y="354807"/>
                  </a:lnTo>
                  <a:lnTo>
                    <a:pt x="692943" y="295275"/>
                  </a:lnTo>
                  <a:lnTo>
                    <a:pt x="695325" y="264319"/>
                  </a:lnTo>
                  <a:lnTo>
                    <a:pt x="688181" y="247650"/>
                  </a:lnTo>
                  <a:lnTo>
                    <a:pt x="678656" y="242888"/>
                  </a:lnTo>
                  <a:lnTo>
                    <a:pt x="671512" y="242888"/>
                  </a:lnTo>
                  <a:lnTo>
                    <a:pt x="650081" y="250032"/>
                  </a:lnTo>
                  <a:lnTo>
                    <a:pt x="581025" y="295275"/>
                  </a:lnTo>
                  <a:lnTo>
                    <a:pt x="471487" y="378619"/>
                  </a:lnTo>
                  <a:lnTo>
                    <a:pt x="371475" y="447675"/>
                  </a:lnTo>
                  <a:lnTo>
                    <a:pt x="292893" y="504825"/>
                  </a:lnTo>
                  <a:lnTo>
                    <a:pt x="216693" y="559594"/>
                  </a:lnTo>
                  <a:lnTo>
                    <a:pt x="195262" y="573882"/>
                  </a:lnTo>
                  <a:lnTo>
                    <a:pt x="161925" y="585788"/>
                  </a:lnTo>
                  <a:lnTo>
                    <a:pt x="119062" y="585788"/>
                  </a:lnTo>
                  <a:lnTo>
                    <a:pt x="83343" y="576263"/>
                  </a:lnTo>
                  <a:lnTo>
                    <a:pt x="61912" y="564357"/>
                  </a:lnTo>
                  <a:lnTo>
                    <a:pt x="47625" y="550069"/>
                  </a:lnTo>
                  <a:lnTo>
                    <a:pt x="38100" y="535782"/>
                  </a:lnTo>
                  <a:lnTo>
                    <a:pt x="19050" y="495300"/>
                  </a:lnTo>
                  <a:lnTo>
                    <a:pt x="2381" y="428625"/>
                  </a:lnTo>
                  <a:lnTo>
                    <a:pt x="0" y="392907"/>
                  </a:lnTo>
                  <a:lnTo>
                    <a:pt x="2381" y="357188"/>
                  </a:lnTo>
                  <a:lnTo>
                    <a:pt x="9525" y="319088"/>
                  </a:lnTo>
                  <a:lnTo>
                    <a:pt x="28575" y="269082"/>
                  </a:lnTo>
                  <a:lnTo>
                    <a:pt x="54768" y="223838"/>
                  </a:lnTo>
                  <a:lnTo>
                    <a:pt x="80962" y="183357"/>
                  </a:lnTo>
                  <a:lnTo>
                    <a:pt x="100012" y="164307"/>
                  </a:lnTo>
                  <a:lnTo>
                    <a:pt x="121443" y="157163"/>
                  </a:lnTo>
                  <a:lnTo>
                    <a:pt x="133350" y="157163"/>
                  </a:lnTo>
                  <a:lnTo>
                    <a:pt x="150018" y="166688"/>
                  </a:lnTo>
                  <a:lnTo>
                    <a:pt x="154781" y="183357"/>
                  </a:lnTo>
                  <a:lnTo>
                    <a:pt x="150018" y="211932"/>
                  </a:lnTo>
                  <a:lnTo>
                    <a:pt x="150018" y="238125"/>
                  </a:lnTo>
                  <a:lnTo>
                    <a:pt x="159543" y="266700"/>
                  </a:lnTo>
                  <a:lnTo>
                    <a:pt x="166687" y="278607"/>
                  </a:lnTo>
                  <a:lnTo>
                    <a:pt x="180975" y="285750"/>
                  </a:lnTo>
                  <a:lnTo>
                    <a:pt x="209550" y="288132"/>
                  </a:lnTo>
                  <a:lnTo>
                    <a:pt x="269081" y="278607"/>
                  </a:lnTo>
                  <a:lnTo>
                    <a:pt x="335756" y="254794"/>
                  </a:lnTo>
                  <a:lnTo>
                    <a:pt x="423862" y="221457"/>
                  </a:lnTo>
                  <a:lnTo>
                    <a:pt x="581025" y="145257"/>
                  </a:lnTo>
                  <a:lnTo>
                    <a:pt x="733425" y="57150"/>
                  </a:lnTo>
                  <a:lnTo>
                    <a:pt x="769143" y="30957"/>
                  </a:lnTo>
                  <a:lnTo>
                    <a:pt x="785812" y="16669"/>
                  </a:lnTo>
                  <a:lnTo>
                    <a:pt x="814387" y="4763"/>
                  </a:lnTo>
                  <a:lnTo>
                    <a:pt x="831056" y="0"/>
                  </a:lnTo>
                  <a:lnTo>
                    <a:pt x="850106" y="0"/>
                  </a:lnTo>
                  <a:lnTo>
                    <a:pt x="888206" y="7144"/>
                  </a:lnTo>
                  <a:lnTo>
                    <a:pt x="938212" y="26194"/>
                  </a:lnTo>
                  <a:lnTo>
                    <a:pt x="990600" y="54769"/>
                  </a:lnTo>
                  <a:lnTo>
                    <a:pt x="1057275" y="111919"/>
                  </a:lnTo>
                  <a:lnTo>
                    <a:pt x="1085850" y="135732"/>
                  </a:lnTo>
                  <a:lnTo>
                    <a:pt x="1095375" y="152400"/>
                  </a:lnTo>
                  <a:lnTo>
                    <a:pt x="1095375" y="161925"/>
                  </a:lnTo>
                  <a:lnTo>
                    <a:pt x="1090612" y="178594"/>
                  </a:lnTo>
                  <a:lnTo>
                    <a:pt x="1076325" y="190500"/>
                  </a:lnTo>
                  <a:lnTo>
                    <a:pt x="1042987" y="197644"/>
                  </a:lnTo>
                  <a:lnTo>
                    <a:pt x="985837" y="221457"/>
                  </a:lnTo>
                  <a:lnTo>
                    <a:pt x="940593" y="257175"/>
                  </a:lnTo>
                  <a:lnTo>
                    <a:pt x="876300" y="321469"/>
                  </a:lnTo>
                  <a:lnTo>
                    <a:pt x="850106" y="359569"/>
                  </a:lnTo>
                  <a:lnTo>
                    <a:pt x="788193" y="490538"/>
                  </a:lnTo>
                  <a:lnTo>
                    <a:pt x="738187" y="638175"/>
                  </a:lnTo>
                  <a:lnTo>
                    <a:pt x="714375" y="707232"/>
                  </a:lnTo>
                  <a:lnTo>
                    <a:pt x="716756" y="731044"/>
                  </a:lnTo>
                  <a:lnTo>
                    <a:pt x="726281" y="762000"/>
                  </a:lnTo>
                  <a:lnTo>
                    <a:pt x="745331" y="783432"/>
                  </a:lnTo>
                  <a:lnTo>
                    <a:pt x="823912" y="831057"/>
                  </a:lnTo>
                  <a:lnTo>
                    <a:pt x="907256" y="888207"/>
                  </a:lnTo>
                  <a:lnTo>
                    <a:pt x="983456" y="942975"/>
                  </a:lnTo>
                  <a:lnTo>
                    <a:pt x="1040606" y="988219"/>
                  </a:lnTo>
                  <a:lnTo>
                    <a:pt x="1078706" y="1023938"/>
                  </a:lnTo>
                  <a:lnTo>
                    <a:pt x="1126331" y="1073944"/>
                  </a:lnTo>
                  <a:lnTo>
                    <a:pt x="1150143" y="1100138"/>
                  </a:lnTo>
                  <a:lnTo>
                    <a:pt x="1181100" y="1143000"/>
                  </a:lnTo>
                  <a:lnTo>
                    <a:pt x="1202531" y="1185863"/>
                  </a:lnTo>
                  <a:lnTo>
                    <a:pt x="1221581" y="1235869"/>
                  </a:lnTo>
                  <a:lnTo>
                    <a:pt x="1228725" y="1273969"/>
                  </a:lnTo>
                  <a:lnTo>
                    <a:pt x="1226343" y="1312069"/>
                  </a:lnTo>
                  <a:lnTo>
                    <a:pt x="1216818" y="1338263"/>
                  </a:lnTo>
                  <a:lnTo>
                    <a:pt x="1202531" y="1350169"/>
                  </a:lnTo>
                  <a:lnTo>
                    <a:pt x="1176337" y="1359694"/>
                  </a:lnTo>
                  <a:lnTo>
                    <a:pt x="1147762" y="1362075"/>
                  </a:lnTo>
                  <a:lnTo>
                    <a:pt x="1109662" y="1359694"/>
                  </a:lnTo>
                  <a:lnTo>
                    <a:pt x="857250" y="1107282"/>
                  </a:lnTo>
                  <a:lnTo>
                    <a:pt x="831056" y="1054894"/>
                  </a:lnTo>
                  <a:lnTo>
                    <a:pt x="800100" y="1004888"/>
                  </a:lnTo>
                  <a:lnTo>
                    <a:pt x="776287" y="971550"/>
                  </a:lnTo>
                  <a:lnTo>
                    <a:pt x="740568" y="926307"/>
                  </a:lnTo>
                  <a:lnTo>
                    <a:pt x="711993" y="892969"/>
                  </a:lnTo>
                  <a:lnTo>
                    <a:pt x="673893" y="852488"/>
                  </a:lnTo>
                  <a:lnTo>
                    <a:pt x="633412" y="812007"/>
                  </a:lnTo>
                  <a:lnTo>
                    <a:pt x="621506" y="795338"/>
                  </a:lnTo>
                  <a:lnTo>
                    <a:pt x="609600" y="764382"/>
                  </a:lnTo>
                  <a:lnTo>
                    <a:pt x="602456" y="723900"/>
                  </a:lnTo>
                  <a:lnTo>
                    <a:pt x="602456" y="692944"/>
                  </a:lnTo>
                  <a:lnTo>
                    <a:pt x="607218" y="661988"/>
                  </a:lnTo>
                  <a:lnTo>
                    <a:pt x="619125" y="616744"/>
                  </a:lnTo>
                  <a:lnTo>
                    <a:pt x="642937" y="523875"/>
                  </a:lnTo>
                  <a:lnTo>
                    <a:pt x="666750" y="4191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228;p201">
              <a:extLst>
                <a:ext uri="{FF2B5EF4-FFF2-40B4-BE49-F238E27FC236}">
                  <a16:creationId xmlns:a16="http://schemas.microsoft.com/office/drawing/2014/main" id="{4DFC228C-E02D-B84D-8C77-52DF20A69423}"/>
                </a:ext>
              </a:extLst>
            </p:cNvPr>
            <p:cNvSpPr/>
            <p:nvPr/>
          </p:nvSpPr>
          <p:spPr>
            <a:xfrm>
              <a:off x="4541838" y="2398713"/>
              <a:ext cx="2051050" cy="558800"/>
            </a:xfrm>
            <a:custGeom>
              <a:avLst/>
              <a:gdLst/>
              <a:ahLst/>
              <a:cxnLst/>
              <a:rect l="l" t="t" r="r" b="b"/>
              <a:pathLst>
                <a:path w="2052637" h="559594" extrusionOk="0">
                  <a:moveTo>
                    <a:pt x="731044" y="273844"/>
                  </a:moveTo>
                  <a:lnTo>
                    <a:pt x="983456" y="235744"/>
                  </a:lnTo>
                  <a:lnTo>
                    <a:pt x="1083469" y="221456"/>
                  </a:lnTo>
                  <a:lnTo>
                    <a:pt x="1212056" y="180975"/>
                  </a:lnTo>
                  <a:lnTo>
                    <a:pt x="1404937" y="135731"/>
                  </a:lnTo>
                  <a:lnTo>
                    <a:pt x="1564481" y="95250"/>
                  </a:lnTo>
                  <a:lnTo>
                    <a:pt x="1600200" y="83344"/>
                  </a:lnTo>
                  <a:lnTo>
                    <a:pt x="1671637" y="45244"/>
                  </a:lnTo>
                  <a:lnTo>
                    <a:pt x="1759744" y="0"/>
                  </a:lnTo>
                  <a:lnTo>
                    <a:pt x="1783556" y="0"/>
                  </a:lnTo>
                  <a:lnTo>
                    <a:pt x="1883569" y="7144"/>
                  </a:lnTo>
                  <a:lnTo>
                    <a:pt x="1952625" y="19050"/>
                  </a:lnTo>
                  <a:lnTo>
                    <a:pt x="1997869" y="33337"/>
                  </a:lnTo>
                  <a:lnTo>
                    <a:pt x="2021681" y="47625"/>
                  </a:lnTo>
                  <a:lnTo>
                    <a:pt x="2035969" y="59531"/>
                  </a:lnTo>
                  <a:lnTo>
                    <a:pt x="2047875" y="78581"/>
                  </a:lnTo>
                  <a:lnTo>
                    <a:pt x="2052637" y="97631"/>
                  </a:lnTo>
                  <a:lnTo>
                    <a:pt x="2050256" y="123825"/>
                  </a:lnTo>
                  <a:lnTo>
                    <a:pt x="2043112" y="152400"/>
                  </a:lnTo>
                  <a:lnTo>
                    <a:pt x="2019300" y="183356"/>
                  </a:lnTo>
                  <a:lnTo>
                    <a:pt x="1983581" y="207169"/>
                  </a:lnTo>
                  <a:lnTo>
                    <a:pt x="1926431" y="228600"/>
                  </a:lnTo>
                  <a:lnTo>
                    <a:pt x="1845469" y="250031"/>
                  </a:lnTo>
                  <a:lnTo>
                    <a:pt x="1707356" y="273844"/>
                  </a:lnTo>
                  <a:lnTo>
                    <a:pt x="1345406" y="342900"/>
                  </a:lnTo>
                  <a:lnTo>
                    <a:pt x="1023937" y="407194"/>
                  </a:lnTo>
                  <a:lnTo>
                    <a:pt x="692944" y="466725"/>
                  </a:lnTo>
                  <a:lnTo>
                    <a:pt x="569119" y="492919"/>
                  </a:lnTo>
                  <a:lnTo>
                    <a:pt x="509587" y="507206"/>
                  </a:lnTo>
                  <a:lnTo>
                    <a:pt x="452437" y="523875"/>
                  </a:lnTo>
                  <a:lnTo>
                    <a:pt x="373856" y="552450"/>
                  </a:lnTo>
                  <a:lnTo>
                    <a:pt x="354806" y="559594"/>
                  </a:lnTo>
                  <a:lnTo>
                    <a:pt x="338137" y="559594"/>
                  </a:lnTo>
                  <a:lnTo>
                    <a:pt x="292894" y="542925"/>
                  </a:lnTo>
                  <a:lnTo>
                    <a:pt x="247650" y="514350"/>
                  </a:lnTo>
                  <a:lnTo>
                    <a:pt x="214312" y="488156"/>
                  </a:lnTo>
                  <a:lnTo>
                    <a:pt x="183356" y="464344"/>
                  </a:lnTo>
                  <a:lnTo>
                    <a:pt x="152400" y="440531"/>
                  </a:lnTo>
                  <a:lnTo>
                    <a:pt x="114300" y="407194"/>
                  </a:lnTo>
                  <a:lnTo>
                    <a:pt x="78581" y="371475"/>
                  </a:lnTo>
                  <a:lnTo>
                    <a:pt x="50006" y="340519"/>
                  </a:lnTo>
                  <a:lnTo>
                    <a:pt x="23812" y="307181"/>
                  </a:lnTo>
                  <a:lnTo>
                    <a:pt x="7144" y="276225"/>
                  </a:lnTo>
                  <a:lnTo>
                    <a:pt x="0" y="257175"/>
                  </a:lnTo>
                  <a:lnTo>
                    <a:pt x="4762" y="245269"/>
                  </a:lnTo>
                  <a:lnTo>
                    <a:pt x="28575" y="247650"/>
                  </a:lnTo>
                  <a:lnTo>
                    <a:pt x="50006" y="250031"/>
                  </a:lnTo>
                  <a:lnTo>
                    <a:pt x="88106" y="269081"/>
                  </a:lnTo>
                  <a:lnTo>
                    <a:pt x="126206" y="283369"/>
                  </a:lnTo>
                  <a:lnTo>
                    <a:pt x="161925" y="295275"/>
                  </a:lnTo>
                  <a:lnTo>
                    <a:pt x="197644" y="304800"/>
                  </a:lnTo>
                  <a:lnTo>
                    <a:pt x="250031" y="311944"/>
                  </a:lnTo>
                  <a:lnTo>
                    <a:pt x="321469" y="316706"/>
                  </a:lnTo>
                  <a:lnTo>
                    <a:pt x="423862" y="314325"/>
                  </a:lnTo>
                  <a:lnTo>
                    <a:pt x="469106" y="311944"/>
                  </a:lnTo>
                  <a:lnTo>
                    <a:pt x="731044" y="2738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229;p201">
              <a:extLst>
                <a:ext uri="{FF2B5EF4-FFF2-40B4-BE49-F238E27FC236}">
                  <a16:creationId xmlns:a16="http://schemas.microsoft.com/office/drawing/2014/main" id="{874C9782-6E73-DC4C-BF1A-96406734C754}"/>
                </a:ext>
              </a:extLst>
            </p:cNvPr>
            <p:cNvSpPr/>
            <p:nvPr/>
          </p:nvSpPr>
          <p:spPr>
            <a:xfrm>
              <a:off x="4237038" y="3200400"/>
              <a:ext cx="2668587" cy="623888"/>
            </a:xfrm>
            <a:custGeom>
              <a:avLst/>
              <a:gdLst/>
              <a:ahLst/>
              <a:cxnLst/>
              <a:rect l="l" t="t" r="r" b="b"/>
              <a:pathLst>
                <a:path w="2669381" h="623888" extrusionOk="0">
                  <a:moveTo>
                    <a:pt x="823912" y="347663"/>
                  </a:moveTo>
                  <a:lnTo>
                    <a:pt x="1176337" y="285750"/>
                  </a:lnTo>
                  <a:lnTo>
                    <a:pt x="1459706" y="230981"/>
                  </a:lnTo>
                  <a:lnTo>
                    <a:pt x="1778794" y="169069"/>
                  </a:lnTo>
                  <a:lnTo>
                    <a:pt x="1935956" y="135731"/>
                  </a:lnTo>
                  <a:lnTo>
                    <a:pt x="1981200" y="114300"/>
                  </a:lnTo>
                  <a:lnTo>
                    <a:pt x="2133600" y="45244"/>
                  </a:lnTo>
                  <a:lnTo>
                    <a:pt x="2216944" y="2381"/>
                  </a:lnTo>
                  <a:lnTo>
                    <a:pt x="2238375" y="0"/>
                  </a:lnTo>
                  <a:lnTo>
                    <a:pt x="2274094" y="4763"/>
                  </a:lnTo>
                  <a:lnTo>
                    <a:pt x="2362200" y="19050"/>
                  </a:lnTo>
                  <a:lnTo>
                    <a:pt x="2476500" y="54769"/>
                  </a:lnTo>
                  <a:lnTo>
                    <a:pt x="2538412" y="83344"/>
                  </a:lnTo>
                  <a:lnTo>
                    <a:pt x="2593181" y="107156"/>
                  </a:lnTo>
                  <a:lnTo>
                    <a:pt x="2619375" y="126206"/>
                  </a:lnTo>
                  <a:lnTo>
                    <a:pt x="2645569" y="152400"/>
                  </a:lnTo>
                  <a:lnTo>
                    <a:pt x="2662237" y="178594"/>
                  </a:lnTo>
                  <a:lnTo>
                    <a:pt x="2669381" y="195263"/>
                  </a:lnTo>
                  <a:lnTo>
                    <a:pt x="2669381" y="211931"/>
                  </a:lnTo>
                  <a:lnTo>
                    <a:pt x="2655094" y="233363"/>
                  </a:lnTo>
                  <a:lnTo>
                    <a:pt x="2636044" y="247650"/>
                  </a:lnTo>
                  <a:lnTo>
                    <a:pt x="2586037" y="261938"/>
                  </a:lnTo>
                  <a:lnTo>
                    <a:pt x="2514600" y="273844"/>
                  </a:lnTo>
                  <a:lnTo>
                    <a:pt x="2409825" y="283369"/>
                  </a:lnTo>
                  <a:lnTo>
                    <a:pt x="2152650" y="304800"/>
                  </a:lnTo>
                  <a:lnTo>
                    <a:pt x="1902619" y="323850"/>
                  </a:lnTo>
                  <a:lnTo>
                    <a:pt x="1666875" y="352425"/>
                  </a:lnTo>
                  <a:lnTo>
                    <a:pt x="1321594" y="407194"/>
                  </a:lnTo>
                  <a:lnTo>
                    <a:pt x="1028700" y="461963"/>
                  </a:lnTo>
                  <a:lnTo>
                    <a:pt x="852487" y="495300"/>
                  </a:lnTo>
                  <a:lnTo>
                    <a:pt x="733425" y="523875"/>
                  </a:lnTo>
                  <a:lnTo>
                    <a:pt x="481012" y="592931"/>
                  </a:lnTo>
                  <a:lnTo>
                    <a:pt x="359569" y="623888"/>
                  </a:lnTo>
                  <a:lnTo>
                    <a:pt x="342900" y="623888"/>
                  </a:lnTo>
                  <a:lnTo>
                    <a:pt x="302419" y="604838"/>
                  </a:lnTo>
                  <a:lnTo>
                    <a:pt x="221456" y="552450"/>
                  </a:lnTo>
                  <a:lnTo>
                    <a:pt x="161925" y="514350"/>
                  </a:lnTo>
                  <a:lnTo>
                    <a:pt x="114300" y="478631"/>
                  </a:lnTo>
                  <a:lnTo>
                    <a:pt x="69056" y="438150"/>
                  </a:lnTo>
                  <a:lnTo>
                    <a:pt x="30956" y="402431"/>
                  </a:lnTo>
                  <a:lnTo>
                    <a:pt x="2381" y="366713"/>
                  </a:lnTo>
                  <a:lnTo>
                    <a:pt x="0" y="352425"/>
                  </a:lnTo>
                  <a:lnTo>
                    <a:pt x="4762" y="345281"/>
                  </a:lnTo>
                  <a:lnTo>
                    <a:pt x="16669" y="338138"/>
                  </a:lnTo>
                  <a:lnTo>
                    <a:pt x="47625" y="342900"/>
                  </a:lnTo>
                  <a:lnTo>
                    <a:pt x="116681" y="364331"/>
                  </a:lnTo>
                  <a:lnTo>
                    <a:pt x="166687" y="378619"/>
                  </a:lnTo>
                  <a:lnTo>
                    <a:pt x="240506" y="395288"/>
                  </a:lnTo>
                  <a:lnTo>
                    <a:pt x="335756" y="407194"/>
                  </a:lnTo>
                  <a:lnTo>
                    <a:pt x="433387" y="409575"/>
                  </a:lnTo>
                  <a:lnTo>
                    <a:pt x="509587" y="402431"/>
                  </a:lnTo>
                  <a:lnTo>
                    <a:pt x="640556" y="381000"/>
                  </a:lnTo>
                  <a:lnTo>
                    <a:pt x="823912" y="3476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230;p201">
              <a:extLst>
                <a:ext uri="{FF2B5EF4-FFF2-40B4-BE49-F238E27FC236}">
                  <a16:creationId xmlns:a16="http://schemas.microsoft.com/office/drawing/2014/main" id="{E120ABF6-1342-EB45-BC93-B821583F8329}"/>
                </a:ext>
              </a:extLst>
            </p:cNvPr>
            <p:cNvSpPr/>
            <p:nvPr/>
          </p:nvSpPr>
          <p:spPr>
            <a:xfrm>
              <a:off x="4259263" y="2736850"/>
              <a:ext cx="1439862" cy="2171700"/>
            </a:xfrm>
            <a:custGeom>
              <a:avLst/>
              <a:gdLst/>
              <a:ahLst/>
              <a:cxnLst/>
              <a:rect l="l" t="t" r="r" b="b"/>
              <a:pathLst>
                <a:path w="1439386" h="2172061" extrusionOk="0">
                  <a:moveTo>
                    <a:pt x="1122087" y="559601"/>
                  </a:moveTo>
                  <a:lnTo>
                    <a:pt x="1104779" y="790365"/>
                  </a:lnTo>
                  <a:lnTo>
                    <a:pt x="1064396" y="995167"/>
                  </a:lnTo>
                  <a:lnTo>
                    <a:pt x="1041320" y="1075935"/>
                  </a:lnTo>
                  <a:lnTo>
                    <a:pt x="1006705" y="1185547"/>
                  </a:lnTo>
                  <a:lnTo>
                    <a:pt x="972090" y="1272083"/>
                  </a:lnTo>
                  <a:lnTo>
                    <a:pt x="925938" y="1370158"/>
                  </a:lnTo>
                  <a:lnTo>
                    <a:pt x="891323" y="1427849"/>
                  </a:lnTo>
                  <a:lnTo>
                    <a:pt x="842286" y="1508616"/>
                  </a:lnTo>
                  <a:lnTo>
                    <a:pt x="778826" y="1595152"/>
                  </a:lnTo>
                  <a:lnTo>
                    <a:pt x="709597" y="1673035"/>
                  </a:lnTo>
                  <a:lnTo>
                    <a:pt x="628830" y="1750918"/>
                  </a:lnTo>
                  <a:lnTo>
                    <a:pt x="504795" y="1846107"/>
                  </a:lnTo>
                  <a:lnTo>
                    <a:pt x="403836" y="1915336"/>
                  </a:lnTo>
                  <a:lnTo>
                    <a:pt x="262493" y="1996104"/>
                  </a:lnTo>
                  <a:lnTo>
                    <a:pt x="89420" y="2079755"/>
                  </a:lnTo>
                  <a:lnTo>
                    <a:pt x="11538" y="2117254"/>
                  </a:lnTo>
                  <a:lnTo>
                    <a:pt x="2884" y="2125908"/>
                  </a:lnTo>
                  <a:lnTo>
                    <a:pt x="0" y="2137446"/>
                  </a:lnTo>
                  <a:lnTo>
                    <a:pt x="0" y="2151869"/>
                  </a:lnTo>
                  <a:lnTo>
                    <a:pt x="8653" y="2166292"/>
                  </a:lnTo>
                  <a:lnTo>
                    <a:pt x="31730" y="2172061"/>
                  </a:lnTo>
                  <a:lnTo>
                    <a:pt x="89420" y="2154753"/>
                  </a:lnTo>
                  <a:lnTo>
                    <a:pt x="236532" y="2099947"/>
                  </a:lnTo>
                  <a:lnTo>
                    <a:pt x="383644" y="2039372"/>
                  </a:lnTo>
                  <a:lnTo>
                    <a:pt x="530755" y="1964374"/>
                  </a:lnTo>
                  <a:lnTo>
                    <a:pt x="651906" y="1895145"/>
                  </a:lnTo>
                  <a:lnTo>
                    <a:pt x="773057" y="1814377"/>
                  </a:lnTo>
                  <a:lnTo>
                    <a:pt x="859593" y="1748033"/>
                  </a:lnTo>
                  <a:lnTo>
                    <a:pt x="937476" y="1678804"/>
                  </a:lnTo>
                  <a:lnTo>
                    <a:pt x="1009590" y="1592268"/>
                  </a:lnTo>
                  <a:lnTo>
                    <a:pt x="1081703" y="1494193"/>
                  </a:lnTo>
                  <a:lnTo>
                    <a:pt x="1159586" y="1370158"/>
                  </a:lnTo>
                  <a:lnTo>
                    <a:pt x="1231699" y="1231700"/>
                  </a:lnTo>
                  <a:lnTo>
                    <a:pt x="1277852" y="1127856"/>
                  </a:lnTo>
                  <a:lnTo>
                    <a:pt x="1306697" y="980745"/>
                  </a:lnTo>
                  <a:lnTo>
                    <a:pt x="1332658" y="839402"/>
                  </a:lnTo>
                  <a:lnTo>
                    <a:pt x="1352850" y="718251"/>
                  </a:lnTo>
                  <a:lnTo>
                    <a:pt x="1361504" y="605754"/>
                  </a:lnTo>
                  <a:lnTo>
                    <a:pt x="1375926" y="496141"/>
                  </a:lnTo>
                  <a:lnTo>
                    <a:pt x="1390349" y="409605"/>
                  </a:lnTo>
                  <a:lnTo>
                    <a:pt x="1404772" y="325953"/>
                  </a:lnTo>
                  <a:lnTo>
                    <a:pt x="1427848" y="250955"/>
                  </a:lnTo>
                  <a:lnTo>
                    <a:pt x="1439386" y="222110"/>
                  </a:lnTo>
                  <a:lnTo>
                    <a:pt x="1439386" y="207687"/>
                  </a:lnTo>
                  <a:lnTo>
                    <a:pt x="1427848" y="164419"/>
                  </a:lnTo>
                  <a:lnTo>
                    <a:pt x="1404772" y="126920"/>
                  </a:lnTo>
                  <a:lnTo>
                    <a:pt x="1390349" y="109613"/>
                  </a:lnTo>
                  <a:lnTo>
                    <a:pt x="1367273" y="89421"/>
                  </a:lnTo>
                  <a:lnTo>
                    <a:pt x="1349966" y="74998"/>
                  </a:lnTo>
                  <a:lnTo>
                    <a:pt x="1263429" y="0"/>
                  </a:lnTo>
                  <a:lnTo>
                    <a:pt x="1064396" y="57691"/>
                  </a:lnTo>
                  <a:lnTo>
                    <a:pt x="1116318" y="126920"/>
                  </a:lnTo>
                  <a:lnTo>
                    <a:pt x="1124971" y="147112"/>
                  </a:lnTo>
                  <a:lnTo>
                    <a:pt x="1136509" y="184611"/>
                  </a:lnTo>
                  <a:lnTo>
                    <a:pt x="1148048" y="230764"/>
                  </a:lnTo>
                  <a:lnTo>
                    <a:pt x="1148048" y="271147"/>
                  </a:lnTo>
                  <a:lnTo>
                    <a:pt x="1130740" y="475950"/>
                  </a:lnTo>
                  <a:lnTo>
                    <a:pt x="1122087" y="55960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231;p201">
              <a:extLst>
                <a:ext uri="{FF2B5EF4-FFF2-40B4-BE49-F238E27FC236}">
                  <a16:creationId xmlns:a16="http://schemas.microsoft.com/office/drawing/2014/main" id="{4768A514-EB7F-4E45-8B42-D4A8DF2F16E7}"/>
                </a:ext>
              </a:extLst>
            </p:cNvPr>
            <p:cNvSpPr/>
            <p:nvPr/>
          </p:nvSpPr>
          <p:spPr>
            <a:xfrm>
              <a:off x="5478463" y="3789363"/>
              <a:ext cx="1355725" cy="1212850"/>
            </a:xfrm>
            <a:custGeom>
              <a:avLst/>
              <a:gdLst/>
              <a:ahLst/>
              <a:cxnLst/>
              <a:rect l="l" t="t" r="r" b="b"/>
              <a:pathLst>
                <a:path w="1354932" h="1214437" extrusionOk="0">
                  <a:moveTo>
                    <a:pt x="461963" y="273844"/>
                  </a:moveTo>
                  <a:lnTo>
                    <a:pt x="333375" y="197644"/>
                  </a:lnTo>
                  <a:lnTo>
                    <a:pt x="219075" y="128587"/>
                  </a:lnTo>
                  <a:lnTo>
                    <a:pt x="69057" y="38100"/>
                  </a:lnTo>
                  <a:lnTo>
                    <a:pt x="14288" y="0"/>
                  </a:lnTo>
                  <a:lnTo>
                    <a:pt x="0" y="71437"/>
                  </a:lnTo>
                  <a:lnTo>
                    <a:pt x="116682" y="173831"/>
                  </a:lnTo>
                  <a:lnTo>
                    <a:pt x="264319" y="309562"/>
                  </a:lnTo>
                  <a:lnTo>
                    <a:pt x="376238" y="416719"/>
                  </a:lnTo>
                  <a:lnTo>
                    <a:pt x="500063" y="533400"/>
                  </a:lnTo>
                  <a:lnTo>
                    <a:pt x="640557" y="669131"/>
                  </a:lnTo>
                  <a:lnTo>
                    <a:pt x="757238" y="783431"/>
                  </a:lnTo>
                  <a:lnTo>
                    <a:pt x="840582" y="862012"/>
                  </a:lnTo>
                  <a:lnTo>
                    <a:pt x="940594" y="959644"/>
                  </a:lnTo>
                  <a:lnTo>
                    <a:pt x="1078707" y="1097756"/>
                  </a:lnTo>
                  <a:lnTo>
                    <a:pt x="1147763" y="1164431"/>
                  </a:lnTo>
                  <a:lnTo>
                    <a:pt x="1173957" y="1183481"/>
                  </a:lnTo>
                  <a:lnTo>
                    <a:pt x="1207294" y="1200150"/>
                  </a:lnTo>
                  <a:lnTo>
                    <a:pt x="1231107" y="1209675"/>
                  </a:lnTo>
                  <a:lnTo>
                    <a:pt x="1250157" y="1214437"/>
                  </a:lnTo>
                  <a:lnTo>
                    <a:pt x="1266825" y="1214437"/>
                  </a:lnTo>
                  <a:lnTo>
                    <a:pt x="1285875" y="1209675"/>
                  </a:lnTo>
                  <a:lnTo>
                    <a:pt x="1302544" y="1195387"/>
                  </a:lnTo>
                  <a:lnTo>
                    <a:pt x="1316832" y="1188244"/>
                  </a:lnTo>
                  <a:lnTo>
                    <a:pt x="1331119" y="1176337"/>
                  </a:lnTo>
                  <a:lnTo>
                    <a:pt x="1340644" y="1159669"/>
                  </a:lnTo>
                  <a:lnTo>
                    <a:pt x="1347788" y="1145381"/>
                  </a:lnTo>
                  <a:lnTo>
                    <a:pt x="1352550" y="1123950"/>
                  </a:lnTo>
                  <a:lnTo>
                    <a:pt x="1354932" y="1109662"/>
                  </a:lnTo>
                  <a:lnTo>
                    <a:pt x="1354932" y="1088231"/>
                  </a:lnTo>
                  <a:lnTo>
                    <a:pt x="1343025" y="1050131"/>
                  </a:lnTo>
                  <a:lnTo>
                    <a:pt x="1293019" y="952500"/>
                  </a:lnTo>
                  <a:lnTo>
                    <a:pt x="1226344" y="831056"/>
                  </a:lnTo>
                  <a:lnTo>
                    <a:pt x="1145382" y="704850"/>
                  </a:lnTo>
                  <a:lnTo>
                    <a:pt x="1116807" y="664369"/>
                  </a:lnTo>
                  <a:lnTo>
                    <a:pt x="1095375" y="650081"/>
                  </a:lnTo>
                  <a:lnTo>
                    <a:pt x="954882" y="569119"/>
                  </a:lnTo>
                  <a:lnTo>
                    <a:pt x="719138" y="428625"/>
                  </a:lnTo>
                  <a:lnTo>
                    <a:pt x="461963" y="2738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232;p201">
              <a:extLst>
                <a:ext uri="{FF2B5EF4-FFF2-40B4-BE49-F238E27FC236}">
                  <a16:creationId xmlns:a16="http://schemas.microsoft.com/office/drawing/2014/main" id="{9CFBF926-F6F0-8545-BCED-9FCC32BED29C}"/>
                </a:ext>
              </a:extLst>
            </p:cNvPr>
            <p:cNvSpPr/>
            <p:nvPr/>
          </p:nvSpPr>
          <p:spPr>
            <a:xfrm>
              <a:off x="2894013" y="4367213"/>
              <a:ext cx="1095375" cy="809625"/>
            </a:xfrm>
            <a:custGeom>
              <a:avLst/>
              <a:gdLst/>
              <a:ahLst/>
              <a:cxnLst/>
              <a:rect l="l" t="t" r="r" b="b"/>
              <a:pathLst>
                <a:path w="1095375" h="809625" extrusionOk="0">
                  <a:moveTo>
                    <a:pt x="602456" y="516731"/>
                  </a:moveTo>
                  <a:lnTo>
                    <a:pt x="800100" y="409575"/>
                  </a:lnTo>
                  <a:lnTo>
                    <a:pt x="904875" y="352425"/>
                  </a:lnTo>
                  <a:lnTo>
                    <a:pt x="940594" y="335756"/>
                  </a:lnTo>
                  <a:lnTo>
                    <a:pt x="981075" y="321468"/>
                  </a:lnTo>
                  <a:lnTo>
                    <a:pt x="1009650" y="314325"/>
                  </a:lnTo>
                  <a:lnTo>
                    <a:pt x="1057275" y="307181"/>
                  </a:lnTo>
                  <a:lnTo>
                    <a:pt x="1095375" y="309562"/>
                  </a:lnTo>
                  <a:lnTo>
                    <a:pt x="781050" y="0"/>
                  </a:lnTo>
                  <a:lnTo>
                    <a:pt x="804862" y="52387"/>
                  </a:lnTo>
                  <a:lnTo>
                    <a:pt x="814387" y="76200"/>
                  </a:lnTo>
                  <a:lnTo>
                    <a:pt x="816769" y="85725"/>
                  </a:lnTo>
                  <a:lnTo>
                    <a:pt x="819150" y="109537"/>
                  </a:lnTo>
                  <a:lnTo>
                    <a:pt x="814387" y="154781"/>
                  </a:lnTo>
                  <a:lnTo>
                    <a:pt x="795337" y="183356"/>
                  </a:lnTo>
                  <a:lnTo>
                    <a:pt x="664369" y="300037"/>
                  </a:lnTo>
                  <a:lnTo>
                    <a:pt x="554831" y="392906"/>
                  </a:lnTo>
                  <a:lnTo>
                    <a:pt x="473869" y="447675"/>
                  </a:lnTo>
                  <a:lnTo>
                    <a:pt x="419100" y="485775"/>
                  </a:lnTo>
                  <a:lnTo>
                    <a:pt x="330994" y="533400"/>
                  </a:lnTo>
                  <a:lnTo>
                    <a:pt x="238125" y="576262"/>
                  </a:lnTo>
                  <a:lnTo>
                    <a:pt x="176212" y="597693"/>
                  </a:lnTo>
                  <a:lnTo>
                    <a:pt x="142875" y="600075"/>
                  </a:lnTo>
                  <a:lnTo>
                    <a:pt x="95250" y="609600"/>
                  </a:lnTo>
                  <a:lnTo>
                    <a:pt x="66675" y="621506"/>
                  </a:lnTo>
                  <a:lnTo>
                    <a:pt x="45244" y="640556"/>
                  </a:lnTo>
                  <a:lnTo>
                    <a:pt x="19050" y="728662"/>
                  </a:lnTo>
                  <a:lnTo>
                    <a:pt x="0" y="809625"/>
                  </a:lnTo>
                  <a:lnTo>
                    <a:pt x="278606" y="766762"/>
                  </a:lnTo>
                  <a:lnTo>
                    <a:pt x="285750" y="707231"/>
                  </a:lnTo>
                  <a:lnTo>
                    <a:pt x="295275" y="681037"/>
                  </a:lnTo>
                  <a:lnTo>
                    <a:pt x="307181" y="664368"/>
                  </a:lnTo>
                  <a:lnTo>
                    <a:pt x="426244" y="604837"/>
                  </a:lnTo>
                  <a:lnTo>
                    <a:pt x="602456" y="5167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33;p201">
              <a:extLst>
                <a:ext uri="{FF2B5EF4-FFF2-40B4-BE49-F238E27FC236}">
                  <a16:creationId xmlns:a16="http://schemas.microsoft.com/office/drawing/2014/main" id="{FBB985EC-082F-964A-9C12-527CE64ECEA3}"/>
                </a:ext>
              </a:extLst>
            </p:cNvPr>
            <p:cNvSpPr/>
            <p:nvPr/>
          </p:nvSpPr>
          <p:spPr>
            <a:xfrm>
              <a:off x="2855913" y="5102225"/>
              <a:ext cx="4748212" cy="936625"/>
            </a:xfrm>
            <a:custGeom>
              <a:avLst/>
              <a:gdLst/>
              <a:ahLst/>
              <a:cxnLst/>
              <a:rect l="l" t="t" r="r" b="b"/>
              <a:pathLst>
                <a:path w="4747098" h="937747" extrusionOk="0">
                  <a:moveTo>
                    <a:pt x="789886" y="19456"/>
                  </a:moveTo>
                  <a:lnTo>
                    <a:pt x="529185" y="3891"/>
                  </a:lnTo>
                  <a:lnTo>
                    <a:pt x="338523" y="0"/>
                  </a:lnTo>
                  <a:lnTo>
                    <a:pt x="50584" y="19456"/>
                  </a:lnTo>
                  <a:lnTo>
                    <a:pt x="35020" y="70039"/>
                  </a:lnTo>
                  <a:lnTo>
                    <a:pt x="19456" y="128405"/>
                  </a:lnTo>
                  <a:lnTo>
                    <a:pt x="7782" y="182880"/>
                  </a:lnTo>
                  <a:lnTo>
                    <a:pt x="0" y="221791"/>
                  </a:lnTo>
                  <a:lnTo>
                    <a:pt x="3891" y="237355"/>
                  </a:lnTo>
                  <a:lnTo>
                    <a:pt x="27238" y="249028"/>
                  </a:lnTo>
                  <a:lnTo>
                    <a:pt x="66148" y="241246"/>
                  </a:lnTo>
                  <a:lnTo>
                    <a:pt x="128405" y="225682"/>
                  </a:lnTo>
                  <a:lnTo>
                    <a:pt x="194554" y="198444"/>
                  </a:lnTo>
                  <a:lnTo>
                    <a:pt x="252920" y="175098"/>
                  </a:lnTo>
                  <a:lnTo>
                    <a:pt x="365760" y="151752"/>
                  </a:lnTo>
                  <a:lnTo>
                    <a:pt x="474710" y="140078"/>
                  </a:lnTo>
                  <a:lnTo>
                    <a:pt x="607006" y="132296"/>
                  </a:lnTo>
                  <a:lnTo>
                    <a:pt x="727629" y="132296"/>
                  </a:lnTo>
                  <a:lnTo>
                    <a:pt x="828797" y="132296"/>
                  </a:lnTo>
                  <a:lnTo>
                    <a:pt x="957202" y="140078"/>
                  </a:lnTo>
                  <a:lnTo>
                    <a:pt x="1073934" y="151752"/>
                  </a:lnTo>
                  <a:lnTo>
                    <a:pt x="1225685" y="171207"/>
                  </a:lnTo>
                  <a:lnTo>
                    <a:pt x="1443585" y="214009"/>
                  </a:lnTo>
                  <a:lnTo>
                    <a:pt x="1579772" y="241246"/>
                  </a:lnTo>
                  <a:lnTo>
                    <a:pt x="1747088" y="284048"/>
                  </a:lnTo>
                  <a:lnTo>
                    <a:pt x="2023354" y="361869"/>
                  </a:lnTo>
                  <a:lnTo>
                    <a:pt x="2299619" y="447473"/>
                  </a:lnTo>
                  <a:lnTo>
                    <a:pt x="2529192" y="521403"/>
                  </a:lnTo>
                  <a:lnTo>
                    <a:pt x="2750982" y="591442"/>
                  </a:lnTo>
                  <a:lnTo>
                    <a:pt x="3023357" y="680936"/>
                  </a:lnTo>
                  <a:lnTo>
                    <a:pt x="3202346" y="743193"/>
                  </a:lnTo>
                  <a:lnTo>
                    <a:pt x="3560324" y="867707"/>
                  </a:lnTo>
                  <a:lnTo>
                    <a:pt x="3750986" y="933856"/>
                  </a:lnTo>
                  <a:lnTo>
                    <a:pt x="3762659" y="937747"/>
                  </a:lnTo>
                  <a:lnTo>
                    <a:pt x="3832698" y="926073"/>
                  </a:lnTo>
                  <a:lnTo>
                    <a:pt x="3953321" y="898836"/>
                  </a:lnTo>
                  <a:lnTo>
                    <a:pt x="4042816" y="875490"/>
                  </a:lnTo>
                  <a:lnTo>
                    <a:pt x="4210131" y="821015"/>
                  </a:lnTo>
                  <a:lnTo>
                    <a:pt x="4404685" y="743193"/>
                  </a:lnTo>
                  <a:lnTo>
                    <a:pt x="4575891" y="665372"/>
                  </a:lnTo>
                  <a:lnTo>
                    <a:pt x="4715970" y="595333"/>
                  </a:lnTo>
                  <a:lnTo>
                    <a:pt x="4743207" y="571987"/>
                  </a:lnTo>
                  <a:lnTo>
                    <a:pt x="4747098" y="560313"/>
                  </a:lnTo>
                  <a:lnTo>
                    <a:pt x="4739316" y="544749"/>
                  </a:lnTo>
                  <a:lnTo>
                    <a:pt x="4696514" y="533076"/>
                  </a:lnTo>
                  <a:lnTo>
                    <a:pt x="4536981" y="533076"/>
                  </a:lnTo>
                  <a:lnTo>
                    <a:pt x="4186785" y="521403"/>
                  </a:lnTo>
                  <a:lnTo>
                    <a:pt x="3859936" y="501947"/>
                  </a:lnTo>
                  <a:lnTo>
                    <a:pt x="3595343" y="478601"/>
                  </a:lnTo>
                  <a:lnTo>
                    <a:pt x="3338533" y="443581"/>
                  </a:lnTo>
                  <a:lnTo>
                    <a:pt x="3066159" y="392998"/>
                  </a:lnTo>
                  <a:lnTo>
                    <a:pt x="2879388" y="357978"/>
                  </a:lnTo>
                  <a:lnTo>
                    <a:pt x="2704290" y="322958"/>
                  </a:lnTo>
                  <a:lnTo>
                    <a:pt x="2447480" y="272375"/>
                  </a:lnTo>
                  <a:lnTo>
                    <a:pt x="2151759" y="210118"/>
                  </a:lnTo>
                  <a:lnTo>
                    <a:pt x="1929968" y="167316"/>
                  </a:lnTo>
                  <a:lnTo>
                    <a:pt x="1708177" y="132296"/>
                  </a:lnTo>
                  <a:lnTo>
                    <a:pt x="1451367" y="93386"/>
                  </a:lnTo>
                  <a:lnTo>
                    <a:pt x="1097280" y="42802"/>
                  </a:lnTo>
                  <a:lnTo>
                    <a:pt x="789886" y="194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" name="Google Shape;2238;p202">
            <a:extLst>
              <a:ext uri="{FF2B5EF4-FFF2-40B4-BE49-F238E27FC236}">
                <a16:creationId xmlns:a16="http://schemas.microsoft.com/office/drawing/2014/main" id="{3EEDB926-FCB7-7D4C-AE0A-3A9E79320D4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2070" y="1352967"/>
            <a:ext cx="4762500" cy="453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テキスト ボックス 5">
            <a:extLst>
              <a:ext uri="{FF2B5EF4-FFF2-40B4-BE49-F238E27FC236}">
                <a16:creationId xmlns:a16="http://schemas.microsoft.com/office/drawing/2014/main" id="{8BCB115E-9BA0-47D5-B7FB-1AC6262D6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634" y="1722812"/>
            <a:ext cx="7101880" cy="371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1463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何をしているのかな　　　　　　　　　　　　葉 使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くらべてみよう　　　　　　　　　　　　　　表 所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すいせんのラッパ　　　　　　　　　　　　　起 面 向 緑 感 豆 様 物 岸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図書館へ行こう　　　　　　　　　　　　　　館 習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国語じてんの使い方を知ろう　　　　　　　　意 味 漢 開 落 着 駅 和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自然のかくし絵　　　　　　　　　　　　　　身 役 調 育 守 動 持 章 号 返 題 植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漢字の表す意味　　　　　　　　　　　　　　曲 板 皿 委 員 発 血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メモを取りながら話しを聞こう　　　　　　　取 局 配 住 酒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調べて書こう、わたしのレポート　　　　　　由 庭 路 整 研 究 油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はりねずみと金貨　　　　　　　　　　　　　拾 投 進 屋 実 度 暗 苦 事 世 界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慣用句を使おう　　　　　　　　　　　　　　次 遊 速 央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「ほけんだより」を読みくらべよう　　　　　仕 勉 温 部 宿 湯 泳 氷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紙ひこうき・夕日がせなかをおしてくる　　　詩 陽 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グループの合い言葉をきめよう　　　　　　　運 練 始 終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サーカスのライオン　　　　　　　　　　　　化 寒 鉄 真 客 服 送 院 皮 受 消 荷 想 定 予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くわしく表す言葉　　　　　　　　　　　　　主 追 坂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想像を広げて物語を書こう　　　　　　　　　助 美 都 悲 悪</a:t>
            </a:r>
            <a:endParaRPr lang="ja-JP" altLang="en-US" sz="1463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123" name="テキスト ボックス 9">
            <a:extLst>
              <a:ext uri="{FF2B5EF4-FFF2-40B4-BE49-F238E27FC236}">
                <a16:creationId xmlns:a16="http://schemas.microsoft.com/office/drawing/2014/main" id="{92DD9C24-7F09-463A-9AD8-69BF5D958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634" y="867398"/>
            <a:ext cx="7196038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9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東京書籍 </a:t>
            </a:r>
            <a:r>
              <a:rPr lang="en-US" altLang="ja-JP" sz="19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lang="ja-JP" altLang="en-US" sz="19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年生の漢字一覧（</a:t>
            </a:r>
            <a:r>
              <a:rPr lang="en-US" altLang="ja-JP" sz="19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1/2</a:t>
            </a:r>
            <a:r>
              <a:rPr lang="ja-JP" altLang="en-US" sz="19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F13D036-6D90-4493-B195-8A1CC4521202}"/>
              </a:ext>
            </a:extLst>
          </p:cNvPr>
          <p:cNvSpPr/>
          <p:nvPr/>
        </p:nvSpPr>
        <p:spPr>
          <a:xfrm>
            <a:off x="525865" y="1510066"/>
            <a:ext cx="701675" cy="29279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138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上巻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2B2FF80-2CEB-45F3-ACC5-153C83992225}"/>
              </a:ext>
            </a:extLst>
          </p:cNvPr>
          <p:cNvSpPr/>
          <p:nvPr/>
        </p:nvSpPr>
        <p:spPr>
          <a:xfrm>
            <a:off x="453635" y="1367409"/>
            <a:ext cx="8541874" cy="4212776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ja-JP" altLang="en-US" b="1" i="1" dirty="0">
                <a:solidFill>
                  <a:srgbClr val="0000CC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本資料</a:t>
            </a:r>
          </a:p>
        </p:txBody>
      </p:sp>
    </p:spTree>
    <p:extLst>
      <p:ext uri="{BB962C8B-B14F-4D97-AF65-F5344CB8AC3E}">
        <p14:creationId xmlns:p14="http://schemas.microsoft.com/office/powerpoint/2010/main" val="608817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" name="Google Shape;2498;p2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8783" y="1477380"/>
            <a:ext cx="4464050" cy="409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8" name="Google Shape;2238;p2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9878" y="1437191"/>
            <a:ext cx="4762500" cy="453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2" name="Google Shape;2832;p257"/>
          <p:cNvSpPr txBox="1"/>
          <p:nvPr/>
        </p:nvSpPr>
        <p:spPr>
          <a:xfrm>
            <a:off x="3944888" y="6710360"/>
            <a:ext cx="400851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院</a:t>
            </a:r>
            <a:endParaRPr/>
          </a:p>
        </p:txBody>
      </p:sp>
      <p:sp>
        <p:nvSpPr>
          <p:cNvPr id="2833" name="Google Shape;2833;p257"/>
          <p:cNvSpPr/>
          <p:nvPr/>
        </p:nvSpPr>
        <p:spPr>
          <a:xfrm>
            <a:off x="5175250" y="1681163"/>
            <a:ext cx="585788" cy="625475"/>
          </a:xfrm>
          <a:custGeom>
            <a:avLst/>
            <a:gdLst/>
            <a:ahLst/>
            <a:cxnLst/>
            <a:rect l="l" t="t" r="r" b="b"/>
            <a:pathLst>
              <a:path w="585788" h="626268" extrusionOk="0">
                <a:moveTo>
                  <a:pt x="254794" y="459581"/>
                </a:moveTo>
                <a:lnTo>
                  <a:pt x="242888" y="250031"/>
                </a:lnTo>
                <a:cubicBezTo>
                  <a:pt x="242094" y="230981"/>
                  <a:pt x="241301" y="211931"/>
                  <a:pt x="240507" y="192881"/>
                </a:cubicBezTo>
                <a:lnTo>
                  <a:pt x="230982" y="183356"/>
                </a:lnTo>
                <a:lnTo>
                  <a:pt x="147638" y="152400"/>
                </a:lnTo>
                <a:lnTo>
                  <a:pt x="95250" y="123825"/>
                </a:lnTo>
                <a:lnTo>
                  <a:pt x="38100" y="80962"/>
                </a:lnTo>
                <a:lnTo>
                  <a:pt x="11907" y="42862"/>
                </a:lnTo>
                <a:lnTo>
                  <a:pt x="0" y="19050"/>
                </a:lnTo>
                <a:lnTo>
                  <a:pt x="2382" y="4762"/>
                </a:lnTo>
                <a:lnTo>
                  <a:pt x="19050" y="0"/>
                </a:lnTo>
                <a:lnTo>
                  <a:pt x="61913" y="4762"/>
                </a:lnTo>
                <a:lnTo>
                  <a:pt x="97632" y="16668"/>
                </a:lnTo>
                <a:lnTo>
                  <a:pt x="154782" y="28575"/>
                </a:lnTo>
                <a:lnTo>
                  <a:pt x="200025" y="28575"/>
                </a:lnTo>
                <a:lnTo>
                  <a:pt x="264319" y="23812"/>
                </a:lnTo>
                <a:lnTo>
                  <a:pt x="309563" y="7143"/>
                </a:lnTo>
                <a:lnTo>
                  <a:pt x="342900" y="2381"/>
                </a:lnTo>
                <a:lnTo>
                  <a:pt x="404813" y="11906"/>
                </a:lnTo>
                <a:lnTo>
                  <a:pt x="545307" y="69056"/>
                </a:lnTo>
                <a:lnTo>
                  <a:pt x="566738" y="83343"/>
                </a:lnTo>
                <a:lnTo>
                  <a:pt x="578644" y="100012"/>
                </a:lnTo>
                <a:lnTo>
                  <a:pt x="585788" y="121443"/>
                </a:lnTo>
                <a:lnTo>
                  <a:pt x="583407" y="152400"/>
                </a:lnTo>
                <a:lnTo>
                  <a:pt x="571500" y="173831"/>
                </a:lnTo>
                <a:lnTo>
                  <a:pt x="547688" y="195262"/>
                </a:lnTo>
                <a:lnTo>
                  <a:pt x="511969" y="292893"/>
                </a:lnTo>
                <a:lnTo>
                  <a:pt x="504825" y="352425"/>
                </a:lnTo>
                <a:lnTo>
                  <a:pt x="514350" y="583406"/>
                </a:lnTo>
                <a:lnTo>
                  <a:pt x="254794" y="626268"/>
                </a:lnTo>
                <a:lnTo>
                  <a:pt x="254794" y="45958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4" name="Google Shape;2834;p257"/>
          <p:cNvSpPr/>
          <p:nvPr/>
        </p:nvSpPr>
        <p:spPr>
          <a:xfrm>
            <a:off x="4156075" y="2192338"/>
            <a:ext cx="409575" cy="1127125"/>
          </a:xfrm>
          <a:custGeom>
            <a:avLst/>
            <a:gdLst/>
            <a:ahLst/>
            <a:cxnLst/>
            <a:rect l="l" t="t" r="r" b="b"/>
            <a:pathLst>
              <a:path w="409575" h="1126332" extrusionOk="0">
                <a:moveTo>
                  <a:pt x="180975" y="519113"/>
                </a:moveTo>
                <a:lnTo>
                  <a:pt x="211932" y="423863"/>
                </a:lnTo>
                <a:lnTo>
                  <a:pt x="223838" y="354807"/>
                </a:lnTo>
                <a:lnTo>
                  <a:pt x="233363" y="257175"/>
                </a:lnTo>
                <a:lnTo>
                  <a:pt x="223838" y="188119"/>
                </a:lnTo>
                <a:lnTo>
                  <a:pt x="204788" y="126207"/>
                </a:lnTo>
                <a:lnTo>
                  <a:pt x="178594" y="83344"/>
                </a:lnTo>
                <a:lnTo>
                  <a:pt x="161925" y="47625"/>
                </a:lnTo>
                <a:lnTo>
                  <a:pt x="157163" y="21432"/>
                </a:lnTo>
                <a:lnTo>
                  <a:pt x="164307" y="9525"/>
                </a:lnTo>
                <a:lnTo>
                  <a:pt x="180975" y="0"/>
                </a:lnTo>
                <a:lnTo>
                  <a:pt x="233363" y="7144"/>
                </a:lnTo>
                <a:lnTo>
                  <a:pt x="257175" y="19050"/>
                </a:lnTo>
                <a:lnTo>
                  <a:pt x="316707" y="69057"/>
                </a:lnTo>
                <a:lnTo>
                  <a:pt x="388144" y="159544"/>
                </a:lnTo>
                <a:lnTo>
                  <a:pt x="397669" y="173832"/>
                </a:lnTo>
                <a:lnTo>
                  <a:pt x="409575" y="369094"/>
                </a:lnTo>
                <a:lnTo>
                  <a:pt x="364332" y="645319"/>
                </a:lnTo>
                <a:lnTo>
                  <a:pt x="328613" y="797719"/>
                </a:lnTo>
                <a:lnTo>
                  <a:pt x="288132" y="926307"/>
                </a:lnTo>
                <a:lnTo>
                  <a:pt x="242888" y="1019175"/>
                </a:lnTo>
                <a:lnTo>
                  <a:pt x="188119" y="1083469"/>
                </a:lnTo>
                <a:lnTo>
                  <a:pt x="154782" y="1112044"/>
                </a:lnTo>
                <a:lnTo>
                  <a:pt x="135732" y="1121569"/>
                </a:lnTo>
                <a:lnTo>
                  <a:pt x="123825" y="1126332"/>
                </a:lnTo>
                <a:lnTo>
                  <a:pt x="97632" y="1123950"/>
                </a:lnTo>
                <a:lnTo>
                  <a:pt x="69057" y="1114425"/>
                </a:lnTo>
                <a:lnTo>
                  <a:pt x="50007" y="1088232"/>
                </a:lnTo>
                <a:lnTo>
                  <a:pt x="28575" y="1038225"/>
                </a:lnTo>
                <a:lnTo>
                  <a:pt x="9525" y="976313"/>
                </a:lnTo>
                <a:lnTo>
                  <a:pt x="0" y="890588"/>
                </a:lnTo>
                <a:lnTo>
                  <a:pt x="9525" y="814388"/>
                </a:lnTo>
                <a:lnTo>
                  <a:pt x="88107" y="700088"/>
                </a:lnTo>
                <a:lnTo>
                  <a:pt x="180975" y="51911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5" name="Google Shape;2835;p257"/>
          <p:cNvSpPr/>
          <p:nvPr/>
        </p:nvSpPr>
        <p:spPr>
          <a:xfrm>
            <a:off x="2979738" y="1824038"/>
            <a:ext cx="1106487" cy="385762"/>
          </a:xfrm>
          <a:custGeom>
            <a:avLst/>
            <a:gdLst/>
            <a:ahLst/>
            <a:cxnLst/>
            <a:rect l="l" t="t" r="r" b="b"/>
            <a:pathLst>
              <a:path w="1107281" h="385762" extrusionOk="0">
                <a:moveTo>
                  <a:pt x="283369" y="342900"/>
                </a:moveTo>
                <a:lnTo>
                  <a:pt x="109537" y="378618"/>
                </a:lnTo>
                <a:lnTo>
                  <a:pt x="57150" y="385762"/>
                </a:lnTo>
                <a:lnTo>
                  <a:pt x="0" y="242887"/>
                </a:lnTo>
                <a:lnTo>
                  <a:pt x="116681" y="223837"/>
                </a:lnTo>
                <a:lnTo>
                  <a:pt x="330994" y="190500"/>
                </a:lnTo>
                <a:lnTo>
                  <a:pt x="704850" y="97631"/>
                </a:lnTo>
                <a:lnTo>
                  <a:pt x="745331" y="85725"/>
                </a:lnTo>
                <a:lnTo>
                  <a:pt x="802481" y="35718"/>
                </a:lnTo>
                <a:lnTo>
                  <a:pt x="833437" y="9525"/>
                </a:lnTo>
                <a:lnTo>
                  <a:pt x="842962" y="2381"/>
                </a:lnTo>
                <a:lnTo>
                  <a:pt x="854869" y="0"/>
                </a:lnTo>
                <a:lnTo>
                  <a:pt x="971550" y="88106"/>
                </a:lnTo>
                <a:lnTo>
                  <a:pt x="1081087" y="183356"/>
                </a:lnTo>
                <a:lnTo>
                  <a:pt x="1104900" y="214312"/>
                </a:lnTo>
                <a:lnTo>
                  <a:pt x="1107281" y="247650"/>
                </a:lnTo>
                <a:lnTo>
                  <a:pt x="1097756" y="283368"/>
                </a:lnTo>
                <a:lnTo>
                  <a:pt x="1069181" y="311943"/>
                </a:lnTo>
                <a:lnTo>
                  <a:pt x="1038225" y="328612"/>
                </a:lnTo>
                <a:lnTo>
                  <a:pt x="747712" y="271462"/>
                </a:lnTo>
                <a:lnTo>
                  <a:pt x="726281" y="261937"/>
                </a:lnTo>
                <a:lnTo>
                  <a:pt x="690562" y="261937"/>
                </a:lnTo>
                <a:lnTo>
                  <a:pt x="283369" y="3429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6" name="Google Shape;2836;p257"/>
          <p:cNvSpPr/>
          <p:nvPr/>
        </p:nvSpPr>
        <p:spPr>
          <a:xfrm>
            <a:off x="4741863" y="2871788"/>
            <a:ext cx="1363662" cy="336550"/>
          </a:xfrm>
          <a:custGeom>
            <a:avLst/>
            <a:gdLst/>
            <a:ahLst/>
            <a:cxnLst/>
            <a:rect l="l" t="t" r="r" b="b"/>
            <a:pathLst>
              <a:path w="1364456" h="335756" extrusionOk="0">
                <a:moveTo>
                  <a:pt x="711994" y="300037"/>
                </a:moveTo>
                <a:lnTo>
                  <a:pt x="557212" y="321468"/>
                </a:lnTo>
                <a:lnTo>
                  <a:pt x="416719" y="335756"/>
                </a:lnTo>
                <a:lnTo>
                  <a:pt x="340519" y="335756"/>
                </a:lnTo>
                <a:lnTo>
                  <a:pt x="302419" y="330993"/>
                </a:lnTo>
                <a:lnTo>
                  <a:pt x="233362" y="311943"/>
                </a:lnTo>
                <a:lnTo>
                  <a:pt x="173831" y="283368"/>
                </a:lnTo>
                <a:lnTo>
                  <a:pt x="88106" y="221456"/>
                </a:lnTo>
                <a:lnTo>
                  <a:pt x="42862" y="178593"/>
                </a:lnTo>
                <a:lnTo>
                  <a:pt x="16669" y="150018"/>
                </a:lnTo>
                <a:lnTo>
                  <a:pt x="0" y="119062"/>
                </a:lnTo>
                <a:lnTo>
                  <a:pt x="0" y="97631"/>
                </a:lnTo>
                <a:lnTo>
                  <a:pt x="4762" y="88106"/>
                </a:lnTo>
                <a:lnTo>
                  <a:pt x="16669" y="80962"/>
                </a:lnTo>
                <a:lnTo>
                  <a:pt x="40481" y="80962"/>
                </a:lnTo>
                <a:lnTo>
                  <a:pt x="135731" y="114300"/>
                </a:lnTo>
                <a:lnTo>
                  <a:pt x="228600" y="138112"/>
                </a:lnTo>
                <a:lnTo>
                  <a:pt x="302419" y="152400"/>
                </a:lnTo>
                <a:lnTo>
                  <a:pt x="404812" y="154781"/>
                </a:lnTo>
                <a:lnTo>
                  <a:pt x="602456" y="140493"/>
                </a:lnTo>
                <a:lnTo>
                  <a:pt x="807244" y="102393"/>
                </a:lnTo>
                <a:lnTo>
                  <a:pt x="971550" y="64293"/>
                </a:lnTo>
                <a:lnTo>
                  <a:pt x="1021556" y="42862"/>
                </a:lnTo>
                <a:lnTo>
                  <a:pt x="1064419" y="7143"/>
                </a:lnTo>
                <a:lnTo>
                  <a:pt x="1076325" y="2381"/>
                </a:lnTo>
                <a:lnTo>
                  <a:pt x="1143000" y="0"/>
                </a:lnTo>
                <a:lnTo>
                  <a:pt x="1226344" y="7143"/>
                </a:lnTo>
                <a:lnTo>
                  <a:pt x="1297781" y="26193"/>
                </a:lnTo>
                <a:lnTo>
                  <a:pt x="1338262" y="47625"/>
                </a:lnTo>
                <a:lnTo>
                  <a:pt x="1354931" y="64293"/>
                </a:lnTo>
                <a:lnTo>
                  <a:pt x="1362075" y="90487"/>
                </a:lnTo>
                <a:lnTo>
                  <a:pt x="1364456" y="119062"/>
                </a:lnTo>
                <a:lnTo>
                  <a:pt x="1354931" y="154781"/>
                </a:lnTo>
                <a:lnTo>
                  <a:pt x="1335881" y="178593"/>
                </a:lnTo>
                <a:lnTo>
                  <a:pt x="1312069" y="192881"/>
                </a:lnTo>
                <a:lnTo>
                  <a:pt x="1133475" y="228600"/>
                </a:lnTo>
                <a:lnTo>
                  <a:pt x="711994" y="3000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7" name="Google Shape;2837;p257"/>
          <p:cNvSpPr/>
          <p:nvPr/>
        </p:nvSpPr>
        <p:spPr>
          <a:xfrm>
            <a:off x="4214813" y="3449638"/>
            <a:ext cx="2628900" cy="560387"/>
          </a:xfrm>
          <a:custGeom>
            <a:avLst/>
            <a:gdLst/>
            <a:ahLst/>
            <a:cxnLst/>
            <a:rect l="l" t="t" r="r" b="b"/>
            <a:pathLst>
              <a:path w="2628900" h="559594" extrusionOk="0">
                <a:moveTo>
                  <a:pt x="933450" y="445294"/>
                </a:moveTo>
                <a:lnTo>
                  <a:pt x="652462" y="521494"/>
                </a:lnTo>
                <a:lnTo>
                  <a:pt x="602456" y="535782"/>
                </a:lnTo>
                <a:lnTo>
                  <a:pt x="478631" y="559594"/>
                </a:lnTo>
                <a:lnTo>
                  <a:pt x="407193" y="545307"/>
                </a:lnTo>
                <a:lnTo>
                  <a:pt x="304800" y="507207"/>
                </a:lnTo>
                <a:lnTo>
                  <a:pt x="219075" y="471488"/>
                </a:lnTo>
                <a:lnTo>
                  <a:pt x="147637" y="428625"/>
                </a:lnTo>
                <a:lnTo>
                  <a:pt x="80962" y="381000"/>
                </a:lnTo>
                <a:lnTo>
                  <a:pt x="38100" y="347663"/>
                </a:lnTo>
                <a:lnTo>
                  <a:pt x="11906" y="316707"/>
                </a:lnTo>
                <a:lnTo>
                  <a:pt x="0" y="292894"/>
                </a:lnTo>
                <a:lnTo>
                  <a:pt x="0" y="273844"/>
                </a:lnTo>
                <a:lnTo>
                  <a:pt x="4762" y="259557"/>
                </a:lnTo>
                <a:lnTo>
                  <a:pt x="19050" y="252413"/>
                </a:lnTo>
                <a:lnTo>
                  <a:pt x="59531" y="264319"/>
                </a:lnTo>
                <a:lnTo>
                  <a:pt x="150018" y="297657"/>
                </a:lnTo>
                <a:lnTo>
                  <a:pt x="266700" y="321469"/>
                </a:lnTo>
                <a:lnTo>
                  <a:pt x="423862" y="335757"/>
                </a:lnTo>
                <a:lnTo>
                  <a:pt x="585787" y="323850"/>
                </a:lnTo>
                <a:lnTo>
                  <a:pt x="1107281" y="257175"/>
                </a:lnTo>
                <a:lnTo>
                  <a:pt x="1666875" y="159544"/>
                </a:lnTo>
                <a:lnTo>
                  <a:pt x="1971675" y="95250"/>
                </a:lnTo>
                <a:lnTo>
                  <a:pt x="2093118" y="66675"/>
                </a:lnTo>
                <a:lnTo>
                  <a:pt x="2140743" y="50007"/>
                </a:lnTo>
                <a:lnTo>
                  <a:pt x="2190750" y="26194"/>
                </a:lnTo>
                <a:lnTo>
                  <a:pt x="2216943" y="7144"/>
                </a:lnTo>
                <a:lnTo>
                  <a:pt x="2221706" y="4763"/>
                </a:lnTo>
                <a:lnTo>
                  <a:pt x="2255043" y="0"/>
                </a:lnTo>
                <a:lnTo>
                  <a:pt x="2362200" y="14288"/>
                </a:lnTo>
                <a:lnTo>
                  <a:pt x="2457450" y="40482"/>
                </a:lnTo>
                <a:lnTo>
                  <a:pt x="2524125" y="64294"/>
                </a:lnTo>
                <a:lnTo>
                  <a:pt x="2590800" y="104775"/>
                </a:lnTo>
                <a:lnTo>
                  <a:pt x="2612231" y="126207"/>
                </a:lnTo>
                <a:lnTo>
                  <a:pt x="2628900" y="166688"/>
                </a:lnTo>
                <a:lnTo>
                  <a:pt x="2624137" y="221457"/>
                </a:lnTo>
                <a:lnTo>
                  <a:pt x="2605087" y="254794"/>
                </a:lnTo>
                <a:lnTo>
                  <a:pt x="2576512" y="278607"/>
                </a:lnTo>
                <a:lnTo>
                  <a:pt x="2528887" y="297657"/>
                </a:lnTo>
                <a:lnTo>
                  <a:pt x="2478881" y="300038"/>
                </a:lnTo>
                <a:lnTo>
                  <a:pt x="2393156" y="288132"/>
                </a:lnTo>
                <a:lnTo>
                  <a:pt x="2245518" y="269082"/>
                </a:lnTo>
                <a:lnTo>
                  <a:pt x="2126456" y="266700"/>
                </a:lnTo>
                <a:lnTo>
                  <a:pt x="1933575" y="269082"/>
                </a:lnTo>
                <a:lnTo>
                  <a:pt x="1857375" y="278607"/>
                </a:lnTo>
                <a:lnTo>
                  <a:pt x="1495425" y="328613"/>
                </a:lnTo>
                <a:lnTo>
                  <a:pt x="1297781" y="381000"/>
                </a:lnTo>
                <a:lnTo>
                  <a:pt x="1135856" y="400050"/>
                </a:lnTo>
                <a:lnTo>
                  <a:pt x="933450" y="4452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8" name="Google Shape;2838;p257"/>
          <p:cNvSpPr/>
          <p:nvPr/>
        </p:nvSpPr>
        <p:spPr>
          <a:xfrm>
            <a:off x="3449638" y="2085975"/>
            <a:ext cx="569912" cy="962025"/>
          </a:xfrm>
          <a:custGeom>
            <a:avLst/>
            <a:gdLst/>
            <a:ahLst/>
            <a:cxnLst/>
            <a:rect l="l" t="t" r="r" b="b"/>
            <a:pathLst>
              <a:path w="569119" h="962025" extrusionOk="0">
                <a:moveTo>
                  <a:pt x="247650" y="238125"/>
                </a:moveTo>
                <a:lnTo>
                  <a:pt x="192882" y="435769"/>
                </a:lnTo>
                <a:lnTo>
                  <a:pt x="116682" y="654844"/>
                </a:lnTo>
                <a:lnTo>
                  <a:pt x="28575" y="883444"/>
                </a:lnTo>
                <a:lnTo>
                  <a:pt x="16669" y="900113"/>
                </a:lnTo>
                <a:lnTo>
                  <a:pt x="7144" y="912019"/>
                </a:lnTo>
                <a:lnTo>
                  <a:pt x="0" y="926306"/>
                </a:lnTo>
                <a:lnTo>
                  <a:pt x="4763" y="950119"/>
                </a:lnTo>
                <a:lnTo>
                  <a:pt x="54769" y="962025"/>
                </a:lnTo>
                <a:lnTo>
                  <a:pt x="102394" y="926306"/>
                </a:lnTo>
                <a:lnTo>
                  <a:pt x="235744" y="709613"/>
                </a:lnTo>
                <a:lnTo>
                  <a:pt x="373857" y="442913"/>
                </a:lnTo>
                <a:lnTo>
                  <a:pt x="504825" y="185738"/>
                </a:lnTo>
                <a:lnTo>
                  <a:pt x="569119" y="57150"/>
                </a:lnTo>
                <a:lnTo>
                  <a:pt x="285750" y="0"/>
                </a:lnTo>
                <a:lnTo>
                  <a:pt x="290513" y="28575"/>
                </a:lnTo>
                <a:lnTo>
                  <a:pt x="290513" y="69056"/>
                </a:lnTo>
                <a:lnTo>
                  <a:pt x="247650" y="2381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9" name="Google Shape;2839;p257"/>
          <p:cNvSpPr/>
          <p:nvPr/>
        </p:nvSpPr>
        <p:spPr>
          <a:xfrm>
            <a:off x="3452813" y="2992438"/>
            <a:ext cx="614362" cy="869950"/>
          </a:xfrm>
          <a:custGeom>
            <a:avLst/>
            <a:gdLst/>
            <a:ahLst/>
            <a:cxnLst/>
            <a:rect l="l" t="t" r="r" b="b"/>
            <a:pathLst>
              <a:path w="614362" h="869157" extrusionOk="0">
                <a:moveTo>
                  <a:pt x="319087" y="421482"/>
                </a:moveTo>
                <a:lnTo>
                  <a:pt x="285750" y="364332"/>
                </a:lnTo>
                <a:lnTo>
                  <a:pt x="219075" y="271463"/>
                </a:lnTo>
                <a:lnTo>
                  <a:pt x="126206" y="166688"/>
                </a:lnTo>
                <a:lnTo>
                  <a:pt x="61912" y="104775"/>
                </a:lnTo>
                <a:lnTo>
                  <a:pt x="30956" y="76200"/>
                </a:lnTo>
                <a:lnTo>
                  <a:pt x="11906" y="59532"/>
                </a:lnTo>
                <a:lnTo>
                  <a:pt x="2381" y="45244"/>
                </a:lnTo>
                <a:lnTo>
                  <a:pt x="0" y="38100"/>
                </a:lnTo>
                <a:lnTo>
                  <a:pt x="2381" y="21432"/>
                </a:lnTo>
                <a:lnTo>
                  <a:pt x="16668" y="0"/>
                </a:lnTo>
                <a:lnTo>
                  <a:pt x="109537" y="11907"/>
                </a:lnTo>
                <a:lnTo>
                  <a:pt x="152400" y="54769"/>
                </a:lnTo>
                <a:lnTo>
                  <a:pt x="264318" y="161925"/>
                </a:lnTo>
                <a:lnTo>
                  <a:pt x="385762" y="288132"/>
                </a:lnTo>
                <a:lnTo>
                  <a:pt x="464343" y="383382"/>
                </a:lnTo>
                <a:lnTo>
                  <a:pt x="531018" y="478632"/>
                </a:lnTo>
                <a:lnTo>
                  <a:pt x="547687" y="521494"/>
                </a:lnTo>
                <a:lnTo>
                  <a:pt x="583406" y="635794"/>
                </a:lnTo>
                <a:lnTo>
                  <a:pt x="611981" y="771525"/>
                </a:lnTo>
                <a:cubicBezTo>
                  <a:pt x="612775" y="804069"/>
                  <a:pt x="613568" y="836613"/>
                  <a:pt x="614362" y="869157"/>
                </a:cubicBezTo>
                <a:lnTo>
                  <a:pt x="395287" y="862013"/>
                </a:lnTo>
                <a:lnTo>
                  <a:pt x="395287" y="819150"/>
                </a:lnTo>
                <a:lnTo>
                  <a:pt x="400050" y="707232"/>
                </a:lnTo>
                <a:lnTo>
                  <a:pt x="392906" y="619125"/>
                </a:lnTo>
                <a:lnTo>
                  <a:pt x="376237" y="535782"/>
                </a:lnTo>
                <a:lnTo>
                  <a:pt x="319087" y="42148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0" name="Google Shape;2840;p257"/>
          <p:cNvSpPr/>
          <p:nvPr/>
        </p:nvSpPr>
        <p:spPr>
          <a:xfrm rot="-5400000">
            <a:off x="3445669" y="3942556"/>
            <a:ext cx="731838" cy="523875"/>
          </a:xfrm>
          <a:custGeom>
            <a:avLst/>
            <a:gdLst/>
            <a:ahLst/>
            <a:cxnLst/>
            <a:rect l="l" t="t" r="r" b="b"/>
            <a:pathLst>
              <a:path w="731044" h="523875" extrusionOk="0">
                <a:moveTo>
                  <a:pt x="69056" y="211931"/>
                </a:moveTo>
                <a:lnTo>
                  <a:pt x="38100" y="157162"/>
                </a:lnTo>
                <a:lnTo>
                  <a:pt x="11906" y="104775"/>
                </a:lnTo>
                <a:lnTo>
                  <a:pt x="4762" y="57150"/>
                </a:lnTo>
                <a:lnTo>
                  <a:pt x="0" y="0"/>
                </a:lnTo>
                <a:lnTo>
                  <a:pt x="304800" y="23812"/>
                </a:lnTo>
                <a:lnTo>
                  <a:pt x="307181" y="42862"/>
                </a:lnTo>
                <a:lnTo>
                  <a:pt x="321469" y="71437"/>
                </a:lnTo>
                <a:lnTo>
                  <a:pt x="350044" y="123825"/>
                </a:lnTo>
                <a:lnTo>
                  <a:pt x="392906" y="176212"/>
                </a:lnTo>
                <a:lnTo>
                  <a:pt x="454819" y="219075"/>
                </a:lnTo>
                <a:lnTo>
                  <a:pt x="538162" y="257175"/>
                </a:lnTo>
                <a:lnTo>
                  <a:pt x="640556" y="288131"/>
                </a:lnTo>
                <a:lnTo>
                  <a:pt x="731044" y="300037"/>
                </a:lnTo>
                <a:lnTo>
                  <a:pt x="714375" y="519112"/>
                </a:lnTo>
                <a:lnTo>
                  <a:pt x="681037" y="523875"/>
                </a:lnTo>
                <a:lnTo>
                  <a:pt x="573881" y="523875"/>
                </a:lnTo>
                <a:lnTo>
                  <a:pt x="526256" y="519112"/>
                </a:lnTo>
                <a:lnTo>
                  <a:pt x="447675" y="507206"/>
                </a:lnTo>
                <a:lnTo>
                  <a:pt x="397669" y="492919"/>
                </a:lnTo>
                <a:lnTo>
                  <a:pt x="335756" y="461962"/>
                </a:lnTo>
                <a:lnTo>
                  <a:pt x="280987" y="433387"/>
                </a:lnTo>
                <a:lnTo>
                  <a:pt x="214312" y="385762"/>
                </a:lnTo>
                <a:lnTo>
                  <a:pt x="150019" y="326231"/>
                </a:lnTo>
                <a:lnTo>
                  <a:pt x="69056" y="2119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1" name="Google Shape;2841;p257"/>
          <p:cNvSpPr/>
          <p:nvPr/>
        </p:nvSpPr>
        <p:spPr>
          <a:xfrm>
            <a:off x="3252788" y="4205288"/>
            <a:ext cx="338137" cy="365125"/>
          </a:xfrm>
          <a:custGeom>
            <a:avLst/>
            <a:gdLst/>
            <a:ahLst/>
            <a:cxnLst/>
            <a:rect l="l" t="t" r="r" b="b"/>
            <a:pathLst>
              <a:path w="338137" h="364331" extrusionOk="0">
                <a:moveTo>
                  <a:pt x="123825" y="28575"/>
                </a:moveTo>
                <a:lnTo>
                  <a:pt x="211931" y="42862"/>
                </a:lnTo>
                <a:lnTo>
                  <a:pt x="338137" y="57150"/>
                </a:lnTo>
                <a:lnTo>
                  <a:pt x="307181" y="364331"/>
                </a:lnTo>
                <a:lnTo>
                  <a:pt x="278606" y="361950"/>
                </a:lnTo>
                <a:lnTo>
                  <a:pt x="259556" y="347662"/>
                </a:lnTo>
                <a:lnTo>
                  <a:pt x="242887" y="309562"/>
                </a:lnTo>
                <a:lnTo>
                  <a:pt x="228600" y="264318"/>
                </a:lnTo>
                <a:lnTo>
                  <a:pt x="207168" y="219075"/>
                </a:lnTo>
                <a:lnTo>
                  <a:pt x="169068" y="173831"/>
                </a:lnTo>
                <a:lnTo>
                  <a:pt x="128587" y="135731"/>
                </a:lnTo>
                <a:lnTo>
                  <a:pt x="92868" y="100012"/>
                </a:lnTo>
                <a:lnTo>
                  <a:pt x="61912" y="76200"/>
                </a:lnTo>
                <a:lnTo>
                  <a:pt x="26193" y="59531"/>
                </a:lnTo>
                <a:lnTo>
                  <a:pt x="11906" y="45243"/>
                </a:lnTo>
                <a:lnTo>
                  <a:pt x="0" y="28575"/>
                </a:lnTo>
                <a:lnTo>
                  <a:pt x="0" y="9525"/>
                </a:lnTo>
                <a:lnTo>
                  <a:pt x="14287" y="0"/>
                </a:lnTo>
                <a:lnTo>
                  <a:pt x="59531" y="7143"/>
                </a:lnTo>
                <a:lnTo>
                  <a:pt x="123825" y="285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2" name="Google Shape;2842;p257"/>
          <p:cNvSpPr/>
          <p:nvPr/>
        </p:nvSpPr>
        <p:spPr>
          <a:xfrm rot="-5400000">
            <a:off x="962025" y="3676651"/>
            <a:ext cx="3895725" cy="355600"/>
          </a:xfrm>
          <a:custGeom>
            <a:avLst/>
            <a:gdLst/>
            <a:ahLst/>
            <a:cxnLst/>
            <a:rect l="l" t="t" r="r" b="b"/>
            <a:pathLst>
              <a:path w="3895725" h="355600" extrusionOk="0">
                <a:moveTo>
                  <a:pt x="1444625" y="104775"/>
                </a:moveTo>
                <a:lnTo>
                  <a:pt x="1930400" y="114300"/>
                </a:lnTo>
                <a:lnTo>
                  <a:pt x="2574925" y="114300"/>
                </a:lnTo>
                <a:lnTo>
                  <a:pt x="3321050" y="114300"/>
                </a:lnTo>
                <a:lnTo>
                  <a:pt x="3492500" y="98425"/>
                </a:lnTo>
                <a:lnTo>
                  <a:pt x="3606800" y="82550"/>
                </a:lnTo>
                <a:lnTo>
                  <a:pt x="3781425" y="34925"/>
                </a:lnTo>
                <a:lnTo>
                  <a:pt x="3832225" y="15875"/>
                </a:lnTo>
                <a:lnTo>
                  <a:pt x="3867150" y="0"/>
                </a:lnTo>
                <a:lnTo>
                  <a:pt x="3879850" y="3175"/>
                </a:lnTo>
                <a:lnTo>
                  <a:pt x="3895725" y="22225"/>
                </a:lnTo>
                <a:lnTo>
                  <a:pt x="3895725" y="44450"/>
                </a:lnTo>
                <a:lnTo>
                  <a:pt x="3819525" y="225425"/>
                </a:lnTo>
                <a:lnTo>
                  <a:pt x="3746500" y="346075"/>
                </a:lnTo>
                <a:lnTo>
                  <a:pt x="3575050" y="355600"/>
                </a:lnTo>
                <a:lnTo>
                  <a:pt x="3213100" y="330200"/>
                </a:lnTo>
                <a:lnTo>
                  <a:pt x="2616200" y="320675"/>
                </a:lnTo>
                <a:lnTo>
                  <a:pt x="1908175" y="311150"/>
                </a:lnTo>
                <a:lnTo>
                  <a:pt x="1330325" y="311150"/>
                </a:lnTo>
                <a:lnTo>
                  <a:pt x="841375" y="295275"/>
                </a:lnTo>
                <a:lnTo>
                  <a:pt x="384175" y="273050"/>
                </a:lnTo>
                <a:lnTo>
                  <a:pt x="161925" y="244475"/>
                </a:lnTo>
                <a:lnTo>
                  <a:pt x="53975" y="219075"/>
                </a:lnTo>
                <a:lnTo>
                  <a:pt x="25400" y="200025"/>
                </a:lnTo>
                <a:lnTo>
                  <a:pt x="6350" y="177800"/>
                </a:lnTo>
                <a:lnTo>
                  <a:pt x="0" y="130175"/>
                </a:lnTo>
                <a:lnTo>
                  <a:pt x="9525" y="95250"/>
                </a:lnTo>
                <a:lnTo>
                  <a:pt x="31750" y="66675"/>
                </a:lnTo>
                <a:lnTo>
                  <a:pt x="85725" y="38100"/>
                </a:lnTo>
                <a:lnTo>
                  <a:pt x="174625" y="15875"/>
                </a:lnTo>
                <a:lnTo>
                  <a:pt x="339725" y="3175"/>
                </a:lnTo>
                <a:lnTo>
                  <a:pt x="384175" y="3175"/>
                </a:lnTo>
                <a:lnTo>
                  <a:pt x="431800" y="19050"/>
                </a:lnTo>
                <a:lnTo>
                  <a:pt x="568325" y="47625"/>
                </a:lnTo>
                <a:lnTo>
                  <a:pt x="958850" y="92075"/>
                </a:lnTo>
                <a:lnTo>
                  <a:pt x="1444625" y="1047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3" name="Google Shape;2843;p257"/>
          <p:cNvSpPr/>
          <p:nvPr/>
        </p:nvSpPr>
        <p:spPr>
          <a:xfrm>
            <a:off x="4497388" y="2089150"/>
            <a:ext cx="2684462" cy="469900"/>
          </a:xfrm>
          <a:custGeom>
            <a:avLst/>
            <a:gdLst/>
            <a:ahLst/>
            <a:cxnLst/>
            <a:rect l="l" t="t" r="r" b="b"/>
            <a:pathLst>
              <a:path w="2685509" h="470180" extrusionOk="0">
                <a:moveTo>
                  <a:pt x="308646" y="415374"/>
                </a:moveTo>
                <a:lnTo>
                  <a:pt x="54806" y="470180"/>
                </a:lnTo>
                <a:lnTo>
                  <a:pt x="0" y="256724"/>
                </a:lnTo>
                <a:lnTo>
                  <a:pt x="83652" y="274031"/>
                </a:lnTo>
                <a:lnTo>
                  <a:pt x="204802" y="276916"/>
                </a:lnTo>
                <a:lnTo>
                  <a:pt x="395182" y="248070"/>
                </a:lnTo>
                <a:lnTo>
                  <a:pt x="923054" y="155765"/>
                </a:lnTo>
                <a:lnTo>
                  <a:pt x="1205739" y="115382"/>
                </a:lnTo>
                <a:lnTo>
                  <a:pt x="1658612" y="74998"/>
                </a:lnTo>
                <a:lnTo>
                  <a:pt x="2027833" y="46153"/>
                </a:lnTo>
                <a:lnTo>
                  <a:pt x="2068217" y="40383"/>
                </a:lnTo>
                <a:lnTo>
                  <a:pt x="2137446" y="2884"/>
                </a:lnTo>
                <a:lnTo>
                  <a:pt x="2180714" y="0"/>
                </a:lnTo>
                <a:lnTo>
                  <a:pt x="2258597" y="20192"/>
                </a:lnTo>
                <a:lnTo>
                  <a:pt x="2472053" y="129804"/>
                </a:lnTo>
                <a:lnTo>
                  <a:pt x="2624934" y="239417"/>
                </a:lnTo>
                <a:lnTo>
                  <a:pt x="2671086" y="291339"/>
                </a:lnTo>
                <a:lnTo>
                  <a:pt x="2685509" y="331722"/>
                </a:lnTo>
                <a:lnTo>
                  <a:pt x="2682624" y="354799"/>
                </a:lnTo>
                <a:lnTo>
                  <a:pt x="2671086" y="377875"/>
                </a:lnTo>
                <a:lnTo>
                  <a:pt x="2151869" y="253840"/>
                </a:lnTo>
                <a:lnTo>
                  <a:pt x="1794185" y="250955"/>
                </a:lnTo>
                <a:lnTo>
                  <a:pt x="1367273" y="279800"/>
                </a:lnTo>
                <a:lnTo>
                  <a:pt x="822095" y="340376"/>
                </a:lnTo>
                <a:lnTo>
                  <a:pt x="308646" y="41537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4" name="Google Shape;2844;p257"/>
          <p:cNvSpPr/>
          <p:nvPr/>
        </p:nvSpPr>
        <p:spPr>
          <a:xfrm>
            <a:off x="6394450" y="2309813"/>
            <a:ext cx="776288" cy="558800"/>
          </a:xfrm>
          <a:custGeom>
            <a:avLst/>
            <a:gdLst/>
            <a:ahLst/>
            <a:cxnLst/>
            <a:rect l="l" t="t" r="r" b="b"/>
            <a:pathLst>
              <a:path w="776288" h="559593" extrusionOk="0">
                <a:moveTo>
                  <a:pt x="247650" y="378618"/>
                </a:moveTo>
                <a:lnTo>
                  <a:pt x="335757" y="302418"/>
                </a:lnTo>
                <a:lnTo>
                  <a:pt x="388144" y="264318"/>
                </a:lnTo>
                <a:lnTo>
                  <a:pt x="445294" y="233362"/>
                </a:lnTo>
                <a:lnTo>
                  <a:pt x="519113" y="204787"/>
                </a:lnTo>
                <a:lnTo>
                  <a:pt x="583407" y="190500"/>
                </a:lnTo>
                <a:lnTo>
                  <a:pt x="697707" y="178593"/>
                </a:lnTo>
                <a:lnTo>
                  <a:pt x="759619" y="169068"/>
                </a:lnTo>
                <a:lnTo>
                  <a:pt x="776288" y="152400"/>
                </a:lnTo>
                <a:lnTo>
                  <a:pt x="261938" y="0"/>
                </a:lnTo>
                <a:lnTo>
                  <a:pt x="280988" y="57150"/>
                </a:lnTo>
                <a:lnTo>
                  <a:pt x="269082" y="90487"/>
                </a:lnTo>
                <a:lnTo>
                  <a:pt x="121444" y="338137"/>
                </a:lnTo>
                <a:lnTo>
                  <a:pt x="9525" y="509587"/>
                </a:lnTo>
                <a:lnTo>
                  <a:pt x="0" y="540543"/>
                </a:lnTo>
                <a:lnTo>
                  <a:pt x="4763" y="552450"/>
                </a:lnTo>
                <a:lnTo>
                  <a:pt x="23813" y="559593"/>
                </a:lnTo>
                <a:lnTo>
                  <a:pt x="64294" y="550068"/>
                </a:lnTo>
                <a:lnTo>
                  <a:pt x="104775" y="519112"/>
                </a:lnTo>
                <a:lnTo>
                  <a:pt x="247650" y="37861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5" name="Google Shape;2845;p257"/>
          <p:cNvSpPr/>
          <p:nvPr/>
        </p:nvSpPr>
        <p:spPr>
          <a:xfrm>
            <a:off x="3660775" y="3963988"/>
            <a:ext cx="1552575" cy="1808162"/>
          </a:xfrm>
          <a:custGeom>
            <a:avLst/>
            <a:gdLst/>
            <a:ahLst/>
            <a:cxnLst/>
            <a:rect l="l" t="t" r="r" b="b"/>
            <a:pathLst>
              <a:path w="1553192" h="1808194" extrusionOk="0">
                <a:moveTo>
                  <a:pt x="821672" y="1105008"/>
                </a:moveTo>
                <a:lnTo>
                  <a:pt x="878339" y="1020007"/>
                </a:lnTo>
                <a:lnTo>
                  <a:pt x="973643" y="875764"/>
                </a:lnTo>
                <a:lnTo>
                  <a:pt x="1009703" y="798490"/>
                </a:lnTo>
                <a:lnTo>
                  <a:pt x="1079249" y="646520"/>
                </a:lnTo>
                <a:lnTo>
                  <a:pt x="1120462" y="522882"/>
                </a:lnTo>
                <a:lnTo>
                  <a:pt x="1143644" y="437882"/>
                </a:lnTo>
                <a:lnTo>
                  <a:pt x="1148795" y="358033"/>
                </a:lnTo>
                <a:lnTo>
                  <a:pt x="1148795" y="298790"/>
                </a:lnTo>
                <a:lnTo>
                  <a:pt x="1143644" y="236971"/>
                </a:lnTo>
                <a:lnTo>
                  <a:pt x="1125613" y="175153"/>
                </a:lnTo>
                <a:lnTo>
                  <a:pt x="1086977" y="118486"/>
                </a:lnTo>
                <a:lnTo>
                  <a:pt x="1061219" y="87577"/>
                </a:lnTo>
                <a:lnTo>
                  <a:pt x="1043189" y="61819"/>
                </a:lnTo>
                <a:lnTo>
                  <a:pt x="1007128" y="0"/>
                </a:lnTo>
                <a:lnTo>
                  <a:pt x="1138492" y="12879"/>
                </a:lnTo>
                <a:lnTo>
                  <a:pt x="1195159" y="59243"/>
                </a:lnTo>
                <a:lnTo>
                  <a:pt x="1259554" y="100455"/>
                </a:lnTo>
                <a:lnTo>
                  <a:pt x="1362585" y="149395"/>
                </a:lnTo>
                <a:lnTo>
                  <a:pt x="1496525" y="211214"/>
                </a:lnTo>
                <a:lnTo>
                  <a:pt x="1524858" y="229244"/>
                </a:lnTo>
                <a:lnTo>
                  <a:pt x="1540313" y="249850"/>
                </a:lnTo>
                <a:lnTo>
                  <a:pt x="1553192" y="273032"/>
                </a:lnTo>
                <a:lnTo>
                  <a:pt x="1553192" y="306517"/>
                </a:lnTo>
                <a:lnTo>
                  <a:pt x="1537737" y="334851"/>
                </a:lnTo>
                <a:lnTo>
                  <a:pt x="1493949" y="370912"/>
                </a:lnTo>
                <a:lnTo>
                  <a:pt x="1483646" y="381215"/>
                </a:lnTo>
                <a:lnTo>
                  <a:pt x="1375463" y="659398"/>
                </a:lnTo>
                <a:lnTo>
                  <a:pt x="1197735" y="978795"/>
                </a:lnTo>
                <a:lnTo>
                  <a:pt x="1079249" y="1135917"/>
                </a:lnTo>
                <a:lnTo>
                  <a:pt x="927279" y="1290463"/>
                </a:lnTo>
                <a:lnTo>
                  <a:pt x="767581" y="1429555"/>
                </a:lnTo>
                <a:lnTo>
                  <a:pt x="620761" y="1535162"/>
                </a:lnTo>
                <a:lnTo>
                  <a:pt x="453336" y="1633041"/>
                </a:lnTo>
                <a:lnTo>
                  <a:pt x="296214" y="1712890"/>
                </a:lnTo>
                <a:lnTo>
                  <a:pt x="121061" y="1787588"/>
                </a:lnTo>
                <a:lnTo>
                  <a:pt x="56667" y="1808194"/>
                </a:lnTo>
                <a:lnTo>
                  <a:pt x="25758" y="1808194"/>
                </a:lnTo>
                <a:lnTo>
                  <a:pt x="2576" y="1803042"/>
                </a:lnTo>
                <a:lnTo>
                  <a:pt x="0" y="1790164"/>
                </a:lnTo>
                <a:lnTo>
                  <a:pt x="2576" y="1779860"/>
                </a:lnTo>
                <a:lnTo>
                  <a:pt x="25758" y="1766982"/>
                </a:lnTo>
                <a:lnTo>
                  <a:pt x="170001" y="1681981"/>
                </a:lnTo>
                <a:lnTo>
                  <a:pt x="355457" y="1555768"/>
                </a:lnTo>
                <a:lnTo>
                  <a:pt x="520306" y="1426979"/>
                </a:lnTo>
                <a:lnTo>
                  <a:pt x="636216" y="1321373"/>
                </a:lnTo>
                <a:lnTo>
                  <a:pt x="744399" y="1202887"/>
                </a:lnTo>
                <a:lnTo>
                  <a:pt x="821672" y="110500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6" name="Google Shape;2846;p257"/>
          <p:cNvSpPr/>
          <p:nvPr/>
        </p:nvSpPr>
        <p:spPr>
          <a:xfrm>
            <a:off x="5497513" y="3749675"/>
            <a:ext cx="1898650" cy="2114550"/>
          </a:xfrm>
          <a:custGeom>
            <a:avLst/>
            <a:gdLst/>
            <a:ahLst/>
            <a:cxnLst/>
            <a:rect l="l" t="t" r="r" b="b"/>
            <a:pathLst>
              <a:path w="1898029" h="2114370" extrusionOk="0">
                <a:moveTo>
                  <a:pt x="152881" y="1197086"/>
                </a:moveTo>
                <a:lnTo>
                  <a:pt x="175957" y="874017"/>
                </a:lnTo>
                <a:lnTo>
                  <a:pt x="181726" y="591332"/>
                </a:lnTo>
                <a:lnTo>
                  <a:pt x="181726" y="409605"/>
                </a:lnTo>
                <a:lnTo>
                  <a:pt x="173073" y="308646"/>
                </a:lnTo>
                <a:lnTo>
                  <a:pt x="161535" y="239417"/>
                </a:lnTo>
                <a:lnTo>
                  <a:pt x="147112" y="201918"/>
                </a:lnTo>
                <a:lnTo>
                  <a:pt x="106728" y="144227"/>
                </a:lnTo>
                <a:lnTo>
                  <a:pt x="66345" y="112498"/>
                </a:lnTo>
                <a:lnTo>
                  <a:pt x="0" y="66345"/>
                </a:lnTo>
                <a:lnTo>
                  <a:pt x="129805" y="0"/>
                </a:lnTo>
                <a:lnTo>
                  <a:pt x="253840" y="77883"/>
                </a:lnTo>
                <a:lnTo>
                  <a:pt x="363453" y="144227"/>
                </a:lnTo>
                <a:lnTo>
                  <a:pt x="432682" y="190380"/>
                </a:lnTo>
                <a:lnTo>
                  <a:pt x="493257" y="242302"/>
                </a:lnTo>
                <a:lnTo>
                  <a:pt x="513449" y="271147"/>
                </a:lnTo>
                <a:lnTo>
                  <a:pt x="527871" y="302877"/>
                </a:lnTo>
                <a:lnTo>
                  <a:pt x="539410" y="337492"/>
                </a:lnTo>
                <a:lnTo>
                  <a:pt x="533641" y="372106"/>
                </a:lnTo>
                <a:lnTo>
                  <a:pt x="516333" y="421144"/>
                </a:lnTo>
                <a:lnTo>
                  <a:pt x="470181" y="470181"/>
                </a:lnTo>
                <a:lnTo>
                  <a:pt x="455758" y="490373"/>
                </a:lnTo>
                <a:lnTo>
                  <a:pt x="435566" y="530756"/>
                </a:lnTo>
                <a:lnTo>
                  <a:pt x="357683" y="908631"/>
                </a:lnTo>
                <a:lnTo>
                  <a:pt x="334607" y="1073050"/>
                </a:lnTo>
                <a:lnTo>
                  <a:pt x="317300" y="1410542"/>
                </a:lnTo>
                <a:lnTo>
                  <a:pt x="325953" y="1632651"/>
                </a:lnTo>
                <a:lnTo>
                  <a:pt x="328838" y="1670151"/>
                </a:lnTo>
                <a:lnTo>
                  <a:pt x="340376" y="1713419"/>
                </a:lnTo>
                <a:lnTo>
                  <a:pt x="366337" y="1756687"/>
                </a:lnTo>
                <a:lnTo>
                  <a:pt x="395183" y="1791301"/>
                </a:lnTo>
                <a:lnTo>
                  <a:pt x="432682" y="1811493"/>
                </a:lnTo>
                <a:lnTo>
                  <a:pt x="478834" y="1831685"/>
                </a:lnTo>
                <a:lnTo>
                  <a:pt x="599985" y="1851877"/>
                </a:lnTo>
                <a:lnTo>
                  <a:pt x="761519" y="1863415"/>
                </a:lnTo>
                <a:lnTo>
                  <a:pt x="957668" y="1860530"/>
                </a:lnTo>
                <a:lnTo>
                  <a:pt x="1179778" y="1848992"/>
                </a:lnTo>
                <a:lnTo>
                  <a:pt x="1329774" y="1823031"/>
                </a:lnTo>
                <a:lnTo>
                  <a:pt x="1399003" y="1797070"/>
                </a:lnTo>
                <a:lnTo>
                  <a:pt x="1442271" y="1776879"/>
                </a:lnTo>
                <a:lnTo>
                  <a:pt x="1828800" y="1771110"/>
                </a:lnTo>
                <a:lnTo>
                  <a:pt x="1874953" y="1831685"/>
                </a:lnTo>
                <a:lnTo>
                  <a:pt x="1895145" y="1869184"/>
                </a:lnTo>
                <a:lnTo>
                  <a:pt x="1898029" y="1912452"/>
                </a:lnTo>
                <a:lnTo>
                  <a:pt x="1886491" y="1952836"/>
                </a:lnTo>
                <a:lnTo>
                  <a:pt x="1848992" y="1990335"/>
                </a:lnTo>
                <a:lnTo>
                  <a:pt x="1788417" y="2016296"/>
                </a:lnTo>
                <a:lnTo>
                  <a:pt x="1647074" y="2050910"/>
                </a:lnTo>
                <a:lnTo>
                  <a:pt x="1427849" y="2082640"/>
                </a:lnTo>
                <a:lnTo>
                  <a:pt x="1179778" y="2111486"/>
                </a:lnTo>
                <a:lnTo>
                  <a:pt x="801903" y="2114370"/>
                </a:lnTo>
                <a:lnTo>
                  <a:pt x="700944" y="2105716"/>
                </a:lnTo>
                <a:lnTo>
                  <a:pt x="605754" y="2091294"/>
                </a:lnTo>
                <a:lnTo>
                  <a:pt x="493257" y="2071102"/>
                </a:lnTo>
                <a:lnTo>
                  <a:pt x="400952" y="2042257"/>
                </a:lnTo>
                <a:lnTo>
                  <a:pt x="331723" y="2013411"/>
                </a:lnTo>
                <a:lnTo>
                  <a:pt x="276916" y="1978797"/>
                </a:lnTo>
                <a:lnTo>
                  <a:pt x="233648" y="1935528"/>
                </a:lnTo>
                <a:lnTo>
                  <a:pt x="199034" y="1886491"/>
                </a:lnTo>
                <a:lnTo>
                  <a:pt x="173073" y="1823031"/>
                </a:lnTo>
                <a:lnTo>
                  <a:pt x="152881" y="1748033"/>
                </a:lnTo>
                <a:lnTo>
                  <a:pt x="138458" y="1621113"/>
                </a:lnTo>
                <a:cubicBezTo>
                  <a:pt x="139420" y="1561499"/>
                  <a:pt x="140381" y="1501886"/>
                  <a:pt x="141343" y="1442272"/>
                </a:cubicBezTo>
                <a:lnTo>
                  <a:pt x="152881" y="119708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7" name="Google Shape;2847;p257"/>
          <p:cNvSpPr/>
          <p:nvPr/>
        </p:nvSpPr>
        <p:spPr>
          <a:xfrm>
            <a:off x="6923088" y="4762500"/>
            <a:ext cx="414337" cy="781050"/>
          </a:xfrm>
          <a:custGeom>
            <a:avLst/>
            <a:gdLst/>
            <a:ahLst/>
            <a:cxnLst/>
            <a:rect l="l" t="t" r="r" b="b"/>
            <a:pathLst>
              <a:path w="414337" h="781050" extrusionOk="0">
                <a:moveTo>
                  <a:pt x="345281" y="464344"/>
                </a:moveTo>
                <a:lnTo>
                  <a:pt x="350044" y="628650"/>
                </a:lnTo>
                <a:lnTo>
                  <a:pt x="373856" y="695325"/>
                </a:lnTo>
                <a:lnTo>
                  <a:pt x="414337" y="781050"/>
                </a:lnTo>
                <a:lnTo>
                  <a:pt x="0" y="776288"/>
                </a:lnTo>
                <a:lnTo>
                  <a:pt x="38100" y="747713"/>
                </a:lnTo>
                <a:lnTo>
                  <a:pt x="64294" y="719138"/>
                </a:lnTo>
                <a:lnTo>
                  <a:pt x="104775" y="671513"/>
                </a:lnTo>
                <a:lnTo>
                  <a:pt x="135731" y="616744"/>
                </a:lnTo>
                <a:lnTo>
                  <a:pt x="176212" y="516731"/>
                </a:lnTo>
                <a:lnTo>
                  <a:pt x="216694" y="383381"/>
                </a:lnTo>
                <a:lnTo>
                  <a:pt x="245269" y="285750"/>
                </a:lnTo>
                <a:lnTo>
                  <a:pt x="269081" y="166688"/>
                </a:lnTo>
                <a:lnTo>
                  <a:pt x="278606" y="92869"/>
                </a:lnTo>
                <a:lnTo>
                  <a:pt x="292894" y="33338"/>
                </a:lnTo>
                <a:lnTo>
                  <a:pt x="302419" y="9525"/>
                </a:lnTo>
                <a:lnTo>
                  <a:pt x="309562" y="2381"/>
                </a:lnTo>
                <a:lnTo>
                  <a:pt x="326231" y="0"/>
                </a:lnTo>
                <a:lnTo>
                  <a:pt x="340519" y="4763"/>
                </a:lnTo>
                <a:lnTo>
                  <a:pt x="350044" y="21431"/>
                </a:lnTo>
                <a:cubicBezTo>
                  <a:pt x="350838" y="41275"/>
                  <a:pt x="351631" y="61119"/>
                  <a:pt x="352425" y="80963"/>
                </a:cubicBezTo>
                <a:lnTo>
                  <a:pt x="342900" y="245269"/>
                </a:lnTo>
                <a:cubicBezTo>
                  <a:pt x="343694" y="314325"/>
                  <a:pt x="344487" y="383382"/>
                  <a:pt x="345281" y="4643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21AE2CF-5A63-9042-8588-C714D636F9FF}"/>
              </a:ext>
            </a:extLst>
          </p:cNvPr>
          <p:cNvGrpSpPr/>
          <p:nvPr/>
        </p:nvGrpSpPr>
        <p:grpSpPr>
          <a:xfrm>
            <a:off x="2740107" y="1677149"/>
            <a:ext cx="4664075" cy="4183062"/>
            <a:chOff x="2884488" y="1833563"/>
            <a:chExt cx="4664075" cy="4183062"/>
          </a:xfrm>
        </p:grpSpPr>
        <p:sp>
          <p:nvSpPr>
            <p:cNvPr id="18" name="Google Shape;2833;p257">
              <a:extLst>
                <a:ext uri="{FF2B5EF4-FFF2-40B4-BE49-F238E27FC236}">
                  <a16:creationId xmlns:a16="http://schemas.microsoft.com/office/drawing/2014/main" id="{AA05FAE8-0241-1C4A-A2E5-065CCEC46D15}"/>
                </a:ext>
              </a:extLst>
            </p:cNvPr>
            <p:cNvSpPr/>
            <p:nvPr/>
          </p:nvSpPr>
          <p:spPr>
            <a:xfrm>
              <a:off x="5327650" y="1833563"/>
              <a:ext cx="585788" cy="625475"/>
            </a:xfrm>
            <a:custGeom>
              <a:avLst/>
              <a:gdLst/>
              <a:ahLst/>
              <a:cxnLst/>
              <a:rect l="l" t="t" r="r" b="b"/>
              <a:pathLst>
                <a:path w="585788" h="626268" extrusionOk="0">
                  <a:moveTo>
                    <a:pt x="254794" y="459581"/>
                  </a:moveTo>
                  <a:lnTo>
                    <a:pt x="242888" y="250031"/>
                  </a:lnTo>
                  <a:cubicBezTo>
                    <a:pt x="242094" y="230981"/>
                    <a:pt x="241301" y="211931"/>
                    <a:pt x="240507" y="192881"/>
                  </a:cubicBezTo>
                  <a:lnTo>
                    <a:pt x="230982" y="183356"/>
                  </a:lnTo>
                  <a:lnTo>
                    <a:pt x="147638" y="152400"/>
                  </a:lnTo>
                  <a:lnTo>
                    <a:pt x="95250" y="123825"/>
                  </a:lnTo>
                  <a:lnTo>
                    <a:pt x="38100" y="80962"/>
                  </a:lnTo>
                  <a:lnTo>
                    <a:pt x="11907" y="42862"/>
                  </a:lnTo>
                  <a:lnTo>
                    <a:pt x="0" y="19050"/>
                  </a:lnTo>
                  <a:lnTo>
                    <a:pt x="2382" y="4762"/>
                  </a:lnTo>
                  <a:lnTo>
                    <a:pt x="19050" y="0"/>
                  </a:lnTo>
                  <a:lnTo>
                    <a:pt x="61913" y="4762"/>
                  </a:lnTo>
                  <a:lnTo>
                    <a:pt x="97632" y="16668"/>
                  </a:lnTo>
                  <a:lnTo>
                    <a:pt x="154782" y="28575"/>
                  </a:lnTo>
                  <a:lnTo>
                    <a:pt x="200025" y="28575"/>
                  </a:lnTo>
                  <a:lnTo>
                    <a:pt x="264319" y="23812"/>
                  </a:lnTo>
                  <a:lnTo>
                    <a:pt x="309563" y="7143"/>
                  </a:lnTo>
                  <a:lnTo>
                    <a:pt x="342900" y="2381"/>
                  </a:lnTo>
                  <a:lnTo>
                    <a:pt x="404813" y="11906"/>
                  </a:lnTo>
                  <a:lnTo>
                    <a:pt x="545307" y="69056"/>
                  </a:lnTo>
                  <a:lnTo>
                    <a:pt x="566738" y="83343"/>
                  </a:lnTo>
                  <a:lnTo>
                    <a:pt x="578644" y="100012"/>
                  </a:lnTo>
                  <a:lnTo>
                    <a:pt x="585788" y="121443"/>
                  </a:lnTo>
                  <a:lnTo>
                    <a:pt x="583407" y="152400"/>
                  </a:lnTo>
                  <a:lnTo>
                    <a:pt x="571500" y="173831"/>
                  </a:lnTo>
                  <a:lnTo>
                    <a:pt x="547688" y="195262"/>
                  </a:lnTo>
                  <a:lnTo>
                    <a:pt x="511969" y="292893"/>
                  </a:lnTo>
                  <a:lnTo>
                    <a:pt x="504825" y="352425"/>
                  </a:lnTo>
                  <a:lnTo>
                    <a:pt x="514350" y="583406"/>
                  </a:lnTo>
                  <a:lnTo>
                    <a:pt x="254794" y="626268"/>
                  </a:lnTo>
                  <a:lnTo>
                    <a:pt x="254794" y="45958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834;p257">
              <a:extLst>
                <a:ext uri="{FF2B5EF4-FFF2-40B4-BE49-F238E27FC236}">
                  <a16:creationId xmlns:a16="http://schemas.microsoft.com/office/drawing/2014/main" id="{9615AB32-EF83-B64B-A0B5-7324962FD751}"/>
                </a:ext>
              </a:extLst>
            </p:cNvPr>
            <p:cNvSpPr/>
            <p:nvPr/>
          </p:nvSpPr>
          <p:spPr>
            <a:xfrm>
              <a:off x="4308475" y="2344738"/>
              <a:ext cx="409575" cy="1127125"/>
            </a:xfrm>
            <a:custGeom>
              <a:avLst/>
              <a:gdLst/>
              <a:ahLst/>
              <a:cxnLst/>
              <a:rect l="l" t="t" r="r" b="b"/>
              <a:pathLst>
                <a:path w="409575" h="1126332" extrusionOk="0">
                  <a:moveTo>
                    <a:pt x="180975" y="519113"/>
                  </a:moveTo>
                  <a:lnTo>
                    <a:pt x="211932" y="423863"/>
                  </a:lnTo>
                  <a:lnTo>
                    <a:pt x="223838" y="354807"/>
                  </a:lnTo>
                  <a:lnTo>
                    <a:pt x="233363" y="257175"/>
                  </a:lnTo>
                  <a:lnTo>
                    <a:pt x="223838" y="188119"/>
                  </a:lnTo>
                  <a:lnTo>
                    <a:pt x="204788" y="126207"/>
                  </a:lnTo>
                  <a:lnTo>
                    <a:pt x="178594" y="83344"/>
                  </a:lnTo>
                  <a:lnTo>
                    <a:pt x="161925" y="47625"/>
                  </a:lnTo>
                  <a:lnTo>
                    <a:pt x="157163" y="21432"/>
                  </a:lnTo>
                  <a:lnTo>
                    <a:pt x="164307" y="9525"/>
                  </a:lnTo>
                  <a:lnTo>
                    <a:pt x="180975" y="0"/>
                  </a:lnTo>
                  <a:lnTo>
                    <a:pt x="233363" y="7144"/>
                  </a:lnTo>
                  <a:lnTo>
                    <a:pt x="257175" y="19050"/>
                  </a:lnTo>
                  <a:lnTo>
                    <a:pt x="316707" y="69057"/>
                  </a:lnTo>
                  <a:lnTo>
                    <a:pt x="388144" y="159544"/>
                  </a:lnTo>
                  <a:lnTo>
                    <a:pt x="397669" y="173832"/>
                  </a:lnTo>
                  <a:lnTo>
                    <a:pt x="409575" y="369094"/>
                  </a:lnTo>
                  <a:lnTo>
                    <a:pt x="364332" y="645319"/>
                  </a:lnTo>
                  <a:lnTo>
                    <a:pt x="328613" y="797719"/>
                  </a:lnTo>
                  <a:lnTo>
                    <a:pt x="288132" y="926307"/>
                  </a:lnTo>
                  <a:lnTo>
                    <a:pt x="242888" y="1019175"/>
                  </a:lnTo>
                  <a:lnTo>
                    <a:pt x="188119" y="1083469"/>
                  </a:lnTo>
                  <a:lnTo>
                    <a:pt x="154782" y="1112044"/>
                  </a:lnTo>
                  <a:lnTo>
                    <a:pt x="135732" y="1121569"/>
                  </a:lnTo>
                  <a:lnTo>
                    <a:pt x="123825" y="1126332"/>
                  </a:lnTo>
                  <a:lnTo>
                    <a:pt x="97632" y="1123950"/>
                  </a:lnTo>
                  <a:lnTo>
                    <a:pt x="69057" y="1114425"/>
                  </a:lnTo>
                  <a:lnTo>
                    <a:pt x="50007" y="1088232"/>
                  </a:lnTo>
                  <a:lnTo>
                    <a:pt x="28575" y="1038225"/>
                  </a:lnTo>
                  <a:lnTo>
                    <a:pt x="9525" y="976313"/>
                  </a:lnTo>
                  <a:lnTo>
                    <a:pt x="0" y="890588"/>
                  </a:lnTo>
                  <a:lnTo>
                    <a:pt x="9525" y="814388"/>
                  </a:lnTo>
                  <a:lnTo>
                    <a:pt x="88107" y="700088"/>
                  </a:lnTo>
                  <a:lnTo>
                    <a:pt x="180975" y="51911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835;p257">
              <a:extLst>
                <a:ext uri="{FF2B5EF4-FFF2-40B4-BE49-F238E27FC236}">
                  <a16:creationId xmlns:a16="http://schemas.microsoft.com/office/drawing/2014/main" id="{EB6969FF-291A-EA48-969A-8507040972A8}"/>
                </a:ext>
              </a:extLst>
            </p:cNvPr>
            <p:cNvSpPr/>
            <p:nvPr/>
          </p:nvSpPr>
          <p:spPr>
            <a:xfrm>
              <a:off x="3132138" y="1976438"/>
              <a:ext cx="1106487" cy="385762"/>
            </a:xfrm>
            <a:custGeom>
              <a:avLst/>
              <a:gdLst/>
              <a:ahLst/>
              <a:cxnLst/>
              <a:rect l="l" t="t" r="r" b="b"/>
              <a:pathLst>
                <a:path w="1107281" h="385762" extrusionOk="0">
                  <a:moveTo>
                    <a:pt x="283369" y="342900"/>
                  </a:moveTo>
                  <a:lnTo>
                    <a:pt x="109537" y="378618"/>
                  </a:lnTo>
                  <a:lnTo>
                    <a:pt x="57150" y="385762"/>
                  </a:lnTo>
                  <a:lnTo>
                    <a:pt x="0" y="242887"/>
                  </a:lnTo>
                  <a:lnTo>
                    <a:pt x="116681" y="223837"/>
                  </a:lnTo>
                  <a:lnTo>
                    <a:pt x="330994" y="190500"/>
                  </a:lnTo>
                  <a:lnTo>
                    <a:pt x="704850" y="97631"/>
                  </a:lnTo>
                  <a:lnTo>
                    <a:pt x="745331" y="85725"/>
                  </a:lnTo>
                  <a:lnTo>
                    <a:pt x="802481" y="35718"/>
                  </a:lnTo>
                  <a:lnTo>
                    <a:pt x="833437" y="9525"/>
                  </a:lnTo>
                  <a:lnTo>
                    <a:pt x="842962" y="2381"/>
                  </a:lnTo>
                  <a:lnTo>
                    <a:pt x="854869" y="0"/>
                  </a:lnTo>
                  <a:lnTo>
                    <a:pt x="971550" y="88106"/>
                  </a:lnTo>
                  <a:lnTo>
                    <a:pt x="1081087" y="183356"/>
                  </a:lnTo>
                  <a:lnTo>
                    <a:pt x="1104900" y="214312"/>
                  </a:lnTo>
                  <a:lnTo>
                    <a:pt x="1107281" y="247650"/>
                  </a:lnTo>
                  <a:lnTo>
                    <a:pt x="1097756" y="283368"/>
                  </a:lnTo>
                  <a:lnTo>
                    <a:pt x="1069181" y="311943"/>
                  </a:lnTo>
                  <a:lnTo>
                    <a:pt x="1038225" y="328612"/>
                  </a:lnTo>
                  <a:lnTo>
                    <a:pt x="747712" y="271462"/>
                  </a:lnTo>
                  <a:lnTo>
                    <a:pt x="726281" y="261937"/>
                  </a:lnTo>
                  <a:lnTo>
                    <a:pt x="690562" y="261937"/>
                  </a:lnTo>
                  <a:lnTo>
                    <a:pt x="283369" y="3429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836;p257">
              <a:extLst>
                <a:ext uri="{FF2B5EF4-FFF2-40B4-BE49-F238E27FC236}">
                  <a16:creationId xmlns:a16="http://schemas.microsoft.com/office/drawing/2014/main" id="{8C32FDAC-CD6C-EF49-8E30-B77E83CBC1A5}"/>
                </a:ext>
              </a:extLst>
            </p:cNvPr>
            <p:cNvSpPr/>
            <p:nvPr/>
          </p:nvSpPr>
          <p:spPr>
            <a:xfrm>
              <a:off x="4894263" y="3024188"/>
              <a:ext cx="1363662" cy="336550"/>
            </a:xfrm>
            <a:custGeom>
              <a:avLst/>
              <a:gdLst/>
              <a:ahLst/>
              <a:cxnLst/>
              <a:rect l="l" t="t" r="r" b="b"/>
              <a:pathLst>
                <a:path w="1364456" h="335756" extrusionOk="0">
                  <a:moveTo>
                    <a:pt x="711994" y="300037"/>
                  </a:moveTo>
                  <a:lnTo>
                    <a:pt x="557212" y="321468"/>
                  </a:lnTo>
                  <a:lnTo>
                    <a:pt x="416719" y="335756"/>
                  </a:lnTo>
                  <a:lnTo>
                    <a:pt x="340519" y="335756"/>
                  </a:lnTo>
                  <a:lnTo>
                    <a:pt x="302419" y="330993"/>
                  </a:lnTo>
                  <a:lnTo>
                    <a:pt x="233362" y="311943"/>
                  </a:lnTo>
                  <a:lnTo>
                    <a:pt x="173831" y="283368"/>
                  </a:lnTo>
                  <a:lnTo>
                    <a:pt x="88106" y="221456"/>
                  </a:lnTo>
                  <a:lnTo>
                    <a:pt x="42862" y="178593"/>
                  </a:lnTo>
                  <a:lnTo>
                    <a:pt x="16669" y="150018"/>
                  </a:lnTo>
                  <a:lnTo>
                    <a:pt x="0" y="119062"/>
                  </a:lnTo>
                  <a:lnTo>
                    <a:pt x="0" y="97631"/>
                  </a:lnTo>
                  <a:lnTo>
                    <a:pt x="4762" y="88106"/>
                  </a:lnTo>
                  <a:lnTo>
                    <a:pt x="16669" y="80962"/>
                  </a:lnTo>
                  <a:lnTo>
                    <a:pt x="40481" y="80962"/>
                  </a:lnTo>
                  <a:lnTo>
                    <a:pt x="135731" y="114300"/>
                  </a:lnTo>
                  <a:lnTo>
                    <a:pt x="228600" y="138112"/>
                  </a:lnTo>
                  <a:lnTo>
                    <a:pt x="302419" y="152400"/>
                  </a:lnTo>
                  <a:lnTo>
                    <a:pt x="404812" y="154781"/>
                  </a:lnTo>
                  <a:lnTo>
                    <a:pt x="602456" y="140493"/>
                  </a:lnTo>
                  <a:lnTo>
                    <a:pt x="807244" y="102393"/>
                  </a:lnTo>
                  <a:lnTo>
                    <a:pt x="971550" y="64293"/>
                  </a:lnTo>
                  <a:lnTo>
                    <a:pt x="1021556" y="42862"/>
                  </a:lnTo>
                  <a:lnTo>
                    <a:pt x="1064419" y="7143"/>
                  </a:lnTo>
                  <a:lnTo>
                    <a:pt x="1076325" y="2381"/>
                  </a:lnTo>
                  <a:lnTo>
                    <a:pt x="1143000" y="0"/>
                  </a:lnTo>
                  <a:lnTo>
                    <a:pt x="1226344" y="7143"/>
                  </a:lnTo>
                  <a:lnTo>
                    <a:pt x="1297781" y="26193"/>
                  </a:lnTo>
                  <a:lnTo>
                    <a:pt x="1338262" y="47625"/>
                  </a:lnTo>
                  <a:lnTo>
                    <a:pt x="1354931" y="64293"/>
                  </a:lnTo>
                  <a:lnTo>
                    <a:pt x="1362075" y="90487"/>
                  </a:lnTo>
                  <a:lnTo>
                    <a:pt x="1364456" y="119062"/>
                  </a:lnTo>
                  <a:lnTo>
                    <a:pt x="1354931" y="154781"/>
                  </a:lnTo>
                  <a:lnTo>
                    <a:pt x="1335881" y="178593"/>
                  </a:lnTo>
                  <a:lnTo>
                    <a:pt x="1312069" y="192881"/>
                  </a:lnTo>
                  <a:lnTo>
                    <a:pt x="1133475" y="228600"/>
                  </a:lnTo>
                  <a:lnTo>
                    <a:pt x="711994" y="3000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837;p257">
              <a:extLst>
                <a:ext uri="{FF2B5EF4-FFF2-40B4-BE49-F238E27FC236}">
                  <a16:creationId xmlns:a16="http://schemas.microsoft.com/office/drawing/2014/main" id="{0A84675E-A34E-A84F-85F6-629B9E6AAE16}"/>
                </a:ext>
              </a:extLst>
            </p:cNvPr>
            <p:cNvSpPr/>
            <p:nvPr/>
          </p:nvSpPr>
          <p:spPr>
            <a:xfrm>
              <a:off x="4367213" y="3602038"/>
              <a:ext cx="2628900" cy="560387"/>
            </a:xfrm>
            <a:custGeom>
              <a:avLst/>
              <a:gdLst/>
              <a:ahLst/>
              <a:cxnLst/>
              <a:rect l="l" t="t" r="r" b="b"/>
              <a:pathLst>
                <a:path w="2628900" h="559594" extrusionOk="0">
                  <a:moveTo>
                    <a:pt x="933450" y="445294"/>
                  </a:moveTo>
                  <a:lnTo>
                    <a:pt x="652462" y="521494"/>
                  </a:lnTo>
                  <a:lnTo>
                    <a:pt x="602456" y="535782"/>
                  </a:lnTo>
                  <a:lnTo>
                    <a:pt x="478631" y="559594"/>
                  </a:lnTo>
                  <a:lnTo>
                    <a:pt x="407193" y="545307"/>
                  </a:lnTo>
                  <a:lnTo>
                    <a:pt x="304800" y="507207"/>
                  </a:lnTo>
                  <a:lnTo>
                    <a:pt x="219075" y="471488"/>
                  </a:lnTo>
                  <a:lnTo>
                    <a:pt x="147637" y="428625"/>
                  </a:lnTo>
                  <a:lnTo>
                    <a:pt x="80962" y="381000"/>
                  </a:lnTo>
                  <a:lnTo>
                    <a:pt x="38100" y="347663"/>
                  </a:lnTo>
                  <a:lnTo>
                    <a:pt x="11906" y="316707"/>
                  </a:lnTo>
                  <a:lnTo>
                    <a:pt x="0" y="292894"/>
                  </a:lnTo>
                  <a:lnTo>
                    <a:pt x="0" y="273844"/>
                  </a:lnTo>
                  <a:lnTo>
                    <a:pt x="4762" y="259557"/>
                  </a:lnTo>
                  <a:lnTo>
                    <a:pt x="19050" y="252413"/>
                  </a:lnTo>
                  <a:lnTo>
                    <a:pt x="59531" y="264319"/>
                  </a:lnTo>
                  <a:lnTo>
                    <a:pt x="150018" y="297657"/>
                  </a:lnTo>
                  <a:lnTo>
                    <a:pt x="266700" y="321469"/>
                  </a:lnTo>
                  <a:lnTo>
                    <a:pt x="423862" y="335757"/>
                  </a:lnTo>
                  <a:lnTo>
                    <a:pt x="585787" y="323850"/>
                  </a:lnTo>
                  <a:lnTo>
                    <a:pt x="1107281" y="257175"/>
                  </a:lnTo>
                  <a:lnTo>
                    <a:pt x="1666875" y="159544"/>
                  </a:lnTo>
                  <a:lnTo>
                    <a:pt x="1971675" y="95250"/>
                  </a:lnTo>
                  <a:lnTo>
                    <a:pt x="2093118" y="66675"/>
                  </a:lnTo>
                  <a:lnTo>
                    <a:pt x="2140743" y="50007"/>
                  </a:lnTo>
                  <a:lnTo>
                    <a:pt x="2190750" y="26194"/>
                  </a:lnTo>
                  <a:lnTo>
                    <a:pt x="2216943" y="7144"/>
                  </a:lnTo>
                  <a:lnTo>
                    <a:pt x="2221706" y="4763"/>
                  </a:lnTo>
                  <a:lnTo>
                    <a:pt x="2255043" y="0"/>
                  </a:lnTo>
                  <a:lnTo>
                    <a:pt x="2362200" y="14288"/>
                  </a:lnTo>
                  <a:lnTo>
                    <a:pt x="2457450" y="40482"/>
                  </a:lnTo>
                  <a:lnTo>
                    <a:pt x="2524125" y="64294"/>
                  </a:lnTo>
                  <a:lnTo>
                    <a:pt x="2590800" y="104775"/>
                  </a:lnTo>
                  <a:lnTo>
                    <a:pt x="2612231" y="126207"/>
                  </a:lnTo>
                  <a:lnTo>
                    <a:pt x="2628900" y="166688"/>
                  </a:lnTo>
                  <a:lnTo>
                    <a:pt x="2624137" y="221457"/>
                  </a:lnTo>
                  <a:lnTo>
                    <a:pt x="2605087" y="254794"/>
                  </a:lnTo>
                  <a:lnTo>
                    <a:pt x="2576512" y="278607"/>
                  </a:lnTo>
                  <a:lnTo>
                    <a:pt x="2528887" y="297657"/>
                  </a:lnTo>
                  <a:lnTo>
                    <a:pt x="2478881" y="300038"/>
                  </a:lnTo>
                  <a:lnTo>
                    <a:pt x="2393156" y="288132"/>
                  </a:lnTo>
                  <a:lnTo>
                    <a:pt x="2245518" y="269082"/>
                  </a:lnTo>
                  <a:lnTo>
                    <a:pt x="2126456" y="266700"/>
                  </a:lnTo>
                  <a:lnTo>
                    <a:pt x="1933575" y="269082"/>
                  </a:lnTo>
                  <a:lnTo>
                    <a:pt x="1857375" y="278607"/>
                  </a:lnTo>
                  <a:lnTo>
                    <a:pt x="1495425" y="328613"/>
                  </a:lnTo>
                  <a:lnTo>
                    <a:pt x="1297781" y="381000"/>
                  </a:lnTo>
                  <a:lnTo>
                    <a:pt x="1135856" y="400050"/>
                  </a:lnTo>
                  <a:lnTo>
                    <a:pt x="933450" y="44529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838;p257">
              <a:extLst>
                <a:ext uri="{FF2B5EF4-FFF2-40B4-BE49-F238E27FC236}">
                  <a16:creationId xmlns:a16="http://schemas.microsoft.com/office/drawing/2014/main" id="{84151276-9C3A-0248-8065-0F29CFAF351D}"/>
                </a:ext>
              </a:extLst>
            </p:cNvPr>
            <p:cNvSpPr/>
            <p:nvPr/>
          </p:nvSpPr>
          <p:spPr>
            <a:xfrm>
              <a:off x="3602038" y="2238375"/>
              <a:ext cx="569912" cy="962025"/>
            </a:xfrm>
            <a:custGeom>
              <a:avLst/>
              <a:gdLst/>
              <a:ahLst/>
              <a:cxnLst/>
              <a:rect l="l" t="t" r="r" b="b"/>
              <a:pathLst>
                <a:path w="569119" h="962025" extrusionOk="0">
                  <a:moveTo>
                    <a:pt x="247650" y="238125"/>
                  </a:moveTo>
                  <a:lnTo>
                    <a:pt x="192882" y="435769"/>
                  </a:lnTo>
                  <a:lnTo>
                    <a:pt x="116682" y="654844"/>
                  </a:lnTo>
                  <a:lnTo>
                    <a:pt x="28575" y="883444"/>
                  </a:lnTo>
                  <a:lnTo>
                    <a:pt x="16669" y="900113"/>
                  </a:lnTo>
                  <a:lnTo>
                    <a:pt x="7144" y="912019"/>
                  </a:lnTo>
                  <a:lnTo>
                    <a:pt x="0" y="926306"/>
                  </a:lnTo>
                  <a:lnTo>
                    <a:pt x="4763" y="950119"/>
                  </a:lnTo>
                  <a:lnTo>
                    <a:pt x="54769" y="962025"/>
                  </a:lnTo>
                  <a:lnTo>
                    <a:pt x="102394" y="926306"/>
                  </a:lnTo>
                  <a:lnTo>
                    <a:pt x="235744" y="709613"/>
                  </a:lnTo>
                  <a:lnTo>
                    <a:pt x="373857" y="442913"/>
                  </a:lnTo>
                  <a:lnTo>
                    <a:pt x="504825" y="185738"/>
                  </a:lnTo>
                  <a:lnTo>
                    <a:pt x="569119" y="57150"/>
                  </a:lnTo>
                  <a:lnTo>
                    <a:pt x="285750" y="0"/>
                  </a:lnTo>
                  <a:lnTo>
                    <a:pt x="290513" y="28575"/>
                  </a:lnTo>
                  <a:lnTo>
                    <a:pt x="290513" y="69056"/>
                  </a:lnTo>
                  <a:lnTo>
                    <a:pt x="247650" y="2381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839;p257">
              <a:extLst>
                <a:ext uri="{FF2B5EF4-FFF2-40B4-BE49-F238E27FC236}">
                  <a16:creationId xmlns:a16="http://schemas.microsoft.com/office/drawing/2014/main" id="{A3A8C0CC-DD6E-7F40-AE90-A465A74D86BE}"/>
                </a:ext>
              </a:extLst>
            </p:cNvPr>
            <p:cNvSpPr/>
            <p:nvPr/>
          </p:nvSpPr>
          <p:spPr>
            <a:xfrm>
              <a:off x="3605213" y="3144838"/>
              <a:ext cx="614362" cy="869950"/>
            </a:xfrm>
            <a:custGeom>
              <a:avLst/>
              <a:gdLst/>
              <a:ahLst/>
              <a:cxnLst/>
              <a:rect l="l" t="t" r="r" b="b"/>
              <a:pathLst>
                <a:path w="614362" h="869157" extrusionOk="0">
                  <a:moveTo>
                    <a:pt x="319087" y="421482"/>
                  </a:moveTo>
                  <a:lnTo>
                    <a:pt x="285750" y="364332"/>
                  </a:lnTo>
                  <a:lnTo>
                    <a:pt x="219075" y="271463"/>
                  </a:lnTo>
                  <a:lnTo>
                    <a:pt x="126206" y="166688"/>
                  </a:lnTo>
                  <a:lnTo>
                    <a:pt x="61912" y="104775"/>
                  </a:lnTo>
                  <a:lnTo>
                    <a:pt x="30956" y="76200"/>
                  </a:lnTo>
                  <a:lnTo>
                    <a:pt x="11906" y="59532"/>
                  </a:lnTo>
                  <a:lnTo>
                    <a:pt x="2381" y="45244"/>
                  </a:lnTo>
                  <a:lnTo>
                    <a:pt x="0" y="38100"/>
                  </a:lnTo>
                  <a:lnTo>
                    <a:pt x="2381" y="21432"/>
                  </a:lnTo>
                  <a:lnTo>
                    <a:pt x="16668" y="0"/>
                  </a:lnTo>
                  <a:lnTo>
                    <a:pt x="109537" y="11907"/>
                  </a:lnTo>
                  <a:lnTo>
                    <a:pt x="152400" y="54769"/>
                  </a:lnTo>
                  <a:lnTo>
                    <a:pt x="264318" y="161925"/>
                  </a:lnTo>
                  <a:lnTo>
                    <a:pt x="385762" y="288132"/>
                  </a:lnTo>
                  <a:lnTo>
                    <a:pt x="464343" y="383382"/>
                  </a:lnTo>
                  <a:lnTo>
                    <a:pt x="531018" y="478632"/>
                  </a:lnTo>
                  <a:lnTo>
                    <a:pt x="547687" y="521494"/>
                  </a:lnTo>
                  <a:lnTo>
                    <a:pt x="583406" y="635794"/>
                  </a:lnTo>
                  <a:lnTo>
                    <a:pt x="611981" y="771525"/>
                  </a:lnTo>
                  <a:cubicBezTo>
                    <a:pt x="612775" y="804069"/>
                    <a:pt x="613568" y="836613"/>
                    <a:pt x="614362" y="869157"/>
                  </a:cubicBezTo>
                  <a:lnTo>
                    <a:pt x="395287" y="862013"/>
                  </a:lnTo>
                  <a:lnTo>
                    <a:pt x="395287" y="819150"/>
                  </a:lnTo>
                  <a:lnTo>
                    <a:pt x="400050" y="707232"/>
                  </a:lnTo>
                  <a:lnTo>
                    <a:pt x="392906" y="619125"/>
                  </a:lnTo>
                  <a:lnTo>
                    <a:pt x="376237" y="535782"/>
                  </a:lnTo>
                  <a:lnTo>
                    <a:pt x="319087" y="42148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840;p257">
              <a:extLst>
                <a:ext uri="{FF2B5EF4-FFF2-40B4-BE49-F238E27FC236}">
                  <a16:creationId xmlns:a16="http://schemas.microsoft.com/office/drawing/2014/main" id="{CA0B6B6C-4E2D-7848-8807-A4DFF74610BF}"/>
                </a:ext>
              </a:extLst>
            </p:cNvPr>
            <p:cNvSpPr/>
            <p:nvPr/>
          </p:nvSpPr>
          <p:spPr>
            <a:xfrm rot="-5400000">
              <a:off x="3598069" y="4094956"/>
              <a:ext cx="731838" cy="523875"/>
            </a:xfrm>
            <a:custGeom>
              <a:avLst/>
              <a:gdLst/>
              <a:ahLst/>
              <a:cxnLst/>
              <a:rect l="l" t="t" r="r" b="b"/>
              <a:pathLst>
                <a:path w="731044" h="523875" extrusionOk="0">
                  <a:moveTo>
                    <a:pt x="69056" y="211931"/>
                  </a:moveTo>
                  <a:lnTo>
                    <a:pt x="38100" y="157162"/>
                  </a:lnTo>
                  <a:lnTo>
                    <a:pt x="11906" y="104775"/>
                  </a:lnTo>
                  <a:lnTo>
                    <a:pt x="4762" y="57150"/>
                  </a:lnTo>
                  <a:lnTo>
                    <a:pt x="0" y="0"/>
                  </a:lnTo>
                  <a:lnTo>
                    <a:pt x="304800" y="23812"/>
                  </a:lnTo>
                  <a:lnTo>
                    <a:pt x="307181" y="42862"/>
                  </a:lnTo>
                  <a:lnTo>
                    <a:pt x="321469" y="71437"/>
                  </a:lnTo>
                  <a:lnTo>
                    <a:pt x="350044" y="123825"/>
                  </a:lnTo>
                  <a:lnTo>
                    <a:pt x="392906" y="176212"/>
                  </a:lnTo>
                  <a:lnTo>
                    <a:pt x="454819" y="219075"/>
                  </a:lnTo>
                  <a:lnTo>
                    <a:pt x="538162" y="257175"/>
                  </a:lnTo>
                  <a:lnTo>
                    <a:pt x="640556" y="288131"/>
                  </a:lnTo>
                  <a:lnTo>
                    <a:pt x="731044" y="300037"/>
                  </a:lnTo>
                  <a:lnTo>
                    <a:pt x="714375" y="519112"/>
                  </a:lnTo>
                  <a:lnTo>
                    <a:pt x="681037" y="523875"/>
                  </a:lnTo>
                  <a:lnTo>
                    <a:pt x="573881" y="523875"/>
                  </a:lnTo>
                  <a:lnTo>
                    <a:pt x="526256" y="519112"/>
                  </a:lnTo>
                  <a:lnTo>
                    <a:pt x="447675" y="507206"/>
                  </a:lnTo>
                  <a:lnTo>
                    <a:pt x="397669" y="492919"/>
                  </a:lnTo>
                  <a:lnTo>
                    <a:pt x="335756" y="461962"/>
                  </a:lnTo>
                  <a:lnTo>
                    <a:pt x="280987" y="433387"/>
                  </a:lnTo>
                  <a:lnTo>
                    <a:pt x="214312" y="385762"/>
                  </a:lnTo>
                  <a:lnTo>
                    <a:pt x="150019" y="326231"/>
                  </a:lnTo>
                  <a:lnTo>
                    <a:pt x="69056" y="2119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841;p257">
              <a:extLst>
                <a:ext uri="{FF2B5EF4-FFF2-40B4-BE49-F238E27FC236}">
                  <a16:creationId xmlns:a16="http://schemas.microsoft.com/office/drawing/2014/main" id="{9AF3E082-9ABE-424B-9366-7BACBC1B1F87}"/>
                </a:ext>
              </a:extLst>
            </p:cNvPr>
            <p:cNvSpPr/>
            <p:nvPr/>
          </p:nvSpPr>
          <p:spPr>
            <a:xfrm>
              <a:off x="3405188" y="4357688"/>
              <a:ext cx="338137" cy="365125"/>
            </a:xfrm>
            <a:custGeom>
              <a:avLst/>
              <a:gdLst/>
              <a:ahLst/>
              <a:cxnLst/>
              <a:rect l="l" t="t" r="r" b="b"/>
              <a:pathLst>
                <a:path w="338137" h="364331" extrusionOk="0">
                  <a:moveTo>
                    <a:pt x="123825" y="28575"/>
                  </a:moveTo>
                  <a:lnTo>
                    <a:pt x="211931" y="42862"/>
                  </a:lnTo>
                  <a:lnTo>
                    <a:pt x="338137" y="57150"/>
                  </a:lnTo>
                  <a:lnTo>
                    <a:pt x="307181" y="364331"/>
                  </a:lnTo>
                  <a:lnTo>
                    <a:pt x="278606" y="361950"/>
                  </a:lnTo>
                  <a:lnTo>
                    <a:pt x="259556" y="347662"/>
                  </a:lnTo>
                  <a:lnTo>
                    <a:pt x="242887" y="309562"/>
                  </a:lnTo>
                  <a:lnTo>
                    <a:pt x="228600" y="264318"/>
                  </a:lnTo>
                  <a:lnTo>
                    <a:pt x="207168" y="219075"/>
                  </a:lnTo>
                  <a:lnTo>
                    <a:pt x="169068" y="173831"/>
                  </a:lnTo>
                  <a:lnTo>
                    <a:pt x="128587" y="135731"/>
                  </a:lnTo>
                  <a:lnTo>
                    <a:pt x="92868" y="100012"/>
                  </a:lnTo>
                  <a:lnTo>
                    <a:pt x="61912" y="76200"/>
                  </a:lnTo>
                  <a:lnTo>
                    <a:pt x="26193" y="59531"/>
                  </a:lnTo>
                  <a:lnTo>
                    <a:pt x="11906" y="45243"/>
                  </a:lnTo>
                  <a:lnTo>
                    <a:pt x="0" y="28575"/>
                  </a:lnTo>
                  <a:lnTo>
                    <a:pt x="0" y="9525"/>
                  </a:lnTo>
                  <a:lnTo>
                    <a:pt x="14287" y="0"/>
                  </a:lnTo>
                  <a:lnTo>
                    <a:pt x="59531" y="7143"/>
                  </a:lnTo>
                  <a:lnTo>
                    <a:pt x="123825" y="285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842;p257">
              <a:extLst>
                <a:ext uri="{FF2B5EF4-FFF2-40B4-BE49-F238E27FC236}">
                  <a16:creationId xmlns:a16="http://schemas.microsoft.com/office/drawing/2014/main" id="{2385ED66-6A09-4647-839B-EC5BF4172F59}"/>
                </a:ext>
              </a:extLst>
            </p:cNvPr>
            <p:cNvSpPr/>
            <p:nvPr/>
          </p:nvSpPr>
          <p:spPr>
            <a:xfrm rot="-5400000">
              <a:off x="1114425" y="3829051"/>
              <a:ext cx="3895725" cy="355600"/>
            </a:xfrm>
            <a:custGeom>
              <a:avLst/>
              <a:gdLst/>
              <a:ahLst/>
              <a:cxnLst/>
              <a:rect l="l" t="t" r="r" b="b"/>
              <a:pathLst>
                <a:path w="3895725" h="355600" extrusionOk="0">
                  <a:moveTo>
                    <a:pt x="1444625" y="104775"/>
                  </a:moveTo>
                  <a:lnTo>
                    <a:pt x="1930400" y="114300"/>
                  </a:lnTo>
                  <a:lnTo>
                    <a:pt x="2574925" y="114300"/>
                  </a:lnTo>
                  <a:lnTo>
                    <a:pt x="3321050" y="114300"/>
                  </a:lnTo>
                  <a:lnTo>
                    <a:pt x="3492500" y="98425"/>
                  </a:lnTo>
                  <a:lnTo>
                    <a:pt x="3606800" y="82550"/>
                  </a:lnTo>
                  <a:lnTo>
                    <a:pt x="3781425" y="34925"/>
                  </a:lnTo>
                  <a:lnTo>
                    <a:pt x="3832225" y="15875"/>
                  </a:lnTo>
                  <a:lnTo>
                    <a:pt x="3867150" y="0"/>
                  </a:lnTo>
                  <a:lnTo>
                    <a:pt x="3879850" y="3175"/>
                  </a:lnTo>
                  <a:lnTo>
                    <a:pt x="3895725" y="22225"/>
                  </a:lnTo>
                  <a:lnTo>
                    <a:pt x="3895725" y="44450"/>
                  </a:lnTo>
                  <a:lnTo>
                    <a:pt x="3819525" y="225425"/>
                  </a:lnTo>
                  <a:lnTo>
                    <a:pt x="3746500" y="346075"/>
                  </a:lnTo>
                  <a:lnTo>
                    <a:pt x="3575050" y="355600"/>
                  </a:lnTo>
                  <a:lnTo>
                    <a:pt x="3213100" y="330200"/>
                  </a:lnTo>
                  <a:lnTo>
                    <a:pt x="2616200" y="320675"/>
                  </a:lnTo>
                  <a:lnTo>
                    <a:pt x="1908175" y="311150"/>
                  </a:lnTo>
                  <a:lnTo>
                    <a:pt x="1330325" y="311150"/>
                  </a:lnTo>
                  <a:lnTo>
                    <a:pt x="841375" y="295275"/>
                  </a:lnTo>
                  <a:lnTo>
                    <a:pt x="384175" y="273050"/>
                  </a:lnTo>
                  <a:lnTo>
                    <a:pt x="161925" y="244475"/>
                  </a:lnTo>
                  <a:lnTo>
                    <a:pt x="53975" y="219075"/>
                  </a:lnTo>
                  <a:lnTo>
                    <a:pt x="25400" y="200025"/>
                  </a:lnTo>
                  <a:lnTo>
                    <a:pt x="6350" y="177800"/>
                  </a:lnTo>
                  <a:lnTo>
                    <a:pt x="0" y="130175"/>
                  </a:lnTo>
                  <a:lnTo>
                    <a:pt x="9525" y="95250"/>
                  </a:lnTo>
                  <a:lnTo>
                    <a:pt x="31750" y="66675"/>
                  </a:lnTo>
                  <a:lnTo>
                    <a:pt x="85725" y="38100"/>
                  </a:lnTo>
                  <a:lnTo>
                    <a:pt x="174625" y="15875"/>
                  </a:lnTo>
                  <a:lnTo>
                    <a:pt x="339725" y="3175"/>
                  </a:lnTo>
                  <a:lnTo>
                    <a:pt x="384175" y="3175"/>
                  </a:lnTo>
                  <a:lnTo>
                    <a:pt x="431800" y="19050"/>
                  </a:lnTo>
                  <a:lnTo>
                    <a:pt x="568325" y="47625"/>
                  </a:lnTo>
                  <a:lnTo>
                    <a:pt x="958850" y="92075"/>
                  </a:lnTo>
                  <a:lnTo>
                    <a:pt x="1444625" y="1047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43;p257">
              <a:extLst>
                <a:ext uri="{FF2B5EF4-FFF2-40B4-BE49-F238E27FC236}">
                  <a16:creationId xmlns:a16="http://schemas.microsoft.com/office/drawing/2014/main" id="{98BBE1BD-A037-3643-BAEA-43E700C10895}"/>
                </a:ext>
              </a:extLst>
            </p:cNvPr>
            <p:cNvSpPr/>
            <p:nvPr/>
          </p:nvSpPr>
          <p:spPr>
            <a:xfrm>
              <a:off x="4649788" y="2241550"/>
              <a:ext cx="2684462" cy="469900"/>
            </a:xfrm>
            <a:custGeom>
              <a:avLst/>
              <a:gdLst/>
              <a:ahLst/>
              <a:cxnLst/>
              <a:rect l="l" t="t" r="r" b="b"/>
              <a:pathLst>
                <a:path w="2685509" h="470180" extrusionOk="0">
                  <a:moveTo>
                    <a:pt x="308646" y="415374"/>
                  </a:moveTo>
                  <a:lnTo>
                    <a:pt x="54806" y="470180"/>
                  </a:lnTo>
                  <a:lnTo>
                    <a:pt x="0" y="256724"/>
                  </a:lnTo>
                  <a:lnTo>
                    <a:pt x="83652" y="274031"/>
                  </a:lnTo>
                  <a:lnTo>
                    <a:pt x="204802" y="276916"/>
                  </a:lnTo>
                  <a:lnTo>
                    <a:pt x="395182" y="248070"/>
                  </a:lnTo>
                  <a:lnTo>
                    <a:pt x="923054" y="155765"/>
                  </a:lnTo>
                  <a:lnTo>
                    <a:pt x="1205739" y="115382"/>
                  </a:lnTo>
                  <a:lnTo>
                    <a:pt x="1658612" y="74998"/>
                  </a:lnTo>
                  <a:lnTo>
                    <a:pt x="2027833" y="46153"/>
                  </a:lnTo>
                  <a:lnTo>
                    <a:pt x="2068217" y="40383"/>
                  </a:lnTo>
                  <a:lnTo>
                    <a:pt x="2137446" y="2884"/>
                  </a:lnTo>
                  <a:lnTo>
                    <a:pt x="2180714" y="0"/>
                  </a:lnTo>
                  <a:lnTo>
                    <a:pt x="2258597" y="20192"/>
                  </a:lnTo>
                  <a:lnTo>
                    <a:pt x="2472053" y="129804"/>
                  </a:lnTo>
                  <a:lnTo>
                    <a:pt x="2624934" y="239417"/>
                  </a:lnTo>
                  <a:lnTo>
                    <a:pt x="2671086" y="291339"/>
                  </a:lnTo>
                  <a:lnTo>
                    <a:pt x="2685509" y="331722"/>
                  </a:lnTo>
                  <a:lnTo>
                    <a:pt x="2682624" y="354799"/>
                  </a:lnTo>
                  <a:lnTo>
                    <a:pt x="2671086" y="377875"/>
                  </a:lnTo>
                  <a:lnTo>
                    <a:pt x="2151869" y="253840"/>
                  </a:lnTo>
                  <a:lnTo>
                    <a:pt x="1794185" y="250955"/>
                  </a:lnTo>
                  <a:lnTo>
                    <a:pt x="1367273" y="279800"/>
                  </a:lnTo>
                  <a:lnTo>
                    <a:pt x="822095" y="340376"/>
                  </a:lnTo>
                  <a:lnTo>
                    <a:pt x="308646" y="41537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844;p257">
              <a:extLst>
                <a:ext uri="{FF2B5EF4-FFF2-40B4-BE49-F238E27FC236}">
                  <a16:creationId xmlns:a16="http://schemas.microsoft.com/office/drawing/2014/main" id="{00D80487-6E3A-C94F-ADBE-66D975275E9A}"/>
                </a:ext>
              </a:extLst>
            </p:cNvPr>
            <p:cNvSpPr/>
            <p:nvPr/>
          </p:nvSpPr>
          <p:spPr>
            <a:xfrm>
              <a:off x="6546850" y="2462213"/>
              <a:ext cx="776288" cy="558800"/>
            </a:xfrm>
            <a:custGeom>
              <a:avLst/>
              <a:gdLst/>
              <a:ahLst/>
              <a:cxnLst/>
              <a:rect l="l" t="t" r="r" b="b"/>
              <a:pathLst>
                <a:path w="776288" h="559593" extrusionOk="0">
                  <a:moveTo>
                    <a:pt x="247650" y="378618"/>
                  </a:moveTo>
                  <a:lnTo>
                    <a:pt x="335757" y="302418"/>
                  </a:lnTo>
                  <a:lnTo>
                    <a:pt x="388144" y="264318"/>
                  </a:lnTo>
                  <a:lnTo>
                    <a:pt x="445294" y="233362"/>
                  </a:lnTo>
                  <a:lnTo>
                    <a:pt x="519113" y="204787"/>
                  </a:lnTo>
                  <a:lnTo>
                    <a:pt x="583407" y="190500"/>
                  </a:lnTo>
                  <a:lnTo>
                    <a:pt x="697707" y="178593"/>
                  </a:lnTo>
                  <a:lnTo>
                    <a:pt x="759619" y="169068"/>
                  </a:lnTo>
                  <a:lnTo>
                    <a:pt x="776288" y="152400"/>
                  </a:lnTo>
                  <a:lnTo>
                    <a:pt x="261938" y="0"/>
                  </a:lnTo>
                  <a:lnTo>
                    <a:pt x="280988" y="57150"/>
                  </a:lnTo>
                  <a:lnTo>
                    <a:pt x="269082" y="90487"/>
                  </a:lnTo>
                  <a:lnTo>
                    <a:pt x="121444" y="338137"/>
                  </a:lnTo>
                  <a:lnTo>
                    <a:pt x="9525" y="509587"/>
                  </a:lnTo>
                  <a:lnTo>
                    <a:pt x="0" y="540543"/>
                  </a:lnTo>
                  <a:lnTo>
                    <a:pt x="4763" y="552450"/>
                  </a:lnTo>
                  <a:lnTo>
                    <a:pt x="23813" y="559593"/>
                  </a:lnTo>
                  <a:lnTo>
                    <a:pt x="64294" y="550068"/>
                  </a:lnTo>
                  <a:lnTo>
                    <a:pt x="104775" y="519112"/>
                  </a:lnTo>
                  <a:lnTo>
                    <a:pt x="247650" y="37861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845;p257">
              <a:extLst>
                <a:ext uri="{FF2B5EF4-FFF2-40B4-BE49-F238E27FC236}">
                  <a16:creationId xmlns:a16="http://schemas.microsoft.com/office/drawing/2014/main" id="{344CD612-B639-B141-B81D-4620CFE17F8C}"/>
                </a:ext>
              </a:extLst>
            </p:cNvPr>
            <p:cNvSpPr/>
            <p:nvPr/>
          </p:nvSpPr>
          <p:spPr>
            <a:xfrm>
              <a:off x="3813175" y="4116388"/>
              <a:ext cx="1552575" cy="1808162"/>
            </a:xfrm>
            <a:custGeom>
              <a:avLst/>
              <a:gdLst/>
              <a:ahLst/>
              <a:cxnLst/>
              <a:rect l="l" t="t" r="r" b="b"/>
              <a:pathLst>
                <a:path w="1553192" h="1808194" extrusionOk="0">
                  <a:moveTo>
                    <a:pt x="821672" y="1105008"/>
                  </a:moveTo>
                  <a:lnTo>
                    <a:pt x="878339" y="1020007"/>
                  </a:lnTo>
                  <a:lnTo>
                    <a:pt x="973643" y="875764"/>
                  </a:lnTo>
                  <a:lnTo>
                    <a:pt x="1009703" y="798490"/>
                  </a:lnTo>
                  <a:lnTo>
                    <a:pt x="1079249" y="646520"/>
                  </a:lnTo>
                  <a:lnTo>
                    <a:pt x="1120462" y="522882"/>
                  </a:lnTo>
                  <a:lnTo>
                    <a:pt x="1143644" y="437882"/>
                  </a:lnTo>
                  <a:lnTo>
                    <a:pt x="1148795" y="358033"/>
                  </a:lnTo>
                  <a:lnTo>
                    <a:pt x="1148795" y="298790"/>
                  </a:lnTo>
                  <a:lnTo>
                    <a:pt x="1143644" y="236971"/>
                  </a:lnTo>
                  <a:lnTo>
                    <a:pt x="1125613" y="175153"/>
                  </a:lnTo>
                  <a:lnTo>
                    <a:pt x="1086977" y="118486"/>
                  </a:lnTo>
                  <a:lnTo>
                    <a:pt x="1061219" y="87577"/>
                  </a:lnTo>
                  <a:lnTo>
                    <a:pt x="1043189" y="61819"/>
                  </a:lnTo>
                  <a:lnTo>
                    <a:pt x="1007128" y="0"/>
                  </a:lnTo>
                  <a:lnTo>
                    <a:pt x="1138492" y="12879"/>
                  </a:lnTo>
                  <a:lnTo>
                    <a:pt x="1195159" y="59243"/>
                  </a:lnTo>
                  <a:lnTo>
                    <a:pt x="1259554" y="100455"/>
                  </a:lnTo>
                  <a:lnTo>
                    <a:pt x="1362585" y="149395"/>
                  </a:lnTo>
                  <a:lnTo>
                    <a:pt x="1496525" y="211214"/>
                  </a:lnTo>
                  <a:lnTo>
                    <a:pt x="1524858" y="229244"/>
                  </a:lnTo>
                  <a:lnTo>
                    <a:pt x="1540313" y="249850"/>
                  </a:lnTo>
                  <a:lnTo>
                    <a:pt x="1553192" y="273032"/>
                  </a:lnTo>
                  <a:lnTo>
                    <a:pt x="1553192" y="306517"/>
                  </a:lnTo>
                  <a:lnTo>
                    <a:pt x="1537737" y="334851"/>
                  </a:lnTo>
                  <a:lnTo>
                    <a:pt x="1493949" y="370912"/>
                  </a:lnTo>
                  <a:lnTo>
                    <a:pt x="1483646" y="381215"/>
                  </a:lnTo>
                  <a:lnTo>
                    <a:pt x="1375463" y="659398"/>
                  </a:lnTo>
                  <a:lnTo>
                    <a:pt x="1197735" y="978795"/>
                  </a:lnTo>
                  <a:lnTo>
                    <a:pt x="1079249" y="1135917"/>
                  </a:lnTo>
                  <a:lnTo>
                    <a:pt x="927279" y="1290463"/>
                  </a:lnTo>
                  <a:lnTo>
                    <a:pt x="767581" y="1429555"/>
                  </a:lnTo>
                  <a:lnTo>
                    <a:pt x="620761" y="1535162"/>
                  </a:lnTo>
                  <a:lnTo>
                    <a:pt x="453336" y="1633041"/>
                  </a:lnTo>
                  <a:lnTo>
                    <a:pt x="296214" y="1712890"/>
                  </a:lnTo>
                  <a:lnTo>
                    <a:pt x="121061" y="1787588"/>
                  </a:lnTo>
                  <a:lnTo>
                    <a:pt x="56667" y="1808194"/>
                  </a:lnTo>
                  <a:lnTo>
                    <a:pt x="25758" y="1808194"/>
                  </a:lnTo>
                  <a:lnTo>
                    <a:pt x="2576" y="1803042"/>
                  </a:lnTo>
                  <a:lnTo>
                    <a:pt x="0" y="1790164"/>
                  </a:lnTo>
                  <a:lnTo>
                    <a:pt x="2576" y="1779860"/>
                  </a:lnTo>
                  <a:lnTo>
                    <a:pt x="25758" y="1766982"/>
                  </a:lnTo>
                  <a:lnTo>
                    <a:pt x="170001" y="1681981"/>
                  </a:lnTo>
                  <a:lnTo>
                    <a:pt x="355457" y="1555768"/>
                  </a:lnTo>
                  <a:lnTo>
                    <a:pt x="520306" y="1426979"/>
                  </a:lnTo>
                  <a:lnTo>
                    <a:pt x="636216" y="1321373"/>
                  </a:lnTo>
                  <a:lnTo>
                    <a:pt x="744399" y="1202887"/>
                  </a:lnTo>
                  <a:lnTo>
                    <a:pt x="821672" y="110500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846;p257">
              <a:extLst>
                <a:ext uri="{FF2B5EF4-FFF2-40B4-BE49-F238E27FC236}">
                  <a16:creationId xmlns:a16="http://schemas.microsoft.com/office/drawing/2014/main" id="{6563C78F-C135-FA4B-AAB7-C670F1B0D680}"/>
                </a:ext>
              </a:extLst>
            </p:cNvPr>
            <p:cNvSpPr/>
            <p:nvPr/>
          </p:nvSpPr>
          <p:spPr>
            <a:xfrm>
              <a:off x="5649913" y="3902075"/>
              <a:ext cx="1898650" cy="2114550"/>
            </a:xfrm>
            <a:custGeom>
              <a:avLst/>
              <a:gdLst/>
              <a:ahLst/>
              <a:cxnLst/>
              <a:rect l="l" t="t" r="r" b="b"/>
              <a:pathLst>
                <a:path w="1898029" h="2114370" extrusionOk="0">
                  <a:moveTo>
                    <a:pt x="152881" y="1197086"/>
                  </a:moveTo>
                  <a:lnTo>
                    <a:pt x="175957" y="874017"/>
                  </a:lnTo>
                  <a:lnTo>
                    <a:pt x="181726" y="591332"/>
                  </a:lnTo>
                  <a:lnTo>
                    <a:pt x="181726" y="409605"/>
                  </a:lnTo>
                  <a:lnTo>
                    <a:pt x="173073" y="308646"/>
                  </a:lnTo>
                  <a:lnTo>
                    <a:pt x="161535" y="239417"/>
                  </a:lnTo>
                  <a:lnTo>
                    <a:pt x="147112" y="201918"/>
                  </a:lnTo>
                  <a:lnTo>
                    <a:pt x="106728" y="144227"/>
                  </a:lnTo>
                  <a:lnTo>
                    <a:pt x="66345" y="112498"/>
                  </a:lnTo>
                  <a:lnTo>
                    <a:pt x="0" y="66345"/>
                  </a:lnTo>
                  <a:lnTo>
                    <a:pt x="129805" y="0"/>
                  </a:lnTo>
                  <a:lnTo>
                    <a:pt x="253840" y="77883"/>
                  </a:lnTo>
                  <a:lnTo>
                    <a:pt x="363453" y="144227"/>
                  </a:lnTo>
                  <a:lnTo>
                    <a:pt x="432682" y="190380"/>
                  </a:lnTo>
                  <a:lnTo>
                    <a:pt x="493257" y="242302"/>
                  </a:lnTo>
                  <a:lnTo>
                    <a:pt x="513449" y="271147"/>
                  </a:lnTo>
                  <a:lnTo>
                    <a:pt x="527871" y="302877"/>
                  </a:lnTo>
                  <a:lnTo>
                    <a:pt x="539410" y="337492"/>
                  </a:lnTo>
                  <a:lnTo>
                    <a:pt x="533641" y="372106"/>
                  </a:lnTo>
                  <a:lnTo>
                    <a:pt x="516333" y="421144"/>
                  </a:lnTo>
                  <a:lnTo>
                    <a:pt x="470181" y="470181"/>
                  </a:lnTo>
                  <a:lnTo>
                    <a:pt x="455758" y="490373"/>
                  </a:lnTo>
                  <a:lnTo>
                    <a:pt x="435566" y="530756"/>
                  </a:lnTo>
                  <a:lnTo>
                    <a:pt x="357683" y="908631"/>
                  </a:lnTo>
                  <a:lnTo>
                    <a:pt x="334607" y="1073050"/>
                  </a:lnTo>
                  <a:lnTo>
                    <a:pt x="317300" y="1410542"/>
                  </a:lnTo>
                  <a:lnTo>
                    <a:pt x="325953" y="1632651"/>
                  </a:lnTo>
                  <a:lnTo>
                    <a:pt x="328838" y="1670151"/>
                  </a:lnTo>
                  <a:lnTo>
                    <a:pt x="340376" y="1713419"/>
                  </a:lnTo>
                  <a:lnTo>
                    <a:pt x="366337" y="1756687"/>
                  </a:lnTo>
                  <a:lnTo>
                    <a:pt x="395183" y="1791301"/>
                  </a:lnTo>
                  <a:lnTo>
                    <a:pt x="432682" y="1811493"/>
                  </a:lnTo>
                  <a:lnTo>
                    <a:pt x="478834" y="1831685"/>
                  </a:lnTo>
                  <a:lnTo>
                    <a:pt x="599985" y="1851877"/>
                  </a:lnTo>
                  <a:lnTo>
                    <a:pt x="761519" y="1863415"/>
                  </a:lnTo>
                  <a:lnTo>
                    <a:pt x="957668" y="1860530"/>
                  </a:lnTo>
                  <a:lnTo>
                    <a:pt x="1179778" y="1848992"/>
                  </a:lnTo>
                  <a:lnTo>
                    <a:pt x="1329774" y="1823031"/>
                  </a:lnTo>
                  <a:lnTo>
                    <a:pt x="1399003" y="1797070"/>
                  </a:lnTo>
                  <a:lnTo>
                    <a:pt x="1442271" y="1776879"/>
                  </a:lnTo>
                  <a:lnTo>
                    <a:pt x="1828800" y="1771110"/>
                  </a:lnTo>
                  <a:lnTo>
                    <a:pt x="1874953" y="1831685"/>
                  </a:lnTo>
                  <a:lnTo>
                    <a:pt x="1895145" y="1869184"/>
                  </a:lnTo>
                  <a:lnTo>
                    <a:pt x="1898029" y="1912452"/>
                  </a:lnTo>
                  <a:lnTo>
                    <a:pt x="1886491" y="1952836"/>
                  </a:lnTo>
                  <a:lnTo>
                    <a:pt x="1848992" y="1990335"/>
                  </a:lnTo>
                  <a:lnTo>
                    <a:pt x="1788417" y="2016296"/>
                  </a:lnTo>
                  <a:lnTo>
                    <a:pt x="1647074" y="2050910"/>
                  </a:lnTo>
                  <a:lnTo>
                    <a:pt x="1427849" y="2082640"/>
                  </a:lnTo>
                  <a:lnTo>
                    <a:pt x="1179778" y="2111486"/>
                  </a:lnTo>
                  <a:lnTo>
                    <a:pt x="801903" y="2114370"/>
                  </a:lnTo>
                  <a:lnTo>
                    <a:pt x="700944" y="2105716"/>
                  </a:lnTo>
                  <a:lnTo>
                    <a:pt x="605754" y="2091294"/>
                  </a:lnTo>
                  <a:lnTo>
                    <a:pt x="493257" y="2071102"/>
                  </a:lnTo>
                  <a:lnTo>
                    <a:pt x="400952" y="2042257"/>
                  </a:lnTo>
                  <a:lnTo>
                    <a:pt x="331723" y="2013411"/>
                  </a:lnTo>
                  <a:lnTo>
                    <a:pt x="276916" y="1978797"/>
                  </a:lnTo>
                  <a:lnTo>
                    <a:pt x="233648" y="1935528"/>
                  </a:lnTo>
                  <a:lnTo>
                    <a:pt x="199034" y="1886491"/>
                  </a:lnTo>
                  <a:lnTo>
                    <a:pt x="173073" y="1823031"/>
                  </a:lnTo>
                  <a:lnTo>
                    <a:pt x="152881" y="1748033"/>
                  </a:lnTo>
                  <a:lnTo>
                    <a:pt x="138458" y="1621113"/>
                  </a:lnTo>
                  <a:cubicBezTo>
                    <a:pt x="139420" y="1561499"/>
                    <a:pt x="140381" y="1501886"/>
                    <a:pt x="141343" y="1442272"/>
                  </a:cubicBezTo>
                  <a:lnTo>
                    <a:pt x="152881" y="11970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847;p257">
              <a:extLst>
                <a:ext uri="{FF2B5EF4-FFF2-40B4-BE49-F238E27FC236}">
                  <a16:creationId xmlns:a16="http://schemas.microsoft.com/office/drawing/2014/main" id="{D306EC81-F1A4-754A-850F-DC64F54FEC79}"/>
                </a:ext>
              </a:extLst>
            </p:cNvPr>
            <p:cNvSpPr/>
            <p:nvPr/>
          </p:nvSpPr>
          <p:spPr>
            <a:xfrm>
              <a:off x="7075488" y="4914900"/>
              <a:ext cx="414337" cy="781050"/>
            </a:xfrm>
            <a:custGeom>
              <a:avLst/>
              <a:gdLst/>
              <a:ahLst/>
              <a:cxnLst/>
              <a:rect l="l" t="t" r="r" b="b"/>
              <a:pathLst>
                <a:path w="414337" h="781050" extrusionOk="0">
                  <a:moveTo>
                    <a:pt x="345281" y="464344"/>
                  </a:moveTo>
                  <a:lnTo>
                    <a:pt x="350044" y="628650"/>
                  </a:lnTo>
                  <a:lnTo>
                    <a:pt x="373856" y="695325"/>
                  </a:lnTo>
                  <a:lnTo>
                    <a:pt x="414337" y="781050"/>
                  </a:lnTo>
                  <a:lnTo>
                    <a:pt x="0" y="776288"/>
                  </a:lnTo>
                  <a:lnTo>
                    <a:pt x="38100" y="747713"/>
                  </a:lnTo>
                  <a:lnTo>
                    <a:pt x="64294" y="719138"/>
                  </a:lnTo>
                  <a:lnTo>
                    <a:pt x="104775" y="671513"/>
                  </a:lnTo>
                  <a:lnTo>
                    <a:pt x="135731" y="616744"/>
                  </a:lnTo>
                  <a:lnTo>
                    <a:pt x="176212" y="516731"/>
                  </a:lnTo>
                  <a:lnTo>
                    <a:pt x="216694" y="383381"/>
                  </a:lnTo>
                  <a:lnTo>
                    <a:pt x="245269" y="285750"/>
                  </a:lnTo>
                  <a:lnTo>
                    <a:pt x="269081" y="166688"/>
                  </a:lnTo>
                  <a:lnTo>
                    <a:pt x="278606" y="92869"/>
                  </a:lnTo>
                  <a:lnTo>
                    <a:pt x="292894" y="33338"/>
                  </a:lnTo>
                  <a:lnTo>
                    <a:pt x="302419" y="9525"/>
                  </a:lnTo>
                  <a:lnTo>
                    <a:pt x="309562" y="2381"/>
                  </a:lnTo>
                  <a:lnTo>
                    <a:pt x="326231" y="0"/>
                  </a:lnTo>
                  <a:lnTo>
                    <a:pt x="340519" y="4763"/>
                  </a:lnTo>
                  <a:lnTo>
                    <a:pt x="350044" y="21431"/>
                  </a:lnTo>
                  <a:cubicBezTo>
                    <a:pt x="350838" y="41275"/>
                    <a:pt x="351631" y="61119"/>
                    <a:pt x="352425" y="80963"/>
                  </a:cubicBezTo>
                  <a:lnTo>
                    <a:pt x="342900" y="245269"/>
                  </a:lnTo>
                  <a:cubicBezTo>
                    <a:pt x="343694" y="314325"/>
                    <a:pt x="344487" y="383382"/>
                    <a:pt x="345281" y="4643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4" name="Google Shape;2852;p258">
            <a:extLst>
              <a:ext uri="{FF2B5EF4-FFF2-40B4-BE49-F238E27FC236}">
                <a16:creationId xmlns:a16="http://schemas.microsoft.com/office/drawing/2014/main" id="{D29D493A-4D82-9F49-A04F-D57D10E00C8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9251" y="1675152"/>
            <a:ext cx="4664075" cy="418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2" name="Google Shape;2852;p2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5187" y="1651088"/>
            <a:ext cx="4664075" cy="418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123"/>
          <p:cNvSpPr txBox="1"/>
          <p:nvPr/>
        </p:nvSpPr>
        <p:spPr>
          <a:xfrm>
            <a:off x="3728864" y="6869112"/>
            <a:ext cx="4224533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皮</a:t>
            </a:r>
            <a:endParaRPr/>
          </a:p>
        </p:txBody>
      </p:sp>
      <p:sp>
        <p:nvSpPr>
          <p:cNvPr id="1432" name="Google Shape;1432;p123"/>
          <p:cNvSpPr/>
          <p:nvPr/>
        </p:nvSpPr>
        <p:spPr>
          <a:xfrm>
            <a:off x="2611438" y="2570163"/>
            <a:ext cx="889000" cy="3238500"/>
          </a:xfrm>
          <a:custGeom>
            <a:avLst/>
            <a:gdLst/>
            <a:ahLst/>
            <a:cxnLst/>
            <a:rect l="l" t="t" r="r" b="b"/>
            <a:pathLst>
              <a:path w="889575" h="3239706" extrusionOk="0">
                <a:moveTo>
                  <a:pt x="657872" y="744760"/>
                </a:moveTo>
                <a:lnTo>
                  <a:pt x="662009" y="434443"/>
                </a:lnTo>
                <a:lnTo>
                  <a:pt x="657872" y="372380"/>
                </a:lnTo>
                <a:lnTo>
                  <a:pt x="649597" y="322729"/>
                </a:lnTo>
                <a:lnTo>
                  <a:pt x="628909" y="264803"/>
                </a:lnTo>
                <a:lnTo>
                  <a:pt x="595808" y="198602"/>
                </a:lnTo>
                <a:lnTo>
                  <a:pt x="546158" y="124126"/>
                </a:lnTo>
                <a:lnTo>
                  <a:pt x="496507" y="74476"/>
                </a:lnTo>
                <a:lnTo>
                  <a:pt x="479957" y="45513"/>
                </a:lnTo>
                <a:lnTo>
                  <a:pt x="467544" y="12412"/>
                </a:lnTo>
                <a:lnTo>
                  <a:pt x="471682" y="0"/>
                </a:lnTo>
                <a:lnTo>
                  <a:pt x="484094" y="0"/>
                </a:lnTo>
                <a:lnTo>
                  <a:pt x="525470" y="8275"/>
                </a:lnTo>
                <a:lnTo>
                  <a:pt x="583396" y="28963"/>
                </a:lnTo>
                <a:lnTo>
                  <a:pt x="649597" y="49650"/>
                </a:lnTo>
                <a:lnTo>
                  <a:pt x="732348" y="74476"/>
                </a:lnTo>
                <a:lnTo>
                  <a:pt x="819236" y="99301"/>
                </a:lnTo>
                <a:lnTo>
                  <a:pt x="881300" y="211015"/>
                </a:lnTo>
                <a:lnTo>
                  <a:pt x="889575" y="558570"/>
                </a:lnTo>
                <a:cubicBezTo>
                  <a:pt x="888196" y="732347"/>
                  <a:pt x="886816" y="906125"/>
                  <a:pt x="885437" y="1079902"/>
                </a:cubicBezTo>
                <a:lnTo>
                  <a:pt x="868887" y="1410906"/>
                </a:lnTo>
                <a:lnTo>
                  <a:pt x="827512" y="1712948"/>
                </a:lnTo>
                <a:lnTo>
                  <a:pt x="757173" y="2014990"/>
                </a:lnTo>
                <a:lnTo>
                  <a:pt x="657872" y="2288068"/>
                </a:lnTo>
                <a:lnTo>
                  <a:pt x="558570" y="2519772"/>
                </a:lnTo>
                <a:lnTo>
                  <a:pt x="426169" y="2743200"/>
                </a:lnTo>
                <a:lnTo>
                  <a:pt x="289629" y="2937665"/>
                </a:lnTo>
                <a:lnTo>
                  <a:pt x="153090" y="3115580"/>
                </a:lnTo>
                <a:lnTo>
                  <a:pt x="66201" y="3219019"/>
                </a:lnTo>
                <a:lnTo>
                  <a:pt x="37238" y="3235569"/>
                </a:lnTo>
                <a:lnTo>
                  <a:pt x="8275" y="3239706"/>
                </a:lnTo>
                <a:lnTo>
                  <a:pt x="0" y="3214881"/>
                </a:lnTo>
                <a:lnTo>
                  <a:pt x="12413" y="3177643"/>
                </a:lnTo>
                <a:lnTo>
                  <a:pt x="70339" y="3090754"/>
                </a:lnTo>
                <a:lnTo>
                  <a:pt x="140677" y="2979040"/>
                </a:lnTo>
                <a:lnTo>
                  <a:pt x="239978" y="2805263"/>
                </a:lnTo>
                <a:lnTo>
                  <a:pt x="335142" y="2610798"/>
                </a:lnTo>
                <a:lnTo>
                  <a:pt x="409618" y="2441158"/>
                </a:lnTo>
                <a:lnTo>
                  <a:pt x="459269" y="2308756"/>
                </a:lnTo>
                <a:lnTo>
                  <a:pt x="504782" y="2180492"/>
                </a:lnTo>
                <a:lnTo>
                  <a:pt x="542020" y="2035677"/>
                </a:lnTo>
                <a:lnTo>
                  <a:pt x="570983" y="1874313"/>
                </a:lnTo>
                <a:lnTo>
                  <a:pt x="591671" y="1746048"/>
                </a:lnTo>
                <a:lnTo>
                  <a:pt x="612359" y="1576409"/>
                </a:lnTo>
                <a:lnTo>
                  <a:pt x="628909" y="1415044"/>
                </a:lnTo>
                <a:lnTo>
                  <a:pt x="645459" y="1179203"/>
                </a:lnTo>
                <a:lnTo>
                  <a:pt x="657872" y="74476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3" name="Google Shape;1433;p123"/>
          <p:cNvSpPr/>
          <p:nvPr/>
        </p:nvSpPr>
        <p:spPr>
          <a:xfrm>
            <a:off x="3222625" y="2251075"/>
            <a:ext cx="3489325" cy="688975"/>
          </a:xfrm>
          <a:custGeom>
            <a:avLst/>
            <a:gdLst/>
            <a:ahLst/>
            <a:cxnLst/>
            <a:rect l="l" t="t" r="r" b="b"/>
            <a:pathLst>
              <a:path w="3489325" h="688975" extrusionOk="0">
                <a:moveTo>
                  <a:pt x="1520825" y="206375"/>
                </a:moveTo>
                <a:lnTo>
                  <a:pt x="1266825" y="250825"/>
                </a:lnTo>
                <a:lnTo>
                  <a:pt x="927100" y="311150"/>
                </a:lnTo>
                <a:lnTo>
                  <a:pt x="698500" y="349250"/>
                </a:lnTo>
                <a:lnTo>
                  <a:pt x="523875" y="377825"/>
                </a:lnTo>
                <a:lnTo>
                  <a:pt x="247650" y="415925"/>
                </a:lnTo>
                <a:lnTo>
                  <a:pt x="180975" y="415925"/>
                </a:lnTo>
                <a:lnTo>
                  <a:pt x="0" y="473075"/>
                </a:lnTo>
                <a:lnTo>
                  <a:pt x="260350" y="688975"/>
                </a:lnTo>
                <a:lnTo>
                  <a:pt x="298450" y="650875"/>
                </a:lnTo>
                <a:lnTo>
                  <a:pt x="336550" y="622300"/>
                </a:lnTo>
                <a:lnTo>
                  <a:pt x="396875" y="593725"/>
                </a:lnTo>
                <a:lnTo>
                  <a:pt x="450850" y="571500"/>
                </a:lnTo>
                <a:lnTo>
                  <a:pt x="542925" y="549275"/>
                </a:lnTo>
                <a:lnTo>
                  <a:pt x="682625" y="520700"/>
                </a:lnTo>
                <a:lnTo>
                  <a:pt x="857250" y="492125"/>
                </a:lnTo>
                <a:lnTo>
                  <a:pt x="1063625" y="457200"/>
                </a:lnTo>
                <a:lnTo>
                  <a:pt x="1285875" y="419100"/>
                </a:lnTo>
                <a:lnTo>
                  <a:pt x="1460500" y="393700"/>
                </a:lnTo>
                <a:lnTo>
                  <a:pt x="1619250" y="368300"/>
                </a:lnTo>
                <a:lnTo>
                  <a:pt x="1838325" y="330200"/>
                </a:lnTo>
                <a:lnTo>
                  <a:pt x="2047875" y="298450"/>
                </a:lnTo>
                <a:lnTo>
                  <a:pt x="2228850" y="276225"/>
                </a:lnTo>
                <a:lnTo>
                  <a:pt x="2374900" y="260350"/>
                </a:lnTo>
                <a:lnTo>
                  <a:pt x="2460625" y="254000"/>
                </a:lnTo>
                <a:lnTo>
                  <a:pt x="2603500" y="244475"/>
                </a:lnTo>
                <a:lnTo>
                  <a:pt x="2746375" y="238125"/>
                </a:lnTo>
                <a:lnTo>
                  <a:pt x="2873375" y="247650"/>
                </a:lnTo>
                <a:lnTo>
                  <a:pt x="2933700" y="260350"/>
                </a:lnTo>
                <a:lnTo>
                  <a:pt x="2962275" y="276225"/>
                </a:lnTo>
                <a:lnTo>
                  <a:pt x="3324225" y="438150"/>
                </a:lnTo>
                <a:lnTo>
                  <a:pt x="3362325" y="419100"/>
                </a:lnTo>
                <a:lnTo>
                  <a:pt x="3406775" y="409575"/>
                </a:lnTo>
                <a:lnTo>
                  <a:pt x="3454400" y="400050"/>
                </a:lnTo>
                <a:lnTo>
                  <a:pt x="3479800" y="390525"/>
                </a:lnTo>
                <a:lnTo>
                  <a:pt x="3486150" y="377825"/>
                </a:lnTo>
                <a:lnTo>
                  <a:pt x="3489325" y="358775"/>
                </a:lnTo>
                <a:lnTo>
                  <a:pt x="3479800" y="327025"/>
                </a:lnTo>
                <a:lnTo>
                  <a:pt x="3444875" y="288925"/>
                </a:lnTo>
                <a:lnTo>
                  <a:pt x="3355975" y="196850"/>
                </a:lnTo>
                <a:lnTo>
                  <a:pt x="3263900" y="120650"/>
                </a:lnTo>
                <a:lnTo>
                  <a:pt x="3155950" y="44450"/>
                </a:lnTo>
                <a:lnTo>
                  <a:pt x="3095625" y="9525"/>
                </a:lnTo>
                <a:lnTo>
                  <a:pt x="3067050" y="0"/>
                </a:lnTo>
                <a:lnTo>
                  <a:pt x="3044825" y="3175"/>
                </a:lnTo>
                <a:lnTo>
                  <a:pt x="3016250" y="12700"/>
                </a:lnTo>
                <a:lnTo>
                  <a:pt x="2981325" y="34925"/>
                </a:lnTo>
                <a:lnTo>
                  <a:pt x="2949575" y="63500"/>
                </a:lnTo>
                <a:lnTo>
                  <a:pt x="2882900" y="63500"/>
                </a:lnTo>
                <a:lnTo>
                  <a:pt x="2682875" y="69850"/>
                </a:lnTo>
                <a:lnTo>
                  <a:pt x="2451100" y="85725"/>
                </a:lnTo>
                <a:lnTo>
                  <a:pt x="2187575" y="111125"/>
                </a:lnTo>
                <a:lnTo>
                  <a:pt x="1908175" y="146050"/>
                </a:lnTo>
                <a:lnTo>
                  <a:pt x="1520825" y="2063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4" name="Google Shape;1434;p123"/>
          <p:cNvSpPr/>
          <p:nvPr/>
        </p:nvSpPr>
        <p:spPr>
          <a:xfrm>
            <a:off x="5932488" y="2497138"/>
            <a:ext cx="630237" cy="703262"/>
          </a:xfrm>
          <a:custGeom>
            <a:avLst/>
            <a:gdLst/>
            <a:ahLst/>
            <a:cxnLst/>
            <a:rect l="l" t="t" r="r" b="b"/>
            <a:pathLst>
              <a:path w="631031" h="702469" extrusionOk="0">
                <a:moveTo>
                  <a:pt x="171450" y="383382"/>
                </a:moveTo>
                <a:lnTo>
                  <a:pt x="216694" y="314325"/>
                </a:lnTo>
                <a:lnTo>
                  <a:pt x="235744" y="278607"/>
                </a:lnTo>
                <a:lnTo>
                  <a:pt x="261937" y="214313"/>
                </a:lnTo>
                <a:lnTo>
                  <a:pt x="280987" y="157163"/>
                </a:lnTo>
                <a:lnTo>
                  <a:pt x="288131" y="114300"/>
                </a:lnTo>
                <a:lnTo>
                  <a:pt x="283369" y="80963"/>
                </a:lnTo>
                <a:lnTo>
                  <a:pt x="261937" y="35719"/>
                </a:lnTo>
                <a:lnTo>
                  <a:pt x="228600" y="0"/>
                </a:lnTo>
                <a:lnTo>
                  <a:pt x="631031" y="180975"/>
                </a:lnTo>
                <a:lnTo>
                  <a:pt x="590550" y="204788"/>
                </a:lnTo>
                <a:lnTo>
                  <a:pt x="554831" y="228600"/>
                </a:lnTo>
                <a:lnTo>
                  <a:pt x="476250" y="292894"/>
                </a:lnTo>
                <a:lnTo>
                  <a:pt x="307181" y="452438"/>
                </a:lnTo>
                <a:lnTo>
                  <a:pt x="66675" y="685800"/>
                </a:lnTo>
                <a:lnTo>
                  <a:pt x="40481" y="700088"/>
                </a:lnTo>
                <a:lnTo>
                  <a:pt x="19050" y="702469"/>
                </a:lnTo>
                <a:lnTo>
                  <a:pt x="2381" y="695325"/>
                </a:lnTo>
                <a:lnTo>
                  <a:pt x="0" y="681038"/>
                </a:lnTo>
                <a:lnTo>
                  <a:pt x="14287" y="638175"/>
                </a:lnTo>
                <a:lnTo>
                  <a:pt x="54769" y="571500"/>
                </a:lnTo>
                <a:lnTo>
                  <a:pt x="107156" y="483394"/>
                </a:lnTo>
                <a:lnTo>
                  <a:pt x="171450" y="38338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5" name="Google Shape;1435;p123"/>
          <p:cNvSpPr/>
          <p:nvPr/>
        </p:nvSpPr>
        <p:spPr>
          <a:xfrm>
            <a:off x="4619625" y="1552575"/>
            <a:ext cx="539750" cy="2035175"/>
          </a:xfrm>
          <a:custGeom>
            <a:avLst/>
            <a:gdLst/>
            <a:ahLst/>
            <a:cxnLst/>
            <a:rect l="l" t="t" r="r" b="b"/>
            <a:pathLst>
              <a:path w="539750" h="2035175" extrusionOk="0">
                <a:moveTo>
                  <a:pt x="190500" y="650875"/>
                </a:moveTo>
                <a:cubicBezTo>
                  <a:pt x="191558" y="590550"/>
                  <a:pt x="192617" y="530225"/>
                  <a:pt x="193675" y="469900"/>
                </a:cubicBezTo>
                <a:lnTo>
                  <a:pt x="187325" y="336550"/>
                </a:lnTo>
                <a:lnTo>
                  <a:pt x="171450" y="234950"/>
                </a:lnTo>
                <a:lnTo>
                  <a:pt x="161925" y="215900"/>
                </a:lnTo>
                <a:lnTo>
                  <a:pt x="120650" y="161925"/>
                </a:lnTo>
                <a:lnTo>
                  <a:pt x="41275" y="73025"/>
                </a:lnTo>
                <a:lnTo>
                  <a:pt x="6350" y="31750"/>
                </a:lnTo>
                <a:lnTo>
                  <a:pt x="0" y="15875"/>
                </a:lnTo>
                <a:lnTo>
                  <a:pt x="12700" y="6350"/>
                </a:lnTo>
                <a:lnTo>
                  <a:pt x="47625" y="0"/>
                </a:lnTo>
                <a:lnTo>
                  <a:pt x="104775" y="3175"/>
                </a:lnTo>
                <a:lnTo>
                  <a:pt x="190500" y="12700"/>
                </a:lnTo>
                <a:lnTo>
                  <a:pt x="241300" y="25400"/>
                </a:lnTo>
                <a:lnTo>
                  <a:pt x="292100" y="47625"/>
                </a:lnTo>
                <a:lnTo>
                  <a:pt x="333375" y="76200"/>
                </a:lnTo>
                <a:lnTo>
                  <a:pt x="393700" y="114300"/>
                </a:lnTo>
                <a:lnTo>
                  <a:pt x="482600" y="168275"/>
                </a:lnTo>
                <a:lnTo>
                  <a:pt x="520700" y="190500"/>
                </a:lnTo>
                <a:lnTo>
                  <a:pt x="536575" y="212725"/>
                </a:lnTo>
                <a:lnTo>
                  <a:pt x="539750" y="228600"/>
                </a:lnTo>
                <a:lnTo>
                  <a:pt x="530225" y="273050"/>
                </a:lnTo>
                <a:lnTo>
                  <a:pt x="514350" y="298450"/>
                </a:lnTo>
                <a:lnTo>
                  <a:pt x="492125" y="339725"/>
                </a:lnTo>
                <a:lnTo>
                  <a:pt x="469900" y="406400"/>
                </a:lnTo>
                <a:lnTo>
                  <a:pt x="460375" y="463550"/>
                </a:lnTo>
                <a:lnTo>
                  <a:pt x="460375" y="873125"/>
                </a:lnTo>
                <a:lnTo>
                  <a:pt x="434975" y="1025525"/>
                </a:lnTo>
                <a:cubicBezTo>
                  <a:pt x="436033" y="1327150"/>
                  <a:pt x="437092" y="1628775"/>
                  <a:pt x="438150" y="1930400"/>
                </a:cubicBezTo>
                <a:lnTo>
                  <a:pt x="320675" y="2035175"/>
                </a:lnTo>
                <a:lnTo>
                  <a:pt x="193675" y="1968500"/>
                </a:lnTo>
                <a:lnTo>
                  <a:pt x="193675" y="1041400"/>
                </a:lnTo>
                <a:cubicBezTo>
                  <a:pt x="192617" y="911225"/>
                  <a:pt x="191558" y="781050"/>
                  <a:pt x="190500" y="65087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6" name="Google Shape;1436;p123"/>
          <p:cNvSpPr/>
          <p:nvPr/>
        </p:nvSpPr>
        <p:spPr>
          <a:xfrm>
            <a:off x="3929063" y="3271838"/>
            <a:ext cx="2130425" cy="612775"/>
          </a:xfrm>
          <a:custGeom>
            <a:avLst/>
            <a:gdLst/>
            <a:ahLst/>
            <a:cxnLst/>
            <a:rect l="l" t="t" r="r" b="b"/>
            <a:pathLst>
              <a:path w="2131218" h="611981" extrusionOk="0">
                <a:moveTo>
                  <a:pt x="702468" y="273843"/>
                </a:moveTo>
                <a:lnTo>
                  <a:pt x="571500" y="304800"/>
                </a:lnTo>
                <a:lnTo>
                  <a:pt x="450056" y="330993"/>
                </a:lnTo>
                <a:lnTo>
                  <a:pt x="311943" y="354806"/>
                </a:lnTo>
                <a:lnTo>
                  <a:pt x="264318" y="359568"/>
                </a:lnTo>
                <a:lnTo>
                  <a:pt x="250031" y="357187"/>
                </a:lnTo>
                <a:lnTo>
                  <a:pt x="183356" y="333375"/>
                </a:lnTo>
                <a:lnTo>
                  <a:pt x="111918" y="295275"/>
                </a:lnTo>
                <a:lnTo>
                  <a:pt x="57150" y="250031"/>
                </a:lnTo>
                <a:lnTo>
                  <a:pt x="30956" y="235743"/>
                </a:lnTo>
                <a:lnTo>
                  <a:pt x="14287" y="233362"/>
                </a:lnTo>
                <a:lnTo>
                  <a:pt x="4762" y="235743"/>
                </a:lnTo>
                <a:lnTo>
                  <a:pt x="0" y="254793"/>
                </a:lnTo>
                <a:lnTo>
                  <a:pt x="4762" y="276225"/>
                </a:lnTo>
                <a:lnTo>
                  <a:pt x="23812" y="311943"/>
                </a:lnTo>
                <a:lnTo>
                  <a:pt x="83343" y="376237"/>
                </a:lnTo>
                <a:lnTo>
                  <a:pt x="180975" y="473868"/>
                </a:lnTo>
                <a:lnTo>
                  <a:pt x="264318" y="552450"/>
                </a:lnTo>
                <a:lnTo>
                  <a:pt x="304800" y="585787"/>
                </a:lnTo>
                <a:lnTo>
                  <a:pt x="323850" y="597693"/>
                </a:lnTo>
                <a:lnTo>
                  <a:pt x="352425" y="607218"/>
                </a:lnTo>
                <a:lnTo>
                  <a:pt x="381000" y="611981"/>
                </a:lnTo>
                <a:lnTo>
                  <a:pt x="414337" y="609600"/>
                </a:lnTo>
                <a:lnTo>
                  <a:pt x="450056" y="597693"/>
                </a:lnTo>
                <a:lnTo>
                  <a:pt x="481012" y="578643"/>
                </a:lnTo>
                <a:lnTo>
                  <a:pt x="521493" y="545306"/>
                </a:lnTo>
                <a:lnTo>
                  <a:pt x="566737" y="516731"/>
                </a:lnTo>
                <a:lnTo>
                  <a:pt x="681037" y="464343"/>
                </a:lnTo>
                <a:lnTo>
                  <a:pt x="816768" y="416718"/>
                </a:lnTo>
                <a:lnTo>
                  <a:pt x="945356" y="378618"/>
                </a:lnTo>
                <a:lnTo>
                  <a:pt x="1064418" y="350043"/>
                </a:lnTo>
                <a:lnTo>
                  <a:pt x="1181100" y="321468"/>
                </a:lnTo>
                <a:lnTo>
                  <a:pt x="1293018" y="300037"/>
                </a:lnTo>
                <a:lnTo>
                  <a:pt x="1407318" y="278606"/>
                </a:lnTo>
                <a:lnTo>
                  <a:pt x="1524000" y="259556"/>
                </a:lnTo>
                <a:lnTo>
                  <a:pt x="1602581" y="247650"/>
                </a:lnTo>
                <a:lnTo>
                  <a:pt x="1640681" y="250031"/>
                </a:lnTo>
                <a:lnTo>
                  <a:pt x="1978818" y="357187"/>
                </a:lnTo>
                <a:lnTo>
                  <a:pt x="2026443" y="340518"/>
                </a:lnTo>
                <a:lnTo>
                  <a:pt x="2078831" y="321468"/>
                </a:lnTo>
                <a:lnTo>
                  <a:pt x="2114550" y="302418"/>
                </a:lnTo>
                <a:lnTo>
                  <a:pt x="2126456" y="290512"/>
                </a:lnTo>
                <a:lnTo>
                  <a:pt x="2131218" y="278606"/>
                </a:lnTo>
                <a:lnTo>
                  <a:pt x="2131218" y="261937"/>
                </a:lnTo>
                <a:lnTo>
                  <a:pt x="2128837" y="238125"/>
                </a:lnTo>
                <a:lnTo>
                  <a:pt x="2112168" y="202406"/>
                </a:lnTo>
                <a:lnTo>
                  <a:pt x="2085975" y="171450"/>
                </a:lnTo>
                <a:lnTo>
                  <a:pt x="2031206" y="123825"/>
                </a:lnTo>
                <a:lnTo>
                  <a:pt x="1916906" y="54768"/>
                </a:lnTo>
                <a:lnTo>
                  <a:pt x="1833562" y="9525"/>
                </a:lnTo>
                <a:lnTo>
                  <a:pt x="1802606" y="0"/>
                </a:lnTo>
                <a:lnTo>
                  <a:pt x="1788318" y="0"/>
                </a:lnTo>
                <a:lnTo>
                  <a:pt x="1781175" y="0"/>
                </a:lnTo>
                <a:lnTo>
                  <a:pt x="1757362" y="14287"/>
                </a:lnTo>
                <a:lnTo>
                  <a:pt x="1697831" y="50006"/>
                </a:lnTo>
                <a:lnTo>
                  <a:pt x="1604962" y="90487"/>
                </a:lnTo>
                <a:lnTo>
                  <a:pt x="1533525" y="102393"/>
                </a:lnTo>
                <a:lnTo>
                  <a:pt x="1366837" y="133350"/>
                </a:lnTo>
                <a:lnTo>
                  <a:pt x="1107281" y="185737"/>
                </a:lnTo>
                <a:lnTo>
                  <a:pt x="888206" y="226218"/>
                </a:lnTo>
                <a:lnTo>
                  <a:pt x="702468" y="2738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7" name="Google Shape;1437;p123"/>
          <p:cNvSpPr/>
          <p:nvPr/>
        </p:nvSpPr>
        <p:spPr>
          <a:xfrm>
            <a:off x="3133725" y="3505200"/>
            <a:ext cx="2797175" cy="2428875"/>
          </a:xfrm>
          <a:custGeom>
            <a:avLst/>
            <a:gdLst/>
            <a:ahLst/>
            <a:cxnLst/>
            <a:rect l="l" t="t" r="r" b="b"/>
            <a:pathLst>
              <a:path w="2797175" h="2428875" extrusionOk="0">
                <a:moveTo>
                  <a:pt x="2238375" y="460375"/>
                </a:moveTo>
                <a:lnTo>
                  <a:pt x="2339975" y="298450"/>
                </a:lnTo>
                <a:lnTo>
                  <a:pt x="2428875" y="158750"/>
                </a:lnTo>
                <a:lnTo>
                  <a:pt x="2460625" y="104775"/>
                </a:lnTo>
                <a:lnTo>
                  <a:pt x="2466975" y="76200"/>
                </a:lnTo>
                <a:lnTo>
                  <a:pt x="2460625" y="47625"/>
                </a:lnTo>
                <a:lnTo>
                  <a:pt x="2428875" y="0"/>
                </a:lnTo>
                <a:lnTo>
                  <a:pt x="2797175" y="111125"/>
                </a:lnTo>
                <a:lnTo>
                  <a:pt x="2765425" y="133350"/>
                </a:lnTo>
                <a:lnTo>
                  <a:pt x="2711450" y="215900"/>
                </a:lnTo>
                <a:lnTo>
                  <a:pt x="2590800" y="393700"/>
                </a:lnTo>
                <a:lnTo>
                  <a:pt x="2470150" y="571500"/>
                </a:lnTo>
                <a:lnTo>
                  <a:pt x="2324100" y="768350"/>
                </a:lnTo>
                <a:lnTo>
                  <a:pt x="2133600" y="993775"/>
                </a:lnTo>
                <a:lnTo>
                  <a:pt x="1968500" y="1177925"/>
                </a:lnTo>
                <a:lnTo>
                  <a:pt x="1787525" y="1352550"/>
                </a:lnTo>
                <a:lnTo>
                  <a:pt x="1584325" y="1543050"/>
                </a:lnTo>
                <a:lnTo>
                  <a:pt x="1431925" y="1673225"/>
                </a:lnTo>
                <a:lnTo>
                  <a:pt x="1231900" y="1828800"/>
                </a:lnTo>
                <a:lnTo>
                  <a:pt x="1073150" y="1943100"/>
                </a:lnTo>
                <a:lnTo>
                  <a:pt x="889000" y="2054225"/>
                </a:lnTo>
                <a:lnTo>
                  <a:pt x="708025" y="2152650"/>
                </a:lnTo>
                <a:lnTo>
                  <a:pt x="536575" y="2232025"/>
                </a:lnTo>
                <a:lnTo>
                  <a:pt x="339725" y="2314575"/>
                </a:lnTo>
                <a:lnTo>
                  <a:pt x="92075" y="2409825"/>
                </a:lnTo>
                <a:lnTo>
                  <a:pt x="47625" y="2425700"/>
                </a:lnTo>
                <a:lnTo>
                  <a:pt x="22225" y="2428875"/>
                </a:lnTo>
                <a:lnTo>
                  <a:pt x="0" y="2413000"/>
                </a:lnTo>
                <a:lnTo>
                  <a:pt x="0" y="2400300"/>
                </a:lnTo>
                <a:lnTo>
                  <a:pt x="6350" y="2381250"/>
                </a:lnTo>
                <a:lnTo>
                  <a:pt x="25400" y="2359025"/>
                </a:lnTo>
                <a:lnTo>
                  <a:pt x="146050" y="2298700"/>
                </a:lnTo>
                <a:lnTo>
                  <a:pt x="307975" y="2212975"/>
                </a:lnTo>
                <a:lnTo>
                  <a:pt x="457200" y="2130425"/>
                </a:lnTo>
                <a:lnTo>
                  <a:pt x="669925" y="2003425"/>
                </a:lnTo>
                <a:lnTo>
                  <a:pt x="835025" y="1898650"/>
                </a:lnTo>
                <a:lnTo>
                  <a:pt x="1012825" y="1781175"/>
                </a:lnTo>
                <a:lnTo>
                  <a:pt x="1174750" y="1651000"/>
                </a:lnTo>
                <a:lnTo>
                  <a:pt x="1362075" y="1492250"/>
                </a:lnTo>
                <a:lnTo>
                  <a:pt x="1609725" y="1250950"/>
                </a:lnTo>
                <a:lnTo>
                  <a:pt x="1844675" y="984250"/>
                </a:lnTo>
                <a:lnTo>
                  <a:pt x="2047875" y="727075"/>
                </a:lnTo>
                <a:lnTo>
                  <a:pt x="2238375" y="4603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8" name="Google Shape;1438;p123"/>
          <p:cNvSpPr/>
          <p:nvPr/>
        </p:nvSpPr>
        <p:spPr>
          <a:xfrm>
            <a:off x="3978275" y="4054475"/>
            <a:ext cx="3454400" cy="1873250"/>
          </a:xfrm>
          <a:custGeom>
            <a:avLst/>
            <a:gdLst/>
            <a:ahLst/>
            <a:cxnLst/>
            <a:rect l="l" t="t" r="r" b="b"/>
            <a:pathLst>
              <a:path w="3454400" h="1873250" extrusionOk="0">
                <a:moveTo>
                  <a:pt x="1473200" y="809625"/>
                </a:moveTo>
                <a:lnTo>
                  <a:pt x="1349375" y="730250"/>
                </a:lnTo>
                <a:lnTo>
                  <a:pt x="1139825" y="600075"/>
                </a:lnTo>
                <a:lnTo>
                  <a:pt x="914400" y="434975"/>
                </a:lnTo>
                <a:lnTo>
                  <a:pt x="698500" y="301625"/>
                </a:lnTo>
                <a:lnTo>
                  <a:pt x="552450" y="209550"/>
                </a:lnTo>
                <a:lnTo>
                  <a:pt x="381000" y="104775"/>
                </a:lnTo>
                <a:lnTo>
                  <a:pt x="327025" y="79375"/>
                </a:lnTo>
                <a:lnTo>
                  <a:pt x="244475" y="44450"/>
                </a:lnTo>
                <a:lnTo>
                  <a:pt x="146050" y="12700"/>
                </a:lnTo>
                <a:lnTo>
                  <a:pt x="19050" y="0"/>
                </a:lnTo>
                <a:lnTo>
                  <a:pt x="0" y="6350"/>
                </a:lnTo>
                <a:lnTo>
                  <a:pt x="0" y="19050"/>
                </a:lnTo>
                <a:lnTo>
                  <a:pt x="6350" y="41275"/>
                </a:lnTo>
                <a:lnTo>
                  <a:pt x="34925" y="60325"/>
                </a:lnTo>
                <a:lnTo>
                  <a:pt x="82550" y="79375"/>
                </a:lnTo>
                <a:lnTo>
                  <a:pt x="158750" y="120650"/>
                </a:lnTo>
                <a:lnTo>
                  <a:pt x="333375" y="225425"/>
                </a:lnTo>
                <a:lnTo>
                  <a:pt x="504825" y="342900"/>
                </a:lnTo>
                <a:lnTo>
                  <a:pt x="663575" y="457200"/>
                </a:lnTo>
                <a:lnTo>
                  <a:pt x="889000" y="625475"/>
                </a:lnTo>
                <a:lnTo>
                  <a:pt x="1047750" y="762000"/>
                </a:lnTo>
                <a:lnTo>
                  <a:pt x="1231900" y="908050"/>
                </a:lnTo>
                <a:lnTo>
                  <a:pt x="1489075" y="1104900"/>
                </a:lnTo>
                <a:lnTo>
                  <a:pt x="1704975" y="1273175"/>
                </a:lnTo>
                <a:lnTo>
                  <a:pt x="1863725" y="1393825"/>
                </a:lnTo>
                <a:lnTo>
                  <a:pt x="2019300" y="1508125"/>
                </a:lnTo>
                <a:lnTo>
                  <a:pt x="2171700" y="1612900"/>
                </a:lnTo>
                <a:lnTo>
                  <a:pt x="2371725" y="1746250"/>
                </a:lnTo>
                <a:lnTo>
                  <a:pt x="2524125" y="1828800"/>
                </a:lnTo>
                <a:lnTo>
                  <a:pt x="2606675" y="1866900"/>
                </a:lnTo>
                <a:lnTo>
                  <a:pt x="2641600" y="1873250"/>
                </a:lnTo>
                <a:lnTo>
                  <a:pt x="2762250" y="1870075"/>
                </a:lnTo>
                <a:lnTo>
                  <a:pt x="2987675" y="1866900"/>
                </a:lnTo>
                <a:lnTo>
                  <a:pt x="3225800" y="1860550"/>
                </a:lnTo>
                <a:lnTo>
                  <a:pt x="3390900" y="1854200"/>
                </a:lnTo>
                <a:lnTo>
                  <a:pt x="3425825" y="1847850"/>
                </a:lnTo>
                <a:lnTo>
                  <a:pt x="3444875" y="1835150"/>
                </a:lnTo>
                <a:lnTo>
                  <a:pt x="3454400" y="1819275"/>
                </a:lnTo>
                <a:lnTo>
                  <a:pt x="3448050" y="1800225"/>
                </a:lnTo>
                <a:lnTo>
                  <a:pt x="3416300" y="1787525"/>
                </a:lnTo>
                <a:lnTo>
                  <a:pt x="3270250" y="1730375"/>
                </a:lnTo>
                <a:lnTo>
                  <a:pt x="3095625" y="1657350"/>
                </a:lnTo>
                <a:lnTo>
                  <a:pt x="2851150" y="1552575"/>
                </a:lnTo>
                <a:lnTo>
                  <a:pt x="2616200" y="1438275"/>
                </a:lnTo>
                <a:lnTo>
                  <a:pt x="2305050" y="1282700"/>
                </a:lnTo>
                <a:lnTo>
                  <a:pt x="2022475" y="1130300"/>
                </a:lnTo>
                <a:lnTo>
                  <a:pt x="1727200" y="958850"/>
                </a:lnTo>
                <a:lnTo>
                  <a:pt x="1473200" y="8096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76B51CD-5580-3F4A-8971-C60AD094BF12}"/>
              </a:ext>
            </a:extLst>
          </p:cNvPr>
          <p:cNvGrpSpPr/>
          <p:nvPr/>
        </p:nvGrpSpPr>
        <p:grpSpPr>
          <a:xfrm>
            <a:off x="2607424" y="1548562"/>
            <a:ext cx="4821237" cy="4381500"/>
            <a:chOff x="2763838" y="1704975"/>
            <a:chExt cx="4821237" cy="4381500"/>
          </a:xfrm>
        </p:grpSpPr>
        <p:sp>
          <p:nvSpPr>
            <p:cNvPr id="10" name="Google Shape;1432;p123">
              <a:extLst>
                <a:ext uri="{FF2B5EF4-FFF2-40B4-BE49-F238E27FC236}">
                  <a16:creationId xmlns:a16="http://schemas.microsoft.com/office/drawing/2014/main" id="{4988ED31-37E6-6843-B766-7505A2078EB3}"/>
                </a:ext>
              </a:extLst>
            </p:cNvPr>
            <p:cNvSpPr/>
            <p:nvPr/>
          </p:nvSpPr>
          <p:spPr>
            <a:xfrm>
              <a:off x="2763838" y="2722563"/>
              <a:ext cx="889000" cy="3238500"/>
            </a:xfrm>
            <a:custGeom>
              <a:avLst/>
              <a:gdLst/>
              <a:ahLst/>
              <a:cxnLst/>
              <a:rect l="l" t="t" r="r" b="b"/>
              <a:pathLst>
                <a:path w="889575" h="3239706" extrusionOk="0">
                  <a:moveTo>
                    <a:pt x="657872" y="744760"/>
                  </a:moveTo>
                  <a:lnTo>
                    <a:pt x="662009" y="434443"/>
                  </a:lnTo>
                  <a:lnTo>
                    <a:pt x="657872" y="372380"/>
                  </a:lnTo>
                  <a:lnTo>
                    <a:pt x="649597" y="322729"/>
                  </a:lnTo>
                  <a:lnTo>
                    <a:pt x="628909" y="264803"/>
                  </a:lnTo>
                  <a:lnTo>
                    <a:pt x="595808" y="198602"/>
                  </a:lnTo>
                  <a:lnTo>
                    <a:pt x="546158" y="124126"/>
                  </a:lnTo>
                  <a:lnTo>
                    <a:pt x="496507" y="74476"/>
                  </a:lnTo>
                  <a:lnTo>
                    <a:pt x="479957" y="45513"/>
                  </a:lnTo>
                  <a:lnTo>
                    <a:pt x="467544" y="12412"/>
                  </a:lnTo>
                  <a:lnTo>
                    <a:pt x="471682" y="0"/>
                  </a:lnTo>
                  <a:lnTo>
                    <a:pt x="484094" y="0"/>
                  </a:lnTo>
                  <a:lnTo>
                    <a:pt x="525470" y="8275"/>
                  </a:lnTo>
                  <a:lnTo>
                    <a:pt x="583396" y="28963"/>
                  </a:lnTo>
                  <a:lnTo>
                    <a:pt x="649597" y="49650"/>
                  </a:lnTo>
                  <a:lnTo>
                    <a:pt x="732348" y="74476"/>
                  </a:lnTo>
                  <a:lnTo>
                    <a:pt x="819236" y="99301"/>
                  </a:lnTo>
                  <a:lnTo>
                    <a:pt x="881300" y="211015"/>
                  </a:lnTo>
                  <a:lnTo>
                    <a:pt x="889575" y="558570"/>
                  </a:lnTo>
                  <a:cubicBezTo>
                    <a:pt x="888196" y="732347"/>
                    <a:pt x="886816" y="906125"/>
                    <a:pt x="885437" y="1079902"/>
                  </a:cubicBezTo>
                  <a:lnTo>
                    <a:pt x="868887" y="1410906"/>
                  </a:lnTo>
                  <a:lnTo>
                    <a:pt x="827512" y="1712948"/>
                  </a:lnTo>
                  <a:lnTo>
                    <a:pt x="757173" y="2014990"/>
                  </a:lnTo>
                  <a:lnTo>
                    <a:pt x="657872" y="2288068"/>
                  </a:lnTo>
                  <a:lnTo>
                    <a:pt x="558570" y="2519772"/>
                  </a:lnTo>
                  <a:lnTo>
                    <a:pt x="426169" y="2743200"/>
                  </a:lnTo>
                  <a:lnTo>
                    <a:pt x="289629" y="2937665"/>
                  </a:lnTo>
                  <a:lnTo>
                    <a:pt x="153090" y="3115580"/>
                  </a:lnTo>
                  <a:lnTo>
                    <a:pt x="66201" y="3219019"/>
                  </a:lnTo>
                  <a:lnTo>
                    <a:pt x="37238" y="3235569"/>
                  </a:lnTo>
                  <a:lnTo>
                    <a:pt x="8275" y="3239706"/>
                  </a:lnTo>
                  <a:lnTo>
                    <a:pt x="0" y="3214881"/>
                  </a:lnTo>
                  <a:lnTo>
                    <a:pt x="12413" y="3177643"/>
                  </a:lnTo>
                  <a:lnTo>
                    <a:pt x="70339" y="3090754"/>
                  </a:lnTo>
                  <a:lnTo>
                    <a:pt x="140677" y="2979040"/>
                  </a:lnTo>
                  <a:lnTo>
                    <a:pt x="239978" y="2805263"/>
                  </a:lnTo>
                  <a:lnTo>
                    <a:pt x="335142" y="2610798"/>
                  </a:lnTo>
                  <a:lnTo>
                    <a:pt x="409618" y="2441158"/>
                  </a:lnTo>
                  <a:lnTo>
                    <a:pt x="459269" y="2308756"/>
                  </a:lnTo>
                  <a:lnTo>
                    <a:pt x="504782" y="2180492"/>
                  </a:lnTo>
                  <a:lnTo>
                    <a:pt x="542020" y="2035677"/>
                  </a:lnTo>
                  <a:lnTo>
                    <a:pt x="570983" y="1874313"/>
                  </a:lnTo>
                  <a:lnTo>
                    <a:pt x="591671" y="1746048"/>
                  </a:lnTo>
                  <a:lnTo>
                    <a:pt x="612359" y="1576409"/>
                  </a:lnTo>
                  <a:lnTo>
                    <a:pt x="628909" y="1415044"/>
                  </a:lnTo>
                  <a:lnTo>
                    <a:pt x="645459" y="1179203"/>
                  </a:lnTo>
                  <a:lnTo>
                    <a:pt x="657872" y="74476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433;p123">
              <a:extLst>
                <a:ext uri="{FF2B5EF4-FFF2-40B4-BE49-F238E27FC236}">
                  <a16:creationId xmlns:a16="http://schemas.microsoft.com/office/drawing/2014/main" id="{B143AFEF-75B8-EE4F-AA36-810500BB6A5A}"/>
                </a:ext>
              </a:extLst>
            </p:cNvPr>
            <p:cNvSpPr/>
            <p:nvPr/>
          </p:nvSpPr>
          <p:spPr>
            <a:xfrm>
              <a:off x="3375025" y="2403475"/>
              <a:ext cx="3489325" cy="688975"/>
            </a:xfrm>
            <a:custGeom>
              <a:avLst/>
              <a:gdLst/>
              <a:ahLst/>
              <a:cxnLst/>
              <a:rect l="l" t="t" r="r" b="b"/>
              <a:pathLst>
                <a:path w="3489325" h="688975" extrusionOk="0">
                  <a:moveTo>
                    <a:pt x="1520825" y="206375"/>
                  </a:moveTo>
                  <a:lnTo>
                    <a:pt x="1266825" y="250825"/>
                  </a:lnTo>
                  <a:lnTo>
                    <a:pt x="927100" y="311150"/>
                  </a:lnTo>
                  <a:lnTo>
                    <a:pt x="698500" y="349250"/>
                  </a:lnTo>
                  <a:lnTo>
                    <a:pt x="523875" y="377825"/>
                  </a:lnTo>
                  <a:lnTo>
                    <a:pt x="247650" y="415925"/>
                  </a:lnTo>
                  <a:lnTo>
                    <a:pt x="180975" y="415925"/>
                  </a:lnTo>
                  <a:lnTo>
                    <a:pt x="0" y="473075"/>
                  </a:lnTo>
                  <a:lnTo>
                    <a:pt x="260350" y="688975"/>
                  </a:lnTo>
                  <a:lnTo>
                    <a:pt x="298450" y="650875"/>
                  </a:lnTo>
                  <a:lnTo>
                    <a:pt x="336550" y="622300"/>
                  </a:lnTo>
                  <a:lnTo>
                    <a:pt x="396875" y="593725"/>
                  </a:lnTo>
                  <a:lnTo>
                    <a:pt x="450850" y="571500"/>
                  </a:lnTo>
                  <a:lnTo>
                    <a:pt x="542925" y="549275"/>
                  </a:lnTo>
                  <a:lnTo>
                    <a:pt x="682625" y="520700"/>
                  </a:lnTo>
                  <a:lnTo>
                    <a:pt x="857250" y="492125"/>
                  </a:lnTo>
                  <a:lnTo>
                    <a:pt x="1063625" y="457200"/>
                  </a:lnTo>
                  <a:lnTo>
                    <a:pt x="1285875" y="419100"/>
                  </a:lnTo>
                  <a:lnTo>
                    <a:pt x="1460500" y="393700"/>
                  </a:lnTo>
                  <a:lnTo>
                    <a:pt x="1619250" y="368300"/>
                  </a:lnTo>
                  <a:lnTo>
                    <a:pt x="1838325" y="330200"/>
                  </a:lnTo>
                  <a:lnTo>
                    <a:pt x="2047875" y="298450"/>
                  </a:lnTo>
                  <a:lnTo>
                    <a:pt x="2228850" y="276225"/>
                  </a:lnTo>
                  <a:lnTo>
                    <a:pt x="2374900" y="260350"/>
                  </a:lnTo>
                  <a:lnTo>
                    <a:pt x="2460625" y="254000"/>
                  </a:lnTo>
                  <a:lnTo>
                    <a:pt x="2603500" y="244475"/>
                  </a:lnTo>
                  <a:lnTo>
                    <a:pt x="2746375" y="238125"/>
                  </a:lnTo>
                  <a:lnTo>
                    <a:pt x="2873375" y="247650"/>
                  </a:lnTo>
                  <a:lnTo>
                    <a:pt x="2933700" y="260350"/>
                  </a:lnTo>
                  <a:lnTo>
                    <a:pt x="2962275" y="276225"/>
                  </a:lnTo>
                  <a:lnTo>
                    <a:pt x="3324225" y="438150"/>
                  </a:lnTo>
                  <a:lnTo>
                    <a:pt x="3362325" y="419100"/>
                  </a:lnTo>
                  <a:lnTo>
                    <a:pt x="3406775" y="409575"/>
                  </a:lnTo>
                  <a:lnTo>
                    <a:pt x="3454400" y="400050"/>
                  </a:lnTo>
                  <a:lnTo>
                    <a:pt x="3479800" y="390525"/>
                  </a:lnTo>
                  <a:lnTo>
                    <a:pt x="3486150" y="377825"/>
                  </a:lnTo>
                  <a:lnTo>
                    <a:pt x="3489325" y="358775"/>
                  </a:lnTo>
                  <a:lnTo>
                    <a:pt x="3479800" y="327025"/>
                  </a:lnTo>
                  <a:lnTo>
                    <a:pt x="3444875" y="288925"/>
                  </a:lnTo>
                  <a:lnTo>
                    <a:pt x="3355975" y="196850"/>
                  </a:lnTo>
                  <a:lnTo>
                    <a:pt x="3263900" y="120650"/>
                  </a:lnTo>
                  <a:lnTo>
                    <a:pt x="3155950" y="44450"/>
                  </a:lnTo>
                  <a:lnTo>
                    <a:pt x="3095625" y="9525"/>
                  </a:lnTo>
                  <a:lnTo>
                    <a:pt x="3067050" y="0"/>
                  </a:lnTo>
                  <a:lnTo>
                    <a:pt x="3044825" y="3175"/>
                  </a:lnTo>
                  <a:lnTo>
                    <a:pt x="3016250" y="12700"/>
                  </a:lnTo>
                  <a:lnTo>
                    <a:pt x="2981325" y="34925"/>
                  </a:lnTo>
                  <a:lnTo>
                    <a:pt x="2949575" y="63500"/>
                  </a:lnTo>
                  <a:lnTo>
                    <a:pt x="2882900" y="63500"/>
                  </a:lnTo>
                  <a:lnTo>
                    <a:pt x="2682875" y="69850"/>
                  </a:lnTo>
                  <a:lnTo>
                    <a:pt x="2451100" y="85725"/>
                  </a:lnTo>
                  <a:lnTo>
                    <a:pt x="2187575" y="111125"/>
                  </a:lnTo>
                  <a:lnTo>
                    <a:pt x="1908175" y="146050"/>
                  </a:lnTo>
                  <a:lnTo>
                    <a:pt x="1520825" y="2063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434;p123">
              <a:extLst>
                <a:ext uri="{FF2B5EF4-FFF2-40B4-BE49-F238E27FC236}">
                  <a16:creationId xmlns:a16="http://schemas.microsoft.com/office/drawing/2014/main" id="{A0A37ACA-55AF-4D4D-8527-80BFB9863ED0}"/>
                </a:ext>
              </a:extLst>
            </p:cNvPr>
            <p:cNvSpPr/>
            <p:nvPr/>
          </p:nvSpPr>
          <p:spPr>
            <a:xfrm>
              <a:off x="6084888" y="2649538"/>
              <a:ext cx="630237" cy="703262"/>
            </a:xfrm>
            <a:custGeom>
              <a:avLst/>
              <a:gdLst/>
              <a:ahLst/>
              <a:cxnLst/>
              <a:rect l="l" t="t" r="r" b="b"/>
              <a:pathLst>
                <a:path w="631031" h="702469" extrusionOk="0">
                  <a:moveTo>
                    <a:pt x="171450" y="383382"/>
                  </a:moveTo>
                  <a:lnTo>
                    <a:pt x="216694" y="314325"/>
                  </a:lnTo>
                  <a:lnTo>
                    <a:pt x="235744" y="278607"/>
                  </a:lnTo>
                  <a:lnTo>
                    <a:pt x="261937" y="214313"/>
                  </a:lnTo>
                  <a:lnTo>
                    <a:pt x="280987" y="157163"/>
                  </a:lnTo>
                  <a:lnTo>
                    <a:pt x="288131" y="114300"/>
                  </a:lnTo>
                  <a:lnTo>
                    <a:pt x="283369" y="80963"/>
                  </a:lnTo>
                  <a:lnTo>
                    <a:pt x="261937" y="35719"/>
                  </a:lnTo>
                  <a:lnTo>
                    <a:pt x="228600" y="0"/>
                  </a:lnTo>
                  <a:lnTo>
                    <a:pt x="631031" y="180975"/>
                  </a:lnTo>
                  <a:lnTo>
                    <a:pt x="590550" y="204788"/>
                  </a:lnTo>
                  <a:lnTo>
                    <a:pt x="554831" y="228600"/>
                  </a:lnTo>
                  <a:lnTo>
                    <a:pt x="476250" y="292894"/>
                  </a:lnTo>
                  <a:lnTo>
                    <a:pt x="307181" y="452438"/>
                  </a:lnTo>
                  <a:lnTo>
                    <a:pt x="66675" y="685800"/>
                  </a:lnTo>
                  <a:lnTo>
                    <a:pt x="40481" y="700088"/>
                  </a:lnTo>
                  <a:lnTo>
                    <a:pt x="19050" y="702469"/>
                  </a:lnTo>
                  <a:lnTo>
                    <a:pt x="2381" y="695325"/>
                  </a:lnTo>
                  <a:lnTo>
                    <a:pt x="0" y="681038"/>
                  </a:lnTo>
                  <a:lnTo>
                    <a:pt x="14287" y="638175"/>
                  </a:lnTo>
                  <a:lnTo>
                    <a:pt x="54769" y="571500"/>
                  </a:lnTo>
                  <a:lnTo>
                    <a:pt x="107156" y="483394"/>
                  </a:lnTo>
                  <a:lnTo>
                    <a:pt x="171450" y="38338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435;p123">
              <a:extLst>
                <a:ext uri="{FF2B5EF4-FFF2-40B4-BE49-F238E27FC236}">
                  <a16:creationId xmlns:a16="http://schemas.microsoft.com/office/drawing/2014/main" id="{1F134BF3-4904-144F-BCF3-ED9A7E434F40}"/>
                </a:ext>
              </a:extLst>
            </p:cNvPr>
            <p:cNvSpPr/>
            <p:nvPr/>
          </p:nvSpPr>
          <p:spPr>
            <a:xfrm>
              <a:off x="4772025" y="1704975"/>
              <a:ext cx="539750" cy="2035175"/>
            </a:xfrm>
            <a:custGeom>
              <a:avLst/>
              <a:gdLst/>
              <a:ahLst/>
              <a:cxnLst/>
              <a:rect l="l" t="t" r="r" b="b"/>
              <a:pathLst>
                <a:path w="539750" h="2035175" extrusionOk="0">
                  <a:moveTo>
                    <a:pt x="190500" y="650875"/>
                  </a:moveTo>
                  <a:cubicBezTo>
                    <a:pt x="191558" y="590550"/>
                    <a:pt x="192617" y="530225"/>
                    <a:pt x="193675" y="469900"/>
                  </a:cubicBezTo>
                  <a:lnTo>
                    <a:pt x="187325" y="336550"/>
                  </a:lnTo>
                  <a:lnTo>
                    <a:pt x="171450" y="234950"/>
                  </a:lnTo>
                  <a:lnTo>
                    <a:pt x="161925" y="215900"/>
                  </a:lnTo>
                  <a:lnTo>
                    <a:pt x="120650" y="161925"/>
                  </a:lnTo>
                  <a:lnTo>
                    <a:pt x="41275" y="73025"/>
                  </a:lnTo>
                  <a:lnTo>
                    <a:pt x="6350" y="31750"/>
                  </a:lnTo>
                  <a:lnTo>
                    <a:pt x="0" y="15875"/>
                  </a:lnTo>
                  <a:lnTo>
                    <a:pt x="12700" y="6350"/>
                  </a:lnTo>
                  <a:lnTo>
                    <a:pt x="47625" y="0"/>
                  </a:lnTo>
                  <a:lnTo>
                    <a:pt x="104775" y="3175"/>
                  </a:lnTo>
                  <a:lnTo>
                    <a:pt x="190500" y="12700"/>
                  </a:lnTo>
                  <a:lnTo>
                    <a:pt x="241300" y="25400"/>
                  </a:lnTo>
                  <a:lnTo>
                    <a:pt x="292100" y="47625"/>
                  </a:lnTo>
                  <a:lnTo>
                    <a:pt x="333375" y="76200"/>
                  </a:lnTo>
                  <a:lnTo>
                    <a:pt x="393700" y="114300"/>
                  </a:lnTo>
                  <a:lnTo>
                    <a:pt x="482600" y="168275"/>
                  </a:lnTo>
                  <a:lnTo>
                    <a:pt x="520700" y="190500"/>
                  </a:lnTo>
                  <a:lnTo>
                    <a:pt x="536575" y="212725"/>
                  </a:lnTo>
                  <a:lnTo>
                    <a:pt x="539750" y="228600"/>
                  </a:lnTo>
                  <a:lnTo>
                    <a:pt x="530225" y="273050"/>
                  </a:lnTo>
                  <a:lnTo>
                    <a:pt x="514350" y="298450"/>
                  </a:lnTo>
                  <a:lnTo>
                    <a:pt x="492125" y="339725"/>
                  </a:lnTo>
                  <a:lnTo>
                    <a:pt x="469900" y="406400"/>
                  </a:lnTo>
                  <a:lnTo>
                    <a:pt x="460375" y="463550"/>
                  </a:lnTo>
                  <a:lnTo>
                    <a:pt x="460375" y="873125"/>
                  </a:lnTo>
                  <a:lnTo>
                    <a:pt x="434975" y="1025525"/>
                  </a:lnTo>
                  <a:cubicBezTo>
                    <a:pt x="436033" y="1327150"/>
                    <a:pt x="437092" y="1628775"/>
                    <a:pt x="438150" y="1930400"/>
                  </a:cubicBezTo>
                  <a:lnTo>
                    <a:pt x="320675" y="2035175"/>
                  </a:lnTo>
                  <a:lnTo>
                    <a:pt x="193675" y="1968500"/>
                  </a:lnTo>
                  <a:lnTo>
                    <a:pt x="193675" y="1041400"/>
                  </a:lnTo>
                  <a:cubicBezTo>
                    <a:pt x="192617" y="911225"/>
                    <a:pt x="191558" y="781050"/>
                    <a:pt x="190500" y="65087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36;p123">
              <a:extLst>
                <a:ext uri="{FF2B5EF4-FFF2-40B4-BE49-F238E27FC236}">
                  <a16:creationId xmlns:a16="http://schemas.microsoft.com/office/drawing/2014/main" id="{6EA2FDCF-01B0-CE48-BE7D-6624E187B0E5}"/>
                </a:ext>
              </a:extLst>
            </p:cNvPr>
            <p:cNvSpPr/>
            <p:nvPr/>
          </p:nvSpPr>
          <p:spPr>
            <a:xfrm>
              <a:off x="4081463" y="3424238"/>
              <a:ext cx="2130425" cy="612775"/>
            </a:xfrm>
            <a:custGeom>
              <a:avLst/>
              <a:gdLst/>
              <a:ahLst/>
              <a:cxnLst/>
              <a:rect l="l" t="t" r="r" b="b"/>
              <a:pathLst>
                <a:path w="2131218" h="611981" extrusionOk="0">
                  <a:moveTo>
                    <a:pt x="702468" y="273843"/>
                  </a:moveTo>
                  <a:lnTo>
                    <a:pt x="571500" y="304800"/>
                  </a:lnTo>
                  <a:lnTo>
                    <a:pt x="450056" y="330993"/>
                  </a:lnTo>
                  <a:lnTo>
                    <a:pt x="311943" y="354806"/>
                  </a:lnTo>
                  <a:lnTo>
                    <a:pt x="264318" y="359568"/>
                  </a:lnTo>
                  <a:lnTo>
                    <a:pt x="250031" y="357187"/>
                  </a:lnTo>
                  <a:lnTo>
                    <a:pt x="183356" y="333375"/>
                  </a:lnTo>
                  <a:lnTo>
                    <a:pt x="111918" y="295275"/>
                  </a:lnTo>
                  <a:lnTo>
                    <a:pt x="57150" y="250031"/>
                  </a:lnTo>
                  <a:lnTo>
                    <a:pt x="30956" y="235743"/>
                  </a:lnTo>
                  <a:lnTo>
                    <a:pt x="14287" y="233362"/>
                  </a:lnTo>
                  <a:lnTo>
                    <a:pt x="4762" y="235743"/>
                  </a:lnTo>
                  <a:lnTo>
                    <a:pt x="0" y="254793"/>
                  </a:lnTo>
                  <a:lnTo>
                    <a:pt x="4762" y="276225"/>
                  </a:lnTo>
                  <a:lnTo>
                    <a:pt x="23812" y="311943"/>
                  </a:lnTo>
                  <a:lnTo>
                    <a:pt x="83343" y="376237"/>
                  </a:lnTo>
                  <a:lnTo>
                    <a:pt x="180975" y="473868"/>
                  </a:lnTo>
                  <a:lnTo>
                    <a:pt x="264318" y="552450"/>
                  </a:lnTo>
                  <a:lnTo>
                    <a:pt x="304800" y="585787"/>
                  </a:lnTo>
                  <a:lnTo>
                    <a:pt x="323850" y="597693"/>
                  </a:lnTo>
                  <a:lnTo>
                    <a:pt x="352425" y="607218"/>
                  </a:lnTo>
                  <a:lnTo>
                    <a:pt x="381000" y="611981"/>
                  </a:lnTo>
                  <a:lnTo>
                    <a:pt x="414337" y="609600"/>
                  </a:lnTo>
                  <a:lnTo>
                    <a:pt x="450056" y="597693"/>
                  </a:lnTo>
                  <a:lnTo>
                    <a:pt x="481012" y="578643"/>
                  </a:lnTo>
                  <a:lnTo>
                    <a:pt x="521493" y="545306"/>
                  </a:lnTo>
                  <a:lnTo>
                    <a:pt x="566737" y="516731"/>
                  </a:lnTo>
                  <a:lnTo>
                    <a:pt x="681037" y="464343"/>
                  </a:lnTo>
                  <a:lnTo>
                    <a:pt x="816768" y="416718"/>
                  </a:lnTo>
                  <a:lnTo>
                    <a:pt x="945356" y="378618"/>
                  </a:lnTo>
                  <a:lnTo>
                    <a:pt x="1064418" y="350043"/>
                  </a:lnTo>
                  <a:lnTo>
                    <a:pt x="1181100" y="321468"/>
                  </a:lnTo>
                  <a:lnTo>
                    <a:pt x="1293018" y="300037"/>
                  </a:lnTo>
                  <a:lnTo>
                    <a:pt x="1407318" y="278606"/>
                  </a:lnTo>
                  <a:lnTo>
                    <a:pt x="1524000" y="259556"/>
                  </a:lnTo>
                  <a:lnTo>
                    <a:pt x="1602581" y="247650"/>
                  </a:lnTo>
                  <a:lnTo>
                    <a:pt x="1640681" y="250031"/>
                  </a:lnTo>
                  <a:lnTo>
                    <a:pt x="1978818" y="357187"/>
                  </a:lnTo>
                  <a:lnTo>
                    <a:pt x="2026443" y="340518"/>
                  </a:lnTo>
                  <a:lnTo>
                    <a:pt x="2078831" y="321468"/>
                  </a:lnTo>
                  <a:lnTo>
                    <a:pt x="2114550" y="302418"/>
                  </a:lnTo>
                  <a:lnTo>
                    <a:pt x="2126456" y="290512"/>
                  </a:lnTo>
                  <a:lnTo>
                    <a:pt x="2131218" y="278606"/>
                  </a:lnTo>
                  <a:lnTo>
                    <a:pt x="2131218" y="261937"/>
                  </a:lnTo>
                  <a:lnTo>
                    <a:pt x="2128837" y="238125"/>
                  </a:lnTo>
                  <a:lnTo>
                    <a:pt x="2112168" y="202406"/>
                  </a:lnTo>
                  <a:lnTo>
                    <a:pt x="2085975" y="171450"/>
                  </a:lnTo>
                  <a:lnTo>
                    <a:pt x="2031206" y="123825"/>
                  </a:lnTo>
                  <a:lnTo>
                    <a:pt x="1916906" y="54768"/>
                  </a:lnTo>
                  <a:lnTo>
                    <a:pt x="1833562" y="9525"/>
                  </a:lnTo>
                  <a:lnTo>
                    <a:pt x="1802606" y="0"/>
                  </a:lnTo>
                  <a:lnTo>
                    <a:pt x="1788318" y="0"/>
                  </a:lnTo>
                  <a:lnTo>
                    <a:pt x="1781175" y="0"/>
                  </a:lnTo>
                  <a:lnTo>
                    <a:pt x="1757362" y="14287"/>
                  </a:lnTo>
                  <a:lnTo>
                    <a:pt x="1697831" y="50006"/>
                  </a:lnTo>
                  <a:lnTo>
                    <a:pt x="1604962" y="90487"/>
                  </a:lnTo>
                  <a:lnTo>
                    <a:pt x="1533525" y="102393"/>
                  </a:lnTo>
                  <a:lnTo>
                    <a:pt x="1366837" y="133350"/>
                  </a:lnTo>
                  <a:lnTo>
                    <a:pt x="1107281" y="185737"/>
                  </a:lnTo>
                  <a:lnTo>
                    <a:pt x="888206" y="226218"/>
                  </a:lnTo>
                  <a:lnTo>
                    <a:pt x="702468" y="27384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437;p123">
              <a:extLst>
                <a:ext uri="{FF2B5EF4-FFF2-40B4-BE49-F238E27FC236}">
                  <a16:creationId xmlns:a16="http://schemas.microsoft.com/office/drawing/2014/main" id="{3E758B2E-31DB-E645-A08C-B3C93C451B25}"/>
                </a:ext>
              </a:extLst>
            </p:cNvPr>
            <p:cNvSpPr/>
            <p:nvPr/>
          </p:nvSpPr>
          <p:spPr>
            <a:xfrm>
              <a:off x="3286125" y="3657600"/>
              <a:ext cx="2797175" cy="2428875"/>
            </a:xfrm>
            <a:custGeom>
              <a:avLst/>
              <a:gdLst/>
              <a:ahLst/>
              <a:cxnLst/>
              <a:rect l="l" t="t" r="r" b="b"/>
              <a:pathLst>
                <a:path w="2797175" h="2428875" extrusionOk="0">
                  <a:moveTo>
                    <a:pt x="2238375" y="460375"/>
                  </a:moveTo>
                  <a:lnTo>
                    <a:pt x="2339975" y="298450"/>
                  </a:lnTo>
                  <a:lnTo>
                    <a:pt x="2428875" y="158750"/>
                  </a:lnTo>
                  <a:lnTo>
                    <a:pt x="2460625" y="104775"/>
                  </a:lnTo>
                  <a:lnTo>
                    <a:pt x="2466975" y="76200"/>
                  </a:lnTo>
                  <a:lnTo>
                    <a:pt x="2460625" y="47625"/>
                  </a:lnTo>
                  <a:lnTo>
                    <a:pt x="2428875" y="0"/>
                  </a:lnTo>
                  <a:lnTo>
                    <a:pt x="2797175" y="111125"/>
                  </a:lnTo>
                  <a:lnTo>
                    <a:pt x="2765425" y="133350"/>
                  </a:lnTo>
                  <a:lnTo>
                    <a:pt x="2711450" y="215900"/>
                  </a:lnTo>
                  <a:lnTo>
                    <a:pt x="2590800" y="393700"/>
                  </a:lnTo>
                  <a:lnTo>
                    <a:pt x="2470150" y="571500"/>
                  </a:lnTo>
                  <a:lnTo>
                    <a:pt x="2324100" y="768350"/>
                  </a:lnTo>
                  <a:lnTo>
                    <a:pt x="2133600" y="993775"/>
                  </a:lnTo>
                  <a:lnTo>
                    <a:pt x="1968500" y="1177925"/>
                  </a:lnTo>
                  <a:lnTo>
                    <a:pt x="1787525" y="1352550"/>
                  </a:lnTo>
                  <a:lnTo>
                    <a:pt x="1584325" y="1543050"/>
                  </a:lnTo>
                  <a:lnTo>
                    <a:pt x="1431925" y="1673225"/>
                  </a:lnTo>
                  <a:lnTo>
                    <a:pt x="1231900" y="1828800"/>
                  </a:lnTo>
                  <a:lnTo>
                    <a:pt x="1073150" y="1943100"/>
                  </a:lnTo>
                  <a:lnTo>
                    <a:pt x="889000" y="2054225"/>
                  </a:lnTo>
                  <a:lnTo>
                    <a:pt x="708025" y="2152650"/>
                  </a:lnTo>
                  <a:lnTo>
                    <a:pt x="536575" y="2232025"/>
                  </a:lnTo>
                  <a:lnTo>
                    <a:pt x="339725" y="2314575"/>
                  </a:lnTo>
                  <a:lnTo>
                    <a:pt x="92075" y="2409825"/>
                  </a:lnTo>
                  <a:lnTo>
                    <a:pt x="47625" y="2425700"/>
                  </a:lnTo>
                  <a:lnTo>
                    <a:pt x="22225" y="2428875"/>
                  </a:lnTo>
                  <a:lnTo>
                    <a:pt x="0" y="2413000"/>
                  </a:lnTo>
                  <a:lnTo>
                    <a:pt x="0" y="2400300"/>
                  </a:lnTo>
                  <a:lnTo>
                    <a:pt x="6350" y="2381250"/>
                  </a:lnTo>
                  <a:lnTo>
                    <a:pt x="25400" y="2359025"/>
                  </a:lnTo>
                  <a:lnTo>
                    <a:pt x="146050" y="2298700"/>
                  </a:lnTo>
                  <a:lnTo>
                    <a:pt x="307975" y="2212975"/>
                  </a:lnTo>
                  <a:lnTo>
                    <a:pt x="457200" y="2130425"/>
                  </a:lnTo>
                  <a:lnTo>
                    <a:pt x="669925" y="2003425"/>
                  </a:lnTo>
                  <a:lnTo>
                    <a:pt x="835025" y="1898650"/>
                  </a:lnTo>
                  <a:lnTo>
                    <a:pt x="1012825" y="1781175"/>
                  </a:lnTo>
                  <a:lnTo>
                    <a:pt x="1174750" y="1651000"/>
                  </a:lnTo>
                  <a:lnTo>
                    <a:pt x="1362075" y="1492250"/>
                  </a:lnTo>
                  <a:lnTo>
                    <a:pt x="1609725" y="1250950"/>
                  </a:lnTo>
                  <a:lnTo>
                    <a:pt x="1844675" y="984250"/>
                  </a:lnTo>
                  <a:lnTo>
                    <a:pt x="2047875" y="727075"/>
                  </a:lnTo>
                  <a:lnTo>
                    <a:pt x="2238375" y="4603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438;p123">
              <a:extLst>
                <a:ext uri="{FF2B5EF4-FFF2-40B4-BE49-F238E27FC236}">
                  <a16:creationId xmlns:a16="http://schemas.microsoft.com/office/drawing/2014/main" id="{C8171BC8-2F4B-5149-8101-DF0712B73FF4}"/>
                </a:ext>
              </a:extLst>
            </p:cNvPr>
            <p:cNvSpPr/>
            <p:nvPr/>
          </p:nvSpPr>
          <p:spPr>
            <a:xfrm>
              <a:off x="4130675" y="4206875"/>
              <a:ext cx="3454400" cy="1873250"/>
            </a:xfrm>
            <a:custGeom>
              <a:avLst/>
              <a:gdLst/>
              <a:ahLst/>
              <a:cxnLst/>
              <a:rect l="l" t="t" r="r" b="b"/>
              <a:pathLst>
                <a:path w="3454400" h="1873250" extrusionOk="0">
                  <a:moveTo>
                    <a:pt x="1473200" y="809625"/>
                  </a:moveTo>
                  <a:lnTo>
                    <a:pt x="1349375" y="730250"/>
                  </a:lnTo>
                  <a:lnTo>
                    <a:pt x="1139825" y="600075"/>
                  </a:lnTo>
                  <a:lnTo>
                    <a:pt x="914400" y="434975"/>
                  </a:lnTo>
                  <a:lnTo>
                    <a:pt x="698500" y="301625"/>
                  </a:lnTo>
                  <a:lnTo>
                    <a:pt x="552450" y="209550"/>
                  </a:lnTo>
                  <a:lnTo>
                    <a:pt x="381000" y="104775"/>
                  </a:lnTo>
                  <a:lnTo>
                    <a:pt x="327025" y="79375"/>
                  </a:lnTo>
                  <a:lnTo>
                    <a:pt x="244475" y="44450"/>
                  </a:lnTo>
                  <a:lnTo>
                    <a:pt x="146050" y="12700"/>
                  </a:lnTo>
                  <a:lnTo>
                    <a:pt x="19050" y="0"/>
                  </a:lnTo>
                  <a:lnTo>
                    <a:pt x="0" y="6350"/>
                  </a:lnTo>
                  <a:lnTo>
                    <a:pt x="0" y="19050"/>
                  </a:lnTo>
                  <a:lnTo>
                    <a:pt x="6350" y="41275"/>
                  </a:lnTo>
                  <a:lnTo>
                    <a:pt x="34925" y="60325"/>
                  </a:lnTo>
                  <a:lnTo>
                    <a:pt x="82550" y="79375"/>
                  </a:lnTo>
                  <a:lnTo>
                    <a:pt x="158750" y="120650"/>
                  </a:lnTo>
                  <a:lnTo>
                    <a:pt x="333375" y="225425"/>
                  </a:lnTo>
                  <a:lnTo>
                    <a:pt x="504825" y="342900"/>
                  </a:lnTo>
                  <a:lnTo>
                    <a:pt x="663575" y="457200"/>
                  </a:lnTo>
                  <a:lnTo>
                    <a:pt x="889000" y="625475"/>
                  </a:lnTo>
                  <a:lnTo>
                    <a:pt x="1047750" y="762000"/>
                  </a:lnTo>
                  <a:lnTo>
                    <a:pt x="1231900" y="908050"/>
                  </a:lnTo>
                  <a:lnTo>
                    <a:pt x="1489075" y="1104900"/>
                  </a:lnTo>
                  <a:lnTo>
                    <a:pt x="1704975" y="1273175"/>
                  </a:lnTo>
                  <a:lnTo>
                    <a:pt x="1863725" y="1393825"/>
                  </a:lnTo>
                  <a:lnTo>
                    <a:pt x="2019300" y="1508125"/>
                  </a:lnTo>
                  <a:lnTo>
                    <a:pt x="2171700" y="1612900"/>
                  </a:lnTo>
                  <a:lnTo>
                    <a:pt x="2371725" y="1746250"/>
                  </a:lnTo>
                  <a:lnTo>
                    <a:pt x="2524125" y="1828800"/>
                  </a:lnTo>
                  <a:lnTo>
                    <a:pt x="2606675" y="1866900"/>
                  </a:lnTo>
                  <a:lnTo>
                    <a:pt x="2641600" y="1873250"/>
                  </a:lnTo>
                  <a:lnTo>
                    <a:pt x="2762250" y="1870075"/>
                  </a:lnTo>
                  <a:lnTo>
                    <a:pt x="2987675" y="1866900"/>
                  </a:lnTo>
                  <a:lnTo>
                    <a:pt x="3225800" y="1860550"/>
                  </a:lnTo>
                  <a:lnTo>
                    <a:pt x="3390900" y="1854200"/>
                  </a:lnTo>
                  <a:lnTo>
                    <a:pt x="3425825" y="1847850"/>
                  </a:lnTo>
                  <a:lnTo>
                    <a:pt x="3444875" y="1835150"/>
                  </a:lnTo>
                  <a:lnTo>
                    <a:pt x="3454400" y="1819275"/>
                  </a:lnTo>
                  <a:lnTo>
                    <a:pt x="3448050" y="1800225"/>
                  </a:lnTo>
                  <a:lnTo>
                    <a:pt x="3416300" y="1787525"/>
                  </a:lnTo>
                  <a:lnTo>
                    <a:pt x="3270250" y="1730375"/>
                  </a:lnTo>
                  <a:lnTo>
                    <a:pt x="3095625" y="1657350"/>
                  </a:lnTo>
                  <a:lnTo>
                    <a:pt x="2851150" y="1552575"/>
                  </a:lnTo>
                  <a:lnTo>
                    <a:pt x="2616200" y="1438275"/>
                  </a:lnTo>
                  <a:lnTo>
                    <a:pt x="2305050" y="1282700"/>
                  </a:lnTo>
                  <a:lnTo>
                    <a:pt x="2022475" y="1130300"/>
                  </a:lnTo>
                  <a:lnTo>
                    <a:pt x="1727200" y="958850"/>
                  </a:lnTo>
                  <a:lnTo>
                    <a:pt x="1473200" y="8096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" name="Google Shape;1443;p124">
            <a:extLst>
              <a:ext uri="{FF2B5EF4-FFF2-40B4-BE49-F238E27FC236}">
                <a16:creationId xmlns:a16="http://schemas.microsoft.com/office/drawing/2014/main" id="{85E95C8F-2134-7042-AD27-1D24F2CCB71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1748" y="1552660"/>
            <a:ext cx="4822825" cy="437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" name="Google Shape;1443;p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9716" y="1576724"/>
            <a:ext cx="4822825" cy="437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4" name="Google Shape;2984;p271"/>
          <p:cNvSpPr txBox="1"/>
          <p:nvPr/>
        </p:nvSpPr>
        <p:spPr>
          <a:xfrm>
            <a:off x="4448944" y="6688136"/>
            <a:ext cx="350445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受</a:t>
            </a:r>
            <a:endParaRPr/>
          </a:p>
        </p:txBody>
      </p:sp>
      <p:sp>
        <p:nvSpPr>
          <p:cNvPr id="2985" name="Google Shape;2985;p271"/>
          <p:cNvSpPr/>
          <p:nvPr/>
        </p:nvSpPr>
        <p:spPr>
          <a:xfrm>
            <a:off x="3452813" y="1347788"/>
            <a:ext cx="2076450" cy="828675"/>
          </a:xfrm>
          <a:custGeom>
            <a:avLst/>
            <a:gdLst/>
            <a:ahLst/>
            <a:cxnLst/>
            <a:rect l="l" t="t" r="r" b="b"/>
            <a:pathLst>
              <a:path w="2076450" h="828675" extrusionOk="0">
                <a:moveTo>
                  <a:pt x="914400" y="531018"/>
                </a:moveTo>
                <a:lnTo>
                  <a:pt x="1200150" y="438150"/>
                </a:lnTo>
                <a:lnTo>
                  <a:pt x="1314450" y="390525"/>
                </a:lnTo>
                <a:lnTo>
                  <a:pt x="1528762" y="290512"/>
                </a:lnTo>
                <a:lnTo>
                  <a:pt x="1609725" y="240506"/>
                </a:lnTo>
                <a:lnTo>
                  <a:pt x="1643062" y="211931"/>
                </a:lnTo>
                <a:lnTo>
                  <a:pt x="1664493" y="188118"/>
                </a:lnTo>
                <a:lnTo>
                  <a:pt x="1674018" y="173831"/>
                </a:lnTo>
                <a:lnTo>
                  <a:pt x="1671637" y="152400"/>
                </a:lnTo>
                <a:lnTo>
                  <a:pt x="1647825" y="121443"/>
                </a:lnTo>
                <a:lnTo>
                  <a:pt x="1600200" y="85725"/>
                </a:lnTo>
                <a:lnTo>
                  <a:pt x="1533525" y="52387"/>
                </a:lnTo>
                <a:lnTo>
                  <a:pt x="1524000" y="40481"/>
                </a:lnTo>
                <a:lnTo>
                  <a:pt x="1524000" y="30956"/>
                </a:lnTo>
                <a:lnTo>
                  <a:pt x="1531143" y="16668"/>
                </a:lnTo>
                <a:lnTo>
                  <a:pt x="1557337" y="7143"/>
                </a:lnTo>
                <a:lnTo>
                  <a:pt x="1604962" y="0"/>
                </a:lnTo>
                <a:lnTo>
                  <a:pt x="1666875" y="0"/>
                </a:lnTo>
                <a:lnTo>
                  <a:pt x="1719262" y="4762"/>
                </a:lnTo>
                <a:lnTo>
                  <a:pt x="1771650" y="16668"/>
                </a:lnTo>
                <a:lnTo>
                  <a:pt x="1831181" y="52387"/>
                </a:lnTo>
                <a:lnTo>
                  <a:pt x="1916906" y="111918"/>
                </a:lnTo>
                <a:lnTo>
                  <a:pt x="1985962" y="166687"/>
                </a:lnTo>
                <a:lnTo>
                  <a:pt x="2024062" y="209550"/>
                </a:lnTo>
                <a:lnTo>
                  <a:pt x="2050256" y="247650"/>
                </a:lnTo>
                <a:lnTo>
                  <a:pt x="2066925" y="280987"/>
                </a:lnTo>
                <a:lnTo>
                  <a:pt x="2076450" y="319087"/>
                </a:lnTo>
                <a:lnTo>
                  <a:pt x="2066925" y="369093"/>
                </a:lnTo>
                <a:lnTo>
                  <a:pt x="2052637" y="385762"/>
                </a:lnTo>
                <a:lnTo>
                  <a:pt x="2024062" y="402431"/>
                </a:lnTo>
                <a:lnTo>
                  <a:pt x="1959768" y="414337"/>
                </a:lnTo>
                <a:lnTo>
                  <a:pt x="1885950" y="431006"/>
                </a:lnTo>
                <a:lnTo>
                  <a:pt x="1562100" y="526256"/>
                </a:lnTo>
                <a:lnTo>
                  <a:pt x="1257300" y="609600"/>
                </a:lnTo>
                <a:lnTo>
                  <a:pt x="871537" y="700087"/>
                </a:lnTo>
                <a:lnTo>
                  <a:pt x="561975" y="764381"/>
                </a:lnTo>
                <a:lnTo>
                  <a:pt x="366712" y="795337"/>
                </a:lnTo>
                <a:lnTo>
                  <a:pt x="204787" y="816768"/>
                </a:lnTo>
                <a:lnTo>
                  <a:pt x="109537" y="826293"/>
                </a:lnTo>
                <a:lnTo>
                  <a:pt x="59531" y="828675"/>
                </a:lnTo>
                <a:lnTo>
                  <a:pt x="11906" y="828675"/>
                </a:lnTo>
                <a:lnTo>
                  <a:pt x="2381" y="819150"/>
                </a:lnTo>
                <a:lnTo>
                  <a:pt x="0" y="804862"/>
                </a:lnTo>
                <a:lnTo>
                  <a:pt x="19050" y="781050"/>
                </a:lnTo>
                <a:lnTo>
                  <a:pt x="47625" y="762000"/>
                </a:lnTo>
                <a:lnTo>
                  <a:pt x="221456" y="731043"/>
                </a:lnTo>
                <a:lnTo>
                  <a:pt x="559593" y="645318"/>
                </a:lnTo>
                <a:lnTo>
                  <a:pt x="914400" y="53101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p271"/>
          <p:cNvSpPr/>
          <p:nvPr/>
        </p:nvSpPr>
        <p:spPr>
          <a:xfrm>
            <a:off x="3344863" y="2255838"/>
            <a:ext cx="638175" cy="839787"/>
          </a:xfrm>
          <a:custGeom>
            <a:avLst/>
            <a:gdLst/>
            <a:ahLst/>
            <a:cxnLst/>
            <a:rect l="l" t="t" r="r" b="b"/>
            <a:pathLst>
              <a:path w="638175" h="840581" extrusionOk="0">
                <a:moveTo>
                  <a:pt x="395288" y="640556"/>
                </a:moveTo>
                <a:lnTo>
                  <a:pt x="323850" y="552450"/>
                </a:lnTo>
                <a:lnTo>
                  <a:pt x="245269" y="445294"/>
                </a:lnTo>
                <a:lnTo>
                  <a:pt x="169069" y="323850"/>
                </a:lnTo>
                <a:lnTo>
                  <a:pt x="97632" y="209550"/>
                </a:lnTo>
                <a:lnTo>
                  <a:pt x="45244" y="119062"/>
                </a:lnTo>
                <a:lnTo>
                  <a:pt x="11907" y="66675"/>
                </a:lnTo>
                <a:lnTo>
                  <a:pt x="2382" y="42862"/>
                </a:lnTo>
                <a:lnTo>
                  <a:pt x="0" y="28575"/>
                </a:lnTo>
                <a:lnTo>
                  <a:pt x="0" y="14287"/>
                </a:lnTo>
                <a:lnTo>
                  <a:pt x="11907" y="0"/>
                </a:lnTo>
                <a:lnTo>
                  <a:pt x="30957" y="0"/>
                </a:lnTo>
                <a:lnTo>
                  <a:pt x="102394" y="33337"/>
                </a:lnTo>
                <a:lnTo>
                  <a:pt x="235744" y="107156"/>
                </a:lnTo>
                <a:lnTo>
                  <a:pt x="345282" y="173831"/>
                </a:lnTo>
                <a:lnTo>
                  <a:pt x="433388" y="233362"/>
                </a:lnTo>
                <a:lnTo>
                  <a:pt x="488157" y="278606"/>
                </a:lnTo>
                <a:lnTo>
                  <a:pt x="528638" y="321469"/>
                </a:lnTo>
                <a:lnTo>
                  <a:pt x="547688" y="352425"/>
                </a:lnTo>
                <a:lnTo>
                  <a:pt x="559594" y="381000"/>
                </a:lnTo>
                <a:lnTo>
                  <a:pt x="597694" y="485775"/>
                </a:lnTo>
                <a:lnTo>
                  <a:pt x="623888" y="564356"/>
                </a:lnTo>
                <a:lnTo>
                  <a:pt x="638175" y="671512"/>
                </a:lnTo>
                <a:lnTo>
                  <a:pt x="638175" y="828675"/>
                </a:lnTo>
                <a:lnTo>
                  <a:pt x="588169" y="840581"/>
                </a:lnTo>
                <a:lnTo>
                  <a:pt x="395288" y="64055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p271"/>
          <p:cNvSpPr/>
          <p:nvPr/>
        </p:nvSpPr>
        <p:spPr>
          <a:xfrm>
            <a:off x="5230813" y="1858963"/>
            <a:ext cx="1130300" cy="1074737"/>
          </a:xfrm>
          <a:custGeom>
            <a:avLst/>
            <a:gdLst/>
            <a:ahLst/>
            <a:cxnLst/>
            <a:rect l="l" t="t" r="r" b="b"/>
            <a:pathLst>
              <a:path w="1128713" h="1073944" extrusionOk="0">
                <a:moveTo>
                  <a:pt x="504825" y="709613"/>
                </a:moveTo>
                <a:lnTo>
                  <a:pt x="0" y="1073944"/>
                </a:lnTo>
                <a:lnTo>
                  <a:pt x="40482" y="995363"/>
                </a:lnTo>
                <a:lnTo>
                  <a:pt x="197644" y="797719"/>
                </a:lnTo>
                <a:lnTo>
                  <a:pt x="378619" y="576263"/>
                </a:lnTo>
                <a:lnTo>
                  <a:pt x="528638" y="388144"/>
                </a:lnTo>
                <a:lnTo>
                  <a:pt x="640557" y="238125"/>
                </a:lnTo>
                <a:lnTo>
                  <a:pt x="661988" y="192882"/>
                </a:lnTo>
                <a:lnTo>
                  <a:pt x="669132" y="171450"/>
                </a:lnTo>
                <a:lnTo>
                  <a:pt x="669132" y="154782"/>
                </a:lnTo>
                <a:lnTo>
                  <a:pt x="661988" y="128588"/>
                </a:lnTo>
                <a:lnTo>
                  <a:pt x="650082" y="114300"/>
                </a:lnTo>
                <a:lnTo>
                  <a:pt x="626269" y="102394"/>
                </a:lnTo>
                <a:lnTo>
                  <a:pt x="600075" y="92869"/>
                </a:lnTo>
                <a:lnTo>
                  <a:pt x="566738" y="71438"/>
                </a:lnTo>
                <a:lnTo>
                  <a:pt x="547688" y="52388"/>
                </a:lnTo>
                <a:lnTo>
                  <a:pt x="540544" y="42863"/>
                </a:lnTo>
                <a:lnTo>
                  <a:pt x="540544" y="21432"/>
                </a:lnTo>
                <a:lnTo>
                  <a:pt x="552450" y="7144"/>
                </a:lnTo>
                <a:lnTo>
                  <a:pt x="595313" y="0"/>
                </a:lnTo>
                <a:lnTo>
                  <a:pt x="654844" y="4763"/>
                </a:lnTo>
                <a:lnTo>
                  <a:pt x="714375" y="19050"/>
                </a:lnTo>
                <a:lnTo>
                  <a:pt x="778669" y="38100"/>
                </a:lnTo>
                <a:lnTo>
                  <a:pt x="847725" y="66675"/>
                </a:lnTo>
                <a:lnTo>
                  <a:pt x="921544" y="114300"/>
                </a:lnTo>
                <a:lnTo>
                  <a:pt x="1016794" y="183357"/>
                </a:lnTo>
                <a:lnTo>
                  <a:pt x="1078707" y="242888"/>
                </a:lnTo>
                <a:lnTo>
                  <a:pt x="1112044" y="283369"/>
                </a:lnTo>
                <a:lnTo>
                  <a:pt x="1126332" y="311944"/>
                </a:lnTo>
                <a:lnTo>
                  <a:pt x="1128713" y="340519"/>
                </a:lnTo>
                <a:lnTo>
                  <a:pt x="1123950" y="359569"/>
                </a:lnTo>
                <a:lnTo>
                  <a:pt x="1109663" y="373857"/>
                </a:lnTo>
                <a:lnTo>
                  <a:pt x="1047750" y="392907"/>
                </a:lnTo>
                <a:lnTo>
                  <a:pt x="997744" y="404813"/>
                </a:lnTo>
                <a:lnTo>
                  <a:pt x="962025" y="419100"/>
                </a:lnTo>
                <a:lnTo>
                  <a:pt x="902494" y="452438"/>
                </a:lnTo>
                <a:lnTo>
                  <a:pt x="504825" y="70961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8" name="Google Shape;2988;p271"/>
          <p:cNvSpPr/>
          <p:nvPr/>
        </p:nvSpPr>
        <p:spPr>
          <a:xfrm>
            <a:off x="2754313" y="2967038"/>
            <a:ext cx="314325" cy="1174750"/>
          </a:xfrm>
          <a:custGeom>
            <a:avLst/>
            <a:gdLst/>
            <a:ahLst/>
            <a:cxnLst/>
            <a:rect l="l" t="t" r="r" b="b"/>
            <a:pathLst>
              <a:path w="314325" h="1173956" extrusionOk="0">
                <a:moveTo>
                  <a:pt x="116682" y="500062"/>
                </a:moveTo>
                <a:lnTo>
                  <a:pt x="133350" y="400050"/>
                </a:lnTo>
                <a:lnTo>
                  <a:pt x="138113" y="340518"/>
                </a:lnTo>
                <a:lnTo>
                  <a:pt x="138113" y="295275"/>
                </a:lnTo>
                <a:lnTo>
                  <a:pt x="128588" y="242887"/>
                </a:lnTo>
                <a:lnTo>
                  <a:pt x="102394" y="152400"/>
                </a:lnTo>
                <a:lnTo>
                  <a:pt x="73819" y="66675"/>
                </a:lnTo>
                <a:lnTo>
                  <a:pt x="61913" y="45243"/>
                </a:lnTo>
                <a:lnTo>
                  <a:pt x="57150" y="33337"/>
                </a:lnTo>
                <a:lnTo>
                  <a:pt x="52388" y="19050"/>
                </a:lnTo>
                <a:lnTo>
                  <a:pt x="57150" y="4762"/>
                </a:lnTo>
                <a:lnTo>
                  <a:pt x="76200" y="0"/>
                </a:lnTo>
                <a:lnTo>
                  <a:pt x="107157" y="7143"/>
                </a:lnTo>
                <a:lnTo>
                  <a:pt x="164307" y="50006"/>
                </a:lnTo>
                <a:lnTo>
                  <a:pt x="288132" y="157162"/>
                </a:lnTo>
                <a:lnTo>
                  <a:pt x="297657" y="269081"/>
                </a:lnTo>
                <a:lnTo>
                  <a:pt x="311944" y="440531"/>
                </a:lnTo>
                <a:cubicBezTo>
                  <a:pt x="312738" y="500856"/>
                  <a:pt x="313531" y="561181"/>
                  <a:pt x="314325" y="621506"/>
                </a:cubicBezTo>
                <a:lnTo>
                  <a:pt x="307182" y="771525"/>
                </a:lnTo>
                <a:lnTo>
                  <a:pt x="283369" y="923925"/>
                </a:lnTo>
                <a:lnTo>
                  <a:pt x="259557" y="997743"/>
                </a:lnTo>
                <a:lnTo>
                  <a:pt x="226219" y="1073943"/>
                </a:lnTo>
                <a:lnTo>
                  <a:pt x="183357" y="1140618"/>
                </a:lnTo>
                <a:lnTo>
                  <a:pt x="145257" y="1173956"/>
                </a:lnTo>
                <a:lnTo>
                  <a:pt x="128588" y="1173956"/>
                </a:lnTo>
                <a:lnTo>
                  <a:pt x="88107" y="1159668"/>
                </a:lnTo>
                <a:lnTo>
                  <a:pt x="61913" y="1138237"/>
                </a:lnTo>
                <a:lnTo>
                  <a:pt x="45244" y="1109662"/>
                </a:lnTo>
                <a:lnTo>
                  <a:pt x="23813" y="1033462"/>
                </a:lnTo>
                <a:lnTo>
                  <a:pt x="7144" y="954881"/>
                </a:lnTo>
                <a:lnTo>
                  <a:pt x="0" y="885825"/>
                </a:lnTo>
                <a:lnTo>
                  <a:pt x="2382" y="781050"/>
                </a:lnTo>
                <a:lnTo>
                  <a:pt x="30957" y="733425"/>
                </a:lnTo>
                <a:lnTo>
                  <a:pt x="66675" y="666750"/>
                </a:lnTo>
                <a:lnTo>
                  <a:pt x="116682" y="5000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9" name="Google Shape;2989;p271"/>
          <p:cNvSpPr/>
          <p:nvPr/>
        </p:nvSpPr>
        <p:spPr>
          <a:xfrm>
            <a:off x="3771900" y="3468688"/>
            <a:ext cx="2024063" cy="501650"/>
          </a:xfrm>
          <a:custGeom>
            <a:avLst/>
            <a:gdLst/>
            <a:ahLst/>
            <a:cxnLst/>
            <a:rect l="l" t="t" r="r" b="b"/>
            <a:pathLst>
              <a:path w="2024063" h="500063" extrusionOk="0">
                <a:moveTo>
                  <a:pt x="1081088" y="340519"/>
                </a:moveTo>
                <a:lnTo>
                  <a:pt x="700088" y="433388"/>
                </a:lnTo>
                <a:lnTo>
                  <a:pt x="514350" y="490538"/>
                </a:lnTo>
                <a:lnTo>
                  <a:pt x="466725" y="500063"/>
                </a:lnTo>
                <a:lnTo>
                  <a:pt x="416719" y="500063"/>
                </a:lnTo>
                <a:lnTo>
                  <a:pt x="361950" y="492919"/>
                </a:lnTo>
                <a:lnTo>
                  <a:pt x="307181" y="481013"/>
                </a:lnTo>
                <a:lnTo>
                  <a:pt x="235744" y="450057"/>
                </a:lnTo>
                <a:lnTo>
                  <a:pt x="154781" y="404813"/>
                </a:lnTo>
                <a:lnTo>
                  <a:pt x="78581" y="340519"/>
                </a:lnTo>
                <a:lnTo>
                  <a:pt x="21431" y="285750"/>
                </a:lnTo>
                <a:lnTo>
                  <a:pt x="7144" y="266700"/>
                </a:lnTo>
                <a:lnTo>
                  <a:pt x="2381" y="245269"/>
                </a:lnTo>
                <a:lnTo>
                  <a:pt x="0" y="219075"/>
                </a:lnTo>
                <a:lnTo>
                  <a:pt x="7144" y="200025"/>
                </a:lnTo>
                <a:lnTo>
                  <a:pt x="19050" y="192882"/>
                </a:lnTo>
                <a:lnTo>
                  <a:pt x="35719" y="192882"/>
                </a:lnTo>
                <a:lnTo>
                  <a:pt x="61913" y="207169"/>
                </a:lnTo>
                <a:lnTo>
                  <a:pt x="114300" y="245269"/>
                </a:lnTo>
                <a:lnTo>
                  <a:pt x="154781" y="266700"/>
                </a:lnTo>
                <a:lnTo>
                  <a:pt x="192881" y="278607"/>
                </a:lnTo>
                <a:lnTo>
                  <a:pt x="240506" y="290513"/>
                </a:lnTo>
                <a:cubicBezTo>
                  <a:pt x="284152" y="297787"/>
                  <a:pt x="268884" y="297657"/>
                  <a:pt x="285750" y="297657"/>
                </a:cubicBezTo>
                <a:lnTo>
                  <a:pt x="347663" y="295275"/>
                </a:lnTo>
                <a:lnTo>
                  <a:pt x="428625" y="285750"/>
                </a:lnTo>
                <a:lnTo>
                  <a:pt x="754856" y="223838"/>
                </a:lnTo>
                <a:lnTo>
                  <a:pt x="1271588" y="138113"/>
                </a:lnTo>
                <a:lnTo>
                  <a:pt x="1538288" y="90488"/>
                </a:lnTo>
                <a:lnTo>
                  <a:pt x="1574006" y="64294"/>
                </a:lnTo>
                <a:lnTo>
                  <a:pt x="1624013" y="35719"/>
                </a:lnTo>
                <a:lnTo>
                  <a:pt x="1683544" y="9525"/>
                </a:lnTo>
                <a:lnTo>
                  <a:pt x="1714500" y="0"/>
                </a:lnTo>
                <a:lnTo>
                  <a:pt x="1731169" y="0"/>
                </a:lnTo>
                <a:lnTo>
                  <a:pt x="1759744" y="4763"/>
                </a:lnTo>
                <a:lnTo>
                  <a:pt x="1831181" y="38100"/>
                </a:lnTo>
                <a:lnTo>
                  <a:pt x="1924050" y="102394"/>
                </a:lnTo>
                <a:lnTo>
                  <a:pt x="1978819" y="150019"/>
                </a:lnTo>
                <a:lnTo>
                  <a:pt x="2012156" y="195263"/>
                </a:lnTo>
                <a:lnTo>
                  <a:pt x="2021681" y="221457"/>
                </a:lnTo>
                <a:lnTo>
                  <a:pt x="2024063" y="245269"/>
                </a:lnTo>
                <a:lnTo>
                  <a:pt x="2012156" y="266700"/>
                </a:lnTo>
                <a:lnTo>
                  <a:pt x="1969294" y="285750"/>
                </a:lnTo>
                <a:lnTo>
                  <a:pt x="1926431" y="304800"/>
                </a:lnTo>
                <a:lnTo>
                  <a:pt x="1881188" y="342900"/>
                </a:lnTo>
                <a:lnTo>
                  <a:pt x="1852613" y="378619"/>
                </a:lnTo>
                <a:lnTo>
                  <a:pt x="1516856" y="283369"/>
                </a:lnTo>
                <a:lnTo>
                  <a:pt x="1485900" y="273844"/>
                </a:lnTo>
                <a:lnTo>
                  <a:pt x="1445419" y="271463"/>
                </a:lnTo>
                <a:lnTo>
                  <a:pt x="1350169" y="285750"/>
                </a:lnTo>
                <a:lnTo>
                  <a:pt x="1081088" y="340519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0" name="Google Shape;2990;p271"/>
          <p:cNvSpPr/>
          <p:nvPr/>
        </p:nvSpPr>
        <p:spPr>
          <a:xfrm>
            <a:off x="4373563" y="2074863"/>
            <a:ext cx="536575" cy="725487"/>
          </a:xfrm>
          <a:custGeom>
            <a:avLst/>
            <a:gdLst/>
            <a:ahLst/>
            <a:cxnLst/>
            <a:rect l="l" t="t" r="r" b="b"/>
            <a:pathLst>
              <a:path w="535782" h="726281" extrusionOk="0">
                <a:moveTo>
                  <a:pt x="278607" y="511969"/>
                </a:moveTo>
                <a:lnTo>
                  <a:pt x="192882" y="373856"/>
                </a:lnTo>
                <a:lnTo>
                  <a:pt x="119063" y="250031"/>
                </a:lnTo>
                <a:lnTo>
                  <a:pt x="52388" y="130969"/>
                </a:lnTo>
                <a:lnTo>
                  <a:pt x="16669" y="73819"/>
                </a:lnTo>
                <a:lnTo>
                  <a:pt x="2382" y="42862"/>
                </a:lnTo>
                <a:lnTo>
                  <a:pt x="0" y="23812"/>
                </a:lnTo>
                <a:lnTo>
                  <a:pt x="2382" y="4762"/>
                </a:lnTo>
                <a:lnTo>
                  <a:pt x="9525" y="0"/>
                </a:lnTo>
                <a:lnTo>
                  <a:pt x="30957" y="4762"/>
                </a:lnTo>
                <a:lnTo>
                  <a:pt x="90488" y="35719"/>
                </a:lnTo>
                <a:lnTo>
                  <a:pt x="226219" y="109537"/>
                </a:lnTo>
                <a:lnTo>
                  <a:pt x="352425" y="171450"/>
                </a:lnTo>
                <a:lnTo>
                  <a:pt x="381000" y="197644"/>
                </a:lnTo>
                <a:lnTo>
                  <a:pt x="447675" y="283369"/>
                </a:lnTo>
                <a:lnTo>
                  <a:pt x="483394" y="347662"/>
                </a:lnTo>
                <a:lnTo>
                  <a:pt x="509588" y="402431"/>
                </a:lnTo>
                <a:lnTo>
                  <a:pt x="526257" y="461962"/>
                </a:lnTo>
                <a:lnTo>
                  <a:pt x="535782" y="519112"/>
                </a:lnTo>
                <a:lnTo>
                  <a:pt x="535782" y="561975"/>
                </a:lnTo>
                <a:lnTo>
                  <a:pt x="535782" y="592931"/>
                </a:lnTo>
                <a:lnTo>
                  <a:pt x="531019" y="633412"/>
                </a:lnTo>
                <a:lnTo>
                  <a:pt x="519113" y="664369"/>
                </a:lnTo>
                <a:lnTo>
                  <a:pt x="502444" y="697706"/>
                </a:lnTo>
                <a:lnTo>
                  <a:pt x="483394" y="721519"/>
                </a:lnTo>
                <a:lnTo>
                  <a:pt x="459582" y="726281"/>
                </a:lnTo>
                <a:lnTo>
                  <a:pt x="416719" y="711994"/>
                </a:lnTo>
                <a:lnTo>
                  <a:pt x="378619" y="669131"/>
                </a:lnTo>
                <a:lnTo>
                  <a:pt x="278607" y="51196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p271"/>
          <p:cNvSpPr/>
          <p:nvPr/>
        </p:nvSpPr>
        <p:spPr>
          <a:xfrm>
            <a:off x="2962275" y="2647950"/>
            <a:ext cx="4098925" cy="625475"/>
          </a:xfrm>
          <a:custGeom>
            <a:avLst/>
            <a:gdLst/>
            <a:ahLst/>
            <a:cxnLst/>
            <a:rect l="l" t="t" r="r" b="b"/>
            <a:pathLst>
              <a:path w="4098913" h="624899" extrusionOk="0">
                <a:moveTo>
                  <a:pt x="1606378" y="462496"/>
                </a:moveTo>
                <a:lnTo>
                  <a:pt x="1175657" y="515454"/>
                </a:lnTo>
                <a:lnTo>
                  <a:pt x="684917" y="582533"/>
                </a:lnTo>
                <a:lnTo>
                  <a:pt x="416599" y="621369"/>
                </a:lnTo>
                <a:lnTo>
                  <a:pt x="353050" y="624899"/>
                </a:lnTo>
                <a:lnTo>
                  <a:pt x="243605" y="610777"/>
                </a:lnTo>
                <a:lnTo>
                  <a:pt x="112976" y="586064"/>
                </a:lnTo>
                <a:lnTo>
                  <a:pt x="21183" y="571942"/>
                </a:lnTo>
                <a:lnTo>
                  <a:pt x="0" y="462496"/>
                </a:lnTo>
                <a:lnTo>
                  <a:pt x="201239" y="469557"/>
                </a:lnTo>
                <a:lnTo>
                  <a:pt x="370703" y="469557"/>
                </a:lnTo>
                <a:lnTo>
                  <a:pt x="511923" y="455435"/>
                </a:lnTo>
                <a:lnTo>
                  <a:pt x="716692" y="434252"/>
                </a:lnTo>
                <a:lnTo>
                  <a:pt x="949705" y="395417"/>
                </a:lnTo>
                <a:lnTo>
                  <a:pt x="1391018" y="331868"/>
                </a:lnTo>
                <a:lnTo>
                  <a:pt x="1811148" y="275380"/>
                </a:lnTo>
                <a:lnTo>
                  <a:pt x="2298357" y="222422"/>
                </a:lnTo>
                <a:lnTo>
                  <a:pt x="2414863" y="197709"/>
                </a:lnTo>
                <a:lnTo>
                  <a:pt x="2902073" y="134160"/>
                </a:lnTo>
                <a:lnTo>
                  <a:pt x="3357507" y="81202"/>
                </a:lnTo>
                <a:lnTo>
                  <a:pt x="3519911" y="60019"/>
                </a:lnTo>
                <a:lnTo>
                  <a:pt x="3654070" y="0"/>
                </a:lnTo>
                <a:lnTo>
                  <a:pt x="3678783" y="0"/>
                </a:lnTo>
                <a:lnTo>
                  <a:pt x="3749393" y="38836"/>
                </a:lnTo>
                <a:lnTo>
                  <a:pt x="3844717" y="109446"/>
                </a:lnTo>
                <a:lnTo>
                  <a:pt x="3975345" y="236544"/>
                </a:lnTo>
                <a:lnTo>
                  <a:pt x="4056547" y="345990"/>
                </a:lnTo>
                <a:lnTo>
                  <a:pt x="4088321" y="416600"/>
                </a:lnTo>
                <a:lnTo>
                  <a:pt x="4098913" y="466027"/>
                </a:lnTo>
                <a:lnTo>
                  <a:pt x="4095382" y="483679"/>
                </a:lnTo>
                <a:lnTo>
                  <a:pt x="4070669" y="515454"/>
                </a:lnTo>
                <a:lnTo>
                  <a:pt x="4035364" y="529576"/>
                </a:lnTo>
                <a:lnTo>
                  <a:pt x="3968284" y="529576"/>
                </a:lnTo>
                <a:lnTo>
                  <a:pt x="3862369" y="529576"/>
                </a:lnTo>
                <a:lnTo>
                  <a:pt x="3795290" y="536637"/>
                </a:lnTo>
                <a:lnTo>
                  <a:pt x="3597582" y="314215"/>
                </a:lnTo>
                <a:lnTo>
                  <a:pt x="3597582" y="296563"/>
                </a:lnTo>
                <a:lnTo>
                  <a:pt x="3586990" y="278910"/>
                </a:lnTo>
                <a:lnTo>
                  <a:pt x="3551685" y="264788"/>
                </a:lnTo>
                <a:lnTo>
                  <a:pt x="3474014" y="254197"/>
                </a:lnTo>
                <a:lnTo>
                  <a:pt x="3396343" y="257727"/>
                </a:lnTo>
                <a:lnTo>
                  <a:pt x="3124494" y="285971"/>
                </a:lnTo>
                <a:lnTo>
                  <a:pt x="2563145" y="349520"/>
                </a:lnTo>
                <a:lnTo>
                  <a:pt x="1606378" y="46249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p271"/>
          <p:cNvSpPr/>
          <p:nvPr/>
        </p:nvSpPr>
        <p:spPr>
          <a:xfrm>
            <a:off x="6078538" y="2859088"/>
            <a:ext cx="731837" cy="703262"/>
          </a:xfrm>
          <a:custGeom>
            <a:avLst/>
            <a:gdLst/>
            <a:ahLst/>
            <a:cxnLst/>
            <a:rect l="l" t="t" r="r" b="b"/>
            <a:pathLst>
              <a:path w="731044" h="702567" extrusionOk="0">
                <a:moveTo>
                  <a:pt x="252413" y="397669"/>
                </a:moveTo>
                <a:lnTo>
                  <a:pt x="378619" y="264319"/>
                </a:lnTo>
                <a:lnTo>
                  <a:pt x="459582" y="161925"/>
                </a:lnTo>
                <a:lnTo>
                  <a:pt x="478632" y="135732"/>
                </a:lnTo>
                <a:lnTo>
                  <a:pt x="490538" y="0"/>
                </a:lnTo>
                <a:lnTo>
                  <a:pt x="731044" y="314325"/>
                </a:lnTo>
                <a:lnTo>
                  <a:pt x="659607" y="328613"/>
                </a:lnTo>
                <a:lnTo>
                  <a:pt x="583407" y="357188"/>
                </a:lnTo>
                <a:lnTo>
                  <a:pt x="428625" y="445294"/>
                </a:lnTo>
                <a:lnTo>
                  <a:pt x="188119" y="600075"/>
                </a:lnTo>
                <a:lnTo>
                  <a:pt x="90488" y="671513"/>
                </a:lnTo>
                <a:lnTo>
                  <a:pt x="54769" y="690563"/>
                </a:lnTo>
                <a:lnTo>
                  <a:pt x="33338" y="700088"/>
                </a:lnTo>
                <a:cubicBezTo>
                  <a:pt x="13500" y="702567"/>
                  <a:pt x="20687" y="702469"/>
                  <a:pt x="11907" y="702469"/>
                </a:cubicBezTo>
                <a:lnTo>
                  <a:pt x="0" y="690563"/>
                </a:lnTo>
                <a:lnTo>
                  <a:pt x="0" y="676275"/>
                </a:lnTo>
                <a:lnTo>
                  <a:pt x="26194" y="633413"/>
                </a:lnTo>
                <a:lnTo>
                  <a:pt x="252413" y="3976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3" name="Google Shape;2993;p271"/>
          <p:cNvSpPr/>
          <p:nvPr/>
        </p:nvSpPr>
        <p:spPr>
          <a:xfrm>
            <a:off x="2924175" y="3686175"/>
            <a:ext cx="2717800" cy="2282825"/>
          </a:xfrm>
          <a:custGeom>
            <a:avLst/>
            <a:gdLst/>
            <a:ahLst/>
            <a:cxnLst/>
            <a:rect l="l" t="t" r="r" b="b"/>
            <a:pathLst>
              <a:path w="2717800" h="2282825" extrusionOk="0">
                <a:moveTo>
                  <a:pt x="2155825" y="523875"/>
                </a:moveTo>
                <a:lnTo>
                  <a:pt x="2276475" y="323850"/>
                </a:lnTo>
                <a:lnTo>
                  <a:pt x="2371725" y="158750"/>
                </a:lnTo>
                <a:lnTo>
                  <a:pt x="2384425" y="123825"/>
                </a:lnTo>
                <a:lnTo>
                  <a:pt x="2384425" y="104775"/>
                </a:lnTo>
                <a:lnTo>
                  <a:pt x="2374900" y="79375"/>
                </a:lnTo>
                <a:lnTo>
                  <a:pt x="2330450" y="0"/>
                </a:lnTo>
                <a:lnTo>
                  <a:pt x="2717800" y="123825"/>
                </a:lnTo>
                <a:lnTo>
                  <a:pt x="2689225" y="184150"/>
                </a:lnTo>
                <a:lnTo>
                  <a:pt x="2616200" y="311150"/>
                </a:lnTo>
                <a:lnTo>
                  <a:pt x="2390775" y="650875"/>
                </a:lnTo>
                <a:lnTo>
                  <a:pt x="2085975" y="1012825"/>
                </a:lnTo>
                <a:lnTo>
                  <a:pt x="1797050" y="1298575"/>
                </a:lnTo>
                <a:lnTo>
                  <a:pt x="1549400" y="1517650"/>
                </a:lnTo>
                <a:lnTo>
                  <a:pt x="1336675" y="1679575"/>
                </a:lnTo>
                <a:lnTo>
                  <a:pt x="1095375" y="1828800"/>
                </a:lnTo>
                <a:lnTo>
                  <a:pt x="812800" y="1984375"/>
                </a:lnTo>
                <a:lnTo>
                  <a:pt x="555625" y="2098675"/>
                </a:lnTo>
                <a:lnTo>
                  <a:pt x="263525" y="2206625"/>
                </a:lnTo>
                <a:lnTo>
                  <a:pt x="60325" y="2273300"/>
                </a:lnTo>
                <a:lnTo>
                  <a:pt x="19050" y="2282825"/>
                </a:lnTo>
                <a:lnTo>
                  <a:pt x="3175" y="2273300"/>
                </a:lnTo>
                <a:lnTo>
                  <a:pt x="0" y="2254250"/>
                </a:lnTo>
                <a:lnTo>
                  <a:pt x="6350" y="2232025"/>
                </a:lnTo>
                <a:lnTo>
                  <a:pt x="44450" y="2203450"/>
                </a:lnTo>
                <a:lnTo>
                  <a:pt x="279400" y="2111375"/>
                </a:lnTo>
                <a:lnTo>
                  <a:pt x="584200" y="1965325"/>
                </a:lnTo>
                <a:lnTo>
                  <a:pt x="879475" y="1793875"/>
                </a:lnTo>
                <a:lnTo>
                  <a:pt x="1111250" y="1644650"/>
                </a:lnTo>
                <a:lnTo>
                  <a:pt x="1365250" y="1438275"/>
                </a:lnTo>
                <a:lnTo>
                  <a:pt x="1527175" y="1285875"/>
                </a:lnTo>
                <a:lnTo>
                  <a:pt x="1695450" y="1101725"/>
                </a:lnTo>
                <a:lnTo>
                  <a:pt x="1822450" y="971550"/>
                </a:lnTo>
                <a:lnTo>
                  <a:pt x="1993900" y="752475"/>
                </a:lnTo>
                <a:lnTo>
                  <a:pt x="2155825" y="52387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p271"/>
          <p:cNvSpPr/>
          <p:nvPr/>
        </p:nvSpPr>
        <p:spPr>
          <a:xfrm>
            <a:off x="3752850" y="4187825"/>
            <a:ext cx="3349625" cy="1866900"/>
          </a:xfrm>
          <a:custGeom>
            <a:avLst/>
            <a:gdLst/>
            <a:ahLst/>
            <a:cxnLst/>
            <a:rect l="l" t="t" r="r" b="b"/>
            <a:pathLst>
              <a:path w="3349625" h="1866900" extrusionOk="0">
                <a:moveTo>
                  <a:pt x="1993900" y="1165225"/>
                </a:moveTo>
                <a:lnTo>
                  <a:pt x="2235200" y="1301750"/>
                </a:lnTo>
                <a:lnTo>
                  <a:pt x="2479675" y="1422400"/>
                </a:lnTo>
                <a:lnTo>
                  <a:pt x="2695575" y="1514475"/>
                </a:lnTo>
                <a:lnTo>
                  <a:pt x="3028950" y="1644650"/>
                </a:lnTo>
                <a:lnTo>
                  <a:pt x="3241675" y="1717675"/>
                </a:lnTo>
                <a:lnTo>
                  <a:pt x="3305175" y="1746250"/>
                </a:lnTo>
                <a:lnTo>
                  <a:pt x="3340100" y="1774825"/>
                </a:lnTo>
                <a:lnTo>
                  <a:pt x="3349625" y="1790700"/>
                </a:lnTo>
                <a:lnTo>
                  <a:pt x="3336925" y="1816100"/>
                </a:lnTo>
                <a:lnTo>
                  <a:pt x="3311525" y="1838325"/>
                </a:lnTo>
                <a:lnTo>
                  <a:pt x="3235325" y="1854200"/>
                </a:lnTo>
                <a:lnTo>
                  <a:pt x="3019425" y="1866900"/>
                </a:lnTo>
                <a:lnTo>
                  <a:pt x="2743200" y="1866900"/>
                </a:lnTo>
                <a:lnTo>
                  <a:pt x="2584450" y="1860550"/>
                </a:lnTo>
                <a:lnTo>
                  <a:pt x="2422525" y="1847850"/>
                </a:lnTo>
                <a:lnTo>
                  <a:pt x="2289175" y="1828800"/>
                </a:lnTo>
                <a:lnTo>
                  <a:pt x="2127250" y="1778000"/>
                </a:lnTo>
                <a:lnTo>
                  <a:pt x="2092325" y="1752600"/>
                </a:lnTo>
                <a:lnTo>
                  <a:pt x="1952625" y="1597025"/>
                </a:lnTo>
                <a:lnTo>
                  <a:pt x="1774825" y="1412875"/>
                </a:lnTo>
                <a:lnTo>
                  <a:pt x="1552575" y="1196975"/>
                </a:lnTo>
                <a:lnTo>
                  <a:pt x="1330325" y="1000125"/>
                </a:lnTo>
                <a:lnTo>
                  <a:pt x="1016000" y="723900"/>
                </a:lnTo>
                <a:lnTo>
                  <a:pt x="857250" y="600075"/>
                </a:lnTo>
                <a:lnTo>
                  <a:pt x="688975" y="447675"/>
                </a:lnTo>
                <a:lnTo>
                  <a:pt x="571500" y="358775"/>
                </a:lnTo>
                <a:lnTo>
                  <a:pt x="469900" y="285750"/>
                </a:lnTo>
                <a:lnTo>
                  <a:pt x="371475" y="222250"/>
                </a:lnTo>
                <a:lnTo>
                  <a:pt x="307975" y="184150"/>
                </a:lnTo>
                <a:lnTo>
                  <a:pt x="152400" y="123825"/>
                </a:lnTo>
                <a:lnTo>
                  <a:pt x="15875" y="76200"/>
                </a:lnTo>
                <a:lnTo>
                  <a:pt x="3175" y="53975"/>
                </a:lnTo>
                <a:lnTo>
                  <a:pt x="0" y="22225"/>
                </a:lnTo>
                <a:lnTo>
                  <a:pt x="15875" y="3175"/>
                </a:lnTo>
                <a:lnTo>
                  <a:pt x="44450" y="0"/>
                </a:lnTo>
                <a:lnTo>
                  <a:pt x="117475" y="6350"/>
                </a:lnTo>
                <a:lnTo>
                  <a:pt x="292100" y="50800"/>
                </a:lnTo>
                <a:lnTo>
                  <a:pt x="387350" y="82550"/>
                </a:lnTo>
                <a:lnTo>
                  <a:pt x="469900" y="120650"/>
                </a:lnTo>
                <a:lnTo>
                  <a:pt x="581025" y="203200"/>
                </a:lnTo>
                <a:lnTo>
                  <a:pt x="841375" y="396875"/>
                </a:lnTo>
                <a:lnTo>
                  <a:pt x="1206500" y="663575"/>
                </a:lnTo>
                <a:lnTo>
                  <a:pt x="1539875" y="885825"/>
                </a:lnTo>
                <a:lnTo>
                  <a:pt x="1993900" y="116522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CBAE35D-FECD-694A-AB00-808FB72DC56B}"/>
              </a:ext>
            </a:extLst>
          </p:cNvPr>
          <p:cNvGrpSpPr/>
          <p:nvPr/>
        </p:nvGrpSpPr>
        <p:grpSpPr>
          <a:xfrm>
            <a:off x="2774362" y="1355804"/>
            <a:ext cx="4348162" cy="4706937"/>
            <a:chOff x="2906713" y="1500188"/>
            <a:chExt cx="4348162" cy="4706937"/>
          </a:xfrm>
        </p:grpSpPr>
        <p:sp>
          <p:nvSpPr>
            <p:cNvPr id="13" name="Google Shape;2985;p271">
              <a:extLst>
                <a:ext uri="{FF2B5EF4-FFF2-40B4-BE49-F238E27FC236}">
                  <a16:creationId xmlns:a16="http://schemas.microsoft.com/office/drawing/2014/main" id="{A0A3C2EB-3D46-5142-9CDD-A2D4EBA34713}"/>
                </a:ext>
              </a:extLst>
            </p:cNvPr>
            <p:cNvSpPr/>
            <p:nvPr/>
          </p:nvSpPr>
          <p:spPr>
            <a:xfrm>
              <a:off x="3605213" y="1500188"/>
              <a:ext cx="2076450" cy="828675"/>
            </a:xfrm>
            <a:custGeom>
              <a:avLst/>
              <a:gdLst/>
              <a:ahLst/>
              <a:cxnLst/>
              <a:rect l="l" t="t" r="r" b="b"/>
              <a:pathLst>
                <a:path w="2076450" h="828675" extrusionOk="0">
                  <a:moveTo>
                    <a:pt x="914400" y="531018"/>
                  </a:moveTo>
                  <a:lnTo>
                    <a:pt x="1200150" y="438150"/>
                  </a:lnTo>
                  <a:lnTo>
                    <a:pt x="1314450" y="390525"/>
                  </a:lnTo>
                  <a:lnTo>
                    <a:pt x="1528762" y="290512"/>
                  </a:lnTo>
                  <a:lnTo>
                    <a:pt x="1609725" y="240506"/>
                  </a:lnTo>
                  <a:lnTo>
                    <a:pt x="1643062" y="211931"/>
                  </a:lnTo>
                  <a:lnTo>
                    <a:pt x="1664493" y="188118"/>
                  </a:lnTo>
                  <a:lnTo>
                    <a:pt x="1674018" y="173831"/>
                  </a:lnTo>
                  <a:lnTo>
                    <a:pt x="1671637" y="152400"/>
                  </a:lnTo>
                  <a:lnTo>
                    <a:pt x="1647825" y="121443"/>
                  </a:lnTo>
                  <a:lnTo>
                    <a:pt x="1600200" y="85725"/>
                  </a:lnTo>
                  <a:lnTo>
                    <a:pt x="1533525" y="52387"/>
                  </a:lnTo>
                  <a:lnTo>
                    <a:pt x="1524000" y="40481"/>
                  </a:lnTo>
                  <a:lnTo>
                    <a:pt x="1524000" y="30956"/>
                  </a:lnTo>
                  <a:lnTo>
                    <a:pt x="1531143" y="16668"/>
                  </a:lnTo>
                  <a:lnTo>
                    <a:pt x="1557337" y="7143"/>
                  </a:lnTo>
                  <a:lnTo>
                    <a:pt x="1604962" y="0"/>
                  </a:lnTo>
                  <a:lnTo>
                    <a:pt x="1666875" y="0"/>
                  </a:lnTo>
                  <a:lnTo>
                    <a:pt x="1719262" y="4762"/>
                  </a:lnTo>
                  <a:lnTo>
                    <a:pt x="1771650" y="16668"/>
                  </a:lnTo>
                  <a:lnTo>
                    <a:pt x="1831181" y="52387"/>
                  </a:lnTo>
                  <a:lnTo>
                    <a:pt x="1916906" y="111918"/>
                  </a:lnTo>
                  <a:lnTo>
                    <a:pt x="1985962" y="166687"/>
                  </a:lnTo>
                  <a:lnTo>
                    <a:pt x="2024062" y="209550"/>
                  </a:lnTo>
                  <a:lnTo>
                    <a:pt x="2050256" y="247650"/>
                  </a:lnTo>
                  <a:lnTo>
                    <a:pt x="2066925" y="280987"/>
                  </a:lnTo>
                  <a:lnTo>
                    <a:pt x="2076450" y="319087"/>
                  </a:lnTo>
                  <a:lnTo>
                    <a:pt x="2066925" y="369093"/>
                  </a:lnTo>
                  <a:lnTo>
                    <a:pt x="2052637" y="385762"/>
                  </a:lnTo>
                  <a:lnTo>
                    <a:pt x="2024062" y="402431"/>
                  </a:lnTo>
                  <a:lnTo>
                    <a:pt x="1959768" y="414337"/>
                  </a:lnTo>
                  <a:lnTo>
                    <a:pt x="1885950" y="431006"/>
                  </a:lnTo>
                  <a:lnTo>
                    <a:pt x="1562100" y="526256"/>
                  </a:lnTo>
                  <a:lnTo>
                    <a:pt x="1257300" y="609600"/>
                  </a:lnTo>
                  <a:lnTo>
                    <a:pt x="871537" y="700087"/>
                  </a:lnTo>
                  <a:lnTo>
                    <a:pt x="561975" y="764381"/>
                  </a:lnTo>
                  <a:lnTo>
                    <a:pt x="366712" y="795337"/>
                  </a:lnTo>
                  <a:lnTo>
                    <a:pt x="204787" y="816768"/>
                  </a:lnTo>
                  <a:lnTo>
                    <a:pt x="109537" y="826293"/>
                  </a:lnTo>
                  <a:lnTo>
                    <a:pt x="59531" y="828675"/>
                  </a:lnTo>
                  <a:lnTo>
                    <a:pt x="11906" y="828675"/>
                  </a:lnTo>
                  <a:lnTo>
                    <a:pt x="2381" y="819150"/>
                  </a:lnTo>
                  <a:lnTo>
                    <a:pt x="0" y="804862"/>
                  </a:lnTo>
                  <a:lnTo>
                    <a:pt x="19050" y="781050"/>
                  </a:lnTo>
                  <a:lnTo>
                    <a:pt x="47625" y="762000"/>
                  </a:lnTo>
                  <a:lnTo>
                    <a:pt x="221456" y="731043"/>
                  </a:lnTo>
                  <a:lnTo>
                    <a:pt x="559593" y="645318"/>
                  </a:lnTo>
                  <a:lnTo>
                    <a:pt x="914400" y="53101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986;p271">
              <a:extLst>
                <a:ext uri="{FF2B5EF4-FFF2-40B4-BE49-F238E27FC236}">
                  <a16:creationId xmlns:a16="http://schemas.microsoft.com/office/drawing/2014/main" id="{DFE4E07F-51BB-DC4E-8BA6-EA378EFAFF1B}"/>
                </a:ext>
              </a:extLst>
            </p:cNvPr>
            <p:cNvSpPr/>
            <p:nvPr/>
          </p:nvSpPr>
          <p:spPr>
            <a:xfrm>
              <a:off x="3497263" y="2408238"/>
              <a:ext cx="638175" cy="839787"/>
            </a:xfrm>
            <a:custGeom>
              <a:avLst/>
              <a:gdLst/>
              <a:ahLst/>
              <a:cxnLst/>
              <a:rect l="l" t="t" r="r" b="b"/>
              <a:pathLst>
                <a:path w="638175" h="840581" extrusionOk="0">
                  <a:moveTo>
                    <a:pt x="395288" y="640556"/>
                  </a:moveTo>
                  <a:lnTo>
                    <a:pt x="323850" y="552450"/>
                  </a:lnTo>
                  <a:lnTo>
                    <a:pt x="245269" y="445294"/>
                  </a:lnTo>
                  <a:lnTo>
                    <a:pt x="169069" y="323850"/>
                  </a:lnTo>
                  <a:lnTo>
                    <a:pt x="97632" y="209550"/>
                  </a:lnTo>
                  <a:lnTo>
                    <a:pt x="45244" y="119062"/>
                  </a:lnTo>
                  <a:lnTo>
                    <a:pt x="11907" y="66675"/>
                  </a:lnTo>
                  <a:lnTo>
                    <a:pt x="2382" y="42862"/>
                  </a:lnTo>
                  <a:lnTo>
                    <a:pt x="0" y="28575"/>
                  </a:lnTo>
                  <a:lnTo>
                    <a:pt x="0" y="14287"/>
                  </a:lnTo>
                  <a:lnTo>
                    <a:pt x="11907" y="0"/>
                  </a:lnTo>
                  <a:lnTo>
                    <a:pt x="30957" y="0"/>
                  </a:lnTo>
                  <a:lnTo>
                    <a:pt x="102394" y="33337"/>
                  </a:lnTo>
                  <a:lnTo>
                    <a:pt x="235744" y="107156"/>
                  </a:lnTo>
                  <a:lnTo>
                    <a:pt x="345282" y="173831"/>
                  </a:lnTo>
                  <a:lnTo>
                    <a:pt x="433388" y="233362"/>
                  </a:lnTo>
                  <a:lnTo>
                    <a:pt x="488157" y="278606"/>
                  </a:lnTo>
                  <a:lnTo>
                    <a:pt x="528638" y="321469"/>
                  </a:lnTo>
                  <a:lnTo>
                    <a:pt x="547688" y="352425"/>
                  </a:lnTo>
                  <a:lnTo>
                    <a:pt x="559594" y="381000"/>
                  </a:lnTo>
                  <a:lnTo>
                    <a:pt x="597694" y="485775"/>
                  </a:lnTo>
                  <a:lnTo>
                    <a:pt x="623888" y="564356"/>
                  </a:lnTo>
                  <a:lnTo>
                    <a:pt x="638175" y="671512"/>
                  </a:lnTo>
                  <a:lnTo>
                    <a:pt x="638175" y="828675"/>
                  </a:lnTo>
                  <a:lnTo>
                    <a:pt x="588169" y="840581"/>
                  </a:lnTo>
                  <a:lnTo>
                    <a:pt x="395288" y="64055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987;p271">
              <a:extLst>
                <a:ext uri="{FF2B5EF4-FFF2-40B4-BE49-F238E27FC236}">
                  <a16:creationId xmlns:a16="http://schemas.microsoft.com/office/drawing/2014/main" id="{B5A66667-4133-0548-843D-66701E1E8997}"/>
                </a:ext>
              </a:extLst>
            </p:cNvPr>
            <p:cNvSpPr/>
            <p:nvPr/>
          </p:nvSpPr>
          <p:spPr>
            <a:xfrm>
              <a:off x="5383213" y="2011363"/>
              <a:ext cx="1130300" cy="1074737"/>
            </a:xfrm>
            <a:custGeom>
              <a:avLst/>
              <a:gdLst/>
              <a:ahLst/>
              <a:cxnLst/>
              <a:rect l="l" t="t" r="r" b="b"/>
              <a:pathLst>
                <a:path w="1128713" h="1073944" extrusionOk="0">
                  <a:moveTo>
                    <a:pt x="504825" y="709613"/>
                  </a:moveTo>
                  <a:lnTo>
                    <a:pt x="0" y="1073944"/>
                  </a:lnTo>
                  <a:lnTo>
                    <a:pt x="40482" y="995363"/>
                  </a:lnTo>
                  <a:lnTo>
                    <a:pt x="197644" y="797719"/>
                  </a:lnTo>
                  <a:lnTo>
                    <a:pt x="378619" y="576263"/>
                  </a:lnTo>
                  <a:lnTo>
                    <a:pt x="528638" y="388144"/>
                  </a:lnTo>
                  <a:lnTo>
                    <a:pt x="640557" y="238125"/>
                  </a:lnTo>
                  <a:lnTo>
                    <a:pt x="661988" y="192882"/>
                  </a:lnTo>
                  <a:lnTo>
                    <a:pt x="669132" y="171450"/>
                  </a:lnTo>
                  <a:lnTo>
                    <a:pt x="669132" y="154782"/>
                  </a:lnTo>
                  <a:lnTo>
                    <a:pt x="661988" y="128588"/>
                  </a:lnTo>
                  <a:lnTo>
                    <a:pt x="650082" y="114300"/>
                  </a:lnTo>
                  <a:lnTo>
                    <a:pt x="626269" y="102394"/>
                  </a:lnTo>
                  <a:lnTo>
                    <a:pt x="600075" y="92869"/>
                  </a:lnTo>
                  <a:lnTo>
                    <a:pt x="566738" y="71438"/>
                  </a:lnTo>
                  <a:lnTo>
                    <a:pt x="547688" y="52388"/>
                  </a:lnTo>
                  <a:lnTo>
                    <a:pt x="540544" y="42863"/>
                  </a:lnTo>
                  <a:lnTo>
                    <a:pt x="540544" y="21432"/>
                  </a:lnTo>
                  <a:lnTo>
                    <a:pt x="552450" y="7144"/>
                  </a:lnTo>
                  <a:lnTo>
                    <a:pt x="595313" y="0"/>
                  </a:lnTo>
                  <a:lnTo>
                    <a:pt x="654844" y="4763"/>
                  </a:lnTo>
                  <a:lnTo>
                    <a:pt x="714375" y="19050"/>
                  </a:lnTo>
                  <a:lnTo>
                    <a:pt x="778669" y="38100"/>
                  </a:lnTo>
                  <a:lnTo>
                    <a:pt x="847725" y="66675"/>
                  </a:lnTo>
                  <a:lnTo>
                    <a:pt x="921544" y="114300"/>
                  </a:lnTo>
                  <a:lnTo>
                    <a:pt x="1016794" y="183357"/>
                  </a:lnTo>
                  <a:lnTo>
                    <a:pt x="1078707" y="242888"/>
                  </a:lnTo>
                  <a:lnTo>
                    <a:pt x="1112044" y="283369"/>
                  </a:lnTo>
                  <a:lnTo>
                    <a:pt x="1126332" y="311944"/>
                  </a:lnTo>
                  <a:lnTo>
                    <a:pt x="1128713" y="340519"/>
                  </a:lnTo>
                  <a:lnTo>
                    <a:pt x="1123950" y="359569"/>
                  </a:lnTo>
                  <a:lnTo>
                    <a:pt x="1109663" y="373857"/>
                  </a:lnTo>
                  <a:lnTo>
                    <a:pt x="1047750" y="392907"/>
                  </a:lnTo>
                  <a:lnTo>
                    <a:pt x="997744" y="404813"/>
                  </a:lnTo>
                  <a:lnTo>
                    <a:pt x="962025" y="419100"/>
                  </a:lnTo>
                  <a:lnTo>
                    <a:pt x="902494" y="452438"/>
                  </a:lnTo>
                  <a:lnTo>
                    <a:pt x="504825" y="70961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988;p271">
              <a:extLst>
                <a:ext uri="{FF2B5EF4-FFF2-40B4-BE49-F238E27FC236}">
                  <a16:creationId xmlns:a16="http://schemas.microsoft.com/office/drawing/2014/main" id="{6D93518D-2DF9-AB4D-948C-A26DB2822794}"/>
                </a:ext>
              </a:extLst>
            </p:cNvPr>
            <p:cNvSpPr/>
            <p:nvPr/>
          </p:nvSpPr>
          <p:spPr>
            <a:xfrm>
              <a:off x="2906713" y="3119438"/>
              <a:ext cx="314325" cy="1174750"/>
            </a:xfrm>
            <a:custGeom>
              <a:avLst/>
              <a:gdLst/>
              <a:ahLst/>
              <a:cxnLst/>
              <a:rect l="l" t="t" r="r" b="b"/>
              <a:pathLst>
                <a:path w="314325" h="1173956" extrusionOk="0">
                  <a:moveTo>
                    <a:pt x="116682" y="500062"/>
                  </a:moveTo>
                  <a:lnTo>
                    <a:pt x="133350" y="400050"/>
                  </a:lnTo>
                  <a:lnTo>
                    <a:pt x="138113" y="340518"/>
                  </a:lnTo>
                  <a:lnTo>
                    <a:pt x="138113" y="295275"/>
                  </a:lnTo>
                  <a:lnTo>
                    <a:pt x="128588" y="242887"/>
                  </a:lnTo>
                  <a:lnTo>
                    <a:pt x="102394" y="152400"/>
                  </a:lnTo>
                  <a:lnTo>
                    <a:pt x="73819" y="66675"/>
                  </a:lnTo>
                  <a:lnTo>
                    <a:pt x="61913" y="45243"/>
                  </a:lnTo>
                  <a:lnTo>
                    <a:pt x="57150" y="33337"/>
                  </a:lnTo>
                  <a:lnTo>
                    <a:pt x="52388" y="19050"/>
                  </a:lnTo>
                  <a:lnTo>
                    <a:pt x="57150" y="4762"/>
                  </a:lnTo>
                  <a:lnTo>
                    <a:pt x="76200" y="0"/>
                  </a:lnTo>
                  <a:lnTo>
                    <a:pt x="107157" y="7143"/>
                  </a:lnTo>
                  <a:lnTo>
                    <a:pt x="164307" y="50006"/>
                  </a:lnTo>
                  <a:lnTo>
                    <a:pt x="288132" y="157162"/>
                  </a:lnTo>
                  <a:lnTo>
                    <a:pt x="297657" y="269081"/>
                  </a:lnTo>
                  <a:lnTo>
                    <a:pt x="311944" y="440531"/>
                  </a:lnTo>
                  <a:cubicBezTo>
                    <a:pt x="312738" y="500856"/>
                    <a:pt x="313531" y="561181"/>
                    <a:pt x="314325" y="621506"/>
                  </a:cubicBezTo>
                  <a:lnTo>
                    <a:pt x="307182" y="771525"/>
                  </a:lnTo>
                  <a:lnTo>
                    <a:pt x="283369" y="923925"/>
                  </a:lnTo>
                  <a:lnTo>
                    <a:pt x="259557" y="997743"/>
                  </a:lnTo>
                  <a:lnTo>
                    <a:pt x="226219" y="1073943"/>
                  </a:lnTo>
                  <a:lnTo>
                    <a:pt x="183357" y="1140618"/>
                  </a:lnTo>
                  <a:lnTo>
                    <a:pt x="145257" y="1173956"/>
                  </a:lnTo>
                  <a:lnTo>
                    <a:pt x="128588" y="1173956"/>
                  </a:lnTo>
                  <a:lnTo>
                    <a:pt x="88107" y="1159668"/>
                  </a:lnTo>
                  <a:lnTo>
                    <a:pt x="61913" y="1138237"/>
                  </a:lnTo>
                  <a:lnTo>
                    <a:pt x="45244" y="1109662"/>
                  </a:lnTo>
                  <a:lnTo>
                    <a:pt x="23813" y="1033462"/>
                  </a:lnTo>
                  <a:lnTo>
                    <a:pt x="7144" y="954881"/>
                  </a:lnTo>
                  <a:lnTo>
                    <a:pt x="0" y="885825"/>
                  </a:lnTo>
                  <a:lnTo>
                    <a:pt x="2382" y="781050"/>
                  </a:lnTo>
                  <a:lnTo>
                    <a:pt x="30957" y="733425"/>
                  </a:lnTo>
                  <a:lnTo>
                    <a:pt x="66675" y="666750"/>
                  </a:lnTo>
                  <a:lnTo>
                    <a:pt x="116682" y="5000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989;p271">
              <a:extLst>
                <a:ext uri="{FF2B5EF4-FFF2-40B4-BE49-F238E27FC236}">
                  <a16:creationId xmlns:a16="http://schemas.microsoft.com/office/drawing/2014/main" id="{C03C94EF-FA4A-8343-8C75-549E58DF6B55}"/>
                </a:ext>
              </a:extLst>
            </p:cNvPr>
            <p:cNvSpPr/>
            <p:nvPr/>
          </p:nvSpPr>
          <p:spPr>
            <a:xfrm>
              <a:off x="3924300" y="3621088"/>
              <a:ext cx="2024063" cy="501650"/>
            </a:xfrm>
            <a:custGeom>
              <a:avLst/>
              <a:gdLst/>
              <a:ahLst/>
              <a:cxnLst/>
              <a:rect l="l" t="t" r="r" b="b"/>
              <a:pathLst>
                <a:path w="2024063" h="500063" extrusionOk="0">
                  <a:moveTo>
                    <a:pt x="1081088" y="340519"/>
                  </a:moveTo>
                  <a:lnTo>
                    <a:pt x="700088" y="433388"/>
                  </a:lnTo>
                  <a:lnTo>
                    <a:pt x="514350" y="490538"/>
                  </a:lnTo>
                  <a:lnTo>
                    <a:pt x="466725" y="500063"/>
                  </a:lnTo>
                  <a:lnTo>
                    <a:pt x="416719" y="500063"/>
                  </a:lnTo>
                  <a:lnTo>
                    <a:pt x="361950" y="492919"/>
                  </a:lnTo>
                  <a:lnTo>
                    <a:pt x="307181" y="481013"/>
                  </a:lnTo>
                  <a:lnTo>
                    <a:pt x="235744" y="450057"/>
                  </a:lnTo>
                  <a:lnTo>
                    <a:pt x="154781" y="404813"/>
                  </a:lnTo>
                  <a:lnTo>
                    <a:pt x="78581" y="340519"/>
                  </a:lnTo>
                  <a:lnTo>
                    <a:pt x="21431" y="285750"/>
                  </a:lnTo>
                  <a:lnTo>
                    <a:pt x="7144" y="266700"/>
                  </a:lnTo>
                  <a:lnTo>
                    <a:pt x="2381" y="245269"/>
                  </a:lnTo>
                  <a:lnTo>
                    <a:pt x="0" y="219075"/>
                  </a:lnTo>
                  <a:lnTo>
                    <a:pt x="7144" y="200025"/>
                  </a:lnTo>
                  <a:lnTo>
                    <a:pt x="19050" y="192882"/>
                  </a:lnTo>
                  <a:lnTo>
                    <a:pt x="35719" y="192882"/>
                  </a:lnTo>
                  <a:lnTo>
                    <a:pt x="61913" y="207169"/>
                  </a:lnTo>
                  <a:lnTo>
                    <a:pt x="114300" y="245269"/>
                  </a:lnTo>
                  <a:lnTo>
                    <a:pt x="154781" y="266700"/>
                  </a:lnTo>
                  <a:lnTo>
                    <a:pt x="192881" y="278607"/>
                  </a:lnTo>
                  <a:lnTo>
                    <a:pt x="240506" y="290513"/>
                  </a:lnTo>
                  <a:cubicBezTo>
                    <a:pt x="284152" y="297787"/>
                    <a:pt x="268884" y="297657"/>
                    <a:pt x="285750" y="297657"/>
                  </a:cubicBezTo>
                  <a:lnTo>
                    <a:pt x="347663" y="295275"/>
                  </a:lnTo>
                  <a:lnTo>
                    <a:pt x="428625" y="285750"/>
                  </a:lnTo>
                  <a:lnTo>
                    <a:pt x="754856" y="223838"/>
                  </a:lnTo>
                  <a:lnTo>
                    <a:pt x="1271588" y="138113"/>
                  </a:lnTo>
                  <a:lnTo>
                    <a:pt x="1538288" y="90488"/>
                  </a:lnTo>
                  <a:lnTo>
                    <a:pt x="1574006" y="64294"/>
                  </a:lnTo>
                  <a:lnTo>
                    <a:pt x="1624013" y="35719"/>
                  </a:lnTo>
                  <a:lnTo>
                    <a:pt x="1683544" y="9525"/>
                  </a:lnTo>
                  <a:lnTo>
                    <a:pt x="1714500" y="0"/>
                  </a:lnTo>
                  <a:lnTo>
                    <a:pt x="1731169" y="0"/>
                  </a:lnTo>
                  <a:lnTo>
                    <a:pt x="1759744" y="4763"/>
                  </a:lnTo>
                  <a:lnTo>
                    <a:pt x="1831181" y="38100"/>
                  </a:lnTo>
                  <a:lnTo>
                    <a:pt x="1924050" y="102394"/>
                  </a:lnTo>
                  <a:lnTo>
                    <a:pt x="1978819" y="150019"/>
                  </a:lnTo>
                  <a:lnTo>
                    <a:pt x="2012156" y="195263"/>
                  </a:lnTo>
                  <a:lnTo>
                    <a:pt x="2021681" y="221457"/>
                  </a:lnTo>
                  <a:lnTo>
                    <a:pt x="2024063" y="245269"/>
                  </a:lnTo>
                  <a:lnTo>
                    <a:pt x="2012156" y="266700"/>
                  </a:lnTo>
                  <a:lnTo>
                    <a:pt x="1969294" y="285750"/>
                  </a:lnTo>
                  <a:lnTo>
                    <a:pt x="1926431" y="304800"/>
                  </a:lnTo>
                  <a:lnTo>
                    <a:pt x="1881188" y="342900"/>
                  </a:lnTo>
                  <a:lnTo>
                    <a:pt x="1852613" y="378619"/>
                  </a:lnTo>
                  <a:lnTo>
                    <a:pt x="1516856" y="283369"/>
                  </a:lnTo>
                  <a:lnTo>
                    <a:pt x="1485900" y="273844"/>
                  </a:lnTo>
                  <a:lnTo>
                    <a:pt x="1445419" y="271463"/>
                  </a:lnTo>
                  <a:lnTo>
                    <a:pt x="1350169" y="285750"/>
                  </a:lnTo>
                  <a:lnTo>
                    <a:pt x="1081088" y="340519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990;p271">
              <a:extLst>
                <a:ext uri="{FF2B5EF4-FFF2-40B4-BE49-F238E27FC236}">
                  <a16:creationId xmlns:a16="http://schemas.microsoft.com/office/drawing/2014/main" id="{673024F0-F480-6747-AD5D-F439A0BC79DA}"/>
                </a:ext>
              </a:extLst>
            </p:cNvPr>
            <p:cNvSpPr/>
            <p:nvPr/>
          </p:nvSpPr>
          <p:spPr>
            <a:xfrm>
              <a:off x="4525963" y="2227263"/>
              <a:ext cx="536575" cy="725487"/>
            </a:xfrm>
            <a:custGeom>
              <a:avLst/>
              <a:gdLst/>
              <a:ahLst/>
              <a:cxnLst/>
              <a:rect l="l" t="t" r="r" b="b"/>
              <a:pathLst>
                <a:path w="535782" h="726281" extrusionOk="0">
                  <a:moveTo>
                    <a:pt x="278607" y="511969"/>
                  </a:moveTo>
                  <a:lnTo>
                    <a:pt x="192882" y="373856"/>
                  </a:lnTo>
                  <a:lnTo>
                    <a:pt x="119063" y="250031"/>
                  </a:lnTo>
                  <a:lnTo>
                    <a:pt x="52388" y="130969"/>
                  </a:lnTo>
                  <a:lnTo>
                    <a:pt x="16669" y="73819"/>
                  </a:lnTo>
                  <a:lnTo>
                    <a:pt x="2382" y="42862"/>
                  </a:lnTo>
                  <a:lnTo>
                    <a:pt x="0" y="23812"/>
                  </a:lnTo>
                  <a:lnTo>
                    <a:pt x="2382" y="4762"/>
                  </a:lnTo>
                  <a:lnTo>
                    <a:pt x="9525" y="0"/>
                  </a:lnTo>
                  <a:lnTo>
                    <a:pt x="30957" y="4762"/>
                  </a:lnTo>
                  <a:lnTo>
                    <a:pt x="90488" y="35719"/>
                  </a:lnTo>
                  <a:lnTo>
                    <a:pt x="226219" y="109537"/>
                  </a:lnTo>
                  <a:lnTo>
                    <a:pt x="352425" y="171450"/>
                  </a:lnTo>
                  <a:lnTo>
                    <a:pt x="381000" y="197644"/>
                  </a:lnTo>
                  <a:lnTo>
                    <a:pt x="447675" y="283369"/>
                  </a:lnTo>
                  <a:lnTo>
                    <a:pt x="483394" y="347662"/>
                  </a:lnTo>
                  <a:lnTo>
                    <a:pt x="509588" y="402431"/>
                  </a:lnTo>
                  <a:lnTo>
                    <a:pt x="526257" y="461962"/>
                  </a:lnTo>
                  <a:lnTo>
                    <a:pt x="535782" y="519112"/>
                  </a:lnTo>
                  <a:lnTo>
                    <a:pt x="535782" y="561975"/>
                  </a:lnTo>
                  <a:lnTo>
                    <a:pt x="535782" y="592931"/>
                  </a:lnTo>
                  <a:lnTo>
                    <a:pt x="531019" y="633412"/>
                  </a:lnTo>
                  <a:lnTo>
                    <a:pt x="519113" y="664369"/>
                  </a:lnTo>
                  <a:lnTo>
                    <a:pt x="502444" y="697706"/>
                  </a:lnTo>
                  <a:lnTo>
                    <a:pt x="483394" y="721519"/>
                  </a:lnTo>
                  <a:lnTo>
                    <a:pt x="459582" y="726281"/>
                  </a:lnTo>
                  <a:lnTo>
                    <a:pt x="416719" y="711994"/>
                  </a:lnTo>
                  <a:lnTo>
                    <a:pt x="378619" y="669131"/>
                  </a:lnTo>
                  <a:lnTo>
                    <a:pt x="278607" y="51196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991;p271">
              <a:extLst>
                <a:ext uri="{FF2B5EF4-FFF2-40B4-BE49-F238E27FC236}">
                  <a16:creationId xmlns:a16="http://schemas.microsoft.com/office/drawing/2014/main" id="{35338F2D-0F10-E340-A533-A157AC7EB673}"/>
                </a:ext>
              </a:extLst>
            </p:cNvPr>
            <p:cNvSpPr/>
            <p:nvPr/>
          </p:nvSpPr>
          <p:spPr>
            <a:xfrm>
              <a:off x="3114675" y="2800350"/>
              <a:ext cx="4098925" cy="625475"/>
            </a:xfrm>
            <a:custGeom>
              <a:avLst/>
              <a:gdLst/>
              <a:ahLst/>
              <a:cxnLst/>
              <a:rect l="l" t="t" r="r" b="b"/>
              <a:pathLst>
                <a:path w="4098913" h="624899" extrusionOk="0">
                  <a:moveTo>
                    <a:pt x="1606378" y="462496"/>
                  </a:moveTo>
                  <a:lnTo>
                    <a:pt x="1175657" y="515454"/>
                  </a:lnTo>
                  <a:lnTo>
                    <a:pt x="684917" y="582533"/>
                  </a:lnTo>
                  <a:lnTo>
                    <a:pt x="416599" y="621369"/>
                  </a:lnTo>
                  <a:lnTo>
                    <a:pt x="353050" y="624899"/>
                  </a:lnTo>
                  <a:lnTo>
                    <a:pt x="243605" y="610777"/>
                  </a:lnTo>
                  <a:lnTo>
                    <a:pt x="112976" y="586064"/>
                  </a:lnTo>
                  <a:lnTo>
                    <a:pt x="21183" y="571942"/>
                  </a:lnTo>
                  <a:lnTo>
                    <a:pt x="0" y="462496"/>
                  </a:lnTo>
                  <a:lnTo>
                    <a:pt x="201239" y="469557"/>
                  </a:lnTo>
                  <a:lnTo>
                    <a:pt x="370703" y="469557"/>
                  </a:lnTo>
                  <a:lnTo>
                    <a:pt x="511923" y="455435"/>
                  </a:lnTo>
                  <a:lnTo>
                    <a:pt x="716692" y="434252"/>
                  </a:lnTo>
                  <a:lnTo>
                    <a:pt x="949705" y="395417"/>
                  </a:lnTo>
                  <a:lnTo>
                    <a:pt x="1391018" y="331868"/>
                  </a:lnTo>
                  <a:lnTo>
                    <a:pt x="1811148" y="275380"/>
                  </a:lnTo>
                  <a:lnTo>
                    <a:pt x="2298357" y="222422"/>
                  </a:lnTo>
                  <a:lnTo>
                    <a:pt x="2414863" y="197709"/>
                  </a:lnTo>
                  <a:lnTo>
                    <a:pt x="2902073" y="134160"/>
                  </a:lnTo>
                  <a:lnTo>
                    <a:pt x="3357507" y="81202"/>
                  </a:lnTo>
                  <a:lnTo>
                    <a:pt x="3519911" y="60019"/>
                  </a:lnTo>
                  <a:lnTo>
                    <a:pt x="3654070" y="0"/>
                  </a:lnTo>
                  <a:lnTo>
                    <a:pt x="3678783" y="0"/>
                  </a:lnTo>
                  <a:lnTo>
                    <a:pt x="3749393" y="38836"/>
                  </a:lnTo>
                  <a:lnTo>
                    <a:pt x="3844717" y="109446"/>
                  </a:lnTo>
                  <a:lnTo>
                    <a:pt x="3975345" y="236544"/>
                  </a:lnTo>
                  <a:lnTo>
                    <a:pt x="4056547" y="345990"/>
                  </a:lnTo>
                  <a:lnTo>
                    <a:pt x="4088321" y="416600"/>
                  </a:lnTo>
                  <a:lnTo>
                    <a:pt x="4098913" y="466027"/>
                  </a:lnTo>
                  <a:lnTo>
                    <a:pt x="4095382" y="483679"/>
                  </a:lnTo>
                  <a:lnTo>
                    <a:pt x="4070669" y="515454"/>
                  </a:lnTo>
                  <a:lnTo>
                    <a:pt x="4035364" y="529576"/>
                  </a:lnTo>
                  <a:lnTo>
                    <a:pt x="3968284" y="529576"/>
                  </a:lnTo>
                  <a:lnTo>
                    <a:pt x="3862369" y="529576"/>
                  </a:lnTo>
                  <a:lnTo>
                    <a:pt x="3795290" y="536637"/>
                  </a:lnTo>
                  <a:lnTo>
                    <a:pt x="3597582" y="314215"/>
                  </a:lnTo>
                  <a:lnTo>
                    <a:pt x="3597582" y="296563"/>
                  </a:lnTo>
                  <a:lnTo>
                    <a:pt x="3586990" y="278910"/>
                  </a:lnTo>
                  <a:lnTo>
                    <a:pt x="3551685" y="264788"/>
                  </a:lnTo>
                  <a:lnTo>
                    <a:pt x="3474014" y="254197"/>
                  </a:lnTo>
                  <a:lnTo>
                    <a:pt x="3396343" y="257727"/>
                  </a:lnTo>
                  <a:lnTo>
                    <a:pt x="3124494" y="285971"/>
                  </a:lnTo>
                  <a:lnTo>
                    <a:pt x="2563145" y="349520"/>
                  </a:lnTo>
                  <a:lnTo>
                    <a:pt x="1606378" y="46249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992;p271">
              <a:extLst>
                <a:ext uri="{FF2B5EF4-FFF2-40B4-BE49-F238E27FC236}">
                  <a16:creationId xmlns:a16="http://schemas.microsoft.com/office/drawing/2014/main" id="{BF194AB1-D7D4-1346-98B7-C87284FC4A72}"/>
                </a:ext>
              </a:extLst>
            </p:cNvPr>
            <p:cNvSpPr/>
            <p:nvPr/>
          </p:nvSpPr>
          <p:spPr>
            <a:xfrm>
              <a:off x="6230938" y="3011488"/>
              <a:ext cx="731837" cy="703262"/>
            </a:xfrm>
            <a:custGeom>
              <a:avLst/>
              <a:gdLst/>
              <a:ahLst/>
              <a:cxnLst/>
              <a:rect l="l" t="t" r="r" b="b"/>
              <a:pathLst>
                <a:path w="731044" h="702567" extrusionOk="0">
                  <a:moveTo>
                    <a:pt x="252413" y="397669"/>
                  </a:moveTo>
                  <a:lnTo>
                    <a:pt x="378619" y="264319"/>
                  </a:lnTo>
                  <a:lnTo>
                    <a:pt x="459582" y="161925"/>
                  </a:lnTo>
                  <a:lnTo>
                    <a:pt x="478632" y="135732"/>
                  </a:lnTo>
                  <a:lnTo>
                    <a:pt x="490538" y="0"/>
                  </a:lnTo>
                  <a:lnTo>
                    <a:pt x="731044" y="314325"/>
                  </a:lnTo>
                  <a:lnTo>
                    <a:pt x="659607" y="328613"/>
                  </a:lnTo>
                  <a:lnTo>
                    <a:pt x="583407" y="357188"/>
                  </a:lnTo>
                  <a:lnTo>
                    <a:pt x="428625" y="445294"/>
                  </a:lnTo>
                  <a:lnTo>
                    <a:pt x="188119" y="600075"/>
                  </a:lnTo>
                  <a:lnTo>
                    <a:pt x="90488" y="671513"/>
                  </a:lnTo>
                  <a:lnTo>
                    <a:pt x="54769" y="690563"/>
                  </a:lnTo>
                  <a:lnTo>
                    <a:pt x="33338" y="700088"/>
                  </a:lnTo>
                  <a:cubicBezTo>
                    <a:pt x="13500" y="702567"/>
                    <a:pt x="20687" y="702469"/>
                    <a:pt x="11907" y="702469"/>
                  </a:cubicBezTo>
                  <a:lnTo>
                    <a:pt x="0" y="690563"/>
                  </a:lnTo>
                  <a:lnTo>
                    <a:pt x="0" y="676275"/>
                  </a:lnTo>
                  <a:lnTo>
                    <a:pt x="26194" y="633413"/>
                  </a:lnTo>
                  <a:lnTo>
                    <a:pt x="252413" y="3976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993;p271">
              <a:extLst>
                <a:ext uri="{FF2B5EF4-FFF2-40B4-BE49-F238E27FC236}">
                  <a16:creationId xmlns:a16="http://schemas.microsoft.com/office/drawing/2014/main" id="{681B1453-6FCA-BB4A-8E76-D82FFD870FA2}"/>
                </a:ext>
              </a:extLst>
            </p:cNvPr>
            <p:cNvSpPr/>
            <p:nvPr/>
          </p:nvSpPr>
          <p:spPr>
            <a:xfrm>
              <a:off x="3076575" y="3838575"/>
              <a:ext cx="2717800" cy="2282825"/>
            </a:xfrm>
            <a:custGeom>
              <a:avLst/>
              <a:gdLst/>
              <a:ahLst/>
              <a:cxnLst/>
              <a:rect l="l" t="t" r="r" b="b"/>
              <a:pathLst>
                <a:path w="2717800" h="2282825" extrusionOk="0">
                  <a:moveTo>
                    <a:pt x="2155825" y="523875"/>
                  </a:moveTo>
                  <a:lnTo>
                    <a:pt x="2276475" y="323850"/>
                  </a:lnTo>
                  <a:lnTo>
                    <a:pt x="2371725" y="158750"/>
                  </a:lnTo>
                  <a:lnTo>
                    <a:pt x="2384425" y="123825"/>
                  </a:lnTo>
                  <a:lnTo>
                    <a:pt x="2384425" y="104775"/>
                  </a:lnTo>
                  <a:lnTo>
                    <a:pt x="2374900" y="79375"/>
                  </a:lnTo>
                  <a:lnTo>
                    <a:pt x="2330450" y="0"/>
                  </a:lnTo>
                  <a:lnTo>
                    <a:pt x="2717800" y="123825"/>
                  </a:lnTo>
                  <a:lnTo>
                    <a:pt x="2689225" y="184150"/>
                  </a:lnTo>
                  <a:lnTo>
                    <a:pt x="2616200" y="311150"/>
                  </a:lnTo>
                  <a:lnTo>
                    <a:pt x="2390775" y="650875"/>
                  </a:lnTo>
                  <a:lnTo>
                    <a:pt x="2085975" y="1012825"/>
                  </a:lnTo>
                  <a:lnTo>
                    <a:pt x="1797050" y="1298575"/>
                  </a:lnTo>
                  <a:lnTo>
                    <a:pt x="1549400" y="1517650"/>
                  </a:lnTo>
                  <a:lnTo>
                    <a:pt x="1336675" y="1679575"/>
                  </a:lnTo>
                  <a:lnTo>
                    <a:pt x="1095375" y="1828800"/>
                  </a:lnTo>
                  <a:lnTo>
                    <a:pt x="812800" y="1984375"/>
                  </a:lnTo>
                  <a:lnTo>
                    <a:pt x="555625" y="2098675"/>
                  </a:lnTo>
                  <a:lnTo>
                    <a:pt x="263525" y="2206625"/>
                  </a:lnTo>
                  <a:lnTo>
                    <a:pt x="60325" y="2273300"/>
                  </a:lnTo>
                  <a:lnTo>
                    <a:pt x="19050" y="2282825"/>
                  </a:lnTo>
                  <a:lnTo>
                    <a:pt x="3175" y="2273300"/>
                  </a:lnTo>
                  <a:lnTo>
                    <a:pt x="0" y="2254250"/>
                  </a:lnTo>
                  <a:lnTo>
                    <a:pt x="6350" y="2232025"/>
                  </a:lnTo>
                  <a:lnTo>
                    <a:pt x="44450" y="2203450"/>
                  </a:lnTo>
                  <a:lnTo>
                    <a:pt x="279400" y="2111375"/>
                  </a:lnTo>
                  <a:lnTo>
                    <a:pt x="584200" y="1965325"/>
                  </a:lnTo>
                  <a:lnTo>
                    <a:pt x="879475" y="1793875"/>
                  </a:lnTo>
                  <a:lnTo>
                    <a:pt x="1111250" y="1644650"/>
                  </a:lnTo>
                  <a:lnTo>
                    <a:pt x="1365250" y="1438275"/>
                  </a:lnTo>
                  <a:lnTo>
                    <a:pt x="1527175" y="1285875"/>
                  </a:lnTo>
                  <a:lnTo>
                    <a:pt x="1695450" y="1101725"/>
                  </a:lnTo>
                  <a:lnTo>
                    <a:pt x="1822450" y="971550"/>
                  </a:lnTo>
                  <a:lnTo>
                    <a:pt x="1993900" y="752475"/>
                  </a:lnTo>
                  <a:lnTo>
                    <a:pt x="2155825" y="523875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994;p271">
              <a:extLst>
                <a:ext uri="{FF2B5EF4-FFF2-40B4-BE49-F238E27FC236}">
                  <a16:creationId xmlns:a16="http://schemas.microsoft.com/office/drawing/2014/main" id="{2FCFA621-FC3D-7847-89E4-AA02C8D4F688}"/>
                </a:ext>
              </a:extLst>
            </p:cNvPr>
            <p:cNvSpPr/>
            <p:nvPr/>
          </p:nvSpPr>
          <p:spPr>
            <a:xfrm>
              <a:off x="3905250" y="4340225"/>
              <a:ext cx="3349625" cy="1866900"/>
            </a:xfrm>
            <a:custGeom>
              <a:avLst/>
              <a:gdLst/>
              <a:ahLst/>
              <a:cxnLst/>
              <a:rect l="l" t="t" r="r" b="b"/>
              <a:pathLst>
                <a:path w="3349625" h="1866900" extrusionOk="0">
                  <a:moveTo>
                    <a:pt x="1993900" y="1165225"/>
                  </a:moveTo>
                  <a:lnTo>
                    <a:pt x="2235200" y="1301750"/>
                  </a:lnTo>
                  <a:lnTo>
                    <a:pt x="2479675" y="1422400"/>
                  </a:lnTo>
                  <a:lnTo>
                    <a:pt x="2695575" y="1514475"/>
                  </a:lnTo>
                  <a:lnTo>
                    <a:pt x="3028950" y="1644650"/>
                  </a:lnTo>
                  <a:lnTo>
                    <a:pt x="3241675" y="1717675"/>
                  </a:lnTo>
                  <a:lnTo>
                    <a:pt x="3305175" y="1746250"/>
                  </a:lnTo>
                  <a:lnTo>
                    <a:pt x="3340100" y="1774825"/>
                  </a:lnTo>
                  <a:lnTo>
                    <a:pt x="3349625" y="1790700"/>
                  </a:lnTo>
                  <a:lnTo>
                    <a:pt x="3336925" y="1816100"/>
                  </a:lnTo>
                  <a:lnTo>
                    <a:pt x="3311525" y="1838325"/>
                  </a:lnTo>
                  <a:lnTo>
                    <a:pt x="3235325" y="1854200"/>
                  </a:lnTo>
                  <a:lnTo>
                    <a:pt x="3019425" y="1866900"/>
                  </a:lnTo>
                  <a:lnTo>
                    <a:pt x="2743200" y="1866900"/>
                  </a:lnTo>
                  <a:lnTo>
                    <a:pt x="2584450" y="1860550"/>
                  </a:lnTo>
                  <a:lnTo>
                    <a:pt x="2422525" y="1847850"/>
                  </a:lnTo>
                  <a:lnTo>
                    <a:pt x="2289175" y="1828800"/>
                  </a:lnTo>
                  <a:lnTo>
                    <a:pt x="2127250" y="1778000"/>
                  </a:lnTo>
                  <a:lnTo>
                    <a:pt x="2092325" y="1752600"/>
                  </a:lnTo>
                  <a:lnTo>
                    <a:pt x="1952625" y="1597025"/>
                  </a:lnTo>
                  <a:lnTo>
                    <a:pt x="1774825" y="1412875"/>
                  </a:lnTo>
                  <a:lnTo>
                    <a:pt x="1552575" y="1196975"/>
                  </a:lnTo>
                  <a:lnTo>
                    <a:pt x="1330325" y="1000125"/>
                  </a:lnTo>
                  <a:lnTo>
                    <a:pt x="1016000" y="723900"/>
                  </a:lnTo>
                  <a:lnTo>
                    <a:pt x="857250" y="600075"/>
                  </a:lnTo>
                  <a:lnTo>
                    <a:pt x="688975" y="447675"/>
                  </a:lnTo>
                  <a:lnTo>
                    <a:pt x="571500" y="358775"/>
                  </a:lnTo>
                  <a:lnTo>
                    <a:pt x="469900" y="285750"/>
                  </a:lnTo>
                  <a:lnTo>
                    <a:pt x="371475" y="222250"/>
                  </a:lnTo>
                  <a:lnTo>
                    <a:pt x="307975" y="184150"/>
                  </a:lnTo>
                  <a:lnTo>
                    <a:pt x="152400" y="123825"/>
                  </a:lnTo>
                  <a:lnTo>
                    <a:pt x="15875" y="76200"/>
                  </a:lnTo>
                  <a:lnTo>
                    <a:pt x="3175" y="53975"/>
                  </a:lnTo>
                  <a:lnTo>
                    <a:pt x="0" y="22225"/>
                  </a:lnTo>
                  <a:lnTo>
                    <a:pt x="15875" y="3175"/>
                  </a:lnTo>
                  <a:lnTo>
                    <a:pt x="44450" y="0"/>
                  </a:lnTo>
                  <a:lnTo>
                    <a:pt x="117475" y="6350"/>
                  </a:lnTo>
                  <a:lnTo>
                    <a:pt x="292100" y="50800"/>
                  </a:lnTo>
                  <a:lnTo>
                    <a:pt x="387350" y="82550"/>
                  </a:lnTo>
                  <a:lnTo>
                    <a:pt x="469900" y="120650"/>
                  </a:lnTo>
                  <a:lnTo>
                    <a:pt x="581025" y="203200"/>
                  </a:lnTo>
                  <a:lnTo>
                    <a:pt x="841375" y="396875"/>
                  </a:lnTo>
                  <a:lnTo>
                    <a:pt x="1206500" y="663575"/>
                  </a:lnTo>
                  <a:lnTo>
                    <a:pt x="1539875" y="885825"/>
                  </a:lnTo>
                  <a:lnTo>
                    <a:pt x="1993900" y="1165225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" name="Google Shape;2999;p272">
            <a:extLst>
              <a:ext uri="{FF2B5EF4-FFF2-40B4-BE49-F238E27FC236}">
                <a16:creationId xmlns:a16="http://schemas.microsoft.com/office/drawing/2014/main" id="{38619C76-4E06-344F-BE96-792BD3579A4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7681" y="1341023"/>
            <a:ext cx="4346575" cy="470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9" name="Google Shape;2999;p2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9713" y="1304927"/>
            <a:ext cx="4346575" cy="470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67"/>
          <p:cNvSpPr txBox="1"/>
          <p:nvPr/>
        </p:nvSpPr>
        <p:spPr>
          <a:xfrm>
            <a:off x="4088903" y="6858000"/>
            <a:ext cx="3864493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消</a:t>
            </a:r>
            <a:endParaRPr/>
          </a:p>
        </p:txBody>
      </p:sp>
      <p:sp>
        <p:nvSpPr>
          <p:cNvPr id="822" name="Google Shape;822;p67"/>
          <p:cNvSpPr/>
          <p:nvPr/>
        </p:nvSpPr>
        <p:spPr>
          <a:xfrm>
            <a:off x="3189288" y="1674813"/>
            <a:ext cx="844550" cy="649287"/>
          </a:xfrm>
          <a:custGeom>
            <a:avLst/>
            <a:gdLst/>
            <a:ahLst/>
            <a:cxnLst/>
            <a:rect l="l" t="t" r="r" b="b"/>
            <a:pathLst>
              <a:path w="845344" h="650081" extrusionOk="0">
                <a:moveTo>
                  <a:pt x="388144" y="433387"/>
                </a:moveTo>
                <a:lnTo>
                  <a:pt x="300037" y="359569"/>
                </a:lnTo>
                <a:lnTo>
                  <a:pt x="195262" y="259556"/>
                </a:lnTo>
                <a:lnTo>
                  <a:pt x="109537" y="169069"/>
                </a:lnTo>
                <a:lnTo>
                  <a:pt x="30956" y="83344"/>
                </a:lnTo>
                <a:lnTo>
                  <a:pt x="9525" y="59531"/>
                </a:lnTo>
                <a:lnTo>
                  <a:pt x="0" y="40481"/>
                </a:lnTo>
                <a:lnTo>
                  <a:pt x="0" y="23812"/>
                </a:lnTo>
                <a:lnTo>
                  <a:pt x="4762" y="9525"/>
                </a:lnTo>
                <a:lnTo>
                  <a:pt x="11906" y="2381"/>
                </a:lnTo>
                <a:lnTo>
                  <a:pt x="35719" y="0"/>
                </a:lnTo>
                <a:lnTo>
                  <a:pt x="109537" y="38100"/>
                </a:lnTo>
                <a:lnTo>
                  <a:pt x="202406" y="78581"/>
                </a:lnTo>
                <a:lnTo>
                  <a:pt x="290512" y="114300"/>
                </a:lnTo>
                <a:lnTo>
                  <a:pt x="414337" y="150019"/>
                </a:lnTo>
                <a:lnTo>
                  <a:pt x="619125" y="192881"/>
                </a:lnTo>
                <a:lnTo>
                  <a:pt x="666750" y="223837"/>
                </a:lnTo>
                <a:lnTo>
                  <a:pt x="726281" y="278606"/>
                </a:lnTo>
                <a:lnTo>
                  <a:pt x="778669" y="338137"/>
                </a:lnTo>
                <a:lnTo>
                  <a:pt x="809625" y="395287"/>
                </a:lnTo>
                <a:lnTo>
                  <a:pt x="833437" y="461962"/>
                </a:lnTo>
                <a:lnTo>
                  <a:pt x="842962" y="504825"/>
                </a:lnTo>
                <a:lnTo>
                  <a:pt x="845344" y="561975"/>
                </a:lnTo>
                <a:lnTo>
                  <a:pt x="842962" y="595312"/>
                </a:lnTo>
                <a:lnTo>
                  <a:pt x="831056" y="616744"/>
                </a:lnTo>
                <a:lnTo>
                  <a:pt x="797719" y="638175"/>
                </a:lnTo>
                <a:lnTo>
                  <a:pt x="769144" y="650081"/>
                </a:lnTo>
                <a:lnTo>
                  <a:pt x="719137" y="645319"/>
                </a:lnTo>
                <a:lnTo>
                  <a:pt x="652462" y="614362"/>
                </a:lnTo>
                <a:lnTo>
                  <a:pt x="535781" y="542925"/>
                </a:lnTo>
                <a:lnTo>
                  <a:pt x="388144" y="43338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67"/>
          <p:cNvSpPr/>
          <p:nvPr/>
        </p:nvSpPr>
        <p:spPr>
          <a:xfrm>
            <a:off x="2743200" y="2789238"/>
            <a:ext cx="827088" cy="593725"/>
          </a:xfrm>
          <a:custGeom>
            <a:avLst/>
            <a:gdLst/>
            <a:ahLst/>
            <a:cxnLst/>
            <a:rect l="l" t="t" r="r" b="b"/>
            <a:pathLst>
              <a:path w="826294" h="595312" extrusionOk="0">
                <a:moveTo>
                  <a:pt x="421481" y="445294"/>
                </a:moveTo>
                <a:lnTo>
                  <a:pt x="333375" y="376237"/>
                </a:lnTo>
                <a:lnTo>
                  <a:pt x="257175" y="311944"/>
                </a:lnTo>
                <a:lnTo>
                  <a:pt x="180975" y="240506"/>
                </a:lnTo>
                <a:lnTo>
                  <a:pt x="92869" y="154781"/>
                </a:lnTo>
                <a:lnTo>
                  <a:pt x="16669" y="71437"/>
                </a:lnTo>
                <a:lnTo>
                  <a:pt x="2381" y="45244"/>
                </a:lnTo>
                <a:lnTo>
                  <a:pt x="0" y="30956"/>
                </a:lnTo>
                <a:lnTo>
                  <a:pt x="4763" y="9525"/>
                </a:lnTo>
                <a:lnTo>
                  <a:pt x="9525" y="2381"/>
                </a:lnTo>
                <a:lnTo>
                  <a:pt x="26194" y="0"/>
                </a:lnTo>
                <a:lnTo>
                  <a:pt x="52388" y="9525"/>
                </a:lnTo>
                <a:lnTo>
                  <a:pt x="109538" y="45244"/>
                </a:lnTo>
                <a:lnTo>
                  <a:pt x="159544" y="73819"/>
                </a:lnTo>
                <a:lnTo>
                  <a:pt x="254794" y="109537"/>
                </a:lnTo>
                <a:lnTo>
                  <a:pt x="383381" y="150019"/>
                </a:lnTo>
                <a:lnTo>
                  <a:pt x="545306" y="195262"/>
                </a:lnTo>
                <a:lnTo>
                  <a:pt x="645319" y="219075"/>
                </a:lnTo>
                <a:lnTo>
                  <a:pt x="683419" y="240506"/>
                </a:lnTo>
                <a:lnTo>
                  <a:pt x="745331" y="302419"/>
                </a:lnTo>
                <a:lnTo>
                  <a:pt x="778669" y="342900"/>
                </a:lnTo>
                <a:lnTo>
                  <a:pt x="802481" y="388144"/>
                </a:lnTo>
                <a:lnTo>
                  <a:pt x="819150" y="426244"/>
                </a:lnTo>
                <a:lnTo>
                  <a:pt x="826294" y="483394"/>
                </a:lnTo>
                <a:lnTo>
                  <a:pt x="823913" y="538162"/>
                </a:lnTo>
                <a:lnTo>
                  <a:pt x="814388" y="559594"/>
                </a:lnTo>
                <a:lnTo>
                  <a:pt x="790575" y="576262"/>
                </a:lnTo>
                <a:lnTo>
                  <a:pt x="742950" y="590550"/>
                </a:lnTo>
                <a:lnTo>
                  <a:pt x="702469" y="595312"/>
                </a:lnTo>
                <a:lnTo>
                  <a:pt x="664369" y="588169"/>
                </a:lnTo>
                <a:lnTo>
                  <a:pt x="519113" y="516731"/>
                </a:lnTo>
                <a:lnTo>
                  <a:pt x="421481" y="44529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67"/>
          <p:cNvSpPr/>
          <p:nvPr/>
        </p:nvSpPr>
        <p:spPr>
          <a:xfrm>
            <a:off x="2670175" y="5038725"/>
            <a:ext cx="466725" cy="600075"/>
          </a:xfrm>
          <a:custGeom>
            <a:avLst/>
            <a:gdLst/>
            <a:ahLst/>
            <a:cxnLst/>
            <a:rect l="l" t="t" r="r" b="b"/>
            <a:pathLst>
              <a:path w="466725" h="600075" extrusionOk="0">
                <a:moveTo>
                  <a:pt x="145257" y="402431"/>
                </a:moveTo>
                <a:lnTo>
                  <a:pt x="95250" y="323850"/>
                </a:lnTo>
                <a:lnTo>
                  <a:pt x="57150" y="250031"/>
                </a:lnTo>
                <a:lnTo>
                  <a:pt x="26194" y="180975"/>
                </a:lnTo>
                <a:lnTo>
                  <a:pt x="9525" y="133350"/>
                </a:lnTo>
                <a:lnTo>
                  <a:pt x="0" y="88106"/>
                </a:lnTo>
                <a:lnTo>
                  <a:pt x="0" y="57150"/>
                </a:lnTo>
                <a:lnTo>
                  <a:pt x="2382" y="28575"/>
                </a:lnTo>
                <a:lnTo>
                  <a:pt x="19050" y="9525"/>
                </a:lnTo>
                <a:lnTo>
                  <a:pt x="33338" y="0"/>
                </a:lnTo>
                <a:lnTo>
                  <a:pt x="57150" y="4763"/>
                </a:lnTo>
                <a:lnTo>
                  <a:pt x="109538" y="57150"/>
                </a:lnTo>
                <a:lnTo>
                  <a:pt x="142875" y="80963"/>
                </a:lnTo>
                <a:lnTo>
                  <a:pt x="200025" y="104775"/>
                </a:lnTo>
                <a:lnTo>
                  <a:pt x="245269" y="109538"/>
                </a:lnTo>
                <a:lnTo>
                  <a:pt x="466725" y="433388"/>
                </a:lnTo>
                <a:lnTo>
                  <a:pt x="452438" y="511969"/>
                </a:lnTo>
                <a:lnTo>
                  <a:pt x="438150" y="557213"/>
                </a:lnTo>
                <a:lnTo>
                  <a:pt x="414338" y="592931"/>
                </a:lnTo>
                <a:lnTo>
                  <a:pt x="395288" y="600075"/>
                </a:lnTo>
                <a:lnTo>
                  <a:pt x="359569" y="592931"/>
                </a:lnTo>
                <a:lnTo>
                  <a:pt x="283369" y="545306"/>
                </a:lnTo>
                <a:lnTo>
                  <a:pt x="219075" y="495300"/>
                </a:lnTo>
                <a:lnTo>
                  <a:pt x="145257" y="4024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67"/>
          <p:cNvSpPr/>
          <p:nvPr/>
        </p:nvSpPr>
        <p:spPr>
          <a:xfrm>
            <a:off x="4186238" y="1990725"/>
            <a:ext cx="693737" cy="750888"/>
          </a:xfrm>
          <a:custGeom>
            <a:avLst/>
            <a:gdLst/>
            <a:ahLst/>
            <a:cxnLst/>
            <a:rect l="l" t="t" r="r" b="b"/>
            <a:pathLst>
              <a:path w="692943" h="750094" extrusionOk="0">
                <a:moveTo>
                  <a:pt x="440531" y="631031"/>
                </a:moveTo>
                <a:lnTo>
                  <a:pt x="388143" y="542925"/>
                </a:lnTo>
                <a:lnTo>
                  <a:pt x="333375" y="447675"/>
                </a:lnTo>
                <a:lnTo>
                  <a:pt x="273843" y="347663"/>
                </a:lnTo>
                <a:lnTo>
                  <a:pt x="207168" y="250031"/>
                </a:lnTo>
                <a:lnTo>
                  <a:pt x="142875" y="169069"/>
                </a:lnTo>
                <a:lnTo>
                  <a:pt x="92868" y="114300"/>
                </a:lnTo>
                <a:lnTo>
                  <a:pt x="38100" y="69056"/>
                </a:lnTo>
                <a:lnTo>
                  <a:pt x="9525" y="45244"/>
                </a:lnTo>
                <a:lnTo>
                  <a:pt x="0" y="30956"/>
                </a:lnTo>
                <a:lnTo>
                  <a:pt x="0" y="16669"/>
                </a:lnTo>
                <a:lnTo>
                  <a:pt x="7143" y="4763"/>
                </a:lnTo>
                <a:lnTo>
                  <a:pt x="23812" y="0"/>
                </a:lnTo>
                <a:lnTo>
                  <a:pt x="80962" y="9525"/>
                </a:lnTo>
                <a:lnTo>
                  <a:pt x="166687" y="38100"/>
                </a:lnTo>
                <a:lnTo>
                  <a:pt x="269081" y="85725"/>
                </a:lnTo>
                <a:lnTo>
                  <a:pt x="397668" y="157163"/>
                </a:lnTo>
                <a:lnTo>
                  <a:pt x="516731" y="235744"/>
                </a:lnTo>
                <a:lnTo>
                  <a:pt x="611981" y="302419"/>
                </a:lnTo>
                <a:lnTo>
                  <a:pt x="635793" y="340519"/>
                </a:lnTo>
                <a:lnTo>
                  <a:pt x="664368" y="392906"/>
                </a:lnTo>
                <a:lnTo>
                  <a:pt x="683418" y="461963"/>
                </a:lnTo>
                <a:lnTo>
                  <a:pt x="692943" y="516731"/>
                </a:lnTo>
                <a:cubicBezTo>
                  <a:pt x="692149" y="545306"/>
                  <a:pt x="691356" y="573881"/>
                  <a:pt x="690562" y="602456"/>
                </a:cubicBezTo>
                <a:lnTo>
                  <a:pt x="683418" y="642938"/>
                </a:lnTo>
                <a:lnTo>
                  <a:pt x="661987" y="692944"/>
                </a:lnTo>
                <a:lnTo>
                  <a:pt x="635793" y="723900"/>
                </a:lnTo>
                <a:lnTo>
                  <a:pt x="600075" y="742950"/>
                </a:lnTo>
                <a:lnTo>
                  <a:pt x="576262" y="750094"/>
                </a:lnTo>
                <a:lnTo>
                  <a:pt x="540543" y="745331"/>
                </a:lnTo>
                <a:lnTo>
                  <a:pt x="507206" y="723900"/>
                </a:lnTo>
                <a:lnTo>
                  <a:pt x="440531" y="63103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67"/>
          <p:cNvSpPr/>
          <p:nvPr/>
        </p:nvSpPr>
        <p:spPr>
          <a:xfrm>
            <a:off x="6091238" y="1751013"/>
            <a:ext cx="993775" cy="936625"/>
          </a:xfrm>
          <a:custGeom>
            <a:avLst/>
            <a:gdLst/>
            <a:ahLst/>
            <a:cxnLst/>
            <a:rect l="l" t="t" r="r" b="b"/>
            <a:pathLst>
              <a:path w="992981" h="938212" extrusionOk="0">
                <a:moveTo>
                  <a:pt x="423862" y="711994"/>
                </a:moveTo>
                <a:lnTo>
                  <a:pt x="245268" y="823912"/>
                </a:lnTo>
                <a:lnTo>
                  <a:pt x="97631" y="914400"/>
                </a:lnTo>
                <a:lnTo>
                  <a:pt x="64293" y="931069"/>
                </a:lnTo>
                <a:lnTo>
                  <a:pt x="38100" y="938212"/>
                </a:lnTo>
                <a:lnTo>
                  <a:pt x="19050" y="938212"/>
                </a:lnTo>
                <a:lnTo>
                  <a:pt x="4762" y="933450"/>
                </a:lnTo>
                <a:lnTo>
                  <a:pt x="0" y="916781"/>
                </a:lnTo>
                <a:lnTo>
                  <a:pt x="4762" y="890587"/>
                </a:lnTo>
                <a:lnTo>
                  <a:pt x="35718" y="854869"/>
                </a:lnTo>
                <a:lnTo>
                  <a:pt x="228600" y="678656"/>
                </a:lnTo>
                <a:lnTo>
                  <a:pt x="369093" y="538162"/>
                </a:lnTo>
                <a:lnTo>
                  <a:pt x="502443" y="385762"/>
                </a:lnTo>
                <a:lnTo>
                  <a:pt x="573881" y="295275"/>
                </a:lnTo>
                <a:lnTo>
                  <a:pt x="588168" y="264319"/>
                </a:lnTo>
                <a:lnTo>
                  <a:pt x="588168" y="242887"/>
                </a:lnTo>
                <a:lnTo>
                  <a:pt x="585787" y="209550"/>
                </a:lnTo>
                <a:lnTo>
                  <a:pt x="578643" y="173831"/>
                </a:lnTo>
                <a:lnTo>
                  <a:pt x="564356" y="150019"/>
                </a:lnTo>
                <a:lnTo>
                  <a:pt x="523875" y="116681"/>
                </a:lnTo>
                <a:lnTo>
                  <a:pt x="466725" y="76200"/>
                </a:lnTo>
                <a:lnTo>
                  <a:pt x="450056" y="61912"/>
                </a:lnTo>
                <a:lnTo>
                  <a:pt x="445293" y="35719"/>
                </a:lnTo>
                <a:lnTo>
                  <a:pt x="450056" y="16669"/>
                </a:lnTo>
                <a:lnTo>
                  <a:pt x="469106" y="4762"/>
                </a:lnTo>
                <a:lnTo>
                  <a:pt x="504825" y="0"/>
                </a:lnTo>
                <a:lnTo>
                  <a:pt x="554831" y="4762"/>
                </a:lnTo>
                <a:lnTo>
                  <a:pt x="607218" y="16669"/>
                </a:lnTo>
                <a:lnTo>
                  <a:pt x="671512" y="40481"/>
                </a:lnTo>
                <a:lnTo>
                  <a:pt x="747712" y="80962"/>
                </a:lnTo>
                <a:lnTo>
                  <a:pt x="814387" y="123825"/>
                </a:lnTo>
                <a:lnTo>
                  <a:pt x="892968" y="176212"/>
                </a:lnTo>
                <a:lnTo>
                  <a:pt x="954881" y="226219"/>
                </a:lnTo>
                <a:lnTo>
                  <a:pt x="971550" y="250031"/>
                </a:lnTo>
                <a:lnTo>
                  <a:pt x="985837" y="295275"/>
                </a:lnTo>
                <a:lnTo>
                  <a:pt x="992981" y="335756"/>
                </a:lnTo>
                <a:lnTo>
                  <a:pt x="990600" y="366712"/>
                </a:lnTo>
                <a:lnTo>
                  <a:pt x="981075" y="395287"/>
                </a:lnTo>
                <a:lnTo>
                  <a:pt x="952500" y="419100"/>
                </a:lnTo>
                <a:lnTo>
                  <a:pt x="902493" y="438150"/>
                </a:lnTo>
                <a:lnTo>
                  <a:pt x="795337" y="473869"/>
                </a:lnTo>
                <a:lnTo>
                  <a:pt x="423862" y="71199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67"/>
          <p:cNvSpPr/>
          <p:nvPr/>
        </p:nvSpPr>
        <p:spPr>
          <a:xfrm>
            <a:off x="5280025" y="1514475"/>
            <a:ext cx="609600" cy="1566863"/>
          </a:xfrm>
          <a:custGeom>
            <a:avLst/>
            <a:gdLst/>
            <a:ahLst/>
            <a:cxnLst/>
            <a:rect l="l" t="t" r="r" b="b"/>
            <a:pathLst>
              <a:path w="609600" h="1566863" extrusionOk="0">
                <a:moveTo>
                  <a:pt x="504825" y="1090613"/>
                </a:moveTo>
                <a:lnTo>
                  <a:pt x="497682" y="1533525"/>
                </a:lnTo>
                <a:lnTo>
                  <a:pt x="250032" y="1566863"/>
                </a:lnTo>
                <a:lnTo>
                  <a:pt x="247650" y="1335881"/>
                </a:lnTo>
                <a:cubicBezTo>
                  <a:pt x="246856" y="1195387"/>
                  <a:pt x="246063" y="1054894"/>
                  <a:pt x="245269" y="914400"/>
                </a:cubicBezTo>
                <a:cubicBezTo>
                  <a:pt x="246063" y="781844"/>
                  <a:pt x="246856" y="649287"/>
                  <a:pt x="247650" y="516731"/>
                </a:cubicBezTo>
                <a:cubicBezTo>
                  <a:pt x="246856" y="481012"/>
                  <a:pt x="246063" y="445294"/>
                  <a:pt x="245269" y="409575"/>
                </a:cubicBezTo>
                <a:lnTo>
                  <a:pt x="242888" y="361950"/>
                </a:lnTo>
                <a:lnTo>
                  <a:pt x="233363" y="307181"/>
                </a:lnTo>
                <a:lnTo>
                  <a:pt x="214313" y="257175"/>
                </a:lnTo>
                <a:lnTo>
                  <a:pt x="178594" y="209550"/>
                </a:lnTo>
                <a:lnTo>
                  <a:pt x="123825" y="157163"/>
                </a:lnTo>
                <a:lnTo>
                  <a:pt x="50007" y="102394"/>
                </a:lnTo>
                <a:lnTo>
                  <a:pt x="26194" y="85725"/>
                </a:lnTo>
                <a:lnTo>
                  <a:pt x="7144" y="69056"/>
                </a:lnTo>
                <a:lnTo>
                  <a:pt x="0" y="52388"/>
                </a:lnTo>
                <a:lnTo>
                  <a:pt x="2382" y="30956"/>
                </a:lnTo>
                <a:lnTo>
                  <a:pt x="16669" y="19050"/>
                </a:lnTo>
                <a:lnTo>
                  <a:pt x="45244" y="7144"/>
                </a:lnTo>
                <a:lnTo>
                  <a:pt x="83344" y="2381"/>
                </a:lnTo>
                <a:lnTo>
                  <a:pt x="128588" y="0"/>
                </a:lnTo>
                <a:lnTo>
                  <a:pt x="178594" y="4763"/>
                </a:lnTo>
                <a:lnTo>
                  <a:pt x="230982" y="14288"/>
                </a:lnTo>
                <a:lnTo>
                  <a:pt x="307182" y="45244"/>
                </a:lnTo>
                <a:lnTo>
                  <a:pt x="416719" y="109538"/>
                </a:lnTo>
                <a:lnTo>
                  <a:pt x="516732" y="173831"/>
                </a:lnTo>
                <a:lnTo>
                  <a:pt x="576263" y="226219"/>
                </a:lnTo>
                <a:lnTo>
                  <a:pt x="600075" y="261938"/>
                </a:lnTo>
                <a:lnTo>
                  <a:pt x="609600" y="302419"/>
                </a:lnTo>
                <a:lnTo>
                  <a:pt x="604838" y="333375"/>
                </a:lnTo>
                <a:lnTo>
                  <a:pt x="585788" y="364331"/>
                </a:lnTo>
                <a:lnTo>
                  <a:pt x="559594" y="397669"/>
                </a:lnTo>
                <a:lnTo>
                  <a:pt x="535782" y="450056"/>
                </a:lnTo>
                <a:lnTo>
                  <a:pt x="519113" y="519113"/>
                </a:lnTo>
                <a:lnTo>
                  <a:pt x="511969" y="623888"/>
                </a:lnTo>
                <a:lnTo>
                  <a:pt x="504825" y="109061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67"/>
          <p:cNvSpPr/>
          <p:nvPr/>
        </p:nvSpPr>
        <p:spPr>
          <a:xfrm rot="-5400000">
            <a:off x="3355182" y="4223544"/>
            <a:ext cx="2871787" cy="403225"/>
          </a:xfrm>
          <a:custGeom>
            <a:avLst/>
            <a:gdLst/>
            <a:ahLst/>
            <a:cxnLst/>
            <a:rect l="l" t="t" r="r" b="b"/>
            <a:pathLst>
              <a:path w="2871788" h="402431" extrusionOk="0">
                <a:moveTo>
                  <a:pt x="904875" y="364331"/>
                </a:moveTo>
                <a:lnTo>
                  <a:pt x="581025" y="357188"/>
                </a:lnTo>
                <a:lnTo>
                  <a:pt x="378619" y="357188"/>
                </a:lnTo>
                <a:lnTo>
                  <a:pt x="290513" y="340519"/>
                </a:lnTo>
                <a:lnTo>
                  <a:pt x="188119" y="316706"/>
                </a:lnTo>
                <a:lnTo>
                  <a:pt x="121444" y="295275"/>
                </a:lnTo>
                <a:lnTo>
                  <a:pt x="61913" y="271463"/>
                </a:lnTo>
                <a:lnTo>
                  <a:pt x="21432" y="245269"/>
                </a:lnTo>
                <a:lnTo>
                  <a:pt x="7144" y="226219"/>
                </a:lnTo>
                <a:lnTo>
                  <a:pt x="0" y="197644"/>
                </a:lnTo>
                <a:lnTo>
                  <a:pt x="9525" y="166688"/>
                </a:lnTo>
                <a:lnTo>
                  <a:pt x="33338" y="130969"/>
                </a:lnTo>
                <a:lnTo>
                  <a:pt x="80963" y="90488"/>
                </a:lnTo>
                <a:lnTo>
                  <a:pt x="121444" y="66675"/>
                </a:lnTo>
                <a:lnTo>
                  <a:pt x="195263" y="42863"/>
                </a:lnTo>
                <a:lnTo>
                  <a:pt x="285750" y="23813"/>
                </a:lnTo>
                <a:lnTo>
                  <a:pt x="435769" y="0"/>
                </a:lnTo>
                <a:lnTo>
                  <a:pt x="457200" y="4763"/>
                </a:lnTo>
                <a:lnTo>
                  <a:pt x="519113" y="45244"/>
                </a:lnTo>
                <a:lnTo>
                  <a:pt x="588169" y="76200"/>
                </a:lnTo>
                <a:lnTo>
                  <a:pt x="661988" y="100013"/>
                </a:lnTo>
                <a:lnTo>
                  <a:pt x="735807" y="114300"/>
                </a:lnTo>
                <a:lnTo>
                  <a:pt x="1071563" y="140494"/>
                </a:lnTo>
                <a:lnTo>
                  <a:pt x="1574007" y="173831"/>
                </a:lnTo>
                <a:lnTo>
                  <a:pt x="1969294" y="178594"/>
                </a:lnTo>
                <a:lnTo>
                  <a:pt x="2224088" y="178594"/>
                </a:lnTo>
                <a:lnTo>
                  <a:pt x="2447925" y="176213"/>
                </a:lnTo>
                <a:lnTo>
                  <a:pt x="2493169" y="169069"/>
                </a:lnTo>
                <a:lnTo>
                  <a:pt x="2550319" y="152400"/>
                </a:lnTo>
                <a:lnTo>
                  <a:pt x="2662238" y="107156"/>
                </a:lnTo>
                <a:lnTo>
                  <a:pt x="2797969" y="30956"/>
                </a:lnTo>
                <a:lnTo>
                  <a:pt x="2833688" y="14288"/>
                </a:lnTo>
                <a:lnTo>
                  <a:pt x="2857500" y="11906"/>
                </a:lnTo>
                <a:lnTo>
                  <a:pt x="2869407" y="23813"/>
                </a:lnTo>
                <a:lnTo>
                  <a:pt x="2871788" y="38100"/>
                </a:lnTo>
                <a:lnTo>
                  <a:pt x="2850357" y="97631"/>
                </a:lnTo>
                <a:lnTo>
                  <a:pt x="2762250" y="369094"/>
                </a:lnTo>
                <a:lnTo>
                  <a:pt x="2624138" y="402431"/>
                </a:lnTo>
                <a:lnTo>
                  <a:pt x="2093119" y="402431"/>
                </a:lnTo>
                <a:lnTo>
                  <a:pt x="1914525" y="400050"/>
                </a:lnTo>
                <a:lnTo>
                  <a:pt x="1390650" y="395288"/>
                </a:lnTo>
                <a:lnTo>
                  <a:pt x="1243013" y="373856"/>
                </a:lnTo>
                <a:lnTo>
                  <a:pt x="904875" y="3643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67"/>
          <p:cNvSpPr/>
          <p:nvPr/>
        </p:nvSpPr>
        <p:spPr>
          <a:xfrm>
            <a:off x="2860675" y="3697288"/>
            <a:ext cx="1042988" cy="1800225"/>
          </a:xfrm>
          <a:custGeom>
            <a:avLst/>
            <a:gdLst/>
            <a:ahLst/>
            <a:cxnLst/>
            <a:rect l="l" t="t" r="r" b="b"/>
            <a:pathLst>
              <a:path w="1042988" h="1800225" extrusionOk="0">
                <a:moveTo>
                  <a:pt x="476250" y="1352550"/>
                </a:moveTo>
                <a:lnTo>
                  <a:pt x="369094" y="1576388"/>
                </a:lnTo>
                <a:lnTo>
                  <a:pt x="264319" y="1800225"/>
                </a:lnTo>
                <a:lnTo>
                  <a:pt x="0" y="1450182"/>
                </a:lnTo>
                <a:lnTo>
                  <a:pt x="61913" y="1450182"/>
                </a:lnTo>
                <a:lnTo>
                  <a:pt x="111919" y="1438275"/>
                </a:lnTo>
                <a:lnTo>
                  <a:pt x="147638" y="1419225"/>
                </a:lnTo>
                <a:lnTo>
                  <a:pt x="195263" y="1376363"/>
                </a:lnTo>
                <a:lnTo>
                  <a:pt x="252413" y="1307307"/>
                </a:lnTo>
                <a:lnTo>
                  <a:pt x="402432" y="1078707"/>
                </a:lnTo>
                <a:lnTo>
                  <a:pt x="604838" y="745332"/>
                </a:lnTo>
                <a:lnTo>
                  <a:pt x="790575" y="397669"/>
                </a:lnTo>
                <a:lnTo>
                  <a:pt x="897732" y="197644"/>
                </a:lnTo>
                <a:lnTo>
                  <a:pt x="971550" y="50007"/>
                </a:lnTo>
                <a:lnTo>
                  <a:pt x="988219" y="21432"/>
                </a:lnTo>
                <a:lnTo>
                  <a:pt x="1000125" y="7144"/>
                </a:lnTo>
                <a:lnTo>
                  <a:pt x="1016794" y="0"/>
                </a:lnTo>
                <a:lnTo>
                  <a:pt x="1023938" y="2382"/>
                </a:lnTo>
                <a:lnTo>
                  <a:pt x="1023938" y="2382"/>
                </a:lnTo>
                <a:lnTo>
                  <a:pt x="1038225" y="9525"/>
                </a:lnTo>
                <a:lnTo>
                  <a:pt x="1042988" y="26194"/>
                </a:lnTo>
                <a:lnTo>
                  <a:pt x="1019175" y="104775"/>
                </a:lnTo>
                <a:lnTo>
                  <a:pt x="907257" y="411957"/>
                </a:lnTo>
                <a:lnTo>
                  <a:pt x="804863" y="661988"/>
                </a:lnTo>
                <a:lnTo>
                  <a:pt x="664369" y="966788"/>
                </a:lnTo>
                <a:lnTo>
                  <a:pt x="476250" y="13525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67"/>
          <p:cNvSpPr/>
          <p:nvPr/>
        </p:nvSpPr>
        <p:spPr>
          <a:xfrm rot="-5400000">
            <a:off x="4223544" y="3475831"/>
            <a:ext cx="3157538" cy="1889125"/>
          </a:xfrm>
          <a:custGeom>
            <a:avLst/>
            <a:gdLst/>
            <a:ahLst/>
            <a:cxnLst/>
            <a:rect l="l" t="t" r="r" b="b"/>
            <a:pathLst>
              <a:path w="3158116" h="1889584" extrusionOk="0">
                <a:moveTo>
                  <a:pt x="1366315" y="1741588"/>
                </a:moveTo>
                <a:lnTo>
                  <a:pt x="1001612" y="1738946"/>
                </a:lnTo>
                <a:lnTo>
                  <a:pt x="673908" y="1736303"/>
                </a:lnTo>
                <a:lnTo>
                  <a:pt x="488913" y="1744231"/>
                </a:lnTo>
                <a:lnTo>
                  <a:pt x="433415" y="1741588"/>
                </a:lnTo>
                <a:lnTo>
                  <a:pt x="343561" y="1723089"/>
                </a:lnTo>
                <a:lnTo>
                  <a:pt x="198208" y="1675519"/>
                </a:lnTo>
                <a:lnTo>
                  <a:pt x="95140" y="1622664"/>
                </a:lnTo>
                <a:lnTo>
                  <a:pt x="44927" y="1590950"/>
                </a:lnTo>
                <a:lnTo>
                  <a:pt x="18500" y="1580379"/>
                </a:lnTo>
                <a:lnTo>
                  <a:pt x="5286" y="1561880"/>
                </a:lnTo>
                <a:lnTo>
                  <a:pt x="0" y="1532809"/>
                </a:lnTo>
                <a:lnTo>
                  <a:pt x="0" y="1503739"/>
                </a:lnTo>
                <a:lnTo>
                  <a:pt x="13214" y="1464097"/>
                </a:lnTo>
                <a:lnTo>
                  <a:pt x="44927" y="1435027"/>
                </a:lnTo>
                <a:lnTo>
                  <a:pt x="108354" y="1392742"/>
                </a:lnTo>
                <a:lnTo>
                  <a:pt x="589339" y="1493168"/>
                </a:lnTo>
                <a:lnTo>
                  <a:pt x="700335" y="1498453"/>
                </a:lnTo>
                <a:lnTo>
                  <a:pt x="1152250" y="1509024"/>
                </a:lnTo>
                <a:lnTo>
                  <a:pt x="1831443" y="1516953"/>
                </a:lnTo>
                <a:lnTo>
                  <a:pt x="2502708" y="1535452"/>
                </a:lnTo>
                <a:lnTo>
                  <a:pt x="2838340" y="1540738"/>
                </a:lnTo>
                <a:lnTo>
                  <a:pt x="2877982" y="1535452"/>
                </a:lnTo>
                <a:lnTo>
                  <a:pt x="2901767" y="1524881"/>
                </a:lnTo>
                <a:lnTo>
                  <a:pt x="2917623" y="1495810"/>
                </a:lnTo>
                <a:lnTo>
                  <a:pt x="2922909" y="1464097"/>
                </a:lnTo>
                <a:lnTo>
                  <a:pt x="2922909" y="1424456"/>
                </a:lnTo>
                <a:lnTo>
                  <a:pt x="2917623" y="1324030"/>
                </a:lnTo>
                <a:lnTo>
                  <a:pt x="2875339" y="961970"/>
                </a:lnTo>
                <a:lnTo>
                  <a:pt x="2835697" y="634266"/>
                </a:lnTo>
                <a:lnTo>
                  <a:pt x="2788127" y="248421"/>
                </a:lnTo>
                <a:lnTo>
                  <a:pt x="2759057" y="89854"/>
                </a:lnTo>
                <a:lnTo>
                  <a:pt x="2885910" y="0"/>
                </a:lnTo>
                <a:lnTo>
                  <a:pt x="2904409" y="137424"/>
                </a:lnTo>
                <a:lnTo>
                  <a:pt x="2944051" y="372631"/>
                </a:lnTo>
                <a:lnTo>
                  <a:pt x="2999549" y="692407"/>
                </a:lnTo>
                <a:lnTo>
                  <a:pt x="3015406" y="924971"/>
                </a:lnTo>
                <a:lnTo>
                  <a:pt x="3055048" y="1223605"/>
                </a:lnTo>
                <a:lnTo>
                  <a:pt x="3081475" y="1382171"/>
                </a:lnTo>
                <a:lnTo>
                  <a:pt x="3142259" y="1498453"/>
                </a:lnTo>
                <a:lnTo>
                  <a:pt x="3158116" y="1543380"/>
                </a:lnTo>
                <a:lnTo>
                  <a:pt x="3152830" y="1585665"/>
                </a:lnTo>
                <a:lnTo>
                  <a:pt x="3126402" y="1635877"/>
                </a:lnTo>
                <a:lnTo>
                  <a:pt x="3052405" y="1746874"/>
                </a:lnTo>
                <a:lnTo>
                  <a:pt x="2962550" y="1865799"/>
                </a:lnTo>
                <a:lnTo>
                  <a:pt x="2933480" y="1881656"/>
                </a:lnTo>
                <a:lnTo>
                  <a:pt x="2901767" y="1889584"/>
                </a:lnTo>
                <a:lnTo>
                  <a:pt x="2867411" y="1884298"/>
                </a:lnTo>
                <a:lnTo>
                  <a:pt x="2830412" y="1863156"/>
                </a:lnTo>
                <a:lnTo>
                  <a:pt x="2777556" y="1834086"/>
                </a:lnTo>
                <a:lnTo>
                  <a:pt x="2722058" y="1815586"/>
                </a:lnTo>
                <a:lnTo>
                  <a:pt x="2621633" y="1805015"/>
                </a:lnTo>
                <a:lnTo>
                  <a:pt x="2050793" y="1768016"/>
                </a:lnTo>
                <a:lnTo>
                  <a:pt x="1662305" y="1752160"/>
                </a:lnTo>
                <a:lnTo>
                  <a:pt x="1366315" y="17415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67"/>
          <p:cNvSpPr/>
          <p:nvPr/>
        </p:nvSpPr>
        <p:spPr>
          <a:xfrm>
            <a:off x="5713413" y="5343525"/>
            <a:ext cx="692150" cy="582613"/>
          </a:xfrm>
          <a:custGeom>
            <a:avLst/>
            <a:gdLst/>
            <a:ahLst/>
            <a:cxnLst/>
            <a:rect l="l" t="t" r="r" b="b"/>
            <a:pathLst>
              <a:path w="692944" h="583406" extrusionOk="0">
                <a:moveTo>
                  <a:pt x="266700" y="92869"/>
                </a:moveTo>
                <a:lnTo>
                  <a:pt x="478631" y="140494"/>
                </a:lnTo>
                <a:lnTo>
                  <a:pt x="504825" y="140494"/>
                </a:lnTo>
                <a:lnTo>
                  <a:pt x="538162" y="135731"/>
                </a:lnTo>
                <a:lnTo>
                  <a:pt x="566737" y="130969"/>
                </a:lnTo>
                <a:lnTo>
                  <a:pt x="590550" y="121444"/>
                </a:lnTo>
                <a:lnTo>
                  <a:pt x="607219" y="111919"/>
                </a:lnTo>
                <a:lnTo>
                  <a:pt x="692944" y="0"/>
                </a:lnTo>
                <a:lnTo>
                  <a:pt x="561975" y="583406"/>
                </a:lnTo>
                <a:lnTo>
                  <a:pt x="519112" y="516731"/>
                </a:lnTo>
                <a:lnTo>
                  <a:pt x="485775" y="466725"/>
                </a:lnTo>
                <a:lnTo>
                  <a:pt x="438150" y="409575"/>
                </a:lnTo>
                <a:lnTo>
                  <a:pt x="376237" y="347663"/>
                </a:lnTo>
                <a:lnTo>
                  <a:pt x="307181" y="288131"/>
                </a:lnTo>
                <a:lnTo>
                  <a:pt x="216694" y="223838"/>
                </a:lnTo>
                <a:lnTo>
                  <a:pt x="100012" y="147638"/>
                </a:lnTo>
                <a:lnTo>
                  <a:pt x="28575" y="104775"/>
                </a:lnTo>
                <a:lnTo>
                  <a:pt x="7144" y="85725"/>
                </a:lnTo>
                <a:lnTo>
                  <a:pt x="0" y="71438"/>
                </a:lnTo>
                <a:lnTo>
                  <a:pt x="4762" y="57150"/>
                </a:lnTo>
                <a:lnTo>
                  <a:pt x="26194" y="50006"/>
                </a:lnTo>
                <a:lnTo>
                  <a:pt x="64294" y="50006"/>
                </a:lnTo>
                <a:lnTo>
                  <a:pt x="266700" y="928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67"/>
          <p:cNvSpPr/>
          <p:nvPr/>
        </p:nvSpPr>
        <p:spPr>
          <a:xfrm>
            <a:off x="4914900" y="3582988"/>
            <a:ext cx="1409700" cy="349250"/>
          </a:xfrm>
          <a:custGeom>
            <a:avLst/>
            <a:gdLst/>
            <a:ahLst/>
            <a:cxnLst/>
            <a:rect l="l" t="t" r="r" b="b"/>
            <a:pathLst>
              <a:path w="1409700" h="347663" extrusionOk="0">
                <a:moveTo>
                  <a:pt x="340519" y="300038"/>
                </a:moveTo>
                <a:lnTo>
                  <a:pt x="9525" y="347663"/>
                </a:lnTo>
                <a:lnTo>
                  <a:pt x="0" y="166688"/>
                </a:lnTo>
                <a:lnTo>
                  <a:pt x="195263" y="147638"/>
                </a:lnTo>
                <a:lnTo>
                  <a:pt x="659606" y="100013"/>
                </a:lnTo>
                <a:lnTo>
                  <a:pt x="947738" y="69057"/>
                </a:lnTo>
                <a:lnTo>
                  <a:pt x="1116806" y="4763"/>
                </a:lnTo>
                <a:lnTo>
                  <a:pt x="1133475" y="0"/>
                </a:lnTo>
                <a:lnTo>
                  <a:pt x="1197769" y="4763"/>
                </a:lnTo>
                <a:lnTo>
                  <a:pt x="1288256" y="23813"/>
                </a:lnTo>
                <a:lnTo>
                  <a:pt x="1362075" y="52388"/>
                </a:lnTo>
                <a:lnTo>
                  <a:pt x="1397794" y="69057"/>
                </a:lnTo>
                <a:lnTo>
                  <a:pt x="1404938" y="92869"/>
                </a:lnTo>
                <a:lnTo>
                  <a:pt x="1409700" y="145257"/>
                </a:lnTo>
                <a:lnTo>
                  <a:pt x="1397794" y="176213"/>
                </a:lnTo>
                <a:lnTo>
                  <a:pt x="1376363" y="200025"/>
                </a:lnTo>
                <a:lnTo>
                  <a:pt x="1326356" y="204788"/>
                </a:lnTo>
                <a:lnTo>
                  <a:pt x="1262063" y="204788"/>
                </a:lnTo>
                <a:lnTo>
                  <a:pt x="1190625" y="214313"/>
                </a:lnTo>
                <a:lnTo>
                  <a:pt x="1014413" y="223838"/>
                </a:lnTo>
                <a:lnTo>
                  <a:pt x="785813" y="247650"/>
                </a:lnTo>
                <a:lnTo>
                  <a:pt x="340519" y="3000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67"/>
          <p:cNvSpPr/>
          <p:nvPr/>
        </p:nvSpPr>
        <p:spPr>
          <a:xfrm>
            <a:off x="4900613" y="4322763"/>
            <a:ext cx="1431925" cy="333375"/>
          </a:xfrm>
          <a:custGeom>
            <a:avLst/>
            <a:gdLst/>
            <a:ahLst/>
            <a:cxnLst/>
            <a:rect l="l" t="t" r="r" b="b"/>
            <a:pathLst>
              <a:path w="1431131" h="333375" extrusionOk="0">
                <a:moveTo>
                  <a:pt x="764381" y="285750"/>
                </a:moveTo>
                <a:lnTo>
                  <a:pt x="607218" y="309562"/>
                </a:lnTo>
                <a:lnTo>
                  <a:pt x="478631" y="326231"/>
                </a:lnTo>
                <a:lnTo>
                  <a:pt x="290512" y="333375"/>
                </a:lnTo>
                <a:lnTo>
                  <a:pt x="2381" y="280987"/>
                </a:lnTo>
                <a:cubicBezTo>
                  <a:pt x="1587" y="233362"/>
                  <a:pt x="794" y="185737"/>
                  <a:pt x="0" y="138112"/>
                </a:cubicBezTo>
                <a:lnTo>
                  <a:pt x="221456" y="130969"/>
                </a:lnTo>
                <a:lnTo>
                  <a:pt x="590550" y="109537"/>
                </a:lnTo>
                <a:lnTo>
                  <a:pt x="885825" y="66675"/>
                </a:lnTo>
                <a:lnTo>
                  <a:pt x="1054893" y="45244"/>
                </a:lnTo>
                <a:lnTo>
                  <a:pt x="1116806" y="19050"/>
                </a:lnTo>
                <a:lnTo>
                  <a:pt x="1162050" y="4762"/>
                </a:lnTo>
                <a:lnTo>
                  <a:pt x="1204912" y="0"/>
                </a:lnTo>
                <a:lnTo>
                  <a:pt x="1257300" y="2381"/>
                </a:lnTo>
                <a:lnTo>
                  <a:pt x="1297781" y="9525"/>
                </a:lnTo>
                <a:lnTo>
                  <a:pt x="1335881" y="26194"/>
                </a:lnTo>
                <a:lnTo>
                  <a:pt x="1388268" y="61912"/>
                </a:lnTo>
                <a:lnTo>
                  <a:pt x="1419225" y="109537"/>
                </a:lnTo>
                <a:lnTo>
                  <a:pt x="1431131" y="154781"/>
                </a:lnTo>
                <a:lnTo>
                  <a:pt x="1423987" y="202406"/>
                </a:lnTo>
                <a:lnTo>
                  <a:pt x="1402556" y="221456"/>
                </a:lnTo>
                <a:lnTo>
                  <a:pt x="1366837" y="235744"/>
                </a:lnTo>
                <a:lnTo>
                  <a:pt x="1309687" y="242887"/>
                </a:lnTo>
                <a:lnTo>
                  <a:pt x="1216818" y="247650"/>
                </a:lnTo>
                <a:lnTo>
                  <a:pt x="1081087" y="247650"/>
                </a:lnTo>
                <a:lnTo>
                  <a:pt x="764381" y="2857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43476D9-1B27-AF4C-8E86-A1194B01985C}"/>
              </a:ext>
            </a:extLst>
          </p:cNvPr>
          <p:cNvGrpSpPr/>
          <p:nvPr/>
        </p:nvGrpSpPr>
        <p:grpSpPr>
          <a:xfrm>
            <a:off x="2666162" y="1510463"/>
            <a:ext cx="4414838" cy="4484688"/>
            <a:chOff x="2822575" y="1666875"/>
            <a:chExt cx="4414838" cy="4484688"/>
          </a:xfrm>
        </p:grpSpPr>
        <p:sp>
          <p:nvSpPr>
            <p:cNvPr id="15" name="Google Shape;822;p67">
              <a:extLst>
                <a:ext uri="{FF2B5EF4-FFF2-40B4-BE49-F238E27FC236}">
                  <a16:creationId xmlns:a16="http://schemas.microsoft.com/office/drawing/2014/main" id="{9322F0D9-DCC7-A943-904E-159F9921C579}"/>
                </a:ext>
              </a:extLst>
            </p:cNvPr>
            <p:cNvSpPr/>
            <p:nvPr/>
          </p:nvSpPr>
          <p:spPr>
            <a:xfrm>
              <a:off x="3341688" y="1827213"/>
              <a:ext cx="844550" cy="649287"/>
            </a:xfrm>
            <a:custGeom>
              <a:avLst/>
              <a:gdLst/>
              <a:ahLst/>
              <a:cxnLst/>
              <a:rect l="l" t="t" r="r" b="b"/>
              <a:pathLst>
                <a:path w="845344" h="650081" extrusionOk="0">
                  <a:moveTo>
                    <a:pt x="388144" y="433387"/>
                  </a:moveTo>
                  <a:lnTo>
                    <a:pt x="300037" y="359569"/>
                  </a:lnTo>
                  <a:lnTo>
                    <a:pt x="195262" y="259556"/>
                  </a:lnTo>
                  <a:lnTo>
                    <a:pt x="109537" y="169069"/>
                  </a:lnTo>
                  <a:lnTo>
                    <a:pt x="30956" y="83344"/>
                  </a:lnTo>
                  <a:lnTo>
                    <a:pt x="9525" y="59531"/>
                  </a:lnTo>
                  <a:lnTo>
                    <a:pt x="0" y="40481"/>
                  </a:lnTo>
                  <a:lnTo>
                    <a:pt x="0" y="23812"/>
                  </a:lnTo>
                  <a:lnTo>
                    <a:pt x="4762" y="9525"/>
                  </a:lnTo>
                  <a:lnTo>
                    <a:pt x="11906" y="2381"/>
                  </a:lnTo>
                  <a:lnTo>
                    <a:pt x="35719" y="0"/>
                  </a:lnTo>
                  <a:lnTo>
                    <a:pt x="109537" y="38100"/>
                  </a:lnTo>
                  <a:lnTo>
                    <a:pt x="202406" y="78581"/>
                  </a:lnTo>
                  <a:lnTo>
                    <a:pt x="290512" y="114300"/>
                  </a:lnTo>
                  <a:lnTo>
                    <a:pt x="414337" y="150019"/>
                  </a:lnTo>
                  <a:lnTo>
                    <a:pt x="619125" y="192881"/>
                  </a:lnTo>
                  <a:lnTo>
                    <a:pt x="666750" y="223837"/>
                  </a:lnTo>
                  <a:lnTo>
                    <a:pt x="726281" y="278606"/>
                  </a:lnTo>
                  <a:lnTo>
                    <a:pt x="778669" y="338137"/>
                  </a:lnTo>
                  <a:lnTo>
                    <a:pt x="809625" y="395287"/>
                  </a:lnTo>
                  <a:lnTo>
                    <a:pt x="833437" y="461962"/>
                  </a:lnTo>
                  <a:lnTo>
                    <a:pt x="842962" y="504825"/>
                  </a:lnTo>
                  <a:lnTo>
                    <a:pt x="845344" y="561975"/>
                  </a:lnTo>
                  <a:lnTo>
                    <a:pt x="842962" y="595312"/>
                  </a:lnTo>
                  <a:lnTo>
                    <a:pt x="831056" y="616744"/>
                  </a:lnTo>
                  <a:lnTo>
                    <a:pt x="797719" y="638175"/>
                  </a:lnTo>
                  <a:lnTo>
                    <a:pt x="769144" y="650081"/>
                  </a:lnTo>
                  <a:lnTo>
                    <a:pt x="719137" y="645319"/>
                  </a:lnTo>
                  <a:lnTo>
                    <a:pt x="652462" y="614362"/>
                  </a:lnTo>
                  <a:lnTo>
                    <a:pt x="535781" y="542925"/>
                  </a:lnTo>
                  <a:lnTo>
                    <a:pt x="388144" y="43338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823;p67">
              <a:extLst>
                <a:ext uri="{FF2B5EF4-FFF2-40B4-BE49-F238E27FC236}">
                  <a16:creationId xmlns:a16="http://schemas.microsoft.com/office/drawing/2014/main" id="{A85321DA-D841-FC4C-9454-7AE41A4F7AAF}"/>
                </a:ext>
              </a:extLst>
            </p:cNvPr>
            <p:cNvSpPr/>
            <p:nvPr/>
          </p:nvSpPr>
          <p:spPr>
            <a:xfrm>
              <a:off x="2895600" y="2941638"/>
              <a:ext cx="827088" cy="593725"/>
            </a:xfrm>
            <a:custGeom>
              <a:avLst/>
              <a:gdLst/>
              <a:ahLst/>
              <a:cxnLst/>
              <a:rect l="l" t="t" r="r" b="b"/>
              <a:pathLst>
                <a:path w="826294" h="595312" extrusionOk="0">
                  <a:moveTo>
                    <a:pt x="421481" y="445294"/>
                  </a:moveTo>
                  <a:lnTo>
                    <a:pt x="333375" y="376237"/>
                  </a:lnTo>
                  <a:lnTo>
                    <a:pt x="257175" y="311944"/>
                  </a:lnTo>
                  <a:lnTo>
                    <a:pt x="180975" y="240506"/>
                  </a:lnTo>
                  <a:lnTo>
                    <a:pt x="92869" y="154781"/>
                  </a:lnTo>
                  <a:lnTo>
                    <a:pt x="16669" y="71437"/>
                  </a:lnTo>
                  <a:lnTo>
                    <a:pt x="2381" y="45244"/>
                  </a:lnTo>
                  <a:lnTo>
                    <a:pt x="0" y="30956"/>
                  </a:lnTo>
                  <a:lnTo>
                    <a:pt x="4763" y="9525"/>
                  </a:lnTo>
                  <a:lnTo>
                    <a:pt x="9525" y="2381"/>
                  </a:lnTo>
                  <a:lnTo>
                    <a:pt x="26194" y="0"/>
                  </a:lnTo>
                  <a:lnTo>
                    <a:pt x="52388" y="9525"/>
                  </a:lnTo>
                  <a:lnTo>
                    <a:pt x="109538" y="45244"/>
                  </a:lnTo>
                  <a:lnTo>
                    <a:pt x="159544" y="73819"/>
                  </a:lnTo>
                  <a:lnTo>
                    <a:pt x="254794" y="109537"/>
                  </a:lnTo>
                  <a:lnTo>
                    <a:pt x="383381" y="150019"/>
                  </a:lnTo>
                  <a:lnTo>
                    <a:pt x="545306" y="195262"/>
                  </a:lnTo>
                  <a:lnTo>
                    <a:pt x="645319" y="219075"/>
                  </a:lnTo>
                  <a:lnTo>
                    <a:pt x="683419" y="240506"/>
                  </a:lnTo>
                  <a:lnTo>
                    <a:pt x="745331" y="302419"/>
                  </a:lnTo>
                  <a:lnTo>
                    <a:pt x="778669" y="342900"/>
                  </a:lnTo>
                  <a:lnTo>
                    <a:pt x="802481" y="388144"/>
                  </a:lnTo>
                  <a:lnTo>
                    <a:pt x="819150" y="426244"/>
                  </a:lnTo>
                  <a:lnTo>
                    <a:pt x="826294" y="483394"/>
                  </a:lnTo>
                  <a:lnTo>
                    <a:pt x="823913" y="538162"/>
                  </a:lnTo>
                  <a:lnTo>
                    <a:pt x="814388" y="559594"/>
                  </a:lnTo>
                  <a:lnTo>
                    <a:pt x="790575" y="576262"/>
                  </a:lnTo>
                  <a:lnTo>
                    <a:pt x="742950" y="590550"/>
                  </a:lnTo>
                  <a:lnTo>
                    <a:pt x="702469" y="595312"/>
                  </a:lnTo>
                  <a:lnTo>
                    <a:pt x="664369" y="588169"/>
                  </a:lnTo>
                  <a:lnTo>
                    <a:pt x="519113" y="516731"/>
                  </a:lnTo>
                  <a:lnTo>
                    <a:pt x="421481" y="44529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824;p67">
              <a:extLst>
                <a:ext uri="{FF2B5EF4-FFF2-40B4-BE49-F238E27FC236}">
                  <a16:creationId xmlns:a16="http://schemas.microsoft.com/office/drawing/2014/main" id="{8BFD200A-4C89-A845-8595-0528A2FBFA57}"/>
                </a:ext>
              </a:extLst>
            </p:cNvPr>
            <p:cNvSpPr/>
            <p:nvPr/>
          </p:nvSpPr>
          <p:spPr>
            <a:xfrm>
              <a:off x="2822575" y="5191125"/>
              <a:ext cx="466725" cy="600075"/>
            </a:xfrm>
            <a:custGeom>
              <a:avLst/>
              <a:gdLst/>
              <a:ahLst/>
              <a:cxnLst/>
              <a:rect l="l" t="t" r="r" b="b"/>
              <a:pathLst>
                <a:path w="466725" h="600075" extrusionOk="0">
                  <a:moveTo>
                    <a:pt x="145257" y="402431"/>
                  </a:moveTo>
                  <a:lnTo>
                    <a:pt x="95250" y="323850"/>
                  </a:lnTo>
                  <a:lnTo>
                    <a:pt x="57150" y="250031"/>
                  </a:lnTo>
                  <a:lnTo>
                    <a:pt x="26194" y="180975"/>
                  </a:lnTo>
                  <a:lnTo>
                    <a:pt x="9525" y="133350"/>
                  </a:lnTo>
                  <a:lnTo>
                    <a:pt x="0" y="88106"/>
                  </a:lnTo>
                  <a:lnTo>
                    <a:pt x="0" y="57150"/>
                  </a:lnTo>
                  <a:lnTo>
                    <a:pt x="2382" y="28575"/>
                  </a:lnTo>
                  <a:lnTo>
                    <a:pt x="19050" y="9525"/>
                  </a:lnTo>
                  <a:lnTo>
                    <a:pt x="33338" y="0"/>
                  </a:lnTo>
                  <a:lnTo>
                    <a:pt x="57150" y="4763"/>
                  </a:lnTo>
                  <a:lnTo>
                    <a:pt x="109538" y="57150"/>
                  </a:lnTo>
                  <a:lnTo>
                    <a:pt x="142875" y="80963"/>
                  </a:lnTo>
                  <a:lnTo>
                    <a:pt x="200025" y="104775"/>
                  </a:lnTo>
                  <a:lnTo>
                    <a:pt x="245269" y="109538"/>
                  </a:lnTo>
                  <a:lnTo>
                    <a:pt x="466725" y="433388"/>
                  </a:lnTo>
                  <a:lnTo>
                    <a:pt x="452438" y="511969"/>
                  </a:lnTo>
                  <a:lnTo>
                    <a:pt x="438150" y="557213"/>
                  </a:lnTo>
                  <a:lnTo>
                    <a:pt x="414338" y="592931"/>
                  </a:lnTo>
                  <a:lnTo>
                    <a:pt x="395288" y="600075"/>
                  </a:lnTo>
                  <a:lnTo>
                    <a:pt x="359569" y="592931"/>
                  </a:lnTo>
                  <a:lnTo>
                    <a:pt x="283369" y="545306"/>
                  </a:lnTo>
                  <a:lnTo>
                    <a:pt x="219075" y="495300"/>
                  </a:lnTo>
                  <a:lnTo>
                    <a:pt x="145257" y="4024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825;p67">
              <a:extLst>
                <a:ext uri="{FF2B5EF4-FFF2-40B4-BE49-F238E27FC236}">
                  <a16:creationId xmlns:a16="http://schemas.microsoft.com/office/drawing/2014/main" id="{B286A08C-0536-A74C-898E-737B2417C2BA}"/>
                </a:ext>
              </a:extLst>
            </p:cNvPr>
            <p:cNvSpPr/>
            <p:nvPr/>
          </p:nvSpPr>
          <p:spPr>
            <a:xfrm>
              <a:off x="4338638" y="2143125"/>
              <a:ext cx="693737" cy="750888"/>
            </a:xfrm>
            <a:custGeom>
              <a:avLst/>
              <a:gdLst/>
              <a:ahLst/>
              <a:cxnLst/>
              <a:rect l="l" t="t" r="r" b="b"/>
              <a:pathLst>
                <a:path w="692943" h="750094" extrusionOk="0">
                  <a:moveTo>
                    <a:pt x="440531" y="631031"/>
                  </a:moveTo>
                  <a:lnTo>
                    <a:pt x="388143" y="542925"/>
                  </a:lnTo>
                  <a:lnTo>
                    <a:pt x="333375" y="447675"/>
                  </a:lnTo>
                  <a:lnTo>
                    <a:pt x="273843" y="347663"/>
                  </a:lnTo>
                  <a:lnTo>
                    <a:pt x="207168" y="250031"/>
                  </a:lnTo>
                  <a:lnTo>
                    <a:pt x="142875" y="169069"/>
                  </a:lnTo>
                  <a:lnTo>
                    <a:pt x="92868" y="114300"/>
                  </a:lnTo>
                  <a:lnTo>
                    <a:pt x="38100" y="69056"/>
                  </a:lnTo>
                  <a:lnTo>
                    <a:pt x="9525" y="45244"/>
                  </a:lnTo>
                  <a:lnTo>
                    <a:pt x="0" y="30956"/>
                  </a:lnTo>
                  <a:lnTo>
                    <a:pt x="0" y="16669"/>
                  </a:lnTo>
                  <a:lnTo>
                    <a:pt x="7143" y="4763"/>
                  </a:lnTo>
                  <a:lnTo>
                    <a:pt x="23812" y="0"/>
                  </a:lnTo>
                  <a:lnTo>
                    <a:pt x="80962" y="9525"/>
                  </a:lnTo>
                  <a:lnTo>
                    <a:pt x="166687" y="38100"/>
                  </a:lnTo>
                  <a:lnTo>
                    <a:pt x="269081" y="85725"/>
                  </a:lnTo>
                  <a:lnTo>
                    <a:pt x="397668" y="157163"/>
                  </a:lnTo>
                  <a:lnTo>
                    <a:pt x="516731" y="235744"/>
                  </a:lnTo>
                  <a:lnTo>
                    <a:pt x="611981" y="302419"/>
                  </a:lnTo>
                  <a:lnTo>
                    <a:pt x="635793" y="340519"/>
                  </a:lnTo>
                  <a:lnTo>
                    <a:pt x="664368" y="392906"/>
                  </a:lnTo>
                  <a:lnTo>
                    <a:pt x="683418" y="461963"/>
                  </a:lnTo>
                  <a:lnTo>
                    <a:pt x="692943" y="516731"/>
                  </a:lnTo>
                  <a:cubicBezTo>
                    <a:pt x="692149" y="545306"/>
                    <a:pt x="691356" y="573881"/>
                    <a:pt x="690562" y="602456"/>
                  </a:cubicBezTo>
                  <a:lnTo>
                    <a:pt x="683418" y="642938"/>
                  </a:lnTo>
                  <a:lnTo>
                    <a:pt x="661987" y="692944"/>
                  </a:lnTo>
                  <a:lnTo>
                    <a:pt x="635793" y="723900"/>
                  </a:lnTo>
                  <a:lnTo>
                    <a:pt x="600075" y="742950"/>
                  </a:lnTo>
                  <a:lnTo>
                    <a:pt x="576262" y="750094"/>
                  </a:lnTo>
                  <a:lnTo>
                    <a:pt x="540543" y="745331"/>
                  </a:lnTo>
                  <a:lnTo>
                    <a:pt x="507206" y="723900"/>
                  </a:lnTo>
                  <a:lnTo>
                    <a:pt x="440531" y="63103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826;p67">
              <a:extLst>
                <a:ext uri="{FF2B5EF4-FFF2-40B4-BE49-F238E27FC236}">
                  <a16:creationId xmlns:a16="http://schemas.microsoft.com/office/drawing/2014/main" id="{C96C64A0-8836-C149-A6A0-11510C23A143}"/>
                </a:ext>
              </a:extLst>
            </p:cNvPr>
            <p:cNvSpPr/>
            <p:nvPr/>
          </p:nvSpPr>
          <p:spPr>
            <a:xfrm>
              <a:off x="6243638" y="1903413"/>
              <a:ext cx="993775" cy="936625"/>
            </a:xfrm>
            <a:custGeom>
              <a:avLst/>
              <a:gdLst/>
              <a:ahLst/>
              <a:cxnLst/>
              <a:rect l="l" t="t" r="r" b="b"/>
              <a:pathLst>
                <a:path w="992981" h="938212" extrusionOk="0">
                  <a:moveTo>
                    <a:pt x="423862" y="711994"/>
                  </a:moveTo>
                  <a:lnTo>
                    <a:pt x="245268" y="823912"/>
                  </a:lnTo>
                  <a:lnTo>
                    <a:pt x="97631" y="914400"/>
                  </a:lnTo>
                  <a:lnTo>
                    <a:pt x="64293" y="931069"/>
                  </a:lnTo>
                  <a:lnTo>
                    <a:pt x="38100" y="938212"/>
                  </a:lnTo>
                  <a:lnTo>
                    <a:pt x="19050" y="938212"/>
                  </a:lnTo>
                  <a:lnTo>
                    <a:pt x="4762" y="933450"/>
                  </a:lnTo>
                  <a:lnTo>
                    <a:pt x="0" y="916781"/>
                  </a:lnTo>
                  <a:lnTo>
                    <a:pt x="4762" y="890587"/>
                  </a:lnTo>
                  <a:lnTo>
                    <a:pt x="35718" y="854869"/>
                  </a:lnTo>
                  <a:lnTo>
                    <a:pt x="228600" y="678656"/>
                  </a:lnTo>
                  <a:lnTo>
                    <a:pt x="369093" y="538162"/>
                  </a:lnTo>
                  <a:lnTo>
                    <a:pt x="502443" y="385762"/>
                  </a:lnTo>
                  <a:lnTo>
                    <a:pt x="573881" y="295275"/>
                  </a:lnTo>
                  <a:lnTo>
                    <a:pt x="588168" y="264319"/>
                  </a:lnTo>
                  <a:lnTo>
                    <a:pt x="588168" y="242887"/>
                  </a:lnTo>
                  <a:lnTo>
                    <a:pt x="585787" y="209550"/>
                  </a:lnTo>
                  <a:lnTo>
                    <a:pt x="578643" y="173831"/>
                  </a:lnTo>
                  <a:lnTo>
                    <a:pt x="564356" y="150019"/>
                  </a:lnTo>
                  <a:lnTo>
                    <a:pt x="523875" y="116681"/>
                  </a:lnTo>
                  <a:lnTo>
                    <a:pt x="466725" y="76200"/>
                  </a:lnTo>
                  <a:lnTo>
                    <a:pt x="450056" y="61912"/>
                  </a:lnTo>
                  <a:lnTo>
                    <a:pt x="445293" y="35719"/>
                  </a:lnTo>
                  <a:lnTo>
                    <a:pt x="450056" y="16669"/>
                  </a:lnTo>
                  <a:lnTo>
                    <a:pt x="469106" y="4762"/>
                  </a:lnTo>
                  <a:lnTo>
                    <a:pt x="504825" y="0"/>
                  </a:lnTo>
                  <a:lnTo>
                    <a:pt x="554831" y="4762"/>
                  </a:lnTo>
                  <a:lnTo>
                    <a:pt x="607218" y="16669"/>
                  </a:lnTo>
                  <a:lnTo>
                    <a:pt x="671512" y="40481"/>
                  </a:lnTo>
                  <a:lnTo>
                    <a:pt x="747712" y="80962"/>
                  </a:lnTo>
                  <a:lnTo>
                    <a:pt x="814387" y="123825"/>
                  </a:lnTo>
                  <a:lnTo>
                    <a:pt x="892968" y="176212"/>
                  </a:lnTo>
                  <a:lnTo>
                    <a:pt x="954881" y="226219"/>
                  </a:lnTo>
                  <a:lnTo>
                    <a:pt x="971550" y="250031"/>
                  </a:lnTo>
                  <a:lnTo>
                    <a:pt x="985837" y="295275"/>
                  </a:lnTo>
                  <a:lnTo>
                    <a:pt x="992981" y="335756"/>
                  </a:lnTo>
                  <a:lnTo>
                    <a:pt x="990600" y="366712"/>
                  </a:lnTo>
                  <a:lnTo>
                    <a:pt x="981075" y="395287"/>
                  </a:lnTo>
                  <a:lnTo>
                    <a:pt x="952500" y="419100"/>
                  </a:lnTo>
                  <a:lnTo>
                    <a:pt x="902493" y="438150"/>
                  </a:lnTo>
                  <a:lnTo>
                    <a:pt x="795337" y="473869"/>
                  </a:lnTo>
                  <a:lnTo>
                    <a:pt x="423862" y="71199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827;p67">
              <a:extLst>
                <a:ext uri="{FF2B5EF4-FFF2-40B4-BE49-F238E27FC236}">
                  <a16:creationId xmlns:a16="http://schemas.microsoft.com/office/drawing/2014/main" id="{61C143CA-DED5-DC48-B0AE-AB23D36994C4}"/>
                </a:ext>
              </a:extLst>
            </p:cNvPr>
            <p:cNvSpPr/>
            <p:nvPr/>
          </p:nvSpPr>
          <p:spPr>
            <a:xfrm>
              <a:off x="5432425" y="1666875"/>
              <a:ext cx="609600" cy="1566863"/>
            </a:xfrm>
            <a:custGeom>
              <a:avLst/>
              <a:gdLst/>
              <a:ahLst/>
              <a:cxnLst/>
              <a:rect l="l" t="t" r="r" b="b"/>
              <a:pathLst>
                <a:path w="609600" h="1566863" extrusionOk="0">
                  <a:moveTo>
                    <a:pt x="504825" y="1090613"/>
                  </a:moveTo>
                  <a:lnTo>
                    <a:pt x="497682" y="1533525"/>
                  </a:lnTo>
                  <a:lnTo>
                    <a:pt x="250032" y="1566863"/>
                  </a:lnTo>
                  <a:lnTo>
                    <a:pt x="247650" y="1335881"/>
                  </a:lnTo>
                  <a:cubicBezTo>
                    <a:pt x="246856" y="1195387"/>
                    <a:pt x="246063" y="1054894"/>
                    <a:pt x="245269" y="914400"/>
                  </a:cubicBezTo>
                  <a:cubicBezTo>
                    <a:pt x="246063" y="781844"/>
                    <a:pt x="246856" y="649287"/>
                    <a:pt x="247650" y="516731"/>
                  </a:cubicBezTo>
                  <a:cubicBezTo>
                    <a:pt x="246856" y="481012"/>
                    <a:pt x="246063" y="445294"/>
                    <a:pt x="245269" y="409575"/>
                  </a:cubicBezTo>
                  <a:lnTo>
                    <a:pt x="242888" y="361950"/>
                  </a:lnTo>
                  <a:lnTo>
                    <a:pt x="233363" y="307181"/>
                  </a:lnTo>
                  <a:lnTo>
                    <a:pt x="214313" y="257175"/>
                  </a:lnTo>
                  <a:lnTo>
                    <a:pt x="178594" y="209550"/>
                  </a:lnTo>
                  <a:lnTo>
                    <a:pt x="123825" y="157163"/>
                  </a:lnTo>
                  <a:lnTo>
                    <a:pt x="50007" y="102394"/>
                  </a:lnTo>
                  <a:lnTo>
                    <a:pt x="26194" y="85725"/>
                  </a:lnTo>
                  <a:lnTo>
                    <a:pt x="7144" y="69056"/>
                  </a:lnTo>
                  <a:lnTo>
                    <a:pt x="0" y="52388"/>
                  </a:lnTo>
                  <a:lnTo>
                    <a:pt x="2382" y="30956"/>
                  </a:lnTo>
                  <a:lnTo>
                    <a:pt x="16669" y="19050"/>
                  </a:lnTo>
                  <a:lnTo>
                    <a:pt x="45244" y="7144"/>
                  </a:lnTo>
                  <a:lnTo>
                    <a:pt x="83344" y="2381"/>
                  </a:lnTo>
                  <a:lnTo>
                    <a:pt x="128588" y="0"/>
                  </a:lnTo>
                  <a:lnTo>
                    <a:pt x="178594" y="4763"/>
                  </a:lnTo>
                  <a:lnTo>
                    <a:pt x="230982" y="14288"/>
                  </a:lnTo>
                  <a:lnTo>
                    <a:pt x="307182" y="45244"/>
                  </a:lnTo>
                  <a:lnTo>
                    <a:pt x="416719" y="109538"/>
                  </a:lnTo>
                  <a:lnTo>
                    <a:pt x="516732" y="173831"/>
                  </a:lnTo>
                  <a:lnTo>
                    <a:pt x="576263" y="226219"/>
                  </a:lnTo>
                  <a:lnTo>
                    <a:pt x="600075" y="261938"/>
                  </a:lnTo>
                  <a:lnTo>
                    <a:pt x="609600" y="302419"/>
                  </a:lnTo>
                  <a:lnTo>
                    <a:pt x="604838" y="333375"/>
                  </a:lnTo>
                  <a:lnTo>
                    <a:pt x="585788" y="364331"/>
                  </a:lnTo>
                  <a:lnTo>
                    <a:pt x="559594" y="397669"/>
                  </a:lnTo>
                  <a:lnTo>
                    <a:pt x="535782" y="450056"/>
                  </a:lnTo>
                  <a:lnTo>
                    <a:pt x="519113" y="519113"/>
                  </a:lnTo>
                  <a:lnTo>
                    <a:pt x="511969" y="623888"/>
                  </a:lnTo>
                  <a:lnTo>
                    <a:pt x="504825" y="109061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828;p67">
              <a:extLst>
                <a:ext uri="{FF2B5EF4-FFF2-40B4-BE49-F238E27FC236}">
                  <a16:creationId xmlns:a16="http://schemas.microsoft.com/office/drawing/2014/main" id="{AAC28EB4-2CF0-D04C-85DB-D3B60146B813}"/>
                </a:ext>
              </a:extLst>
            </p:cNvPr>
            <p:cNvSpPr/>
            <p:nvPr/>
          </p:nvSpPr>
          <p:spPr>
            <a:xfrm rot="-5400000">
              <a:off x="3507582" y="4375944"/>
              <a:ext cx="2871787" cy="403225"/>
            </a:xfrm>
            <a:custGeom>
              <a:avLst/>
              <a:gdLst/>
              <a:ahLst/>
              <a:cxnLst/>
              <a:rect l="l" t="t" r="r" b="b"/>
              <a:pathLst>
                <a:path w="2871788" h="402431" extrusionOk="0">
                  <a:moveTo>
                    <a:pt x="904875" y="364331"/>
                  </a:moveTo>
                  <a:lnTo>
                    <a:pt x="581025" y="357188"/>
                  </a:lnTo>
                  <a:lnTo>
                    <a:pt x="378619" y="357188"/>
                  </a:lnTo>
                  <a:lnTo>
                    <a:pt x="290513" y="340519"/>
                  </a:lnTo>
                  <a:lnTo>
                    <a:pt x="188119" y="316706"/>
                  </a:lnTo>
                  <a:lnTo>
                    <a:pt x="121444" y="295275"/>
                  </a:lnTo>
                  <a:lnTo>
                    <a:pt x="61913" y="271463"/>
                  </a:lnTo>
                  <a:lnTo>
                    <a:pt x="21432" y="245269"/>
                  </a:lnTo>
                  <a:lnTo>
                    <a:pt x="7144" y="226219"/>
                  </a:lnTo>
                  <a:lnTo>
                    <a:pt x="0" y="197644"/>
                  </a:lnTo>
                  <a:lnTo>
                    <a:pt x="9525" y="166688"/>
                  </a:lnTo>
                  <a:lnTo>
                    <a:pt x="33338" y="130969"/>
                  </a:lnTo>
                  <a:lnTo>
                    <a:pt x="80963" y="90488"/>
                  </a:lnTo>
                  <a:lnTo>
                    <a:pt x="121444" y="66675"/>
                  </a:lnTo>
                  <a:lnTo>
                    <a:pt x="195263" y="42863"/>
                  </a:lnTo>
                  <a:lnTo>
                    <a:pt x="285750" y="23813"/>
                  </a:lnTo>
                  <a:lnTo>
                    <a:pt x="435769" y="0"/>
                  </a:lnTo>
                  <a:lnTo>
                    <a:pt x="457200" y="4763"/>
                  </a:lnTo>
                  <a:lnTo>
                    <a:pt x="519113" y="45244"/>
                  </a:lnTo>
                  <a:lnTo>
                    <a:pt x="588169" y="76200"/>
                  </a:lnTo>
                  <a:lnTo>
                    <a:pt x="661988" y="100013"/>
                  </a:lnTo>
                  <a:lnTo>
                    <a:pt x="735807" y="114300"/>
                  </a:lnTo>
                  <a:lnTo>
                    <a:pt x="1071563" y="140494"/>
                  </a:lnTo>
                  <a:lnTo>
                    <a:pt x="1574007" y="173831"/>
                  </a:lnTo>
                  <a:lnTo>
                    <a:pt x="1969294" y="178594"/>
                  </a:lnTo>
                  <a:lnTo>
                    <a:pt x="2224088" y="178594"/>
                  </a:lnTo>
                  <a:lnTo>
                    <a:pt x="2447925" y="176213"/>
                  </a:lnTo>
                  <a:lnTo>
                    <a:pt x="2493169" y="169069"/>
                  </a:lnTo>
                  <a:lnTo>
                    <a:pt x="2550319" y="152400"/>
                  </a:lnTo>
                  <a:lnTo>
                    <a:pt x="2662238" y="107156"/>
                  </a:lnTo>
                  <a:lnTo>
                    <a:pt x="2797969" y="30956"/>
                  </a:lnTo>
                  <a:lnTo>
                    <a:pt x="2833688" y="14288"/>
                  </a:lnTo>
                  <a:lnTo>
                    <a:pt x="2857500" y="11906"/>
                  </a:lnTo>
                  <a:lnTo>
                    <a:pt x="2869407" y="23813"/>
                  </a:lnTo>
                  <a:lnTo>
                    <a:pt x="2871788" y="38100"/>
                  </a:lnTo>
                  <a:lnTo>
                    <a:pt x="2850357" y="97631"/>
                  </a:lnTo>
                  <a:lnTo>
                    <a:pt x="2762250" y="369094"/>
                  </a:lnTo>
                  <a:lnTo>
                    <a:pt x="2624138" y="402431"/>
                  </a:lnTo>
                  <a:lnTo>
                    <a:pt x="2093119" y="402431"/>
                  </a:lnTo>
                  <a:lnTo>
                    <a:pt x="1914525" y="400050"/>
                  </a:lnTo>
                  <a:lnTo>
                    <a:pt x="1390650" y="395288"/>
                  </a:lnTo>
                  <a:lnTo>
                    <a:pt x="1243013" y="373856"/>
                  </a:lnTo>
                  <a:lnTo>
                    <a:pt x="904875" y="3643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829;p67">
              <a:extLst>
                <a:ext uri="{FF2B5EF4-FFF2-40B4-BE49-F238E27FC236}">
                  <a16:creationId xmlns:a16="http://schemas.microsoft.com/office/drawing/2014/main" id="{1DD7161B-4A3A-D94A-BE74-DC943217782A}"/>
                </a:ext>
              </a:extLst>
            </p:cNvPr>
            <p:cNvSpPr/>
            <p:nvPr/>
          </p:nvSpPr>
          <p:spPr>
            <a:xfrm>
              <a:off x="3013075" y="3849688"/>
              <a:ext cx="1042988" cy="1800225"/>
            </a:xfrm>
            <a:custGeom>
              <a:avLst/>
              <a:gdLst/>
              <a:ahLst/>
              <a:cxnLst/>
              <a:rect l="l" t="t" r="r" b="b"/>
              <a:pathLst>
                <a:path w="1042988" h="1800225" extrusionOk="0">
                  <a:moveTo>
                    <a:pt x="476250" y="1352550"/>
                  </a:moveTo>
                  <a:lnTo>
                    <a:pt x="369094" y="1576388"/>
                  </a:lnTo>
                  <a:lnTo>
                    <a:pt x="264319" y="1800225"/>
                  </a:lnTo>
                  <a:lnTo>
                    <a:pt x="0" y="1450182"/>
                  </a:lnTo>
                  <a:lnTo>
                    <a:pt x="61913" y="1450182"/>
                  </a:lnTo>
                  <a:lnTo>
                    <a:pt x="111919" y="1438275"/>
                  </a:lnTo>
                  <a:lnTo>
                    <a:pt x="147638" y="1419225"/>
                  </a:lnTo>
                  <a:lnTo>
                    <a:pt x="195263" y="1376363"/>
                  </a:lnTo>
                  <a:lnTo>
                    <a:pt x="252413" y="1307307"/>
                  </a:lnTo>
                  <a:lnTo>
                    <a:pt x="402432" y="1078707"/>
                  </a:lnTo>
                  <a:lnTo>
                    <a:pt x="604838" y="745332"/>
                  </a:lnTo>
                  <a:lnTo>
                    <a:pt x="790575" y="397669"/>
                  </a:lnTo>
                  <a:lnTo>
                    <a:pt x="897732" y="197644"/>
                  </a:lnTo>
                  <a:lnTo>
                    <a:pt x="971550" y="50007"/>
                  </a:lnTo>
                  <a:lnTo>
                    <a:pt x="988219" y="21432"/>
                  </a:lnTo>
                  <a:lnTo>
                    <a:pt x="1000125" y="7144"/>
                  </a:lnTo>
                  <a:lnTo>
                    <a:pt x="1016794" y="0"/>
                  </a:lnTo>
                  <a:lnTo>
                    <a:pt x="1023938" y="2382"/>
                  </a:lnTo>
                  <a:lnTo>
                    <a:pt x="1023938" y="2382"/>
                  </a:lnTo>
                  <a:lnTo>
                    <a:pt x="1038225" y="9525"/>
                  </a:lnTo>
                  <a:lnTo>
                    <a:pt x="1042988" y="26194"/>
                  </a:lnTo>
                  <a:lnTo>
                    <a:pt x="1019175" y="104775"/>
                  </a:lnTo>
                  <a:lnTo>
                    <a:pt x="907257" y="411957"/>
                  </a:lnTo>
                  <a:lnTo>
                    <a:pt x="804863" y="661988"/>
                  </a:lnTo>
                  <a:lnTo>
                    <a:pt x="664369" y="966788"/>
                  </a:lnTo>
                  <a:lnTo>
                    <a:pt x="476250" y="13525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830;p67">
              <a:extLst>
                <a:ext uri="{FF2B5EF4-FFF2-40B4-BE49-F238E27FC236}">
                  <a16:creationId xmlns:a16="http://schemas.microsoft.com/office/drawing/2014/main" id="{60687A20-38FE-1643-8DC8-B4BF0802227B}"/>
                </a:ext>
              </a:extLst>
            </p:cNvPr>
            <p:cNvSpPr/>
            <p:nvPr/>
          </p:nvSpPr>
          <p:spPr>
            <a:xfrm rot="-5400000">
              <a:off x="4375944" y="3628231"/>
              <a:ext cx="3157538" cy="1889125"/>
            </a:xfrm>
            <a:custGeom>
              <a:avLst/>
              <a:gdLst/>
              <a:ahLst/>
              <a:cxnLst/>
              <a:rect l="l" t="t" r="r" b="b"/>
              <a:pathLst>
                <a:path w="3158116" h="1889584" extrusionOk="0">
                  <a:moveTo>
                    <a:pt x="1366315" y="1741588"/>
                  </a:moveTo>
                  <a:lnTo>
                    <a:pt x="1001612" y="1738946"/>
                  </a:lnTo>
                  <a:lnTo>
                    <a:pt x="673908" y="1736303"/>
                  </a:lnTo>
                  <a:lnTo>
                    <a:pt x="488913" y="1744231"/>
                  </a:lnTo>
                  <a:lnTo>
                    <a:pt x="433415" y="1741588"/>
                  </a:lnTo>
                  <a:lnTo>
                    <a:pt x="343561" y="1723089"/>
                  </a:lnTo>
                  <a:lnTo>
                    <a:pt x="198208" y="1675519"/>
                  </a:lnTo>
                  <a:lnTo>
                    <a:pt x="95140" y="1622664"/>
                  </a:lnTo>
                  <a:lnTo>
                    <a:pt x="44927" y="1590950"/>
                  </a:lnTo>
                  <a:lnTo>
                    <a:pt x="18500" y="1580379"/>
                  </a:lnTo>
                  <a:lnTo>
                    <a:pt x="5286" y="1561880"/>
                  </a:lnTo>
                  <a:lnTo>
                    <a:pt x="0" y="1532809"/>
                  </a:lnTo>
                  <a:lnTo>
                    <a:pt x="0" y="1503739"/>
                  </a:lnTo>
                  <a:lnTo>
                    <a:pt x="13214" y="1464097"/>
                  </a:lnTo>
                  <a:lnTo>
                    <a:pt x="44927" y="1435027"/>
                  </a:lnTo>
                  <a:lnTo>
                    <a:pt x="108354" y="1392742"/>
                  </a:lnTo>
                  <a:lnTo>
                    <a:pt x="589339" y="1493168"/>
                  </a:lnTo>
                  <a:lnTo>
                    <a:pt x="700335" y="1498453"/>
                  </a:lnTo>
                  <a:lnTo>
                    <a:pt x="1152250" y="1509024"/>
                  </a:lnTo>
                  <a:lnTo>
                    <a:pt x="1831443" y="1516953"/>
                  </a:lnTo>
                  <a:lnTo>
                    <a:pt x="2502708" y="1535452"/>
                  </a:lnTo>
                  <a:lnTo>
                    <a:pt x="2838340" y="1540738"/>
                  </a:lnTo>
                  <a:lnTo>
                    <a:pt x="2877982" y="1535452"/>
                  </a:lnTo>
                  <a:lnTo>
                    <a:pt x="2901767" y="1524881"/>
                  </a:lnTo>
                  <a:lnTo>
                    <a:pt x="2917623" y="1495810"/>
                  </a:lnTo>
                  <a:lnTo>
                    <a:pt x="2922909" y="1464097"/>
                  </a:lnTo>
                  <a:lnTo>
                    <a:pt x="2922909" y="1424456"/>
                  </a:lnTo>
                  <a:lnTo>
                    <a:pt x="2917623" y="1324030"/>
                  </a:lnTo>
                  <a:lnTo>
                    <a:pt x="2875339" y="961970"/>
                  </a:lnTo>
                  <a:lnTo>
                    <a:pt x="2835697" y="634266"/>
                  </a:lnTo>
                  <a:lnTo>
                    <a:pt x="2788127" y="248421"/>
                  </a:lnTo>
                  <a:lnTo>
                    <a:pt x="2759057" y="89854"/>
                  </a:lnTo>
                  <a:lnTo>
                    <a:pt x="2885910" y="0"/>
                  </a:lnTo>
                  <a:lnTo>
                    <a:pt x="2904409" y="137424"/>
                  </a:lnTo>
                  <a:lnTo>
                    <a:pt x="2944051" y="372631"/>
                  </a:lnTo>
                  <a:lnTo>
                    <a:pt x="2999549" y="692407"/>
                  </a:lnTo>
                  <a:lnTo>
                    <a:pt x="3015406" y="924971"/>
                  </a:lnTo>
                  <a:lnTo>
                    <a:pt x="3055048" y="1223605"/>
                  </a:lnTo>
                  <a:lnTo>
                    <a:pt x="3081475" y="1382171"/>
                  </a:lnTo>
                  <a:lnTo>
                    <a:pt x="3142259" y="1498453"/>
                  </a:lnTo>
                  <a:lnTo>
                    <a:pt x="3158116" y="1543380"/>
                  </a:lnTo>
                  <a:lnTo>
                    <a:pt x="3152830" y="1585665"/>
                  </a:lnTo>
                  <a:lnTo>
                    <a:pt x="3126402" y="1635877"/>
                  </a:lnTo>
                  <a:lnTo>
                    <a:pt x="3052405" y="1746874"/>
                  </a:lnTo>
                  <a:lnTo>
                    <a:pt x="2962550" y="1865799"/>
                  </a:lnTo>
                  <a:lnTo>
                    <a:pt x="2933480" y="1881656"/>
                  </a:lnTo>
                  <a:lnTo>
                    <a:pt x="2901767" y="1889584"/>
                  </a:lnTo>
                  <a:lnTo>
                    <a:pt x="2867411" y="1884298"/>
                  </a:lnTo>
                  <a:lnTo>
                    <a:pt x="2830412" y="1863156"/>
                  </a:lnTo>
                  <a:lnTo>
                    <a:pt x="2777556" y="1834086"/>
                  </a:lnTo>
                  <a:lnTo>
                    <a:pt x="2722058" y="1815586"/>
                  </a:lnTo>
                  <a:lnTo>
                    <a:pt x="2621633" y="1805015"/>
                  </a:lnTo>
                  <a:lnTo>
                    <a:pt x="2050793" y="1768016"/>
                  </a:lnTo>
                  <a:lnTo>
                    <a:pt x="1662305" y="1752160"/>
                  </a:lnTo>
                  <a:lnTo>
                    <a:pt x="1366315" y="17415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831;p67">
              <a:extLst>
                <a:ext uri="{FF2B5EF4-FFF2-40B4-BE49-F238E27FC236}">
                  <a16:creationId xmlns:a16="http://schemas.microsoft.com/office/drawing/2014/main" id="{D73A624C-C25A-6D4F-B60F-24D56D355A40}"/>
                </a:ext>
              </a:extLst>
            </p:cNvPr>
            <p:cNvSpPr/>
            <p:nvPr/>
          </p:nvSpPr>
          <p:spPr>
            <a:xfrm>
              <a:off x="5865813" y="5495925"/>
              <a:ext cx="692150" cy="582613"/>
            </a:xfrm>
            <a:custGeom>
              <a:avLst/>
              <a:gdLst/>
              <a:ahLst/>
              <a:cxnLst/>
              <a:rect l="l" t="t" r="r" b="b"/>
              <a:pathLst>
                <a:path w="692944" h="583406" extrusionOk="0">
                  <a:moveTo>
                    <a:pt x="266700" y="92869"/>
                  </a:moveTo>
                  <a:lnTo>
                    <a:pt x="478631" y="140494"/>
                  </a:lnTo>
                  <a:lnTo>
                    <a:pt x="504825" y="140494"/>
                  </a:lnTo>
                  <a:lnTo>
                    <a:pt x="538162" y="135731"/>
                  </a:lnTo>
                  <a:lnTo>
                    <a:pt x="566737" y="130969"/>
                  </a:lnTo>
                  <a:lnTo>
                    <a:pt x="590550" y="121444"/>
                  </a:lnTo>
                  <a:lnTo>
                    <a:pt x="607219" y="111919"/>
                  </a:lnTo>
                  <a:lnTo>
                    <a:pt x="692944" y="0"/>
                  </a:lnTo>
                  <a:lnTo>
                    <a:pt x="561975" y="583406"/>
                  </a:lnTo>
                  <a:lnTo>
                    <a:pt x="519112" y="516731"/>
                  </a:lnTo>
                  <a:lnTo>
                    <a:pt x="485775" y="466725"/>
                  </a:lnTo>
                  <a:lnTo>
                    <a:pt x="438150" y="409575"/>
                  </a:lnTo>
                  <a:lnTo>
                    <a:pt x="376237" y="347663"/>
                  </a:lnTo>
                  <a:lnTo>
                    <a:pt x="307181" y="288131"/>
                  </a:lnTo>
                  <a:lnTo>
                    <a:pt x="216694" y="223838"/>
                  </a:lnTo>
                  <a:lnTo>
                    <a:pt x="100012" y="147638"/>
                  </a:lnTo>
                  <a:lnTo>
                    <a:pt x="28575" y="104775"/>
                  </a:lnTo>
                  <a:lnTo>
                    <a:pt x="7144" y="85725"/>
                  </a:lnTo>
                  <a:lnTo>
                    <a:pt x="0" y="71438"/>
                  </a:lnTo>
                  <a:lnTo>
                    <a:pt x="4762" y="57150"/>
                  </a:lnTo>
                  <a:lnTo>
                    <a:pt x="26194" y="50006"/>
                  </a:lnTo>
                  <a:lnTo>
                    <a:pt x="64294" y="50006"/>
                  </a:lnTo>
                  <a:lnTo>
                    <a:pt x="266700" y="928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832;p67">
              <a:extLst>
                <a:ext uri="{FF2B5EF4-FFF2-40B4-BE49-F238E27FC236}">
                  <a16:creationId xmlns:a16="http://schemas.microsoft.com/office/drawing/2014/main" id="{FA6F59E6-DFAF-154A-9984-920E8E87E257}"/>
                </a:ext>
              </a:extLst>
            </p:cNvPr>
            <p:cNvSpPr/>
            <p:nvPr/>
          </p:nvSpPr>
          <p:spPr>
            <a:xfrm>
              <a:off x="5067300" y="3735388"/>
              <a:ext cx="1409700" cy="349250"/>
            </a:xfrm>
            <a:custGeom>
              <a:avLst/>
              <a:gdLst/>
              <a:ahLst/>
              <a:cxnLst/>
              <a:rect l="l" t="t" r="r" b="b"/>
              <a:pathLst>
                <a:path w="1409700" h="347663" extrusionOk="0">
                  <a:moveTo>
                    <a:pt x="340519" y="300038"/>
                  </a:moveTo>
                  <a:lnTo>
                    <a:pt x="9525" y="347663"/>
                  </a:lnTo>
                  <a:lnTo>
                    <a:pt x="0" y="166688"/>
                  </a:lnTo>
                  <a:lnTo>
                    <a:pt x="195263" y="147638"/>
                  </a:lnTo>
                  <a:lnTo>
                    <a:pt x="659606" y="100013"/>
                  </a:lnTo>
                  <a:lnTo>
                    <a:pt x="947738" y="69057"/>
                  </a:lnTo>
                  <a:lnTo>
                    <a:pt x="1116806" y="4763"/>
                  </a:lnTo>
                  <a:lnTo>
                    <a:pt x="1133475" y="0"/>
                  </a:lnTo>
                  <a:lnTo>
                    <a:pt x="1197769" y="4763"/>
                  </a:lnTo>
                  <a:lnTo>
                    <a:pt x="1288256" y="23813"/>
                  </a:lnTo>
                  <a:lnTo>
                    <a:pt x="1362075" y="52388"/>
                  </a:lnTo>
                  <a:lnTo>
                    <a:pt x="1397794" y="69057"/>
                  </a:lnTo>
                  <a:lnTo>
                    <a:pt x="1404938" y="92869"/>
                  </a:lnTo>
                  <a:lnTo>
                    <a:pt x="1409700" y="145257"/>
                  </a:lnTo>
                  <a:lnTo>
                    <a:pt x="1397794" y="176213"/>
                  </a:lnTo>
                  <a:lnTo>
                    <a:pt x="1376363" y="200025"/>
                  </a:lnTo>
                  <a:lnTo>
                    <a:pt x="1326356" y="204788"/>
                  </a:lnTo>
                  <a:lnTo>
                    <a:pt x="1262063" y="204788"/>
                  </a:lnTo>
                  <a:lnTo>
                    <a:pt x="1190625" y="214313"/>
                  </a:lnTo>
                  <a:lnTo>
                    <a:pt x="1014413" y="223838"/>
                  </a:lnTo>
                  <a:lnTo>
                    <a:pt x="785813" y="247650"/>
                  </a:lnTo>
                  <a:lnTo>
                    <a:pt x="340519" y="3000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833;p67">
              <a:extLst>
                <a:ext uri="{FF2B5EF4-FFF2-40B4-BE49-F238E27FC236}">
                  <a16:creationId xmlns:a16="http://schemas.microsoft.com/office/drawing/2014/main" id="{E808F571-F627-8648-9665-EFE4C828C698}"/>
                </a:ext>
              </a:extLst>
            </p:cNvPr>
            <p:cNvSpPr/>
            <p:nvPr/>
          </p:nvSpPr>
          <p:spPr>
            <a:xfrm>
              <a:off x="5053013" y="4475163"/>
              <a:ext cx="1431925" cy="333375"/>
            </a:xfrm>
            <a:custGeom>
              <a:avLst/>
              <a:gdLst/>
              <a:ahLst/>
              <a:cxnLst/>
              <a:rect l="l" t="t" r="r" b="b"/>
              <a:pathLst>
                <a:path w="1431131" h="333375" extrusionOk="0">
                  <a:moveTo>
                    <a:pt x="764381" y="285750"/>
                  </a:moveTo>
                  <a:lnTo>
                    <a:pt x="607218" y="309562"/>
                  </a:lnTo>
                  <a:lnTo>
                    <a:pt x="478631" y="326231"/>
                  </a:lnTo>
                  <a:lnTo>
                    <a:pt x="290512" y="333375"/>
                  </a:lnTo>
                  <a:lnTo>
                    <a:pt x="2381" y="280987"/>
                  </a:lnTo>
                  <a:cubicBezTo>
                    <a:pt x="1587" y="233362"/>
                    <a:pt x="794" y="185737"/>
                    <a:pt x="0" y="138112"/>
                  </a:cubicBezTo>
                  <a:lnTo>
                    <a:pt x="221456" y="130969"/>
                  </a:lnTo>
                  <a:lnTo>
                    <a:pt x="590550" y="109537"/>
                  </a:lnTo>
                  <a:lnTo>
                    <a:pt x="885825" y="66675"/>
                  </a:lnTo>
                  <a:lnTo>
                    <a:pt x="1054893" y="45244"/>
                  </a:lnTo>
                  <a:lnTo>
                    <a:pt x="1116806" y="19050"/>
                  </a:lnTo>
                  <a:lnTo>
                    <a:pt x="1162050" y="4762"/>
                  </a:lnTo>
                  <a:lnTo>
                    <a:pt x="1204912" y="0"/>
                  </a:lnTo>
                  <a:lnTo>
                    <a:pt x="1257300" y="2381"/>
                  </a:lnTo>
                  <a:lnTo>
                    <a:pt x="1297781" y="9525"/>
                  </a:lnTo>
                  <a:lnTo>
                    <a:pt x="1335881" y="26194"/>
                  </a:lnTo>
                  <a:lnTo>
                    <a:pt x="1388268" y="61912"/>
                  </a:lnTo>
                  <a:lnTo>
                    <a:pt x="1419225" y="109537"/>
                  </a:lnTo>
                  <a:lnTo>
                    <a:pt x="1431131" y="154781"/>
                  </a:lnTo>
                  <a:lnTo>
                    <a:pt x="1423987" y="202406"/>
                  </a:lnTo>
                  <a:lnTo>
                    <a:pt x="1402556" y="221456"/>
                  </a:lnTo>
                  <a:lnTo>
                    <a:pt x="1366837" y="235744"/>
                  </a:lnTo>
                  <a:lnTo>
                    <a:pt x="1309687" y="242887"/>
                  </a:lnTo>
                  <a:lnTo>
                    <a:pt x="1216818" y="247650"/>
                  </a:lnTo>
                  <a:lnTo>
                    <a:pt x="1081087" y="247650"/>
                  </a:lnTo>
                  <a:lnTo>
                    <a:pt x="764381" y="2857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838;p68">
            <a:extLst>
              <a:ext uri="{FF2B5EF4-FFF2-40B4-BE49-F238E27FC236}">
                <a16:creationId xmlns:a16="http://schemas.microsoft.com/office/drawing/2014/main" id="{9DB88259-FFFC-2245-BF9A-8861CB4BCCE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4185" y="1510719"/>
            <a:ext cx="4413250" cy="44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8" name="Google Shape;838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7931" y="1462591"/>
            <a:ext cx="4413250" cy="44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2" name="Google Shape;3992;p363"/>
          <p:cNvSpPr txBox="1"/>
          <p:nvPr/>
        </p:nvSpPr>
        <p:spPr>
          <a:xfrm>
            <a:off x="3989388" y="7115174"/>
            <a:ext cx="396400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荷</a:t>
            </a:r>
            <a:endParaRPr/>
          </a:p>
        </p:txBody>
      </p:sp>
      <p:sp>
        <p:nvSpPr>
          <p:cNvPr id="3993" name="Google Shape;3993;p363"/>
          <p:cNvSpPr/>
          <p:nvPr/>
        </p:nvSpPr>
        <p:spPr>
          <a:xfrm>
            <a:off x="2943225" y="1933575"/>
            <a:ext cx="3940175" cy="631825"/>
          </a:xfrm>
          <a:custGeom>
            <a:avLst/>
            <a:gdLst/>
            <a:ahLst/>
            <a:cxnLst/>
            <a:rect l="l" t="t" r="r" b="b"/>
            <a:pathLst>
              <a:path w="3940175" h="631825" extrusionOk="0">
                <a:moveTo>
                  <a:pt x="1609725" y="377825"/>
                </a:moveTo>
                <a:lnTo>
                  <a:pt x="1333500" y="422275"/>
                </a:lnTo>
                <a:lnTo>
                  <a:pt x="1108075" y="469900"/>
                </a:lnTo>
                <a:lnTo>
                  <a:pt x="974725" y="495300"/>
                </a:lnTo>
                <a:lnTo>
                  <a:pt x="822325" y="530225"/>
                </a:lnTo>
                <a:lnTo>
                  <a:pt x="704850" y="574675"/>
                </a:lnTo>
                <a:lnTo>
                  <a:pt x="587375" y="619125"/>
                </a:lnTo>
                <a:lnTo>
                  <a:pt x="552450" y="631825"/>
                </a:lnTo>
                <a:lnTo>
                  <a:pt x="504825" y="625475"/>
                </a:lnTo>
                <a:lnTo>
                  <a:pt x="422275" y="596900"/>
                </a:lnTo>
                <a:lnTo>
                  <a:pt x="161925" y="444500"/>
                </a:lnTo>
                <a:lnTo>
                  <a:pt x="34925" y="361950"/>
                </a:lnTo>
                <a:lnTo>
                  <a:pt x="9525" y="330200"/>
                </a:lnTo>
                <a:lnTo>
                  <a:pt x="0" y="292100"/>
                </a:lnTo>
                <a:lnTo>
                  <a:pt x="6350" y="276225"/>
                </a:lnTo>
                <a:lnTo>
                  <a:pt x="25400" y="273050"/>
                </a:lnTo>
                <a:lnTo>
                  <a:pt x="66675" y="282575"/>
                </a:lnTo>
                <a:lnTo>
                  <a:pt x="117475" y="301625"/>
                </a:lnTo>
                <a:lnTo>
                  <a:pt x="193675" y="327025"/>
                </a:lnTo>
                <a:lnTo>
                  <a:pt x="320675" y="352425"/>
                </a:lnTo>
                <a:lnTo>
                  <a:pt x="434975" y="358775"/>
                </a:lnTo>
                <a:lnTo>
                  <a:pt x="523875" y="352425"/>
                </a:lnTo>
                <a:lnTo>
                  <a:pt x="631825" y="339725"/>
                </a:lnTo>
                <a:lnTo>
                  <a:pt x="1066800" y="269875"/>
                </a:lnTo>
                <a:lnTo>
                  <a:pt x="1339850" y="244475"/>
                </a:lnTo>
                <a:lnTo>
                  <a:pt x="1879600" y="184150"/>
                </a:lnTo>
                <a:lnTo>
                  <a:pt x="2260600" y="142875"/>
                </a:lnTo>
                <a:lnTo>
                  <a:pt x="2651125" y="114300"/>
                </a:lnTo>
                <a:lnTo>
                  <a:pt x="2924175" y="88900"/>
                </a:lnTo>
                <a:lnTo>
                  <a:pt x="3228975" y="63500"/>
                </a:lnTo>
                <a:lnTo>
                  <a:pt x="3397250" y="38100"/>
                </a:lnTo>
                <a:lnTo>
                  <a:pt x="3533775" y="3175"/>
                </a:lnTo>
                <a:lnTo>
                  <a:pt x="3571875" y="0"/>
                </a:lnTo>
                <a:lnTo>
                  <a:pt x="3689350" y="25400"/>
                </a:lnTo>
                <a:lnTo>
                  <a:pt x="3806825" y="63500"/>
                </a:lnTo>
                <a:lnTo>
                  <a:pt x="3876675" y="104775"/>
                </a:lnTo>
                <a:lnTo>
                  <a:pt x="3914775" y="149225"/>
                </a:lnTo>
                <a:lnTo>
                  <a:pt x="3937000" y="187325"/>
                </a:lnTo>
                <a:lnTo>
                  <a:pt x="3940175" y="215900"/>
                </a:lnTo>
                <a:lnTo>
                  <a:pt x="3924300" y="244475"/>
                </a:lnTo>
                <a:lnTo>
                  <a:pt x="3889375" y="260350"/>
                </a:lnTo>
                <a:lnTo>
                  <a:pt x="3775075" y="263525"/>
                </a:lnTo>
                <a:lnTo>
                  <a:pt x="3419475" y="260350"/>
                </a:lnTo>
                <a:lnTo>
                  <a:pt x="2841625" y="288925"/>
                </a:lnTo>
                <a:lnTo>
                  <a:pt x="2619375" y="292100"/>
                </a:lnTo>
                <a:lnTo>
                  <a:pt x="1609725" y="3778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4" name="Google Shape;3994;p363"/>
          <p:cNvSpPr/>
          <p:nvPr/>
        </p:nvSpPr>
        <p:spPr>
          <a:xfrm>
            <a:off x="2605088" y="2895600"/>
            <a:ext cx="1384300" cy="1712913"/>
          </a:xfrm>
          <a:custGeom>
            <a:avLst/>
            <a:gdLst/>
            <a:ahLst/>
            <a:cxnLst/>
            <a:rect l="l" t="t" r="r" b="b"/>
            <a:pathLst>
              <a:path w="1383506" h="1712119" extrusionOk="0">
                <a:moveTo>
                  <a:pt x="821531" y="721519"/>
                </a:moveTo>
                <a:lnTo>
                  <a:pt x="907256" y="566738"/>
                </a:lnTo>
                <a:lnTo>
                  <a:pt x="966787" y="440531"/>
                </a:lnTo>
                <a:lnTo>
                  <a:pt x="1021556" y="283369"/>
                </a:lnTo>
                <a:lnTo>
                  <a:pt x="1040606" y="180975"/>
                </a:lnTo>
                <a:lnTo>
                  <a:pt x="1038225" y="164306"/>
                </a:lnTo>
                <a:lnTo>
                  <a:pt x="966787" y="80963"/>
                </a:lnTo>
                <a:lnTo>
                  <a:pt x="952500" y="64294"/>
                </a:lnTo>
                <a:lnTo>
                  <a:pt x="938212" y="35719"/>
                </a:lnTo>
                <a:lnTo>
                  <a:pt x="940593" y="19050"/>
                </a:lnTo>
                <a:lnTo>
                  <a:pt x="947737" y="4763"/>
                </a:lnTo>
                <a:lnTo>
                  <a:pt x="957262" y="0"/>
                </a:lnTo>
                <a:lnTo>
                  <a:pt x="992981" y="9525"/>
                </a:lnTo>
                <a:lnTo>
                  <a:pt x="1073943" y="38100"/>
                </a:lnTo>
                <a:lnTo>
                  <a:pt x="1128712" y="61913"/>
                </a:lnTo>
                <a:lnTo>
                  <a:pt x="1193006" y="102394"/>
                </a:lnTo>
                <a:lnTo>
                  <a:pt x="1250156" y="147638"/>
                </a:lnTo>
                <a:lnTo>
                  <a:pt x="1293018" y="195263"/>
                </a:lnTo>
                <a:lnTo>
                  <a:pt x="1369218" y="307181"/>
                </a:lnTo>
                <a:lnTo>
                  <a:pt x="1383506" y="340519"/>
                </a:lnTo>
                <a:lnTo>
                  <a:pt x="1378743" y="366713"/>
                </a:lnTo>
                <a:lnTo>
                  <a:pt x="1297781" y="438150"/>
                </a:lnTo>
                <a:lnTo>
                  <a:pt x="933450" y="907256"/>
                </a:lnTo>
                <a:lnTo>
                  <a:pt x="792956" y="1076325"/>
                </a:lnTo>
                <a:lnTo>
                  <a:pt x="552450" y="1312069"/>
                </a:lnTo>
                <a:lnTo>
                  <a:pt x="378618" y="1481138"/>
                </a:lnTo>
                <a:lnTo>
                  <a:pt x="207168" y="1609725"/>
                </a:lnTo>
                <a:lnTo>
                  <a:pt x="45243" y="1707356"/>
                </a:lnTo>
                <a:lnTo>
                  <a:pt x="16668" y="1712119"/>
                </a:lnTo>
                <a:lnTo>
                  <a:pt x="0" y="1695450"/>
                </a:lnTo>
                <a:lnTo>
                  <a:pt x="2381" y="1669256"/>
                </a:lnTo>
                <a:lnTo>
                  <a:pt x="42862" y="1616869"/>
                </a:lnTo>
                <a:lnTo>
                  <a:pt x="219075" y="1443038"/>
                </a:lnTo>
                <a:lnTo>
                  <a:pt x="450056" y="1195388"/>
                </a:lnTo>
                <a:lnTo>
                  <a:pt x="671512" y="940594"/>
                </a:lnTo>
                <a:lnTo>
                  <a:pt x="821531" y="7215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5" name="Google Shape;3995;p363"/>
          <p:cNvSpPr/>
          <p:nvPr/>
        </p:nvSpPr>
        <p:spPr>
          <a:xfrm>
            <a:off x="4076700" y="2936875"/>
            <a:ext cx="2970213" cy="492125"/>
          </a:xfrm>
          <a:custGeom>
            <a:avLst/>
            <a:gdLst/>
            <a:ahLst/>
            <a:cxnLst/>
            <a:rect l="l" t="t" r="r" b="b"/>
            <a:pathLst>
              <a:path w="2971174" h="493525" extrusionOk="0">
                <a:moveTo>
                  <a:pt x="1448009" y="380791"/>
                </a:moveTo>
                <a:lnTo>
                  <a:pt x="1019619" y="435906"/>
                </a:lnTo>
                <a:lnTo>
                  <a:pt x="688932" y="473484"/>
                </a:lnTo>
                <a:lnTo>
                  <a:pt x="455948" y="491020"/>
                </a:lnTo>
                <a:lnTo>
                  <a:pt x="373276" y="493525"/>
                </a:lnTo>
                <a:lnTo>
                  <a:pt x="315656" y="488515"/>
                </a:lnTo>
                <a:lnTo>
                  <a:pt x="260542" y="475989"/>
                </a:lnTo>
                <a:lnTo>
                  <a:pt x="172859" y="428390"/>
                </a:lnTo>
                <a:lnTo>
                  <a:pt x="105219" y="378286"/>
                </a:lnTo>
                <a:lnTo>
                  <a:pt x="47599" y="333192"/>
                </a:lnTo>
                <a:lnTo>
                  <a:pt x="15032" y="295614"/>
                </a:lnTo>
                <a:lnTo>
                  <a:pt x="0" y="258036"/>
                </a:lnTo>
                <a:lnTo>
                  <a:pt x="10021" y="230479"/>
                </a:lnTo>
                <a:lnTo>
                  <a:pt x="25052" y="225468"/>
                </a:lnTo>
                <a:lnTo>
                  <a:pt x="60125" y="245510"/>
                </a:lnTo>
                <a:lnTo>
                  <a:pt x="140292" y="275572"/>
                </a:lnTo>
                <a:lnTo>
                  <a:pt x="278078" y="305635"/>
                </a:lnTo>
                <a:lnTo>
                  <a:pt x="415864" y="318161"/>
                </a:lnTo>
                <a:lnTo>
                  <a:pt x="586218" y="300624"/>
                </a:lnTo>
                <a:lnTo>
                  <a:pt x="1458030" y="195406"/>
                </a:lnTo>
                <a:lnTo>
                  <a:pt x="2096857" y="100208"/>
                </a:lnTo>
                <a:lnTo>
                  <a:pt x="2347378" y="62630"/>
                </a:lnTo>
                <a:lnTo>
                  <a:pt x="2432555" y="25052"/>
                </a:lnTo>
                <a:lnTo>
                  <a:pt x="2465123" y="0"/>
                </a:lnTo>
                <a:lnTo>
                  <a:pt x="2655518" y="30062"/>
                </a:lnTo>
                <a:lnTo>
                  <a:pt x="2805830" y="67640"/>
                </a:lnTo>
                <a:lnTo>
                  <a:pt x="2906039" y="112734"/>
                </a:lnTo>
                <a:lnTo>
                  <a:pt x="2951132" y="147807"/>
                </a:lnTo>
                <a:lnTo>
                  <a:pt x="2963658" y="167849"/>
                </a:lnTo>
                <a:lnTo>
                  <a:pt x="2971174" y="207932"/>
                </a:lnTo>
                <a:lnTo>
                  <a:pt x="2963658" y="235489"/>
                </a:lnTo>
                <a:lnTo>
                  <a:pt x="2928586" y="258036"/>
                </a:lnTo>
                <a:lnTo>
                  <a:pt x="2848419" y="278078"/>
                </a:lnTo>
                <a:lnTo>
                  <a:pt x="2755726" y="295614"/>
                </a:lnTo>
                <a:lnTo>
                  <a:pt x="2485164" y="300624"/>
                </a:lnTo>
                <a:lnTo>
                  <a:pt x="1921493" y="333192"/>
                </a:lnTo>
                <a:lnTo>
                  <a:pt x="1748634" y="338203"/>
                </a:lnTo>
                <a:lnTo>
                  <a:pt x="1448009" y="38079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6" name="Google Shape;3996;p363"/>
          <p:cNvSpPr/>
          <p:nvPr/>
        </p:nvSpPr>
        <p:spPr>
          <a:xfrm>
            <a:off x="4060825" y="3811588"/>
            <a:ext cx="414338" cy="1098550"/>
          </a:xfrm>
          <a:custGeom>
            <a:avLst/>
            <a:gdLst/>
            <a:ahLst/>
            <a:cxnLst/>
            <a:rect l="l" t="t" r="r" b="b"/>
            <a:pathLst>
              <a:path w="414338" h="1097757" extrusionOk="0">
                <a:moveTo>
                  <a:pt x="180975" y="585788"/>
                </a:moveTo>
                <a:lnTo>
                  <a:pt x="173832" y="357188"/>
                </a:lnTo>
                <a:lnTo>
                  <a:pt x="159544" y="261938"/>
                </a:lnTo>
                <a:lnTo>
                  <a:pt x="142875" y="202407"/>
                </a:lnTo>
                <a:lnTo>
                  <a:pt x="121444" y="161925"/>
                </a:lnTo>
                <a:lnTo>
                  <a:pt x="66675" y="102394"/>
                </a:lnTo>
                <a:lnTo>
                  <a:pt x="26194" y="71438"/>
                </a:lnTo>
                <a:lnTo>
                  <a:pt x="14288" y="64294"/>
                </a:lnTo>
                <a:lnTo>
                  <a:pt x="4763" y="50007"/>
                </a:lnTo>
                <a:lnTo>
                  <a:pt x="0" y="30957"/>
                </a:lnTo>
                <a:lnTo>
                  <a:pt x="4763" y="7144"/>
                </a:lnTo>
                <a:lnTo>
                  <a:pt x="26194" y="0"/>
                </a:lnTo>
                <a:lnTo>
                  <a:pt x="54769" y="9525"/>
                </a:lnTo>
                <a:lnTo>
                  <a:pt x="128588" y="19050"/>
                </a:lnTo>
                <a:lnTo>
                  <a:pt x="192882" y="35719"/>
                </a:lnTo>
                <a:lnTo>
                  <a:pt x="254794" y="64294"/>
                </a:lnTo>
                <a:lnTo>
                  <a:pt x="352425" y="126207"/>
                </a:lnTo>
                <a:lnTo>
                  <a:pt x="371475" y="297657"/>
                </a:lnTo>
                <a:lnTo>
                  <a:pt x="395288" y="807244"/>
                </a:lnTo>
                <a:lnTo>
                  <a:pt x="414338" y="985838"/>
                </a:lnTo>
                <a:lnTo>
                  <a:pt x="404813" y="1028700"/>
                </a:lnTo>
                <a:lnTo>
                  <a:pt x="390525" y="1064419"/>
                </a:lnTo>
                <a:lnTo>
                  <a:pt x="361950" y="1085850"/>
                </a:lnTo>
                <a:lnTo>
                  <a:pt x="333375" y="1095375"/>
                </a:lnTo>
                <a:lnTo>
                  <a:pt x="302419" y="1097757"/>
                </a:lnTo>
                <a:lnTo>
                  <a:pt x="278607" y="1088232"/>
                </a:lnTo>
                <a:lnTo>
                  <a:pt x="245269" y="1045369"/>
                </a:lnTo>
                <a:lnTo>
                  <a:pt x="211932" y="973932"/>
                </a:lnTo>
                <a:lnTo>
                  <a:pt x="197644" y="909638"/>
                </a:lnTo>
                <a:lnTo>
                  <a:pt x="190500" y="871538"/>
                </a:lnTo>
                <a:lnTo>
                  <a:pt x="190500" y="823913"/>
                </a:lnTo>
                <a:lnTo>
                  <a:pt x="180975" y="5857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7" name="Google Shape;3997;p363"/>
          <p:cNvSpPr/>
          <p:nvPr/>
        </p:nvSpPr>
        <p:spPr>
          <a:xfrm rot="-5400000">
            <a:off x="2426495" y="4647406"/>
            <a:ext cx="2087562" cy="314325"/>
          </a:xfrm>
          <a:custGeom>
            <a:avLst/>
            <a:gdLst/>
            <a:ahLst/>
            <a:cxnLst/>
            <a:rect l="l" t="t" r="r" b="b"/>
            <a:pathLst>
              <a:path w="2088356" h="314325" extrusionOk="0">
                <a:moveTo>
                  <a:pt x="928687" y="78581"/>
                </a:moveTo>
                <a:lnTo>
                  <a:pt x="1409700" y="100013"/>
                </a:lnTo>
                <a:lnTo>
                  <a:pt x="1864518" y="109538"/>
                </a:lnTo>
                <a:lnTo>
                  <a:pt x="1924050" y="90488"/>
                </a:lnTo>
                <a:lnTo>
                  <a:pt x="2088356" y="169069"/>
                </a:lnTo>
                <a:lnTo>
                  <a:pt x="2009775" y="242888"/>
                </a:lnTo>
                <a:lnTo>
                  <a:pt x="1959768" y="278606"/>
                </a:lnTo>
                <a:lnTo>
                  <a:pt x="1883568" y="304800"/>
                </a:lnTo>
                <a:lnTo>
                  <a:pt x="1816893" y="314325"/>
                </a:lnTo>
                <a:lnTo>
                  <a:pt x="1654968" y="311944"/>
                </a:lnTo>
                <a:lnTo>
                  <a:pt x="828675" y="290513"/>
                </a:lnTo>
                <a:lnTo>
                  <a:pt x="223837" y="271463"/>
                </a:lnTo>
                <a:lnTo>
                  <a:pt x="104775" y="245269"/>
                </a:lnTo>
                <a:lnTo>
                  <a:pt x="42862" y="226219"/>
                </a:lnTo>
                <a:lnTo>
                  <a:pt x="14287" y="197644"/>
                </a:lnTo>
                <a:lnTo>
                  <a:pt x="0" y="161925"/>
                </a:lnTo>
                <a:lnTo>
                  <a:pt x="0" y="128588"/>
                </a:lnTo>
                <a:lnTo>
                  <a:pt x="16668" y="97631"/>
                </a:lnTo>
                <a:lnTo>
                  <a:pt x="78581" y="64294"/>
                </a:lnTo>
                <a:lnTo>
                  <a:pt x="169068" y="23813"/>
                </a:lnTo>
                <a:lnTo>
                  <a:pt x="245268" y="0"/>
                </a:lnTo>
                <a:lnTo>
                  <a:pt x="276225" y="4763"/>
                </a:lnTo>
                <a:lnTo>
                  <a:pt x="409575" y="33338"/>
                </a:lnTo>
                <a:lnTo>
                  <a:pt x="576262" y="59531"/>
                </a:lnTo>
                <a:lnTo>
                  <a:pt x="714375" y="71438"/>
                </a:lnTo>
                <a:lnTo>
                  <a:pt x="928687" y="785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8" name="Google Shape;3998;p363"/>
          <p:cNvSpPr/>
          <p:nvPr/>
        </p:nvSpPr>
        <p:spPr>
          <a:xfrm>
            <a:off x="3722688" y="1524000"/>
            <a:ext cx="566737" cy="1303338"/>
          </a:xfrm>
          <a:custGeom>
            <a:avLst/>
            <a:gdLst/>
            <a:ahLst/>
            <a:cxnLst/>
            <a:rect l="l" t="t" r="r" b="b"/>
            <a:pathLst>
              <a:path w="566737" h="1302544" extrusionOk="0">
                <a:moveTo>
                  <a:pt x="285750" y="581025"/>
                </a:moveTo>
                <a:lnTo>
                  <a:pt x="209550" y="254794"/>
                </a:lnTo>
                <a:lnTo>
                  <a:pt x="157162" y="126206"/>
                </a:lnTo>
                <a:lnTo>
                  <a:pt x="116681" y="107156"/>
                </a:lnTo>
                <a:lnTo>
                  <a:pt x="50006" y="73819"/>
                </a:lnTo>
                <a:lnTo>
                  <a:pt x="19050" y="54769"/>
                </a:lnTo>
                <a:lnTo>
                  <a:pt x="0" y="35719"/>
                </a:lnTo>
                <a:lnTo>
                  <a:pt x="7144" y="16669"/>
                </a:lnTo>
                <a:lnTo>
                  <a:pt x="23812" y="7144"/>
                </a:lnTo>
                <a:lnTo>
                  <a:pt x="64294" y="0"/>
                </a:lnTo>
                <a:lnTo>
                  <a:pt x="147637" y="0"/>
                </a:lnTo>
                <a:lnTo>
                  <a:pt x="221456" y="9525"/>
                </a:lnTo>
                <a:lnTo>
                  <a:pt x="323850" y="30956"/>
                </a:lnTo>
                <a:lnTo>
                  <a:pt x="426244" y="66675"/>
                </a:lnTo>
                <a:lnTo>
                  <a:pt x="507206" y="107156"/>
                </a:lnTo>
                <a:lnTo>
                  <a:pt x="531019" y="126206"/>
                </a:lnTo>
                <a:lnTo>
                  <a:pt x="545306" y="154781"/>
                </a:lnTo>
                <a:lnTo>
                  <a:pt x="538162" y="188119"/>
                </a:lnTo>
                <a:lnTo>
                  <a:pt x="514350" y="223838"/>
                </a:lnTo>
                <a:lnTo>
                  <a:pt x="488156" y="250031"/>
                </a:lnTo>
                <a:lnTo>
                  <a:pt x="533400" y="654844"/>
                </a:lnTo>
                <a:lnTo>
                  <a:pt x="554831" y="842963"/>
                </a:lnTo>
                <a:lnTo>
                  <a:pt x="566737" y="1009650"/>
                </a:lnTo>
                <a:lnTo>
                  <a:pt x="557212" y="1228725"/>
                </a:lnTo>
                <a:lnTo>
                  <a:pt x="547687" y="1262063"/>
                </a:lnTo>
                <a:lnTo>
                  <a:pt x="528637" y="1285875"/>
                </a:lnTo>
                <a:lnTo>
                  <a:pt x="497681" y="1302544"/>
                </a:lnTo>
                <a:lnTo>
                  <a:pt x="471487" y="1302544"/>
                </a:lnTo>
                <a:lnTo>
                  <a:pt x="440531" y="1278731"/>
                </a:lnTo>
                <a:lnTo>
                  <a:pt x="423862" y="1240631"/>
                </a:lnTo>
                <a:lnTo>
                  <a:pt x="395287" y="1097756"/>
                </a:lnTo>
                <a:lnTo>
                  <a:pt x="352425" y="890588"/>
                </a:lnTo>
                <a:lnTo>
                  <a:pt x="307181" y="683419"/>
                </a:lnTo>
                <a:lnTo>
                  <a:pt x="285750" y="5810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9" name="Google Shape;3999;p363"/>
          <p:cNvSpPr/>
          <p:nvPr/>
        </p:nvSpPr>
        <p:spPr>
          <a:xfrm>
            <a:off x="5448300" y="1436688"/>
            <a:ext cx="528638" cy="1371600"/>
          </a:xfrm>
          <a:custGeom>
            <a:avLst/>
            <a:gdLst/>
            <a:ahLst/>
            <a:cxnLst/>
            <a:rect l="l" t="t" r="r" b="b"/>
            <a:pathLst>
              <a:path w="528638" h="1371600" extrusionOk="0">
                <a:moveTo>
                  <a:pt x="123825" y="928687"/>
                </a:moveTo>
                <a:lnTo>
                  <a:pt x="142875" y="800100"/>
                </a:lnTo>
                <a:lnTo>
                  <a:pt x="171450" y="592931"/>
                </a:lnTo>
                <a:lnTo>
                  <a:pt x="185738" y="419100"/>
                </a:lnTo>
                <a:cubicBezTo>
                  <a:pt x="186532" y="368300"/>
                  <a:pt x="187325" y="317500"/>
                  <a:pt x="188119" y="266700"/>
                </a:cubicBezTo>
                <a:lnTo>
                  <a:pt x="185738" y="214312"/>
                </a:lnTo>
                <a:lnTo>
                  <a:pt x="164306" y="154781"/>
                </a:lnTo>
                <a:lnTo>
                  <a:pt x="126206" y="116681"/>
                </a:lnTo>
                <a:lnTo>
                  <a:pt x="95250" y="95250"/>
                </a:lnTo>
                <a:lnTo>
                  <a:pt x="47625" y="73819"/>
                </a:lnTo>
                <a:lnTo>
                  <a:pt x="26194" y="66675"/>
                </a:lnTo>
                <a:lnTo>
                  <a:pt x="7144" y="50006"/>
                </a:lnTo>
                <a:lnTo>
                  <a:pt x="0" y="33337"/>
                </a:lnTo>
                <a:lnTo>
                  <a:pt x="0" y="16669"/>
                </a:lnTo>
                <a:lnTo>
                  <a:pt x="7144" y="9525"/>
                </a:lnTo>
                <a:lnTo>
                  <a:pt x="30956" y="2381"/>
                </a:lnTo>
                <a:lnTo>
                  <a:pt x="100013" y="0"/>
                </a:lnTo>
                <a:lnTo>
                  <a:pt x="197644" y="11906"/>
                </a:lnTo>
                <a:lnTo>
                  <a:pt x="297656" y="35719"/>
                </a:lnTo>
                <a:lnTo>
                  <a:pt x="361950" y="57150"/>
                </a:lnTo>
                <a:lnTo>
                  <a:pt x="421481" y="90487"/>
                </a:lnTo>
                <a:lnTo>
                  <a:pt x="481013" y="140494"/>
                </a:lnTo>
                <a:lnTo>
                  <a:pt x="514350" y="178594"/>
                </a:lnTo>
                <a:lnTo>
                  <a:pt x="528638" y="228600"/>
                </a:lnTo>
                <a:lnTo>
                  <a:pt x="523875" y="271462"/>
                </a:lnTo>
                <a:lnTo>
                  <a:pt x="507206" y="309562"/>
                </a:lnTo>
                <a:lnTo>
                  <a:pt x="461963" y="361950"/>
                </a:lnTo>
                <a:lnTo>
                  <a:pt x="397669" y="581025"/>
                </a:lnTo>
                <a:lnTo>
                  <a:pt x="361950" y="802481"/>
                </a:lnTo>
                <a:lnTo>
                  <a:pt x="250031" y="1097756"/>
                </a:lnTo>
                <a:lnTo>
                  <a:pt x="202406" y="1247775"/>
                </a:lnTo>
                <a:lnTo>
                  <a:pt x="173831" y="1319212"/>
                </a:lnTo>
                <a:lnTo>
                  <a:pt x="147638" y="1357312"/>
                </a:lnTo>
                <a:lnTo>
                  <a:pt x="128588" y="1369219"/>
                </a:lnTo>
                <a:lnTo>
                  <a:pt x="104775" y="1371600"/>
                </a:lnTo>
                <a:lnTo>
                  <a:pt x="64294" y="1359694"/>
                </a:lnTo>
                <a:lnTo>
                  <a:pt x="45244" y="1333500"/>
                </a:lnTo>
                <a:lnTo>
                  <a:pt x="52388" y="1269206"/>
                </a:lnTo>
                <a:lnTo>
                  <a:pt x="123825" y="92868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0" name="Google Shape;4000;p363"/>
          <p:cNvSpPr/>
          <p:nvPr/>
        </p:nvSpPr>
        <p:spPr>
          <a:xfrm>
            <a:off x="4314825" y="3789363"/>
            <a:ext cx="1214438" cy="1025525"/>
          </a:xfrm>
          <a:custGeom>
            <a:avLst/>
            <a:gdLst/>
            <a:ahLst/>
            <a:cxnLst/>
            <a:rect l="l" t="t" r="r" b="b"/>
            <a:pathLst>
              <a:path w="1214438" h="1026319" extrusionOk="0">
                <a:moveTo>
                  <a:pt x="869156" y="478631"/>
                </a:moveTo>
                <a:lnTo>
                  <a:pt x="892969" y="280987"/>
                </a:lnTo>
                <a:lnTo>
                  <a:pt x="897731" y="247650"/>
                </a:lnTo>
                <a:lnTo>
                  <a:pt x="890588" y="223837"/>
                </a:lnTo>
                <a:lnTo>
                  <a:pt x="873919" y="202406"/>
                </a:lnTo>
                <a:lnTo>
                  <a:pt x="857250" y="197644"/>
                </a:lnTo>
                <a:lnTo>
                  <a:pt x="833438" y="197644"/>
                </a:lnTo>
                <a:lnTo>
                  <a:pt x="790575" y="200025"/>
                </a:lnTo>
                <a:lnTo>
                  <a:pt x="71438" y="316706"/>
                </a:lnTo>
                <a:lnTo>
                  <a:pt x="0" y="164306"/>
                </a:lnTo>
                <a:lnTo>
                  <a:pt x="116681" y="150019"/>
                </a:lnTo>
                <a:lnTo>
                  <a:pt x="395288" y="107156"/>
                </a:lnTo>
                <a:lnTo>
                  <a:pt x="823913" y="40481"/>
                </a:lnTo>
                <a:lnTo>
                  <a:pt x="862013" y="21431"/>
                </a:lnTo>
                <a:lnTo>
                  <a:pt x="912019" y="2381"/>
                </a:lnTo>
                <a:lnTo>
                  <a:pt x="997744" y="0"/>
                </a:lnTo>
                <a:lnTo>
                  <a:pt x="1033463" y="9525"/>
                </a:lnTo>
                <a:lnTo>
                  <a:pt x="1183481" y="116681"/>
                </a:lnTo>
                <a:lnTo>
                  <a:pt x="1207294" y="150019"/>
                </a:lnTo>
                <a:lnTo>
                  <a:pt x="1214438" y="192881"/>
                </a:lnTo>
                <a:lnTo>
                  <a:pt x="1197769" y="242887"/>
                </a:lnTo>
                <a:lnTo>
                  <a:pt x="1147763" y="328612"/>
                </a:lnTo>
                <a:lnTo>
                  <a:pt x="1131094" y="366712"/>
                </a:lnTo>
                <a:lnTo>
                  <a:pt x="1009650" y="866775"/>
                </a:lnTo>
                <a:lnTo>
                  <a:pt x="985838" y="940594"/>
                </a:lnTo>
                <a:lnTo>
                  <a:pt x="957263" y="985837"/>
                </a:lnTo>
                <a:lnTo>
                  <a:pt x="919163" y="1014412"/>
                </a:lnTo>
                <a:lnTo>
                  <a:pt x="883444" y="1026319"/>
                </a:lnTo>
                <a:lnTo>
                  <a:pt x="842963" y="1023937"/>
                </a:lnTo>
                <a:lnTo>
                  <a:pt x="821531" y="1000125"/>
                </a:lnTo>
                <a:lnTo>
                  <a:pt x="814388" y="962025"/>
                </a:lnTo>
                <a:lnTo>
                  <a:pt x="812006" y="909637"/>
                </a:lnTo>
                <a:lnTo>
                  <a:pt x="831056" y="707231"/>
                </a:lnTo>
                <a:lnTo>
                  <a:pt x="869156" y="4786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1" name="Google Shape;4001;p363"/>
          <p:cNvSpPr/>
          <p:nvPr/>
        </p:nvSpPr>
        <p:spPr>
          <a:xfrm>
            <a:off x="4379913" y="4497388"/>
            <a:ext cx="842962" cy="304800"/>
          </a:xfrm>
          <a:custGeom>
            <a:avLst/>
            <a:gdLst/>
            <a:ahLst/>
            <a:cxnLst/>
            <a:rect l="l" t="t" r="r" b="b"/>
            <a:pathLst>
              <a:path w="842962" h="304800" extrusionOk="0">
                <a:moveTo>
                  <a:pt x="376237" y="233363"/>
                </a:moveTo>
                <a:lnTo>
                  <a:pt x="59531" y="304800"/>
                </a:lnTo>
                <a:lnTo>
                  <a:pt x="0" y="121444"/>
                </a:lnTo>
                <a:lnTo>
                  <a:pt x="197644" y="92869"/>
                </a:lnTo>
                <a:lnTo>
                  <a:pt x="616744" y="26194"/>
                </a:lnTo>
                <a:lnTo>
                  <a:pt x="783431" y="0"/>
                </a:lnTo>
                <a:lnTo>
                  <a:pt x="842962" y="173832"/>
                </a:lnTo>
                <a:lnTo>
                  <a:pt x="376237" y="2333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2" name="Google Shape;4002;p363"/>
          <p:cNvSpPr/>
          <p:nvPr/>
        </p:nvSpPr>
        <p:spPr>
          <a:xfrm rot="-5400000">
            <a:off x="4639470" y="4399756"/>
            <a:ext cx="2894012" cy="568325"/>
          </a:xfrm>
          <a:custGeom>
            <a:avLst/>
            <a:gdLst/>
            <a:ahLst/>
            <a:cxnLst/>
            <a:rect l="l" t="t" r="r" b="b"/>
            <a:pathLst>
              <a:path w="2893513" h="568681" extrusionOk="0">
                <a:moveTo>
                  <a:pt x="1275150" y="290604"/>
                </a:moveTo>
                <a:lnTo>
                  <a:pt x="1858863" y="275572"/>
                </a:lnTo>
                <a:lnTo>
                  <a:pt x="2505206" y="265552"/>
                </a:lnTo>
                <a:lnTo>
                  <a:pt x="2545289" y="260541"/>
                </a:lnTo>
                <a:lnTo>
                  <a:pt x="2773263" y="105218"/>
                </a:lnTo>
                <a:lnTo>
                  <a:pt x="2893513" y="0"/>
                </a:lnTo>
                <a:lnTo>
                  <a:pt x="2891008" y="142797"/>
                </a:lnTo>
                <a:lnTo>
                  <a:pt x="2813346" y="215447"/>
                </a:lnTo>
                <a:lnTo>
                  <a:pt x="2763242" y="295614"/>
                </a:lnTo>
                <a:lnTo>
                  <a:pt x="2683075" y="433400"/>
                </a:lnTo>
                <a:lnTo>
                  <a:pt x="2650508" y="508557"/>
                </a:lnTo>
                <a:lnTo>
                  <a:pt x="2620445" y="541124"/>
                </a:lnTo>
                <a:lnTo>
                  <a:pt x="2592888" y="561166"/>
                </a:lnTo>
                <a:lnTo>
                  <a:pt x="2562826" y="568681"/>
                </a:lnTo>
                <a:lnTo>
                  <a:pt x="2515227" y="561166"/>
                </a:lnTo>
                <a:lnTo>
                  <a:pt x="2477649" y="541124"/>
                </a:lnTo>
                <a:lnTo>
                  <a:pt x="2452597" y="523588"/>
                </a:lnTo>
                <a:lnTo>
                  <a:pt x="1578280" y="503546"/>
                </a:lnTo>
                <a:lnTo>
                  <a:pt x="987051" y="518577"/>
                </a:lnTo>
                <a:lnTo>
                  <a:pt x="774109" y="528598"/>
                </a:lnTo>
                <a:lnTo>
                  <a:pt x="491021" y="566176"/>
                </a:lnTo>
                <a:lnTo>
                  <a:pt x="433401" y="566176"/>
                </a:lnTo>
                <a:lnTo>
                  <a:pt x="243005" y="498536"/>
                </a:lnTo>
                <a:lnTo>
                  <a:pt x="117745" y="435906"/>
                </a:lnTo>
                <a:lnTo>
                  <a:pt x="37578" y="373275"/>
                </a:lnTo>
                <a:lnTo>
                  <a:pt x="0" y="325677"/>
                </a:lnTo>
                <a:lnTo>
                  <a:pt x="729015" y="305635"/>
                </a:lnTo>
                <a:lnTo>
                  <a:pt x="1275150" y="29060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3" name="Google Shape;4003;p363"/>
          <p:cNvSpPr/>
          <p:nvPr/>
        </p:nvSpPr>
        <p:spPr>
          <a:xfrm>
            <a:off x="5424488" y="5468938"/>
            <a:ext cx="746125" cy="660400"/>
          </a:xfrm>
          <a:custGeom>
            <a:avLst/>
            <a:gdLst/>
            <a:ahLst/>
            <a:cxnLst/>
            <a:rect l="l" t="t" r="r" b="b"/>
            <a:pathLst>
              <a:path w="745331" h="659607" extrusionOk="0">
                <a:moveTo>
                  <a:pt x="173831" y="192882"/>
                </a:moveTo>
                <a:lnTo>
                  <a:pt x="347662" y="283369"/>
                </a:lnTo>
                <a:lnTo>
                  <a:pt x="492918" y="392907"/>
                </a:lnTo>
                <a:lnTo>
                  <a:pt x="550068" y="457200"/>
                </a:lnTo>
                <a:lnTo>
                  <a:pt x="583406" y="542925"/>
                </a:lnTo>
                <a:lnTo>
                  <a:pt x="623887" y="609600"/>
                </a:lnTo>
                <a:lnTo>
                  <a:pt x="666750" y="647700"/>
                </a:lnTo>
                <a:lnTo>
                  <a:pt x="704850" y="659607"/>
                </a:lnTo>
                <a:lnTo>
                  <a:pt x="745331" y="628650"/>
                </a:lnTo>
                <a:lnTo>
                  <a:pt x="695325" y="0"/>
                </a:lnTo>
                <a:lnTo>
                  <a:pt x="664368" y="50007"/>
                </a:lnTo>
                <a:lnTo>
                  <a:pt x="633412" y="95250"/>
                </a:lnTo>
                <a:lnTo>
                  <a:pt x="609600" y="119063"/>
                </a:lnTo>
                <a:lnTo>
                  <a:pt x="571500" y="140494"/>
                </a:lnTo>
                <a:lnTo>
                  <a:pt x="495300" y="150019"/>
                </a:lnTo>
                <a:lnTo>
                  <a:pt x="402431" y="147638"/>
                </a:lnTo>
                <a:lnTo>
                  <a:pt x="257175" y="121444"/>
                </a:lnTo>
                <a:lnTo>
                  <a:pt x="76200" y="61913"/>
                </a:lnTo>
                <a:lnTo>
                  <a:pt x="30956" y="54769"/>
                </a:lnTo>
                <a:lnTo>
                  <a:pt x="4762" y="64294"/>
                </a:lnTo>
                <a:lnTo>
                  <a:pt x="0" y="83344"/>
                </a:lnTo>
                <a:lnTo>
                  <a:pt x="4762" y="104775"/>
                </a:lnTo>
                <a:lnTo>
                  <a:pt x="28575" y="126207"/>
                </a:lnTo>
                <a:lnTo>
                  <a:pt x="173831" y="19288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F4B27B2-091C-0A4D-B01B-925C1CD14FB3}"/>
              </a:ext>
            </a:extLst>
          </p:cNvPr>
          <p:cNvGrpSpPr/>
          <p:nvPr/>
        </p:nvGrpSpPr>
        <p:grpSpPr>
          <a:xfrm>
            <a:off x="2601074" y="1432675"/>
            <a:ext cx="4441825" cy="4694237"/>
            <a:chOff x="2757488" y="1589088"/>
            <a:chExt cx="4441825" cy="4694237"/>
          </a:xfrm>
        </p:grpSpPr>
        <p:sp>
          <p:nvSpPr>
            <p:cNvPr id="14" name="Google Shape;3993;p363">
              <a:extLst>
                <a:ext uri="{FF2B5EF4-FFF2-40B4-BE49-F238E27FC236}">
                  <a16:creationId xmlns:a16="http://schemas.microsoft.com/office/drawing/2014/main" id="{32C4A677-E1AA-4E41-869F-70001C980031}"/>
                </a:ext>
              </a:extLst>
            </p:cNvPr>
            <p:cNvSpPr/>
            <p:nvPr/>
          </p:nvSpPr>
          <p:spPr>
            <a:xfrm>
              <a:off x="3095625" y="2085975"/>
              <a:ext cx="3940175" cy="631825"/>
            </a:xfrm>
            <a:custGeom>
              <a:avLst/>
              <a:gdLst/>
              <a:ahLst/>
              <a:cxnLst/>
              <a:rect l="l" t="t" r="r" b="b"/>
              <a:pathLst>
                <a:path w="3940175" h="631825" extrusionOk="0">
                  <a:moveTo>
                    <a:pt x="1609725" y="377825"/>
                  </a:moveTo>
                  <a:lnTo>
                    <a:pt x="1333500" y="422275"/>
                  </a:lnTo>
                  <a:lnTo>
                    <a:pt x="1108075" y="469900"/>
                  </a:lnTo>
                  <a:lnTo>
                    <a:pt x="974725" y="495300"/>
                  </a:lnTo>
                  <a:lnTo>
                    <a:pt x="822325" y="530225"/>
                  </a:lnTo>
                  <a:lnTo>
                    <a:pt x="704850" y="574675"/>
                  </a:lnTo>
                  <a:lnTo>
                    <a:pt x="587375" y="619125"/>
                  </a:lnTo>
                  <a:lnTo>
                    <a:pt x="552450" y="631825"/>
                  </a:lnTo>
                  <a:lnTo>
                    <a:pt x="504825" y="625475"/>
                  </a:lnTo>
                  <a:lnTo>
                    <a:pt x="422275" y="596900"/>
                  </a:lnTo>
                  <a:lnTo>
                    <a:pt x="161925" y="444500"/>
                  </a:lnTo>
                  <a:lnTo>
                    <a:pt x="34925" y="361950"/>
                  </a:lnTo>
                  <a:lnTo>
                    <a:pt x="9525" y="330200"/>
                  </a:lnTo>
                  <a:lnTo>
                    <a:pt x="0" y="292100"/>
                  </a:lnTo>
                  <a:lnTo>
                    <a:pt x="6350" y="276225"/>
                  </a:lnTo>
                  <a:lnTo>
                    <a:pt x="25400" y="273050"/>
                  </a:lnTo>
                  <a:lnTo>
                    <a:pt x="66675" y="282575"/>
                  </a:lnTo>
                  <a:lnTo>
                    <a:pt x="117475" y="301625"/>
                  </a:lnTo>
                  <a:lnTo>
                    <a:pt x="193675" y="327025"/>
                  </a:lnTo>
                  <a:lnTo>
                    <a:pt x="320675" y="352425"/>
                  </a:lnTo>
                  <a:lnTo>
                    <a:pt x="434975" y="358775"/>
                  </a:lnTo>
                  <a:lnTo>
                    <a:pt x="523875" y="352425"/>
                  </a:lnTo>
                  <a:lnTo>
                    <a:pt x="631825" y="339725"/>
                  </a:lnTo>
                  <a:lnTo>
                    <a:pt x="1066800" y="269875"/>
                  </a:lnTo>
                  <a:lnTo>
                    <a:pt x="1339850" y="244475"/>
                  </a:lnTo>
                  <a:lnTo>
                    <a:pt x="1879600" y="184150"/>
                  </a:lnTo>
                  <a:lnTo>
                    <a:pt x="2260600" y="142875"/>
                  </a:lnTo>
                  <a:lnTo>
                    <a:pt x="2651125" y="114300"/>
                  </a:lnTo>
                  <a:lnTo>
                    <a:pt x="2924175" y="88900"/>
                  </a:lnTo>
                  <a:lnTo>
                    <a:pt x="3228975" y="63500"/>
                  </a:lnTo>
                  <a:lnTo>
                    <a:pt x="3397250" y="38100"/>
                  </a:lnTo>
                  <a:lnTo>
                    <a:pt x="3533775" y="3175"/>
                  </a:lnTo>
                  <a:lnTo>
                    <a:pt x="3571875" y="0"/>
                  </a:lnTo>
                  <a:lnTo>
                    <a:pt x="3689350" y="25400"/>
                  </a:lnTo>
                  <a:lnTo>
                    <a:pt x="3806825" y="63500"/>
                  </a:lnTo>
                  <a:lnTo>
                    <a:pt x="3876675" y="104775"/>
                  </a:lnTo>
                  <a:lnTo>
                    <a:pt x="3914775" y="149225"/>
                  </a:lnTo>
                  <a:lnTo>
                    <a:pt x="3937000" y="187325"/>
                  </a:lnTo>
                  <a:lnTo>
                    <a:pt x="3940175" y="215900"/>
                  </a:lnTo>
                  <a:lnTo>
                    <a:pt x="3924300" y="244475"/>
                  </a:lnTo>
                  <a:lnTo>
                    <a:pt x="3889375" y="260350"/>
                  </a:lnTo>
                  <a:lnTo>
                    <a:pt x="3775075" y="263525"/>
                  </a:lnTo>
                  <a:lnTo>
                    <a:pt x="3419475" y="260350"/>
                  </a:lnTo>
                  <a:lnTo>
                    <a:pt x="2841625" y="288925"/>
                  </a:lnTo>
                  <a:lnTo>
                    <a:pt x="2619375" y="292100"/>
                  </a:lnTo>
                  <a:lnTo>
                    <a:pt x="1609725" y="3778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994;p363">
              <a:extLst>
                <a:ext uri="{FF2B5EF4-FFF2-40B4-BE49-F238E27FC236}">
                  <a16:creationId xmlns:a16="http://schemas.microsoft.com/office/drawing/2014/main" id="{CC76C7B9-D1A5-AA43-813C-4189F508C089}"/>
                </a:ext>
              </a:extLst>
            </p:cNvPr>
            <p:cNvSpPr/>
            <p:nvPr/>
          </p:nvSpPr>
          <p:spPr>
            <a:xfrm>
              <a:off x="2757488" y="3048000"/>
              <a:ext cx="1384300" cy="1712913"/>
            </a:xfrm>
            <a:custGeom>
              <a:avLst/>
              <a:gdLst/>
              <a:ahLst/>
              <a:cxnLst/>
              <a:rect l="l" t="t" r="r" b="b"/>
              <a:pathLst>
                <a:path w="1383506" h="1712119" extrusionOk="0">
                  <a:moveTo>
                    <a:pt x="821531" y="721519"/>
                  </a:moveTo>
                  <a:lnTo>
                    <a:pt x="907256" y="566738"/>
                  </a:lnTo>
                  <a:lnTo>
                    <a:pt x="966787" y="440531"/>
                  </a:lnTo>
                  <a:lnTo>
                    <a:pt x="1021556" y="283369"/>
                  </a:lnTo>
                  <a:lnTo>
                    <a:pt x="1040606" y="180975"/>
                  </a:lnTo>
                  <a:lnTo>
                    <a:pt x="1038225" y="164306"/>
                  </a:lnTo>
                  <a:lnTo>
                    <a:pt x="966787" y="80963"/>
                  </a:lnTo>
                  <a:lnTo>
                    <a:pt x="952500" y="64294"/>
                  </a:lnTo>
                  <a:lnTo>
                    <a:pt x="938212" y="35719"/>
                  </a:lnTo>
                  <a:lnTo>
                    <a:pt x="940593" y="19050"/>
                  </a:lnTo>
                  <a:lnTo>
                    <a:pt x="947737" y="4763"/>
                  </a:lnTo>
                  <a:lnTo>
                    <a:pt x="957262" y="0"/>
                  </a:lnTo>
                  <a:lnTo>
                    <a:pt x="992981" y="9525"/>
                  </a:lnTo>
                  <a:lnTo>
                    <a:pt x="1073943" y="38100"/>
                  </a:lnTo>
                  <a:lnTo>
                    <a:pt x="1128712" y="61913"/>
                  </a:lnTo>
                  <a:lnTo>
                    <a:pt x="1193006" y="102394"/>
                  </a:lnTo>
                  <a:lnTo>
                    <a:pt x="1250156" y="147638"/>
                  </a:lnTo>
                  <a:lnTo>
                    <a:pt x="1293018" y="195263"/>
                  </a:lnTo>
                  <a:lnTo>
                    <a:pt x="1369218" y="307181"/>
                  </a:lnTo>
                  <a:lnTo>
                    <a:pt x="1383506" y="340519"/>
                  </a:lnTo>
                  <a:lnTo>
                    <a:pt x="1378743" y="366713"/>
                  </a:lnTo>
                  <a:lnTo>
                    <a:pt x="1297781" y="438150"/>
                  </a:lnTo>
                  <a:lnTo>
                    <a:pt x="933450" y="907256"/>
                  </a:lnTo>
                  <a:lnTo>
                    <a:pt x="792956" y="1076325"/>
                  </a:lnTo>
                  <a:lnTo>
                    <a:pt x="552450" y="1312069"/>
                  </a:lnTo>
                  <a:lnTo>
                    <a:pt x="378618" y="1481138"/>
                  </a:lnTo>
                  <a:lnTo>
                    <a:pt x="207168" y="1609725"/>
                  </a:lnTo>
                  <a:lnTo>
                    <a:pt x="45243" y="1707356"/>
                  </a:lnTo>
                  <a:lnTo>
                    <a:pt x="16668" y="1712119"/>
                  </a:lnTo>
                  <a:lnTo>
                    <a:pt x="0" y="1695450"/>
                  </a:lnTo>
                  <a:lnTo>
                    <a:pt x="2381" y="1669256"/>
                  </a:lnTo>
                  <a:lnTo>
                    <a:pt x="42862" y="1616869"/>
                  </a:lnTo>
                  <a:lnTo>
                    <a:pt x="219075" y="1443038"/>
                  </a:lnTo>
                  <a:lnTo>
                    <a:pt x="450056" y="1195388"/>
                  </a:lnTo>
                  <a:lnTo>
                    <a:pt x="671512" y="940594"/>
                  </a:lnTo>
                  <a:lnTo>
                    <a:pt x="821531" y="7215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995;p363">
              <a:extLst>
                <a:ext uri="{FF2B5EF4-FFF2-40B4-BE49-F238E27FC236}">
                  <a16:creationId xmlns:a16="http://schemas.microsoft.com/office/drawing/2014/main" id="{DF251E0E-1BE8-DA48-A782-D8EE1B0D2DBE}"/>
                </a:ext>
              </a:extLst>
            </p:cNvPr>
            <p:cNvSpPr/>
            <p:nvPr/>
          </p:nvSpPr>
          <p:spPr>
            <a:xfrm>
              <a:off x="4229100" y="3089275"/>
              <a:ext cx="2970213" cy="492125"/>
            </a:xfrm>
            <a:custGeom>
              <a:avLst/>
              <a:gdLst/>
              <a:ahLst/>
              <a:cxnLst/>
              <a:rect l="l" t="t" r="r" b="b"/>
              <a:pathLst>
                <a:path w="2971174" h="493525" extrusionOk="0">
                  <a:moveTo>
                    <a:pt x="1448009" y="380791"/>
                  </a:moveTo>
                  <a:lnTo>
                    <a:pt x="1019619" y="435906"/>
                  </a:lnTo>
                  <a:lnTo>
                    <a:pt x="688932" y="473484"/>
                  </a:lnTo>
                  <a:lnTo>
                    <a:pt x="455948" y="491020"/>
                  </a:lnTo>
                  <a:lnTo>
                    <a:pt x="373276" y="493525"/>
                  </a:lnTo>
                  <a:lnTo>
                    <a:pt x="315656" y="488515"/>
                  </a:lnTo>
                  <a:lnTo>
                    <a:pt x="260542" y="475989"/>
                  </a:lnTo>
                  <a:lnTo>
                    <a:pt x="172859" y="428390"/>
                  </a:lnTo>
                  <a:lnTo>
                    <a:pt x="105219" y="378286"/>
                  </a:lnTo>
                  <a:lnTo>
                    <a:pt x="47599" y="333192"/>
                  </a:lnTo>
                  <a:lnTo>
                    <a:pt x="15032" y="295614"/>
                  </a:lnTo>
                  <a:lnTo>
                    <a:pt x="0" y="258036"/>
                  </a:lnTo>
                  <a:lnTo>
                    <a:pt x="10021" y="230479"/>
                  </a:lnTo>
                  <a:lnTo>
                    <a:pt x="25052" y="225468"/>
                  </a:lnTo>
                  <a:lnTo>
                    <a:pt x="60125" y="245510"/>
                  </a:lnTo>
                  <a:lnTo>
                    <a:pt x="140292" y="275572"/>
                  </a:lnTo>
                  <a:lnTo>
                    <a:pt x="278078" y="305635"/>
                  </a:lnTo>
                  <a:lnTo>
                    <a:pt x="415864" y="318161"/>
                  </a:lnTo>
                  <a:lnTo>
                    <a:pt x="586218" y="300624"/>
                  </a:lnTo>
                  <a:lnTo>
                    <a:pt x="1458030" y="195406"/>
                  </a:lnTo>
                  <a:lnTo>
                    <a:pt x="2096857" y="100208"/>
                  </a:lnTo>
                  <a:lnTo>
                    <a:pt x="2347378" y="62630"/>
                  </a:lnTo>
                  <a:lnTo>
                    <a:pt x="2432555" y="25052"/>
                  </a:lnTo>
                  <a:lnTo>
                    <a:pt x="2465123" y="0"/>
                  </a:lnTo>
                  <a:lnTo>
                    <a:pt x="2655518" y="30062"/>
                  </a:lnTo>
                  <a:lnTo>
                    <a:pt x="2805830" y="67640"/>
                  </a:lnTo>
                  <a:lnTo>
                    <a:pt x="2906039" y="112734"/>
                  </a:lnTo>
                  <a:lnTo>
                    <a:pt x="2951132" y="147807"/>
                  </a:lnTo>
                  <a:lnTo>
                    <a:pt x="2963658" y="167849"/>
                  </a:lnTo>
                  <a:lnTo>
                    <a:pt x="2971174" y="207932"/>
                  </a:lnTo>
                  <a:lnTo>
                    <a:pt x="2963658" y="235489"/>
                  </a:lnTo>
                  <a:lnTo>
                    <a:pt x="2928586" y="258036"/>
                  </a:lnTo>
                  <a:lnTo>
                    <a:pt x="2848419" y="278078"/>
                  </a:lnTo>
                  <a:lnTo>
                    <a:pt x="2755726" y="295614"/>
                  </a:lnTo>
                  <a:lnTo>
                    <a:pt x="2485164" y="300624"/>
                  </a:lnTo>
                  <a:lnTo>
                    <a:pt x="1921493" y="333192"/>
                  </a:lnTo>
                  <a:lnTo>
                    <a:pt x="1748634" y="338203"/>
                  </a:lnTo>
                  <a:lnTo>
                    <a:pt x="1448009" y="38079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996;p363">
              <a:extLst>
                <a:ext uri="{FF2B5EF4-FFF2-40B4-BE49-F238E27FC236}">
                  <a16:creationId xmlns:a16="http://schemas.microsoft.com/office/drawing/2014/main" id="{75006916-229F-604D-8E9D-260969F62873}"/>
                </a:ext>
              </a:extLst>
            </p:cNvPr>
            <p:cNvSpPr/>
            <p:nvPr/>
          </p:nvSpPr>
          <p:spPr>
            <a:xfrm>
              <a:off x="4213225" y="3963988"/>
              <a:ext cx="414338" cy="1098550"/>
            </a:xfrm>
            <a:custGeom>
              <a:avLst/>
              <a:gdLst/>
              <a:ahLst/>
              <a:cxnLst/>
              <a:rect l="l" t="t" r="r" b="b"/>
              <a:pathLst>
                <a:path w="414338" h="1097757" extrusionOk="0">
                  <a:moveTo>
                    <a:pt x="180975" y="585788"/>
                  </a:moveTo>
                  <a:lnTo>
                    <a:pt x="173832" y="357188"/>
                  </a:lnTo>
                  <a:lnTo>
                    <a:pt x="159544" y="261938"/>
                  </a:lnTo>
                  <a:lnTo>
                    <a:pt x="142875" y="202407"/>
                  </a:lnTo>
                  <a:lnTo>
                    <a:pt x="121444" y="161925"/>
                  </a:lnTo>
                  <a:lnTo>
                    <a:pt x="66675" y="102394"/>
                  </a:lnTo>
                  <a:lnTo>
                    <a:pt x="26194" y="71438"/>
                  </a:lnTo>
                  <a:lnTo>
                    <a:pt x="14288" y="64294"/>
                  </a:lnTo>
                  <a:lnTo>
                    <a:pt x="4763" y="50007"/>
                  </a:lnTo>
                  <a:lnTo>
                    <a:pt x="0" y="30957"/>
                  </a:lnTo>
                  <a:lnTo>
                    <a:pt x="4763" y="7144"/>
                  </a:lnTo>
                  <a:lnTo>
                    <a:pt x="26194" y="0"/>
                  </a:lnTo>
                  <a:lnTo>
                    <a:pt x="54769" y="9525"/>
                  </a:lnTo>
                  <a:lnTo>
                    <a:pt x="128588" y="19050"/>
                  </a:lnTo>
                  <a:lnTo>
                    <a:pt x="192882" y="35719"/>
                  </a:lnTo>
                  <a:lnTo>
                    <a:pt x="254794" y="64294"/>
                  </a:lnTo>
                  <a:lnTo>
                    <a:pt x="352425" y="126207"/>
                  </a:lnTo>
                  <a:lnTo>
                    <a:pt x="371475" y="297657"/>
                  </a:lnTo>
                  <a:lnTo>
                    <a:pt x="395288" y="807244"/>
                  </a:lnTo>
                  <a:lnTo>
                    <a:pt x="414338" y="985838"/>
                  </a:lnTo>
                  <a:lnTo>
                    <a:pt x="404813" y="1028700"/>
                  </a:lnTo>
                  <a:lnTo>
                    <a:pt x="390525" y="1064419"/>
                  </a:lnTo>
                  <a:lnTo>
                    <a:pt x="361950" y="1085850"/>
                  </a:lnTo>
                  <a:lnTo>
                    <a:pt x="333375" y="1095375"/>
                  </a:lnTo>
                  <a:lnTo>
                    <a:pt x="302419" y="1097757"/>
                  </a:lnTo>
                  <a:lnTo>
                    <a:pt x="278607" y="1088232"/>
                  </a:lnTo>
                  <a:lnTo>
                    <a:pt x="245269" y="1045369"/>
                  </a:lnTo>
                  <a:lnTo>
                    <a:pt x="211932" y="973932"/>
                  </a:lnTo>
                  <a:lnTo>
                    <a:pt x="197644" y="909638"/>
                  </a:lnTo>
                  <a:lnTo>
                    <a:pt x="190500" y="871538"/>
                  </a:lnTo>
                  <a:lnTo>
                    <a:pt x="190500" y="823913"/>
                  </a:lnTo>
                  <a:lnTo>
                    <a:pt x="180975" y="5857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997;p363">
              <a:extLst>
                <a:ext uri="{FF2B5EF4-FFF2-40B4-BE49-F238E27FC236}">
                  <a16:creationId xmlns:a16="http://schemas.microsoft.com/office/drawing/2014/main" id="{C614D754-4104-9A40-A4C6-64BC93D0EC5F}"/>
                </a:ext>
              </a:extLst>
            </p:cNvPr>
            <p:cNvSpPr/>
            <p:nvPr/>
          </p:nvSpPr>
          <p:spPr>
            <a:xfrm rot="-5400000">
              <a:off x="2578895" y="4799806"/>
              <a:ext cx="2087562" cy="314325"/>
            </a:xfrm>
            <a:custGeom>
              <a:avLst/>
              <a:gdLst/>
              <a:ahLst/>
              <a:cxnLst/>
              <a:rect l="l" t="t" r="r" b="b"/>
              <a:pathLst>
                <a:path w="2088356" h="314325" extrusionOk="0">
                  <a:moveTo>
                    <a:pt x="928687" y="78581"/>
                  </a:moveTo>
                  <a:lnTo>
                    <a:pt x="1409700" y="100013"/>
                  </a:lnTo>
                  <a:lnTo>
                    <a:pt x="1864518" y="109538"/>
                  </a:lnTo>
                  <a:lnTo>
                    <a:pt x="1924050" y="90488"/>
                  </a:lnTo>
                  <a:lnTo>
                    <a:pt x="2088356" y="169069"/>
                  </a:lnTo>
                  <a:lnTo>
                    <a:pt x="2009775" y="242888"/>
                  </a:lnTo>
                  <a:lnTo>
                    <a:pt x="1959768" y="278606"/>
                  </a:lnTo>
                  <a:lnTo>
                    <a:pt x="1883568" y="304800"/>
                  </a:lnTo>
                  <a:lnTo>
                    <a:pt x="1816893" y="314325"/>
                  </a:lnTo>
                  <a:lnTo>
                    <a:pt x="1654968" y="311944"/>
                  </a:lnTo>
                  <a:lnTo>
                    <a:pt x="828675" y="290513"/>
                  </a:lnTo>
                  <a:lnTo>
                    <a:pt x="223837" y="271463"/>
                  </a:lnTo>
                  <a:lnTo>
                    <a:pt x="104775" y="245269"/>
                  </a:lnTo>
                  <a:lnTo>
                    <a:pt x="42862" y="226219"/>
                  </a:lnTo>
                  <a:lnTo>
                    <a:pt x="14287" y="197644"/>
                  </a:lnTo>
                  <a:lnTo>
                    <a:pt x="0" y="161925"/>
                  </a:lnTo>
                  <a:lnTo>
                    <a:pt x="0" y="128588"/>
                  </a:lnTo>
                  <a:lnTo>
                    <a:pt x="16668" y="97631"/>
                  </a:lnTo>
                  <a:lnTo>
                    <a:pt x="78581" y="64294"/>
                  </a:lnTo>
                  <a:lnTo>
                    <a:pt x="169068" y="23813"/>
                  </a:lnTo>
                  <a:lnTo>
                    <a:pt x="245268" y="0"/>
                  </a:lnTo>
                  <a:lnTo>
                    <a:pt x="276225" y="4763"/>
                  </a:lnTo>
                  <a:lnTo>
                    <a:pt x="409575" y="33338"/>
                  </a:lnTo>
                  <a:lnTo>
                    <a:pt x="576262" y="59531"/>
                  </a:lnTo>
                  <a:lnTo>
                    <a:pt x="714375" y="71438"/>
                  </a:lnTo>
                  <a:lnTo>
                    <a:pt x="928687" y="785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998;p363">
              <a:extLst>
                <a:ext uri="{FF2B5EF4-FFF2-40B4-BE49-F238E27FC236}">
                  <a16:creationId xmlns:a16="http://schemas.microsoft.com/office/drawing/2014/main" id="{DD447BE7-221B-744F-A329-5A88278AA8F5}"/>
                </a:ext>
              </a:extLst>
            </p:cNvPr>
            <p:cNvSpPr/>
            <p:nvPr/>
          </p:nvSpPr>
          <p:spPr>
            <a:xfrm>
              <a:off x="3875088" y="1676400"/>
              <a:ext cx="566737" cy="1303338"/>
            </a:xfrm>
            <a:custGeom>
              <a:avLst/>
              <a:gdLst/>
              <a:ahLst/>
              <a:cxnLst/>
              <a:rect l="l" t="t" r="r" b="b"/>
              <a:pathLst>
                <a:path w="566737" h="1302544" extrusionOk="0">
                  <a:moveTo>
                    <a:pt x="285750" y="581025"/>
                  </a:moveTo>
                  <a:lnTo>
                    <a:pt x="209550" y="254794"/>
                  </a:lnTo>
                  <a:lnTo>
                    <a:pt x="157162" y="126206"/>
                  </a:lnTo>
                  <a:lnTo>
                    <a:pt x="116681" y="107156"/>
                  </a:lnTo>
                  <a:lnTo>
                    <a:pt x="50006" y="73819"/>
                  </a:lnTo>
                  <a:lnTo>
                    <a:pt x="19050" y="54769"/>
                  </a:lnTo>
                  <a:lnTo>
                    <a:pt x="0" y="35719"/>
                  </a:lnTo>
                  <a:lnTo>
                    <a:pt x="7144" y="16669"/>
                  </a:lnTo>
                  <a:lnTo>
                    <a:pt x="23812" y="7144"/>
                  </a:lnTo>
                  <a:lnTo>
                    <a:pt x="64294" y="0"/>
                  </a:lnTo>
                  <a:lnTo>
                    <a:pt x="147637" y="0"/>
                  </a:lnTo>
                  <a:lnTo>
                    <a:pt x="221456" y="9525"/>
                  </a:lnTo>
                  <a:lnTo>
                    <a:pt x="323850" y="30956"/>
                  </a:lnTo>
                  <a:lnTo>
                    <a:pt x="426244" y="66675"/>
                  </a:lnTo>
                  <a:lnTo>
                    <a:pt x="507206" y="107156"/>
                  </a:lnTo>
                  <a:lnTo>
                    <a:pt x="531019" y="126206"/>
                  </a:lnTo>
                  <a:lnTo>
                    <a:pt x="545306" y="154781"/>
                  </a:lnTo>
                  <a:lnTo>
                    <a:pt x="538162" y="188119"/>
                  </a:lnTo>
                  <a:lnTo>
                    <a:pt x="514350" y="223838"/>
                  </a:lnTo>
                  <a:lnTo>
                    <a:pt x="488156" y="250031"/>
                  </a:lnTo>
                  <a:lnTo>
                    <a:pt x="533400" y="654844"/>
                  </a:lnTo>
                  <a:lnTo>
                    <a:pt x="554831" y="842963"/>
                  </a:lnTo>
                  <a:lnTo>
                    <a:pt x="566737" y="1009650"/>
                  </a:lnTo>
                  <a:lnTo>
                    <a:pt x="557212" y="1228725"/>
                  </a:lnTo>
                  <a:lnTo>
                    <a:pt x="547687" y="1262063"/>
                  </a:lnTo>
                  <a:lnTo>
                    <a:pt x="528637" y="1285875"/>
                  </a:lnTo>
                  <a:lnTo>
                    <a:pt x="497681" y="1302544"/>
                  </a:lnTo>
                  <a:lnTo>
                    <a:pt x="471487" y="1302544"/>
                  </a:lnTo>
                  <a:lnTo>
                    <a:pt x="440531" y="1278731"/>
                  </a:lnTo>
                  <a:lnTo>
                    <a:pt x="423862" y="1240631"/>
                  </a:lnTo>
                  <a:lnTo>
                    <a:pt x="395287" y="1097756"/>
                  </a:lnTo>
                  <a:lnTo>
                    <a:pt x="352425" y="890588"/>
                  </a:lnTo>
                  <a:lnTo>
                    <a:pt x="307181" y="683419"/>
                  </a:lnTo>
                  <a:lnTo>
                    <a:pt x="285750" y="5810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999;p363">
              <a:extLst>
                <a:ext uri="{FF2B5EF4-FFF2-40B4-BE49-F238E27FC236}">
                  <a16:creationId xmlns:a16="http://schemas.microsoft.com/office/drawing/2014/main" id="{113EA229-29B8-DC42-9097-53499FF75048}"/>
                </a:ext>
              </a:extLst>
            </p:cNvPr>
            <p:cNvSpPr/>
            <p:nvPr/>
          </p:nvSpPr>
          <p:spPr>
            <a:xfrm>
              <a:off x="5600700" y="1589088"/>
              <a:ext cx="528638" cy="1371600"/>
            </a:xfrm>
            <a:custGeom>
              <a:avLst/>
              <a:gdLst/>
              <a:ahLst/>
              <a:cxnLst/>
              <a:rect l="l" t="t" r="r" b="b"/>
              <a:pathLst>
                <a:path w="528638" h="1371600" extrusionOk="0">
                  <a:moveTo>
                    <a:pt x="123825" y="928687"/>
                  </a:moveTo>
                  <a:lnTo>
                    <a:pt x="142875" y="800100"/>
                  </a:lnTo>
                  <a:lnTo>
                    <a:pt x="171450" y="592931"/>
                  </a:lnTo>
                  <a:lnTo>
                    <a:pt x="185738" y="419100"/>
                  </a:lnTo>
                  <a:cubicBezTo>
                    <a:pt x="186532" y="368300"/>
                    <a:pt x="187325" y="317500"/>
                    <a:pt x="188119" y="266700"/>
                  </a:cubicBezTo>
                  <a:lnTo>
                    <a:pt x="185738" y="214312"/>
                  </a:lnTo>
                  <a:lnTo>
                    <a:pt x="164306" y="154781"/>
                  </a:lnTo>
                  <a:lnTo>
                    <a:pt x="126206" y="116681"/>
                  </a:lnTo>
                  <a:lnTo>
                    <a:pt x="95250" y="95250"/>
                  </a:lnTo>
                  <a:lnTo>
                    <a:pt x="47625" y="73819"/>
                  </a:lnTo>
                  <a:lnTo>
                    <a:pt x="26194" y="66675"/>
                  </a:lnTo>
                  <a:lnTo>
                    <a:pt x="7144" y="50006"/>
                  </a:lnTo>
                  <a:lnTo>
                    <a:pt x="0" y="33337"/>
                  </a:lnTo>
                  <a:lnTo>
                    <a:pt x="0" y="16669"/>
                  </a:lnTo>
                  <a:lnTo>
                    <a:pt x="7144" y="9525"/>
                  </a:lnTo>
                  <a:lnTo>
                    <a:pt x="30956" y="2381"/>
                  </a:lnTo>
                  <a:lnTo>
                    <a:pt x="100013" y="0"/>
                  </a:lnTo>
                  <a:lnTo>
                    <a:pt x="197644" y="11906"/>
                  </a:lnTo>
                  <a:lnTo>
                    <a:pt x="297656" y="35719"/>
                  </a:lnTo>
                  <a:lnTo>
                    <a:pt x="361950" y="57150"/>
                  </a:lnTo>
                  <a:lnTo>
                    <a:pt x="421481" y="90487"/>
                  </a:lnTo>
                  <a:lnTo>
                    <a:pt x="481013" y="140494"/>
                  </a:lnTo>
                  <a:lnTo>
                    <a:pt x="514350" y="178594"/>
                  </a:lnTo>
                  <a:lnTo>
                    <a:pt x="528638" y="228600"/>
                  </a:lnTo>
                  <a:lnTo>
                    <a:pt x="523875" y="271462"/>
                  </a:lnTo>
                  <a:lnTo>
                    <a:pt x="507206" y="309562"/>
                  </a:lnTo>
                  <a:lnTo>
                    <a:pt x="461963" y="361950"/>
                  </a:lnTo>
                  <a:lnTo>
                    <a:pt x="397669" y="581025"/>
                  </a:lnTo>
                  <a:lnTo>
                    <a:pt x="361950" y="802481"/>
                  </a:lnTo>
                  <a:lnTo>
                    <a:pt x="250031" y="1097756"/>
                  </a:lnTo>
                  <a:lnTo>
                    <a:pt x="202406" y="1247775"/>
                  </a:lnTo>
                  <a:lnTo>
                    <a:pt x="173831" y="1319212"/>
                  </a:lnTo>
                  <a:lnTo>
                    <a:pt x="147638" y="1357312"/>
                  </a:lnTo>
                  <a:lnTo>
                    <a:pt x="128588" y="1369219"/>
                  </a:lnTo>
                  <a:lnTo>
                    <a:pt x="104775" y="1371600"/>
                  </a:lnTo>
                  <a:lnTo>
                    <a:pt x="64294" y="1359694"/>
                  </a:lnTo>
                  <a:lnTo>
                    <a:pt x="45244" y="1333500"/>
                  </a:lnTo>
                  <a:lnTo>
                    <a:pt x="52388" y="1269206"/>
                  </a:lnTo>
                  <a:lnTo>
                    <a:pt x="123825" y="92868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000;p363">
              <a:extLst>
                <a:ext uri="{FF2B5EF4-FFF2-40B4-BE49-F238E27FC236}">
                  <a16:creationId xmlns:a16="http://schemas.microsoft.com/office/drawing/2014/main" id="{E4B4041B-AC88-5543-B664-2E4E70F08CB8}"/>
                </a:ext>
              </a:extLst>
            </p:cNvPr>
            <p:cNvSpPr/>
            <p:nvPr/>
          </p:nvSpPr>
          <p:spPr>
            <a:xfrm>
              <a:off x="4467225" y="3941763"/>
              <a:ext cx="1214438" cy="1025525"/>
            </a:xfrm>
            <a:custGeom>
              <a:avLst/>
              <a:gdLst/>
              <a:ahLst/>
              <a:cxnLst/>
              <a:rect l="l" t="t" r="r" b="b"/>
              <a:pathLst>
                <a:path w="1214438" h="1026319" extrusionOk="0">
                  <a:moveTo>
                    <a:pt x="869156" y="478631"/>
                  </a:moveTo>
                  <a:lnTo>
                    <a:pt x="892969" y="280987"/>
                  </a:lnTo>
                  <a:lnTo>
                    <a:pt x="897731" y="247650"/>
                  </a:lnTo>
                  <a:lnTo>
                    <a:pt x="890588" y="223837"/>
                  </a:lnTo>
                  <a:lnTo>
                    <a:pt x="873919" y="202406"/>
                  </a:lnTo>
                  <a:lnTo>
                    <a:pt x="857250" y="197644"/>
                  </a:lnTo>
                  <a:lnTo>
                    <a:pt x="833438" y="197644"/>
                  </a:lnTo>
                  <a:lnTo>
                    <a:pt x="790575" y="200025"/>
                  </a:lnTo>
                  <a:lnTo>
                    <a:pt x="71438" y="316706"/>
                  </a:lnTo>
                  <a:lnTo>
                    <a:pt x="0" y="164306"/>
                  </a:lnTo>
                  <a:lnTo>
                    <a:pt x="116681" y="150019"/>
                  </a:lnTo>
                  <a:lnTo>
                    <a:pt x="395288" y="107156"/>
                  </a:lnTo>
                  <a:lnTo>
                    <a:pt x="823913" y="40481"/>
                  </a:lnTo>
                  <a:lnTo>
                    <a:pt x="862013" y="21431"/>
                  </a:lnTo>
                  <a:lnTo>
                    <a:pt x="912019" y="2381"/>
                  </a:lnTo>
                  <a:lnTo>
                    <a:pt x="997744" y="0"/>
                  </a:lnTo>
                  <a:lnTo>
                    <a:pt x="1033463" y="9525"/>
                  </a:lnTo>
                  <a:lnTo>
                    <a:pt x="1183481" y="116681"/>
                  </a:lnTo>
                  <a:lnTo>
                    <a:pt x="1207294" y="150019"/>
                  </a:lnTo>
                  <a:lnTo>
                    <a:pt x="1214438" y="192881"/>
                  </a:lnTo>
                  <a:lnTo>
                    <a:pt x="1197769" y="242887"/>
                  </a:lnTo>
                  <a:lnTo>
                    <a:pt x="1147763" y="328612"/>
                  </a:lnTo>
                  <a:lnTo>
                    <a:pt x="1131094" y="366712"/>
                  </a:lnTo>
                  <a:lnTo>
                    <a:pt x="1009650" y="866775"/>
                  </a:lnTo>
                  <a:lnTo>
                    <a:pt x="985838" y="940594"/>
                  </a:lnTo>
                  <a:lnTo>
                    <a:pt x="957263" y="985837"/>
                  </a:lnTo>
                  <a:lnTo>
                    <a:pt x="919163" y="1014412"/>
                  </a:lnTo>
                  <a:lnTo>
                    <a:pt x="883444" y="1026319"/>
                  </a:lnTo>
                  <a:lnTo>
                    <a:pt x="842963" y="1023937"/>
                  </a:lnTo>
                  <a:lnTo>
                    <a:pt x="821531" y="1000125"/>
                  </a:lnTo>
                  <a:lnTo>
                    <a:pt x="814388" y="962025"/>
                  </a:lnTo>
                  <a:lnTo>
                    <a:pt x="812006" y="909637"/>
                  </a:lnTo>
                  <a:lnTo>
                    <a:pt x="831056" y="707231"/>
                  </a:lnTo>
                  <a:lnTo>
                    <a:pt x="869156" y="4786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001;p363">
              <a:extLst>
                <a:ext uri="{FF2B5EF4-FFF2-40B4-BE49-F238E27FC236}">
                  <a16:creationId xmlns:a16="http://schemas.microsoft.com/office/drawing/2014/main" id="{A402B769-E58C-5C49-B376-769E22736668}"/>
                </a:ext>
              </a:extLst>
            </p:cNvPr>
            <p:cNvSpPr/>
            <p:nvPr/>
          </p:nvSpPr>
          <p:spPr>
            <a:xfrm>
              <a:off x="4532313" y="4649788"/>
              <a:ext cx="842962" cy="304800"/>
            </a:xfrm>
            <a:custGeom>
              <a:avLst/>
              <a:gdLst/>
              <a:ahLst/>
              <a:cxnLst/>
              <a:rect l="l" t="t" r="r" b="b"/>
              <a:pathLst>
                <a:path w="842962" h="304800" extrusionOk="0">
                  <a:moveTo>
                    <a:pt x="376237" y="233363"/>
                  </a:moveTo>
                  <a:lnTo>
                    <a:pt x="59531" y="304800"/>
                  </a:lnTo>
                  <a:lnTo>
                    <a:pt x="0" y="121444"/>
                  </a:lnTo>
                  <a:lnTo>
                    <a:pt x="197644" y="92869"/>
                  </a:lnTo>
                  <a:lnTo>
                    <a:pt x="616744" y="26194"/>
                  </a:lnTo>
                  <a:lnTo>
                    <a:pt x="783431" y="0"/>
                  </a:lnTo>
                  <a:lnTo>
                    <a:pt x="842962" y="173832"/>
                  </a:lnTo>
                  <a:lnTo>
                    <a:pt x="376237" y="2333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002;p363">
              <a:extLst>
                <a:ext uri="{FF2B5EF4-FFF2-40B4-BE49-F238E27FC236}">
                  <a16:creationId xmlns:a16="http://schemas.microsoft.com/office/drawing/2014/main" id="{87914A84-3A38-7F40-AE69-F11CCBECFEE0}"/>
                </a:ext>
              </a:extLst>
            </p:cNvPr>
            <p:cNvSpPr/>
            <p:nvPr/>
          </p:nvSpPr>
          <p:spPr>
            <a:xfrm rot="-5400000">
              <a:off x="4791870" y="4552156"/>
              <a:ext cx="2894012" cy="568325"/>
            </a:xfrm>
            <a:custGeom>
              <a:avLst/>
              <a:gdLst/>
              <a:ahLst/>
              <a:cxnLst/>
              <a:rect l="l" t="t" r="r" b="b"/>
              <a:pathLst>
                <a:path w="2893513" h="568681" extrusionOk="0">
                  <a:moveTo>
                    <a:pt x="1275150" y="290604"/>
                  </a:moveTo>
                  <a:lnTo>
                    <a:pt x="1858863" y="275572"/>
                  </a:lnTo>
                  <a:lnTo>
                    <a:pt x="2505206" y="265552"/>
                  </a:lnTo>
                  <a:lnTo>
                    <a:pt x="2545289" y="260541"/>
                  </a:lnTo>
                  <a:lnTo>
                    <a:pt x="2773263" y="105218"/>
                  </a:lnTo>
                  <a:lnTo>
                    <a:pt x="2893513" y="0"/>
                  </a:lnTo>
                  <a:lnTo>
                    <a:pt x="2891008" y="142797"/>
                  </a:lnTo>
                  <a:lnTo>
                    <a:pt x="2813346" y="215447"/>
                  </a:lnTo>
                  <a:lnTo>
                    <a:pt x="2763242" y="295614"/>
                  </a:lnTo>
                  <a:lnTo>
                    <a:pt x="2683075" y="433400"/>
                  </a:lnTo>
                  <a:lnTo>
                    <a:pt x="2650508" y="508557"/>
                  </a:lnTo>
                  <a:lnTo>
                    <a:pt x="2620445" y="541124"/>
                  </a:lnTo>
                  <a:lnTo>
                    <a:pt x="2592888" y="561166"/>
                  </a:lnTo>
                  <a:lnTo>
                    <a:pt x="2562826" y="568681"/>
                  </a:lnTo>
                  <a:lnTo>
                    <a:pt x="2515227" y="561166"/>
                  </a:lnTo>
                  <a:lnTo>
                    <a:pt x="2477649" y="541124"/>
                  </a:lnTo>
                  <a:lnTo>
                    <a:pt x="2452597" y="523588"/>
                  </a:lnTo>
                  <a:lnTo>
                    <a:pt x="1578280" y="503546"/>
                  </a:lnTo>
                  <a:lnTo>
                    <a:pt x="987051" y="518577"/>
                  </a:lnTo>
                  <a:lnTo>
                    <a:pt x="774109" y="528598"/>
                  </a:lnTo>
                  <a:lnTo>
                    <a:pt x="491021" y="566176"/>
                  </a:lnTo>
                  <a:lnTo>
                    <a:pt x="433401" y="566176"/>
                  </a:lnTo>
                  <a:lnTo>
                    <a:pt x="243005" y="498536"/>
                  </a:lnTo>
                  <a:lnTo>
                    <a:pt x="117745" y="435906"/>
                  </a:lnTo>
                  <a:lnTo>
                    <a:pt x="37578" y="373275"/>
                  </a:lnTo>
                  <a:lnTo>
                    <a:pt x="0" y="325677"/>
                  </a:lnTo>
                  <a:lnTo>
                    <a:pt x="729015" y="305635"/>
                  </a:lnTo>
                  <a:lnTo>
                    <a:pt x="1275150" y="29060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003;p363">
              <a:extLst>
                <a:ext uri="{FF2B5EF4-FFF2-40B4-BE49-F238E27FC236}">
                  <a16:creationId xmlns:a16="http://schemas.microsoft.com/office/drawing/2014/main" id="{9931353C-8A9A-5944-AC6E-D5211E623E89}"/>
                </a:ext>
              </a:extLst>
            </p:cNvPr>
            <p:cNvSpPr/>
            <p:nvPr/>
          </p:nvSpPr>
          <p:spPr>
            <a:xfrm>
              <a:off x="5576888" y="5621338"/>
              <a:ext cx="746125" cy="660400"/>
            </a:xfrm>
            <a:custGeom>
              <a:avLst/>
              <a:gdLst/>
              <a:ahLst/>
              <a:cxnLst/>
              <a:rect l="l" t="t" r="r" b="b"/>
              <a:pathLst>
                <a:path w="745331" h="659607" extrusionOk="0">
                  <a:moveTo>
                    <a:pt x="173831" y="192882"/>
                  </a:moveTo>
                  <a:lnTo>
                    <a:pt x="347662" y="283369"/>
                  </a:lnTo>
                  <a:lnTo>
                    <a:pt x="492918" y="392907"/>
                  </a:lnTo>
                  <a:lnTo>
                    <a:pt x="550068" y="457200"/>
                  </a:lnTo>
                  <a:lnTo>
                    <a:pt x="583406" y="542925"/>
                  </a:lnTo>
                  <a:lnTo>
                    <a:pt x="623887" y="609600"/>
                  </a:lnTo>
                  <a:lnTo>
                    <a:pt x="666750" y="647700"/>
                  </a:lnTo>
                  <a:lnTo>
                    <a:pt x="704850" y="659607"/>
                  </a:lnTo>
                  <a:lnTo>
                    <a:pt x="745331" y="628650"/>
                  </a:lnTo>
                  <a:lnTo>
                    <a:pt x="695325" y="0"/>
                  </a:lnTo>
                  <a:lnTo>
                    <a:pt x="664368" y="50007"/>
                  </a:lnTo>
                  <a:lnTo>
                    <a:pt x="633412" y="95250"/>
                  </a:lnTo>
                  <a:lnTo>
                    <a:pt x="609600" y="119063"/>
                  </a:lnTo>
                  <a:lnTo>
                    <a:pt x="571500" y="140494"/>
                  </a:lnTo>
                  <a:lnTo>
                    <a:pt x="495300" y="150019"/>
                  </a:lnTo>
                  <a:lnTo>
                    <a:pt x="402431" y="147638"/>
                  </a:lnTo>
                  <a:lnTo>
                    <a:pt x="257175" y="121444"/>
                  </a:lnTo>
                  <a:lnTo>
                    <a:pt x="76200" y="61913"/>
                  </a:lnTo>
                  <a:lnTo>
                    <a:pt x="30956" y="54769"/>
                  </a:lnTo>
                  <a:lnTo>
                    <a:pt x="4762" y="64294"/>
                  </a:lnTo>
                  <a:lnTo>
                    <a:pt x="0" y="83344"/>
                  </a:lnTo>
                  <a:lnTo>
                    <a:pt x="4762" y="104775"/>
                  </a:lnTo>
                  <a:lnTo>
                    <a:pt x="28575" y="126207"/>
                  </a:lnTo>
                  <a:lnTo>
                    <a:pt x="173831" y="1928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" name="Google Shape;4008;p364">
            <a:extLst>
              <a:ext uri="{FF2B5EF4-FFF2-40B4-BE49-F238E27FC236}">
                <a16:creationId xmlns:a16="http://schemas.microsoft.com/office/drawing/2014/main" id="{09A1AECC-6ED3-FC4D-85EB-3EE25518173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8149" y="1430006"/>
            <a:ext cx="4445000" cy="469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1" name="Google Shape;1871;p167"/>
          <p:cNvSpPr txBox="1"/>
          <p:nvPr/>
        </p:nvSpPr>
        <p:spPr>
          <a:xfrm>
            <a:off x="4232920" y="7386636"/>
            <a:ext cx="372047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緑</a:t>
            </a:r>
            <a:endParaRPr/>
          </a:p>
        </p:txBody>
      </p:sp>
      <p:sp>
        <p:nvSpPr>
          <p:cNvPr id="1872" name="Google Shape;1872;p167"/>
          <p:cNvSpPr/>
          <p:nvPr/>
        </p:nvSpPr>
        <p:spPr>
          <a:xfrm>
            <a:off x="2493963" y="4468813"/>
            <a:ext cx="773112" cy="1216025"/>
          </a:xfrm>
          <a:custGeom>
            <a:avLst/>
            <a:gdLst/>
            <a:ahLst/>
            <a:cxnLst/>
            <a:rect l="l" t="t" r="r" b="b"/>
            <a:pathLst>
              <a:path w="773906" h="1214438" extrusionOk="0">
                <a:moveTo>
                  <a:pt x="533400" y="609600"/>
                </a:moveTo>
                <a:lnTo>
                  <a:pt x="640556" y="442913"/>
                </a:lnTo>
                <a:lnTo>
                  <a:pt x="673894" y="383382"/>
                </a:lnTo>
                <a:lnTo>
                  <a:pt x="688181" y="366713"/>
                </a:lnTo>
                <a:lnTo>
                  <a:pt x="716756" y="340519"/>
                </a:lnTo>
                <a:lnTo>
                  <a:pt x="747712" y="319088"/>
                </a:lnTo>
                <a:lnTo>
                  <a:pt x="759619" y="309563"/>
                </a:lnTo>
                <a:lnTo>
                  <a:pt x="773906" y="290513"/>
                </a:lnTo>
                <a:lnTo>
                  <a:pt x="773906" y="273844"/>
                </a:lnTo>
                <a:lnTo>
                  <a:pt x="766762" y="245269"/>
                </a:lnTo>
                <a:lnTo>
                  <a:pt x="745331" y="202407"/>
                </a:lnTo>
                <a:lnTo>
                  <a:pt x="707231" y="157163"/>
                </a:lnTo>
                <a:lnTo>
                  <a:pt x="623887" y="97632"/>
                </a:lnTo>
                <a:lnTo>
                  <a:pt x="519112" y="45244"/>
                </a:lnTo>
                <a:lnTo>
                  <a:pt x="431006" y="16669"/>
                </a:lnTo>
                <a:lnTo>
                  <a:pt x="388144" y="7144"/>
                </a:lnTo>
                <a:lnTo>
                  <a:pt x="354806" y="0"/>
                </a:lnTo>
                <a:lnTo>
                  <a:pt x="335756" y="2382"/>
                </a:lnTo>
                <a:lnTo>
                  <a:pt x="326231" y="21432"/>
                </a:lnTo>
                <a:lnTo>
                  <a:pt x="335756" y="42863"/>
                </a:lnTo>
                <a:lnTo>
                  <a:pt x="359569" y="78582"/>
                </a:lnTo>
                <a:lnTo>
                  <a:pt x="373856" y="92869"/>
                </a:lnTo>
                <a:lnTo>
                  <a:pt x="397669" y="109538"/>
                </a:lnTo>
                <a:lnTo>
                  <a:pt x="416719" y="133350"/>
                </a:lnTo>
                <a:lnTo>
                  <a:pt x="428625" y="157163"/>
                </a:lnTo>
                <a:lnTo>
                  <a:pt x="438150" y="180975"/>
                </a:lnTo>
                <a:lnTo>
                  <a:pt x="442912" y="200025"/>
                </a:lnTo>
                <a:lnTo>
                  <a:pt x="438150" y="245269"/>
                </a:lnTo>
                <a:lnTo>
                  <a:pt x="419100" y="314325"/>
                </a:lnTo>
                <a:lnTo>
                  <a:pt x="338137" y="528638"/>
                </a:lnTo>
                <a:lnTo>
                  <a:pt x="219075" y="790575"/>
                </a:lnTo>
                <a:lnTo>
                  <a:pt x="78581" y="1073944"/>
                </a:lnTo>
                <a:lnTo>
                  <a:pt x="11906" y="1166813"/>
                </a:lnTo>
                <a:lnTo>
                  <a:pt x="4762" y="1183482"/>
                </a:lnTo>
                <a:lnTo>
                  <a:pt x="0" y="1204913"/>
                </a:lnTo>
                <a:lnTo>
                  <a:pt x="11906" y="1214438"/>
                </a:lnTo>
                <a:lnTo>
                  <a:pt x="35719" y="1212057"/>
                </a:lnTo>
                <a:lnTo>
                  <a:pt x="64294" y="1195388"/>
                </a:lnTo>
                <a:lnTo>
                  <a:pt x="202406" y="1054894"/>
                </a:lnTo>
                <a:lnTo>
                  <a:pt x="357187" y="862013"/>
                </a:lnTo>
                <a:lnTo>
                  <a:pt x="533400" y="6096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167"/>
          <p:cNvSpPr/>
          <p:nvPr/>
        </p:nvSpPr>
        <p:spPr>
          <a:xfrm>
            <a:off x="3906838" y="4229100"/>
            <a:ext cx="434975" cy="827088"/>
          </a:xfrm>
          <a:custGeom>
            <a:avLst/>
            <a:gdLst/>
            <a:ahLst/>
            <a:cxnLst/>
            <a:rect l="l" t="t" r="r" b="b"/>
            <a:pathLst>
              <a:path w="433388" h="826294" extrusionOk="0">
                <a:moveTo>
                  <a:pt x="90488" y="250031"/>
                </a:moveTo>
                <a:lnTo>
                  <a:pt x="16669" y="76200"/>
                </a:lnTo>
                <a:lnTo>
                  <a:pt x="2382" y="42863"/>
                </a:lnTo>
                <a:lnTo>
                  <a:pt x="0" y="23813"/>
                </a:lnTo>
                <a:lnTo>
                  <a:pt x="4763" y="0"/>
                </a:lnTo>
                <a:lnTo>
                  <a:pt x="28575" y="0"/>
                </a:lnTo>
                <a:lnTo>
                  <a:pt x="66675" y="11906"/>
                </a:lnTo>
                <a:lnTo>
                  <a:pt x="88107" y="30956"/>
                </a:lnTo>
                <a:lnTo>
                  <a:pt x="185738" y="147638"/>
                </a:lnTo>
                <a:lnTo>
                  <a:pt x="350044" y="333375"/>
                </a:lnTo>
                <a:lnTo>
                  <a:pt x="397669" y="385763"/>
                </a:lnTo>
                <a:lnTo>
                  <a:pt x="404813" y="402431"/>
                </a:lnTo>
                <a:lnTo>
                  <a:pt x="421482" y="452438"/>
                </a:lnTo>
                <a:lnTo>
                  <a:pt x="431007" y="500063"/>
                </a:lnTo>
                <a:cubicBezTo>
                  <a:pt x="431801" y="519907"/>
                  <a:pt x="432594" y="539750"/>
                  <a:pt x="433388" y="559594"/>
                </a:cubicBezTo>
                <a:lnTo>
                  <a:pt x="426244" y="645319"/>
                </a:lnTo>
                <a:lnTo>
                  <a:pt x="411957" y="700088"/>
                </a:lnTo>
                <a:lnTo>
                  <a:pt x="397669" y="740569"/>
                </a:lnTo>
                <a:lnTo>
                  <a:pt x="373857" y="783431"/>
                </a:lnTo>
                <a:lnTo>
                  <a:pt x="345282" y="814388"/>
                </a:lnTo>
                <a:lnTo>
                  <a:pt x="326232" y="823913"/>
                </a:lnTo>
                <a:lnTo>
                  <a:pt x="307182" y="826294"/>
                </a:lnTo>
                <a:lnTo>
                  <a:pt x="285750" y="819150"/>
                </a:lnTo>
                <a:lnTo>
                  <a:pt x="269082" y="800100"/>
                </a:lnTo>
                <a:lnTo>
                  <a:pt x="235744" y="740569"/>
                </a:lnTo>
                <a:lnTo>
                  <a:pt x="200025" y="623888"/>
                </a:lnTo>
                <a:lnTo>
                  <a:pt x="147638" y="426244"/>
                </a:lnTo>
                <a:lnTo>
                  <a:pt x="90488" y="2500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167"/>
          <p:cNvSpPr/>
          <p:nvPr/>
        </p:nvSpPr>
        <p:spPr>
          <a:xfrm>
            <a:off x="4630738" y="3786188"/>
            <a:ext cx="654050" cy="549275"/>
          </a:xfrm>
          <a:custGeom>
            <a:avLst/>
            <a:gdLst/>
            <a:ahLst/>
            <a:cxnLst/>
            <a:rect l="l" t="t" r="r" b="b"/>
            <a:pathLst>
              <a:path w="654247" h="548640" extrusionOk="0">
                <a:moveTo>
                  <a:pt x="409548" y="141667"/>
                </a:moveTo>
                <a:lnTo>
                  <a:pt x="213789" y="77273"/>
                </a:lnTo>
                <a:lnTo>
                  <a:pt x="115910" y="43788"/>
                </a:lnTo>
                <a:lnTo>
                  <a:pt x="74697" y="25757"/>
                </a:lnTo>
                <a:lnTo>
                  <a:pt x="38636" y="5151"/>
                </a:lnTo>
                <a:lnTo>
                  <a:pt x="12879" y="0"/>
                </a:lnTo>
                <a:lnTo>
                  <a:pt x="0" y="10303"/>
                </a:lnTo>
                <a:lnTo>
                  <a:pt x="5151" y="30909"/>
                </a:lnTo>
                <a:lnTo>
                  <a:pt x="23182" y="61818"/>
                </a:lnTo>
                <a:lnTo>
                  <a:pt x="82425" y="144243"/>
                </a:lnTo>
                <a:lnTo>
                  <a:pt x="164849" y="244698"/>
                </a:lnTo>
                <a:lnTo>
                  <a:pt x="239547" y="332275"/>
                </a:lnTo>
                <a:lnTo>
                  <a:pt x="316820" y="409548"/>
                </a:lnTo>
                <a:lnTo>
                  <a:pt x="386366" y="473942"/>
                </a:lnTo>
                <a:lnTo>
                  <a:pt x="445609" y="507427"/>
                </a:lnTo>
                <a:lnTo>
                  <a:pt x="489397" y="528034"/>
                </a:lnTo>
                <a:lnTo>
                  <a:pt x="533185" y="543488"/>
                </a:lnTo>
                <a:lnTo>
                  <a:pt x="566670" y="548640"/>
                </a:lnTo>
                <a:lnTo>
                  <a:pt x="602731" y="543488"/>
                </a:lnTo>
                <a:lnTo>
                  <a:pt x="628489" y="528034"/>
                </a:lnTo>
                <a:lnTo>
                  <a:pt x="641368" y="507427"/>
                </a:lnTo>
                <a:lnTo>
                  <a:pt x="649095" y="486821"/>
                </a:lnTo>
                <a:lnTo>
                  <a:pt x="654247" y="461063"/>
                </a:lnTo>
                <a:lnTo>
                  <a:pt x="654247" y="427578"/>
                </a:lnTo>
                <a:lnTo>
                  <a:pt x="633640" y="378639"/>
                </a:lnTo>
                <a:lnTo>
                  <a:pt x="569246" y="285911"/>
                </a:lnTo>
                <a:lnTo>
                  <a:pt x="494549" y="200910"/>
                </a:lnTo>
                <a:lnTo>
                  <a:pt x="409548" y="14166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167"/>
          <p:cNvSpPr/>
          <p:nvPr/>
        </p:nvSpPr>
        <p:spPr>
          <a:xfrm>
            <a:off x="4476750" y="4562475"/>
            <a:ext cx="947738" cy="873125"/>
          </a:xfrm>
          <a:custGeom>
            <a:avLst/>
            <a:gdLst/>
            <a:ahLst/>
            <a:cxnLst/>
            <a:rect l="l" t="t" r="r" b="b"/>
            <a:pathLst>
              <a:path w="947885" h="873188" extrusionOk="0">
                <a:moveTo>
                  <a:pt x="631065" y="200910"/>
                </a:moveTo>
                <a:lnTo>
                  <a:pt x="368336" y="386366"/>
                </a:lnTo>
                <a:lnTo>
                  <a:pt x="327124" y="419851"/>
                </a:lnTo>
                <a:lnTo>
                  <a:pt x="285911" y="450760"/>
                </a:lnTo>
                <a:lnTo>
                  <a:pt x="229244" y="484246"/>
                </a:lnTo>
                <a:lnTo>
                  <a:pt x="190608" y="491973"/>
                </a:lnTo>
                <a:lnTo>
                  <a:pt x="162274" y="491973"/>
                </a:lnTo>
                <a:lnTo>
                  <a:pt x="128789" y="481670"/>
                </a:lnTo>
                <a:lnTo>
                  <a:pt x="110759" y="463639"/>
                </a:lnTo>
                <a:lnTo>
                  <a:pt x="77274" y="406972"/>
                </a:lnTo>
                <a:lnTo>
                  <a:pt x="56667" y="378639"/>
                </a:lnTo>
                <a:lnTo>
                  <a:pt x="46364" y="373487"/>
                </a:lnTo>
                <a:lnTo>
                  <a:pt x="33485" y="376063"/>
                </a:lnTo>
                <a:lnTo>
                  <a:pt x="18031" y="388942"/>
                </a:lnTo>
                <a:lnTo>
                  <a:pt x="5152" y="427578"/>
                </a:lnTo>
                <a:lnTo>
                  <a:pt x="0" y="479094"/>
                </a:lnTo>
                <a:lnTo>
                  <a:pt x="2576" y="510003"/>
                </a:lnTo>
                <a:lnTo>
                  <a:pt x="18031" y="561519"/>
                </a:lnTo>
                <a:lnTo>
                  <a:pt x="46364" y="638792"/>
                </a:lnTo>
                <a:lnTo>
                  <a:pt x="85001" y="716065"/>
                </a:lnTo>
                <a:lnTo>
                  <a:pt x="123638" y="777884"/>
                </a:lnTo>
                <a:lnTo>
                  <a:pt x="164850" y="826824"/>
                </a:lnTo>
                <a:lnTo>
                  <a:pt x="190608" y="852581"/>
                </a:lnTo>
                <a:lnTo>
                  <a:pt x="213790" y="868036"/>
                </a:lnTo>
                <a:lnTo>
                  <a:pt x="236972" y="873188"/>
                </a:lnTo>
                <a:lnTo>
                  <a:pt x="260154" y="862884"/>
                </a:lnTo>
                <a:lnTo>
                  <a:pt x="280760" y="839702"/>
                </a:lnTo>
                <a:lnTo>
                  <a:pt x="298790" y="803642"/>
                </a:lnTo>
                <a:lnTo>
                  <a:pt x="445609" y="620762"/>
                </a:lnTo>
                <a:lnTo>
                  <a:pt x="625914" y="406972"/>
                </a:lnTo>
                <a:lnTo>
                  <a:pt x="826824" y="175153"/>
                </a:lnTo>
                <a:lnTo>
                  <a:pt x="927279" y="64394"/>
                </a:lnTo>
                <a:lnTo>
                  <a:pt x="940158" y="43788"/>
                </a:lnTo>
                <a:lnTo>
                  <a:pt x="947885" y="25758"/>
                </a:lnTo>
                <a:lnTo>
                  <a:pt x="947885" y="12879"/>
                </a:lnTo>
                <a:lnTo>
                  <a:pt x="945310" y="5151"/>
                </a:lnTo>
                <a:lnTo>
                  <a:pt x="932431" y="0"/>
                </a:lnTo>
                <a:lnTo>
                  <a:pt x="904097" y="7727"/>
                </a:lnTo>
                <a:lnTo>
                  <a:pt x="808794" y="66970"/>
                </a:lnTo>
                <a:lnTo>
                  <a:pt x="631065" y="20091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167"/>
          <p:cNvSpPr/>
          <p:nvPr/>
        </p:nvSpPr>
        <p:spPr>
          <a:xfrm>
            <a:off x="6015038" y="3525838"/>
            <a:ext cx="1109662" cy="896937"/>
          </a:xfrm>
          <a:custGeom>
            <a:avLst/>
            <a:gdLst/>
            <a:ahLst/>
            <a:cxnLst/>
            <a:rect l="l" t="t" r="r" b="b"/>
            <a:pathLst>
              <a:path w="1110159" h="896370" extrusionOk="0">
                <a:moveTo>
                  <a:pt x="535761" y="417276"/>
                </a:moveTo>
                <a:lnTo>
                  <a:pt x="309093" y="613035"/>
                </a:lnTo>
                <a:lnTo>
                  <a:pt x="144243" y="752127"/>
                </a:lnTo>
                <a:lnTo>
                  <a:pt x="28333" y="842279"/>
                </a:lnTo>
                <a:lnTo>
                  <a:pt x="12879" y="855158"/>
                </a:lnTo>
                <a:lnTo>
                  <a:pt x="2576" y="868037"/>
                </a:lnTo>
                <a:lnTo>
                  <a:pt x="0" y="886067"/>
                </a:lnTo>
                <a:lnTo>
                  <a:pt x="15454" y="893794"/>
                </a:lnTo>
                <a:lnTo>
                  <a:pt x="46364" y="896370"/>
                </a:lnTo>
                <a:lnTo>
                  <a:pt x="95303" y="880915"/>
                </a:lnTo>
                <a:lnTo>
                  <a:pt x="213789" y="813945"/>
                </a:lnTo>
                <a:lnTo>
                  <a:pt x="517731" y="656823"/>
                </a:lnTo>
                <a:lnTo>
                  <a:pt x="801066" y="504852"/>
                </a:lnTo>
                <a:lnTo>
                  <a:pt x="940158" y="430155"/>
                </a:lnTo>
                <a:lnTo>
                  <a:pt x="960764" y="419852"/>
                </a:lnTo>
                <a:lnTo>
                  <a:pt x="978794" y="417276"/>
                </a:lnTo>
                <a:lnTo>
                  <a:pt x="1012279" y="417276"/>
                </a:lnTo>
                <a:lnTo>
                  <a:pt x="1063795" y="412124"/>
                </a:lnTo>
                <a:lnTo>
                  <a:pt x="1089552" y="404397"/>
                </a:lnTo>
                <a:lnTo>
                  <a:pt x="1105007" y="388942"/>
                </a:lnTo>
                <a:lnTo>
                  <a:pt x="1110159" y="365760"/>
                </a:lnTo>
                <a:cubicBezTo>
                  <a:pt x="1104900" y="323696"/>
                  <a:pt x="1105007" y="338392"/>
                  <a:pt x="1105007" y="321972"/>
                </a:cubicBezTo>
                <a:lnTo>
                  <a:pt x="1094704" y="296215"/>
                </a:lnTo>
                <a:lnTo>
                  <a:pt x="1027734" y="213790"/>
                </a:lnTo>
                <a:lnTo>
                  <a:pt x="942733" y="121062"/>
                </a:lnTo>
                <a:lnTo>
                  <a:pt x="870612" y="59243"/>
                </a:lnTo>
                <a:lnTo>
                  <a:pt x="811369" y="20607"/>
                </a:lnTo>
                <a:lnTo>
                  <a:pt x="762429" y="5152"/>
                </a:lnTo>
                <a:lnTo>
                  <a:pt x="731520" y="0"/>
                </a:lnTo>
                <a:lnTo>
                  <a:pt x="716065" y="10304"/>
                </a:lnTo>
                <a:lnTo>
                  <a:pt x="718641" y="30910"/>
                </a:lnTo>
                <a:lnTo>
                  <a:pt x="734096" y="59243"/>
                </a:lnTo>
                <a:lnTo>
                  <a:pt x="752126" y="100456"/>
                </a:lnTo>
                <a:lnTo>
                  <a:pt x="757278" y="133941"/>
                </a:lnTo>
                <a:lnTo>
                  <a:pt x="757278" y="162274"/>
                </a:lnTo>
                <a:lnTo>
                  <a:pt x="749550" y="188032"/>
                </a:lnTo>
                <a:lnTo>
                  <a:pt x="721217" y="236972"/>
                </a:lnTo>
                <a:lnTo>
                  <a:pt x="582125" y="373488"/>
                </a:lnTo>
                <a:lnTo>
                  <a:pt x="535761" y="41727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167"/>
          <p:cNvSpPr/>
          <p:nvPr/>
        </p:nvSpPr>
        <p:spPr>
          <a:xfrm>
            <a:off x="2854325" y="1574800"/>
            <a:ext cx="1016000" cy="1343025"/>
          </a:xfrm>
          <a:custGeom>
            <a:avLst/>
            <a:gdLst/>
            <a:ahLst/>
            <a:cxnLst/>
            <a:rect l="l" t="t" r="r" b="b"/>
            <a:pathLst>
              <a:path w="1016000" h="1343025" extrusionOk="0">
                <a:moveTo>
                  <a:pt x="809625" y="495300"/>
                </a:moveTo>
                <a:lnTo>
                  <a:pt x="631825" y="711200"/>
                </a:lnTo>
                <a:lnTo>
                  <a:pt x="466725" y="911225"/>
                </a:lnTo>
                <a:lnTo>
                  <a:pt x="304800" y="1108075"/>
                </a:lnTo>
                <a:lnTo>
                  <a:pt x="101600" y="1343025"/>
                </a:lnTo>
                <a:lnTo>
                  <a:pt x="0" y="1254125"/>
                </a:lnTo>
                <a:lnTo>
                  <a:pt x="133350" y="1069975"/>
                </a:lnTo>
                <a:lnTo>
                  <a:pt x="257175" y="889000"/>
                </a:lnTo>
                <a:lnTo>
                  <a:pt x="390525" y="688975"/>
                </a:lnTo>
                <a:lnTo>
                  <a:pt x="479425" y="542925"/>
                </a:lnTo>
                <a:lnTo>
                  <a:pt x="558800" y="393700"/>
                </a:lnTo>
                <a:lnTo>
                  <a:pt x="600075" y="307975"/>
                </a:lnTo>
                <a:lnTo>
                  <a:pt x="615950" y="247650"/>
                </a:lnTo>
                <a:lnTo>
                  <a:pt x="625475" y="190500"/>
                </a:lnTo>
                <a:lnTo>
                  <a:pt x="619125" y="146050"/>
                </a:lnTo>
                <a:lnTo>
                  <a:pt x="606425" y="117475"/>
                </a:lnTo>
                <a:lnTo>
                  <a:pt x="577850" y="88900"/>
                </a:lnTo>
                <a:lnTo>
                  <a:pt x="549275" y="57150"/>
                </a:lnTo>
                <a:lnTo>
                  <a:pt x="542925" y="28575"/>
                </a:lnTo>
                <a:lnTo>
                  <a:pt x="549275" y="9525"/>
                </a:lnTo>
                <a:lnTo>
                  <a:pt x="584200" y="0"/>
                </a:lnTo>
                <a:lnTo>
                  <a:pt x="650875" y="0"/>
                </a:lnTo>
                <a:lnTo>
                  <a:pt x="714375" y="15875"/>
                </a:lnTo>
                <a:lnTo>
                  <a:pt x="777875" y="41275"/>
                </a:lnTo>
                <a:lnTo>
                  <a:pt x="841375" y="76200"/>
                </a:lnTo>
                <a:lnTo>
                  <a:pt x="914400" y="123825"/>
                </a:lnTo>
                <a:lnTo>
                  <a:pt x="968375" y="168275"/>
                </a:lnTo>
                <a:lnTo>
                  <a:pt x="1006475" y="209550"/>
                </a:lnTo>
                <a:lnTo>
                  <a:pt x="1016000" y="241300"/>
                </a:lnTo>
                <a:lnTo>
                  <a:pt x="1012825" y="273050"/>
                </a:lnTo>
                <a:lnTo>
                  <a:pt x="996950" y="301625"/>
                </a:lnTo>
                <a:lnTo>
                  <a:pt x="968375" y="333375"/>
                </a:lnTo>
                <a:lnTo>
                  <a:pt x="927100" y="371475"/>
                </a:lnTo>
                <a:lnTo>
                  <a:pt x="892175" y="403225"/>
                </a:lnTo>
                <a:lnTo>
                  <a:pt x="809625" y="4953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167"/>
          <p:cNvSpPr/>
          <p:nvPr/>
        </p:nvSpPr>
        <p:spPr>
          <a:xfrm>
            <a:off x="2717800" y="2708275"/>
            <a:ext cx="784225" cy="641350"/>
          </a:xfrm>
          <a:custGeom>
            <a:avLst/>
            <a:gdLst/>
            <a:ahLst/>
            <a:cxnLst/>
            <a:rect l="l" t="t" r="r" b="b"/>
            <a:pathLst>
              <a:path w="784225" h="641350" extrusionOk="0">
                <a:moveTo>
                  <a:pt x="384175" y="231775"/>
                </a:moveTo>
                <a:lnTo>
                  <a:pt x="590550" y="368300"/>
                </a:lnTo>
                <a:lnTo>
                  <a:pt x="784225" y="488950"/>
                </a:lnTo>
                <a:lnTo>
                  <a:pt x="669925" y="641350"/>
                </a:lnTo>
                <a:lnTo>
                  <a:pt x="568325" y="577850"/>
                </a:lnTo>
                <a:lnTo>
                  <a:pt x="288925" y="412750"/>
                </a:lnTo>
                <a:lnTo>
                  <a:pt x="111125" y="301625"/>
                </a:lnTo>
                <a:lnTo>
                  <a:pt x="63500" y="298450"/>
                </a:lnTo>
                <a:lnTo>
                  <a:pt x="31750" y="295275"/>
                </a:lnTo>
                <a:lnTo>
                  <a:pt x="15875" y="285750"/>
                </a:lnTo>
                <a:lnTo>
                  <a:pt x="0" y="257175"/>
                </a:lnTo>
                <a:lnTo>
                  <a:pt x="3175" y="193675"/>
                </a:lnTo>
                <a:lnTo>
                  <a:pt x="15875" y="120650"/>
                </a:lnTo>
                <a:lnTo>
                  <a:pt x="34925" y="73025"/>
                </a:lnTo>
                <a:lnTo>
                  <a:pt x="66675" y="50800"/>
                </a:lnTo>
                <a:lnTo>
                  <a:pt x="127000" y="22225"/>
                </a:lnTo>
                <a:lnTo>
                  <a:pt x="187325" y="6350"/>
                </a:lnTo>
                <a:lnTo>
                  <a:pt x="260350" y="0"/>
                </a:lnTo>
                <a:lnTo>
                  <a:pt x="269875" y="152400"/>
                </a:lnTo>
                <a:lnTo>
                  <a:pt x="384175" y="2317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167"/>
          <p:cNvSpPr/>
          <p:nvPr/>
        </p:nvSpPr>
        <p:spPr>
          <a:xfrm>
            <a:off x="2806700" y="2122488"/>
            <a:ext cx="1549400" cy="1881187"/>
          </a:xfrm>
          <a:custGeom>
            <a:avLst/>
            <a:gdLst/>
            <a:ahLst/>
            <a:cxnLst/>
            <a:rect l="l" t="t" r="r" b="b"/>
            <a:pathLst>
              <a:path w="1549890" h="1881757" extrusionOk="0">
                <a:moveTo>
                  <a:pt x="1193310" y="713161"/>
                </a:moveTo>
                <a:lnTo>
                  <a:pt x="1030907" y="882625"/>
                </a:lnTo>
                <a:lnTo>
                  <a:pt x="850851" y="1083864"/>
                </a:lnTo>
                <a:lnTo>
                  <a:pt x="646082" y="1316877"/>
                </a:lnTo>
                <a:lnTo>
                  <a:pt x="402477" y="1606378"/>
                </a:lnTo>
                <a:lnTo>
                  <a:pt x="190647" y="1860574"/>
                </a:lnTo>
                <a:lnTo>
                  <a:pt x="0" y="1881757"/>
                </a:lnTo>
                <a:lnTo>
                  <a:pt x="60019" y="1786434"/>
                </a:lnTo>
                <a:lnTo>
                  <a:pt x="222422" y="1585195"/>
                </a:lnTo>
                <a:lnTo>
                  <a:pt x="448374" y="1295694"/>
                </a:lnTo>
                <a:lnTo>
                  <a:pt x="593124" y="1115638"/>
                </a:lnTo>
                <a:lnTo>
                  <a:pt x="699039" y="967357"/>
                </a:lnTo>
                <a:lnTo>
                  <a:pt x="840259" y="790832"/>
                </a:lnTo>
                <a:lnTo>
                  <a:pt x="995602" y="582532"/>
                </a:lnTo>
                <a:lnTo>
                  <a:pt x="1105047" y="423660"/>
                </a:lnTo>
                <a:lnTo>
                  <a:pt x="1154474" y="345989"/>
                </a:lnTo>
                <a:lnTo>
                  <a:pt x="1196840" y="268318"/>
                </a:lnTo>
                <a:lnTo>
                  <a:pt x="1210962" y="222421"/>
                </a:lnTo>
                <a:lnTo>
                  <a:pt x="1214493" y="183586"/>
                </a:lnTo>
                <a:lnTo>
                  <a:pt x="1207432" y="127098"/>
                </a:lnTo>
                <a:lnTo>
                  <a:pt x="1179188" y="70610"/>
                </a:lnTo>
                <a:lnTo>
                  <a:pt x="1158005" y="42366"/>
                </a:lnTo>
                <a:lnTo>
                  <a:pt x="1158005" y="17652"/>
                </a:lnTo>
                <a:lnTo>
                  <a:pt x="1168596" y="0"/>
                </a:lnTo>
                <a:lnTo>
                  <a:pt x="1221554" y="14122"/>
                </a:lnTo>
                <a:lnTo>
                  <a:pt x="1260389" y="24713"/>
                </a:lnTo>
                <a:lnTo>
                  <a:pt x="1330999" y="56488"/>
                </a:lnTo>
                <a:lnTo>
                  <a:pt x="1391018" y="102384"/>
                </a:lnTo>
                <a:lnTo>
                  <a:pt x="1475750" y="187116"/>
                </a:lnTo>
                <a:lnTo>
                  <a:pt x="1525177" y="254196"/>
                </a:lnTo>
                <a:lnTo>
                  <a:pt x="1549890" y="310684"/>
                </a:lnTo>
                <a:lnTo>
                  <a:pt x="1549890" y="345989"/>
                </a:lnTo>
                <a:lnTo>
                  <a:pt x="1535768" y="388355"/>
                </a:lnTo>
                <a:lnTo>
                  <a:pt x="1511055" y="423660"/>
                </a:lnTo>
                <a:lnTo>
                  <a:pt x="1454567" y="458965"/>
                </a:lnTo>
                <a:lnTo>
                  <a:pt x="1366304" y="536636"/>
                </a:lnTo>
                <a:lnTo>
                  <a:pt x="1193310" y="71316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167"/>
          <p:cNvSpPr/>
          <p:nvPr/>
        </p:nvSpPr>
        <p:spPr>
          <a:xfrm>
            <a:off x="2686050" y="3730625"/>
            <a:ext cx="1508125" cy="561975"/>
          </a:xfrm>
          <a:custGeom>
            <a:avLst/>
            <a:gdLst/>
            <a:ahLst/>
            <a:cxnLst/>
            <a:rect l="l" t="t" r="r" b="b"/>
            <a:pathLst>
              <a:path w="1508125" h="561975" extrusionOk="0">
                <a:moveTo>
                  <a:pt x="457200" y="187325"/>
                </a:moveTo>
                <a:lnTo>
                  <a:pt x="781050" y="127000"/>
                </a:lnTo>
                <a:lnTo>
                  <a:pt x="1079500" y="66675"/>
                </a:lnTo>
                <a:lnTo>
                  <a:pt x="1412875" y="0"/>
                </a:lnTo>
                <a:lnTo>
                  <a:pt x="1508125" y="0"/>
                </a:lnTo>
                <a:lnTo>
                  <a:pt x="1492250" y="98425"/>
                </a:lnTo>
                <a:lnTo>
                  <a:pt x="1336675" y="146050"/>
                </a:lnTo>
                <a:lnTo>
                  <a:pt x="968375" y="254000"/>
                </a:lnTo>
                <a:lnTo>
                  <a:pt x="806450" y="314325"/>
                </a:lnTo>
                <a:lnTo>
                  <a:pt x="720725" y="352425"/>
                </a:lnTo>
                <a:lnTo>
                  <a:pt x="587375" y="390525"/>
                </a:lnTo>
                <a:lnTo>
                  <a:pt x="441325" y="447675"/>
                </a:lnTo>
                <a:lnTo>
                  <a:pt x="333375" y="492125"/>
                </a:lnTo>
                <a:lnTo>
                  <a:pt x="273050" y="523875"/>
                </a:lnTo>
                <a:lnTo>
                  <a:pt x="241300" y="552450"/>
                </a:lnTo>
                <a:lnTo>
                  <a:pt x="222250" y="561975"/>
                </a:lnTo>
                <a:lnTo>
                  <a:pt x="196850" y="558800"/>
                </a:lnTo>
                <a:lnTo>
                  <a:pt x="174625" y="549275"/>
                </a:lnTo>
                <a:lnTo>
                  <a:pt x="139700" y="520700"/>
                </a:lnTo>
                <a:lnTo>
                  <a:pt x="114300" y="479425"/>
                </a:lnTo>
                <a:lnTo>
                  <a:pt x="85725" y="444500"/>
                </a:lnTo>
                <a:lnTo>
                  <a:pt x="50800" y="400050"/>
                </a:lnTo>
                <a:lnTo>
                  <a:pt x="15875" y="342900"/>
                </a:lnTo>
                <a:lnTo>
                  <a:pt x="0" y="301625"/>
                </a:lnTo>
                <a:lnTo>
                  <a:pt x="6350" y="276225"/>
                </a:lnTo>
                <a:lnTo>
                  <a:pt x="31750" y="254000"/>
                </a:lnTo>
                <a:lnTo>
                  <a:pt x="76200" y="244475"/>
                </a:lnTo>
                <a:lnTo>
                  <a:pt x="457200" y="1873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167"/>
          <p:cNvSpPr/>
          <p:nvPr/>
        </p:nvSpPr>
        <p:spPr>
          <a:xfrm>
            <a:off x="3810000" y="3390900"/>
            <a:ext cx="642938" cy="800100"/>
          </a:xfrm>
          <a:custGeom>
            <a:avLst/>
            <a:gdLst/>
            <a:ahLst/>
            <a:cxnLst/>
            <a:rect l="l" t="t" r="r" b="b"/>
            <a:pathLst>
              <a:path w="642257" h="800506" extrusionOk="0">
                <a:moveTo>
                  <a:pt x="342900" y="536121"/>
                </a:moveTo>
                <a:lnTo>
                  <a:pt x="307521" y="487136"/>
                </a:lnTo>
                <a:lnTo>
                  <a:pt x="280307" y="457200"/>
                </a:lnTo>
                <a:lnTo>
                  <a:pt x="223157" y="353786"/>
                </a:lnTo>
                <a:lnTo>
                  <a:pt x="198664" y="285750"/>
                </a:lnTo>
                <a:lnTo>
                  <a:pt x="182336" y="253093"/>
                </a:lnTo>
                <a:lnTo>
                  <a:pt x="149679" y="209550"/>
                </a:lnTo>
                <a:lnTo>
                  <a:pt x="108857" y="155121"/>
                </a:lnTo>
                <a:lnTo>
                  <a:pt x="54429" y="103414"/>
                </a:lnTo>
                <a:lnTo>
                  <a:pt x="16329" y="57150"/>
                </a:lnTo>
                <a:lnTo>
                  <a:pt x="0" y="19050"/>
                </a:lnTo>
                <a:lnTo>
                  <a:pt x="0" y="2721"/>
                </a:lnTo>
                <a:lnTo>
                  <a:pt x="10886" y="0"/>
                </a:lnTo>
                <a:lnTo>
                  <a:pt x="35379" y="2721"/>
                </a:lnTo>
                <a:lnTo>
                  <a:pt x="100693" y="32657"/>
                </a:lnTo>
                <a:lnTo>
                  <a:pt x="212271" y="106136"/>
                </a:lnTo>
                <a:lnTo>
                  <a:pt x="323850" y="182336"/>
                </a:lnTo>
                <a:lnTo>
                  <a:pt x="405493" y="242207"/>
                </a:lnTo>
                <a:lnTo>
                  <a:pt x="484414" y="318407"/>
                </a:lnTo>
                <a:lnTo>
                  <a:pt x="525236" y="359229"/>
                </a:lnTo>
                <a:lnTo>
                  <a:pt x="571500" y="432707"/>
                </a:lnTo>
                <a:lnTo>
                  <a:pt x="609600" y="506186"/>
                </a:lnTo>
                <a:lnTo>
                  <a:pt x="636814" y="587829"/>
                </a:lnTo>
                <a:lnTo>
                  <a:pt x="642257" y="655864"/>
                </a:lnTo>
                <a:lnTo>
                  <a:pt x="642257" y="699407"/>
                </a:lnTo>
                <a:lnTo>
                  <a:pt x="636814" y="732064"/>
                </a:lnTo>
                <a:lnTo>
                  <a:pt x="623207" y="767443"/>
                </a:lnTo>
                <a:lnTo>
                  <a:pt x="604157" y="786493"/>
                </a:lnTo>
                <a:cubicBezTo>
                  <a:pt x="576131" y="800506"/>
                  <a:pt x="587085" y="800100"/>
                  <a:pt x="574221" y="800100"/>
                </a:cubicBezTo>
                <a:lnTo>
                  <a:pt x="538843" y="800100"/>
                </a:lnTo>
                <a:lnTo>
                  <a:pt x="498021" y="778329"/>
                </a:lnTo>
                <a:lnTo>
                  <a:pt x="457200" y="729343"/>
                </a:lnTo>
                <a:lnTo>
                  <a:pt x="408214" y="639536"/>
                </a:lnTo>
                <a:lnTo>
                  <a:pt x="342900" y="53612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167"/>
          <p:cNvSpPr/>
          <p:nvPr/>
        </p:nvSpPr>
        <p:spPr>
          <a:xfrm>
            <a:off x="3402013" y="3952875"/>
            <a:ext cx="309562" cy="2071688"/>
          </a:xfrm>
          <a:custGeom>
            <a:avLst/>
            <a:gdLst/>
            <a:ahLst/>
            <a:cxnLst/>
            <a:rect l="l" t="t" r="r" b="b"/>
            <a:pathLst>
              <a:path w="308540" h="2072827" extrusionOk="0">
                <a:moveTo>
                  <a:pt x="72928" y="765740"/>
                </a:moveTo>
                <a:lnTo>
                  <a:pt x="89757" y="474030"/>
                </a:lnTo>
                <a:lnTo>
                  <a:pt x="92562" y="319760"/>
                </a:lnTo>
                <a:lnTo>
                  <a:pt x="86953" y="249637"/>
                </a:lnTo>
                <a:lnTo>
                  <a:pt x="75733" y="193539"/>
                </a:lnTo>
                <a:lnTo>
                  <a:pt x="64513" y="162685"/>
                </a:lnTo>
                <a:lnTo>
                  <a:pt x="47684" y="137441"/>
                </a:lnTo>
                <a:lnTo>
                  <a:pt x="0" y="92562"/>
                </a:lnTo>
                <a:lnTo>
                  <a:pt x="8415" y="0"/>
                </a:lnTo>
                <a:lnTo>
                  <a:pt x="165490" y="50489"/>
                </a:lnTo>
                <a:lnTo>
                  <a:pt x="244027" y="98172"/>
                </a:lnTo>
                <a:lnTo>
                  <a:pt x="274881" y="123416"/>
                </a:lnTo>
                <a:lnTo>
                  <a:pt x="288906" y="137441"/>
                </a:lnTo>
                <a:lnTo>
                  <a:pt x="297321" y="148660"/>
                </a:lnTo>
                <a:lnTo>
                  <a:pt x="305735" y="185124"/>
                </a:lnTo>
                <a:lnTo>
                  <a:pt x="308540" y="277686"/>
                </a:lnTo>
                <a:lnTo>
                  <a:pt x="291711" y="451591"/>
                </a:lnTo>
                <a:lnTo>
                  <a:pt x="277686" y="838668"/>
                </a:lnTo>
                <a:lnTo>
                  <a:pt x="274881" y="1382820"/>
                </a:lnTo>
                <a:cubicBezTo>
                  <a:pt x="273011" y="1512781"/>
                  <a:pt x="273012" y="1681075"/>
                  <a:pt x="269272" y="1772702"/>
                </a:cubicBezTo>
                <a:lnTo>
                  <a:pt x="255247" y="1932582"/>
                </a:lnTo>
                <a:lnTo>
                  <a:pt x="249637" y="1974656"/>
                </a:lnTo>
                <a:lnTo>
                  <a:pt x="235613" y="2022339"/>
                </a:lnTo>
                <a:lnTo>
                  <a:pt x="215978" y="2050388"/>
                </a:lnTo>
                <a:lnTo>
                  <a:pt x="196344" y="2067218"/>
                </a:lnTo>
                <a:lnTo>
                  <a:pt x="173905" y="2072827"/>
                </a:lnTo>
                <a:lnTo>
                  <a:pt x="148660" y="2058803"/>
                </a:lnTo>
                <a:lnTo>
                  <a:pt x="123416" y="2025144"/>
                </a:lnTo>
                <a:lnTo>
                  <a:pt x="92562" y="1957826"/>
                </a:lnTo>
                <a:lnTo>
                  <a:pt x="42074" y="1825995"/>
                </a:lnTo>
                <a:lnTo>
                  <a:pt x="14025" y="1710994"/>
                </a:lnTo>
                <a:lnTo>
                  <a:pt x="2805" y="1601603"/>
                </a:lnTo>
                <a:lnTo>
                  <a:pt x="8415" y="1542700"/>
                </a:lnTo>
                <a:lnTo>
                  <a:pt x="25245" y="1351966"/>
                </a:lnTo>
                <a:lnTo>
                  <a:pt x="61708" y="950864"/>
                </a:lnTo>
                <a:lnTo>
                  <a:pt x="72928" y="76574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167"/>
          <p:cNvSpPr/>
          <p:nvPr/>
        </p:nvSpPr>
        <p:spPr>
          <a:xfrm>
            <a:off x="4637088" y="1751013"/>
            <a:ext cx="1968500" cy="1358900"/>
          </a:xfrm>
          <a:custGeom>
            <a:avLst/>
            <a:gdLst/>
            <a:ahLst/>
            <a:cxnLst/>
            <a:rect l="l" t="t" r="r" b="b"/>
            <a:pathLst>
              <a:path w="1969294" h="1359694" extrusionOk="0">
                <a:moveTo>
                  <a:pt x="1038225" y="100012"/>
                </a:moveTo>
                <a:lnTo>
                  <a:pt x="704850" y="135731"/>
                </a:lnTo>
                <a:lnTo>
                  <a:pt x="504825" y="154781"/>
                </a:lnTo>
                <a:lnTo>
                  <a:pt x="397669" y="164306"/>
                </a:lnTo>
                <a:lnTo>
                  <a:pt x="307181" y="157162"/>
                </a:lnTo>
                <a:lnTo>
                  <a:pt x="178594" y="133350"/>
                </a:lnTo>
                <a:lnTo>
                  <a:pt x="69056" y="97631"/>
                </a:lnTo>
                <a:lnTo>
                  <a:pt x="28575" y="80962"/>
                </a:lnTo>
                <a:lnTo>
                  <a:pt x="11906" y="78581"/>
                </a:lnTo>
                <a:lnTo>
                  <a:pt x="0" y="92869"/>
                </a:lnTo>
                <a:lnTo>
                  <a:pt x="7144" y="116681"/>
                </a:lnTo>
                <a:lnTo>
                  <a:pt x="40481" y="171450"/>
                </a:lnTo>
                <a:lnTo>
                  <a:pt x="95250" y="230981"/>
                </a:lnTo>
                <a:lnTo>
                  <a:pt x="171450" y="292894"/>
                </a:lnTo>
                <a:lnTo>
                  <a:pt x="252412" y="347662"/>
                </a:lnTo>
                <a:lnTo>
                  <a:pt x="352425" y="400050"/>
                </a:lnTo>
                <a:lnTo>
                  <a:pt x="407194" y="411956"/>
                </a:lnTo>
                <a:lnTo>
                  <a:pt x="461962" y="407194"/>
                </a:lnTo>
                <a:lnTo>
                  <a:pt x="507206" y="392906"/>
                </a:lnTo>
                <a:lnTo>
                  <a:pt x="561975" y="373856"/>
                </a:lnTo>
                <a:lnTo>
                  <a:pt x="707231" y="338137"/>
                </a:lnTo>
                <a:lnTo>
                  <a:pt x="962025" y="295275"/>
                </a:lnTo>
                <a:lnTo>
                  <a:pt x="1243012" y="257175"/>
                </a:lnTo>
                <a:lnTo>
                  <a:pt x="1481137" y="230981"/>
                </a:lnTo>
                <a:lnTo>
                  <a:pt x="1531144" y="228600"/>
                </a:lnTo>
                <a:lnTo>
                  <a:pt x="1564481" y="235744"/>
                </a:lnTo>
                <a:lnTo>
                  <a:pt x="1588294" y="252412"/>
                </a:lnTo>
                <a:lnTo>
                  <a:pt x="1597819" y="269081"/>
                </a:lnTo>
                <a:lnTo>
                  <a:pt x="1604962" y="300037"/>
                </a:lnTo>
                <a:lnTo>
                  <a:pt x="1581150" y="652462"/>
                </a:lnTo>
                <a:lnTo>
                  <a:pt x="1559719" y="847725"/>
                </a:lnTo>
                <a:lnTo>
                  <a:pt x="1528762" y="1104900"/>
                </a:lnTo>
                <a:lnTo>
                  <a:pt x="1490662" y="1295400"/>
                </a:lnTo>
                <a:lnTo>
                  <a:pt x="1631156" y="1359694"/>
                </a:lnTo>
                <a:lnTo>
                  <a:pt x="1759744" y="1273969"/>
                </a:lnTo>
                <a:lnTo>
                  <a:pt x="1790700" y="981075"/>
                </a:lnTo>
                <a:lnTo>
                  <a:pt x="1821656" y="721519"/>
                </a:lnTo>
                <a:lnTo>
                  <a:pt x="1859756" y="533400"/>
                </a:lnTo>
                <a:lnTo>
                  <a:pt x="1878806" y="442912"/>
                </a:lnTo>
                <a:lnTo>
                  <a:pt x="1885950" y="395287"/>
                </a:lnTo>
                <a:lnTo>
                  <a:pt x="1897856" y="350044"/>
                </a:lnTo>
                <a:lnTo>
                  <a:pt x="1914525" y="309562"/>
                </a:lnTo>
                <a:lnTo>
                  <a:pt x="1935956" y="280987"/>
                </a:lnTo>
                <a:lnTo>
                  <a:pt x="1957387" y="254794"/>
                </a:lnTo>
                <a:lnTo>
                  <a:pt x="1964531" y="240506"/>
                </a:lnTo>
                <a:lnTo>
                  <a:pt x="1969294" y="221456"/>
                </a:lnTo>
                <a:lnTo>
                  <a:pt x="1969294" y="197644"/>
                </a:lnTo>
                <a:lnTo>
                  <a:pt x="1959769" y="166687"/>
                </a:lnTo>
                <a:lnTo>
                  <a:pt x="1940719" y="142875"/>
                </a:lnTo>
                <a:lnTo>
                  <a:pt x="1902619" y="111919"/>
                </a:lnTo>
                <a:lnTo>
                  <a:pt x="1802606" y="52387"/>
                </a:lnTo>
                <a:lnTo>
                  <a:pt x="1700212" y="4762"/>
                </a:lnTo>
                <a:lnTo>
                  <a:pt x="1671637" y="0"/>
                </a:lnTo>
                <a:lnTo>
                  <a:pt x="1640681" y="4762"/>
                </a:lnTo>
                <a:lnTo>
                  <a:pt x="1509712" y="38100"/>
                </a:lnTo>
                <a:lnTo>
                  <a:pt x="1397794" y="59531"/>
                </a:lnTo>
                <a:lnTo>
                  <a:pt x="1038225" y="1000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167"/>
          <p:cNvSpPr/>
          <p:nvPr/>
        </p:nvSpPr>
        <p:spPr>
          <a:xfrm>
            <a:off x="4662488" y="2366963"/>
            <a:ext cx="1690687" cy="352425"/>
          </a:xfrm>
          <a:custGeom>
            <a:avLst/>
            <a:gdLst/>
            <a:ahLst/>
            <a:cxnLst/>
            <a:rect l="l" t="t" r="r" b="b"/>
            <a:pathLst>
              <a:path w="1690687" h="352425" extrusionOk="0">
                <a:moveTo>
                  <a:pt x="766762" y="119062"/>
                </a:moveTo>
                <a:lnTo>
                  <a:pt x="1042987" y="69056"/>
                </a:lnTo>
                <a:lnTo>
                  <a:pt x="1195387" y="30956"/>
                </a:lnTo>
                <a:lnTo>
                  <a:pt x="1300162" y="9525"/>
                </a:lnTo>
                <a:lnTo>
                  <a:pt x="1376362" y="0"/>
                </a:lnTo>
                <a:lnTo>
                  <a:pt x="1476375" y="2381"/>
                </a:lnTo>
                <a:lnTo>
                  <a:pt x="1562100" y="14287"/>
                </a:lnTo>
                <a:lnTo>
                  <a:pt x="1690687" y="121443"/>
                </a:lnTo>
                <a:lnTo>
                  <a:pt x="1540668" y="219075"/>
                </a:lnTo>
                <a:lnTo>
                  <a:pt x="1328737" y="228600"/>
                </a:lnTo>
                <a:lnTo>
                  <a:pt x="1012031" y="264318"/>
                </a:lnTo>
                <a:lnTo>
                  <a:pt x="702468" y="307181"/>
                </a:lnTo>
                <a:lnTo>
                  <a:pt x="516731" y="338137"/>
                </a:lnTo>
                <a:lnTo>
                  <a:pt x="461962" y="350043"/>
                </a:lnTo>
                <a:lnTo>
                  <a:pt x="431006" y="352425"/>
                </a:lnTo>
                <a:lnTo>
                  <a:pt x="400050" y="352425"/>
                </a:lnTo>
                <a:lnTo>
                  <a:pt x="321468" y="342900"/>
                </a:lnTo>
                <a:lnTo>
                  <a:pt x="238125" y="319087"/>
                </a:lnTo>
                <a:lnTo>
                  <a:pt x="145256" y="276225"/>
                </a:lnTo>
                <a:lnTo>
                  <a:pt x="69056" y="223837"/>
                </a:lnTo>
                <a:lnTo>
                  <a:pt x="23812" y="178593"/>
                </a:lnTo>
                <a:lnTo>
                  <a:pt x="9525" y="157162"/>
                </a:lnTo>
                <a:lnTo>
                  <a:pt x="0" y="133350"/>
                </a:lnTo>
                <a:lnTo>
                  <a:pt x="2381" y="111918"/>
                </a:lnTo>
                <a:lnTo>
                  <a:pt x="9525" y="109537"/>
                </a:lnTo>
                <a:lnTo>
                  <a:pt x="30956" y="114300"/>
                </a:lnTo>
                <a:lnTo>
                  <a:pt x="97631" y="135731"/>
                </a:lnTo>
                <a:lnTo>
                  <a:pt x="192881" y="154781"/>
                </a:lnTo>
                <a:lnTo>
                  <a:pt x="307181" y="169068"/>
                </a:lnTo>
                <a:lnTo>
                  <a:pt x="383381" y="169068"/>
                </a:lnTo>
                <a:lnTo>
                  <a:pt x="609600" y="142875"/>
                </a:lnTo>
                <a:lnTo>
                  <a:pt x="766762" y="1190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167"/>
          <p:cNvSpPr/>
          <p:nvPr/>
        </p:nvSpPr>
        <p:spPr>
          <a:xfrm>
            <a:off x="4125913" y="2909888"/>
            <a:ext cx="3140075" cy="552450"/>
          </a:xfrm>
          <a:custGeom>
            <a:avLst/>
            <a:gdLst/>
            <a:ahLst/>
            <a:cxnLst/>
            <a:rect l="l" t="t" r="r" b="b"/>
            <a:pathLst>
              <a:path w="3139869" h="551216" extrusionOk="0">
                <a:moveTo>
                  <a:pt x="1481070" y="182880"/>
                </a:moveTo>
                <a:lnTo>
                  <a:pt x="1772133" y="146820"/>
                </a:lnTo>
                <a:lnTo>
                  <a:pt x="2009104" y="115910"/>
                </a:lnTo>
                <a:lnTo>
                  <a:pt x="2266682" y="95304"/>
                </a:lnTo>
                <a:lnTo>
                  <a:pt x="2354258" y="95304"/>
                </a:lnTo>
                <a:lnTo>
                  <a:pt x="2503653" y="82425"/>
                </a:lnTo>
                <a:lnTo>
                  <a:pt x="2580926" y="69546"/>
                </a:lnTo>
                <a:lnTo>
                  <a:pt x="2691684" y="38637"/>
                </a:lnTo>
                <a:lnTo>
                  <a:pt x="2758655" y="5152"/>
                </a:lnTo>
                <a:lnTo>
                  <a:pt x="2781837" y="0"/>
                </a:lnTo>
                <a:lnTo>
                  <a:pt x="2810170" y="0"/>
                </a:lnTo>
                <a:lnTo>
                  <a:pt x="2866837" y="12879"/>
                </a:lnTo>
                <a:lnTo>
                  <a:pt x="2928656" y="36061"/>
                </a:lnTo>
                <a:lnTo>
                  <a:pt x="2985323" y="66970"/>
                </a:lnTo>
                <a:lnTo>
                  <a:pt x="3036838" y="97880"/>
                </a:lnTo>
                <a:lnTo>
                  <a:pt x="3067748" y="123638"/>
                </a:lnTo>
                <a:lnTo>
                  <a:pt x="3116687" y="175153"/>
                </a:lnTo>
                <a:lnTo>
                  <a:pt x="3132142" y="200911"/>
                </a:lnTo>
                <a:lnTo>
                  <a:pt x="3139869" y="216365"/>
                </a:lnTo>
                <a:lnTo>
                  <a:pt x="3139869" y="234396"/>
                </a:lnTo>
                <a:lnTo>
                  <a:pt x="3129566" y="252426"/>
                </a:lnTo>
                <a:lnTo>
                  <a:pt x="3111536" y="265305"/>
                </a:lnTo>
                <a:lnTo>
                  <a:pt x="3049717" y="275608"/>
                </a:lnTo>
                <a:lnTo>
                  <a:pt x="2933807" y="285911"/>
                </a:lnTo>
                <a:lnTo>
                  <a:pt x="2753503" y="285911"/>
                </a:lnTo>
                <a:lnTo>
                  <a:pt x="2598957" y="273032"/>
                </a:lnTo>
                <a:lnTo>
                  <a:pt x="2477895" y="262729"/>
                </a:lnTo>
                <a:cubicBezTo>
                  <a:pt x="2433251" y="265355"/>
                  <a:pt x="2388676" y="270457"/>
                  <a:pt x="2343955" y="270457"/>
                </a:cubicBezTo>
                <a:lnTo>
                  <a:pt x="2021983" y="309093"/>
                </a:lnTo>
                <a:lnTo>
                  <a:pt x="1658799" y="355457"/>
                </a:lnTo>
                <a:lnTo>
                  <a:pt x="1275008" y="396670"/>
                </a:lnTo>
                <a:lnTo>
                  <a:pt x="958188" y="445609"/>
                </a:lnTo>
                <a:lnTo>
                  <a:pt x="762429" y="481670"/>
                </a:lnTo>
                <a:lnTo>
                  <a:pt x="587277" y="517731"/>
                </a:lnTo>
                <a:lnTo>
                  <a:pt x="499700" y="543489"/>
                </a:lnTo>
                <a:lnTo>
                  <a:pt x="455912" y="551216"/>
                </a:lnTo>
                <a:lnTo>
                  <a:pt x="406972" y="551216"/>
                </a:lnTo>
                <a:lnTo>
                  <a:pt x="376063" y="543489"/>
                </a:lnTo>
                <a:lnTo>
                  <a:pt x="350305" y="530610"/>
                </a:lnTo>
                <a:lnTo>
                  <a:pt x="327123" y="517731"/>
                </a:lnTo>
                <a:lnTo>
                  <a:pt x="275608" y="499701"/>
                </a:lnTo>
                <a:lnTo>
                  <a:pt x="195759" y="448185"/>
                </a:lnTo>
                <a:lnTo>
                  <a:pt x="95304" y="360609"/>
                </a:lnTo>
                <a:lnTo>
                  <a:pt x="36061" y="298790"/>
                </a:lnTo>
                <a:lnTo>
                  <a:pt x="10303" y="260154"/>
                </a:lnTo>
                <a:lnTo>
                  <a:pt x="0" y="229244"/>
                </a:lnTo>
                <a:lnTo>
                  <a:pt x="7727" y="216365"/>
                </a:lnTo>
                <a:lnTo>
                  <a:pt x="30909" y="216365"/>
                </a:lnTo>
                <a:lnTo>
                  <a:pt x="69546" y="229244"/>
                </a:lnTo>
                <a:lnTo>
                  <a:pt x="151971" y="262729"/>
                </a:lnTo>
                <a:lnTo>
                  <a:pt x="244699" y="285911"/>
                </a:lnTo>
                <a:lnTo>
                  <a:pt x="414700" y="298790"/>
                </a:lnTo>
                <a:lnTo>
                  <a:pt x="582125" y="293639"/>
                </a:lnTo>
                <a:lnTo>
                  <a:pt x="801066" y="267881"/>
                </a:lnTo>
                <a:lnTo>
                  <a:pt x="991673" y="242123"/>
                </a:lnTo>
                <a:lnTo>
                  <a:pt x="1390918" y="195759"/>
                </a:lnTo>
                <a:lnTo>
                  <a:pt x="1481070" y="18288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167"/>
          <p:cNvSpPr/>
          <p:nvPr/>
        </p:nvSpPr>
        <p:spPr>
          <a:xfrm>
            <a:off x="5494338" y="3241675"/>
            <a:ext cx="419100" cy="2876550"/>
          </a:xfrm>
          <a:custGeom>
            <a:avLst/>
            <a:gdLst/>
            <a:ahLst/>
            <a:cxnLst/>
            <a:rect l="l" t="t" r="r" b="b"/>
            <a:pathLst>
              <a:path w="419100" h="2876550" extrusionOk="0">
                <a:moveTo>
                  <a:pt x="129540" y="1028700"/>
                </a:moveTo>
                <a:lnTo>
                  <a:pt x="125730" y="643890"/>
                </a:lnTo>
                <a:lnTo>
                  <a:pt x="121920" y="346710"/>
                </a:lnTo>
                <a:lnTo>
                  <a:pt x="114300" y="232410"/>
                </a:lnTo>
                <a:lnTo>
                  <a:pt x="102870" y="163830"/>
                </a:lnTo>
                <a:lnTo>
                  <a:pt x="91440" y="129540"/>
                </a:lnTo>
                <a:lnTo>
                  <a:pt x="68580" y="87630"/>
                </a:lnTo>
                <a:lnTo>
                  <a:pt x="41910" y="53340"/>
                </a:lnTo>
                <a:lnTo>
                  <a:pt x="0" y="0"/>
                </a:lnTo>
                <a:lnTo>
                  <a:pt x="236220" y="22860"/>
                </a:lnTo>
                <a:lnTo>
                  <a:pt x="308610" y="72390"/>
                </a:lnTo>
                <a:lnTo>
                  <a:pt x="354330" y="110490"/>
                </a:lnTo>
                <a:lnTo>
                  <a:pt x="381000" y="133350"/>
                </a:lnTo>
                <a:lnTo>
                  <a:pt x="392430" y="144780"/>
                </a:lnTo>
                <a:lnTo>
                  <a:pt x="407670" y="171450"/>
                </a:lnTo>
                <a:lnTo>
                  <a:pt x="419100" y="217170"/>
                </a:lnTo>
                <a:lnTo>
                  <a:pt x="415290" y="281940"/>
                </a:lnTo>
                <a:lnTo>
                  <a:pt x="400050" y="384810"/>
                </a:lnTo>
                <a:lnTo>
                  <a:pt x="388620" y="434340"/>
                </a:lnTo>
                <a:lnTo>
                  <a:pt x="377190" y="567690"/>
                </a:lnTo>
                <a:lnTo>
                  <a:pt x="365760" y="731520"/>
                </a:lnTo>
                <a:lnTo>
                  <a:pt x="358140" y="998220"/>
                </a:lnTo>
                <a:lnTo>
                  <a:pt x="369570" y="1306830"/>
                </a:lnTo>
                <a:lnTo>
                  <a:pt x="377190" y="1588770"/>
                </a:lnTo>
                <a:lnTo>
                  <a:pt x="384810" y="1992630"/>
                </a:lnTo>
                <a:lnTo>
                  <a:pt x="392430" y="2236470"/>
                </a:lnTo>
                <a:lnTo>
                  <a:pt x="388620" y="2385060"/>
                </a:lnTo>
                <a:lnTo>
                  <a:pt x="365760" y="2526030"/>
                </a:lnTo>
                <a:lnTo>
                  <a:pt x="331470" y="2659380"/>
                </a:lnTo>
                <a:lnTo>
                  <a:pt x="278130" y="2777490"/>
                </a:lnTo>
                <a:lnTo>
                  <a:pt x="240030" y="2830830"/>
                </a:lnTo>
                <a:lnTo>
                  <a:pt x="209550" y="2861310"/>
                </a:lnTo>
                <a:lnTo>
                  <a:pt x="182880" y="2876550"/>
                </a:lnTo>
                <a:lnTo>
                  <a:pt x="167640" y="2876550"/>
                </a:lnTo>
                <a:lnTo>
                  <a:pt x="137160" y="2861310"/>
                </a:lnTo>
                <a:lnTo>
                  <a:pt x="114300" y="2823210"/>
                </a:lnTo>
                <a:lnTo>
                  <a:pt x="125730" y="2286000"/>
                </a:lnTo>
                <a:lnTo>
                  <a:pt x="133350" y="1733550"/>
                </a:lnTo>
                <a:lnTo>
                  <a:pt x="129540" y="10287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167"/>
          <p:cNvSpPr/>
          <p:nvPr/>
        </p:nvSpPr>
        <p:spPr>
          <a:xfrm>
            <a:off x="5057775" y="5456238"/>
            <a:ext cx="598488" cy="631825"/>
          </a:xfrm>
          <a:custGeom>
            <a:avLst/>
            <a:gdLst/>
            <a:ahLst/>
            <a:cxnLst/>
            <a:rect l="l" t="t" r="r" b="b"/>
            <a:pathLst>
              <a:path w="597694" h="633412" extrusionOk="0">
                <a:moveTo>
                  <a:pt x="235744" y="90487"/>
                </a:moveTo>
                <a:lnTo>
                  <a:pt x="366713" y="135731"/>
                </a:lnTo>
                <a:lnTo>
                  <a:pt x="431006" y="161925"/>
                </a:lnTo>
                <a:lnTo>
                  <a:pt x="473869" y="171450"/>
                </a:lnTo>
                <a:lnTo>
                  <a:pt x="502444" y="176212"/>
                </a:lnTo>
                <a:lnTo>
                  <a:pt x="516731" y="173831"/>
                </a:lnTo>
                <a:lnTo>
                  <a:pt x="547688" y="150019"/>
                </a:lnTo>
                <a:lnTo>
                  <a:pt x="597694" y="85725"/>
                </a:lnTo>
                <a:lnTo>
                  <a:pt x="578644" y="633412"/>
                </a:lnTo>
                <a:lnTo>
                  <a:pt x="552450" y="609600"/>
                </a:lnTo>
                <a:lnTo>
                  <a:pt x="535781" y="583406"/>
                </a:lnTo>
                <a:lnTo>
                  <a:pt x="481013" y="490537"/>
                </a:lnTo>
                <a:lnTo>
                  <a:pt x="421481" y="407194"/>
                </a:lnTo>
                <a:lnTo>
                  <a:pt x="335756" y="307181"/>
                </a:lnTo>
                <a:lnTo>
                  <a:pt x="250031" y="230981"/>
                </a:lnTo>
                <a:lnTo>
                  <a:pt x="173831" y="159544"/>
                </a:lnTo>
                <a:lnTo>
                  <a:pt x="78581" y="88106"/>
                </a:lnTo>
                <a:lnTo>
                  <a:pt x="45244" y="66675"/>
                </a:lnTo>
                <a:lnTo>
                  <a:pt x="7144" y="33337"/>
                </a:lnTo>
                <a:lnTo>
                  <a:pt x="0" y="9525"/>
                </a:lnTo>
                <a:lnTo>
                  <a:pt x="19050" y="0"/>
                </a:lnTo>
                <a:lnTo>
                  <a:pt x="83344" y="19050"/>
                </a:lnTo>
                <a:lnTo>
                  <a:pt x="235744" y="9048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167"/>
          <p:cNvSpPr/>
          <p:nvPr/>
        </p:nvSpPr>
        <p:spPr>
          <a:xfrm>
            <a:off x="5732463" y="4516438"/>
            <a:ext cx="1689100" cy="989012"/>
          </a:xfrm>
          <a:custGeom>
            <a:avLst/>
            <a:gdLst/>
            <a:ahLst/>
            <a:cxnLst/>
            <a:rect l="l" t="t" r="r" b="b"/>
            <a:pathLst>
              <a:path w="1690687" h="988219" extrusionOk="0">
                <a:moveTo>
                  <a:pt x="547687" y="271463"/>
                </a:moveTo>
                <a:lnTo>
                  <a:pt x="338137" y="133350"/>
                </a:lnTo>
                <a:lnTo>
                  <a:pt x="216694" y="57150"/>
                </a:lnTo>
                <a:lnTo>
                  <a:pt x="121444" y="2382"/>
                </a:lnTo>
                <a:lnTo>
                  <a:pt x="0" y="0"/>
                </a:lnTo>
                <a:lnTo>
                  <a:pt x="130969" y="142875"/>
                </a:lnTo>
                <a:lnTo>
                  <a:pt x="261937" y="240507"/>
                </a:lnTo>
                <a:lnTo>
                  <a:pt x="461962" y="411957"/>
                </a:lnTo>
                <a:lnTo>
                  <a:pt x="650081" y="600075"/>
                </a:lnTo>
                <a:lnTo>
                  <a:pt x="819150" y="785813"/>
                </a:lnTo>
                <a:lnTo>
                  <a:pt x="931069" y="916782"/>
                </a:lnTo>
                <a:lnTo>
                  <a:pt x="954881" y="950119"/>
                </a:lnTo>
                <a:lnTo>
                  <a:pt x="981075" y="969169"/>
                </a:lnTo>
                <a:lnTo>
                  <a:pt x="1000125" y="978694"/>
                </a:lnTo>
                <a:lnTo>
                  <a:pt x="1028700" y="985838"/>
                </a:lnTo>
                <a:lnTo>
                  <a:pt x="1076325" y="988219"/>
                </a:lnTo>
                <a:lnTo>
                  <a:pt x="1269206" y="981075"/>
                </a:lnTo>
                <a:lnTo>
                  <a:pt x="1533525" y="971550"/>
                </a:lnTo>
                <a:lnTo>
                  <a:pt x="1657350" y="950119"/>
                </a:lnTo>
                <a:lnTo>
                  <a:pt x="1681162" y="942975"/>
                </a:lnTo>
                <a:lnTo>
                  <a:pt x="1690687" y="926307"/>
                </a:lnTo>
                <a:lnTo>
                  <a:pt x="1688306" y="909638"/>
                </a:lnTo>
                <a:lnTo>
                  <a:pt x="1657350" y="885825"/>
                </a:lnTo>
                <a:lnTo>
                  <a:pt x="1533525" y="840582"/>
                </a:lnTo>
                <a:lnTo>
                  <a:pt x="1309687" y="733425"/>
                </a:lnTo>
                <a:lnTo>
                  <a:pt x="1054894" y="592932"/>
                </a:lnTo>
                <a:lnTo>
                  <a:pt x="831056" y="459582"/>
                </a:lnTo>
                <a:lnTo>
                  <a:pt x="547687" y="27146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72C98BB-E2CC-7A40-8D63-F22B6C3A51C1}"/>
              </a:ext>
            </a:extLst>
          </p:cNvPr>
          <p:cNvGrpSpPr/>
          <p:nvPr/>
        </p:nvGrpSpPr>
        <p:grpSpPr>
          <a:xfrm>
            <a:off x="2489951" y="1558758"/>
            <a:ext cx="4927600" cy="4543425"/>
            <a:chOff x="2646363" y="1727200"/>
            <a:chExt cx="4927600" cy="4543425"/>
          </a:xfrm>
        </p:grpSpPr>
        <p:sp>
          <p:nvSpPr>
            <p:cNvPr id="21" name="Google Shape;1872;p167">
              <a:extLst>
                <a:ext uri="{FF2B5EF4-FFF2-40B4-BE49-F238E27FC236}">
                  <a16:creationId xmlns:a16="http://schemas.microsoft.com/office/drawing/2014/main" id="{FC016DDB-1D0B-4D44-8A04-65E35B1643A7}"/>
                </a:ext>
              </a:extLst>
            </p:cNvPr>
            <p:cNvSpPr/>
            <p:nvPr/>
          </p:nvSpPr>
          <p:spPr>
            <a:xfrm>
              <a:off x="2646363" y="4621213"/>
              <a:ext cx="773112" cy="1216025"/>
            </a:xfrm>
            <a:custGeom>
              <a:avLst/>
              <a:gdLst/>
              <a:ahLst/>
              <a:cxnLst/>
              <a:rect l="l" t="t" r="r" b="b"/>
              <a:pathLst>
                <a:path w="773906" h="1214438" extrusionOk="0">
                  <a:moveTo>
                    <a:pt x="533400" y="609600"/>
                  </a:moveTo>
                  <a:lnTo>
                    <a:pt x="640556" y="442913"/>
                  </a:lnTo>
                  <a:lnTo>
                    <a:pt x="673894" y="383382"/>
                  </a:lnTo>
                  <a:lnTo>
                    <a:pt x="688181" y="366713"/>
                  </a:lnTo>
                  <a:lnTo>
                    <a:pt x="716756" y="340519"/>
                  </a:lnTo>
                  <a:lnTo>
                    <a:pt x="747712" y="319088"/>
                  </a:lnTo>
                  <a:lnTo>
                    <a:pt x="759619" y="309563"/>
                  </a:lnTo>
                  <a:lnTo>
                    <a:pt x="773906" y="290513"/>
                  </a:lnTo>
                  <a:lnTo>
                    <a:pt x="773906" y="273844"/>
                  </a:lnTo>
                  <a:lnTo>
                    <a:pt x="766762" y="245269"/>
                  </a:lnTo>
                  <a:lnTo>
                    <a:pt x="745331" y="202407"/>
                  </a:lnTo>
                  <a:lnTo>
                    <a:pt x="707231" y="157163"/>
                  </a:lnTo>
                  <a:lnTo>
                    <a:pt x="623887" y="97632"/>
                  </a:lnTo>
                  <a:lnTo>
                    <a:pt x="519112" y="45244"/>
                  </a:lnTo>
                  <a:lnTo>
                    <a:pt x="431006" y="16669"/>
                  </a:lnTo>
                  <a:lnTo>
                    <a:pt x="388144" y="7144"/>
                  </a:lnTo>
                  <a:lnTo>
                    <a:pt x="354806" y="0"/>
                  </a:lnTo>
                  <a:lnTo>
                    <a:pt x="335756" y="2382"/>
                  </a:lnTo>
                  <a:lnTo>
                    <a:pt x="326231" y="21432"/>
                  </a:lnTo>
                  <a:lnTo>
                    <a:pt x="335756" y="42863"/>
                  </a:lnTo>
                  <a:lnTo>
                    <a:pt x="359569" y="78582"/>
                  </a:lnTo>
                  <a:lnTo>
                    <a:pt x="373856" y="92869"/>
                  </a:lnTo>
                  <a:lnTo>
                    <a:pt x="397669" y="109538"/>
                  </a:lnTo>
                  <a:lnTo>
                    <a:pt x="416719" y="133350"/>
                  </a:lnTo>
                  <a:lnTo>
                    <a:pt x="428625" y="157163"/>
                  </a:lnTo>
                  <a:lnTo>
                    <a:pt x="438150" y="180975"/>
                  </a:lnTo>
                  <a:lnTo>
                    <a:pt x="442912" y="200025"/>
                  </a:lnTo>
                  <a:lnTo>
                    <a:pt x="438150" y="245269"/>
                  </a:lnTo>
                  <a:lnTo>
                    <a:pt x="419100" y="314325"/>
                  </a:lnTo>
                  <a:lnTo>
                    <a:pt x="338137" y="528638"/>
                  </a:lnTo>
                  <a:lnTo>
                    <a:pt x="219075" y="790575"/>
                  </a:lnTo>
                  <a:lnTo>
                    <a:pt x="78581" y="1073944"/>
                  </a:lnTo>
                  <a:lnTo>
                    <a:pt x="11906" y="1166813"/>
                  </a:lnTo>
                  <a:lnTo>
                    <a:pt x="4762" y="1183482"/>
                  </a:lnTo>
                  <a:lnTo>
                    <a:pt x="0" y="1204913"/>
                  </a:lnTo>
                  <a:lnTo>
                    <a:pt x="11906" y="1214438"/>
                  </a:lnTo>
                  <a:lnTo>
                    <a:pt x="35719" y="1212057"/>
                  </a:lnTo>
                  <a:lnTo>
                    <a:pt x="64294" y="1195388"/>
                  </a:lnTo>
                  <a:lnTo>
                    <a:pt x="202406" y="1054894"/>
                  </a:lnTo>
                  <a:lnTo>
                    <a:pt x="357187" y="862013"/>
                  </a:lnTo>
                  <a:lnTo>
                    <a:pt x="533400" y="6096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873;p167">
              <a:extLst>
                <a:ext uri="{FF2B5EF4-FFF2-40B4-BE49-F238E27FC236}">
                  <a16:creationId xmlns:a16="http://schemas.microsoft.com/office/drawing/2014/main" id="{EAA7C206-88F0-2347-B874-913AB3C5BAC1}"/>
                </a:ext>
              </a:extLst>
            </p:cNvPr>
            <p:cNvSpPr/>
            <p:nvPr/>
          </p:nvSpPr>
          <p:spPr>
            <a:xfrm>
              <a:off x="4059238" y="4381500"/>
              <a:ext cx="434975" cy="827088"/>
            </a:xfrm>
            <a:custGeom>
              <a:avLst/>
              <a:gdLst/>
              <a:ahLst/>
              <a:cxnLst/>
              <a:rect l="l" t="t" r="r" b="b"/>
              <a:pathLst>
                <a:path w="433388" h="826294" extrusionOk="0">
                  <a:moveTo>
                    <a:pt x="90488" y="250031"/>
                  </a:moveTo>
                  <a:lnTo>
                    <a:pt x="16669" y="76200"/>
                  </a:lnTo>
                  <a:lnTo>
                    <a:pt x="2382" y="42863"/>
                  </a:lnTo>
                  <a:lnTo>
                    <a:pt x="0" y="23813"/>
                  </a:lnTo>
                  <a:lnTo>
                    <a:pt x="4763" y="0"/>
                  </a:lnTo>
                  <a:lnTo>
                    <a:pt x="28575" y="0"/>
                  </a:lnTo>
                  <a:lnTo>
                    <a:pt x="66675" y="11906"/>
                  </a:lnTo>
                  <a:lnTo>
                    <a:pt x="88107" y="30956"/>
                  </a:lnTo>
                  <a:lnTo>
                    <a:pt x="185738" y="147638"/>
                  </a:lnTo>
                  <a:lnTo>
                    <a:pt x="350044" y="333375"/>
                  </a:lnTo>
                  <a:lnTo>
                    <a:pt x="397669" y="385763"/>
                  </a:lnTo>
                  <a:lnTo>
                    <a:pt x="404813" y="402431"/>
                  </a:lnTo>
                  <a:lnTo>
                    <a:pt x="421482" y="452438"/>
                  </a:lnTo>
                  <a:lnTo>
                    <a:pt x="431007" y="500063"/>
                  </a:lnTo>
                  <a:cubicBezTo>
                    <a:pt x="431801" y="519907"/>
                    <a:pt x="432594" y="539750"/>
                    <a:pt x="433388" y="559594"/>
                  </a:cubicBezTo>
                  <a:lnTo>
                    <a:pt x="426244" y="645319"/>
                  </a:lnTo>
                  <a:lnTo>
                    <a:pt x="411957" y="700088"/>
                  </a:lnTo>
                  <a:lnTo>
                    <a:pt x="397669" y="740569"/>
                  </a:lnTo>
                  <a:lnTo>
                    <a:pt x="373857" y="783431"/>
                  </a:lnTo>
                  <a:lnTo>
                    <a:pt x="345282" y="814388"/>
                  </a:lnTo>
                  <a:lnTo>
                    <a:pt x="326232" y="823913"/>
                  </a:lnTo>
                  <a:lnTo>
                    <a:pt x="307182" y="826294"/>
                  </a:lnTo>
                  <a:lnTo>
                    <a:pt x="285750" y="819150"/>
                  </a:lnTo>
                  <a:lnTo>
                    <a:pt x="269082" y="800100"/>
                  </a:lnTo>
                  <a:lnTo>
                    <a:pt x="235744" y="740569"/>
                  </a:lnTo>
                  <a:lnTo>
                    <a:pt x="200025" y="623888"/>
                  </a:lnTo>
                  <a:lnTo>
                    <a:pt x="147638" y="426244"/>
                  </a:lnTo>
                  <a:lnTo>
                    <a:pt x="90488" y="2500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874;p167">
              <a:extLst>
                <a:ext uri="{FF2B5EF4-FFF2-40B4-BE49-F238E27FC236}">
                  <a16:creationId xmlns:a16="http://schemas.microsoft.com/office/drawing/2014/main" id="{64EE9ECA-A864-AC44-8B4F-6E143E689E6E}"/>
                </a:ext>
              </a:extLst>
            </p:cNvPr>
            <p:cNvSpPr/>
            <p:nvPr/>
          </p:nvSpPr>
          <p:spPr>
            <a:xfrm>
              <a:off x="4783138" y="3938588"/>
              <a:ext cx="654050" cy="549275"/>
            </a:xfrm>
            <a:custGeom>
              <a:avLst/>
              <a:gdLst/>
              <a:ahLst/>
              <a:cxnLst/>
              <a:rect l="l" t="t" r="r" b="b"/>
              <a:pathLst>
                <a:path w="654247" h="548640" extrusionOk="0">
                  <a:moveTo>
                    <a:pt x="409548" y="141667"/>
                  </a:moveTo>
                  <a:lnTo>
                    <a:pt x="213789" y="77273"/>
                  </a:lnTo>
                  <a:lnTo>
                    <a:pt x="115910" y="43788"/>
                  </a:lnTo>
                  <a:lnTo>
                    <a:pt x="74697" y="25757"/>
                  </a:lnTo>
                  <a:lnTo>
                    <a:pt x="38636" y="5151"/>
                  </a:lnTo>
                  <a:lnTo>
                    <a:pt x="12879" y="0"/>
                  </a:lnTo>
                  <a:lnTo>
                    <a:pt x="0" y="10303"/>
                  </a:lnTo>
                  <a:lnTo>
                    <a:pt x="5151" y="30909"/>
                  </a:lnTo>
                  <a:lnTo>
                    <a:pt x="23182" y="61818"/>
                  </a:lnTo>
                  <a:lnTo>
                    <a:pt x="82425" y="144243"/>
                  </a:lnTo>
                  <a:lnTo>
                    <a:pt x="164849" y="244698"/>
                  </a:lnTo>
                  <a:lnTo>
                    <a:pt x="239547" y="332275"/>
                  </a:lnTo>
                  <a:lnTo>
                    <a:pt x="316820" y="409548"/>
                  </a:lnTo>
                  <a:lnTo>
                    <a:pt x="386366" y="473942"/>
                  </a:lnTo>
                  <a:lnTo>
                    <a:pt x="445609" y="507427"/>
                  </a:lnTo>
                  <a:lnTo>
                    <a:pt x="489397" y="528034"/>
                  </a:lnTo>
                  <a:lnTo>
                    <a:pt x="533185" y="543488"/>
                  </a:lnTo>
                  <a:lnTo>
                    <a:pt x="566670" y="548640"/>
                  </a:lnTo>
                  <a:lnTo>
                    <a:pt x="602731" y="543488"/>
                  </a:lnTo>
                  <a:lnTo>
                    <a:pt x="628489" y="528034"/>
                  </a:lnTo>
                  <a:lnTo>
                    <a:pt x="641368" y="507427"/>
                  </a:lnTo>
                  <a:lnTo>
                    <a:pt x="649095" y="486821"/>
                  </a:lnTo>
                  <a:lnTo>
                    <a:pt x="654247" y="461063"/>
                  </a:lnTo>
                  <a:lnTo>
                    <a:pt x="654247" y="427578"/>
                  </a:lnTo>
                  <a:lnTo>
                    <a:pt x="633640" y="378639"/>
                  </a:lnTo>
                  <a:lnTo>
                    <a:pt x="569246" y="285911"/>
                  </a:lnTo>
                  <a:lnTo>
                    <a:pt x="494549" y="200910"/>
                  </a:lnTo>
                  <a:lnTo>
                    <a:pt x="409548" y="14166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875;p167">
              <a:extLst>
                <a:ext uri="{FF2B5EF4-FFF2-40B4-BE49-F238E27FC236}">
                  <a16:creationId xmlns:a16="http://schemas.microsoft.com/office/drawing/2014/main" id="{5B1EF6EA-D236-3D4A-82CE-1213D4601391}"/>
                </a:ext>
              </a:extLst>
            </p:cNvPr>
            <p:cNvSpPr/>
            <p:nvPr/>
          </p:nvSpPr>
          <p:spPr>
            <a:xfrm>
              <a:off x="4629150" y="4714875"/>
              <a:ext cx="947738" cy="873125"/>
            </a:xfrm>
            <a:custGeom>
              <a:avLst/>
              <a:gdLst/>
              <a:ahLst/>
              <a:cxnLst/>
              <a:rect l="l" t="t" r="r" b="b"/>
              <a:pathLst>
                <a:path w="947885" h="873188" extrusionOk="0">
                  <a:moveTo>
                    <a:pt x="631065" y="200910"/>
                  </a:moveTo>
                  <a:lnTo>
                    <a:pt x="368336" y="386366"/>
                  </a:lnTo>
                  <a:lnTo>
                    <a:pt x="327124" y="419851"/>
                  </a:lnTo>
                  <a:lnTo>
                    <a:pt x="285911" y="450760"/>
                  </a:lnTo>
                  <a:lnTo>
                    <a:pt x="229244" y="484246"/>
                  </a:lnTo>
                  <a:lnTo>
                    <a:pt x="190608" y="491973"/>
                  </a:lnTo>
                  <a:lnTo>
                    <a:pt x="162274" y="491973"/>
                  </a:lnTo>
                  <a:lnTo>
                    <a:pt x="128789" y="481670"/>
                  </a:lnTo>
                  <a:lnTo>
                    <a:pt x="110759" y="463639"/>
                  </a:lnTo>
                  <a:lnTo>
                    <a:pt x="77274" y="406972"/>
                  </a:lnTo>
                  <a:lnTo>
                    <a:pt x="56667" y="378639"/>
                  </a:lnTo>
                  <a:lnTo>
                    <a:pt x="46364" y="373487"/>
                  </a:lnTo>
                  <a:lnTo>
                    <a:pt x="33485" y="376063"/>
                  </a:lnTo>
                  <a:lnTo>
                    <a:pt x="18031" y="388942"/>
                  </a:lnTo>
                  <a:lnTo>
                    <a:pt x="5152" y="427578"/>
                  </a:lnTo>
                  <a:lnTo>
                    <a:pt x="0" y="479094"/>
                  </a:lnTo>
                  <a:lnTo>
                    <a:pt x="2576" y="510003"/>
                  </a:lnTo>
                  <a:lnTo>
                    <a:pt x="18031" y="561519"/>
                  </a:lnTo>
                  <a:lnTo>
                    <a:pt x="46364" y="638792"/>
                  </a:lnTo>
                  <a:lnTo>
                    <a:pt x="85001" y="716065"/>
                  </a:lnTo>
                  <a:lnTo>
                    <a:pt x="123638" y="777884"/>
                  </a:lnTo>
                  <a:lnTo>
                    <a:pt x="164850" y="826824"/>
                  </a:lnTo>
                  <a:lnTo>
                    <a:pt x="190608" y="852581"/>
                  </a:lnTo>
                  <a:lnTo>
                    <a:pt x="213790" y="868036"/>
                  </a:lnTo>
                  <a:lnTo>
                    <a:pt x="236972" y="873188"/>
                  </a:lnTo>
                  <a:lnTo>
                    <a:pt x="260154" y="862884"/>
                  </a:lnTo>
                  <a:lnTo>
                    <a:pt x="280760" y="839702"/>
                  </a:lnTo>
                  <a:lnTo>
                    <a:pt x="298790" y="803642"/>
                  </a:lnTo>
                  <a:lnTo>
                    <a:pt x="445609" y="620762"/>
                  </a:lnTo>
                  <a:lnTo>
                    <a:pt x="625914" y="406972"/>
                  </a:lnTo>
                  <a:lnTo>
                    <a:pt x="826824" y="175153"/>
                  </a:lnTo>
                  <a:lnTo>
                    <a:pt x="927279" y="64394"/>
                  </a:lnTo>
                  <a:lnTo>
                    <a:pt x="940158" y="43788"/>
                  </a:lnTo>
                  <a:lnTo>
                    <a:pt x="947885" y="25758"/>
                  </a:lnTo>
                  <a:lnTo>
                    <a:pt x="947885" y="12879"/>
                  </a:lnTo>
                  <a:lnTo>
                    <a:pt x="945310" y="5151"/>
                  </a:lnTo>
                  <a:lnTo>
                    <a:pt x="932431" y="0"/>
                  </a:lnTo>
                  <a:lnTo>
                    <a:pt x="904097" y="7727"/>
                  </a:lnTo>
                  <a:lnTo>
                    <a:pt x="808794" y="66970"/>
                  </a:lnTo>
                  <a:lnTo>
                    <a:pt x="631065" y="20091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876;p167">
              <a:extLst>
                <a:ext uri="{FF2B5EF4-FFF2-40B4-BE49-F238E27FC236}">
                  <a16:creationId xmlns:a16="http://schemas.microsoft.com/office/drawing/2014/main" id="{03F9E406-F575-7943-AF6E-D4B28030C254}"/>
                </a:ext>
              </a:extLst>
            </p:cNvPr>
            <p:cNvSpPr/>
            <p:nvPr/>
          </p:nvSpPr>
          <p:spPr>
            <a:xfrm>
              <a:off x="6167438" y="3678238"/>
              <a:ext cx="1109662" cy="896937"/>
            </a:xfrm>
            <a:custGeom>
              <a:avLst/>
              <a:gdLst/>
              <a:ahLst/>
              <a:cxnLst/>
              <a:rect l="l" t="t" r="r" b="b"/>
              <a:pathLst>
                <a:path w="1110159" h="896370" extrusionOk="0">
                  <a:moveTo>
                    <a:pt x="535761" y="417276"/>
                  </a:moveTo>
                  <a:lnTo>
                    <a:pt x="309093" y="613035"/>
                  </a:lnTo>
                  <a:lnTo>
                    <a:pt x="144243" y="752127"/>
                  </a:lnTo>
                  <a:lnTo>
                    <a:pt x="28333" y="842279"/>
                  </a:lnTo>
                  <a:lnTo>
                    <a:pt x="12879" y="855158"/>
                  </a:lnTo>
                  <a:lnTo>
                    <a:pt x="2576" y="868037"/>
                  </a:lnTo>
                  <a:lnTo>
                    <a:pt x="0" y="886067"/>
                  </a:lnTo>
                  <a:lnTo>
                    <a:pt x="15454" y="893794"/>
                  </a:lnTo>
                  <a:lnTo>
                    <a:pt x="46364" y="896370"/>
                  </a:lnTo>
                  <a:lnTo>
                    <a:pt x="95303" y="880915"/>
                  </a:lnTo>
                  <a:lnTo>
                    <a:pt x="213789" y="813945"/>
                  </a:lnTo>
                  <a:lnTo>
                    <a:pt x="517731" y="656823"/>
                  </a:lnTo>
                  <a:lnTo>
                    <a:pt x="801066" y="504852"/>
                  </a:lnTo>
                  <a:lnTo>
                    <a:pt x="940158" y="430155"/>
                  </a:lnTo>
                  <a:lnTo>
                    <a:pt x="960764" y="419852"/>
                  </a:lnTo>
                  <a:lnTo>
                    <a:pt x="978794" y="417276"/>
                  </a:lnTo>
                  <a:lnTo>
                    <a:pt x="1012279" y="417276"/>
                  </a:lnTo>
                  <a:lnTo>
                    <a:pt x="1063795" y="412124"/>
                  </a:lnTo>
                  <a:lnTo>
                    <a:pt x="1089552" y="404397"/>
                  </a:lnTo>
                  <a:lnTo>
                    <a:pt x="1105007" y="388942"/>
                  </a:lnTo>
                  <a:lnTo>
                    <a:pt x="1110159" y="365760"/>
                  </a:lnTo>
                  <a:cubicBezTo>
                    <a:pt x="1104900" y="323696"/>
                    <a:pt x="1105007" y="338392"/>
                    <a:pt x="1105007" y="321972"/>
                  </a:cubicBezTo>
                  <a:lnTo>
                    <a:pt x="1094704" y="296215"/>
                  </a:lnTo>
                  <a:lnTo>
                    <a:pt x="1027734" y="213790"/>
                  </a:lnTo>
                  <a:lnTo>
                    <a:pt x="942733" y="121062"/>
                  </a:lnTo>
                  <a:lnTo>
                    <a:pt x="870612" y="59243"/>
                  </a:lnTo>
                  <a:lnTo>
                    <a:pt x="811369" y="20607"/>
                  </a:lnTo>
                  <a:lnTo>
                    <a:pt x="762429" y="5152"/>
                  </a:lnTo>
                  <a:lnTo>
                    <a:pt x="731520" y="0"/>
                  </a:lnTo>
                  <a:lnTo>
                    <a:pt x="716065" y="10304"/>
                  </a:lnTo>
                  <a:lnTo>
                    <a:pt x="718641" y="30910"/>
                  </a:lnTo>
                  <a:lnTo>
                    <a:pt x="734096" y="59243"/>
                  </a:lnTo>
                  <a:lnTo>
                    <a:pt x="752126" y="100456"/>
                  </a:lnTo>
                  <a:lnTo>
                    <a:pt x="757278" y="133941"/>
                  </a:lnTo>
                  <a:lnTo>
                    <a:pt x="757278" y="162274"/>
                  </a:lnTo>
                  <a:lnTo>
                    <a:pt x="749550" y="188032"/>
                  </a:lnTo>
                  <a:lnTo>
                    <a:pt x="721217" y="236972"/>
                  </a:lnTo>
                  <a:lnTo>
                    <a:pt x="582125" y="373488"/>
                  </a:lnTo>
                  <a:lnTo>
                    <a:pt x="535761" y="41727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877;p167">
              <a:extLst>
                <a:ext uri="{FF2B5EF4-FFF2-40B4-BE49-F238E27FC236}">
                  <a16:creationId xmlns:a16="http://schemas.microsoft.com/office/drawing/2014/main" id="{482E09A1-2441-0B4B-A5B3-46B39F9D7678}"/>
                </a:ext>
              </a:extLst>
            </p:cNvPr>
            <p:cNvSpPr/>
            <p:nvPr/>
          </p:nvSpPr>
          <p:spPr>
            <a:xfrm>
              <a:off x="3006725" y="1727200"/>
              <a:ext cx="1016000" cy="1343025"/>
            </a:xfrm>
            <a:custGeom>
              <a:avLst/>
              <a:gdLst/>
              <a:ahLst/>
              <a:cxnLst/>
              <a:rect l="l" t="t" r="r" b="b"/>
              <a:pathLst>
                <a:path w="1016000" h="1343025" extrusionOk="0">
                  <a:moveTo>
                    <a:pt x="809625" y="495300"/>
                  </a:moveTo>
                  <a:lnTo>
                    <a:pt x="631825" y="711200"/>
                  </a:lnTo>
                  <a:lnTo>
                    <a:pt x="466725" y="911225"/>
                  </a:lnTo>
                  <a:lnTo>
                    <a:pt x="304800" y="1108075"/>
                  </a:lnTo>
                  <a:lnTo>
                    <a:pt x="101600" y="1343025"/>
                  </a:lnTo>
                  <a:lnTo>
                    <a:pt x="0" y="1254125"/>
                  </a:lnTo>
                  <a:lnTo>
                    <a:pt x="133350" y="1069975"/>
                  </a:lnTo>
                  <a:lnTo>
                    <a:pt x="257175" y="889000"/>
                  </a:lnTo>
                  <a:lnTo>
                    <a:pt x="390525" y="688975"/>
                  </a:lnTo>
                  <a:lnTo>
                    <a:pt x="479425" y="542925"/>
                  </a:lnTo>
                  <a:lnTo>
                    <a:pt x="558800" y="393700"/>
                  </a:lnTo>
                  <a:lnTo>
                    <a:pt x="600075" y="307975"/>
                  </a:lnTo>
                  <a:lnTo>
                    <a:pt x="615950" y="247650"/>
                  </a:lnTo>
                  <a:lnTo>
                    <a:pt x="625475" y="190500"/>
                  </a:lnTo>
                  <a:lnTo>
                    <a:pt x="619125" y="146050"/>
                  </a:lnTo>
                  <a:lnTo>
                    <a:pt x="606425" y="117475"/>
                  </a:lnTo>
                  <a:lnTo>
                    <a:pt x="577850" y="88900"/>
                  </a:lnTo>
                  <a:lnTo>
                    <a:pt x="549275" y="57150"/>
                  </a:lnTo>
                  <a:lnTo>
                    <a:pt x="542925" y="28575"/>
                  </a:lnTo>
                  <a:lnTo>
                    <a:pt x="549275" y="9525"/>
                  </a:lnTo>
                  <a:lnTo>
                    <a:pt x="584200" y="0"/>
                  </a:lnTo>
                  <a:lnTo>
                    <a:pt x="650875" y="0"/>
                  </a:lnTo>
                  <a:lnTo>
                    <a:pt x="714375" y="15875"/>
                  </a:lnTo>
                  <a:lnTo>
                    <a:pt x="777875" y="41275"/>
                  </a:lnTo>
                  <a:lnTo>
                    <a:pt x="841375" y="76200"/>
                  </a:lnTo>
                  <a:lnTo>
                    <a:pt x="914400" y="123825"/>
                  </a:lnTo>
                  <a:lnTo>
                    <a:pt x="968375" y="168275"/>
                  </a:lnTo>
                  <a:lnTo>
                    <a:pt x="1006475" y="209550"/>
                  </a:lnTo>
                  <a:lnTo>
                    <a:pt x="1016000" y="241300"/>
                  </a:lnTo>
                  <a:lnTo>
                    <a:pt x="1012825" y="273050"/>
                  </a:lnTo>
                  <a:lnTo>
                    <a:pt x="996950" y="301625"/>
                  </a:lnTo>
                  <a:lnTo>
                    <a:pt x="968375" y="333375"/>
                  </a:lnTo>
                  <a:lnTo>
                    <a:pt x="927100" y="371475"/>
                  </a:lnTo>
                  <a:lnTo>
                    <a:pt x="892175" y="403225"/>
                  </a:lnTo>
                  <a:lnTo>
                    <a:pt x="809625" y="4953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878;p167">
              <a:extLst>
                <a:ext uri="{FF2B5EF4-FFF2-40B4-BE49-F238E27FC236}">
                  <a16:creationId xmlns:a16="http://schemas.microsoft.com/office/drawing/2014/main" id="{D04E3185-ED0F-AB47-90D6-044737594FD8}"/>
                </a:ext>
              </a:extLst>
            </p:cNvPr>
            <p:cNvSpPr/>
            <p:nvPr/>
          </p:nvSpPr>
          <p:spPr>
            <a:xfrm>
              <a:off x="2870200" y="2860675"/>
              <a:ext cx="784225" cy="641350"/>
            </a:xfrm>
            <a:custGeom>
              <a:avLst/>
              <a:gdLst/>
              <a:ahLst/>
              <a:cxnLst/>
              <a:rect l="l" t="t" r="r" b="b"/>
              <a:pathLst>
                <a:path w="784225" h="641350" extrusionOk="0">
                  <a:moveTo>
                    <a:pt x="384175" y="231775"/>
                  </a:moveTo>
                  <a:lnTo>
                    <a:pt x="590550" y="368300"/>
                  </a:lnTo>
                  <a:lnTo>
                    <a:pt x="784225" y="488950"/>
                  </a:lnTo>
                  <a:lnTo>
                    <a:pt x="669925" y="641350"/>
                  </a:lnTo>
                  <a:lnTo>
                    <a:pt x="568325" y="577850"/>
                  </a:lnTo>
                  <a:lnTo>
                    <a:pt x="288925" y="412750"/>
                  </a:lnTo>
                  <a:lnTo>
                    <a:pt x="111125" y="301625"/>
                  </a:lnTo>
                  <a:lnTo>
                    <a:pt x="63500" y="298450"/>
                  </a:lnTo>
                  <a:lnTo>
                    <a:pt x="31750" y="295275"/>
                  </a:lnTo>
                  <a:lnTo>
                    <a:pt x="15875" y="285750"/>
                  </a:lnTo>
                  <a:lnTo>
                    <a:pt x="0" y="257175"/>
                  </a:lnTo>
                  <a:lnTo>
                    <a:pt x="3175" y="193675"/>
                  </a:lnTo>
                  <a:lnTo>
                    <a:pt x="15875" y="120650"/>
                  </a:lnTo>
                  <a:lnTo>
                    <a:pt x="34925" y="73025"/>
                  </a:lnTo>
                  <a:lnTo>
                    <a:pt x="66675" y="50800"/>
                  </a:lnTo>
                  <a:lnTo>
                    <a:pt x="127000" y="22225"/>
                  </a:lnTo>
                  <a:lnTo>
                    <a:pt x="187325" y="6350"/>
                  </a:lnTo>
                  <a:lnTo>
                    <a:pt x="260350" y="0"/>
                  </a:lnTo>
                  <a:lnTo>
                    <a:pt x="269875" y="152400"/>
                  </a:lnTo>
                  <a:lnTo>
                    <a:pt x="384175" y="2317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879;p167">
              <a:extLst>
                <a:ext uri="{FF2B5EF4-FFF2-40B4-BE49-F238E27FC236}">
                  <a16:creationId xmlns:a16="http://schemas.microsoft.com/office/drawing/2014/main" id="{E8F3500D-19BA-2148-BC3B-89585EC7EDC9}"/>
                </a:ext>
              </a:extLst>
            </p:cNvPr>
            <p:cNvSpPr/>
            <p:nvPr/>
          </p:nvSpPr>
          <p:spPr>
            <a:xfrm>
              <a:off x="2959100" y="2274888"/>
              <a:ext cx="1549400" cy="1881187"/>
            </a:xfrm>
            <a:custGeom>
              <a:avLst/>
              <a:gdLst/>
              <a:ahLst/>
              <a:cxnLst/>
              <a:rect l="l" t="t" r="r" b="b"/>
              <a:pathLst>
                <a:path w="1549890" h="1881757" extrusionOk="0">
                  <a:moveTo>
                    <a:pt x="1193310" y="713161"/>
                  </a:moveTo>
                  <a:lnTo>
                    <a:pt x="1030907" y="882625"/>
                  </a:lnTo>
                  <a:lnTo>
                    <a:pt x="850851" y="1083864"/>
                  </a:lnTo>
                  <a:lnTo>
                    <a:pt x="646082" y="1316877"/>
                  </a:lnTo>
                  <a:lnTo>
                    <a:pt x="402477" y="1606378"/>
                  </a:lnTo>
                  <a:lnTo>
                    <a:pt x="190647" y="1860574"/>
                  </a:lnTo>
                  <a:lnTo>
                    <a:pt x="0" y="1881757"/>
                  </a:lnTo>
                  <a:lnTo>
                    <a:pt x="60019" y="1786434"/>
                  </a:lnTo>
                  <a:lnTo>
                    <a:pt x="222422" y="1585195"/>
                  </a:lnTo>
                  <a:lnTo>
                    <a:pt x="448374" y="1295694"/>
                  </a:lnTo>
                  <a:lnTo>
                    <a:pt x="593124" y="1115638"/>
                  </a:lnTo>
                  <a:lnTo>
                    <a:pt x="699039" y="967357"/>
                  </a:lnTo>
                  <a:lnTo>
                    <a:pt x="840259" y="790832"/>
                  </a:lnTo>
                  <a:lnTo>
                    <a:pt x="995602" y="582532"/>
                  </a:lnTo>
                  <a:lnTo>
                    <a:pt x="1105047" y="423660"/>
                  </a:lnTo>
                  <a:lnTo>
                    <a:pt x="1154474" y="345989"/>
                  </a:lnTo>
                  <a:lnTo>
                    <a:pt x="1196840" y="268318"/>
                  </a:lnTo>
                  <a:lnTo>
                    <a:pt x="1210962" y="222421"/>
                  </a:lnTo>
                  <a:lnTo>
                    <a:pt x="1214493" y="183586"/>
                  </a:lnTo>
                  <a:lnTo>
                    <a:pt x="1207432" y="127098"/>
                  </a:lnTo>
                  <a:lnTo>
                    <a:pt x="1179188" y="70610"/>
                  </a:lnTo>
                  <a:lnTo>
                    <a:pt x="1158005" y="42366"/>
                  </a:lnTo>
                  <a:lnTo>
                    <a:pt x="1158005" y="17652"/>
                  </a:lnTo>
                  <a:lnTo>
                    <a:pt x="1168596" y="0"/>
                  </a:lnTo>
                  <a:lnTo>
                    <a:pt x="1221554" y="14122"/>
                  </a:lnTo>
                  <a:lnTo>
                    <a:pt x="1260389" y="24713"/>
                  </a:lnTo>
                  <a:lnTo>
                    <a:pt x="1330999" y="56488"/>
                  </a:lnTo>
                  <a:lnTo>
                    <a:pt x="1391018" y="102384"/>
                  </a:lnTo>
                  <a:lnTo>
                    <a:pt x="1475750" y="187116"/>
                  </a:lnTo>
                  <a:lnTo>
                    <a:pt x="1525177" y="254196"/>
                  </a:lnTo>
                  <a:lnTo>
                    <a:pt x="1549890" y="310684"/>
                  </a:lnTo>
                  <a:lnTo>
                    <a:pt x="1549890" y="345989"/>
                  </a:lnTo>
                  <a:lnTo>
                    <a:pt x="1535768" y="388355"/>
                  </a:lnTo>
                  <a:lnTo>
                    <a:pt x="1511055" y="423660"/>
                  </a:lnTo>
                  <a:lnTo>
                    <a:pt x="1454567" y="458965"/>
                  </a:lnTo>
                  <a:lnTo>
                    <a:pt x="1366304" y="536636"/>
                  </a:lnTo>
                  <a:lnTo>
                    <a:pt x="1193310" y="71316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880;p167">
              <a:extLst>
                <a:ext uri="{FF2B5EF4-FFF2-40B4-BE49-F238E27FC236}">
                  <a16:creationId xmlns:a16="http://schemas.microsoft.com/office/drawing/2014/main" id="{D6E231C0-5C85-2A46-8A40-DD686B32C2BF}"/>
                </a:ext>
              </a:extLst>
            </p:cNvPr>
            <p:cNvSpPr/>
            <p:nvPr/>
          </p:nvSpPr>
          <p:spPr>
            <a:xfrm>
              <a:off x="2838450" y="3883025"/>
              <a:ext cx="1508125" cy="561975"/>
            </a:xfrm>
            <a:custGeom>
              <a:avLst/>
              <a:gdLst/>
              <a:ahLst/>
              <a:cxnLst/>
              <a:rect l="l" t="t" r="r" b="b"/>
              <a:pathLst>
                <a:path w="1508125" h="561975" extrusionOk="0">
                  <a:moveTo>
                    <a:pt x="457200" y="187325"/>
                  </a:moveTo>
                  <a:lnTo>
                    <a:pt x="781050" y="127000"/>
                  </a:lnTo>
                  <a:lnTo>
                    <a:pt x="1079500" y="66675"/>
                  </a:lnTo>
                  <a:lnTo>
                    <a:pt x="1412875" y="0"/>
                  </a:lnTo>
                  <a:lnTo>
                    <a:pt x="1508125" y="0"/>
                  </a:lnTo>
                  <a:lnTo>
                    <a:pt x="1492250" y="98425"/>
                  </a:lnTo>
                  <a:lnTo>
                    <a:pt x="1336675" y="146050"/>
                  </a:lnTo>
                  <a:lnTo>
                    <a:pt x="968375" y="254000"/>
                  </a:lnTo>
                  <a:lnTo>
                    <a:pt x="806450" y="314325"/>
                  </a:lnTo>
                  <a:lnTo>
                    <a:pt x="720725" y="352425"/>
                  </a:lnTo>
                  <a:lnTo>
                    <a:pt x="587375" y="390525"/>
                  </a:lnTo>
                  <a:lnTo>
                    <a:pt x="441325" y="447675"/>
                  </a:lnTo>
                  <a:lnTo>
                    <a:pt x="333375" y="492125"/>
                  </a:lnTo>
                  <a:lnTo>
                    <a:pt x="273050" y="523875"/>
                  </a:lnTo>
                  <a:lnTo>
                    <a:pt x="241300" y="552450"/>
                  </a:lnTo>
                  <a:lnTo>
                    <a:pt x="222250" y="561975"/>
                  </a:lnTo>
                  <a:lnTo>
                    <a:pt x="196850" y="558800"/>
                  </a:lnTo>
                  <a:lnTo>
                    <a:pt x="174625" y="549275"/>
                  </a:lnTo>
                  <a:lnTo>
                    <a:pt x="139700" y="520700"/>
                  </a:lnTo>
                  <a:lnTo>
                    <a:pt x="114300" y="479425"/>
                  </a:lnTo>
                  <a:lnTo>
                    <a:pt x="85725" y="444500"/>
                  </a:lnTo>
                  <a:lnTo>
                    <a:pt x="50800" y="400050"/>
                  </a:lnTo>
                  <a:lnTo>
                    <a:pt x="15875" y="342900"/>
                  </a:lnTo>
                  <a:lnTo>
                    <a:pt x="0" y="301625"/>
                  </a:lnTo>
                  <a:lnTo>
                    <a:pt x="6350" y="276225"/>
                  </a:lnTo>
                  <a:lnTo>
                    <a:pt x="31750" y="254000"/>
                  </a:lnTo>
                  <a:lnTo>
                    <a:pt x="76200" y="244475"/>
                  </a:lnTo>
                  <a:lnTo>
                    <a:pt x="457200" y="1873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881;p167">
              <a:extLst>
                <a:ext uri="{FF2B5EF4-FFF2-40B4-BE49-F238E27FC236}">
                  <a16:creationId xmlns:a16="http://schemas.microsoft.com/office/drawing/2014/main" id="{55B11913-5050-474B-AA99-F5A074E50F2D}"/>
                </a:ext>
              </a:extLst>
            </p:cNvPr>
            <p:cNvSpPr/>
            <p:nvPr/>
          </p:nvSpPr>
          <p:spPr>
            <a:xfrm>
              <a:off x="3962400" y="3543300"/>
              <a:ext cx="642938" cy="800100"/>
            </a:xfrm>
            <a:custGeom>
              <a:avLst/>
              <a:gdLst/>
              <a:ahLst/>
              <a:cxnLst/>
              <a:rect l="l" t="t" r="r" b="b"/>
              <a:pathLst>
                <a:path w="642257" h="800506" extrusionOk="0">
                  <a:moveTo>
                    <a:pt x="342900" y="536121"/>
                  </a:moveTo>
                  <a:lnTo>
                    <a:pt x="307521" y="487136"/>
                  </a:lnTo>
                  <a:lnTo>
                    <a:pt x="280307" y="457200"/>
                  </a:lnTo>
                  <a:lnTo>
                    <a:pt x="223157" y="353786"/>
                  </a:lnTo>
                  <a:lnTo>
                    <a:pt x="198664" y="285750"/>
                  </a:lnTo>
                  <a:lnTo>
                    <a:pt x="182336" y="253093"/>
                  </a:lnTo>
                  <a:lnTo>
                    <a:pt x="149679" y="209550"/>
                  </a:lnTo>
                  <a:lnTo>
                    <a:pt x="108857" y="155121"/>
                  </a:lnTo>
                  <a:lnTo>
                    <a:pt x="54429" y="103414"/>
                  </a:lnTo>
                  <a:lnTo>
                    <a:pt x="16329" y="57150"/>
                  </a:lnTo>
                  <a:lnTo>
                    <a:pt x="0" y="19050"/>
                  </a:lnTo>
                  <a:lnTo>
                    <a:pt x="0" y="2721"/>
                  </a:lnTo>
                  <a:lnTo>
                    <a:pt x="10886" y="0"/>
                  </a:lnTo>
                  <a:lnTo>
                    <a:pt x="35379" y="2721"/>
                  </a:lnTo>
                  <a:lnTo>
                    <a:pt x="100693" y="32657"/>
                  </a:lnTo>
                  <a:lnTo>
                    <a:pt x="212271" y="106136"/>
                  </a:lnTo>
                  <a:lnTo>
                    <a:pt x="323850" y="182336"/>
                  </a:lnTo>
                  <a:lnTo>
                    <a:pt x="405493" y="242207"/>
                  </a:lnTo>
                  <a:lnTo>
                    <a:pt x="484414" y="318407"/>
                  </a:lnTo>
                  <a:lnTo>
                    <a:pt x="525236" y="359229"/>
                  </a:lnTo>
                  <a:lnTo>
                    <a:pt x="571500" y="432707"/>
                  </a:lnTo>
                  <a:lnTo>
                    <a:pt x="609600" y="506186"/>
                  </a:lnTo>
                  <a:lnTo>
                    <a:pt x="636814" y="587829"/>
                  </a:lnTo>
                  <a:lnTo>
                    <a:pt x="642257" y="655864"/>
                  </a:lnTo>
                  <a:lnTo>
                    <a:pt x="642257" y="699407"/>
                  </a:lnTo>
                  <a:lnTo>
                    <a:pt x="636814" y="732064"/>
                  </a:lnTo>
                  <a:lnTo>
                    <a:pt x="623207" y="767443"/>
                  </a:lnTo>
                  <a:lnTo>
                    <a:pt x="604157" y="786493"/>
                  </a:lnTo>
                  <a:cubicBezTo>
                    <a:pt x="576131" y="800506"/>
                    <a:pt x="587085" y="800100"/>
                    <a:pt x="574221" y="800100"/>
                  </a:cubicBezTo>
                  <a:lnTo>
                    <a:pt x="538843" y="800100"/>
                  </a:lnTo>
                  <a:lnTo>
                    <a:pt x="498021" y="778329"/>
                  </a:lnTo>
                  <a:lnTo>
                    <a:pt x="457200" y="729343"/>
                  </a:lnTo>
                  <a:lnTo>
                    <a:pt x="408214" y="639536"/>
                  </a:lnTo>
                  <a:lnTo>
                    <a:pt x="342900" y="53612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882;p167">
              <a:extLst>
                <a:ext uri="{FF2B5EF4-FFF2-40B4-BE49-F238E27FC236}">
                  <a16:creationId xmlns:a16="http://schemas.microsoft.com/office/drawing/2014/main" id="{4EDA9F61-24B4-2E42-A850-FF2298856317}"/>
                </a:ext>
              </a:extLst>
            </p:cNvPr>
            <p:cNvSpPr/>
            <p:nvPr/>
          </p:nvSpPr>
          <p:spPr>
            <a:xfrm>
              <a:off x="3554413" y="4105275"/>
              <a:ext cx="309562" cy="2071688"/>
            </a:xfrm>
            <a:custGeom>
              <a:avLst/>
              <a:gdLst/>
              <a:ahLst/>
              <a:cxnLst/>
              <a:rect l="l" t="t" r="r" b="b"/>
              <a:pathLst>
                <a:path w="308540" h="2072827" extrusionOk="0">
                  <a:moveTo>
                    <a:pt x="72928" y="765740"/>
                  </a:moveTo>
                  <a:lnTo>
                    <a:pt x="89757" y="474030"/>
                  </a:lnTo>
                  <a:lnTo>
                    <a:pt x="92562" y="319760"/>
                  </a:lnTo>
                  <a:lnTo>
                    <a:pt x="86953" y="249637"/>
                  </a:lnTo>
                  <a:lnTo>
                    <a:pt x="75733" y="193539"/>
                  </a:lnTo>
                  <a:lnTo>
                    <a:pt x="64513" y="162685"/>
                  </a:lnTo>
                  <a:lnTo>
                    <a:pt x="47684" y="137441"/>
                  </a:lnTo>
                  <a:lnTo>
                    <a:pt x="0" y="92562"/>
                  </a:lnTo>
                  <a:lnTo>
                    <a:pt x="8415" y="0"/>
                  </a:lnTo>
                  <a:lnTo>
                    <a:pt x="165490" y="50489"/>
                  </a:lnTo>
                  <a:lnTo>
                    <a:pt x="244027" y="98172"/>
                  </a:lnTo>
                  <a:lnTo>
                    <a:pt x="274881" y="123416"/>
                  </a:lnTo>
                  <a:lnTo>
                    <a:pt x="288906" y="137441"/>
                  </a:lnTo>
                  <a:lnTo>
                    <a:pt x="297321" y="148660"/>
                  </a:lnTo>
                  <a:lnTo>
                    <a:pt x="305735" y="185124"/>
                  </a:lnTo>
                  <a:lnTo>
                    <a:pt x="308540" y="277686"/>
                  </a:lnTo>
                  <a:lnTo>
                    <a:pt x="291711" y="451591"/>
                  </a:lnTo>
                  <a:lnTo>
                    <a:pt x="277686" y="838668"/>
                  </a:lnTo>
                  <a:lnTo>
                    <a:pt x="274881" y="1382820"/>
                  </a:lnTo>
                  <a:cubicBezTo>
                    <a:pt x="273011" y="1512781"/>
                    <a:pt x="273012" y="1681075"/>
                    <a:pt x="269272" y="1772702"/>
                  </a:cubicBezTo>
                  <a:lnTo>
                    <a:pt x="255247" y="1932582"/>
                  </a:lnTo>
                  <a:lnTo>
                    <a:pt x="249637" y="1974656"/>
                  </a:lnTo>
                  <a:lnTo>
                    <a:pt x="235613" y="2022339"/>
                  </a:lnTo>
                  <a:lnTo>
                    <a:pt x="215978" y="2050388"/>
                  </a:lnTo>
                  <a:lnTo>
                    <a:pt x="196344" y="2067218"/>
                  </a:lnTo>
                  <a:lnTo>
                    <a:pt x="173905" y="2072827"/>
                  </a:lnTo>
                  <a:lnTo>
                    <a:pt x="148660" y="2058803"/>
                  </a:lnTo>
                  <a:lnTo>
                    <a:pt x="123416" y="2025144"/>
                  </a:lnTo>
                  <a:lnTo>
                    <a:pt x="92562" y="1957826"/>
                  </a:lnTo>
                  <a:lnTo>
                    <a:pt x="42074" y="1825995"/>
                  </a:lnTo>
                  <a:lnTo>
                    <a:pt x="14025" y="1710994"/>
                  </a:lnTo>
                  <a:lnTo>
                    <a:pt x="2805" y="1601603"/>
                  </a:lnTo>
                  <a:lnTo>
                    <a:pt x="8415" y="1542700"/>
                  </a:lnTo>
                  <a:lnTo>
                    <a:pt x="25245" y="1351966"/>
                  </a:lnTo>
                  <a:lnTo>
                    <a:pt x="61708" y="950864"/>
                  </a:lnTo>
                  <a:lnTo>
                    <a:pt x="72928" y="76574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883;p167">
              <a:extLst>
                <a:ext uri="{FF2B5EF4-FFF2-40B4-BE49-F238E27FC236}">
                  <a16:creationId xmlns:a16="http://schemas.microsoft.com/office/drawing/2014/main" id="{C06DCA92-6EFC-5845-BD52-46ED0710FAE2}"/>
                </a:ext>
              </a:extLst>
            </p:cNvPr>
            <p:cNvSpPr/>
            <p:nvPr/>
          </p:nvSpPr>
          <p:spPr>
            <a:xfrm>
              <a:off x="4789488" y="1903413"/>
              <a:ext cx="1968500" cy="1358900"/>
            </a:xfrm>
            <a:custGeom>
              <a:avLst/>
              <a:gdLst/>
              <a:ahLst/>
              <a:cxnLst/>
              <a:rect l="l" t="t" r="r" b="b"/>
              <a:pathLst>
                <a:path w="1969294" h="1359694" extrusionOk="0">
                  <a:moveTo>
                    <a:pt x="1038225" y="100012"/>
                  </a:moveTo>
                  <a:lnTo>
                    <a:pt x="704850" y="135731"/>
                  </a:lnTo>
                  <a:lnTo>
                    <a:pt x="504825" y="154781"/>
                  </a:lnTo>
                  <a:lnTo>
                    <a:pt x="397669" y="164306"/>
                  </a:lnTo>
                  <a:lnTo>
                    <a:pt x="307181" y="157162"/>
                  </a:lnTo>
                  <a:lnTo>
                    <a:pt x="178594" y="133350"/>
                  </a:lnTo>
                  <a:lnTo>
                    <a:pt x="69056" y="97631"/>
                  </a:lnTo>
                  <a:lnTo>
                    <a:pt x="28575" y="80962"/>
                  </a:lnTo>
                  <a:lnTo>
                    <a:pt x="11906" y="78581"/>
                  </a:lnTo>
                  <a:lnTo>
                    <a:pt x="0" y="92869"/>
                  </a:lnTo>
                  <a:lnTo>
                    <a:pt x="7144" y="116681"/>
                  </a:lnTo>
                  <a:lnTo>
                    <a:pt x="40481" y="171450"/>
                  </a:lnTo>
                  <a:lnTo>
                    <a:pt x="95250" y="230981"/>
                  </a:lnTo>
                  <a:lnTo>
                    <a:pt x="171450" y="292894"/>
                  </a:lnTo>
                  <a:lnTo>
                    <a:pt x="252412" y="347662"/>
                  </a:lnTo>
                  <a:lnTo>
                    <a:pt x="352425" y="400050"/>
                  </a:lnTo>
                  <a:lnTo>
                    <a:pt x="407194" y="411956"/>
                  </a:lnTo>
                  <a:lnTo>
                    <a:pt x="461962" y="407194"/>
                  </a:lnTo>
                  <a:lnTo>
                    <a:pt x="507206" y="392906"/>
                  </a:lnTo>
                  <a:lnTo>
                    <a:pt x="561975" y="373856"/>
                  </a:lnTo>
                  <a:lnTo>
                    <a:pt x="707231" y="338137"/>
                  </a:lnTo>
                  <a:lnTo>
                    <a:pt x="962025" y="295275"/>
                  </a:lnTo>
                  <a:lnTo>
                    <a:pt x="1243012" y="257175"/>
                  </a:lnTo>
                  <a:lnTo>
                    <a:pt x="1481137" y="230981"/>
                  </a:lnTo>
                  <a:lnTo>
                    <a:pt x="1531144" y="228600"/>
                  </a:lnTo>
                  <a:lnTo>
                    <a:pt x="1564481" y="235744"/>
                  </a:lnTo>
                  <a:lnTo>
                    <a:pt x="1588294" y="252412"/>
                  </a:lnTo>
                  <a:lnTo>
                    <a:pt x="1597819" y="269081"/>
                  </a:lnTo>
                  <a:lnTo>
                    <a:pt x="1604962" y="300037"/>
                  </a:lnTo>
                  <a:lnTo>
                    <a:pt x="1581150" y="652462"/>
                  </a:lnTo>
                  <a:lnTo>
                    <a:pt x="1559719" y="847725"/>
                  </a:lnTo>
                  <a:lnTo>
                    <a:pt x="1528762" y="1104900"/>
                  </a:lnTo>
                  <a:lnTo>
                    <a:pt x="1490662" y="1295400"/>
                  </a:lnTo>
                  <a:lnTo>
                    <a:pt x="1631156" y="1359694"/>
                  </a:lnTo>
                  <a:lnTo>
                    <a:pt x="1759744" y="1273969"/>
                  </a:lnTo>
                  <a:lnTo>
                    <a:pt x="1790700" y="981075"/>
                  </a:lnTo>
                  <a:lnTo>
                    <a:pt x="1821656" y="721519"/>
                  </a:lnTo>
                  <a:lnTo>
                    <a:pt x="1859756" y="533400"/>
                  </a:lnTo>
                  <a:lnTo>
                    <a:pt x="1878806" y="442912"/>
                  </a:lnTo>
                  <a:lnTo>
                    <a:pt x="1885950" y="395287"/>
                  </a:lnTo>
                  <a:lnTo>
                    <a:pt x="1897856" y="350044"/>
                  </a:lnTo>
                  <a:lnTo>
                    <a:pt x="1914525" y="309562"/>
                  </a:lnTo>
                  <a:lnTo>
                    <a:pt x="1935956" y="280987"/>
                  </a:lnTo>
                  <a:lnTo>
                    <a:pt x="1957387" y="254794"/>
                  </a:lnTo>
                  <a:lnTo>
                    <a:pt x="1964531" y="240506"/>
                  </a:lnTo>
                  <a:lnTo>
                    <a:pt x="1969294" y="221456"/>
                  </a:lnTo>
                  <a:lnTo>
                    <a:pt x="1969294" y="197644"/>
                  </a:lnTo>
                  <a:lnTo>
                    <a:pt x="1959769" y="166687"/>
                  </a:lnTo>
                  <a:lnTo>
                    <a:pt x="1940719" y="142875"/>
                  </a:lnTo>
                  <a:lnTo>
                    <a:pt x="1902619" y="111919"/>
                  </a:lnTo>
                  <a:lnTo>
                    <a:pt x="1802606" y="52387"/>
                  </a:lnTo>
                  <a:lnTo>
                    <a:pt x="1700212" y="4762"/>
                  </a:lnTo>
                  <a:lnTo>
                    <a:pt x="1671637" y="0"/>
                  </a:lnTo>
                  <a:lnTo>
                    <a:pt x="1640681" y="4762"/>
                  </a:lnTo>
                  <a:lnTo>
                    <a:pt x="1509712" y="38100"/>
                  </a:lnTo>
                  <a:lnTo>
                    <a:pt x="1397794" y="59531"/>
                  </a:lnTo>
                  <a:lnTo>
                    <a:pt x="1038225" y="1000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884;p167">
              <a:extLst>
                <a:ext uri="{FF2B5EF4-FFF2-40B4-BE49-F238E27FC236}">
                  <a16:creationId xmlns:a16="http://schemas.microsoft.com/office/drawing/2014/main" id="{EEEA2BAA-8F72-BE4E-A242-A6A2850E3421}"/>
                </a:ext>
              </a:extLst>
            </p:cNvPr>
            <p:cNvSpPr/>
            <p:nvPr/>
          </p:nvSpPr>
          <p:spPr>
            <a:xfrm>
              <a:off x="4814888" y="2519363"/>
              <a:ext cx="1690687" cy="352425"/>
            </a:xfrm>
            <a:custGeom>
              <a:avLst/>
              <a:gdLst/>
              <a:ahLst/>
              <a:cxnLst/>
              <a:rect l="l" t="t" r="r" b="b"/>
              <a:pathLst>
                <a:path w="1690687" h="352425" extrusionOk="0">
                  <a:moveTo>
                    <a:pt x="766762" y="119062"/>
                  </a:moveTo>
                  <a:lnTo>
                    <a:pt x="1042987" y="69056"/>
                  </a:lnTo>
                  <a:lnTo>
                    <a:pt x="1195387" y="30956"/>
                  </a:lnTo>
                  <a:lnTo>
                    <a:pt x="1300162" y="9525"/>
                  </a:lnTo>
                  <a:lnTo>
                    <a:pt x="1376362" y="0"/>
                  </a:lnTo>
                  <a:lnTo>
                    <a:pt x="1476375" y="2381"/>
                  </a:lnTo>
                  <a:lnTo>
                    <a:pt x="1562100" y="14287"/>
                  </a:lnTo>
                  <a:lnTo>
                    <a:pt x="1690687" y="121443"/>
                  </a:lnTo>
                  <a:lnTo>
                    <a:pt x="1540668" y="219075"/>
                  </a:lnTo>
                  <a:lnTo>
                    <a:pt x="1328737" y="228600"/>
                  </a:lnTo>
                  <a:lnTo>
                    <a:pt x="1012031" y="264318"/>
                  </a:lnTo>
                  <a:lnTo>
                    <a:pt x="702468" y="307181"/>
                  </a:lnTo>
                  <a:lnTo>
                    <a:pt x="516731" y="338137"/>
                  </a:lnTo>
                  <a:lnTo>
                    <a:pt x="461962" y="350043"/>
                  </a:lnTo>
                  <a:lnTo>
                    <a:pt x="431006" y="352425"/>
                  </a:lnTo>
                  <a:lnTo>
                    <a:pt x="400050" y="352425"/>
                  </a:lnTo>
                  <a:lnTo>
                    <a:pt x="321468" y="342900"/>
                  </a:lnTo>
                  <a:lnTo>
                    <a:pt x="238125" y="319087"/>
                  </a:lnTo>
                  <a:lnTo>
                    <a:pt x="145256" y="276225"/>
                  </a:lnTo>
                  <a:lnTo>
                    <a:pt x="69056" y="223837"/>
                  </a:lnTo>
                  <a:lnTo>
                    <a:pt x="23812" y="178593"/>
                  </a:lnTo>
                  <a:lnTo>
                    <a:pt x="9525" y="157162"/>
                  </a:lnTo>
                  <a:lnTo>
                    <a:pt x="0" y="133350"/>
                  </a:lnTo>
                  <a:lnTo>
                    <a:pt x="2381" y="111918"/>
                  </a:lnTo>
                  <a:lnTo>
                    <a:pt x="9525" y="109537"/>
                  </a:lnTo>
                  <a:lnTo>
                    <a:pt x="30956" y="114300"/>
                  </a:lnTo>
                  <a:lnTo>
                    <a:pt x="97631" y="135731"/>
                  </a:lnTo>
                  <a:lnTo>
                    <a:pt x="192881" y="154781"/>
                  </a:lnTo>
                  <a:lnTo>
                    <a:pt x="307181" y="169068"/>
                  </a:lnTo>
                  <a:lnTo>
                    <a:pt x="383381" y="169068"/>
                  </a:lnTo>
                  <a:lnTo>
                    <a:pt x="609600" y="142875"/>
                  </a:lnTo>
                  <a:lnTo>
                    <a:pt x="766762" y="1190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885;p167">
              <a:extLst>
                <a:ext uri="{FF2B5EF4-FFF2-40B4-BE49-F238E27FC236}">
                  <a16:creationId xmlns:a16="http://schemas.microsoft.com/office/drawing/2014/main" id="{F654CC25-A20B-3C4D-9E5F-FA65C6FF97CA}"/>
                </a:ext>
              </a:extLst>
            </p:cNvPr>
            <p:cNvSpPr/>
            <p:nvPr/>
          </p:nvSpPr>
          <p:spPr>
            <a:xfrm>
              <a:off x="4278313" y="3062288"/>
              <a:ext cx="3140075" cy="552450"/>
            </a:xfrm>
            <a:custGeom>
              <a:avLst/>
              <a:gdLst/>
              <a:ahLst/>
              <a:cxnLst/>
              <a:rect l="l" t="t" r="r" b="b"/>
              <a:pathLst>
                <a:path w="3139869" h="551216" extrusionOk="0">
                  <a:moveTo>
                    <a:pt x="1481070" y="182880"/>
                  </a:moveTo>
                  <a:lnTo>
                    <a:pt x="1772133" y="146820"/>
                  </a:lnTo>
                  <a:lnTo>
                    <a:pt x="2009104" y="115910"/>
                  </a:lnTo>
                  <a:lnTo>
                    <a:pt x="2266682" y="95304"/>
                  </a:lnTo>
                  <a:lnTo>
                    <a:pt x="2354258" y="95304"/>
                  </a:lnTo>
                  <a:lnTo>
                    <a:pt x="2503653" y="82425"/>
                  </a:lnTo>
                  <a:lnTo>
                    <a:pt x="2580926" y="69546"/>
                  </a:lnTo>
                  <a:lnTo>
                    <a:pt x="2691684" y="38637"/>
                  </a:lnTo>
                  <a:lnTo>
                    <a:pt x="2758655" y="5152"/>
                  </a:lnTo>
                  <a:lnTo>
                    <a:pt x="2781837" y="0"/>
                  </a:lnTo>
                  <a:lnTo>
                    <a:pt x="2810170" y="0"/>
                  </a:lnTo>
                  <a:lnTo>
                    <a:pt x="2866837" y="12879"/>
                  </a:lnTo>
                  <a:lnTo>
                    <a:pt x="2928656" y="36061"/>
                  </a:lnTo>
                  <a:lnTo>
                    <a:pt x="2985323" y="66970"/>
                  </a:lnTo>
                  <a:lnTo>
                    <a:pt x="3036838" y="97880"/>
                  </a:lnTo>
                  <a:lnTo>
                    <a:pt x="3067748" y="123638"/>
                  </a:lnTo>
                  <a:lnTo>
                    <a:pt x="3116687" y="175153"/>
                  </a:lnTo>
                  <a:lnTo>
                    <a:pt x="3132142" y="200911"/>
                  </a:lnTo>
                  <a:lnTo>
                    <a:pt x="3139869" y="216365"/>
                  </a:lnTo>
                  <a:lnTo>
                    <a:pt x="3139869" y="234396"/>
                  </a:lnTo>
                  <a:lnTo>
                    <a:pt x="3129566" y="252426"/>
                  </a:lnTo>
                  <a:lnTo>
                    <a:pt x="3111536" y="265305"/>
                  </a:lnTo>
                  <a:lnTo>
                    <a:pt x="3049717" y="275608"/>
                  </a:lnTo>
                  <a:lnTo>
                    <a:pt x="2933807" y="285911"/>
                  </a:lnTo>
                  <a:lnTo>
                    <a:pt x="2753503" y="285911"/>
                  </a:lnTo>
                  <a:lnTo>
                    <a:pt x="2598957" y="273032"/>
                  </a:lnTo>
                  <a:lnTo>
                    <a:pt x="2477895" y="262729"/>
                  </a:lnTo>
                  <a:cubicBezTo>
                    <a:pt x="2433251" y="265355"/>
                    <a:pt x="2388676" y="270457"/>
                    <a:pt x="2343955" y="270457"/>
                  </a:cubicBezTo>
                  <a:lnTo>
                    <a:pt x="2021983" y="309093"/>
                  </a:lnTo>
                  <a:lnTo>
                    <a:pt x="1658799" y="355457"/>
                  </a:lnTo>
                  <a:lnTo>
                    <a:pt x="1275008" y="396670"/>
                  </a:lnTo>
                  <a:lnTo>
                    <a:pt x="958188" y="445609"/>
                  </a:lnTo>
                  <a:lnTo>
                    <a:pt x="762429" y="481670"/>
                  </a:lnTo>
                  <a:lnTo>
                    <a:pt x="587277" y="517731"/>
                  </a:lnTo>
                  <a:lnTo>
                    <a:pt x="499700" y="543489"/>
                  </a:lnTo>
                  <a:lnTo>
                    <a:pt x="455912" y="551216"/>
                  </a:lnTo>
                  <a:lnTo>
                    <a:pt x="406972" y="551216"/>
                  </a:lnTo>
                  <a:lnTo>
                    <a:pt x="376063" y="543489"/>
                  </a:lnTo>
                  <a:lnTo>
                    <a:pt x="350305" y="530610"/>
                  </a:lnTo>
                  <a:lnTo>
                    <a:pt x="327123" y="517731"/>
                  </a:lnTo>
                  <a:lnTo>
                    <a:pt x="275608" y="499701"/>
                  </a:lnTo>
                  <a:lnTo>
                    <a:pt x="195759" y="448185"/>
                  </a:lnTo>
                  <a:lnTo>
                    <a:pt x="95304" y="360609"/>
                  </a:lnTo>
                  <a:lnTo>
                    <a:pt x="36061" y="298790"/>
                  </a:lnTo>
                  <a:lnTo>
                    <a:pt x="10303" y="260154"/>
                  </a:lnTo>
                  <a:lnTo>
                    <a:pt x="0" y="229244"/>
                  </a:lnTo>
                  <a:lnTo>
                    <a:pt x="7727" y="216365"/>
                  </a:lnTo>
                  <a:lnTo>
                    <a:pt x="30909" y="216365"/>
                  </a:lnTo>
                  <a:lnTo>
                    <a:pt x="69546" y="229244"/>
                  </a:lnTo>
                  <a:lnTo>
                    <a:pt x="151971" y="262729"/>
                  </a:lnTo>
                  <a:lnTo>
                    <a:pt x="244699" y="285911"/>
                  </a:lnTo>
                  <a:lnTo>
                    <a:pt x="414700" y="298790"/>
                  </a:lnTo>
                  <a:lnTo>
                    <a:pt x="582125" y="293639"/>
                  </a:lnTo>
                  <a:lnTo>
                    <a:pt x="801066" y="267881"/>
                  </a:lnTo>
                  <a:lnTo>
                    <a:pt x="991673" y="242123"/>
                  </a:lnTo>
                  <a:lnTo>
                    <a:pt x="1390918" y="195759"/>
                  </a:lnTo>
                  <a:lnTo>
                    <a:pt x="1481070" y="18288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886;p167">
              <a:extLst>
                <a:ext uri="{FF2B5EF4-FFF2-40B4-BE49-F238E27FC236}">
                  <a16:creationId xmlns:a16="http://schemas.microsoft.com/office/drawing/2014/main" id="{B6E3DA20-31FF-FD43-B3FE-576A8B7A1E8C}"/>
                </a:ext>
              </a:extLst>
            </p:cNvPr>
            <p:cNvSpPr/>
            <p:nvPr/>
          </p:nvSpPr>
          <p:spPr>
            <a:xfrm>
              <a:off x="5646738" y="3394075"/>
              <a:ext cx="419100" cy="2876550"/>
            </a:xfrm>
            <a:custGeom>
              <a:avLst/>
              <a:gdLst/>
              <a:ahLst/>
              <a:cxnLst/>
              <a:rect l="l" t="t" r="r" b="b"/>
              <a:pathLst>
                <a:path w="419100" h="2876550" extrusionOk="0">
                  <a:moveTo>
                    <a:pt x="129540" y="1028700"/>
                  </a:moveTo>
                  <a:lnTo>
                    <a:pt x="125730" y="643890"/>
                  </a:lnTo>
                  <a:lnTo>
                    <a:pt x="121920" y="346710"/>
                  </a:lnTo>
                  <a:lnTo>
                    <a:pt x="114300" y="232410"/>
                  </a:lnTo>
                  <a:lnTo>
                    <a:pt x="102870" y="163830"/>
                  </a:lnTo>
                  <a:lnTo>
                    <a:pt x="91440" y="129540"/>
                  </a:lnTo>
                  <a:lnTo>
                    <a:pt x="68580" y="87630"/>
                  </a:lnTo>
                  <a:lnTo>
                    <a:pt x="41910" y="53340"/>
                  </a:lnTo>
                  <a:lnTo>
                    <a:pt x="0" y="0"/>
                  </a:lnTo>
                  <a:lnTo>
                    <a:pt x="236220" y="22860"/>
                  </a:lnTo>
                  <a:lnTo>
                    <a:pt x="308610" y="72390"/>
                  </a:lnTo>
                  <a:lnTo>
                    <a:pt x="354330" y="110490"/>
                  </a:lnTo>
                  <a:lnTo>
                    <a:pt x="381000" y="133350"/>
                  </a:lnTo>
                  <a:lnTo>
                    <a:pt x="392430" y="144780"/>
                  </a:lnTo>
                  <a:lnTo>
                    <a:pt x="407670" y="171450"/>
                  </a:lnTo>
                  <a:lnTo>
                    <a:pt x="419100" y="217170"/>
                  </a:lnTo>
                  <a:lnTo>
                    <a:pt x="415290" y="281940"/>
                  </a:lnTo>
                  <a:lnTo>
                    <a:pt x="400050" y="384810"/>
                  </a:lnTo>
                  <a:lnTo>
                    <a:pt x="388620" y="434340"/>
                  </a:lnTo>
                  <a:lnTo>
                    <a:pt x="377190" y="567690"/>
                  </a:lnTo>
                  <a:lnTo>
                    <a:pt x="365760" y="731520"/>
                  </a:lnTo>
                  <a:lnTo>
                    <a:pt x="358140" y="998220"/>
                  </a:lnTo>
                  <a:lnTo>
                    <a:pt x="369570" y="1306830"/>
                  </a:lnTo>
                  <a:lnTo>
                    <a:pt x="377190" y="1588770"/>
                  </a:lnTo>
                  <a:lnTo>
                    <a:pt x="384810" y="1992630"/>
                  </a:lnTo>
                  <a:lnTo>
                    <a:pt x="392430" y="2236470"/>
                  </a:lnTo>
                  <a:lnTo>
                    <a:pt x="388620" y="2385060"/>
                  </a:lnTo>
                  <a:lnTo>
                    <a:pt x="365760" y="2526030"/>
                  </a:lnTo>
                  <a:lnTo>
                    <a:pt x="331470" y="2659380"/>
                  </a:lnTo>
                  <a:lnTo>
                    <a:pt x="278130" y="2777490"/>
                  </a:lnTo>
                  <a:lnTo>
                    <a:pt x="240030" y="2830830"/>
                  </a:lnTo>
                  <a:lnTo>
                    <a:pt x="209550" y="2861310"/>
                  </a:lnTo>
                  <a:lnTo>
                    <a:pt x="182880" y="2876550"/>
                  </a:lnTo>
                  <a:lnTo>
                    <a:pt x="167640" y="2876550"/>
                  </a:lnTo>
                  <a:lnTo>
                    <a:pt x="137160" y="2861310"/>
                  </a:lnTo>
                  <a:lnTo>
                    <a:pt x="114300" y="2823210"/>
                  </a:lnTo>
                  <a:lnTo>
                    <a:pt x="125730" y="2286000"/>
                  </a:lnTo>
                  <a:lnTo>
                    <a:pt x="133350" y="1733550"/>
                  </a:lnTo>
                  <a:lnTo>
                    <a:pt x="129540" y="102870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887;p167">
              <a:extLst>
                <a:ext uri="{FF2B5EF4-FFF2-40B4-BE49-F238E27FC236}">
                  <a16:creationId xmlns:a16="http://schemas.microsoft.com/office/drawing/2014/main" id="{5ADEE330-2204-1849-A206-C8EDC4385E3C}"/>
                </a:ext>
              </a:extLst>
            </p:cNvPr>
            <p:cNvSpPr/>
            <p:nvPr/>
          </p:nvSpPr>
          <p:spPr>
            <a:xfrm>
              <a:off x="5210175" y="5608638"/>
              <a:ext cx="598488" cy="631825"/>
            </a:xfrm>
            <a:custGeom>
              <a:avLst/>
              <a:gdLst/>
              <a:ahLst/>
              <a:cxnLst/>
              <a:rect l="l" t="t" r="r" b="b"/>
              <a:pathLst>
                <a:path w="597694" h="633412" extrusionOk="0">
                  <a:moveTo>
                    <a:pt x="235744" y="90487"/>
                  </a:moveTo>
                  <a:lnTo>
                    <a:pt x="366713" y="135731"/>
                  </a:lnTo>
                  <a:lnTo>
                    <a:pt x="431006" y="161925"/>
                  </a:lnTo>
                  <a:lnTo>
                    <a:pt x="473869" y="171450"/>
                  </a:lnTo>
                  <a:lnTo>
                    <a:pt x="502444" y="176212"/>
                  </a:lnTo>
                  <a:lnTo>
                    <a:pt x="516731" y="173831"/>
                  </a:lnTo>
                  <a:lnTo>
                    <a:pt x="547688" y="150019"/>
                  </a:lnTo>
                  <a:lnTo>
                    <a:pt x="597694" y="85725"/>
                  </a:lnTo>
                  <a:lnTo>
                    <a:pt x="578644" y="633412"/>
                  </a:lnTo>
                  <a:lnTo>
                    <a:pt x="552450" y="609600"/>
                  </a:lnTo>
                  <a:lnTo>
                    <a:pt x="535781" y="583406"/>
                  </a:lnTo>
                  <a:lnTo>
                    <a:pt x="481013" y="490537"/>
                  </a:lnTo>
                  <a:lnTo>
                    <a:pt x="421481" y="407194"/>
                  </a:lnTo>
                  <a:lnTo>
                    <a:pt x="335756" y="307181"/>
                  </a:lnTo>
                  <a:lnTo>
                    <a:pt x="250031" y="230981"/>
                  </a:lnTo>
                  <a:lnTo>
                    <a:pt x="173831" y="159544"/>
                  </a:lnTo>
                  <a:lnTo>
                    <a:pt x="78581" y="88106"/>
                  </a:lnTo>
                  <a:lnTo>
                    <a:pt x="45244" y="66675"/>
                  </a:lnTo>
                  <a:lnTo>
                    <a:pt x="7144" y="33337"/>
                  </a:lnTo>
                  <a:lnTo>
                    <a:pt x="0" y="9525"/>
                  </a:lnTo>
                  <a:lnTo>
                    <a:pt x="19050" y="0"/>
                  </a:lnTo>
                  <a:lnTo>
                    <a:pt x="83344" y="19050"/>
                  </a:lnTo>
                  <a:lnTo>
                    <a:pt x="235744" y="9048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888;p167">
              <a:extLst>
                <a:ext uri="{FF2B5EF4-FFF2-40B4-BE49-F238E27FC236}">
                  <a16:creationId xmlns:a16="http://schemas.microsoft.com/office/drawing/2014/main" id="{6DD813C6-A8E7-944E-B79B-6267F8179334}"/>
                </a:ext>
              </a:extLst>
            </p:cNvPr>
            <p:cNvSpPr/>
            <p:nvPr/>
          </p:nvSpPr>
          <p:spPr>
            <a:xfrm>
              <a:off x="5884863" y="4668838"/>
              <a:ext cx="1689100" cy="989012"/>
            </a:xfrm>
            <a:custGeom>
              <a:avLst/>
              <a:gdLst/>
              <a:ahLst/>
              <a:cxnLst/>
              <a:rect l="l" t="t" r="r" b="b"/>
              <a:pathLst>
                <a:path w="1690687" h="988219" extrusionOk="0">
                  <a:moveTo>
                    <a:pt x="547687" y="271463"/>
                  </a:moveTo>
                  <a:lnTo>
                    <a:pt x="338137" y="133350"/>
                  </a:lnTo>
                  <a:lnTo>
                    <a:pt x="216694" y="57150"/>
                  </a:lnTo>
                  <a:lnTo>
                    <a:pt x="121444" y="2382"/>
                  </a:lnTo>
                  <a:lnTo>
                    <a:pt x="0" y="0"/>
                  </a:lnTo>
                  <a:lnTo>
                    <a:pt x="130969" y="142875"/>
                  </a:lnTo>
                  <a:lnTo>
                    <a:pt x="261937" y="240507"/>
                  </a:lnTo>
                  <a:lnTo>
                    <a:pt x="461962" y="411957"/>
                  </a:lnTo>
                  <a:lnTo>
                    <a:pt x="650081" y="600075"/>
                  </a:lnTo>
                  <a:lnTo>
                    <a:pt x="819150" y="785813"/>
                  </a:lnTo>
                  <a:lnTo>
                    <a:pt x="931069" y="916782"/>
                  </a:lnTo>
                  <a:lnTo>
                    <a:pt x="954881" y="950119"/>
                  </a:lnTo>
                  <a:lnTo>
                    <a:pt x="981075" y="969169"/>
                  </a:lnTo>
                  <a:lnTo>
                    <a:pt x="1000125" y="978694"/>
                  </a:lnTo>
                  <a:lnTo>
                    <a:pt x="1028700" y="985838"/>
                  </a:lnTo>
                  <a:lnTo>
                    <a:pt x="1076325" y="988219"/>
                  </a:lnTo>
                  <a:lnTo>
                    <a:pt x="1269206" y="981075"/>
                  </a:lnTo>
                  <a:lnTo>
                    <a:pt x="1533525" y="971550"/>
                  </a:lnTo>
                  <a:lnTo>
                    <a:pt x="1657350" y="950119"/>
                  </a:lnTo>
                  <a:lnTo>
                    <a:pt x="1681162" y="942975"/>
                  </a:lnTo>
                  <a:lnTo>
                    <a:pt x="1690687" y="926307"/>
                  </a:lnTo>
                  <a:lnTo>
                    <a:pt x="1688306" y="909638"/>
                  </a:lnTo>
                  <a:lnTo>
                    <a:pt x="1657350" y="885825"/>
                  </a:lnTo>
                  <a:lnTo>
                    <a:pt x="1533525" y="840582"/>
                  </a:lnTo>
                  <a:lnTo>
                    <a:pt x="1309687" y="733425"/>
                  </a:lnTo>
                  <a:lnTo>
                    <a:pt x="1054894" y="592932"/>
                  </a:lnTo>
                  <a:lnTo>
                    <a:pt x="831056" y="459582"/>
                  </a:lnTo>
                  <a:lnTo>
                    <a:pt x="547687" y="27146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9" name="Google Shape;1893;p168">
            <a:extLst>
              <a:ext uri="{FF2B5EF4-FFF2-40B4-BE49-F238E27FC236}">
                <a16:creationId xmlns:a16="http://schemas.microsoft.com/office/drawing/2014/main" id="{03568D5C-E086-7D4C-BD30-CB22072D73E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0788" y="1564776"/>
            <a:ext cx="4924425" cy="454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8" name="Google Shape;4008;p3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0340" y="1405942"/>
            <a:ext cx="4445000" cy="469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5"/>
          <p:cNvSpPr txBox="1"/>
          <p:nvPr/>
        </p:nvSpPr>
        <p:spPr>
          <a:xfrm>
            <a:off x="3951288" y="7173416"/>
            <a:ext cx="400211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想</a:t>
            </a:r>
            <a:endParaRPr/>
          </a:p>
        </p:txBody>
      </p:sp>
      <p:sp>
        <p:nvSpPr>
          <p:cNvPr id="347" name="Google Shape;347;p25"/>
          <p:cNvSpPr/>
          <p:nvPr/>
        </p:nvSpPr>
        <p:spPr>
          <a:xfrm>
            <a:off x="2719388" y="2090738"/>
            <a:ext cx="2136775" cy="511175"/>
          </a:xfrm>
          <a:custGeom>
            <a:avLst/>
            <a:gdLst/>
            <a:ahLst/>
            <a:cxnLst/>
            <a:rect l="l" t="t" r="r" b="b"/>
            <a:pathLst>
              <a:path w="2135981" h="511968" extrusionOk="0">
                <a:moveTo>
                  <a:pt x="821531" y="233362"/>
                </a:moveTo>
                <a:lnTo>
                  <a:pt x="964406" y="204787"/>
                </a:lnTo>
                <a:lnTo>
                  <a:pt x="1147762" y="164306"/>
                </a:lnTo>
                <a:lnTo>
                  <a:pt x="1214437" y="147637"/>
                </a:lnTo>
                <a:lnTo>
                  <a:pt x="1383506" y="111918"/>
                </a:lnTo>
                <a:lnTo>
                  <a:pt x="1550193" y="85725"/>
                </a:lnTo>
                <a:lnTo>
                  <a:pt x="1666875" y="66675"/>
                </a:lnTo>
                <a:lnTo>
                  <a:pt x="1690687" y="50006"/>
                </a:lnTo>
                <a:lnTo>
                  <a:pt x="1726406" y="30956"/>
                </a:lnTo>
                <a:lnTo>
                  <a:pt x="1776412" y="7143"/>
                </a:lnTo>
                <a:lnTo>
                  <a:pt x="1795462" y="0"/>
                </a:lnTo>
                <a:lnTo>
                  <a:pt x="1824037" y="2381"/>
                </a:lnTo>
                <a:lnTo>
                  <a:pt x="1888331" y="23812"/>
                </a:lnTo>
                <a:lnTo>
                  <a:pt x="1962150" y="47625"/>
                </a:lnTo>
                <a:lnTo>
                  <a:pt x="2012156" y="69056"/>
                </a:lnTo>
                <a:lnTo>
                  <a:pt x="2064543" y="95250"/>
                </a:lnTo>
                <a:lnTo>
                  <a:pt x="2093118" y="109537"/>
                </a:lnTo>
                <a:lnTo>
                  <a:pt x="2109787" y="121443"/>
                </a:lnTo>
                <a:lnTo>
                  <a:pt x="2126456" y="142875"/>
                </a:lnTo>
                <a:lnTo>
                  <a:pt x="2135981" y="164306"/>
                </a:lnTo>
                <a:lnTo>
                  <a:pt x="2135981" y="176212"/>
                </a:lnTo>
                <a:lnTo>
                  <a:pt x="2128837" y="195262"/>
                </a:lnTo>
                <a:lnTo>
                  <a:pt x="2109787" y="214312"/>
                </a:lnTo>
                <a:lnTo>
                  <a:pt x="2078831" y="228600"/>
                </a:lnTo>
                <a:lnTo>
                  <a:pt x="2035968" y="242887"/>
                </a:lnTo>
                <a:lnTo>
                  <a:pt x="1995487" y="247650"/>
                </a:lnTo>
                <a:lnTo>
                  <a:pt x="1897856" y="254793"/>
                </a:lnTo>
                <a:lnTo>
                  <a:pt x="1714500" y="271462"/>
                </a:lnTo>
                <a:lnTo>
                  <a:pt x="1450181" y="304800"/>
                </a:lnTo>
                <a:lnTo>
                  <a:pt x="1373981" y="316706"/>
                </a:lnTo>
                <a:lnTo>
                  <a:pt x="1119187" y="359568"/>
                </a:lnTo>
                <a:lnTo>
                  <a:pt x="940593" y="400050"/>
                </a:lnTo>
                <a:lnTo>
                  <a:pt x="611981" y="471487"/>
                </a:lnTo>
                <a:lnTo>
                  <a:pt x="411956" y="511968"/>
                </a:lnTo>
                <a:lnTo>
                  <a:pt x="373856" y="507206"/>
                </a:lnTo>
                <a:lnTo>
                  <a:pt x="330993" y="490537"/>
                </a:lnTo>
                <a:lnTo>
                  <a:pt x="264318" y="459581"/>
                </a:lnTo>
                <a:lnTo>
                  <a:pt x="192881" y="428625"/>
                </a:lnTo>
                <a:lnTo>
                  <a:pt x="140493" y="397668"/>
                </a:lnTo>
                <a:lnTo>
                  <a:pt x="100012" y="364331"/>
                </a:lnTo>
                <a:lnTo>
                  <a:pt x="59531" y="326231"/>
                </a:lnTo>
                <a:lnTo>
                  <a:pt x="35718" y="297656"/>
                </a:lnTo>
                <a:lnTo>
                  <a:pt x="19050" y="271462"/>
                </a:lnTo>
                <a:lnTo>
                  <a:pt x="7143" y="250031"/>
                </a:lnTo>
                <a:lnTo>
                  <a:pt x="2381" y="228600"/>
                </a:lnTo>
                <a:lnTo>
                  <a:pt x="0" y="216693"/>
                </a:lnTo>
                <a:lnTo>
                  <a:pt x="11906" y="209550"/>
                </a:lnTo>
                <a:lnTo>
                  <a:pt x="28575" y="211931"/>
                </a:lnTo>
                <a:lnTo>
                  <a:pt x="76200" y="230981"/>
                </a:lnTo>
                <a:lnTo>
                  <a:pt x="142875" y="250031"/>
                </a:lnTo>
                <a:lnTo>
                  <a:pt x="240506" y="273843"/>
                </a:lnTo>
                <a:lnTo>
                  <a:pt x="314325" y="283368"/>
                </a:lnTo>
                <a:lnTo>
                  <a:pt x="361950" y="288131"/>
                </a:lnTo>
                <a:lnTo>
                  <a:pt x="423862" y="290512"/>
                </a:lnTo>
                <a:lnTo>
                  <a:pt x="483393" y="285750"/>
                </a:lnTo>
                <a:lnTo>
                  <a:pt x="569118" y="276225"/>
                </a:lnTo>
                <a:lnTo>
                  <a:pt x="726281" y="250031"/>
                </a:lnTo>
                <a:lnTo>
                  <a:pt x="821531" y="2333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25"/>
          <p:cNvSpPr/>
          <p:nvPr/>
        </p:nvSpPr>
        <p:spPr>
          <a:xfrm>
            <a:off x="4932363" y="1831975"/>
            <a:ext cx="415925" cy="2246313"/>
          </a:xfrm>
          <a:custGeom>
            <a:avLst/>
            <a:gdLst/>
            <a:ahLst/>
            <a:cxnLst/>
            <a:rect l="l" t="t" r="r" b="b"/>
            <a:pathLst>
              <a:path w="415374" h="2247058" extrusionOk="0">
                <a:moveTo>
                  <a:pt x="415374" y="369221"/>
                </a:moveTo>
                <a:cubicBezTo>
                  <a:pt x="414412" y="307684"/>
                  <a:pt x="413451" y="246147"/>
                  <a:pt x="412489" y="184610"/>
                </a:cubicBezTo>
                <a:lnTo>
                  <a:pt x="374990" y="86536"/>
                </a:lnTo>
                <a:lnTo>
                  <a:pt x="328838" y="69229"/>
                </a:lnTo>
                <a:lnTo>
                  <a:pt x="276916" y="54806"/>
                </a:lnTo>
                <a:lnTo>
                  <a:pt x="242301" y="46152"/>
                </a:lnTo>
                <a:lnTo>
                  <a:pt x="190380" y="34614"/>
                </a:lnTo>
                <a:lnTo>
                  <a:pt x="129804" y="23076"/>
                </a:lnTo>
                <a:lnTo>
                  <a:pt x="83652" y="17307"/>
                </a:lnTo>
                <a:lnTo>
                  <a:pt x="54806" y="11538"/>
                </a:lnTo>
                <a:lnTo>
                  <a:pt x="25961" y="0"/>
                </a:lnTo>
                <a:lnTo>
                  <a:pt x="11538" y="0"/>
                </a:lnTo>
                <a:lnTo>
                  <a:pt x="0" y="8653"/>
                </a:lnTo>
                <a:lnTo>
                  <a:pt x="2884" y="34614"/>
                </a:lnTo>
                <a:lnTo>
                  <a:pt x="11538" y="51921"/>
                </a:lnTo>
                <a:lnTo>
                  <a:pt x="37499" y="74998"/>
                </a:lnTo>
                <a:lnTo>
                  <a:pt x="74998" y="106728"/>
                </a:lnTo>
                <a:lnTo>
                  <a:pt x="109612" y="144227"/>
                </a:lnTo>
                <a:lnTo>
                  <a:pt x="144227" y="184610"/>
                </a:lnTo>
                <a:lnTo>
                  <a:pt x="161534" y="222109"/>
                </a:lnTo>
                <a:lnTo>
                  <a:pt x="173072" y="256724"/>
                </a:lnTo>
                <a:lnTo>
                  <a:pt x="184611" y="320184"/>
                </a:lnTo>
                <a:lnTo>
                  <a:pt x="190380" y="380759"/>
                </a:lnTo>
                <a:lnTo>
                  <a:pt x="190380" y="467295"/>
                </a:lnTo>
                <a:lnTo>
                  <a:pt x="184611" y="897092"/>
                </a:lnTo>
                <a:lnTo>
                  <a:pt x="175957" y="1199969"/>
                </a:lnTo>
                <a:cubicBezTo>
                  <a:pt x="174995" y="1300928"/>
                  <a:pt x="174034" y="1401887"/>
                  <a:pt x="173072" y="1502846"/>
                </a:cubicBezTo>
                <a:cubicBezTo>
                  <a:pt x="172111" y="1537461"/>
                  <a:pt x="171149" y="1572075"/>
                  <a:pt x="170188" y="1606690"/>
                </a:cubicBezTo>
                <a:lnTo>
                  <a:pt x="161534" y="1687457"/>
                </a:lnTo>
                <a:lnTo>
                  <a:pt x="152881" y="1753801"/>
                </a:lnTo>
                <a:lnTo>
                  <a:pt x="141342" y="1811492"/>
                </a:lnTo>
                <a:lnTo>
                  <a:pt x="132689" y="1848991"/>
                </a:lnTo>
                <a:lnTo>
                  <a:pt x="121151" y="1877837"/>
                </a:lnTo>
                <a:lnTo>
                  <a:pt x="118266" y="1900913"/>
                </a:lnTo>
                <a:lnTo>
                  <a:pt x="121151" y="1935528"/>
                </a:lnTo>
                <a:lnTo>
                  <a:pt x="132689" y="2013410"/>
                </a:lnTo>
                <a:lnTo>
                  <a:pt x="152881" y="2099947"/>
                </a:lnTo>
                <a:lnTo>
                  <a:pt x="170188" y="2157637"/>
                </a:lnTo>
                <a:lnTo>
                  <a:pt x="184611" y="2200906"/>
                </a:lnTo>
                <a:lnTo>
                  <a:pt x="199033" y="2218213"/>
                </a:lnTo>
                <a:lnTo>
                  <a:pt x="222110" y="2232636"/>
                </a:lnTo>
                <a:lnTo>
                  <a:pt x="245186" y="2241289"/>
                </a:lnTo>
                <a:lnTo>
                  <a:pt x="262493" y="2247058"/>
                </a:lnTo>
                <a:lnTo>
                  <a:pt x="282685" y="2247058"/>
                </a:lnTo>
                <a:lnTo>
                  <a:pt x="299992" y="2238405"/>
                </a:lnTo>
                <a:lnTo>
                  <a:pt x="311530" y="2226866"/>
                </a:lnTo>
                <a:lnTo>
                  <a:pt x="323069" y="2209559"/>
                </a:lnTo>
                <a:lnTo>
                  <a:pt x="346145" y="2163406"/>
                </a:lnTo>
                <a:lnTo>
                  <a:pt x="363452" y="2114369"/>
                </a:lnTo>
                <a:lnTo>
                  <a:pt x="380759" y="2062447"/>
                </a:lnTo>
                <a:lnTo>
                  <a:pt x="392298" y="1941297"/>
                </a:lnTo>
                <a:lnTo>
                  <a:pt x="392298" y="1762455"/>
                </a:lnTo>
                <a:lnTo>
                  <a:pt x="392298" y="1373042"/>
                </a:lnTo>
                <a:lnTo>
                  <a:pt x="412489" y="1280736"/>
                </a:lnTo>
                <a:cubicBezTo>
                  <a:pt x="413451" y="1118240"/>
                  <a:pt x="414412" y="955745"/>
                  <a:pt x="415374" y="793249"/>
                </a:cubicBezTo>
                <a:lnTo>
                  <a:pt x="415374" y="36922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25"/>
          <p:cNvSpPr/>
          <p:nvPr/>
        </p:nvSpPr>
        <p:spPr>
          <a:xfrm>
            <a:off x="4627563" y="4316413"/>
            <a:ext cx="635000" cy="631825"/>
          </a:xfrm>
          <a:custGeom>
            <a:avLst/>
            <a:gdLst/>
            <a:ahLst/>
            <a:cxnLst/>
            <a:rect l="l" t="t" r="r" b="b"/>
            <a:pathLst>
              <a:path w="635794" h="631032" extrusionOk="0">
                <a:moveTo>
                  <a:pt x="164306" y="323850"/>
                </a:moveTo>
                <a:lnTo>
                  <a:pt x="130969" y="269082"/>
                </a:lnTo>
                <a:lnTo>
                  <a:pt x="102394" y="221457"/>
                </a:lnTo>
                <a:lnTo>
                  <a:pt x="57150" y="135732"/>
                </a:lnTo>
                <a:lnTo>
                  <a:pt x="28575" y="78582"/>
                </a:lnTo>
                <a:lnTo>
                  <a:pt x="4762" y="30957"/>
                </a:lnTo>
                <a:lnTo>
                  <a:pt x="0" y="7144"/>
                </a:lnTo>
                <a:lnTo>
                  <a:pt x="4762" y="2382"/>
                </a:lnTo>
                <a:lnTo>
                  <a:pt x="14287" y="0"/>
                </a:lnTo>
                <a:lnTo>
                  <a:pt x="33337" y="9525"/>
                </a:lnTo>
                <a:lnTo>
                  <a:pt x="59531" y="38100"/>
                </a:lnTo>
                <a:lnTo>
                  <a:pt x="95250" y="73819"/>
                </a:lnTo>
                <a:lnTo>
                  <a:pt x="140494" y="116682"/>
                </a:lnTo>
                <a:lnTo>
                  <a:pt x="195262" y="159544"/>
                </a:lnTo>
                <a:lnTo>
                  <a:pt x="242887" y="188119"/>
                </a:lnTo>
                <a:lnTo>
                  <a:pt x="300037" y="216694"/>
                </a:lnTo>
                <a:lnTo>
                  <a:pt x="371475" y="240507"/>
                </a:lnTo>
                <a:lnTo>
                  <a:pt x="433387" y="252413"/>
                </a:lnTo>
                <a:lnTo>
                  <a:pt x="457200" y="247650"/>
                </a:lnTo>
                <a:lnTo>
                  <a:pt x="516731" y="216694"/>
                </a:lnTo>
                <a:lnTo>
                  <a:pt x="578644" y="169069"/>
                </a:lnTo>
                <a:lnTo>
                  <a:pt x="602456" y="147638"/>
                </a:lnTo>
                <a:lnTo>
                  <a:pt x="619125" y="138113"/>
                </a:lnTo>
                <a:lnTo>
                  <a:pt x="628650" y="135732"/>
                </a:lnTo>
                <a:lnTo>
                  <a:pt x="633412" y="138113"/>
                </a:lnTo>
                <a:lnTo>
                  <a:pt x="635794" y="142875"/>
                </a:lnTo>
                <a:lnTo>
                  <a:pt x="628650" y="169069"/>
                </a:lnTo>
                <a:lnTo>
                  <a:pt x="609600" y="233363"/>
                </a:lnTo>
                <a:lnTo>
                  <a:pt x="597694" y="278607"/>
                </a:lnTo>
                <a:lnTo>
                  <a:pt x="590550" y="316707"/>
                </a:lnTo>
                <a:lnTo>
                  <a:pt x="588169" y="357188"/>
                </a:lnTo>
                <a:lnTo>
                  <a:pt x="597694" y="397669"/>
                </a:lnTo>
                <a:lnTo>
                  <a:pt x="607219" y="452438"/>
                </a:lnTo>
                <a:lnTo>
                  <a:pt x="609600" y="497682"/>
                </a:lnTo>
                <a:lnTo>
                  <a:pt x="607219" y="533400"/>
                </a:lnTo>
                <a:lnTo>
                  <a:pt x="600075" y="573882"/>
                </a:lnTo>
                <a:lnTo>
                  <a:pt x="581025" y="609600"/>
                </a:lnTo>
                <a:lnTo>
                  <a:pt x="552450" y="631032"/>
                </a:lnTo>
                <a:lnTo>
                  <a:pt x="533400" y="631032"/>
                </a:lnTo>
                <a:lnTo>
                  <a:pt x="481012" y="619125"/>
                </a:lnTo>
                <a:lnTo>
                  <a:pt x="438150" y="604838"/>
                </a:lnTo>
                <a:lnTo>
                  <a:pt x="388144" y="573882"/>
                </a:lnTo>
                <a:lnTo>
                  <a:pt x="323850" y="521494"/>
                </a:lnTo>
                <a:lnTo>
                  <a:pt x="290512" y="490538"/>
                </a:lnTo>
                <a:lnTo>
                  <a:pt x="233362" y="423863"/>
                </a:lnTo>
                <a:lnTo>
                  <a:pt x="164306" y="3238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25"/>
          <p:cNvSpPr/>
          <p:nvPr/>
        </p:nvSpPr>
        <p:spPr>
          <a:xfrm>
            <a:off x="6088063" y="4237038"/>
            <a:ext cx="866775" cy="850900"/>
          </a:xfrm>
          <a:custGeom>
            <a:avLst/>
            <a:gdLst/>
            <a:ahLst/>
            <a:cxnLst/>
            <a:rect l="l" t="t" r="r" b="b"/>
            <a:pathLst>
              <a:path w="866775" h="852487" extrusionOk="0">
                <a:moveTo>
                  <a:pt x="226219" y="228600"/>
                </a:moveTo>
                <a:lnTo>
                  <a:pt x="166688" y="171450"/>
                </a:lnTo>
                <a:lnTo>
                  <a:pt x="111919" y="121444"/>
                </a:lnTo>
                <a:lnTo>
                  <a:pt x="45244" y="66675"/>
                </a:lnTo>
                <a:lnTo>
                  <a:pt x="11907" y="38100"/>
                </a:lnTo>
                <a:lnTo>
                  <a:pt x="0" y="21431"/>
                </a:lnTo>
                <a:lnTo>
                  <a:pt x="0" y="9525"/>
                </a:lnTo>
                <a:lnTo>
                  <a:pt x="11907" y="0"/>
                </a:lnTo>
                <a:lnTo>
                  <a:pt x="30957" y="0"/>
                </a:lnTo>
                <a:lnTo>
                  <a:pt x="57150" y="4762"/>
                </a:lnTo>
                <a:lnTo>
                  <a:pt x="126207" y="28575"/>
                </a:lnTo>
                <a:lnTo>
                  <a:pt x="259557" y="85725"/>
                </a:lnTo>
                <a:lnTo>
                  <a:pt x="385763" y="145256"/>
                </a:lnTo>
                <a:lnTo>
                  <a:pt x="469107" y="185737"/>
                </a:lnTo>
                <a:lnTo>
                  <a:pt x="583407" y="247650"/>
                </a:lnTo>
                <a:lnTo>
                  <a:pt x="647700" y="290512"/>
                </a:lnTo>
                <a:lnTo>
                  <a:pt x="685800" y="323850"/>
                </a:lnTo>
                <a:lnTo>
                  <a:pt x="750094" y="383381"/>
                </a:lnTo>
                <a:lnTo>
                  <a:pt x="792957" y="426244"/>
                </a:lnTo>
                <a:lnTo>
                  <a:pt x="816769" y="454819"/>
                </a:lnTo>
                <a:lnTo>
                  <a:pt x="826294" y="471487"/>
                </a:lnTo>
                <a:lnTo>
                  <a:pt x="842963" y="516731"/>
                </a:lnTo>
                <a:lnTo>
                  <a:pt x="854869" y="557212"/>
                </a:lnTo>
                <a:lnTo>
                  <a:pt x="859632" y="600075"/>
                </a:lnTo>
                <a:lnTo>
                  <a:pt x="864394" y="633412"/>
                </a:lnTo>
                <a:cubicBezTo>
                  <a:pt x="865188" y="651668"/>
                  <a:pt x="865981" y="669925"/>
                  <a:pt x="866775" y="688181"/>
                </a:cubicBezTo>
                <a:lnTo>
                  <a:pt x="862013" y="719137"/>
                </a:lnTo>
                <a:lnTo>
                  <a:pt x="854869" y="754856"/>
                </a:lnTo>
                <a:lnTo>
                  <a:pt x="840582" y="781050"/>
                </a:lnTo>
                <a:lnTo>
                  <a:pt x="800100" y="823912"/>
                </a:lnTo>
                <a:lnTo>
                  <a:pt x="776288" y="847725"/>
                </a:lnTo>
                <a:lnTo>
                  <a:pt x="759619" y="852487"/>
                </a:lnTo>
                <a:lnTo>
                  <a:pt x="731044" y="847725"/>
                </a:lnTo>
                <a:lnTo>
                  <a:pt x="697707" y="831056"/>
                </a:lnTo>
                <a:lnTo>
                  <a:pt x="666750" y="807244"/>
                </a:lnTo>
                <a:lnTo>
                  <a:pt x="642938" y="783431"/>
                </a:lnTo>
                <a:lnTo>
                  <a:pt x="616744" y="752475"/>
                </a:lnTo>
                <a:lnTo>
                  <a:pt x="578644" y="700087"/>
                </a:lnTo>
                <a:lnTo>
                  <a:pt x="542925" y="642937"/>
                </a:lnTo>
                <a:lnTo>
                  <a:pt x="461963" y="526256"/>
                </a:lnTo>
                <a:lnTo>
                  <a:pt x="400050" y="438150"/>
                </a:lnTo>
                <a:lnTo>
                  <a:pt x="364332" y="383381"/>
                </a:lnTo>
                <a:lnTo>
                  <a:pt x="328613" y="338137"/>
                </a:lnTo>
                <a:lnTo>
                  <a:pt x="290513" y="292894"/>
                </a:lnTo>
                <a:lnTo>
                  <a:pt x="226219" y="2286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25"/>
          <p:cNvSpPr/>
          <p:nvPr/>
        </p:nvSpPr>
        <p:spPr>
          <a:xfrm>
            <a:off x="2814638" y="4579938"/>
            <a:ext cx="517525" cy="1241425"/>
          </a:xfrm>
          <a:custGeom>
            <a:avLst/>
            <a:gdLst/>
            <a:ahLst/>
            <a:cxnLst/>
            <a:rect l="l" t="t" r="r" b="b"/>
            <a:pathLst>
              <a:path w="516731" h="1243012" extrusionOk="0">
                <a:moveTo>
                  <a:pt x="4762" y="942975"/>
                </a:moveTo>
                <a:lnTo>
                  <a:pt x="9525" y="883444"/>
                </a:lnTo>
                <a:lnTo>
                  <a:pt x="16668" y="873919"/>
                </a:lnTo>
                <a:lnTo>
                  <a:pt x="45243" y="854869"/>
                </a:lnTo>
                <a:lnTo>
                  <a:pt x="80962" y="826294"/>
                </a:lnTo>
                <a:lnTo>
                  <a:pt x="133350" y="773906"/>
                </a:lnTo>
                <a:lnTo>
                  <a:pt x="173831" y="723900"/>
                </a:lnTo>
                <a:lnTo>
                  <a:pt x="207168" y="678656"/>
                </a:lnTo>
                <a:lnTo>
                  <a:pt x="247650" y="614362"/>
                </a:lnTo>
                <a:lnTo>
                  <a:pt x="290512" y="552450"/>
                </a:lnTo>
                <a:lnTo>
                  <a:pt x="316706" y="514350"/>
                </a:lnTo>
                <a:lnTo>
                  <a:pt x="340518" y="466725"/>
                </a:lnTo>
                <a:lnTo>
                  <a:pt x="369093" y="395287"/>
                </a:lnTo>
                <a:lnTo>
                  <a:pt x="392906" y="326231"/>
                </a:lnTo>
                <a:lnTo>
                  <a:pt x="416718" y="238125"/>
                </a:lnTo>
                <a:lnTo>
                  <a:pt x="440531" y="128587"/>
                </a:lnTo>
                <a:lnTo>
                  <a:pt x="454818" y="45244"/>
                </a:lnTo>
                <a:lnTo>
                  <a:pt x="461962" y="14287"/>
                </a:lnTo>
                <a:lnTo>
                  <a:pt x="471487" y="0"/>
                </a:lnTo>
                <a:lnTo>
                  <a:pt x="481012" y="0"/>
                </a:lnTo>
                <a:lnTo>
                  <a:pt x="488156" y="2381"/>
                </a:lnTo>
                <a:lnTo>
                  <a:pt x="497681" y="19050"/>
                </a:lnTo>
                <a:lnTo>
                  <a:pt x="504825" y="64294"/>
                </a:lnTo>
                <a:lnTo>
                  <a:pt x="511968" y="190500"/>
                </a:lnTo>
                <a:lnTo>
                  <a:pt x="516731" y="295275"/>
                </a:lnTo>
                <a:lnTo>
                  <a:pt x="509587" y="392906"/>
                </a:lnTo>
                <a:lnTo>
                  <a:pt x="500062" y="502444"/>
                </a:lnTo>
                <a:lnTo>
                  <a:pt x="488156" y="590550"/>
                </a:lnTo>
                <a:lnTo>
                  <a:pt x="469106" y="685800"/>
                </a:lnTo>
                <a:lnTo>
                  <a:pt x="433387" y="821531"/>
                </a:lnTo>
                <a:lnTo>
                  <a:pt x="392906" y="923925"/>
                </a:lnTo>
                <a:lnTo>
                  <a:pt x="345281" y="1014412"/>
                </a:lnTo>
                <a:lnTo>
                  <a:pt x="273843" y="1116806"/>
                </a:lnTo>
                <a:lnTo>
                  <a:pt x="226218" y="1176337"/>
                </a:lnTo>
                <a:lnTo>
                  <a:pt x="185737" y="1214437"/>
                </a:lnTo>
                <a:lnTo>
                  <a:pt x="152400" y="1231106"/>
                </a:lnTo>
                <a:lnTo>
                  <a:pt x="107156" y="1243012"/>
                </a:lnTo>
                <a:lnTo>
                  <a:pt x="80962" y="1238250"/>
                </a:lnTo>
                <a:lnTo>
                  <a:pt x="59531" y="1226344"/>
                </a:lnTo>
                <a:lnTo>
                  <a:pt x="38100" y="1204912"/>
                </a:lnTo>
                <a:lnTo>
                  <a:pt x="23812" y="1183481"/>
                </a:lnTo>
                <a:lnTo>
                  <a:pt x="14287" y="1164431"/>
                </a:lnTo>
                <a:lnTo>
                  <a:pt x="7143" y="1138237"/>
                </a:lnTo>
                <a:lnTo>
                  <a:pt x="0" y="1100137"/>
                </a:lnTo>
                <a:lnTo>
                  <a:pt x="0" y="1064419"/>
                </a:lnTo>
                <a:cubicBezTo>
                  <a:pt x="794" y="1032669"/>
                  <a:pt x="1587" y="1000919"/>
                  <a:pt x="4762" y="942975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25"/>
          <p:cNvSpPr/>
          <p:nvPr/>
        </p:nvSpPr>
        <p:spPr>
          <a:xfrm>
            <a:off x="3703638" y="4692650"/>
            <a:ext cx="3189287" cy="1303338"/>
          </a:xfrm>
          <a:custGeom>
            <a:avLst/>
            <a:gdLst/>
            <a:ahLst/>
            <a:cxnLst/>
            <a:rect l="l" t="t" r="r" b="b"/>
            <a:pathLst>
              <a:path w="3188809" h="1303342" extrusionOk="0">
                <a:moveTo>
                  <a:pt x="1135917" y="870612"/>
                </a:moveTo>
                <a:lnTo>
                  <a:pt x="1079250" y="847430"/>
                </a:lnTo>
                <a:lnTo>
                  <a:pt x="1014855" y="821673"/>
                </a:lnTo>
                <a:lnTo>
                  <a:pt x="940158" y="785612"/>
                </a:lnTo>
                <a:lnTo>
                  <a:pt x="883491" y="757278"/>
                </a:lnTo>
                <a:lnTo>
                  <a:pt x="808793" y="716066"/>
                </a:lnTo>
                <a:lnTo>
                  <a:pt x="746975" y="680005"/>
                </a:lnTo>
                <a:lnTo>
                  <a:pt x="692883" y="646520"/>
                </a:lnTo>
                <a:lnTo>
                  <a:pt x="574398" y="566671"/>
                </a:lnTo>
                <a:lnTo>
                  <a:pt x="528034" y="528034"/>
                </a:lnTo>
                <a:lnTo>
                  <a:pt x="479094" y="489398"/>
                </a:lnTo>
                <a:lnTo>
                  <a:pt x="430154" y="450761"/>
                </a:lnTo>
                <a:lnTo>
                  <a:pt x="383790" y="406973"/>
                </a:lnTo>
                <a:lnTo>
                  <a:pt x="327123" y="352882"/>
                </a:lnTo>
                <a:lnTo>
                  <a:pt x="285911" y="311669"/>
                </a:lnTo>
                <a:lnTo>
                  <a:pt x="226668" y="247275"/>
                </a:lnTo>
                <a:lnTo>
                  <a:pt x="157122" y="162274"/>
                </a:lnTo>
                <a:lnTo>
                  <a:pt x="90152" y="74698"/>
                </a:lnTo>
                <a:lnTo>
                  <a:pt x="51515" y="23182"/>
                </a:lnTo>
                <a:lnTo>
                  <a:pt x="20606" y="0"/>
                </a:lnTo>
                <a:lnTo>
                  <a:pt x="5151" y="0"/>
                </a:lnTo>
                <a:lnTo>
                  <a:pt x="0" y="5152"/>
                </a:lnTo>
                <a:lnTo>
                  <a:pt x="2576" y="36061"/>
                </a:lnTo>
                <a:lnTo>
                  <a:pt x="18030" y="79849"/>
                </a:lnTo>
                <a:lnTo>
                  <a:pt x="79849" y="198335"/>
                </a:lnTo>
                <a:lnTo>
                  <a:pt x="141668" y="298790"/>
                </a:lnTo>
                <a:lnTo>
                  <a:pt x="198335" y="386367"/>
                </a:lnTo>
                <a:lnTo>
                  <a:pt x="252426" y="458488"/>
                </a:lnTo>
                <a:lnTo>
                  <a:pt x="306517" y="528034"/>
                </a:lnTo>
                <a:lnTo>
                  <a:pt x="370911" y="597580"/>
                </a:lnTo>
                <a:lnTo>
                  <a:pt x="422427" y="654247"/>
                </a:lnTo>
                <a:lnTo>
                  <a:pt x="497124" y="723793"/>
                </a:lnTo>
                <a:lnTo>
                  <a:pt x="561519" y="777884"/>
                </a:lnTo>
                <a:lnTo>
                  <a:pt x="628489" y="826824"/>
                </a:lnTo>
                <a:lnTo>
                  <a:pt x="708338" y="883491"/>
                </a:lnTo>
                <a:lnTo>
                  <a:pt x="808793" y="942734"/>
                </a:lnTo>
                <a:lnTo>
                  <a:pt x="919551" y="999401"/>
                </a:lnTo>
                <a:lnTo>
                  <a:pt x="1045764" y="1053492"/>
                </a:lnTo>
                <a:lnTo>
                  <a:pt x="1202887" y="1115311"/>
                </a:lnTo>
                <a:lnTo>
                  <a:pt x="1385767" y="1171978"/>
                </a:lnTo>
                <a:lnTo>
                  <a:pt x="1542889" y="1215766"/>
                </a:lnTo>
                <a:lnTo>
                  <a:pt x="1707739" y="1249251"/>
                </a:lnTo>
                <a:lnTo>
                  <a:pt x="1818497" y="1267282"/>
                </a:lnTo>
                <a:lnTo>
                  <a:pt x="1949861" y="1285312"/>
                </a:lnTo>
                <a:lnTo>
                  <a:pt x="2122438" y="1300767"/>
                </a:lnTo>
                <a:lnTo>
                  <a:pt x="2233197" y="1303342"/>
                </a:lnTo>
                <a:lnTo>
                  <a:pt x="2359410" y="1303342"/>
                </a:lnTo>
                <a:lnTo>
                  <a:pt x="2457289" y="1298191"/>
                </a:lnTo>
                <a:lnTo>
                  <a:pt x="2550017" y="1293039"/>
                </a:lnTo>
                <a:lnTo>
                  <a:pt x="2635017" y="1285312"/>
                </a:lnTo>
                <a:lnTo>
                  <a:pt x="2745776" y="1272433"/>
                </a:lnTo>
                <a:lnTo>
                  <a:pt x="2843655" y="1254403"/>
                </a:lnTo>
                <a:lnTo>
                  <a:pt x="2915777" y="1241524"/>
                </a:lnTo>
                <a:lnTo>
                  <a:pt x="3021384" y="1215766"/>
                </a:lnTo>
                <a:lnTo>
                  <a:pt x="3085778" y="1195160"/>
                </a:lnTo>
                <a:lnTo>
                  <a:pt x="3106384" y="1184857"/>
                </a:lnTo>
                <a:lnTo>
                  <a:pt x="3132142" y="1161675"/>
                </a:lnTo>
                <a:lnTo>
                  <a:pt x="3163051" y="1125614"/>
                </a:lnTo>
                <a:lnTo>
                  <a:pt x="3181082" y="1097280"/>
                </a:lnTo>
                <a:lnTo>
                  <a:pt x="3188809" y="1066371"/>
                </a:lnTo>
                <a:lnTo>
                  <a:pt x="3188809" y="1048341"/>
                </a:lnTo>
                <a:lnTo>
                  <a:pt x="3181082" y="1017431"/>
                </a:lnTo>
                <a:lnTo>
                  <a:pt x="3170779" y="994249"/>
                </a:lnTo>
                <a:lnTo>
                  <a:pt x="3157900" y="978795"/>
                </a:lnTo>
                <a:lnTo>
                  <a:pt x="3132142" y="960764"/>
                </a:lnTo>
                <a:lnTo>
                  <a:pt x="3096081" y="940158"/>
                </a:lnTo>
                <a:lnTo>
                  <a:pt x="3062596" y="924704"/>
                </a:lnTo>
                <a:lnTo>
                  <a:pt x="2998202" y="901522"/>
                </a:lnTo>
                <a:lnTo>
                  <a:pt x="2356834" y="1030310"/>
                </a:lnTo>
                <a:lnTo>
                  <a:pt x="2284712" y="1035462"/>
                </a:lnTo>
                <a:lnTo>
                  <a:pt x="2217742" y="1038038"/>
                </a:lnTo>
                <a:lnTo>
                  <a:pt x="2076074" y="1032886"/>
                </a:lnTo>
                <a:lnTo>
                  <a:pt x="1929255" y="1025159"/>
                </a:lnTo>
                <a:lnTo>
                  <a:pt x="1772133" y="1009704"/>
                </a:lnTo>
                <a:lnTo>
                  <a:pt x="1604708" y="986522"/>
                </a:lnTo>
                <a:lnTo>
                  <a:pt x="1396070" y="945310"/>
                </a:lnTo>
                <a:lnTo>
                  <a:pt x="1135917" y="87061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25"/>
          <p:cNvSpPr/>
          <p:nvPr/>
        </p:nvSpPr>
        <p:spPr>
          <a:xfrm>
            <a:off x="3689350" y="1557338"/>
            <a:ext cx="493713" cy="2693987"/>
          </a:xfrm>
          <a:custGeom>
            <a:avLst/>
            <a:gdLst/>
            <a:ahLst/>
            <a:cxnLst/>
            <a:rect l="l" t="t" r="r" b="b"/>
            <a:pathLst>
              <a:path w="494270" h="2693773" extrusionOk="0">
                <a:moveTo>
                  <a:pt x="398946" y="1482811"/>
                </a:moveTo>
                <a:lnTo>
                  <a:pt x="409538" y="1196841"/>
                </a:lnTo>
                <a:lnTo>
                  <a:pt x="413068" y="1094456"/>
                </a:lnTo>
                <a:lnTo>
                  <a:pt x="430721" y="836729"/>
                </a:lnTo>
                <a:lnTo>
                  <a:pt x="430721" y="646082"/>
                </a:lnTo>
                <a:lnTo>
                  <a:pt x="430721" y="384825"/>
                </a:lnTo>
                <a:lnTo>
                  <a:pt x="430721" y="353051"/>
                </a:lnTo>
                <a:lnTo>
                  <a:pt x="448373" y="331868"/>
                </a:lnTo>
                <a:lnTo>
                  <a:pt x="462495" y="317746"/>
                </a:lnTo>
                <a:lnTo>
                  <a:pt x="487209" y="282441"/>
                </a:lnTo>
                <a:lnTo>
                  <a:pt x="494270" y="261257"/>
                </a:lnTo>
                <a:lnTo>
                  <a:pt x="494270" y="240074"/>
                </a:lnTo>
                <a:lnTo>
                  <a:pt x="483678" y="215361"/>
                </a:lnTo>
                <a:lnTo>
                  <a:pt x="469556" y="204769"/>
                </a:lnTo>
                <a:lnTo>
                  <a:pt x="444843" y="190647"/>
                </a:lnTo>
                <a:lnTo>
                  <a:pt x="406007" y="162403"/>
                </a:lnTo>
                <a:lnTo>
                  <a:pt x="342458" y="116507"/>
                </a:lnTo>
                <a:lnTo>
                  <a:pt x="264787" y="74141"/>
                </a:lnTo>
                <a:lnTo>
                  <a:pt x="169464" y="31775"/>
                </a:lnTo>
                <a:lnTo>
                  <a:pt x="109445" y="10592"/>
                </a:lnTo>
                <a:lnTo>
                  <a:pt x="60018" y="0"/>
                </a:lnTo>
                <a:lnTo>
                  <a:pt x="17652" y="0"/>
                </a:lnTo>
                <a:lnTo>
                  <a:pt x="3530" y="10592"/>
                </a:lnTo>
                <a:lnTo>
                  <a:pt x="0" y="28244"/>
                </a:lnTo>
                <a:lnTo>
                  <a:pt x="14122" y="49427"/>
                </a:lnTo>
                <a:lnTo>
                  <a:pt x="56488" y="84732"/>
                </a:lnTo>
                <a:lnTo>
                  <a:pt x="84732" y="109446"/>
                </a:lnTo>
                <a:lnTo>
                  <a:pt x="116506" y="141220"/>
                </a:lnTo>
                <a:lnTo>
                  <a:pt x="151811" y="187117"/>
                </a:lnTo>
                <a:lnTo>
                  <a:pt x="183586" y="247135"/>
                </a:lnTo>
                <a:lnTo>
                  <a:pt x="201238" y="307154"/>
                </a:lnTo>
                <a:lnTo>
                  <a:pt x="204769" y="342459"/>
                </a:lnTo>
                <a:cubicBezTo>
                  <a:pt x="205946" y="461319"/>
                  <a:pt x="207122" y="580180"/>
                  <a:pt x="208299" y="699040"/>
                </a:cubicBezTo>
                <a:cubicBezTo>
                  <a:pt x="207122" y="927346"/>
                  <a:pt x="205946" y="1155651"/>
                  <a:pt x="204769" y="1383957"/>
                </a:cubicBezTo>
                <a:lnTo>
                  <a:pt x="194177" y="1553421"/>
                </a:lnTo>
                <a:lnTo>
                  <a:pt x="180055" y="1779373"/>
                </a:lnTo>
                <a:lnTo>
                  <a:pt x="165933" y="1941776"/>
                </a:lnTo>
                <a:lnTo>
                  <a:pt x="148281" y="2068874"/>
                </a:lnTo>
                <a:lnTo>
                  <a:pt x="134159" y="2171259"/>
                </a:lnTo>
                <a:lnTo>
                  <a:pt x="112976" y="2284235"/>
                </a:lnTo>
                <a:lnTo>
                  <a:pt x="95323" y="2354845"/>
                </a:lnTo>
                <a:lnTo>
                  <a:pt x="98854" y="2383089"/>
                </a:lnTo>
                <a:lnTo>
                  <a:pt x="105915" y="2446638"/>
                </a:lnTo>
                <a:lnTo>
                  <a:pt x="123567" y="2524309"/>
                </a:lnTo>
                <a:lnTo>
                  <a:pt x="141220" y="2587858"/>
                </a:lnTo>
                <a:lnTo>
                  <a:pt x="158872" y="2630224"/>
                </a:lnTo>
                <a:lnTo>
                  <a:pt x="187116" y="2669060"/>
                </a:lnTo>
                <a:lnTo>
                  <a:pt x="211830" y="2686712"/>
                </a:lnTo>
                <a:lnTo>
                  <a:pt x="233013" y="2693773"/>
                </a:lnTo>
                <a:lnTo>
                  <a:pt x="261257" y="2683182"/>
                </a:lnTo>
                <a:lnTo>
                  <a:pt x="285970" y="2658468"/>
                </a:lnTo>
                <a:lnTo>
                  <a:pt x="303623" y="2630224"/>
                </a:lnTo>
                <a:lnTo>
                  <a:pt x="324806" y="2584328"/>
                </a:lnTo>
                <a:lnTo>
                  <a:pt x="342458" y="2538431"/>
                </a:lnTo>
                <a:lnTo>
                  <a:pt x="349519" y="2506657"/>
                </a:lnTo>
                <a:lnTo>
                  <a:pt x="363641" y="2432516"/>
                </a:lnTo>
                <a:lnTo>
                  <a:pt x="374233" y="2365437"/>
                </a:lnTo>
                <a:lnTo>
                  <a:pt x="381294" y="2301888"/>
                </a:lnTo>
                <a:lnTo>
                  <a:pt x="384824" y="2252461"/>
                </a:lnTo>
                <a:lnTo>
                  <a:pt x="384824" y="2195973"/>
                </a:lnTo>
                <a:lnTo>
                  <a:pt x="388355" y="2022978"/>
                </a:lnTo>
                <a:lnTo>
                  <a:pt x="398946" y="148281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25"/>
          <p:cNvSpPr/>
          <p:nvPr/>
        </p:nvSpPr>
        <p:spPr>
          <a:xfrm>
            <a:off x="2830513" y="2392363"/>
            <a:ext cx="1120775" cy="1455737"/>
          </a:xfrm>
          <a:custGeom>
            <a:avLst/>
            <a:gdLst/>
            <a:ahLst/>
            <a:cxnLst/>
            <a:rect l="l" t="t" r="r" b="b"/>
            <a:pathLst>
              <a:path w="1119188" h="1454944" extrusionOk="0">
                <a:moveTo>
                  <a:pt x="535782" y="842963"/>
                </a:moveTo>
                <a:lnTo>
                  <a:pt x="597694" y="771525"/>
                </a:lnTo>
                <a:lnTo>
                  <a:pt x="650082" y="714375"/>
                </a:lnTo>
                <a:lnTo>
                  <a:pt x="707232" y="640557"/>
                </a:lnTo>
                <a:lnTo>
                  <a:pt x="745332" y="588169"/>
                </a:lnTo>
                <a:lnTo>
                  <a:pt x="790575" y="523875"/>
                </a:lnTo>
                <a:lnTo>
                  <a:pt x="833438" y="452438"/>
                </a:lnTo>
                <a:lnTo>
                  <a:pt x="873919" y="383382"/>
                </a:lnTo>
                <a:lnTo>
                  <a:pt x="919163" y="297657"/>
                </a:lnTo>
                <a:lnTo>
                  <a:pt x="978694" y="164307"/>
                </a:lnTo>
                <a:lnTo>
                  <a:pt x="1035844" y="14288"/>
                </a:lnTo>
                <a:lnTo>
                  <a:pt x="1119188" y="0"/>
                </a:lnTo>
                <a:lnTo>
                  <a:pt x="1090613" y="485775"/>
                </a:lnTo>
                <a:lnTo>
                  <a:pt x="997744" y="604838"/>
                </a:lnTo>
                <a:lnTo>
                  <a:pt x="947738" y="666750"/>
                </a:lnTo>
                <a:lnTo>
                  <a:pt x="852488" y="776288"/>
                </a:lnTo>
                <a:lnTo>
                  <a:pt x="735807" y="904875"/>
                </a:lnTo>
                <a:lnTo>
                  <a:pt x="666750" y="971550"/>
                </a:lnTo>
                <a:lnTo>
                  <a:pt x="576263" y="1050132"/>
                </a:lnTo>
                <a:lnTo>
                  <a:pt x="428625" y="1164432"/>
                </a:lnTo>
                <a:lnTo>
                  <a:pt x="288132" y="1271588"/>
                </a:lnTo>
                <a:lnTo>
                  <a:pt x="104775" y="1404938"/>
                </a:lnTo>
                <a:lnTo>
                  <a:pt x="47625" y="1447800"/>
                </a:lnTo>
                <a:lnTo>
                  <a:pt x="28575" y="1452563"/>
                </a:lnTo>
                <a:lnTo>
                  <a:pt x="11907" y="1454944"/>
                </a:lnTo>
                <a:lnTo>
                  <a:pt x="0" y="1445419"/>
                </a:lnTo>
                <a:lnTo>
                  <a:pt x="2382" y="1428750"/>
                </a:lnTo>
                <a:lnTo>
                  <a:pt x="11907" y="1404938"/>
                </a:lnTo>
                <a:lnTo>
                  <a:pt x="19050" y="1390650"/>
                </a:lnTo>
                <a:lnTo>
                  <a:pt x="88107" y="1321594"/>
                </a:lnTo>
                <a:lnTo>
                  <a:pt x="228600" y="1176338"/>
                </a:lnTo>
                <a:lnTo>
                  <a:pt x="257175" y="1143000"/>
                </a:lnTo>
                <a:lnTo>
                  <a:pt x="333375" y="1064419"/>
                </a:lnTo>
                <a:lnTo>
                  <a:pt x="438150" y="952500"/>
                </a:lnTo>
                <a:lnTo>
                  <a:pt x="535782" y="8429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25"/>
          <p:cNvSpPr/>
          <p:nvPr/>
        </p:nvSpPr>
        <p:spPr>
          <a:xfrm>
            <a:off x="4048125" y="2674938"/>
            <a:ext cx="674688" cy="711200"/>
          </a:xfrm>
          <a:custGeom>
            <a:avLst/>
            <a:gdLst/>
            <a:ahLst/>
            <a:cxnLst/>
            <a:rect l="l" t="t" r="r" b="b"/>
            <a:pathLst>
              <a:path w="673894" h="711994" extrusionOk="0">
                <a:moveTo>
                  <a:pt x="226219" y="88106"/>
                </a:moveTo>
                <a:lnTo>
                  <a:pt x="138113" y="50006"/>
                </a:lnTo>
                <a:lnTo>
                  <a:pt x="0" y="0"/>
                </a:lnTo>
                <a:lnTo>
                  <a:pt x="16669" y="92869"/>
                </a:lnTo>
                <a:lnTo>
                  <a:pt x="78581" y="128587"/>
                </a:lnTo>
                <a:lnTo>
                  <a:pt x="121444" y="159544"/>
                </a:lnTo>
                <a:lnTo>
                  <a:pt x="195263" y="226219"/>
                </a:lnTo>
                <a:lnTo>
                  <a:pt x="240506" y="271462"/>
                </a:lnTo>
                <a:lnTo>
                  <a:pt x="266700" y="300037"/>
                </a:lnTo>
                <a:lnTo>
                  <a:pt x="292894" y="330994"/>
                </a:lnTo>
                <a:lnTo>
                  <a:pt x="328613" y="381000"/>
                </a:lnTo>
                <a:lnTo>
                  <a:pt x="366713" y="433387"/>
                </a:lnTo>
                <a:lnTo>
                  <a:pt x="390525" y="473869"/>
                </a:lnTo>
                <a:lnTo>
                  <a:pt x="419100" y="526256"/>
                </a:lnTo>
                <a:lnTo>
                  <a:pt x="433388" y="554831"/>
                </a:lnTo>
                <a:lnTo>
                  <a:pt x="454819" y="600075"/>
                </a:lnTo>
                <a:lnTo>
                  <a:pt x="466725" y="633412"/>
                </a:lnTo>
                <a:lnTo>
                  <a:pt x="481013" y="657225"/>
                </a:lnTo>
                <a:lnTo>
                  <a:pt x="497681" y="676275"/>
                </a:lnTo>
                <a:lnTo>
                  <a:pt x="523875" y="695325"/>
                </a:lnTo>
                <a:lnTo>
                  <a:pt x="550069" y="707231"/>
                </a:lnTo>
                <a:lnTo>
                  <a:pt x="566738" y="711994"/>
                </a:lnTo>
                <a:lnTo>
                  <a:pt x="595313" y="711994"/>
                </a:lnTo>
                <a:lnTo>
                  <a:pt x="616744" y="704850"/>
                </a:lnTo>
                <a:lnTo>
                  <a:pt x="635794" y="692944"/>
                </a:lnTo>
                <a:lnTo>
                  <a:pt x="650081" y="676275"/>
                </a:lnTo>
                <a:lnTo>
                  <a:pt x="661988" y="645319"/>
                </a:lnTo>
                <a:lnTo>
                  <a:pt x="666750" y="626269"/>
                </a:lnTo>
                <a:lnTo>
                  <a:pt x="671513" y="600075"/>
                </a:lnTo>
                <a:lnTo>
                  <a:pt x="673894" y="566737"/>
                </a:lnTo>
                <a:lnTo>
                  <a:pt x="673894" y="533400"/>
                </a:lnTo>
                <a:lnTo>
                  <a:pt x="671513" y="483394"/>
                </a:lnTo>
                <a:lnTo>
                  <a:pt x="664369" y="431006"/>
                </a:lnTo>
                <a:lnTo>
                  <a:pt x="659606" y="395287"/>
                </a:lnTo>
                <a:lnTo>
                  <a:pt x="645319" y="340519"/>
                </a:lnTo>
                <a:lnTo>
                  <a:pt x="631031" y="314325"/>
                </a:lnTo>
                <a:lnTo>
                  <a:pt x="607219" y="283369"/>
                </a:lnTo>
                <a:lnTo>
                  <a:pt x="571500" y="257175"/>
                </a:lnTo>
                <a:lnTo>
                  <a:pt x="507206" y="219075"/>
                </a:lnTo>
                <a:lnTo>
                  <a:pt x="428625" y="173831"/>
                </a:lnTo>
                <a:lnTo>
                  <a:pt x="321469" y="123825"/>
                </a:lnTo>
                <a:lnTo>
                  <a:pt x="226219" y="881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25"/>
          <p:cNvSpPr/>
          <p:nvPr/>
        </p:nvSpPr>
        <p:spPr>
          <a:xfrm>
            <a:off x="5203825" y="1666875"/>
            <a:ext cx="1479550" cy="2255838"/>
          </a:xfrm>
          <a:custGeom>
            <a:avLst/>
            <a:gdLst/>
            <a:ahLst/>
            <a:cxnLst/>
            <a:rect l="l" t="t" r="r" b="b"/>
            <a:pathLst>
              <a:path w="1479770" h="2255712" extrusionOk="0">
                <a:moveTo>
                  <a:pt x="418259" y="175957"/>
                </a:moveTo>
                <a:lnTo>
                  <a:pt x="112497" y="242301"/>
                </a:lnTo>
                <a:lnTo>
                  <a:pt x="0" y="268262"/>
                </a:lnTo>
                <a:lnTo>
                  <a:pt x="63460" y="395182"/>
                </a:lnTo>
                <a:lnTo>
                  <a:pt x="386529" y="331722"/>
                </a:lnTo>
                <a:lnTo>
                  <a:pt x="623061" y="285569"/>
                </a:lnTo>
                <a:lnTo>
                  <a:pt x="874016" y="236532"/>
                </a:lnTo>
                <a:lnTo>
                  <a:pt x="1021128" y="207687"/>
                </a:lnTo>
                <a:lnTo>
                  <a:pt x="1055742" y="201918"/>
                </a:lnTo>
                <a:lnTo>
                  <a:pt x="1087472" y="201918"/>
                </a:lnTo>
                <a:lnTo>
                  <a:pt x="1104780" y="204802"/>
                </a:lnTo>
                <a:lnTo>
                  <a:pt x="1116318" y="213456"/>
                </a:lnTo>
                <a:lnTo>
                  <a:pt x="1124971" y="233648"/>
                </a:lnTo>
                <a:lnTo>
                  <a:pt x="1133625" y="305761"/>
                </a:lnTo>
                <a:lnTo>
                  <a:pt x="1145163" y="467296"/>
                </a:lnTo>
                <a:lnTo>
                  <a:pt x="1150932" y="735558"/>
                </a:lnTo>
                <a:cubicBezTo>
                  <a:pt x="1149971" y="771134"/>
                  <a:pt x="1149009" y="806710"/>
                  <a:pt x="1148048" y="842286"/>
                </a:cubicBezTo>
                <a:lnTo>
                  <a:pt x="1148048" y="1347081"/>
                </a:lnTo>
                <a:cubicBezTo>
                  <a:pt x="1147086" y="1424002"/>
                  <a:pt x="1146125" y="1500923"/>
                  <a:pt x="1145163" y="1577844"/>
                </a:cubicBezTo>
                <a:cubicBezTo>
                  <a:pt x="1146125" y="1698033"/>
                  <a:pt x="1147086" y="1818223"/>
                  <a:pt x="1148048" y="1938412"/>
                </a:cubicBezTo>
                <a:lnTo>
                  <a:pt x="1148048" y="2007641"/>
                </a:lnTo>
                <a:lnTo>
                  <a:pt x="1124971" y="2123023"/>
                </a:lnTo>
                <a:lnTo>
                  <a:pt x="1139394" y="2154753"/>
                </a:lnTo>
                <a:lnTo>
                  <a:pt x="1150932" y="2180714"/>
                </a:lnTo>
                <a:lnTo>
                  <a:pt x="1165355" y="2200906"/>
                </a:lnTo>
                <a:lnTo>
                  <a:pt x="1185547" y="2221097"/>
                </a:lnTo>
                <a:lnTo>
                  <a:pt x="1202854" y="2232636"/>
                </a:lnTo>
                <a:lnTo>
                  <a:pt x="1223046" y="2244174"/>
                </a:lnTo>
                <a:lnTo>
                  <a:pt x="1234584" y="2249943"/>
                </a:lnTo>
                <a:lnTo>
                  <a:pt x="1260545" y="2255712"/>
                </a:lnTo>
                <a:lnTo>
                  <a:pt x="1283621" y="2255712"/>
                </a:lnTo>
                <a:lnTo>
                  <a:pt x="1312467" y="2249943"/>
                </a:lnTo>
                <a:lnTo>
                  <a:pt x="1338428" y="2232636"/>
                </a:lnTo>
                <a:lnTo>
                  <a:pt x="1352850" y="2212444"/>
                </a:lnTo>
                <a:lnTo>
                  <a:pt x="1361504" y="2183598"/>
                </a:lnTo>
                <a:lnTo>
                  <a:pt x="1367273" y="2160522"/>
                </a:lnTo>
                <a:lnTo>
                  <a:pt x="1373042" y="2123023"/>
                </a:lnTo>
                <a:lnTo>
                  <a:pt x="1373042" y="2030718"/>
                </a:lnTo>
                <a:cubicBezTo>
                  <a:pt x="1374004" y="1963412"/>
                  <a:pt x="1374965" y="1896106"/>
                  <a:pt x="1375927" y="1828800"/>
                </a:cubicBezTo>
                <a:lnTo>
                  <a:pt x="1381696" y="1393234"/>
                </a:lnTo>
                <a:lnTo>
                  <a:pt x="1387465" y="1029781"/>
                </a:lnTo>
                <a:cubicBezTo>
                  <a:pt x="1388426" y="942283"/>
                  <a:pt x="1389388" y="854786"/>
                  <a:pt x="1390349" y="767288"/>
                </a:cubicBezTo>
                <a:cubicBezTo>
                  <a:pt x="1391311" y="698059"/>
                  <a:pt x="1392272" y="628830"/>
                  <a:pt x="1393234" y="559601"/>
                </a:cubicBezTo>
                <a:lnTo>
                  <a:pt x="1396118" y="516333"/>
                </a:lnTo>
                <a:lnTo>
                  <a:pt x="1404772" y="464411"/>
                </a:lnTo>
                <a:lnTo>
                  <a:pt x="1419195" y="403836"/>
                </a:lnTo>
                <a:lnTo>
                  <a:pt x="1442271" y="337491"/>
                </a:lnTo>
                <a:lnTo>
                  <a:pt x="1468232" y="274031"/>
                </a:lnTo>
                <a:lnTo>
                  <a:pt x="1479770" y="250955"/>
                </a:lnTo>
                <a:lnTo>
                  <a:pt x="1479770" y="242301"/>
                </a:lnTo>
                <a:lnTo>
                  <a:pt x="1465347" y="213456"/>
                </a:lnTo>
                <a:lnTo>
                  <a:pt x="1419195" y="164419"/>
                </a:lnTo>
                <a:lnTo>
                  <a:pt x="1358619" y="115381"/>
                </a:lnTo>
                <a:lnTo>
                  <a:pt x="1283621" y="63460"/>
                </a:lnTo>
                <a:lnTo>
                  <a:pt x="1194200" y="8653"/>
                </a:lnTo>
                <a:lnTo>
                  <a:pt x="1171124" y="2884"/>
                </a:lnTo>
                <a:lnTo>
                  <a:pt x="1145163" y="0"/>
                </a:lnTo>
                <a:lnTo>
                  <a:pt x="1113433" y="5769"/>
                </a:lnTo>
                <a:lnTo>
                  <a:pt x="1075934" y="23076"/>
                </a:lnTo>
                <a:lnTo>
                  <a:pt x="1035551" y="43268"/>
                </a:lnTo>
                <a:lnTo>
                  <a:pt x="908631" y="69229"/>
                </a:lnTo>
                <a:lnTo>
                  <a:pt x="718251" y="109612"/>
                </a:lnTo>
                <a:lnTo>
                  <a:pt x="418259" y="17595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25"/>
          <p:cNvSpPr/>
          <p:nvPr/>
        </p:nvSpPr>
        <p:spPr>
          <a:xfrm>
            <a:off x="5287963" y="2357438"/>
            <a:ext cx="1123950" cy="296862"/>
          </a:xfrm>
          <a:custGeom>
            <a:avLst/>
            <a:gdLst/>
            <a:ahLst/>
            <a:cxnLst/>
            <a:rect l="l" t="t" r="r" b="b"/>
            <a:pathLst>
              <a:path w="1124971" h="297108" extrusionOk="0">
                <a:moveTo>
                  <a:pt x="288454" y="118267"/>
                </a:moveTo>
                <a:lnTo>
                  <a:pt x="173072" y="135574"/>
                </a:lnTo>
                <a:lnTo>
                  <a:pt x="0" y="129805"/>
                </a:lnTo>
                <a:lnTo>
                  <a:pt x="5769" y="297108"/>
                </a:lnTo>
                <a:lnTo>
                  <a:pt x="522102" y="236533"/>
                </a:lnTo>
                <a:lnTo>
                  <a:pt x="830748" y="196149"/>
                </a:lnTo>
                <a:lnTo>
                  <a:pt x="940360" y="184611"/>
                </a:lnTo>
                <a:lnTo>
                  <a:pt x="977859" y="170188"/>
                </a:lnTo>
                <a:lnTo>
                  <a:pt x="1124971" y="112497"/>
                </a:lnTo>
                <a:lnTo>
                  <a:pt x="1110548" y="28846"/>
                </a:lnTo>
                <a:lnTo>
                  <a:pt x="931707" y="0"/>
                </a:lnTo>
                <a:lnTo>
                  <a:pt x="876901" y="2885"/>
                </a:lnTo>
                <a:lnTo>
                  <a:pt x="799018" y="25961"/>
                </a:lnTo>
                <a:lnTo>
                  <a:pt x="721135" y="49038"/>
                </a:lnTo>
                <a:lnTo>
                  <a:pt x="623061" y="63460"/>
                </a:lnTo>
                <a:lnTo>
                  <a:pt x="288454" y="11826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25"/>
          <p:cNvSpPr/>
          <p:nvPr/>
        </p:nvSpPr>
        <p:spPr>
          <a:xfrm>
            <a:off x="5273675" y="2954338"/>
            <a:ext cx="1141413" cy="279400"/>
          </a:xfrm>
          <a:custGeom>
            <a:avLst/>
            <a:gdLst/>
            <a:ahLst/>
            <a:cxnLst/>
            <a:rect l="l" t="t" r="r" b="b"/>
            <a:pathLst>
              <a:path w="1142279" h="279800" extrusionOk="0">
                <a:moveTo>
                  <a:pt x="464411" y="80767"/>
                </a:moveTo>
                <a:lnTo>
                  <a:pt x="715366" y="28845"/>
                </a:lnTo>
                <a:lnTo>
                  <a:pt x="830748" y="5769"/>
                </a:lnTo>
                <a:lnTo>
                  <a:pt x="882670" y="0"/>
                </a:lnTo>
                <a:lnTo>
                  <a:pt x="928823" y="0"/>
                </a:lnTo>
                <a:lnTo>
                  <a:pt x="974975" y="2884"/>
                </a:lnTo>
                <a:lnTo>
                  <a:pt x="1015359" y="8653"/>
                </a:lnTo>
                <a:lnTo>
                  <a:pt x="1061512" y="23076"/>
                </a:lnTo>
                <a:lnTo>
                  <a:pt x="1142279" y="46152"/>
                </a:lnTo>
                <a:lnTo>
                  <a:pt x="1133625" y="115381"/>
                </a:lnTo>
                <a:lnTo>
                  <a:pt x="966322" y="187495"/>
                </a:lnTo>
                <a:lnTo>
                  <a:pt x="865363" y="196149"/>
                </a:lnTo>
                <a:lnTo>
                  <a:pt x="556717" y="224994"/>
                </a:lnTo>
                <a:lnTo>
                  <a:pt x="242301" y="256724"/>
                </a:lnTo>
                <a:lnTo>
                  <a:pt x="0" y="279800"/>
                </a:lnTo>
                <a:lnTo>
                  <a:pt x="0" y="132689"/>
                </a:lnTo>
                <a:lnTo>
                  <a:pt x="155765" y="141342"/>
                </a:lnTo>
                <a:lnTo>
                  <a:pt x="233648" y="126919"/>
                </a:lnTo>
                <a:lnTo>
                  <a:pt x="464411" y="8076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25"/>
          <p:cNvSpPr/>
          <p:nvPr/>
        </p:nvSpPr>
        <p:spPr>
          <a:xfrm>
            <a:off x="5232400" y="3632200"/>
            <a:ext cx="1160463" cy="296863"/>
          </a:xfrm>
          <a:custGeom>
            <a:avLst/>
            <a:gdLst/>
            <a:ahLst/>
            <a:cxnLst/>
            <a:rect l="l" t="t" r="r" b="b"/>
            <a:pathLst>
              <a:path w="1159586" h="297108" extrusionOk="0">
                <a:moveTo>
                  <a:pt x="444220" y="74998"/>
                </a:moveTo>
                <a:lnTo>
                  <a:pt x="242302" y="106728"/>
                </a:lnTo>
                <a:lnTo>
                  <a:pt x="0" y="147112"/>
                </a:lnTo>
                <a:lnTo>
                  <a:pt x="31730" y="297108"/>
                </a:lnTo>
                <a:lnTo>
                  <a:pt x="328838" y="245186"/>
                </a:lnTo>
                <a:lnTo>
                  <a:pt x="585562" y="204803"/>
                </a:lnTo>
                <a:lnTo>
                  <a:pt x="747097" y="184611"/>
                </a:lnTo>
                <a:lnTo>
                  <a:pt x="934592" y="164419"/>
                </a:lnTo>
                <a:lnTo>
                  <a:pt x="1156702" y="152881"/>
                </a:lnTo>
                <a:cubicBezTo>
                  <a:pt x="1157663" y="114420"/>
                  <a:pt x="1158625" y="75960"/>
                  <a:pt x="1159586" y="37499"/>
                </a:cubicBezTo>
                <a:lnTo>
                  <a:pt x="1018244" y="2885"/>
                </a:lnTo>
                <a:lnTo>
                  <a:pt x="983629" y="0"/>
                </a:lnTo>
                <a:lnTo>
                  <a:pt x="804788" y="23076"/>
                </a:lnTo>
                <a:lnTo>
                  <a:pt x="516333" y="63460"/>
                </a:lnTo>
                <a:lnTo>
                  <a:pt x="444220" y="7499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25"/>
          <p:cNvSpPr/>
          <p:nvPr/>
        </p:nvSpPr>
        <p:spPr>
          <a:xfrm>
            <a:off x="5934075" y="4916488"/>
            <a:ext cx="822325" cy="847725"/>
          </a:xfrm>
          <a:custGeom>
            <a:avLst/>
            <a:gdLst/>
            <a:ahLst/>
            <a:cxnLst/>
            <a:rect l="l" t="t" r="r" b="b"/>
            <a:pathLst>
              <a:path w="821672" h="847430" extrusionOk="0">
                <a:moveTo>
                  <a:pt x="172577" y="146819"/>
                </a:moveTo>
                <a:lnTo>
                  <a:pt x="275608" y="257577"/>
                </a:lnTo>
                <a:lnTo>
                  <a:pt x="342578" y="327123"/>
                </a:lnTo>
                <a:lnTo>
                  <a:pt x="409548" y="396669"/>
                </a:lnTo>
                <a:lnTo>
                  <a:pt x="468791" y="461063"/>
                </a:lnTo>
                <a:lnTo>
                  <a:pt x="538337" y="528034"/>
                </a:lnTo>
                <a:lnTo>
                  <a:pt x="595004" y="576973"/>
                </a:lnTo>
                <a:lnTo>
                  <a:pt x="633640" y="605307"/>
                </a:lnTo>
                <a:lnTo>
                  <a:pt x="661974" y="623337"/>
                </a:lnTo>
                <a:lnTo>
                  <a:pt x="716065" y="656822"/>
                </a:lnTo>
                <a:lnTo>
                  <a:pt x="744399" y="669701"/>
                </a:lnTo>
                <a:lnTo>
                  <a:pt x="767581" y="677429"/>
                </a:lnTo>
                <a:lnTo>
                  <a:pt x="821672" y="698035"/>
                </a:lnTo>
                <a:lnTo>
                  <a:pt x="90152" y="847430"/>
                </a:lnTo>
                <a:lnTo>
                  <a:pt x="144243" y="803641"/>
                </a:lnTo>
                <a:lnTo>
                  <a:pt x="200910" y="788187"/>
                </a:lnTo>
                <a:lnTo>
                  <a:pt x="244698" y="762429"/>
                </a:lnTo>
                <a:lnTo>
                  <a:pt x="270456" y="741823"/>
                </a:lnTo>
                <a:lnTo>
                  <a:pt x="293638" y="713489"/>
                </a:lnTo>
                <a:lnTo>
                  <a:pt x="309093" y="682580"/>
                </a:lnTo>
                <a:lnTo>
                  <a:pt x="316820" y="659398"/>
                </a:lnTo>
                <a:lnTo>
                  <a:pt x="319396" y="633640"/>
                </a:lnTo>
                <a:lnTo>
                  <a:pt x="314244" y="597580"/>
                </a:lnTo>
                <a:lnTo>
                  <a:pt x="296214" y="558943"/>
                </a:lnTo>
                <a:lnTo>
                  <a:pt x="275608" y="528034"/>
                </a:lnTo>
                <a:lnTo>
                  <a:pt x="211213" y="412124"/>
                </a:lnTo>
                <a:lnTo>
                  <a:pt x="121061" y="244698"/>
                </a:lnTo>
                <a:lnTo>
                  <a:pt x="43788" y="103031"/>
                </a:lnTo>
                <a:lnTo>
                  <a:pt x="5151" y="33485"/>
                </a:lnTo>
                <a:lnTo>
                  <a:pt x="0" y="15454"/>
                </a:lnTo>
                <a:lnTo>
                  <a:pt x="2576" y="5151"/>
                </a:lnTo>
                <a:lnTo>
                  <a:pt x="15454" y="0"/>
                </a:lnTo>
                <a:lnTo>
                  <a:pt x="30909" y="2576"/>
                </a:lnTo>
                <a:lnTo>
                  <a:pt x="46364" y="15454"/>
                </a:lnTo>
                <a:lnTo>
                  <a:pt x="79849" y="48940"/>
                </a:lnTo>
                <a:lnTo>
                  <a:pt x="172577" y="1468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DB52EEB-DE36-5341-9A63-FBD9B9145D6E}"/>
              </a:ext>
            </a:extLst>
          </p:cNvPr>
          <p:cNvGrpSpPr/>
          <p:nvPr/>
        </p:nvGrpSpPr>
        <p:grpSpPr>
          <a:xfrm>
            <a:off x="2727404" y="1565354"/>
            <a:ext cx="4235450" cy="4438650"/>
            <a:chOff x="2871788" y="1709738"/>
            <a:chExt cx="4235450" cy="4438650"/>
          </a:xfrm>
        </p:grpSpPr>
        <p:sp>
          <p:nvSpPr>
            <p:cNvPr id="17" name="Google Shape;347;p25">
              <a:extLst>
                <a:ext uri="{FF2B5EF4-FFF2-40B4-BE49-F238E27FC236}">
                  <a16:creationId xmlns:a16="http://schemas.microsoft.com/office/drawing/2014/main" id="{D30ACA11-99F5-1945-BC61-88E2F1EBF70E}"/>
                </a:ext>
              </a:extLst>
            </p:cNvPr>
            <p:cNvSpPr/>
            <p:nvPr/>
          </p:nvSpPr>
          <p:spPr>
            <a:xfrm>
              <a:off x="2871788" y="2243138"/>
              <a:ext cx="2136775" cy="511175"/>
            </a:xfrm>
            <a:custGeom>
              <a:avLst/>
              <a:gdLst/>
              <a:ahLst/>
              <a:cxnLst/>
              <a:rect l="l" t="t" r="r" b="b"/>
              <a:pathLst>
                <a:path w="2135981" h="511968" extrusionOk="0">
                  <a:moveTo>
                    <a:pt x="821531" y="233362"/>
                  </a:moveTo>
                  <a:lnTo>
                    <a:pt x="964406" y="204787"/>
                  </a:lnTo>
                  <a:lnTo>
                    <a:pt x="1147762" y="164306"/>
                  </a:lnTo>
                  <a:lnTo>
                    <a:pt x="1214437" y="147637"/>
                  </a:lnTo>
                  <a:lnTo>
                    <a:pt x="1383506" y="111918"/>
                  </a:lnTo>
                  <a:lnTo>
                    <a:pt x="1550193" y="85725"/>
                  </a:lnTo>
                  <a:lnTo>
                    <a:pt x="1666875" y="66675"/>
                  </a:lnTo>
                  <a:lnTo>
                    <a:pt x="1690687" y="50006"/>
                  </a:lnTo>
                  <a:lnTo>
                    <a:pt x="1726406" y="30956"/>
                  </a:lnTo>
                  <a:lnTo>
                    <a:pt x="1776412" y="7143"/>
                  </a:lnTo>
                  <a:lnTo>
                    <a:pt x="1795462" y="0"/>
                  </a:lnTo>
                  <a:lnTo>
                    <a:pt x="1824037" y="2381"/>
                  </a:lnTo>
                  <a:lnTo>
                    <a:pt x="1888331" y="23812"/>
                  </a:lnTo>
                  <a:lnTo>
                    <a:pt x="1962150" y="47625"/>
                  </a:lnTo>
                  <a:lnTo>
                    <a:pt x="2012156" y="69056"/>
                  </a:lnTo>
                  <a:lnTo>
                    <a:pt x="2064543" y="95250"/>
                  </a:lnTo>
                  <a:lnTo>
                    <a:pt x="2093118" y="109537"/>
                  </a:lnTo>
                  <a:lnTo>
                    <a:pt x="2109787" y="121443"/>
                  </a:lnTo>
                  <a:lnTo>
                    <a:pt x="2126456" y="142875"/>
                  </a:lnTo>
                  <a:lnTo>
                    <a:pt x="2135981" y="164306"/>
                  </a:lnTo>
                  <a:lnTo>
                    <a:pt x="2135981" y="176212"/>
                  </a:lnTo>
                  <a:lnTo>
                    <a:pt x="2128837" y="195262"/>
                  </a:lnTo>
                  <a:lnTo>
                    <a:pt x="2109787" y="214312"/>
                  </a:lnTo>
                  <a:lnTo>
                    <a:pt x="2078831" y="228600"/>
                  </a:lnTo>
                  <a:lnTo>
                    <a:pt x="2035968" y="242887"/>
                  </a:lnTo>
                  <a:lnTo>
                    <a:pt x="1995487" y="247650"/>
                  </a:lnTo>
                  <a:lnTo>
                    <a:pt x="1897856" y="254793"/>
                  </a:lnTo>
                  <a:lnTo>
                    <a:pt x="1714500" y="271462"/>
                  </a:lnTo>
                  <a:lnTo>
                    <a:pt x="1450181" y="304800"/>
                  </a:lnTo>
                  <a:lnTo>
                    <a:pt x="1373981" y="316706"/>
                  </a:lnTo>
                  <a:lnTo>
                    <a:pt x="1119187" y="359568"/>
                  </a:lnTo>
                  <a:lnTo>
                    <a:pt x="940593" y="400050"/>
                  </a:lnTo>
                  <a:lnTo>
                    <a:pt x="611981" y="471487"/>
                  </a:lnTo>
                  <a:lnTo>
                    <a:pt x="411956" y="511968"/>
                  </a:lnTo>
                  <a:lnTo>
                    <a:pt x="373856" y="507206"/>
                  </a:lnTo>
                  <a:lnTo>
                    <a:pt x="330993" y="490537"/>
                  </a:lnTo>
                  <a:lnTo>
                    <a:pt x="264318" y="459581"/>
                  </a:lnTo>
                  <a:lnTo>
                    <a:pt x="192881" y="428625"/>
                  </a:lnTo>
                  <a:lnTo>
                    <a:pt x="140493" y="397668"/>
                  </a:lnTo>
                  <a:lnTo>
                    <a:pt x="100012" y="364331"/>
                  </a:lnTo>
                  <a:lnTo>
                    <a:pt x="59531" y="326231"/>
                  </a:lnTo>
                  <a:lnTo>
                    <a:pt x="35718" y="297656"/>
                  </a:lnTo>
                  <a:lnTo>
                    <a:pt x="19050" y="271462"/>
                  </a:lnTo>
                  <a:lnTo>
                    <a:pt x="7143" y="250031"/>
                  </a:lnTo>
                  <a:lnTo>
                    <a:pt x="2381" y="228600"/>
                  </a:lnTo>
                  <a:lnTo>
                    <a:pt x="0" y="216693"/>
                  </a:lnTo>
                  <a:lnTo>
                    <a:pt x="11906" y="209550"/>
                  </a:lnTo>
                  <a:lnTo>
                    <a:pt x="28575" y="211931"/>
                  </a:lnTo>
                  <a:lnTo>
                    <a:pt x="76200" y="230981"/>
                  </a:lnTo>
                  <a:lnTo>
                    <a:pt x="142875" y="250031"/>
                  </a:lnTo>
                  <a:lnTo>
                    <a:pt x="240506" y="273843"/>
                  </a:lnTo>
                  <a:lnTo>
                    <a:pt x="314325" y="283368"/>
                  </a:lnTo>
                  <a:lnTo>
                    <a:pt x="361950" y="288131"/>
                  </a:lnTo>
                  <a:lnTo>
                    <a:pt x="423862" y="290512"/>
                  </a:lnTo>
                  <a:lnTo>
                    <a:pt x="483393" y="285750"/>
                  </a:lnTo>
                  <a:lnTo>
                    <a:pt x="569118" y="276225"/>
                  </a:lnTo>
                  <a:lnTo>
                    <a:pt x="726281" y="250031"/>
                  </a:lnTo>
                  <a:lnTo>
                    <a:pt x="821531" y="2333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48;p25">
              <a:extLst>
                <a:ext uri="{FF2B5EF4-FFF2-40B4-BE49-F238E27FC236}">
                  <a16:creationId xmlns:a16="http://schemas.microsoft.com/office/drawing/2014/main" id="{B192A6B6-C56E-AA40-940A-92A7E7FDC11D}"/>
                </a:ext>
              </a:extLst>
            </p:cNvPr>
            <p:cNvSpPr/>
            <p:nvPr/>
          </p:nvSpPr>
          <p:spPr>
            <a:xfrm>
              <a:off x="5084763" y="1984375"/>
              <a:ext cx="415925" cy="2246313"/>
            </a:xfrm>
            <a:custGeom>
              <a:avLst/>
              <a:gdLst/>
              <a:ahLst/>
              <a:cxnLst/>
              <a:rect l="l" t="t" r="r" b="b"/>
              <a:pathLst>
                <a:path w="415374" h="2247058" extrusionOk="0">
                  <a:moveTo>
                    <a:pt x="415374" y="369221"/>
                  </a:moveTo>
                  <a:cubicBezTo>
                    <a:pt x="414412" y="307684"/>
                    <a:pt x="413451" y="246147"/>
                    <a:pt x="412489" y="184610"/>
                  </a:cubicBezTo>
                  <a:lnTo>
                    <a:pt x="374990" y="86536"/>
                  </a:lnTo>
                  <a:lnTo>
                    <a:pt x="328838" y="69229"/>
                  </a:lnTo>
                  <a:lnTo>
                    <a:pt x="276916" y="54806"/>
                  </a:lnTo>
                  <a:lnTo>
                    <a:pt x="242301" y="46152"/>
                  </a:lnTo>
                  <a:lnTo>
                    <a:pt x="190380" y="34614"/>
                  </a:lnTo>
                  <a:lnTo>
                    <a:pt x="129804" y="23076"/>
                  </a:lnTo>
                  <a:lnTo>
                    <a:pt x="83652" y="17307"/>
                  </a:lnTo>
                  <a:lnTo>
                    <a:pt x="54806" y="11538"/>
                  </a:lnTo>
                  <a:lnTo>
                    <a:pt x="25961" y="0"/>
                  </a:lnTo>
                  <a:lnTo>
                    <a:pt x="11538" y="0"/>
                  </a:lnTo>
                  <a:lnTo>
                    <a:pt x="0" y="8653"/>
                  </a:lnTo>
                  <a:lnTo>
                    <a:pt x="2884" y="34614"/>
                  </a:lnTo>
                  <a:lnTo>
                    <a:pt x="11538" y="51921"/>
                  </a:lnTo>
                  <a:lnTo>
                    <a:pt x="37499" y="74998"/>
                  </a:lnTo>
                  <a:lnTo>
                    <a:pt x="74998" y="106728"/>
                  </a:lnTo>
                  <a:lnTo>
                    <a:pt x="109612" y="144227"/>
                  </a:lnTo>
                  <a:lnTo>
                    <a:pt x="144227" y="184610"/>
                  </a:lnTo>
                  <a:lnTo>
                    <a:pt x="161534" y="222109"/>
                  </a:lnTo>
                  <a:lnTo>
                    <a:pt x="173072" y="256724"/>
                  </a:lnTo>
                  <a:lnTo>
                    <a:pt x="184611" y="320184"/>
                  </a:lnTo>
                  <a:lnTo>
                    <a:pt x="190380" y="380759"/>
                  </a:lnTo>
                  <a:lnTo>
                    <a:pt x="190380" y="467295"/>
                  </a:lnTo>
                  <a:lnTo>
                    <a:pt x="184611" y="897092"/>
                  </a:lnTo>
                  <a:lnTo>
                    <a:pt x="175957" y="1199969"/>
                  </a:lnTo>
                  <a:cubicBezTo>
                    <a:pt x="174995" y="1300928"/>
                    <a:pt x="174034" y="1401887"/>
                    <a:pt x="173072" y="1502846"/>
                  </a:cubicBezTo>
                  <a:cubicBezTo>
                    <a:pt x="172111" y="1537461"/>
                    <a:pt x="171149" y="1572075"/>
                    <a:pt x="170188" y="1606690"/>
                  </a:cubicBezTo>
                  <a:lnTo>
                    <a:pt x="161534" y="1687457"/>
                  </a:lnTo>
                  <a:lnTo>
                    <a:pt x="152881" y="1753801"/>
                  </a:lnTo>
                  <a:lnTo>
                    <a:pt x="141342" y="1811492"/>
                  </a:lnTo>
                  <a:lnTo>
                    <a:pt x="132689" y="1848991"/>
                  </a:lnTo>
                  <a:lnTo>
                    <a:pt x="121151" y="1877837"/>
                  </a:lnTo>
                  <a:lnTo>
                    <a:pt x="118266" y="1900913"/>
                  </a:lnTo>
                  <a:lnTo>
                    <a:pt x="121151" y="1935528"/>
                  </a:lnTo>
                  <a:lnTo>
                    <a:pt x="132689" y="2013410"/>
                  </a:lnTo>
                  <a:lnTo>
                    <a:pt x="152881" y="2099947"/>
                  </a:lnTo>
                  <a:lnTo>
                    <a:pt x="170188" y="2157637"/>
                  </a:lnTo>
                  <a:lnTo>
                    <a:pt x="184611" y="2200906"/>
                  </a:lnTo>
                  <a:lnTo>
                    <a:pt x="199033" y="2218213"/>
                  </a:lnTo>
                  <a:lnTo>
                    <a:pt x="222110" y="2232636"/>
                  </a:lnTo>
                  <a:lnTo>
                    <a:pt x="245186" y="2241289"/>
                  </a:lnTo>
                  <a:lnTo>
                    <a:pt x="262493" y="2247058"/>
                  </a:lnTo>
                  <a:lnTo>
                    <a:pt x="282685" y="2247058"/>
                  </a:lnTo>
                  <a:lnTo>
                    <a:pt x="299992" y="2238405"/>
                  </a:lnTo>
                  <a:lnTo>
                    <a:pt x="311530" y="2226866"/>
                  </a:lnTo>
                  <a:lnTo>
                    <a:pt x="323069" y="2209559"/>
                  </a:lnTo>
                  <a:lnTo>
                    <a:pt x="346145" y="2163406"/>
                  </a:lnTo>
                  <a:lnTo>
                    <a:pt x="363452" y="2114369"/>
                  </a:lnTo>
                  <a:lnTo>
                    <a:pt x="380759" y="2062447"/>
                  </a:lnTo>
                  <a:lnTo>
                    <a:pt x="392298" y="1941297"/>
                  </a:lnTo>
                  <a:lnTo>
                    <a:pt x="392298" y="1762455"/>
                  </a:lnTo>
                  <a:lnTo>
                    <a:pt x="392298" y="1373042"/>
                  </a:lnTo>
                  <a:lnTo>
                    <a:pt x="412489" y="1280736"/>
                  </a:lnTo>
                  <a:cubicBezTo>
                    <a:pt x="413451" y="1118240"/>
                    <a:pt x="414412" y="955745"/>
                    <a:pt x="415374" y="793249"/>
                  </a:cubicBezTo>
                  <a:lnTo>
                    <a:pt x="415374" y="36922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49;p25">
              <a:extLst>
                <a:ext uri="{FF2B5EF4-FFF2-40B4-BE49-F238E27FC236}">
                  <a16:creationId xmlns:a16="http://schemas.microsoft.com/office/drawing/2014/main" id="{4938D9C1-10C3-7A49-9DBD-006B0EF91943}"/>
                </a:ext>
              </a:extLst>
            </p:cNvPr>
            <p:cNvSpPr/>
            <p:nvPr/>
          </p:nvSpPr>
          <p:spPr>
            <a:xfrm>
              <a:off x="4779963" y="4468813"/>
              <a:ext cx="635000" cy="631825"/>
            </a:xfrm>
            <a:custGeom>
              <a:avLst/>
              <a:gdLst/>
              <a:ahLst/>
              <a:cxnLst/>
              <a:rect l="l" t="t" r="r" b="b"/>
              <a:pathLst>
                <a:path w="635794" h="631032" extrusionOk="0">
                  <a:moveTo>
                    <a:pt x="164306" y="323850"/>
                  </a:moveTo>
                  <a:lnTo>
                    <a:pt x="130969" y="269082"/>
                  </a:lnTo>
                  <a:lnTo>
                    <a:pt x="102394" y="221457"/>
                  </a:lnTo>
                  <a:lnTo>
                    <a:pt x="57150" y="135732"/>
                  </a:lnTo>
                  <a:lnTo>
                    <a:pt x="28575" y="78582"/>
                  </a:lnTo>
                  <a:lnTo>
                    <a:pt x="4762" y="30957"/>
                  </a:lnTo>
                  <a:lnTo>
                    <a:pt x="0" y="7144"/>
                  </a:lnTo>
                  <a:lnTo>
                    <a:pt x="4762" y="2382"/>
                  </a:lnTo>
                  <a:lnTo>
                    <a:pt x="14287" y="0"/>
                  </a:lnTo>
                  <a:lnTo>
                    <a:pt x="33337" y="9525"/>
                  </a:lnTo>
                  <a:lnTo>
                    <a:pt x="59531" y="38100"/>
                  </a:lnTo>
                  <a:lnTo>
                    <a:pt x="95250" y="73819"/>
                  </a:lnTo>
                  <a:lnTo>
                    <a:pt x="140494" y="116682"/>
                  </a:lnTo>
                  <a:lnTo>
                    <a:pt x="195262" y="159544"/>
                  </a:lnTo>
                  <a:lnTo>
                    <a:pt x="242887" y="188119"/>
                  </a:lnTo>
                  <a:lnTo>
                    <a:pt x="300037" y="216694"/>
                  </a:lnTo>
                  <a:lnTo>
                    <a:pt x="371475" y="240507"/>
                  </a:lnTo>
                  <a:lnTo>
                    <a:pt x="433387" y="252413"/>
                  </a:lnTo>
                  <a:lnTo>
                    <a:pt x="457200" y="247650"/>
                  </a:lnTo>
                  <a:lnTo>
                    <a:pt x="516731" y="216694"/>
                  </a:lnTo>
                  <a:lnTo>
                    <a:pt x="578644" y="169069"/>
                  </a:lnTo>
                  <a:lnTo>
                    <a:pt x="602456" y="147638"/>
                  </a:lnTo>
                  <a:lnTo>
                    <a:pt x="619125" y="138113"/>
                  </a:lnTo>
                  <a:lnTo>
                    <a:pt x="628650" y="135732"/>
                  </a:lnTo>
                  <a:lnTo>
                    <a:pt x="633412" y="138113"/>
                  </a:lnTo>
                  <a:lnTo>
                    <a:pt x="635794" y="142875"/>
                  </a:lnTo>
                  <a:lnTo>
                    <a:pt x="628650" y="169069"/>
                  </a:lnTo>
                  <a:lnTo>
                    <a:pt x="609600" y="233363"/>
                  </a:lnTo>
                  <a:lnTo>
                    <a:pt x="597694" y="278607"/>
                  </a:lnTo>
                  <a:lnTo>
                    <a:pt x="590550" y="316707"/>
                  </a:lnTo>
                  <a:lnTo>
                    <a:pt x="588169" y="357188"/>
                  </a:lnTo>
                  <a:lnTo>
                    <a:pt x="597694" y="397669"/>
                  </a:lnTo>
                  <a:lnTo>
                    <a:pt x="607219" y="452438"/>
                  </a:lnTo>
                  <a:lnTo>
                    <a:pt x="609600" y="497682"/>
                  </a:lnTo>
                  <a:lnTo>
                    <a:pt x="607219" y="533400"/>
                  </a:lnTo>
                  <a:lnTo>
                    <a:pt x="600075" y="573882"/>
                  </a:lnTo>
                  <a:lnTo>
                    <a:pt x="581025" y="609600"/>
                  </a:lnTo>
                  <a:lnTo>
                    <a:pt x="552450" y="631032"/>
                  </a:lnTo>
                  <a:lnTo>
                    <a:pt x="533400" y="631032"/>
                  </a:lnTo>
                  <a:lnTo>
                    <a:pt x="481012" y="619125"/>
                  </a:lnTo>
                  <a:lnTo>
                    <a:pt x="438150" y="604838"/>
                  </a:lnTo>
                  <a:lnTo>
                    <a:pt x="388144" y="573882"/>
                  </a:lnTo>
                  <a:lnTo>
                    <a:pt x="323850" y="521494"/>
                  </a:lnTo>
                  <a:lnTo>
                    <a:pt x="290512" y="490538"/>
                  </a:lnTo>
                  <a:lnTo>
                    <a:pt x="233362" y="423863"/>
                  </a:lnTo>
                  <a:lnTo>
                    <a:pt x="164306" y="3238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50;p25">
              <a:extLst>
                <a:ext uri="{FF2B5EF4-FFF2-40B4-BE49-F238E27FC236}">
                  <a16:creationId xmlns:a16="http://schemas.microsoft.com/office/drawing/2014/main" id="{26146F0C-D4BE-874A-B7DE-244C1FD3DCD7}"/>
                </a:ext>
              </a:extLst>
            </p:cNvPr>
            <p:cNvSpPr/>
            <p:nvPr/>
          </p:nvSpPr>
          <p:spPr>
            <a:xfrm>
              <a:off x="6240463" y="4389438"/>
              <a:ext cx="866775" cy="850900"/>
            </a:xfrm>
            <a:custGeom>
              <a:avLst/>
              <a:gdLst/>
              <a:ahLst/>
              <a:cxnLst/>
              <a:rect l="l" t="t" r="r" b="b"/>
              <a:pathLst>
                <a:path w="866775" h="852487" extrusionOk="0">
                  <a:moveTo>
                    <a:pt x="226219" y="228600"/>
                  </a:moveTo>
                  <a:lnTo>
                    <a:pt x="166688" y="171450"/>
                  </a:lnTo>
                  <a:lnTo>
                    <a:pt x="111919" y="121444"/>
                  </a:lnTo>
                  <a:lnTo>
                    <a:pt x="45244" y="66675"/>
                  </a:lnTo>
                  <a:lnTo>
                    <a:pt x="11907" y="38100"/>
                  </a:lnTo>
                  <a:lnTo>
                    <a:pt x="0" y="21431"/>
                  </a:lnTo>
                  <a:lnTo>
                    <a:pt x="0" y="9525"/>
                  </a:lnTo>
                  <a:lnTo>
                    <a:pt x="11907" y="0"/>
                  </a:lnTo>
                  <a:lnTo>
                    <a:pt x="30957" y="0"/>
                  </a:lnTo>
                  <a:lnTo>
                    <a:pt x="57150" y="4762"/>
                  </a:lnTo>
                  <a:lnTo>
                    <a:pt x="126207" y="28575"/>
                  </a:lnTo>
                  <a:lnTo>
                    <a:pt x="259557" y="85725"/>
                  </a:lnTo>
                  <a:lnTo>
                    <a:pt x="385763" y="145256"/>
                  </a:lnTo>
                  <a:lnTo>
                    <a:pt x="469107" y="185737"/>
                  </a:lnTo>
                  <a:lnTo>
                    <a:pt x="583407" y="247650"/>
                  </a:lnTo>
                  <a:lnTo>
                    <a:pt x="647700" y="290512"/>
                  </a:lnTo>
                  <a:lnTo>
                    <a:pt x="685800" y="323850"/>
                  </a:lnTo>
                  <a:lnTo>
                    <a:pt x="750094" y="383381"/>
                  </a:lnTo>
                  <a:lnTo>
                    <a:pt x="792957" y="426244"/>
                  </a:lnTo>
                  <a:lnTo>
                    <a:pt x="816769" y="454819"/>
                  </a:lnTo>
                  <a:lnTo>
                    <a:pt x="826294" y="471487"/>
                  </a:lnTo>
                  <a:lnTo>
                    <a:pt x="842963" y="516731"/>
                  </a:lnTo>
                  <a:lnTo>
                    <a:pt x="854869" y="557212"/>
                  </a:lnTo>
                  <a:lnTo>
                    <a:pt x="859632" y="600075"/>
                  </a:lnTo>
                  <a:lnTo>
                    <a:pt x="864394" y="633412"/>
                  </a:lnTo>
                  <a:cubicBezTo>
                    <a:pt x="865188" y="651668"/>
                    <a:pt x="865981" y="669925"/>
                    <a:pt x="866775" y="688181"/>
                  </a:cubicBezTo>
                  <a:lnTo>
                    <a:pt x="862013" y="719137"/>
                  </a:lnTo>
                  <a:lnTo>
                    <a:pt x="854869" y="754856"/>
                  </a:lnTo>
                  <a:lnTo>
                    <a:pt x="840582" y="781050"/>
                  </a:lnTo>
                  <a:lnTo>
                    <a:pt x="800100" y="823912"/>
                  </a:lnTo>
                  <a:lnTo>
                    <a:pt x="776288" y="847725"/>
                  </a:lnTo>
                  <a:lnTo>
                    <a:pt x="759619" y="852487"/>
                  </a:lnTo>
                  <a:lnTo>
                    <a:pt x="731044" y="847725"/>
                  </a:lnTo>
                  <a:lnTo>
                    <a:pt x="697707" y="831056"/>
                  </a:lnTo>
                  <a:lnTo>
                    <a:pt x="666750" y="807244"/>
                  </a:lnTo>
                  <a:lnTo>
                    <a:pt x="642938" y="783431"/>
                  </a:lnTo>
                  <a:lnTo>
                    <a:pt x="616744" y="752475"/>
                  </a:lnTo>
                  <a:lnTo>
                    <a:pt x="578644" y="700087"/>
                  </a:lnTo>
                  <a:lnTo>
                    <a:pt x="542925" y="642937"/>
                  </a:lnTo>
                  <a:lnTo>
                    <a:pt x="461963" y="526256"/>
                  </a:lnTo>
                  <a:lnTo>
                    <a:pt x="400050" y="438150"/>
                  </a:lnTo>
                  <a:lnTo>
                    <a:pt x="364332" y="383381"/>
                  </a:lnTo>
                  <a:lnTo>
                    <a:pt x="328613" y="338137"/>
                  </a:lnTo>
                  <a:lnTo>
                    <a:pt x="290513" y="292894"/>
                  </a:lnTo>
                  <a:lnTo>
                    <a:pt x="226219" y="2286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51;p25">
              <a:extLst>
                <a:ext uri="{FF2B5EF4-FFF2-40B4-BE49-F238E27FC236}">
                  <a16:creationId xmlns:a16="http://schemas.microsoft.com/office/drawing/2014/main" id="{6B5375C7-0F22-FD4A-8233-248497C3476A}"/>
                </a:ext>
              </a:extLst>
            </p:cNvPr>
            <p:cNvSpPr/>
            <p:nvPr/>
          </p:nvSpPr>
          <p:spPr>
            <a:xfrm>
              <a:off x="2967038" y="4732338"/>
              <a:ext cx="517525" cy="1241425"/>
            </a:xfrm>
            <a:custGeom>
              <a:avLst/>
              <a:gdLst/>
              <a:ahLst/>
              <a:cxnLst/>
              <a:rect l="l" t="t" r="r" b="b"/>
              <a:pathLst>
                <a:path w="516731" h="1243012" extrusionOk="0">
                  <a:moveTo>
                    <a:pt x="4762" y="942975"/>
                  </a:moveTo>
                  <a:lnTo>
                    <a:pt x="9525" y="883444"/>
                  </a:lnTo>
                  <a:lnTo>
                    <a:pt x="16668" y="873919"/>
                  </a:lnTo>
                  <a:lnTo>
                    <a:pt x="45243" y="854869"/>
                  </a:lnTo>
                  <a:lnTo>
                    <a:pt x="80962" y="826294"/>
                  </a:lnTo>
                  <a:lnTo>
                    <a:pt x="133350" y="773906"/>
                  </a:lnTo>
                  <a:lnTo>
                    <a:pt x="173831" y="723900"/>
                  </a:lnTo>
                  <a:lnTo>
                    <a:pt x="207168" y="678656"/>
                  </a:lnTo>
                  <a:lnTo>
                    <a:pt x="247650" y="614362"/>
                  </a:lnTo>
                  <a:lnTo>
                    <a:pt x="290512" y="552450"/>
                  </a:lnTo>
                  <a:lnTo>
                    <a:pt x="316706" y="514350"/>
                  </a:lnTo>
                  <a:lnTo>
                    <a:pt x="340518" y="466725"/>
                  </a:lnTo>
                  <a:lnTo>
                    <a:pt x="369093" y="395287"/>
                  </a:lnTo>
                  <a:lnTo>
                    <a:pt x="392906" y="326231"/>
                  </a:lnTo>
                  <a:lnTo>
                    <a:pt x="416718" y="238125"/>
                  </a:lnTo>
                  <a:lnTo>
                    <a:pt x="440531" y="128587"/>
                  </a:lnTo>
                  <a:lnTo>
                    <a:pt x="454818" y="45244"/>
                  </a:lnTo>
                  <a:lnTo>
                    <a:pt x="461962" y="14287"/>
                  </a:lnTo>
                  <a:lnTo>
                    <a:pt x="471487" y="0"/>
                  </a:lnTo>
                  <a:lnTo>
                    <a:pt x="481012" y="0"/>
                  </a:lnTo>
                  <a:lnTo>
                    <a:pt x="488156" y="2381"/>
                  </a:lnTo>
                  <a:lnTo>
                    <a:pt x="497681" y="19050"/>
                  </a:lnTo>
                  <a:lnTo>
                    <a:pt x="504825" y="64294"/>
                  </a:lnTo>
                  <a:lnTo>
                    <a:pt x="511968" y="190500"/>
                  </a:lnTo>
                  <a:lnTo>
                    <a:pt x="516731" y="295275"/>
                  </a:lnTo>
                  <a:lnTo>
                    <a:pt x="509587" y="392906"/>
                  </a:lnTo>
                  <a:lnTo>
                    <a:pt x="500062" y="502444"/>
                  </a:lnTo>
                  <a:lnTo>
                    <a:pt x="488156" y="590550"/>
                  </a:lnTo>
                  <a:lnTo>
                    <a:pt x="469106" y="685800"/>
                  </a:lnTo>
                  <a:lnTo>
                    <a:pt x="433387" y="821531"/>
                  </a:lnTo>
                  <a:lnTo>
                    <a:pt x="392906" y="923925"/>
                  </a:lnTo>
                  <a:lnTo>
                    <a:pt x="345281" y="1014412"/>
                  </a:lnTo>
                  <a:lnTo>
                    <a:pt x="273843" y="1116806"/>
                  </a:lnTo>
                  <a:lnTo>
                    <a:pt x="226218" y="1176337"/>
                  </a:lnTo>
                  <a:lnTo>
                    <a:pt x="185737" y="1214437"/>
                  </a:lnTo>
                  <a:lnTo>
                    <a:pt x="152400" y="1231106"/>
                  </a:lnTo>
                  <a:lnTo>
                    <a:pt x="107156" y="1243012"/>
                  </a:lnTo>
                  <a:lnTo>
                    <a:pt x="80962" y="1238250"/>
                  </a:lnTo>
                  <a:lnTo>
                    <a:pt x="59531" y="1226344"/>
                  </a:lnTo>
                  <a:lnTo>
                    <a:pt x="38100" y="1204912"/>
                  </a:lnTo>
                  <a:lnTo>
                    <a:pt x="23812" y="1183481"/>
                  </a:lnTo>
                  <a:lnTo>
                    <a:pt x="14287" y="1164431"/>
                  </a:lnTo>
                  <a:lnTo>
                    <a:pt x="7143" y="1138237"/>
                  </a:lnTo>
                  <a:lnTo>
                    <a:pt x="0" y="1100137"/>
                  </a:lnTo>
                  <a:lnTo>
                    <a:pt x="0" y="1064419"/>
                  </a:lnTo>
                  <a:cubicBezTo>
                    <a:pt x="794" y="1032669"/>
                    <a:pt x="1587" y="1000919"/>
                    <a:pt x="4762" y="942975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52;p25">
              <a:extLst>
                <a:ext uri="{FF2B5EF4-FFF2-40B4-BE49-F238E27FC236}">
                  <a16:creationId xmlns:a16="http://schemas.microsoft.com/office/drawing/2014/main" id="{CF440355-5D2C-9E41-B2B4-8D974F0E1DEB}"/>
                </a:ext>
              </a:extLst>
            </p:cNvPr>
            <p:cNvSpPr/>
            <p:nvPr/>
          </p:nvSpPr>
          <p:spPr>
            <a:xfrm>
              <a:off x="3856038" y="4845050"/>
              <a:ext cx="3189287" cy="1303338"/>
            </a:xfrm>
            <a:custGeom>
              <a:avLst/>
              <a:gdLst/>
              <a:ahLst/>
              <a:cxnLst/>
              <a:rect l="l" t="t" r="r" b="b"/>
              <a:pathLst>
                <a:path w="3188809" h="1303342" extrusionOk="0">
                  <a:moveTo>
                    <a:pt x="1135917" y="870612"/>
                  </a:moveTo>
                  <a:lnTo>
                    <a:pt x="1079250" y="847430"/>
                  </a:lnTo>
                  <a:lnTo>
                    <a:pt x="1014855" y="821673"/>
                  </a:lnTo>
                  <a:lnTo>
                    <a:pt x="940158" y="785612"/>
                  </a:lnTo>
                  <a:lnTo>
                    <a:pt x="883491" y="757278"/>
                  </a:lnTo>
                  <a:lnTo>
                    <a:pt x="808793" y="716066"/>
                  </a:lnTo>
                  <a:lnTo>
                    <a:pt x="746975" y="680005"/>
                  </a:lnTo>
                  <a:lnTo>
                    <a:pt x="692883" y="646520"/>
                  </a:lnTo>
                  <a:lnTo>
                    <a:pt x="574398" y="566671"/>
                  </a:lnTo>
                  <a:lnTo>
                    <a:pt x="528034" y="528034"/>
                  </a:lnTo>
                  <a:lnTo>
                    <a:pt x="479094" y="489398"/>
                  </a:lnTo>
                  <a:lnTo>
                    <a:pt x="430154" y="450761"/>
                  </a:lnTo>
                  <a:lnTo>
                    <a:pt x="383790" y="406973"/>
                  </a:lnTo>
                  <a:lnTo>
                    <a:pt x="327123" y="352882"/>
                  </a:lnTo>
                  <a:lnTo>
                    <a:pt x="285911" y="311669"/>
                  </a:lnTo>
                  <a:lnTo>
                    <a:pt x="226668" y="247275"/>
                  </a:lnTo>
                  <a:lnTo>
                    <a:pt x="157122" y="162274"/>
                  </a:lnTo>
                  <a:lnTo>
                    <a:pt x="90152" y="74698"/>
                  </a:lnTo>
                  <a:lnTo>
                    <a:pt x="51515" y="23182"/>
                  </a:lnTo>
                  <a:lnTo>
                    <a:pt x="20606" y="0"/>
                  </a:lnTo>
                  <a:lnTo>
                    <a:pt x="5151" y="0"/>
                  </a:lnTo>
                  <a:lnTo>
                    <a:pt x="0" y="5152"/>
                  </a:lnTo>
                  <a:lnTo>
                    <a:pt x="2576" y="36061"/>
                  </a:lnTo>
                  <a:lnTo>
                    <a:pt x="18030" y="79849"/>
                  </a:lnTo>
                  <a:lnTo>
                    <a:pt x="79849" y="198335"/>
                  </a:lnTo>
                  <a:lnTo>
                    <a:pt x="141668" y="298790"/>
                  </a:lnTo>
                  <a:lnTo>
                    <a:pt x="198335" y="386367"/>
                  </a:lnTo>
                  <a:lnTo>
                    <a:pt x="252426" y="458488"/>
                  </a:lnTo>
                  <a:lnTo>
                    <a:pt x="306517" y="528034"/>
                  </a:lnTo>
                  <a:lnTo>
                    <a:pt x="370911" y="597580"/>
                  </a:lnTo>
                  <a:lnTo>
                    <a:pt x="422427" y="654247"/>
                  </a:lnTo>
                  <a:lnTo>
                    <a:pt x="497124" y="723793"/>
                  </a:lnTo>
                  <a:lnTo>
                    <a:pt x="561519" y="777884"/>
                  </a:lnTo>
                  <a:lnTo>
                    <a:pt x="628489" y="826824"/>
                  </a:lnTo>
                  <a:lnTo>
                    <a:pt x="708338" y="883491"/>
                  </a:lnTo>
                  <a:lnTo>
                    <a:pt x="808793" y="942734"/>
                  </a:lnTo>
                  <a:lnTo>
                    <a:pt x="919551" y="999401"/>
                  </a:lnTo>
                  <a:lnTo>
                    <a:pt x="1045764" y="1053492"/>
                  </a:lnTo>
                  <a:lnTo>
                    <a:pt x="1202887" y="1115311"/>
                  </a:lnTo>
                  <a:lnTo>
                    <a:pt x="1385767" y="1171978"/>
                  </a:lnTo>
                  <a:lnTo>
                    <a:pt x="1542889" y="1215766"/>
                  </a:lnTo>
                  <a:lnTo>
                    <a:pt x="1707739" y="1249251"/>
                  </a:lnTo>
                  <a:lnTo>
                    <a:pt x="1818497" y="1267282"/>
                  </a:lnTo>
                  <a:lnTo>
                    <a:pt x="1949861" y="1285312"/>
                  </a:lnTo>
                  <a:lnTo>
                    <a:pt x="2122438" y="1300767"/>
                  </a:lnTo>
                  <a:lnTo>
                    <a:pt x="2233197" y="1303342"/>
                  </a:lnTo>
                  <a:lnTo>
                    <a:pt x="2359410" y="1303342"/>
                  </a:lnTo>
                  <a:lnTo>
                    <a:pt x="2457289" y="1298191"/>
                  </a:lnTo>
                  <a:lnTo>
                    <a:pt x="2550017" y="1293039"/>
                  </a:lnTo>
                  <a:lnTo>
                    <a:pt x="2635017" y="1285312"/>
                  </a:lnTo>
                  <a:lnTo>
                    <a:pt x="2745776" y="1272433"/>
                  </a:lnTo>
                  <a:lnTo>
                    <a:pt x="2843655" y="1254403"/>
                  </a:lnTo>
                  <a:lnTo>
                    <a:pt x="2915777" y="1241524"/>
                  </a:lnTo>
                  <a:lnTo>
                    <a:pt x="3021384" y="1215766"/>
                  </a:lnTo>
                  <a:lnTo>
                    <a:pt x="3085778" y="1195160"/>
                  </a:lnTo>
                  <a:lnTo>
                    <a:pt x="3106384" y="1184857"/>
                  </a:lnTo>
                  <a:lnTo>
                    <a:pt x="3132142" y="1161675"/>
                  </a:lnTo>
                  <a:lnTo>
                    <a:pt x="3163051" y="1125614"/>
                  </a:lnTo>
                  <a:lnTo>
                    <a:pt x="3181082" y="1097280"/>
                  </a:lnTo>
                  <a:lnTo>
                    <a:pt x="3188809" y="1066371"/>
                  </a:lnTo>
                  <a:lnTo>
                    <a:pt x="3188809" y="1048341"/>
                  </a:lnTo>
                  <a:lnTo>
                    <a:pt x="3181082" y="1017431"/>
                  </a:lnTo>
                  <a:lnTo>
                    <a:pt x="3170779" y="994249"/>
                  </a:lnTo>
                  <a:lnTo>
                    <a:pt x="3157900" y="978795"/>
                  </a:lnTo>
                  <a:lnTo>
                    <a:pt x="3132142" y="960764"/>
                  </a:lnTo>
                  <a:lnTo>
                    <a:pt x="3096081" y="940158"/>
                  </a:lnTo>
                  <a:lnTo>
                    <a:pt x="3062596" y="924704"/>
                  </a:lnTo>
                  <a:lnTo>
                    <a:pt x="2998202" y="901522"/>
                  </a:lnTo>
                  <a:lnTo>
                    <a:pt x="2356834" y="1030310"/>
                  </a:lnTo>
                  <a:lnTo>
                    <a:pt x="2284712" y="1035462"/>
                  </a:lnTo>
                  <a:lnTo>
                    <a:pt x="2217742" y="1038038"/>
                  </a:lnTo>
                  <a:lnTo>
                    <a:pt x="2076074" y="1032886"/>
                  </a:lnTo>
                  <a:lnTo>
                    <a:pt x="1929255" y="1025159"/>
                  </a:lnTo>
                  <a:lnTo>
                    <a:pt x="1772133" y="1009704"/>
                  </a:lnTo>
                  <a:lnTo>
                    <a:pt x="1604708" y="986522"/>
                  </a:lnTo>
                  <a:lnTo>
                    <a:pt x="1396070" y="945310"/>
                  </a:lnTo>
                  <a:lnTo>
                    <a:pt x="1135917" y="87061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53;p25">
              <a:extLst>
                <a:ext uri="{FF2B5EF4-FFF2-40B4-BE49-F238E27FC236}">
                  <a16:creationId xmlns:a16="http://schemas.microsoft.com/office/drawing/2014/main" id="{0455657D-1784-744D-AC9E-81EB8CA45781}"/>
                </a:ext>
              </a:extLst>
            </p:cNvPr>
            <p:cNvSpPr/>
            <p:nvPr/>
          </p:nvSpPr>
          <p:spPr>
            <a:xfrm>
              <a:off x="3841750" y="1709738"/>
              <a:ext cx="493713" cy="2693987"/>
            </a:xfrm>
            <a:custGeom>
              <a:avLst/>
              <a:gdLst/>
              <a:ahLst/>
              <a:cxnLst/>
              <a:rect l="l" t="t" r="r" b="b"/>
              <a:pathLst>
                <a:path w="494270" h="2693773" extrusionOk="0">
                  <a:moveTo>
                    <a:pt x="398946" y="1482811"/>
                  </a:moveTo>
                  <a:lnTo>
                    <a:pt x="409538" y="1196841"/>
                  </a:lnTo>
                  <a:lnTo>
                    <a:pt x="413068" y="1094456"/>
                  </a:lnTo>
                  <a:lnTo>
                    <a:pt x="430721" y="836729"/>
                  </a:lnTo>
                  <a:lnTo>
                    <a:pt x="430721" y="646082"/>
                  </a:lnTo>
                  <a:lnTo>
                    <a:pt x="430721" y="384825"/>
                  </a:lnTo>
                  <a:lnTo>
                    <a:pt x="430721" y="353051"/>
                  </a:lnTo>
                  <a:lnTo>
                    <a:pt x="448373" y="331868"/>
                  </a:lnTo>
                  <a:lnTo>
                    <a:pt x="462495" y="317746"/>
                  </a:lnTo>
                  <a:lnTo>
                    <a:pt x="487209" y="282441"/>
                  </a:lnTo>
                  <a:lnTo>
                    <a:pt x="494270" y="261257"/>
                  </a:lnTo>
                  <a:lnTo>
                    <a:pt x="494270" y="240074"/>
                  </a:lnTo>
                  <a:lnTo>
                    <a:pt x="483678" y="215361"/>
                  </a:lnTo>
                  <a:lnTo>
                    <a:pt x="469556" y="204769"/>
                  </a:lnTo>
                  <a:lnTo>
                    <a:pt x="444843" y="190647"/>
                  </a:lnTo>
                  <a:lnTo>
                    <a:pt x="406007" y="162403"/>
                  </a:lnTo>
                  <a:lnTo>
                    <a:pt x="342458" y="116507"/>
                  </a:lnTo>
                  <a:lnTo>
                    <a:pt x="264787" y="74141"/>
                  </a:lnTo>
                  <a:lnTo>
                    <a:pt x="169464" y="31775"/>
                  </a:lnTo>
                  <a:lnTo>
                    <a:pt x="109445" y="10592"/>
                  </a:lnTo>
                  <a:lnTo>
                    <a:pt x="60018" y="0"/>
                  </a:lnTo>
                  <a:lnTo>
                    <a:pt x="17652" y="0"/>
                  </a:lnTo>
                  <a:lnTo>
                    <a:pt x="3530" y="10592"/>
                  </a:lnTo>
                  <a:lnTo>
                    <a:pt x="0" y="28244"/>
                  </a:lnTo>
                  <a:lnTo>
                    <a:pt x="14122" y="49427"/>
                  </a:lnTo>
                  <a:lnTo>
                    <a:pt x="56488" y="84732"/>
                  </a:lnTo>
                  <a:lnTo>
                    <a:pt x="84732" y="109446"/>
                  </a:lnTo>
                  <a:lnTo>
                    <a:pt x="116506" y="141220"/>
                  </a:lnTo>
                  <a:lnTo>
                    <a:pt x="151811" y="187117"/>
                  </a:lnTo>
                  <a:lnTo>
                    <a:pt x="183586" y="247135"/>
                  </a:lnTo>
                  <a:lnTo>
                    <a:pt x="201238" y="307154"/>
                  </a:lnTo>
                  <a:lnTo>
                    <a:pt x="204769" y="342459"/>
                  </a:lnTo>
                  <a:cubicBezTo>
                    <a:pt x="205946" y="461319"/>
                    <a:pt x="207122" y="580180"/>
                    <a:pt x="208299" y="699040"/>
                  </a:cubicBezTo>
                  <a:cubicBezTo>
                    <a:pt x="207122" y="927346"/>
                    <a:pt x="205946" y="1155651"/>
                    <a:pt x="204769" y="1383957"/>
                  </a:cubicBezTo>
                  <a:lnTo>
                    <a:pt x="194177" y="1553421"/>
                  </a:lnTo>
                  <a:lnTo>
                    <a:pt x="180055" y="1779373"/>
                  </a:lnTo>
                  <a:lnTo>
                    <a:pt x="165933" y="1941776"/>
                  </a:lnTo>
                  <a:lnTo>
                    <a:pt x="148281" y="2068874"/>
                  </a:lnTo>
                  <a:lnTo>
                    <a:pt x="134159" y="2171259"/>
                  </a:lnTo>
                  <a:lnTo>
                    <a:pt x="112976" y="2284235"/>
                  </a:lnTo>
                  <a:lnTo>
                    <a:pt x="95323" y="2354845"/>
                  </a:lnTo>
                  <a:lnTo>
                    <a:pt x="98854" y="2383089"/>
                  </a:lnTo>
                  <a:lnTo>
                    <a:pt x="105915" y="2446638"/>
                  </a:lnTo>
                  <a:lnTo>
                    <a:pt x="123567" y="2524309"/>
                  </a:lnTo>
                  <a:lnTo>
                    <a:pt x="141220" y="2587858"/>
                  </a:lnTo>
                  <a:lnTo>
                    <a:pt x="158872" y="2630224"/>
                  </a:lnTo>
                  <a:lnTo>
                    <a:pt x="187116" y="2669060"/>
                  </a:lnTo>
                  <a:lnTo>
                    <a:pt x="211830" y="2686712"/>
                  </a:lnTo>
                  <a:lnTo>
                    <a:pt x="233013" y="2693773"/>
                  </a:lnTo>
                  <a:lnTo>
                    <a:pt x="261257" y="2683182"/>
                  </a:lnTo>
                  <a:lnTo>
                    <a:pt x="285970" y="2658468"/>
                  </a:lnTo>
                  <a:lnTo>
                    <a:pt x="303623" y="2630224"/>
                  </a:lnTo>
                  <a:lnTo>
                    <a:pt x="324806" y="2584328"/>
                  </a:lnTo>
                  <a:lnTo>
                    <a:pt x="342458" y="2538431"/>
                  </a:lnTo>
                  <a:lnTo>
                    <a:pt x="349519" y="2506657"/>
                  </a:lnTo>
                  <a:lnTo>
                    <a:pt x="363641" y="2432516"/>
                  </a:lnTo>
                  <a:lnTo>
                    <a:pt x="374233" y="2365437"/>
                  </a:lnTo>
                  <a:lnTo>
                    <a:pt x="381294" y="2301888"/>
                  </a:lnTo>
                  <a:lnTo>
                    <a:pt x="384824" y="2252461"/>
                  </a:lnTo>
                  <a:lnTo>
                    <a:pt x="384824" y="2195973"/>
                  </a:lnTo>
                  <a:lnTo>
                    <a:pt x="388355" y="2022978"/>
                  </a:lnTo>
                  <a:lnTo>
                    <a:pt x="398946" y="148281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54;p25">
              <a:extLst>
                <a:ext uri="{FF2B5EF4-FFF2-40B4-BE49-F238E27FC236}">
                  <a16:creationId xmlns:a16="http://schemas.microsoft.com/office/drawing/2014/main" id="{B75D93BA-4E50-3A49-9F14-55DC13FDA9AE}"/>
                </a:ext>
              </a:extLst>
            </p:cNvPr>
            <p:cNvSpPr/>
            <p:nvPr/>
          </p:nvSpPr>
          <p:spPr>
            <a:xfrm>
              <a:off x="2982913" y="2544763"/>
              <a:ext cx="1120775" cy="1455737"/>
            </a:xfrm>
            <a:custGeom>
              <a:avLst/>
              <a:gdLst/>
              <a:ahLst/>
              <a:cxnLst/>
              <a:rect l="l" t="t" r="r" b="b"/>
              <a:pathLst>
                <a:path w="1119188" h="1454944" extrusionOk="0">
                  <a:moveTo>
                    <a:pt x="535782" y="842963"/>
                  </a:moveTo>
                  <a:lnTo>
                    <a:pt x="597694" y="771525"/>
                  </a:lnTo>
                  <a:lnTo>
                    <a:pt x="650082" y="714375"/>
                  </a:lnTo>
                  <a:lnTo>
                    <a:pt x="707232" y="640557"/>
                  </a:lnTo>
                  <a:lnTo>
                    <a:pt x="745332" y="588169"/>
                  </a:lnTo>
                  <a:lnTo>
                    <a:pt x="790575" y="523875"/>
                  </a:lnTo>
                  <a:lnTo>
                    <a:pt x="833438" y="452438"/>
                  </a:lnTo>
                  <a:lnTo>
                    <a:pt x="873919" y="383382"/>
                  </a:lnTo>
                  <a:lnTo>
                    <a:pt x="919163" y="297657"/>
                  </a:lnTo>
                  <a:lnTo>
                    <a:pt x="978694" y="164307"/>
                  </a:lnTo>
                  <a:lnTo>
                    <a:pt x="1035844" y="14288"/>
                  </a:lnTo>
                  <a:lnTo>
                    <a:pt x="1119188" y="0"/>
                  </a:lnTo>
                  <a:lnTo>
                    <a:pt x="1090613" y="485775"/>
                  </a:lnTo>
                  <a:lnTo>
                    <a:pt x="997744" y="604838"/>
                  </a:lnTo>
                  <a:lnTo>
                    <a:pt x="947738" y="666750"/>
                  </a:lnTo>
                  <a:lnTo>
                    <a:pt x="852488" y="776288"/>
                  </a:lnTo>
                  <a:lnTo>
                    <a:pt x="735807" y="904875"/>
                  </a:lnTo>
                  <a:lnTo>
                    <a:pt x="666750" y="971550"/>
                  </a:lnTo>
                  <a:lnTo>
                    <a:pt x="576263" y="1050132"/>
                  </a:lnTo>
                  <a:lnTo>
                    <a:pt x="428625" y="1164432"/>
                  </a:lnTo>
                  <a:lnTo>
                    <a:pt x="288132" y="1271588"/>
                  </a:lnTo>
                  <a:lnTo>
                    <a:pt x="104775" y="1404938"/>
                  </a:lnTo>
                  <a:lnTo>
                    <a:pt x="47625" y="1447800"/>
                  </a:lnTo>
                  <a:lnTo>
                    <a:pt x="28575" y="1452563"/>
                  </a:lnTo>
                  <a:lnTo>
                    <a:pt x="11907" y="1454944"/>
                  </a:lnTo>
                  <a:lnTo>
                    <a:pt x="0" y="1445419"/>
                  </a:lnTo>
                  <a:lnTo>
                    <a:pt x="2382" y="1428750"/>
                  </a:lnTo>
                  <a:lnTo>
                    <a:pt x="11907" y="1404938"/>
                  </a:lnTo>
                  <a:lnTo>
                    <a:pt x="19050" y="1390650"/>
                  </a:lnTo>
                  <a:lnTo>
                    <a:pt x="88107" y="1321594"/>
                  </a:lnTo>
                  <a:lnTo>
                    <a:pt x="228600" y="1176338"/>
                  </a:lnTo>
                  <a:lnTo>
                    <a:pt x="257175" y="1143000"/>
                  </a:lnTo>
                  <a:lnTo>
                    <a:pt x="333375" y="1064419"/>
                  </a:lnTo>
                  <a:lnTo>
                    <a:pt x="438150" y="952500"/>
                  </a:lnTo>
                  <a:lnTo>
                    <a:pt x="535782" y="8429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55;p25">
              <a:extLst>
                <a:ext uri="{FF2B5EF4-FFF2-40B4-BE49-F238E27FC236}">
                  <a16:creationId xmlns:a16="http://schemas.microsoft.com/office/drawing/2014/main" id="{62B868B9-9F22-6E43-811C-2DE0C0F1E8E5}"/>
                </a:ext>
              </a:extLst>
            </p:cNvPr>
            <p:cNvSpPr/>
            <p:nvPr/>
          </p:nvSpPr>
          <p:spPr>
            <a:xfrm>
              <a:off x="4200525" y="2827338"/>
              <a:ext cx="674688" cy="711200"/>
            </a:xfrm>
            <a:custGeom>
              <a:avLst/>
              <a:gdLst/>
              <a:ahLst/>
              <a:cxnLst/>
              <a:rect l="l" t="t" r="r" b="b"/>
              <a:pathLst>
                <a:path w="673894" h="711994" extrusionOk="0">
                  <a:moveTo>
                    <a:pt x="226219" y="88106"/>
                  </a:moveTo>
                  <a:lnTo>
                    <a:pt x="138113" y="50006"/>
                  </a:lnTo>
                  <a:lnTo>
                    <a:pt x="0" y="0"/>
                  </a:lnTo>
                  <a:lnTo>
                    <a:pt x="16669" y="92869"/>
                  </a:lnTo>
                  <a:lnTo>
                    <a:pt x="78581" y="128587"/>
                  </a:lnTo>
                  <a:lnTo>
                    <a:pt x="121444" y="159544"/>
                  </a:lnTo>
                  <a:lnTo>
                    <a:pt x="195263" y="226219"/>
                  </a:lnTo>
                  <a:lnTo>
                    <a:pt x="240506" y="271462"/>
                  </a:lnTo>
                  <a:lnTo>
                    <a:pt x="266700" y="300037"/>
                  </a:lnTo>
                  <a:lnTo>
                    <a:pt x="292894" y="330994"/>
                  </a:lnTo>
                  <a:lnTo>
                    <a:pt x="328613" y="381000"/>
                  </a:lnTo>
                  <a:lnTo>
                    <a:pt x="366713" y="433387"/>
                  </a:lnTo>
                  <a:lnTo>
                    <a:pt x="390525" y="473869"/>
                  </a:lnTo>
                  <a:lnTo>
                    <a:pt x="419100" y="526256"/>
                  </a:lnTo>
                  <a:lnTo>
                    <a:pt x="433388" y="554831"/>
                  </a:lnTo>
                  <a:lnTo>
                    <a:pt x="454819" y="600075"/>
                  </a:lnTo>
                  <a:lnTo>
                    <a:pt x="466725" y="633412"/>
                  </a:lnTo>
                  <a:lnTo>
                    <a:pt x="481013" y="657225"/>
                  </a:lnTo>
                  <a:lnTo>
                    <a:pt x="497681" y="676275"/>
                  </a:lnTo>
                  <a:lnTo>
                    <a:pt x="523875" y="695325"/>
                  </a:lnTo>
                  <a:lnTo>
                    <a:pt x="550069" y="707231"/>
                  </a:lnTo>
                  <a:lnTo>
                    <a:pt x="566738" y="711994"/>
                  </a:lnTo>
                  <a:lnTo>
                    <a:pt x="595313" y="711994"/>
                  </a:lnTo>
                  <a:lnTo>
                    <a:pt x="616744" y="704850"/>
                  </a:lnTo>
                  <a:lnTo>
                    <a:pt x="635794" y="692944"/>
                  </a:lnTo>
                  <a:lnTo>
                    <a:pt x="650081" y="676275"/>
                  </a:lnTo>
                  <a:lnTo>
                    <a:pt x="661988" y="645319"/>
                  </a:lnTo>
                  <a:lnTo>
                    <a:pt x="666750" y="626269"/>
                  </a:lnTo>
                  <a:lnTo>
                    <a:pt x="671513" y="600075"/>
                  </a:lnTo>
                  <a:lnTo>
                    <a:pt x="673894" y="566737"/>
                  </a:lnTo>
                  <a:lnTo>
                    <a:pt x="673894" y="533400"/>
                  </a:lnTo>
                  <a:lnTo>
                    <a:pt x="671513" y="483394"/>
                  </a:lnTo>
                  <a:lnTo>
                    <a:pt x="664369" y="431006"/>
                  </a:lnTo>
                  <a:lnTo>
                    <a:pt x="659606" y="395287"/>
                  </a:lnTo>
                  <a:lnTo>
                    <a:pt x="645319" y="340519"/>
                  </a:lnTo>
                  <a:lnTo>
                    <a:pt x="631031" y="314325"/>
                  </a:lnTo>
                  <a:lnTo>
                    <a:pt x="607219" y="283369"/>
                  </a:lnTo>
                  <a:lnTo>
                    <a:pt x="571500" y="257175"/>
                  </a:lnTo>
                  <a:lnTo>
                    <a:pt x="507206" y="219075"/>
                  </a:lnTo>
                  <a:lnTo>
                    <a:pt x="428625" y="173831"/>
                  </a:lnTo>
                  <a:lnTo>
                    <a:pt x="321469" y="123825"/>
                  </a:lnTo>
                  <a:lnTo>
                    <a:pt x="226219" y="881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56;p25">
              <a:extLst>
                <a:ext uri="{FF2B5EF4-FFF2-40B4-BE49-F238E27FC236}">
                  <a16:creationId xmlns:a16="http://schemas.microsoft.com/office/drawing/2014/main" id="{4E2801F9-CA15-5243-B06D-083FEB28A548}"/>
                </a:ext>
              </a:extLst>
            </p:cNvPr>
            <p:cNvSpPr/>
            <p:nvPr/>
          </p:nvSpPr>
          <p:spPr>
            <a:xfrm>
              <a:off x="5356225" y="1819275"/>
              <a:ext cx="1479550" cy="2255838"/>
            </a:xfrm>
            <a:custGeom>
              <a:avLst/>
              <a:gdLst/>
              <a:ahLst/>
              <a:cxnLst/>
              <a:rect l="l" t="t" r="r" b="b"/>
              <a:pathLst>
                <a:path w="1479770" h="2255712" extrusionOk="0">
                  <a:moveTo>
                    <a:pt x="418259" y="175957"/>
                  </a:moveTo>
                  <a:lnTo>
                    <a:pt x="112497" y="242301"/>
                  </a:lnTo>
                  <a:lnTo>
                    <a:pt x="0" y="268262"/>
                  </a:lnTo>
                  <a:lnTo>
                    <a:pt x="63460" y="395182"/>
                  </a:lnTo>
                  <a:lnTo>
                    <a:pt x="386529" y="331722"/>
                  </a:lnTo>
                  <a:lnTo>
                    <a:pt x="623061" y="285569"/>
                  </a:lnTo>
                  <a:lnTo>
                    <a:pt x="874016" y="236532"/>
                  </a:lnTo>
                  <a:lnTo>
                    <a:pt x="1021128" y="207687"/>
                  </a:lnTo>
                  <a:lnTo>
                    <a:pt x="1055742" y="201918"/>
                  </a:lnTo>
                  <a:lnTo>
                    <a:pt x="1087472" y="201918"/>
                  </a:lnTo>
                  <a:lnTo>
                    <a:pt x="1104780" y="204802"/>
                  </a:lnTo>
                  <a:lnTo>
                    <a:pt x="1116318" y="213456"/>
                  </a:lnTo>
                  <a:lnTo>
                    <a:pt x="1124971" y="233648"/>
                  </a:lnTo>
                  <a:lnTo>
                    <a:pt x="1133625" y="305761"/>
                  </a:lnTo>
                  <a:lnTo>
                    <a:pt x="1145163" y="467296"/>
                  </a:lnTo>
                  <a:lnTo>
                    <a:pt x="1150932" y="735558"/>
                  </a:lnTo>
                  <a:cubicBezTo>
                    <a:pt x="1149971" y="771134"/>
                    <a:pt x="1149009" y="806710"/>
                    <a:pt x="1148048" y="842286"/>
                  </a:cubicBezTo>
                  <a:lnTo>
                    <a:pt x="1148048" y="1347081"/>
                  </a:lnTo>
                  <a:cubicBezTo>
                    <a:pt x="1147086" y="1424002"/>
                    <a:pt x="1146125" y="1500923"/>
                    <a:pt x="1145163" y="1577844"/>
                  </a:cubicBezTo>
                  <a:cubicBezTo>
                    <a:pt x="1146125" y="1698033"/>
                    <a:pt x="1147086" y="1818223"/>
                    <a:pt x="1148048" y="1938412"/>
                  </a:cubicBezTo>
                  <a:lnTo>
                    <a:pt x="1148048" y="2007641"/>
                  </a:lnTo>
                  <a:lnTo>
                    <a:pt x="1124971" y="2123023"/>
                  </a:lnTo>
                  <a:lnTo>
                    <a:pt x="1139394" y="2154753"/>
                  </a:lnTo>
                  <a:lnTo>
                    <a:pt x="1150932" y="2180714"/>
                  </a:lnTo>
                  <a:lnTo>
                    <a:pt x="1165355" y="2200906"/>
                  </a:lnTo>
                  <a:lnTo>
                    <a:pt x="1185547" y="2221097"/>
                  </a:lnTo>
                  <a:lnTo>
                    <a:pt x="1202854" y="2232636"/>
                  </a:lnTo>
                  <a:lnTo>
                    <a:pt x="1223046" y="2244174"/>
                  </a:lnTo>
                  <a:lnTo>
                    <a:pt x="1234584" y="2249943"/>
                  </a:lnTo>
                  <a:lnTo>
                    <a:pt x="1260545" y="2255712"/>
                  </a:lnTo>
                  <a:lnTo>
                    <a:pt x="1283621" y="2255712"/>
                  </a:lnTo>
                  <a:lnTo>
                    <a:pt x="1312467" y="2249943"/>
                  </a:lnTo>
                  <a:lnTo>
                    <a:pt x="1338428" y="2232636"/>
                  </a:lnTo>
                  <a:lnTo>
                    <a:pt x="1352850" y="2212444"/>
                  </a:lnTo>
                  <a:lnTo>
                    <a:pt x="1361504" y="2183598"/>
                  </a:lnTo>
                  <a:lnTo>
                    <a:pt x="1367273" y="2160522"/>
                  </a:lnTo>
                  <a:lnTo>
                    <a:pt x="1373042" y="2123023"/>
                  </a:lnTo>
                  <a:lnTo>
                    <a:pt x="1373042" y="2030718"/>
                  </a:lnTo>
                  <a:cubicBezTo>
                    <a:pt x="1374004" y="1963412"/>
                    <a:pt x="1374965" y="1896106"/>
                    <a:pt x="1375927" y="1828800"/>
                  </a:cubicBezTo>
                  <a:lnTo>
                    <a:pt x="1381696" y="1393234"/>
                  </a:lnTo>
                  <a:lnTo>
                    <a:pt x="1387465" y="1029781"/>
                  </a:lnTo>
                  <a:cubicBezTo>
                    <a:pt x="1388426" y="942283"/>
                    <a:pt x="1389388" y="854786"/>
                    <a:pt x="1390349" y="767288"/>
                  </a:cubicBezTo>
                  <a:cubicBezTo>
                    <a:pt x="1391311" y="698059"/>
                    <a:pt x="1392272" y="628830"/>
                    <a:pt x="1393234" y="559601"/>
                  </a:cubicBezTo>
                  <a:lnTo>
                    <a:pt x="1396118" y="516333"/>
                  </a:lnTo>
                  <a:lnTo>
                    <a:pt x="1404772" y="464411"/>
                  </a:lnTo>
                  <a:lnTo>
                    <a:pt x="1419195" y="403836"/>
                  </a:lnTo>
                  <a:lnTo>
                    <a:pt x="1442271" y="337491"/>
                  </a:lnTo>
                  <a:lnTo>
                    <a:pt x="1468232" y="274031"/>
                  </a:lnTo>
                  <a:lnTo>
                    <a:pt x="1479770" y="250955"/>
                  </a:lnTo>
                  <a:lnTo>
                    <a:pt x="1479770" y="242301"/>
                  </a:lnTo>
                  <a:lnTo>
                    <a:pt x="1465347" y="213456"/>
                  </a:lnTo>
                  <a:lnTo>
                    <a:pt x="1419195" y="164419"/>
                  </a:lnTo>
                  <a:lnTo>
                    <a:pt x="1358619" y="115381"/>
                  </a:lnTo>
                  <a:lnTo>
                    <a:pt x="1283621" y="63460"/>
                  </a:lnTo>
                  <a:lnTo>
                    <a:pt x="1194200" y="8653"/>
                  </a:lnTo>
                  <a:lnTo>
                    <a:pt x="1171124" y="2884"/>
                  </a:lnTo>
                  <a:lnTo>
                    <a:pt x="1145163" y="0"/>
                  </a:lnTo>
                  <a:lnTo>
                    <a:pt x="1113433" y="5769"/>
                  </a:lnTo>
                  <a:lnTo>
                    <a:pt x="1075934" y="23076"/>
                  </a:lnTo>
                  <a:lnTo>
                    <a:pt x="1035551" y="43268"/>
                  </a:lnTo>
                  <a:lnTo>
                    <a:pt x="908631" y="69229"/>
                  </a:lnTo>
                  <a:lnTo>
                    <a:pt x="718251" y="109612"/>
                  </a:lnTo>
                  <a:lnTo>
                    <a:pt x="418259" y="17595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57;p25">
              <a:extLst>
                <a:ext uri="{FF2B5EF4-FFF2-40B4-BE49-F238E27FC236}">
                  <a16:creationId xmlns:a16="http://schemas.microsoft.com/office/drawing/2014/main" id="{641E4FE1-14F6-5D41-99C8-8F8C6F63D063}"/>
                </a:ext>
              </a:extLst>
            </p:cNvPr>
            <p:cNvSpPr/>
            <p:nvPr/>
          </p:nvSpPr>
          <p:spPr>
            <a:xfrm>
              <a:off x="5440363" y="2509838"/>
              <a:ext cx="1123950" cy="296862"/>
            </a:xfrm>
            <a:custGeom>
              <a:avLst/>
              <a:gdLst/>
              <a:ahLst/>
              <a:cxnLst/>
              <a:rect l="l" t="t" r="r" b="b"/>
              <a:pathLst>
                <a:path w="1124971" h="297108" extrusionOk="0">
                  <a:moveTo>
                    <a:pt x="288454" y="118267"/>
                  </a:moveTo>
                  <a:lnTo>
                    <a:pt x="173072" y="135574"/>
                  </a:lnTo>
                  <a:lnTo>
                    <a:pt x="0" y="129805"/>
                  </a:lnTo>
                  <a:lnTo>
                    <a:pt x="5769" y="297108"/>
                  </a:lnTo>
                  <a:lnTo>
                    <a:pt x="522102" y="236533"/>
                  </a:lnTo>
                  <a:lnTo>
                    <a:pt x="830748" y="196149"/>
                  </a:lnTo>
                  <a:lnTo>
                    <a:pt x="940360" y="184611"/>
                  </a:lnTo>
                  <a:lnTo>
                    <a:pt x="977859" y="170188"/>
                  </a:lnTo>
                  <a:lnTo>
                    <a:pt x="1124971" y="112497"/>
                  </a:lnTo>
                  <a:lnTo>
                    <a:pt x="1110548" y="28846"/>
                  </a:lnTo>
                  <a:lnTo>
                    <a:pt x="931707" y="0"/>
                  </a:lnTo>
                  <a:lnTo>
                    <a:pt x="876901" y="2885"/>
                  </a:lnTo>
                  <a:lnTo>
                    <a:pt x="799018" y="25961"/>
                  </a:lnTo>
                  <a:lnTo>
                    <a:pt x="721135" y="49038"/>
                  </a:lnTo>
                  <a:lnTo>
                    <a:pt x="623061" y="63460"/>
                  </a:lnTo>
                  <a:lnTo>
                    <a:pt x="288454" y="11826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58;p25">
              <a:extLst>
                <a:ext uri="{FF2B5EF4-FFF2-40B4-BE49-F238E27FC236}">
                  <a16:creationId xmlns:a16="http://schemas.microsoft.com/office/drawing/2014/main" id="{B40E7492-1031-7A4E-8615-9CE8E4448751}"/>
                </a:ext>
              </a:extLst>
            </p:cNvPr>
            <p:cNvSpPr/>
            <p:nvPr/>
          </p:nvSpPr>
          <p:spPr>
            <a:xfrm>
              <a:off x="5426075" y="3106738"/>
              <a:ext cx="1141413" cy="279400"/>
            </a:xfrm>
            <a:custGeom>
              <a:avLst/>
              <a:gdLst/>
              <a:ahLst/>
              <a:cxnLst/>
              <a:rect l="l" t="t" r="r" b="b"/>
              <a:pathLst>
                <a:path w="1142279" h="279800" extrusionOk="0">
                  <a:moveTo>
                    <a:pt x="464411" y="80767"/>
                  </a:moveTo>
                  <a:lnTo>
                    <a:pt x="715366" y="28845"/>
                  </a:lnTo>
                  <a:lnTo>
                    <a:pt x="830748" y="5769"/>
                  </a:lnTo>
                  <a:lnTo>
                    <a:pt x="882670" y="0"/>
                  </a:lnTo>
                  <a:lnTo>
                    <a:pt x="928823" y="0"/>
                  </a:lnTo>
                  <a:lnTo>
                    <a:pt x="974975" y="2884"/>
                  </a:lnTo>
                  <a:lnTo>
                    <a:pt x="1015359" y="8653"/>
                  </a:lnTo>
                  <a:lnTo>
                    <a:pt x="1061512" y="23076"/>
                  </a:lnTo>
                  <a:lnTo>
                    <a:pt x="1142279" y="46152"/>
                  </a:lnTo>
                  <a:lnTo>
                    <a:pt x="1133625" y="115381"/>
                  </a:lnTo>
                  <a:lnTo>
                    <a:pt x="966322" y="187495"/>
                  </a:lnTo>
                  <a:lnTo>
                    <a:pt x="865363" y="196149"/>
                  </a:lnTo>
                  <a:lnTo>
                    <a:pt x="556717" y="224994"/>
                  </a:lnTo>
                  <a:lnTo>
                    <a:pt x="242301" y="256724"/>
                  </a:lnTo>
                  <a:lnTo>
                    <a:pt x="0" y="279800"/>
                  </a:lnTo>
                  <a:lnTo>
                    <a:pt x="0" y="132689"/>
                  </a:lnTo>
                  <a:lnTo>
                    <a:pt x="155765" y="141342"/>
                  </a:lnTo>
                  <a:lnTo>
                    <a:pt x="233648" y="126919"/>
                  </a:lnTo>
                  <a:lnTo>
                    <a:pt x="464411" y="8076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359;p25">
              <a:extLst>
                <a:ext uri="{FF2B5EF4-FFF2-40B4-BE49-F238E27FC236}">
                  <a16:creationId xmlns:a16="http://schemas.microsoft.com/office/drawing/2014/main" id="{E4DE8656-5F80-BE46-A731-81E6F622034D}"/>
                </a:ext>
              </a:extLst>
            </p:cNvPr>
            <p:cNvSpPr/>
            <p:nvPr/>
          </p:nvSpPr>
          <p:spPr>
            <a:xfrm>
              <a:off x="5384800" y="3784600"/>
              <a:ext cx="1160463" cy="296863"/>
            </a:xfrm>
            <a:custGeom>
              <a:avLst/>
              <a:gdLst/>
              <a:ahLst/>
              <a:cxnLst/>
              <a:rect l="l" t="t" r="r" b="b"/>
              <a:pathLst>
                <a:path w="1159586" h="297108" extrusionOk="0">
                  <a:moveTo>
                    <a:pt x="444220" y="74998"/>
                  </a:moveTo>
                  <a:lnTo>
                    <a:pt x="242302" y="106728"/>
                  </a:lnTo>
                  <a:lnTo>
                    <a:pt x="0" y="147112"/>
                  </a:lnTo>
                  <a:lnTo>
                    <a:pt x="31730" y="297108"/>
                  </a:lnTo>
                  <a:lnTo>
                    <a:pt x="328838" y="245186"/>
                  </a:lnTo>
                  <a:lnTo>
                    <a:pt x="585562" y="204803"/>
                  </a:lnTo>
                  <a:lnTo>
                    <a:pt x="747097" y="184611"/>
                  </a:lnTo>
                  <a:lnTo>
                    <a:pt x="934592" y="164419"/>
                  </a:lnTo>
                  <a:lnTo>
                    <a:pt x="1156702" y="152881"/>
                  </a:lnTo>
                  <a:cubicBezTo>
                    <a:pt x="1157663" y="114420"/>
                    <a:pt x="1158625" y="75960"/>
                    <a:pt x="1159586" y="37499"/>
                  </a:cubicBezTo>
                  <a:lnTo>
                    <a:pt x="1018244" y="2885"/>
                  </a:lnTo>
                  <a:lnTo>
                    <a:pt x="983629" y="0"/>
                  </a:lnTo>
                  <a:lnTo>
                    <a:pt x="804788" y="23076"/>
                  </a:lnTo>
                  <a:lnTo>
                    <a:pt x="516333" y="63460"/>
                  </a:lnTo>
                  <a:lnTo>
                    <a:pt x="444220" y="7499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60;p25">
              <a:extLst>
                <a:ext uri="{FF2B5EF4-FFF2-40B4-BE49-F238E27FC236}">
                  <a16:creationId xmlns:a16="http://schemas.microsoft.com/office/drawing/2014/main" id="{CF46A7CE-C6BA-694A-A5A4-96A1EF517E39}"/>
                </a:ext>
              </a:extLst>
            </p:cNvPr>
            <p:cNvSpPr/>
            <p:nvPr/>
          </p:nvSpPr>
          <p:spPr>
            <a:xfrm>
              <a:off x="6086475" y="5068888"/>
              <a:ext cx="822325" cy="847725"/>
            </a:xfrm>
            <a:custGeom>
              <a:avLst/>
              <a:gdLst/>
              <a:ahLst/>
              <a:cxnLst/>
              <a:rect l="l" t="t" r="r" b="b"/>
              <a:pathLst>
                <a:path w="821672" h="847430" extrusionOk="0">
                  <a:moveTo>
                    <a:pt x="172577" y="146819"/>
                  </a:moveTo>
                  <a:lnTo>
                    <a:pt x="275608" y="257577"/>
                  </a:lnTo>
                  <a:lnTo>
                    <a:pt x="342578" y="327123"/>
                  </a:lnTo>
                  <a:lnTo>
                    <a:pt x="409548" y="396669"/>
                  </a:lnTo>
                  <a:lnTo>
                    <a:pt x="468791" y="461063"/>
                  </a:lnTo>
                  <a:lnTo>
                    <a:pt x="538337" y="528034"/>
                  </a:lnTo>
                  <a:lnTo>
                    <a:pt x="595004" y="576973"/>
                  </a:lnTo>
                  <a:lnTo>
                    <a:pt x="633640" y="605307"/>
                  </a:lnTo>
                  <a:lnTo>
                    <a:pt x="661974" y="623337"/>
                  </a:lnTo>
                  <a:lnTo>
                    <a:pt x="716065" y="656822"/>
                  </a:lnTo>
                  <a:lnTo>
                    <a:pt x="744399" y="669701"/>
                  </a:lnTo>
                  <a:lnTo>
                    <a:pt x="767581" y="677429"/>
                  </a:lnTo>
                  <a:lnTo>
                    <a:pt x="821672" y="698035"/>
                  </a:lnTo>
                  <a:lnTo>
                    <a:pt x="90152" y="847430"/>
                  </a:lnTo>
                  <a:lnTo>
                    <a:pt x="144243" y="803641"/>
                  </a:lnTo>
                  <a:lnTo>
                    <a:pt x="200910" y="788187"/>
                  </a:lnTo>
                  <a:lnTo>
                    <a:pt x="244698" y="762429"/>
                  </a:lnTo>
                  <a:lnTo>
                    <a:pt x="270456" y="741823"/>
                  </a:lnTo>
                  <a:lnTo>
                    <a:pt x="293638" y="713489"/>
                  </a:lnTo>
                  <a:lnTo>
                    <a:pt x="309093" y="682580"/>
                  </a:lnTo>
                  <a:lnTo>
                    <a:pt x="316820" y="659398"/>
                  </a:lnTo>
                  <a:lnTo>
                    <a:pt x="319396" y="633640"/>
                  </a:lnTo>
                  <a:lnTo>
                    <a:pt x="314244" y="597580"/>
                  </a:lnTo>
                  <a:lnTo>
                    <a:pt x="296214" y="558943"/>
                  </a:lnTo>
                  <a:lnTo>
                    <a:pt x="275608" y="528034"/>
                  </a:lnTo>
                  <a:lnTo>
                    <a:pt x="211213" y="412124"/>
                  </a:lnTo>
                  <a:lnTo>
                    <a:pt x="121061" y="244698"/>
                  </a:lnTo>
                  <a:lnTo>
                    <a:pt x="43788" y="103031"/>
                  </a:lnTo>
                  <a:lnTo>
                    <a:pt x="5151" y="33485"/>
                  </a:lnTo>
                  <a:lnTo>
                    <a:pt x="0" y="15454"/>
                  </a:lnTo>
                  <a:lnTo>
                    <a:pt x="2576" y="5151"/>
                  </a:lnTo>
                  <a:lnTo>
                    <a:pt x="15454" y="0"/>
                  </a:lnTo>
                  <a:lnTo>
                    <a:pt x="30909" y="2576"/>
                  </a:lnTo>
                  <a:lnTo>
                    <a:pt x="46364" y="15454"/>
                  </a:lnTo>
                  <a:lnTo>
                    <a:pt x="79849" y="48940"/>
                  </a:lnTo>
                  <a:lnTo>
                    <a:pt x="172577" y="14681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" name="Google Shape;365;p26">
            <a:extLst>
              <a:ext uri="{FF2B5EF4-FFF2-40B4-BE49-F238E27FC236}">
                <a16:creationId xmlns:a16="http://schemas.microsoft.com/office/drawing/2014/main" id="{243BC7CD-760D-5044-9DA0-05B8FD1BC19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5404" y="1567451"/>
            <a:ext cx="4238625" cy="444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7276" y="1423071"/>
            <a:ext cx="4238625" cy="444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2" name="Google Shape;3862;p351"/>
          <p:cNvSpPr txBox="1"/>
          <p:nvPr/>
        </p:nvSpPr>
        <p:spPr>
          <a:xfrm>
            <a:off x="3584848" y="7567612"/>
            <a:ext cx="4368550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定</a:t>
            </a:r>
            <a:endParaRPr/>
          </a:p>
        </p:txBody>
      </p:sp>
      <p:sp>
        <p:nvSpPr>
          <p:cNvPr id="3863" name="Google Shape;3863;p351"/>
          <p:cNvSpPr/>
          <p:nvPr/>
        </p:nvSpPr>
        <p:spPr>
          <a:xfrm>
            <a:off x="4465638" y="1331913"/>
            <a:ext cx="563562" cy="901700"/>
          </a:xfrm>
          <a:custGeom>
            <a:avLst/>
            <a:gdLst/>
            <a:ahLst/>
            <a:cxnLst/>
            <a:rect l="l" t="t" r="r" b="b"/>
            <a:pathLst>
              <a:path w="564356" h="902494" extrusionOk="0">
                <a:moveTo>
                  <a:pt x="235744" y="469106"/>
                </a:moveTo>
                <a:lnTo>
                  <a:pt x="235744" y="342900"/>
                </a:lnTo>
                <a:lnTo>
                  <a:pt x="233362" y="314325"/>
                </a:lnTo>
                <a:lnTo>
                  <a:pt x="223837" y="271462"/>
                </a:lnTo>
                <a:lnTo>
                  <a:pt x="211931" y="235744"/>
                </a:lnTo>
                <a:lnTo>
                  <a:pt x="197644" y="200025"/>
                </a:lnTo>
                <a:lnTo>
                  <a:pt x="176212" y="169069"/>
                </a:lnTo>
                <a:lnTo>
                  <a:pt x="145256" y="135731"/>
                </a:lnTo>
                <a:lnTo>
                  <a:pt x="126206" y="119062"/>
                </a:lnTo>
                <a:lnTo>
                  <a:pt x="92869" y="102394"/>
                </a:lnTo>
                <a:lnTo>
                  <a:pt x="54769" y="90487"/>
                </a:lnTo>
                <a:lnTo>
                  <a:pt x="33337" y="78581"/>
                </a:lnTo>
                <a:lnTo>
                  <a:pt x="14287" y="61912"/>
                </a:lnTo>
                <a:lnTo>
                  <a:pt x="4762" y="47625"/>
                </a:lnTo>
                <a:lnTo>
                  <a:pt x="0" y="38100"/>
                </a:lnTo>
                <a:lnTo>
                  <a:pt x="2381" y="26194"/>
                </a:lnTo>
                <a:lnTo>
                  <a:pt x="9525" y="16669"/>
                </a:lnTo>
                <a:lnTo>
                  <a:pt x="33337" y="7144"/>
                </a:lnTo>
                <a:lnTo>
                  <a:pt x="66675" y="0"/>
                </a:lnTo>
                <a:lnTo>
                  <a:pt x="138112" y="7144"/>
                </a:lnTo>
                <a:lnTo>
                  <a:pt x="216694" y="23812"/>
                </a:lnTo>
                <a:lnTo>
                  <a:pt x="259556" y="42862"/>
                </a:lnTo>
                <a:lnTo>
                  <a:pt x="419100" y="114300"/>
                </a:lnTo>
                <a:lnTo>
                  <a:pt x="495300" y="150019"/>
                </a:lnTo>
                <a:lnTo>
                  <a:pt x="519112" y="164306"/>
                </a:lnTo>
                <a:lnTo>
                  <a:pt x="533400" y="180975"/>
                </a:lnTo>
                <a:lnTo>
                  <a:pt x="547687" y="197644"/>
                </a:lnTo>
                <a:lnTo>
                  <a:pt x="559594" y="219075"/>
                </a:lnTo>
                <a:lnTo>
                  <a:pt x="564356" y="242887"/>
                </a:lnTo>
                <a:lnTo>
                  <a:pt x="564356" y="271462"/>
                </a:lnTo>
                <a:lnTo>
                  <a:pt x="554831" y="300037"/>
                </a:lnTo>
                <a:lnTo>
                  <a:pt x="533400" y="326231"/>
                </a:lnTo>
                <a:lnTo>
                  <a:pt x="504825" y="354806"/>
                </a:lnTo>
                <a:lnTo>
                  <a:pt x="488156" y="383381"/>
                </a:lnTo>
                <a:lnTo>
                  <a:pt x="481012" y="421481"/>
                </a:lnTo>
                <a:lnTo>
                  <a:pt x="483394" y="807244"/>
                </a:lnTo>
                <a:lnTo>
                  <a:pt x="357187" y="902494"/>
                </a:lnTo>
                <a:lnTo>
                  <a:pt x="235744" y="847725"/>
                </a:lnTo>
                <a:lnTo>
                  <a:pt x="235744" y="4691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4" name="Google Shape;3864;p351"/>
          <p:cNvSpPr/>
          <p:nvPr/>
        </p:nvSpPr>
        <p:spPr>
          <a:xfrm>
            <a:off x="2847975" y="2085975"/>
            <a:ext cx="357188" cy="1190625"/>
          </a:xfrm>
          <a:custGeom>
            <a:avLst/>
            <a:gdLst/>
            <a:ahLst/>
            <a:cxnLst/>
            <a:rect l="l" t="t" r="r" b="b"/>
            <a:pathLst>
              <a:path w="357188" h="1190625" extrusionOk="0">
                <a:moveTo>
                  <a:pt x="354806" y="414338"/>
                </a:moveTo>
                <a:lnTo>
                  <a:pt x="354806" y="359569"/>
                </a:lnTo>
                <a:lnTo>
                  <a:pt x="338138" y="235744"/>
                </a:lnTo>
                <a:lnTo>
                  <a:pt x="323850" y="178594"/>
                </a:lnTo>
                <a:lnTo>
                  <a:pt x="307181" y="140494"/>
                </a:lnTo>
                <a:lnTo>
                  <a:pt x="283369" y="97631"/>
                </a:lnTo>
                <a:lnTo>
                  <a:pt x="261938" y="73819"/>
                </a:lnTo>
                <a:lnTo>
                  <a:pt x="228600" y="42863"/>
                </a:lnTo>
                <a:lnTo>
                  <a:pt x="197644" y="21431"/>
                </a:lnTo>
                <a:lnTo>
                  <a:pt x="157163" y="0"/>
                </a:lnTo>
                <a:lnTo>
                  <a:pt x="142875" y="0"/>
                </a:lnTo>
                <a:lnTo>
                  <a:pt x="130969" y="4763"/>
                </a:lnTo>
                <a:lnTo>
                  <a:pt x="128588" y="19050"/>
                </a:lnTo>
                <a:lnTo>
                  <a:pt x="140494" y="59531"/>
                </a:lnTo>
                <a:lnTo>
                  <a:pt x="154781" y="92869"/>
                </a:lnTo>
                <a:lnTo>
                  <a:pt x="166688" y="135731"/>
                </a:lnTo>
                <a:lnTo>
                  <a:pt x="173831" y="176213"/>
                </a:lnTo>
                <a:lnTo>
                  <a:pt x="178594" y="230981"/>
                </a:lnTo>
                <a:lnTo>
                  <a:pt x="169069" y="309563"/>
                </a:lnTo>
                <a:lnTo>
                  <a:pt x="157163" y="400050"/>
                </a:lnTo>
                <a:lnTo>
                  <a:pt x="147638" y="459581"/>
                </a:lnTo>
                <a:lnTo>
                  <a:pt x="128588" y="535781"/>
                </a:lnTo>
                <a:lnTo>
                  <a:pt x="107156" y="602456"/>
                </a:lnTo>
                <a:lnTo>
                  <a:pt x="71438" y="707231"/>
                </a:lnTo>
                <a:lnTo>
                  <a:pt x="45244" y="762000"/>
                </a:lnTo>
                <a:lnTo>
                  <a:pt x="26194" y="804863"/>
                </a:lnTo>
                <a:lnTo>
                  <a:pt x="9525" y="847725"/>
                </a:lnTo>
                <a:lnTo>
                  <a:pt x="0" y="892969"/>
                </a:lnTo>
                <a:lnTo>
                  <a:pt x="0" y="954881"/>
                </a:lnTo>
                <a:lnTo>
                  <a:pt x="2381" y="1004888"/>
                </a:lnTo>
                <a:lnTo>
                  <a:pt x="7144" y="1045369"/>
                </a:lnTo>
                <a:lnTo>
                  <a:pt x="21431" y="1097756"/>
                </a:lnTo>
                <a:lnTo>
                  <a:pt x="30956" y="1119188"/>
                </a:lnTo>
                <a:lnTo>
                  <a:pt x="45244" y="1147763"/>
                </a:lnTo>
                <a:lnTo>
                  <a:pt x="71438" y="1169194"/>
                </a:lnTo>
                <a:lnTo>
                  <a:pt x="85725" y="1178719"/>
                </a:lnTo>
                <a:lnTo>
                  <a:pt x="107156" y="1185863"/>
                </a:lnTo>
                <a:lnTo>
                  <a:pt x="130969" y="1190625"/>
                </a:lnTo>
                <a:lnTo>
                  <a:pt x="166688" y="1188244"/>
                </a:lnTo>
                <a:lnTo>
                  <a:pt x="185738" y="1181100"/>
                </a:lnTo>
                <a:lnTo>
                  <a:pt x="219075" y="1150144"/>
                </a:lnTo>
                <a:lnTo>
                  <a:pt x="257175" y="1102519"/>
                </a:lnTo>
                <a:lnTo>
                  <a:pt x="283369" y="1062038"/>
                </a:lnTo>
                <a:lnTo>
                  <a:pt x="295275" y="1035844"/>
                </a:lnTo>
                <a:lnTo>
                  <a:pt x="311944" y="973931"/>
                </a:lnTo>
                <a:lnTo>
                  <a:pt x="326231" y="904875"/>
                </a:lnTo>
                <a:lnTo>
                  <a:pt x="335756" y="859631"/>
                </a:lnTo>
                <a:lnTo>
                  <a:pt x="342900" y="809625"/>
                </a:lnTo>
                <a:lnTo>
                  <a:pt x="350044" y="747713"/>
                </a:lnTo>
                <a:lnTo>
                  <a:pt x="354806" y="709613"/>
                </a:lnTo>
                <a:lnTo>
                  <a:pt x="357188" y="650081"/>
                </a:lnTo>
                <a:lnTo>
                  <a:pt x="357188" y="523875"/>
                </a:lnTo>
                <a:lnTo>
                  <a:pt x="354806" y="4143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5" name="Google Shape;3865;p351"/>
          <p:cNvSpPr/>
          <p:nvPr/>
        </p:nvSpPr>
        <p:spPr>
          <a:xfrm>
            <a:off x="3729038" y="2805113"/>
            <a:ext cx="2200275" cy="490537"/>
          </a:xfrm>
          <a:custGeom>
            <a:avLst/>
            <a:gdLst/>
            <a:ahLst/>
            <a:cxnLst/>
            <a:rect l="l" t="t" r="r" b="b"/>
            <a:pathLst>
              <a:path w="2200275" h="490537" extrusionOk="0">
                <a:moveTo>
                  <a:pt x="1233487" y="185737"/>
                </a:moveTo>
                <a:lnTo>
                  <a:pt x="1119187" y="204787"/>
                </a:lnTo>
                <a:lnTo>
                  <a:pt x="1004887" y="221456"/>
                </a:lnTo>
                <a:lnTo>
                  <a:pt x="871537" y="240506"/>
                </a:lnTo>
                <a:lnTo>
                  <a:pt x="783431" y="254793"/>
                </a:lnTo>
                <a:lnTo>
                  <a:pt x="654843" y="271462"/>
                </a:lnTo>
                <a:lnTo>
                  <a:pt x="554831" y="280987"/>
                </a:lnTo>
                <a:lnTo>
                  <a:pt x="461962" y="288131"/>
                </a:lnTo>
                <a:lnTo>
                  <a:pt x="364331" y="290512"/>
                </a:lnTo>
                <a:lnTo>
                  <a:pt x="302418" y="285750"/>
                </a:lnTo>
                <a:lnTo>
                  <a:pt x="247650" y="278606"/>
                </a:lnTo>
                <a:lnTo>
                  <a:pt x="183356" y="261937"/>
                </a:lnTo>
                <a:lnTo>
                  <a:pt x="116681" y="235743"/>
                </a:lnTo>
                <a:lnTo>
                  <a:pt x="66675" y="207168"/>
                </a:lnTo>
                <a:lnTo>
                  <a:pt x="33337" y="188118"/>
                </a:lnTo>
                <a:lnTo>
                  <a:pt x="9525" y="185737"/>
                </a:lnTo>
                <a:lnTo>
                  <a:pt x="0" y="192881"/>
                </a:lnTo>
                <a:lnTo>
                  <a:pt x="0" y="207168"/>
                </a:lnTo>
                <a:lnTo>
                  <a:pt x="7143" y="235743"/>
                </a:lnTo>
                <a:lnTo>
                  <a:pt x="26193" y="269081"/>
                </a:lnTo>
                <a:lnTo>
                  <a:pt x="54768" y="307181"/>
                </a:lnTo>
                <a:lnTo>
                  <a:pt x="90487" y="342900"/>
                </a:lnTo>
                <a:lnTo>
                  <a:pt x="135731" y="378618"/>
                </a:lnTo>
                <a:lnTo>
                  <a:pt x="169068" y="402431"/>
                </a:lnTo>
                <a:lnTo>
                  <a:pt x="223837" y="431006"/>
                </a:lnTo>
                <a:lnTo>
                  <a:pt x="278606" y="454818"/>
                </a:lnTo>
                <a:lnTo>
                  <a:pt x="335756" y="471487"/>
                </a:lnTo>
                <a:lnTo>
                  <a:pt x="385762" y="483393"/>
                </a:lnTo>
                <a:lnTo>
                  <a:pt x="450056" y="490537"/>
                </a:lnTo>
                <a:lnTo>
                  <a:pt x="497681" y="490537"/>
                </a:lnTo>
                <a:lnTo>
                  <a:pt x="564356" y="490537"/>
                </a:lnTo>
                <a:lnTo>
                  <a:pt x="626268" y="485775"/>
                </a:lnTo>
                <a:lnTo>
                  <a:pt x="676275" y="478631"/>
                </a:lnTo>
                <a:lnTo>
                  <a:pt x="747712" y="464343"/>
                </a:lnTo>
                <a:lnTo>
                  <a:pt x="1062037" y="423862"/>
                </a:lnTo>
                <a:lnTo>
                  <a:pt x="1126331" y="421481"/>
                </a:lnTo>
                <a:lnTo>
                  <a:pt x="1209675" y="411956"/>
                </a:lnTo>
                <a:lnTo>
                  <a:pt x="1366837" y="388143"/>
                </a:lnTo>
                <a:lnTo>
                  <a:pt x="1490662" y="366712"/>
                </a:lnTo>
                <a:lnTo>
                  <a:pt x="1643062" y="338137"/>
                </a:lnTo>
                <a:lnTo>
                  <a:pt x="1874043" y="297656"/>
                </a:lnTo>
                <a:lnTo>
                  <a:pt x="2035968" y="269081"/>
                </a:lnTo>
                <a:lnTo>
                  <a:pt x="2093118" y="257175"/>
                </a:lnTo>
                <a:lnTo>
                  <a:pt x="2135981" y="240506"/>
                </a:lnTo>
                <a:lnTo>
                  <a:pt x="2159793" y="223837"/>
                </a:lnTo>
                <a:lnTo>
                  <a:pt x="2176462" y="207168"/>
                </a:lnTo>
                <a:lnTo>
                  <a:pt x="2188368" y="185737"/>
                </a:lnTo>
                <a:lnTo>
                  <a:pt x="2197893" y="159543"/>
                </a:lnTo>
                <a:lnTo>
                  <a:pt x="2200275" y="128587"/>
                </a:lnTo>
                <a:lnTo>
                  <a:pt x="2193131" y="100012"/>
                </a:lnTo>
                <a:lnTo>
                  <a:pt x="2174081" y="80962"/>
                </a:lnTo>
                <a:lnTo>
                  <a:pt x="2145506" y="64293"/>
                </a:lnTo>
                <a:lnTo>
                  <a:pt x="2100262" y="42862"/>
                </a:lnTo>
                <a:lnTo>
                  <a:pt x="2033587" y="23812"/>
                </a:lnTo>
                <a:lnTo>
                  <a:pt x="1962150" y="7143"/>
                </a:lnTo>
                <a:lnTo>
                  <a:pt x="1916906" y="0"/>
                </a:lnTo>
                <a:lnTo>
                  <a:pt x="1888331" y="0"/>
                </a:lnTo>
                <a:lnTo>
                  <a:pt x="1857375" y="7143"/>
                </a:lnTo>
                <a:lnTo>
                  <a:pt x="1824037" y="21431"/>
                </a:lnTo>
                <a:lnTo>
                  <a:pt x="1766887" y="54768"/>
                </a:lnTo>
                <a:lnTo>
                  <a:pt x="1735931" y="71437"/>
                </a:lnTo>
                <a:lnTo>
                  <a:pt x="1657350" y="95250"/>
                </a:lnTo>
                <a:lnTo>
                  <a:pt x="1473993" y="138112"/>
                </a:lnTo>
                <a:lnTo>
                  <a:pt x="1233487" y="1857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6" name="Google Shape;3866;p351"/>
          <p:cNvSpPr/>
          <p:nvPr/>
        </p:nvSpPr>
        <p:spPr>
          <a:xfrm>
            <a:off x="2752725" y="4049713"/>
            <a:ext cx="1112838" cy="1597025"/>
          </a:xfrm>
          <a:custGeom>
            <a:avLst/>
            <a:gdLst/>
            <a:ahLst/>
            <a:cxnLst/>
            <a:rect l="l" t="t" r="r" b="b"/>
            <a:pathLst>
              <a:path w="1112044" h="1595438" extrusionOk="0">
                <a:moveTo>
                  <a:pt x="497681" y="942975"/>
                </a:moveTo>
                <a:lnTo>
                  <a:pt x="538163" y="881063"/>
                </a:lnTo>
                <a:lnTo>
                  <a:pt x="573881" y="807244"/>
                </a:lnTo>
                <a:lnTo>
                  <a:pt x="600075" y="750094"/>
                </a:lnTo>
                <a:lnTo>
                  <a:pt x="626269" y="688182"/>
                </a:lnTo>
                <a:lnTo>
                  <a:pt x="650081" y="623888"/>
                </a:lnTo>
                <a:lnTo>
                  <a:pt x="669131" y="561975"/>
                </a:lnTo>
                <a:lnTo>
                  <a:pt x="685800" y="502444"/>
                </a:lnTo>
                <a:lnTo>
                  <a:pt x="700088" y="445294"/>
                </a:lnTo>
                <a:lnTo>
                  <a:pt x="711994" y="378619"/>
                </a:lnTo>
                <a:lnTo>
                  <a:pt x="716756" y="330994"/>
                </a:lnTo>
                <a:lnTo>
                  <a:pt x="719138" y="271463"/>
                </a:lnTo>
                <a:lnTo>
                  <a:pt x="711994" y="228600"/>
                </a:lnTo>
                <a:lnTo>
                  <a:pt x="700088" y="192882"/>
                </a:lnTo>
                <a:lnTo>
                  <a:pt x="678656" y="157163"/>
                </a:lnTo>
                <a:lnTo>
                  <a:pt x="652463" y="119063"/>
                </a:lnTo>
                <a:lnTo>
                  <a:pt x="621506" y="85725"/>
                </a:lnTo>
                <a:lnTo>
                  <a:pt x="597694" y="54769"/>
                </a:lnTo>
                <a:lnTo>
                  <a:pt x="585788" y="33338"/>
                </a:lnTo>
                <a:lnTo>
                  <a:pt x="583406" y="11907"/>
                </a:lnTo>
                <a:lnTo>
                  <a:pt x="592931" y="0"/>
                </a:lnTo>
                <a:lnTo>
                  <a:pt x="616744" y="0"/>
                </a:lnTo>
                <a:lnTo>
                  <a:pt x="661988" y="7144"/>
                </a:lnTo>
                <a:lnTo>
                  <a:pt x="731044" y="26194"/>
                </a:lnTo>
                <a:lnTo>
                  <a:pt x="783431" y="47625"/>
                </a:lnTo>
                <a:lnTo>
                  <a:pt x="845344" y="76200"/>
                </a:lnTo>
                <a:lnTo>
                  <a:pt x="907256" y="109538"/>
                </a:lnTo>
                <a:lnTo>
                  <a:pt x="952500" y="140494"/>
                </a:lnTo>
                <a:lnTo>
                  <a:pt x="1028700" y="200025"/>
                </a:lnTo>
                <a:lnTo>
                  <a:pt x="1073944" y="245269"/>
                </a:lnTo>
                <a:lnTo>
                  <a:pt x="1095375" y="266700"/>
                </a:lnTo>
                <a:lnTo>
                  <a:pt x="1107281" y="280988"/>
                </a:lnTo>
                <a:lnTo>
                  <a:pt x="1112044" y="297657"/>
                </a:lnTo>
                <a:lnTo>
                  <a:pt x="1112044" y="321469"/>
                </a:lnTo>
                <a:lnTo>
                  <a:pt x="1097756" y="345282"/>
                </a:lnTo>
                <a:lnTo>
                  <a:pt x="1066800" y="364332"/>
                </a:lnTo>
                <a:lnTo>
                  <a:pt x="1035844" y="381000"/>
                </a:lnTo>
                <a:lnTo>
                  <a:pt x="988219" y="488157"/>
                </a:lnTo>
                <a:lnTo>
                  <a:pt x="959644" y="554832"/>
                </a:lnTo>
                <a:lnTo>
                  <a:pt x="912019" y="645319"/>
                </a:lnTo>
                <a:lnTo>
                  <a:pt x="816769" y="809625"/>
                </a:lnTo>
                <a:lnTo>
                  <a:pt x="797719" y="857250"/>
                </a:lnTo>
                <a:lnTo>
                  <a:pt x="731044" y="950119"/>
                </a:lnTo>
                <a:lnTo>
                  <a:pt x="614363" y="1102519"/>
                </a:lnTo>
                <a:lnTo>
                  <a:pt x="500063" y="1243013"/>
                </a:lnTo>
                <a:lnTo>
                  <a:pt x="442913" y="1309688"/>
                </a:lnTo>
                <a:lnTo>
                  <a:pt x="378619" y="1364457"/>
                </a:lnTo>
                <a:lnTo>
                  <a:pt x="245269" y="1469232"/>
                </a:lnTo>
                <a:lnTo>
                  <a:pt x="140494" y="1543050"/>
                </a:lnTo>
                <a:lnTo>
                  <a:pt x="66675" y="1593057"/>
                </a:lnTo>
                <a:lnTo>
                  <a:pt x="42863" y="1595438"/>
                </a:lnTo>
                <a:lnTo>
                  <a:pt x="16669" y="1595438"/>
                </a:lnTo>
                <a:lnTo>
                  <a:pt x="0" y="1581150"/>
                </a:lnTo>
                <a:lnTo>
                  <a:pt x="0" y="1557338"/>
                </a:lnTo>
                <a:lnTo>
                  <a:pt x="9525" y="1538288"/>
                </a:lnTo>
                <a:lnTo>
                  <a:pt x="90488" y="1457325"/>
                </a:lnTo>
                <a:lnTo>
                  <a:pt x="216694" y="1319213"/>
                </a:lnTo>
                <a:lnTo>
                  <a:pt x="338138" y="1171575"/>
                </a:lnTo>
                <a:lnTo>
                  <a:pt x="416719" y="1064419"/>
                </a:lnTo>
                <a:lnTo>
                  <a:pt x="497681" y="9429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7" name="Google Shape;3867;p351"/>
          <p:cNvSpPr/>
          <p:nvPr/>
        </p:nvSpPr>
        <p:spPr>
          <a:xfrm>
            <a:off x="3052763" y="1938338"/>
            <a:ext cx="4027487" cy="533400"/>
          </a:xfrm>
          <a:custGeom>
            <a:avLst/>
            <a:gdLst/>
            <a:ahLst/>
            <a:cxnLst/>
            <a:rect l="l" t="t" r="r" b="b"/>
            <a:pathLst>
              <a:path w="4028119" h="533683" extrusionOk="0">
                <a:moveTo>
                  <a:pt x="1376699" y="254944"/>
                </a:moveTo>
                <a:lnTo>
                  <a:pt x="1080964" y="288937"/>
                </a:lnTo>
                <a:lnTo>
                  <a:pt x="860012" y="312732"/>
                </a:lnTo>
                <a:lnTo>
                  <a:pt x="676452" y="333127"/>
                </a:lnTo>
                <a:lnTo>
                  <a:pt x="445303" y="353523"/>
                </a:lnTo>
                <a:lnTo>
                  <a:pt x="217553" y="373918"/>
                </a:lnTo>
                <a:lnTo>
                  <a:pt x="115575" y="380717"/>
                </a:lnTo>
                <a:lnTo>
                  <a:pt x="0" y="438504"/>
                </a:lnTo>
                <a:lnTo>
                  <a:pt x="135971" y="533683"/>
                </a:lnTo>
                <a:lnTo>
                  <a:pt x="261743" y="530284"/>
                </a:lnTo>
                <a:lnTo>
                  <a:pt x="411310" y="526885"/>
                </a:lnTo>
                <a:lnTo>
                  <a:pt x="584672" y="513288"/>
                </a:lnTo>
                <a:lnTo>
                  <a:pt x="832818" y="486094"/>
                </a:lnTo>
                <a:lnTo>
                  <a:pt x="1060568" y="458900"/>
                </a:lnTo>
                <a:lnTo>
                  <a:pt x="1318912" y="424907"/>
                </a:lnTo>
                <a:lnTo>
                  <a:pt x="1570457" y="390915"/>
                </a:lnTo>
                <a:lnTo>
                  <a:pt x="1788009" y="356922"/>
                </a:lnTo>
                <a:lnTo>
                  <a:pt x="1920580" y="346724"/>
                </a:lnTo>
                <a:lnTo>
                  <a:pt x="2243510" y="322930"/>
                </a:lnTo>
                <a:lnTo>
                  <a:pt x="2515450" y="302534"/>
                </a:lnTo>
                <a:lnTo>
                  <a:pt x="2753398" y="285538"/>
                </a:lnTo>
                <a:lnTo>
                  <a:pt x="3025339" y="271941"/>
                </a:lnTo>
                <a:lnTo>
                  <a:pt x="3246290" y="265142"/>
                </a:lnTo>
                <a:lnTo>
                  <a:pt x="3355067" y="265142"/>
                </a:lnTo>
                <a:lnTo>
                  <a:pt x="3457044" y="275340"/>
                </a:lnTo>
                <a:lnTo>
                  <a:pt x="3518231" y="285538"/>
                </a:lnTo>
                <a:lnTo>
                  <a:pt x="3949936" y="469098"/>
                </a:lnTo>
                <a:lnTo>
                  <a:pt x="3980530" y="462299"/>
                </a:lnTo>
                <a:lnTo>
                  <a:pt x="4011123" y="438504"/>
                </a:lnTo>
                <a:lnTo>
                  <a:pt x="4024720" y="421508"/>
                </a:lnTo>
                <a:lnTo>
                  <a:pt x="4028119" y="397713"/>
                </a:lnTo>
                <a:lnTo>
                  <a:pt x="4028119" y="377318"/>
                </a:lnTo>
                <a:lnTo>
                  <a:pt x="4014522" y="353523"/>
                </a:lnTo>
                <a:lnTo>
                  <a:pt x="3977130" y="319530"/>
                </a:lnTo>
                <a:lnTo>
                  <a:pt x="3915944" y="258344"/>
                </a:lnTo>
                <a:lnTo>
                  <a:pt x="3837761" y="186959"/>
                </a:lnTo>
                <a:lnTo>
                  <a:pt x="3759578" y="122373"/>
                </a:lnTo>
                <a:lnTo>
                  <a:pt x="3725585" y="98579"/>
                </a:lnTo>
                <a:lnTo>
                  <a:pt x="3667798" y="71385"/>
                </a:lnTo>
                <a:lnTo>
                  <a:pt x="3582817" y="20396"/>
                </a:lnTo>
                <a:lnTo>
                  <a:pt x="3548824" y="0"/>
                </a:lnTo>
                <a:lnTo>
                  <a:pt x="3504634" y="0"/>
                </a:lnTo>
                <a:lnTo>
                  <a:pt x="3433249" y="10198"/>
                </a:lnTo>
                <a:lnTo>
                  <a:pt x="3351667" y="33993"/>
                </a:lnTo>
                <a:lnTo>
                  <a:pt x="3270085" y="67985"/>
                </a:lnTo>
                <a:lnTo>
                  <a:pt x="3113719" y="78183"/>
                </a:lnTo>
                <a:lnTo>
                  <a:pt x="2760197" y="105377"/>
                </a:lnTo>
                <a:lnTo>
                  <a:pt x="2379480" y="135970"/>
                </a:lnTo>
                <a:lnTo>
                  <a:pt x="1944375" y="173362"/>
                </a:lnTo>
                <a:lnTo>
                  <a:pt x="1862793" y="183560"/>
                </a:lnTo>
                <a:lnTo>
                  <a:pt x="1652039" y="220952"/>
                </a:lnTo>
                <a:lnTo>
                  <a:pt x="1458281" y="244747"/>
                </a:lnTo>
                <a:lnTo>
                  <a:pt x="1376699" y="2549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8" name="Google Shape;3868;p351"/>
          <p:cNvSpPr/>
          <p:nvPr/>
        </p:nvSpPr>
        <p:spPr>
          <a:xfrm>
            <a:off x="6256338" y="2179638"/>
            <a:ext cx="771525" cy="542925"/>
          </a:xfrm>
          <a:custGeom>
            <a:avLst/>
            <a:gdLst/>
            <a:ahLst/>
            <a:cxnLst/>
            <a:rect l="l" t="t" r="r" b="b"/>
            <a:pathLst>
              <a:path w="771525" h="542925" extrusionOk="0">
                <a:moveTo>
                  <a:pt x="221456" y="238125"/>
                </a:moveTo>
                <a:lnTo>
                  <a:pt x="290512" y="152400"/>
                </a:lnTo>
                <a:lnTo>
                  <a:pt x="314325" y="121444"/>
                </a:lnTo>
                <a:lnTo>
                  <a:pt x="319087" y="111919"/>
                </a:lnTo>
                <a:lnTo>
                  <a:pt x="319087" y="66675"/>
                </a:lnTo>
                <a:lnTo>
                  <a:pt x="314325" y="28575"/>
                </a:lnTo>
                <a:lnTo>
                  <a:pt x="314325" y="0"/>
                </a:lnTo>
                <a:lnTo>
                  <a:pt x="771525" y="221456"/>
                </a:lnTo>
                <a:cubicBezTo>
                  <a:pt x="744565" y="228809"/>
                  <a:pt x="758031" y="226219"/>
                  <a:pt x="742950" y="228600"/>
                </a:cubicBezTo>
                <a:lnTo>
                  <a:pt x="681037" y="233362"/>
                </a:lnTo>
                <a:lnTo>
                  <a:pt x="623887" y="245269"/>
                </a:lnTo>
                <a:lnTo>
                  <a:pt x="528637" y="273844"/>
                </a:lnTo>
                <a:lnTo>
                  <a:pt x="435769" y="314325"/>
                </a:lnTo>
                <a:lnTo>
                  <a:pt x="359569" y="352425"/>
                </a:lnTo>
                <a:lnTo>
                  <a:pt x="283369" y="395287"/>
                </a:lnTo>
                <a:lnTo>
                  <a:pt x="192881" y="450056"/>
                </a:lnTo>
                <a:lnTo>
                  <a:pt x="100012" y="516731"/>
                </a:lnTo>
                <a:lnTo>
                  <a:pt x="66675" y="538162"/>
                </a:lnTo>
                <a:lnTo>
                  <a:pt x="50006" y="542925"/>
                </a:lnTo>
                <a:lnTo>
                  <a:pt x="21431" y="542925"/>
                </a:lnTo>
                <a:lnTo>
                  <a:pt x="9525" y="535781"/>
                </a:lnTo>
                <a:lnTo>
                  <a:pt x="0" y="519112"/>
                </a:lnTo>
                <a:lnTo>
                  <a:pt x="2381" y="497681"/>
                </a:lnTo>
                <a:lnTo>
                  <a:pt x="30956" y="466725"/>
                </a:lnTo>
                <a:lnTo>
                  <a:pt x="126206" y="357187"/>
                </a:lnTo>
                <a:lnTo>
                  <a:pt x="221456" y="2381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9" name="Google Shape;3869;p351"/>
          <p:cNvSpPr/>
          <p:nvPr/>
        </p:nvSpPr>
        <p:spPr>
          <a:xfrm>
            <a:off x="4371975" y="3200400"/>
            <a:ext cx="523875" cy="2270125"/>
          </a:xfrm>
          <a:custGeom>
            <a:avLst/>
            <a:gdLst/>
            <a:ahLst/>
            <a:cxnLst/>
            <a:rect l="l" t="t" r="r" b="b"/>
            <a:pathLst>
              <a:path w="523875" h="2270125" extrusionOk="0">
                <a:moveTo>
                  <a:pt x="260350" y="809625"/>
                </a:moveTo>
                <a:lnTo>
                  <a:pt x="260350" y="669925"/>
                </a:lnTo>
                <a:lnTo>
                  <a:pt x="260350" y="574675"/>
                </a:lnTo>
                <a:lnTo>
                  <a:pt x="260350" y="434975"/>
                </a:lnTo>
                <a:lnTo>
                  <a:pt x="254000" y="311150"/>
                </a:lnTo>
                <a:lnTo>
                  <a:pt x="241300" y="171450"/>
                </a:lnTo>
                <a:lnTo>
                  <a:pt x="231775" y="120650"/>
                </a:lnTo>
                <a:lnTo>
                  <a:pt x="222250" y="98425"/>
                </a:lnTo>
                <a:lnTo>
                  <a:pt x="203200" y="82550"/>
                </a:lnTo>
                <a:lnTo>
                  <a:pt x="184150" y="73025"/>
                </a:lnTo>
                <a:lnTo>
                  <a:pt x="146050" y="63500"/>
                </a:lnTo>
                <a:lnTo>
                  <a:pt x="0" y="25400"/>
                </a:lnTo>
                <a:lnTo>
                  <a:pt x="393700" y="0"/>
                </a:lnTo>
                <a:lnTo>
                  <a:pt x="460375" y="53975"/>
                </a:lnTo>
                <a:lnTo>
                  <a:pt x="498475" y="82550"/>
                </a:lnTo>
                <a:lnTo>
                  <a:pt x="514350" y="101600"/>
                </a:lnTo>
                <a:lnTo>
                  <a:pt x="523875" y="123825"/>
                </a:lnTo>
                <a:lnTo>
                  <a:pt x="523875" y="149225"/>
                </a:lnTo>
                <a:lnTo>
                  <a:pt x="517525" y="190500"/>
                </a:lnTo>
                <a:lnTo>
                  <a:pt x="508000" y="231775"/>
                </a:lnTo>
                <a:lnTo>
                  <a:pt x="508000" y="869950"/>
                </a:lnTo>
                <a:lnTo>
                  <a:pt x="482600" y="1050925"/>
                </a:lnTo>
                <a:cubicBezTo>
                  <a:pt x="483658" y="1432983"/>
                  <a:pt x="484717" y="1815042"/>
                  <a:pt x="485775" y="2197100"/>
                </a:cubicBezTo>
                <a:lnTo>
                  <a:pt x="358775" y="2270125"/>
                </a:lnTo>
                <a:lnTo>
                  <a:pt x="263525" y="2105025"/>
                </a:lnTo>
                <a:cubicBezTo>
                  <a:pt x="262467" y="1679575"/>
                  <a:pt x="261408" y="1254125"/>
                  <a:pt x="260350" y="80962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0" name="Google Shape;3870;p351"/>
          <p:cNvSpPr/>
          <p:nvPr/>
        </p:nvSpPr>
        <p:spPr>
          <a:xfrm>
            <a:off x="4716463" y="3897313"/>
            <a:ext cx="1465262" cy="381000"/>
          </a:xfrm>
          <a:custGeom>
            <a:avLst/>
            <a:gdLst/>
            <a:ahLst/>
            <a:cxnLst/>
            <a:rect l="l" t="t" r="r" b="b"/>
            <a:pathLst>
              <a:path w="1464469" h="381000" extrusionOk="0">
                <a:moveTo>
                  <a:pt x="678657" y="345282"/>
                </a:moveTo>
                <a:lnTo>
                  <a:pt x="550069" y="361950"/>
                </a:lnTo>
                <a:lnTo>
                  <a:pt x="454819" y="373857"/>
                </a:lnTo>
                <a:lnTo>
                  <a:pt x="383382" y="381000"/>
                </a:lnTo>
                <a:lnTo>
                  <a:pt x="316707" y="381000"/>
                </a:lnTo>
                <a:lnTo>
                  <a:pt x="238125" y="376238"/>
                </a:lnTo>
                <a:lnTo>
                  <a:pt x="164307" y="366713"/>
                </a:lnTo>
                <a:lnTo>
                  <a:pt x="95250" y="345282"/>
                </a:lnTo>
                <a:lnTo>
                  <a:pt x="0" y="228600"/>
                </a:lnTo>
                <a:lnTo>
                  <a:pt x="152400" y="154782"/>
                </a:lnTo>
                <a:lnTo>
                  <a:pt x="202407" y="171450"/>
                </a:lnTo>
                <a:lnTo>
                  <a:pt x="245269" y="178594"/>
                </a:lnTo>
                <a:lnTo>
                  <a:pt x="311944" y="180975"/>
                </a:lnTo>
                <a:lnTo>
                  <a:pt x="390525" y="176213"/>
                </a:lnTo>
                <a:lnTo>
                  <a:pt x="490538" y="169069"/>
                </a:lnTo>
                <a:lnTo>
                  <a:pt x="614363" y="152400"/>
                </a:lnTo>
                <a:lnTo>
                  <a:pt x="702469" y="138113"/>
                </a:lnTo>
                <a:lnTo>
                  <a:pt x="809625" y="119063"/>
                </a:lnTo>
                <a:lnTo>
                  <a:pt x="888207" y="95250"/>
                </a:lnTo>
                <a:lnTo>
                  <a:pt x="962025" y="66675"/>
                </a:lnTo>
                <a:lnTo>
                  <a:pt x="1009650" y="47625"/>
                </a:lnTo>
                <a:lnTo>
                  <a:pt x="1069182" y="16669"/>
                </a:lnTo>
                <a:lnTo>
                  <a:pt x="1092994" y="0"/>
                </a:lnTo>
                <a:lnTo>
                  <a:pt x="1109663" y="0"/>
                </a:lnTo>
                <a:lnTo>
                  <a:pt x="1169194" y="7144"/>
                </a:lnTo>
                <a:lnTo>
                  <a:pt x="1240632" y="19050"/>
                </a:lnTo>
                <a:lnTo>
                  <a:pt x="1300163" y="30957"/>
                </a:lnTo>
                <a:lnTo>
                  <a:pt x="1366838" y="47625"/>
                </a:lnTo>
                <a:lnTo>
                  <a:pt x="1426369" y="71438"/>
                </a:lnTo>
                <a:lnTo>
                  <a:pt x="1452563" y="83344"/>
                </a:lnTo>
                <a:lnTo>
                  <a:pt x="1459707" y="97632"/>
                </a:lnTo>
                <a:lnTo>
                  <a:pt x="1464469" y="123825"/>
                </a:lnTo>
                <a:lnTo>
                  <a:pt x="1459707" y="154782"/>
                </a:lnTo>
                <a:lnTo>
                  <a:pt x="1450182" y="178594"/>
                </a:lnTo>
                <a:lnTo>
                  <a:pt x="1433513" y="200025"/>
                </a:lnTo>
                <a:lnTo>
                  <a:pt x="1390650" y="216694"/>
                </a:lnTo>
                <a:lnTo>
                  <a:pt x="1302544" y="242888"/>
                </a:lnTo>
                <a:lnTo>
                  <a:pt x="1183482" y="271463"/>
                </a:lnTo>
                <a:lnTo>
                  <a:pt x="1064419" y="295275"/>
                </a:lnTo>
                <a:lnTo>
                  <a:pt x="909638" y="316707"/>
                </a:lnTo>
                <a:lnTo>
                  <a:pt x="678657" y="34528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1" name="Google Shape;3871;p351"/>
          <p:cNvSpPr/>
          <p:nvPr/>
        </p:nvSpPr>
        <p:spPr>
          <a:xfrm>
            <a:off x="3457575" y="4819650"/>
            <a:ext cx="3689350" cy="1250950"/>
          </a:xfrm>
          <a:custGeom>
            <a:avLst/>
            <a:gdLst/>
            <a:ahLst/>
            <a:cxnLst/>
            <a:rect l="l" t="t" r="r" b="b"/>
            <a:pathLst>
              <a:path w="3689350" h="1250950" extrusionOk="0">
                <a:moveTo>
                  <a:pt x="723900" y="276225"/>
                </a:moveTo>
                <a:lnTo>
                  <a:pt x="542925" y="200025"/>
                </a:lnTo>
                <a:lnTo>
                  <a:pt x="346075" y="114300"/>
                </a:lnTo>
                <a:lnTo>
                  <a:pt x="146050" y="25400"/>
                </a:lnTo>
                <a:lnTo>
                  <a:pt x="98425" y="0"/>
                </a:lnTo>
                <a:lnTo>
                  <a:pt x="0" y="6350"/>
                </a:lnTo>
                <a:lnTo>
                  <a:pt x="50800" y="85725"/>
                </a:lnTo>
                <a:lnTo>
                  <a:pt x="187325" y="168275"/>
                </a:lnTo>
                <a:lnTo>
                  <a:pt x="381000" y="273050"/>
                </a:lnTo>
                <a:lnTo>
                  <a:pt x="552450" y="361950"/>
                </a:lnTo>
                <a:lnTo>
                  <a:pt x="774700" y="476250"/>
                </a:lnTo>
                <a:lnTo>
                  <a:pt x="993775" y="587375"/>
                </a:lnTo>
                <a:lnTo>
                  <a:pt x="1187450" y="682625"/>
                </a:lnTo>
                <a:lnTo>
                  <a:pt x="1435100" y="800100"/>
                </a:lnTo>
                <a:lnTo>
                  <a:pt x="1768475" y="958850"/>
                </a:lnTo>
                <a:lnTo>
                  <a:pt x="1987550" y="1060450"/>
                </a:lnTo>
                <a:lnTo>
                  <a:pt x="2133600" y="1127125"/>
                </a:lnTo>
                <a:lnTo>
                  <a:pt x="2244725" y="1177925"/>
                </a:lnTo>
                <a:lnTo>
                  <a:pt x="2330450" y="1216025"/>
                </a:lnTo>
                <a:lnTo>
                  <a:pt x="2371725" y="1231900"/>
                </a:lnTo>
                <a:lnTo>
                  <a:pt x="2428875" y="1244600"/>
                </a:lnTo>
                <a:lnTo>
                  <a:pt x="2495550" y="1250950"/>
                </a:lnTo>
                <a:lnTo>
                  <a:pt x="2635250" y="1241425"/>
                </a:lnTo>
                <a:lnTo>
                  <a:pt x="2873375" y="1212850"/>
                </a:lnTo>
                <a:lnTo>
                  <a:pt x="3279775" y="1158875"/>
                </a:lnTo>
                <a:lnTo>
                  <a:pt x="3549650" y="1123950"/>
                </a:lnTo>
                <a:lnTo>
                  <a:pt x="3644900" y="1111250"/>
                </a:lnTo>
                <a:lnTo>
                  <a:pt x="3663950" y="1104900"/>
                </a:lnTo>
                <a:lnTo>
                  <a:pt x="3683000" y="1089025"/>
                </a:lnTo>
                <a:lnTo>
                  <a:pt x="3689350" y="1073150"/>
                </a:lnTo>
                <a:lnTo>
                  <a:pt x="3689350" y="1060450"/>
                </a:lnTo>
                <a:lnTo>
                  <a:pt x="3673475" y="1035050"/>
                </a:lnTo>
                <a:lnTo>
                  <a:pt x="3648075" y="1019175"/>
                </a:lnTo>
                <a:lnTo>
                  <a:pt x="3552825" y="1006475"/>
                </a:lnTo>
                <a:lnTo>
                  <a:pt x="3324225" y="977900"/>
                </a:lnTo>
                <a:lnTo>
                  <a:pt x="3051175" y="936625"/>
                </a:lnTo>
                <a:lnTo>
                  <a:pt x="2743200" y="892175"/>
                </a:lnTo>
                <a:lnTo>
                  <a:pt x="2444750" y="838200"/>
                </a:lnTo>
                <a:lnTo>
                  <a:pt x="2197100" y="784225"/>
                </a:lnTo>
                <a:lnTo>
                  <a:pt x="1831975" y="682625"/>
                </a:lnTo>
                <a:lnTo>
                  <a:pt x="1444625" y="568325"/>
                </a:lnTo>
                <a:lnTo>
                  <a:pt x="1371600" y="542925"/>
                </a:lnTo>
                <a:lnTo>
                  <a:pt x="1190625" y="466725"/>
                </a:lnTo>
                <a:lnTo>
                  <a:pt x="1073150" y="422275"/>
                </a:lnTo>
                <a:lnTo>
                  <a:pt x="723900" y="2762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17B3902-4FC8-7E45-8CAF-B136E98D6CE6}"/>
              </a:ext>
            </a:extLst>
          </p:cNvPr>
          <p:cNvGrpSpPr/>
          <p:nvPr/>
        </p:nvGrpSpPr>
        <p:grpSpPr>
          <a:xfrm>
            <a:off x="2760743" y="1339932"/>
            <a:ext cx="4394200" cy="4738687"/>
            <a:chOff x="2905125" y="1484313"/>
            <a:chExt cx="4394200" cy="4738687"/>
          </a:xfrm>
        </p:grpSpPr>
        <p:sp>
          <p:nvSpPr>
            <p:cNvPr id="12" name="Google Shape;3863;p351">
              <a:extLst>
                <a:ext uri="{FF2B5EF4-FFF2-40B4-BE49-F238E27FC236}">
                  <a16:creationId xmlns:a16="http://schemas.microsoft.com/office/drawing/2014/main" id="{A930A2BB-EDC6-494B-A338-ADEFC6DCC958}"/>
                </a:ext>
              </a:extLst>
            </p:cNvPr>
            <p:cNvSpPr/>
            <p:nvPr/>
          </p:nvSpPr>
          <p:spPr>
            <a:xfrm>
              <a:off x="4618038" y="1484313"/>
              <a:ext cx="563562" cy="901700"/>
            </a:xfrm>
            <a:custGeom>
              <a:avLst/>
              <a:gdLst/>
              <a:ahLst/>
              <a:cxnLst/>
              <a:rect l="l" t="t" r="r" b="b"/>
              <a:pathLst>
                <a:path w="564356" h="902494" extrusionOk="0">
                  <a:moveTo>
                    <a:pt x="235744" y="469106"/>
                  </a:moveTo>
                  <a:lnTo>
                    <a:pt x="235744" y="342900"/>
                  </a:lnTo>
                  <a:lnTo>
                    <a:pt x="233362" y="314325"/>
                  </a:lnTo>
                  <a:lnTo>
                    <a:pt x="223837" y="271462"/>
                  </a:lnTo>
                  <a:lnTo>
                    <a:pt x="211931" y="235744"/>
                  </a:lnTo>
                  <a:lnTo>
                    <a:pt x="197644" y="200025"/>
                  </a:lnTo>
                  <a:lnTo>
                    <a:pt x="176212" y="169069"/>
                  </a:lnTo>
                  <a:lnTo>
                    <a:pt x="145256" y="135731"/>
                  </a:lnTo>
                  <a:lnTo>
                    <a:pt x="126206" y="119062"/>
                  </a:lnTo>
                  <a:lnTo>
                    <a:pt x="92869" y="102394"/>
                  </a:lnTo>
                  <a:lnTo>
                    <a:pt x="54769" y="90487"/>
                  </a:lnTo>
                  <a:lnTo>
                    <a:pt x="33337" y="78581"/>
                  </a:lnTo>
                  <a:lnTo>
                    <a:pt x="14287" y="61912"/>
                  </a:lnTo>
                  <a:lnTo>
                    <a:pt x="4762" y="47625"/>
                  </a:lnTo>
                  <a:lnTo>
                    <a:pt x="0" y="38100"/>
                  </a:lnTo>
                  <a:lnTo>
                    <a:pt x="2381" y="26194"/>
                  </a:lnTo>
                  <a:lnTo>
                    <a:pt x="9525" y="16669"/>
                  </a:lnTo>
                  <a:lnTo>
                    <a:pt x="33337" y="7144"/>
                  </a:lnTo>
                  <a:lnTo>
                    <a:pt x="66675" y="0"/>
                  </a:lnTo>
                  <a:lnTo>
                    <a:pt x="138112" y="7144"/>
                  </a:lnTo>
                  <a:lnTo>
                    <a:pt x="216694" y="23812"/>
                  </a:lnTo>
                  <a:lnTo>
                    <a:pt x="259556" y="42862"/>
                  </a:lnTo>
                  <a:lnTo>
                    <a:pt x="419100" y="114300"/>
                  </a:lnTo>
                  <a:lnTo>
                    <a:pt x="495300" y="150019"/>
                  </a:lnTo>
                  <a:lnTo>
                    <a:pt x="519112" y="164306"/>
                  </a:lnTo>
                  <a:lnTo>
                    <a:pt x="533400" y="180975"/>
                  </a:lnTo>
                  <a:lnTo>
                    <a:pt x="547687" y="197644"/>
                  </a:lnTo>
                  <a:lnTo>
                    <a:pt x="559594" y="219075"/>
                  </a:lnTo>
                  <a:lnTo>
                    <a:pt x="564356" y="242887"/>
                  </a:lnTo>
                  <a:lnTo>
                    <a:pt x="564356" y="271462"/>
                  </a:lnTo>
                  <a:lnTo>
                    <a:pt x="554831" y="300037"/>
                  </a:lnTo>
                  <a:lnTo>
                    <a:pt x="533400" y="326231"/>
                  </a:lnTo>
                  <a:lnTo>
                    <a:pt x="504825" y="354806"/>
                  </a:lnTo>
                  <a:lnTo>
                    <a:pt x="488156" y="383381"/>
                  </a:lnTo>
                  <a:lnTo>
                    <a:pt x="481012" y="421481"/>
                  </a:lnTo>
                  <a:lnTo>
                    <a:pt x="483394" y="807244"/>
                  </a:lnTo>
                  <a:lnTo>
                    <a:pt x="357187" y="902494"/>
                  </a:lnTo>
                  <a:lnTo>
                    <a:pt x="235744" y="847725"/>
                  </a:lnTo>
                  <a:lnTo>
                    <a:pt x="235744" y="4691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864;p351">
              <a:extLst>
                <a:ext uri="{FF2B5EF4-FFF2-40B4-BE49-F238E27FC236}">
                  <a16:creationId xmlns:a16="http://schemas.microsoft.com/office/drawing/2014/main" id="{BE995B9B-45A1-DE41-852A-1424E0C18D69}"/>
                </a:ext>
              </a:extLst>
            </p:cNvPr>
            <p:cNvSpPr/>
            <p:nvPr/>
          </p:nvSpPr>
          <p:spPr>
            <a:xfrm>
              <a:off x="3000375" y="2238375"/>
              <a:ext cx="357188" cy="1190625"/>
            </a:xfrm>
            <a:custGeom>
              <a:avLst/>
              <a:gdLst/>
              <a:ahLst/>
              <a:cxnLst/>
              <a:rect l="l" t="t" r="r" b="b"/>
              <a:pathLst>
                <a:path w="357188" h="1190625" extrusionOk="0">
                  <a:moveTo>
                    <a:pt x="354806" y="414338"/>
                  </a:moveTo>
                  <a:lnTo>
                    <a:pt x="354806" y="359569"/>
                  </a:lnTo>
                  <a:lnTo>
                    <a:pt x="338138" y="235744"/>
                  </a:lnTo>
                  <a:lnTo>
                    <a:pt x="323850" y="178594"/>
                  </a:lnTo>
                  <a:lnTo>
                    <a:pt x="307181" y="140494"/>
                  </a:lnTo>
                  <a:lnTo>
                    <a:pt x="283369" y="97631"/>
                  </a:lnTo>
                  <a:lnTo>
                    <a:pt x="261938" y="73819"/>
                  </a:lnTo>
                  <a:lnTo>
                    <a:pt x="228600" y="42863"/>
                  </a:lnTo>
                  <a:lnTo>
                    <a:pt x="197644" y="21431"/>
                  </a:lnTo>
                  <a:lnTo>
                    <a:pt x="157163" y="0"/>
                  </a:lnTo>
                  <a:lnTo>
                    <a:pt x="142875" y="0"/>
                  </a:lnTo>
                  <a:lnTo>
                    <a:pt x="130969" y="4763"/>
                  </a:lnTo>
                  <a:lnTo>
                    <a:pt x="128588" y="19050"/>
                  </a:lnTo>
                  <a:lnTo>
                    <a:pt x="140494" y="59531"/>
                  </a:lnTo>
                  <a:lnTo>
                    <a:pt x="154781" y="92869"/>
                  </a:lnTo>
                  <a:lnTo>
                    <a:pt x="166688" y="135731"/>
                  </a:lnTo>
                  <a:lnTo>
                    <a:pt x="173831" y="176213"/>
                  </a:lnTo>
                  <a:lnTo>
                    <a:pt x="178594" y="230981"/>
                  </a:lnTo>
                  <a:lnTo>
                    <a:pt x="169069" y="309563"/>
                  </a:lnTo>
                  <a:lnTo>
                    <a:pt x="157163" y="400050"/>
                  </a:lnTo>
                  <a:lnTo>
                    <a:pt x="147638" y="459581"/>
                  </a:lnTo>
                  <a:lnTo>
                    <a:pt x="128588" y="535781"/>
                  </a:lnTo>
                  <a:lnTo>
                    <a:pt x="107156" y="602456"/>
                  </a:lnTo>
                  <a:lnTo>
                    <a:pt x="71438" y="707231"/>
                  </a:lnTo>
                  <a:lnTo>
                    <a:pt x="45244" y="762000"/>
                  </a:lnTo>
                  <a:lnTo>
                    <a:pt x="26194" y="804863"/>
                  </a:lnTo>
                  <a:lnTo>
                    <a:pt x="9525" y="847725"/>
                  </a:lnTo>
                  <a:lnTo>
                    <a:pt x="0" y="892969"/>
                  </a:lnTo>
                  <a:lnTo>
                    <a:pt x="0" y="954881"/>
                  </a:lnTo>
                  <a:lnTo>
                    <a:pt x="2381" y="1004888"/>
                  </a:lnTo>
                  <a:lnTo>
                    <a:pt x="7144" y="1045369"/>
                  </a:lnTo>
                  <a:lnTo>
                    <a:pt x="21431" y="1097756"/>
                  </a:lnTo>
                  <a:lnTo>
                    <a:pt x="30956" y="1119188"/>
                  </a:lnTo>
                  <a:lnTo>
                    <a:pt x="45244" y="1147763"/>
                  </a:lnTo>
                  <a:lnTo>
                    <a:pt x="71438" y="1169194"/>
                  </a:lnTo>
                  <a:lnTo>
                    <a:pt x="85725" y="1178719"/>
                  </a:lnTo>
                  <a:lnTo>
                    <a:pt x="107156" y="1185863"/>
                  </a:lnTo>
                  <a:lnTo>
                    <a:pt x="130969" y="1190625"/>
                  </a:lnTo>
                  <a:lnTo>
                    <a:pt x="166688" y="1188244"/>
                  </a:lnTo>
                  <a:lnTo>
                    <a:pt x="185738" y="1181100"/>
                  </a:lnTo>
                  <a:lnTo>
                    <a:pt x="219075" y="1150144"/>
                  </a:lnTo>
                  <a:lnTo>
                    <a:pt x="257175" y="1102519"/>
                  </a:lnTo>
                  <a:lnTo>
                    <a:pt x="283369" y="1062038"/>
                  </a:lnTo>
                  <a:lnTo>
                    <a:pt x="295275" y="1035844"/>
                  </a:lnTo>
                  <a:lnTo>
                    <a:pt x="311944" y="973931"/>
                  </a:lnTo>
                  <a:lnTo>
                    <a:pt x="326231" y="904875"/>
                  </a:lnTo>
                  <a:lnTo>
                    <a:pt x="335756" y="859631"/>
                  </a:lnTo>
                  <a:lnTo>
                    <a:pt x="342900" y="809625"/>
                  </a:lnTo>
                  <a:lnTo>
                    <a:pt x="350044" y="747713"/>
                  </a:lnTo>
                  <a:lnTo>
                    <a:pt x="354806" y="709613"/>
                  </a:lnTo>
                  <a:lnTo>
                    <a:pt x="357188" y="650081"/>
                  </a:lnTo>
                  <a:lnTo>
                    <a:pt x="357188" y="523875"/>
                  </a:lnTo>
                  <a:lnTo>
                    <a:pt x="354806" y="4143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865;p351">
              <a:extLst>
                <a:ext uri="{FF2B5EF4-FFF2-40B4-BE49-F238E27FC236}">
                  <a16:creationId xmlns:a16="http://schemas.microsoft.com/office/drawing/2014/main" id="{4186E7E7-13BF-2244-9266-9562A65782F1}"/>
                </a:ext>
              </a:extLst>
            </p:cNvPr>
            <p:cNvSpPr/>
            <p:nvPr/>
          </p:nvSpPr>
          <p:spPr>
            <a:xfrm>
              <a:off x="3881438" y="2957513"/>
              <a:ext cx="2200275" cy="490537"/>
            </a:xfrm>
            <a:custGeom>
              <a:avLst/>
              <a:gdLst/>
              <a:ahLst/>
              <a:cxnLst/>
              <a:rect l="l" t="t" r="r" b="b"/>
              <a:pathLst>
                <a:path w="2200275" h="490537" extrusionOk="0">
                  <a:moveTo>
                    <a:pt x="1233487" y="185737"/>
                  </a:moveTo>
                  <a:lnTo>
                    <a:pt x="1119187" y="204787"/>
                  </a:lnTo>
                  <a:lnTo>
                    <a:pt x="1004887" y="221456"/>
                  </a:lnTo>
                  <a:lnTo>
                    <a:pt x="871537" y="240506"/>
                  </a:lnTo>
                  <a:lnTo>
                    <a:pt x="783431" y="254793"/>
                  </a:lnTo>
                  <a:lnTo>
                    <a:pt x="654843" y="271462"/>
                  </a:lnTo>
                  <a:lnTo>
                    <a:pt x="554831" y="280987"/>
                  </a:lnTo>
                  <a:lnTo>
                    <a:pt x="461962" y="288131"/>
                  </a:lnTo>
                  <a:lnTo>
                    <a:pt x="364331" y="290512"/>
                  </a:lnTo>
                  <a:lnTo>
                    <a:pt x="302418" y="285750"/>
                  </a:lnTo>
                  <a:lnTo>
                    <a:pt x="247650" y="278606"/>
                  </a:lnTo>
                  <a:lnTo>
                    <a:pt x="183356" y="261937"/>
                  </a:lnTo>
                  <a:lnTo>
                    <a:pt x="116681" y="235743"/>
                  </a:lnTo>
                  <a:lnTo>
                    <a:pt x="66675" y="207168"/>
                  </a:lnTo>
                  <a:lnTo>
                    <a:pt x="33337" y="188118"/>
                  </a:lnTo>
                  <a:lnTo>
                    <a:pt x="9525" y="185737"/>
                  </a:lnTo>
                  <a:lnTo>
                    <a:pt x="0" y="192881"/>
                  </a:lnTo>
                  <a:lnTo>
                    <a:pt x="0" y="207168"/>
                  </a:lnTo>
                  <a:lnTo>
                    <a:pt x="7143" y="235743"/>
                  </a:lnTo>
                  <a:lnTo>
                    <a:pt x="26193" y="269081"/>
                  </a:lnTo>
                  <a:lnTo>
                    <a:pt x="54768" y="307181"/>
                  </a:lnTo>
                  <a:lnTo>
                    <a:pt x="90487" y="342900"/>
                  </a:lnTo>
                  <a:lnTo>
                    <a:pt x="135731" y="378618"/>
                  </a:lnTo>
                  <a:lnTo>
                    <a:pt x="169068" y="402431"/>
                  </a:lnTo>
                  <a:lnTo>
                    <a:pt x="223837" y="431006"/>
                  </a:lnTo>
                  <a:lnTo>
                    <a:pt x="278606" y="454818"/>
                  </a:lnTo>
                  <a:lnTo>
                    <a:pt x="335756" y="471487"/>
                  </a:lnTo>
                  <a:lnTo>
                    <a:pt x="385762" y="483393"/>
                  </a:lnTo>
                  <a:lnTo>
                    <a:pt x="450056" y="490537"/>
                  </a:lnTo>
                  <a:lnTo>
                    <a:pt x="497681" y="490537"/>
                  </a:lnTo>
                  <a:lnTo>
                    <a:pt x="564356" y="490537"/>
                  </a:lnTo>
                  <a:lnTo>
                    <a:pt x="626268" y="485775"/>
                  </a:lnTo>
                  <a:lnTo>
                    <a:pt x="676275" y="478631"/>
                  </a:lnTo>
                  <a:lnTo>
                    <a:pt x="747712" y="464343"/>
                  </a:lnTo>
                  <a:lnTo>
                    <a:pt x="1062037" y="423862"/>
                  </a:lnTo>
                  <a:lnTo>
                    <a:pt x="1126331" y="421481"/>
                  </a:lnTo>
                  <a:lnTo>
                    <a:pt x="1209675" y="411956"/>
                  </a:lnTo>
                  <a:lnTo>
                    <a:pt x="1366837" y="388143"/>
                  </a:lnTo>
                  <a:lnTo>
                    <a:pt x="1490662" y="366712"/>
                  </a:lnTo>
                  <a:lnTo>
                    <a:pt x="1643062" y="338137"/>
                  </a:lnTo>
                  <a:lnTo>
                    <a:pt x="1874043" y="297656"/>
                  </a:lnTo>
                  <a:lnTo>
                    <a:pt x="2035968" y="269081"/>
                  </a:lnTo>
                  <a:lnTo>
                    <a:pt x="2093118" y="257175"/>
                  </a:lnTo>
                  <a:lnTo>
                    <a:pt x="2135981" y="240506"/>
                  </a:lnTo>
                  <a:lnTo>
                    <a:pt x="2159793" y="223837"/>
                  </a:lnTo>
                  <a:lnTo>
                    <a:pt x="2176462" y="207168"/>
                  </a:lnTo>
                  <a:lnTo>
                    <a:pt x="2188368" y="185737"/>
                  </a:lnTo>
                  <a:lnTo>
                    <a:pt x="2197893" y="159543"/>
                  </a:lnTo>
                  <a:lnTo>
                    <a:pt x="2200275" y="128587"/>
                  </a:lnTo>
                  <a:lnTo>
                    <a:pt x="2193131" y="100012"/>
                  </a:lnTo>
                  <a:lnTo>
                    <a:pt x="2174081" y="80962"/>
                  </a:lnTo>
                  <a:lnTo>
                    <a:pt x="2145506" y="64293"/>
                  </a:lnTo>
                  <a:lnTo>
                    <a:pt x="2100262" y="42862"/>
                  </a:lnTo>
                  <a:lnTo>
                    <a:pt x="2033587" y="23812"/>
                  </a:lnTo>
                  <a:lnTo>
                    <a:pt x="1962150" y="7143"/>
                  </a:lnTo>
                  <a:lnTo>
                    <a:pt x="1916906" y="0"/>
                  </a:lnTo>
                  <a:lnTo>
                    <a:pt x="1888331" y="0"/>
                  </a:lnTo>
                  <a:lnTo>
                    <a:pt x="1857375" y="7143"/>
                  </a:lnTo>
                  <a:lnTo>
                    <a:pt x="1824037" y="21431"/>
                  </a:lnTo>
                  <a:lnTo>
                    <a:pt x="1766887" y="54768"/>
                  </a:lnTo>
                  <a:lnTo>
                    <a:pt x="1735931" y="71437"/>
                  </a:lnTo>
                  <a:lnTo>
                    <a:pt x="1657350" y="95250"/>
                  </a:lnTo>
                  <a:lnTo>
                    <a:pt x="1473993" y="138112"/>
                  </a:lnTo>
                  <a:lnTo>
                    <a:pt x="1233487" y="1857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866;p351">
              <a:extLst>
                <a:ext uri="{FF2B5EF4-FFF2-40B4-BE49-F238E27FC236}">
                  <a16:creationId xmlns:a16="http://schemas.microsoft.com/office/drawing/2014/main" id="{98EB83B1-8A12-D448-9948-5C31318C1D19}"/>
                </a:ext>
              </a:extLst>
            </p:cNvPr>
            <p:cNvSpPr/>
            <p:nvPr/>
          </p:nvSpPr>
          <p:spPr>
            <a:xfrm>
              <a:off x="2905125" y="4202113"/>
              <a:ext cx="1112838" cy="1597025"/>
            </a:xfrm>
            <a:custGeom>
              <a:avLst/>
              <a:gdLst/>
              <a:ahLst/>
              <a:cxnLst/>
              <a:rect l="l" t="t" r="r" b="b"/>
              <a:pathLst>
                <a:path w="1112044" h="1595438" extrusionOk="0">
                  <a:moveTo>
                    <a:pt x="497681" y="942975"/>
                  </a:moveTo>
                  <a:lnTo>
                    <a:pt x="538163" y="881063"/>
                  </a:lnTo>
                  <a:lnTo>
                    <a:pt x="573881" y="807244"/>
                  </a:lnTo>
                  <a:lnTo>
                    <a:pt x="600075" y="750094"/>
                  </a:lnTo>
                  <a:lnTo>
                    <a:pt x="626269" y="688182"/>
                  </a:lnTo>
                  <a:lnTo>
                    <a:pt x="650081" y="623888"/>
                  </a:lnTo>
                  <a:lnTo>
                    <a:pt x="669131" y="561975"/>
                  </a:lnTo>
                  <a:lnTo>
                    <a:pt x="685800" y="502444"/>
                  </a:lnTo>
                  <a:lnTo>
                    <a:pt x="700088" y="445294"/>
                  </a:lnTo>
                  <a:lnTo>
                    <a:pt x="711994" y="378619"/>
                  </a:lnTo>
                  <a:lnTo>
                    <a:pt x="716756" y="330994"/>
                  </a:lnTo>
                  <a:lnTo>
                    <a:pt x="719138" y="271463"/>
                  </a:lnTo>
                  <a:lnTo>
                    <a:pt x="711994" y="228600"/>
                  </a:lnTo>
                  <a:lnTo>
                    <a:pt x="700088" y="192882"/>
                  </a:lnTo>
                  <a:lnTo>
                    <a:pt x="678656" y="157163"/>
                  </a:lnTo>
                  <a:lnTo>
                    <a:pt x="652463" y="119063"/>
                  </a:lnTo>
                  <a:lnTo>
                    <a:pt x="621506" y="85725"/>
                  </a:lnTo>
                  <a:lnTo>
                    <a:pt x="597694" y="54769"/>
                  </a:lnTo>
                  <a:lnTo>
                    <a:pt x="585788" y="33338"/>
                  </a:lnTo>
                  <a:lnTo>
                    <a:pt x="583406" y="11907"/>
                  </a:lnTo>
                  <a:lnTo>
                    <a:pt x="592931" y="0"/>
                  </a:lnTo>
                  <a:lnTo>
                    <a:pt x="616744" y="0"/>
                  </a:lnTo>
                  <a:lnTo>
                    <a:pt x="661988" y="7144"/>
                  </a:lnTo>
                  <a:lnTo>
                    <a:pt x="731044" y="26194"/>
                  </a:lnTo>
                  <a:lnTo>
                    <a:pt x="783431" y="47625"/>
                  </a:lnTo>
                  <a:lnTo>
                    <a:pt x="845344" y="76200"/>
                  </a:lnTo>
                  <a:lnTo>
                    <a:pt x="907256" y="109538"/>
                  </a:lnTo>
                  <a:lnTo>
                    <a:pt x="952500" y="140494"/>
                  </a:lnTo>
                  <a:lnTo>
                    <a:pt x="1028700" y="200025"/>
                  </a:lnTo>
                  <a:lnTo>
                    <a:pt x="1073944" y="245269"/>
                  </a:lnTo>
                  <a:lnTo>
                    <a:pt x="1095375" y="266700"/>
                  </a:lnTo>
                  <a:lnTo>
                    <a:pt x="1107281" y="280988"/>
                  </a:lnTo>
                  <a:lnTo>
                    <a:pt x="1112044" y="297657"/>
                  </a:lnTo>
                  <a:lnTo>
                    <a:pt x="1112044" y="321469"/>
                  </a:lnTo>
                  <a:lnTo>
                    <a:pt x="1097756" y="345282"/>
                  </a:lnTo>
                  <a:lnTo>
                    <a:pt x="1066800" y="364332"/>
                  </a:lnTo>
                  <a:lnTo>
                    <a:pt x="1035844" y="381000"/>
                  </a:lnTo>
                  <a:lnTo>
                    <a:pt x="988219" y="488157"/>
                  </a:lnTo>
                  <a:lnTo>
                    <a:pt x="959644" y="554832"/>
                  </a:lnTo>
                  <a:lnTo>
                    <a:pt x="912019" y="645319"/>
                  </a:lnTo>
                  <a:lnTo>
                    <a:pt x="816769" y="809625"/>
                  </a:lnTo>
                  <a:lnTo>
                    <a:pt x="797719" y="857250"/>
                  </a:lnTo>
                  <a:lnTo>
                    <a:pt x="731044" y="950119"/>
                  </a:lnTo>
                  <a:lnTo>
                    <a:pt x="614363" y="1102519"/>
                  </a:lnTo>
                  <a:lnTo>
                    <a:pt x="500063" y="1243013"/>
                  </a:lnTo>
                  <a:lnTo>
                    <a:pt x="442913" y="1309688"/>
                  </a:lnTo>
                  <a:lnTo>
                    <a:pt x="378619" y="1364457"/>
                  </a:lnTo>
                  <a:lnTo>
                    <a:pt x="245269" y="1469232"/>
                  </a:lnTo>
                  <a:lnTo>
                    <a:pt x="140494" y="1543050"/>
                  </a:lnTo>
                  <a:lnTo>
                    <a:pt x="66675" y="1593057"/>
                  </a:lnTo>
                  <a:lnTo>
                    <a:pt x="42863" y="1595438"/>
                  </a:lnTo>
                  <a:lnTo>
                    <a:pt x="16669" y="1595438"/>
                  </a:lnTo>
                  <a:lnTo>
                    <a:pt x="0" y="1581150"/>
                  </a:lnTo>
                  <a:lnTo>
                    <a:pt x="0" y="1557338"/>
                  </a:lnTo>
                  <a:lnTo>
                    <a:pt x="9525" y="1538288"/>
                  </a:lnTo>
                  <a:lnTo>
                    <a:pt x="90488" y="1457325"/>
                  </a:lnTo>
                  <a:lnTo>
                    <a:pt x="216694" y="1319213"/>
                  </a:lnTo>
                  <a:lnTo>
                    <a:pt x="338138" y="1171575"/>
                  </a:lnTo>
                  <a:lnTo>
                    <a:pt x="416719" y="1064419"/>
                  </a:lnTo>
                  <a:lnTo>
                    <a:pt x="497681" y="9429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867;p351">
              <a:extLst>
                <a:ext uri="{FF2B5EF4-FFF2-40B4-BE49-F238E27FC236}">
                  <a16:creationId xmlns:a16="http://schemas.microsoft.com/office/drawing/2014/main" id="{A8E27C88-45AF-D54D-878F-E6B7B0DED524}"/>
                </a:ext>
              </a:extLst>
            </p:cNvPr>
            <p:cNvSpPr/>
            <p:nvPr/>
          </p:nvSpPr>
          <p:spPr>
            <a:xfrm>
              <a:off x="3205163" y="2090738"/>
              <a:ext cx="4027487" cy="533400"/>
            </a:xfrm>
            <a:custGeom>
              <a:avLst/>
              <a:gdLst/>
              <a:ahLst/>
              <a:cxnLst/>
              <a:rect l="l" t="t" r="r" b="b"/>
              <a:pathLst>
                <a:path w="4028119" h="533683" extrusionOk="0">
                  <a:moveTo>
                    <a:pt x="1376699" y="254944"/>
                  </a:moveTo>
                  <a:lnTo>
                    <a:pt x="1080964" y="288937"/>
                  </a:lnTo>
                  <a:lnTo>
                    <a:pt x="860012" y="312732"/>
                  </a:lnTo>
                  <a:lnTo>
                    <a:pt x="676452" y="333127"/>
                  </a:lnTo>
                  <a:lnTo>
                    <a:pt x="445303" y="353523"/>
                  </a:lnTo>
                  <a:lnTo>
                    <a:pt x="217553" y="373918"/>
                  </a:lnTo>
                  <a:lnTo>
                    <a:pt x="115575" y="380717"/>
                  </a:lnTo>
                  <a:lnTo>
                    <a:pt x="0" y="438504"/>
                  </a:lnTo>
                  <a:lnTo>
                    <a:pt x="135971" y="533683"/>
                  </a:lnTo>
                  <a:lnTo>
                    <a:pt x="261743" y="530284"/>
                  </a:lnTo>
                  <a:lnTo>
                    <a:pt x="411310" y="526885"/>
                  </a:lnTo>
                  <a:lnTo>
                    <a:pt x="584672" y="513288"/>
                  </a:lnTo>
                  <a:lnTo>
                    <a:pt x="832818" y="486094"/>
                  </a:lnTo>
                  <a:lnTo>
                    <a:pt x="1060568" y="458900"/>
                  </a:lnTo>
                  <a:lnTo>
                    <a:pt x="1318912" y="424907"/>
                  </a:lnTo>
                  <a:lnTo>
                    <a:pt x="1570457" y="390915"/>
                  </a:lnTo>
                  <a:lnTo>
                    <a:pt x="1788009" y="356922"/>
                  </a:lnTo>
                  <a:lnTo>
                    <a:pt x="1920580" y="346724"/>
                  </a:lnTo>
                  <a:lnTo>
                    <a:pt x="2243510" y="322930"/>
                  </a:lnTo>
                  <a:lnTo>
                    <a:pt x="2515450" y="302534"/>
                  </a:lnTo>
                  <a:lnTo>
                    <a:pt x="2753398" y="285538"/>
                  </a:lnTo>
                  <a:lnTo>
                    <a:pt x="3025339" y="271941"/>
                  </a:lnTo>
                  <a:lnTo>
                    <a:pt x="3246290" y="265142"/>
                  </a:lnTo>
                  <a:lnTo>
                    <a:pt x="3355067" y="265142"/>
                  </a:lnTo>
                  <a:lnTo>
                    <a:pt x="3457044" y="275340"/>
                  </a:lnTo>
                  <a:lnTo>
                    <a:pt x="3518231" y="285538"/>
                  </a:lnTo>
                  <a:lnTo>
                    <a:pt x="3949936" y="469098"/>
                  </a:lnTo>
                  <a:lnTo>
                    <a:pt x="3980530" y="462299"/>
                  </a:lnTo>
                  <a:lnTo>
                    <a:pt x="4011123" y="438504"/>
                  </a:lnTo>
                  <a:lnTo>
                    <a:pt x="4024720" y="421508"/>
                  </a:lnTo>
                  <a:lnTo>
                    <a:pt x="4028119" y="397713"/>
                  </a:lnTo>
                  <a:lnTo>
                    <a:pt x="4028119" y="377318"/>
                  </a:lnTo>
                  <a:lnTo>
                    <a:pt x="4014522" y="353523"/>
                  </a:lnTo>
                  <a:lnTo>
                    <a:pt x="3977130" y="319530"/>
                  </a:lnTo>
                  <a:lnTo>
                    <a:pt x="3915944" y="258344"/>
                  </a:lnTo>
                  <a:lnTo>
                    <a:pt x="3837761" y="186959"/>
                  </a:lnTo>
                  <a:lnTo>
                    <a:pt x="3759578" y="122373"/>
                  </a:lnTo>
                  <a:lnTo>
                    <a:pt x="3725585" y="98579"/>
                  </a:lnTo>
                  <a:lnTo>
                    <a:pt x="3667798" y="71385"/>
                  </a:lnTo>
                  <a:lnTo>
                    <a:pt x="3582817" y="20396"/>
                  </a:lnTo>
                  <a:lnTo>
                    <a:pt x="3548824" y="0"/>
                  </a:lnTo>
                  <a:lnTo>
                    <a:pt x="3504634" y="0"/>
                  </a:lnTo>
                  <a:lnTo>
                    <a:pt x="3433249" y="10198"/>
                  </a:lnTo>
                  <a:lnTo>
                    <a:pt x="3351667" y="33993"/>
                  </a:lnTo>
                  <a:lnTo>
                    <a:pt x="3270085" y="67985"/>
                  </a:lnTo>
                  <a:lnTo>
                    <a:pt x="3113719" y="78183"/>
                  </a:lnTo>
                  <a:lnTo>
                    <a:pt x="2760197" y="105377"/>
                  </a:lnTo>
                  <a:lnTo>
                    <a:pt x="2379480" y="135970"/>
                  </a:lnTo>
                  <a:lnTo>
                    <a:pt x="1944375" y="173362"/>
                  </a:lnTo>
                  <a:lnTo>
                    <a:pt x="1862793" y="183560"/>
                  </a:lnTo>
                  <a:lnTo>
                    <a:pt x="1652039" y="220952"/>
                  </a:lnTo>
                  <a:lnTo>
                    <a:pt x="1458281" y="244747"/>
                  </a:lnTo>
                  <a:lnTo>
                    <a:pt x="1376699" y="2549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868;p351">
              <a:extLst>
                <a:ext uri="{FF2B5EF4-FFF2-40B4-BE49-F238E27FC236}">
                  <a16:creationId xmlns:a16="http://schemas.microsoft.com/office/drawing/2014/main" id="{567D6D96-0B29-3247-99D2-0C5D0DF61F57}"/>
                </a:ext>
              </a:extLst>
            </p:cNvPr>
            <p:cNvSpPr/>
            <p:nvPr/>
          </p:nvSpPr>
          <p:spPr>
            <a:xfrm>
              <a:off x="6408738" y="2332038"/>
              <a:ext cx="771525" cy="542925"/>
            </a:xfrm>
            <a:custGeom>
              <a:avLst/>
              <a:gdLst/>
              <a:ahLst/>
              <a:cxnLst/>
              <a:rect l="l" t="t" r="r" b="b"/>
              <a:pathLst>
                <a:path w="771525" h="542925" extrusionOk="0">
                  <a:moveTo>
                    <a:pt x="221456" y="238125"/>
                  </a:moveTo>
                  <a:lnTo>
                    <a:pt x="290512" y="152400"/>
                  </a:lnTo>
                  <a:lnTo>
                    <a:pt x="314325" y="121444"/>
                  </a:lnTo>
                  <a:lnTo>
                    <a:pt x="319087" y="111919"/>
                  </a:lnTo>
                  <a:lnTo>
                    <a:pt x="319087" y="66675"/>
                  </a:lnTo>
                  <a:lnTo>
                    <a:pt x="314325" y="28575"/>
                  </a:lnTo>
                  <a:lnTo>
                    <a:pt x="314325" y="0"/>
                  </a:lnTo>
                  <a:lnTo>
                    <a:pt x="771525" y="221456"/>
                  </a:lnTo>
                  <a:cubicBezTo>
                    <a:pt x="744565" y="228809"/>
                    <a:pt x="758031" y="226219"/>
                    <a:pt x="742950" y="228600"/>
                  </a:cubicBezTo>
                  <a:lnTo>
                    <a:pt x="681037" y="233362"/>
                  </a:lnTo>
                  <a:lnTo>
                    <a:pt x="623887" y="245269"/>
                  </a:lnTo>
                  <a:lnTo>
                    <a:pt x="528637" y="273844"/>
                  </a:lnTo>
                  <a:lnTo>
                    <a:pt x="435769" y="314325"/>
                  </a:lnTo>
                  <a:lnTo>
                    <a:pt x="359569" y="352425"/>
                  </a:lnTo>
                  <a:lnTo>
                    <a:pt x="283369" y="395287"/>
                  </a:lnTo>
                  <a:lnTo>
                    <a:pt x="192881" y="450056"/>
                  </a:lnTo>
                  <a:lnTo>
                    <a:pt x="100012" y="516731"/>
                  </a:lnTo>
                  <a:lnTo>
                    <a:pt x="66675" y="538162"/>
                  </a:lnTo>
                  <a:lnTo>
                    <a:pt x="50006" y="542925"/>
                  </a:lnTo>
                  <a:lnTo>
                    <a:pt x="21431" y="542925"/>
                  </a:lnTo>
                  <a:lnTo>
                    <a:pt x="9525" y="535781"/>
                  </a:lnTo>
                  <a:lnTo>
                    <a:pt x="0" y="519112"/>
                  </a:lnTo>
                  <a:lnTo>
                    <a:pt x="2381" y="497681"/>
                  </a:lnTo>
                  <a:lnTo>
                    <a:pt x="30956" y="466725"/>
                  </a:lnTo>
                  <a:lnTo>
                    <a:pt x="126206" y="357187"/>
                  </a:lnTo>
                  <a:lnTo>
                    <a:pt x="221456" y="2381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869;p351">
              <a:extLst>
                <a:ext uri="{FF2B5EF4-FFF2-40B4-BE49-F238E27FC236}">
                  <a16:creationId xmlns:a16="http://schemas.microsoft.com/office/drawing/2014/main" id="{FCB19637-0840-144E-859C-D2570C6461EA}"/>
                </a:ext>
              </a:extLst>
            </p:cNvPr>
            <p:cNvSpPr/>
            <p:nvPr/>
          </p:nvSpPr>
          <p:spPr>
            <a:xfrm>
              <a:off x="4524375" y="3352800"/>
              <a:ext cx="523875" cy="2270125"/>
            </a:xfrm>
            <a:custGeom>
              <a:avLst/>
              <a:gdLst/>
              <a:ahLst/>
              <a:cxnLst/>
              <a:rect l="l" t="t" r="r" b="b"/>
              <a:pathLst>
                <a:path w="523875" h="2270125" extrusionOk="0">
                  <a:moveTo>
                    <a:pt x="260350" y="809625"/>
                  </a:moveTo>
                  <a:lnTo>
                    <a:pt x="260350" y="669925"/>
                  </a:lnTo>
                  <a:lnTo>
                    <a:pt x="260350" y="574675"/>
                  </a:lnTo>
                  <a:lnTo>
                    <a:pt x="260350" y="434975"/>
                  </a:lnTo>
                  <a:lnTo>
                    <a:pt x="254000" y="311150"/>
                  </a:lnTo>
                  <a:lnTo>
                    <a:pt x="241300" y="171450"/>
                  </a:lnTo>
                  <a:lnTo>
                    <a:pt x="231775" y="120650"/>
                  </a:lnTo>
                  <a:lnTo>
                    <a:pt x="222250" y="98425"/>
                  </a:lnTo>
                  <a:lnTo>
                    <a:pt x="203200" y="82550"/>
                  </a:lnTo>
                  <a:lnTo>
                    <a:pt x="184150" y="73025"/>
                  </a:lnTo>
                  <a:lnTo>
                    <a:pt x="146050" y="63500"/>
                  </a:lnTo>
                  <a:lnTo>
                    <a:pt x="0" y="25400"/>
                  </a:lnTo>
                  <a:lnTo>
                    <a:pt x="393700" y="0"/>
                  </a:lnTo>
                  <a:lnTo>
                    <a:pt x="460375" y="53975"/>
                  </a:lnTo>
                  <a:lnTo>
                    <a:pt x="498475" y="82550"/>
                  </a:lnTo>
                  <a:lnTo>
                    <a:pt x="514350" y="101600"/>
                  </a:lnTo>
                  <a:lnTo>
                    <a:pt x="523875" y="123825"/>
                  </a:lnTo>
                  <a:lnTo>
                    <a:pt x="523875" y="149225"/>
                  </a:lnTo>
                  <a:lnTo>
                    <a:pt x="517525" y="190500"/>
                  </a:lnTo>
                  <a:lnTo>
                    <a:pt x="508000" y="231775"/>
                  </a:lnTo>
                  <a:lnTo>
                    <a:pt x="508000" y="869950"/>
                  </a:lnTo>
                  <a:lnTo>
                    <a:pt x="482600" y="1050925"/>
                  </a:lnTo>
                  <a:cubicBezTo>
                    <a:pt x="483658" y="1432983"/>
                    <a:pt x="484717" y="1815042"/>
                    <a:pt x="485775" y="2197100"/>
                  </a:cubicBezTo>
                  <a:lnTo>
                    <a:pt x="358775" y="2270125"/>
                  </a:lnTo>
                  <a:lnTo>
                    <a:pt x="263525" y="2105025"/>
                  </a:lnTo>
                  <a:cubicBezTo>
                    <a:pt x="262467" y="1679575"/>
                    <a:pt x="261408" y="1254125"/>
                    <a:pt x="260350" y="809625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870;p351">
              <a:extLst>
                <a:ext uri="{FF2B5EF4-FFF2-40B4-BE49-F238E27FC236}">
                  <a16:creationId xmlns:a16="http://schemas.microsoft.com/office/drawing/2014/main" id="{05BCD72D-43E8-C64E-AB32-23E998F54098}"/>
                </a:ext>
              </a:extLst>
            </p:cNvPr>
            <p:cNvSpPr/>
            <p:nvPr/>
          </p:nvSpPr>
          <p:spPr>
            <a:xfrm>
              <a:off x="4868863" y="4049713"/>
              <a:ext cx="1465262" cy="381000"/>
            </a:xfrm>
            <a:custGeom>
              <a:avLst/>
              <a:gdLst/>
              <a:ahLst/>
              <a:cxnLst/>
              <a:rect l="l" t="t" r="r" b="b"/>
              <a:pathLst>
                <a:path w="1464469" h="381000" extrusionOk="0">
                  <a:moveTo>
                    <a:pt x="678657" y="345282"/>
                  </a:moveTo>
                  <a:lnTo>
                    <a:pt x="550069" y="361950"/>
                  </a:lnTo>
                  <a:lnTo>
                    <a:pt x="454819" y="373857"/>
                  </a:lnTo>
                  <a:lnTo>
                    <a:pt x="383382" y="381000"/>
                  </a:lnTo>
                  <a:lnTo>
                    <a:pt x="316707" y="381000"/>
                  </a:lnTo>
                  <a:lnTo>
                    <a:pt x="238125" y="376238"/>
                  </a:lnTo>
                  <a:lnTo>
                    <a:pt x="164307" y="366713"/>
                  </a:lnTo>
                  <a:lnTo>
                    <a:pt x="95250" y="345282"/>
                  </a:lnTo>
                  <a:lnTo>
                    <a:pt x="0" y="228600"/>
                  </a:lnTo>
                  <a:lnTo>
                    <a:pt x="152400" y="154782"/>
                  </a:lnTo>
                  <a:lnTo>
                    <a:pt x="202407" y="171450"/>
                  </a:lnTo>
                  <a:lnTo>
                    <a:pt x="245269" y="178594"/>
                  </a:lnTo>
                  <a:lnTo>
                    <a:pt x="311944" y="180975"/>
                  </a:lnTo>
                  <a:lnTo>
                    <a:pt x="390525" y="176213"/>
                  </a:lnTo>
                  <a:lnTo>
                    <a:pt x="490538" y="169069"/>
                  </a:lnTo>
                  <a:lnTo>
                    <a:pt x="614363" y="152400"/>
                  </a:lnTo>
                  <a:lnTo>
                    <a:pt x="702469" y="138113"/>
                  </a:lnTo>
                  <a:lnTo>
                    <a:pt x="809625" y="119063"/>
                  </a:lnTo>
                  <a:lnTo>
                    <a:pt x="888207" y="95250"/>
                  </a:lnTo>
                  <a:lnTo>
                    <a:pt x="962025" y="66675"/>
                  </a:lnTo>
                  <a:lnTo>
                    <a:pt x="1009650" y="47625"/>
                  </a:lnTo>
                  <a:lnTo>
                    <a:pt x="1069182" y="16669"/>
                  </a:lnTo>
                  <a:lnTo>
                    <a:pt x="1092994" y="0"/>
                  </a:lnTo>
                  <a:lnTo>
                    <a:pt x="1109663" y="0"/>
                  </a:lnTo>
                  <a:lnTo>
                    <a:pt x="1169194" y="7144"/>
                  </a:lnTo>
                  <a:lnTo>
                    <a:pt x="1240632" y="19050"/>
                  </a:lnTo>
                  <a:lnTo>
                    <a:pt x="1300163" y="30957"/>
                  </a:lnTo>
                  <a:lnTo>
                    <a:pt x="1366838" y="47625"/>
                  </a:lnTo>
                  <a:lnTo>
                    <a:pt x="1426369" y="71438"/>
                  </a:lnTo>
                  <a:lnTo>
                    <a:pt x="1452563" y="83344"/>
                  </a:lnTo>
                  <a:lnTo>
                    <a:pt x="1459707" y="97632"/>
                  </a:lnTo>
                  <a:lnTo>
                    <a:pt x="1464469" y="123825"/>
                  </a:lnTo>
                  <a:lnTo>
                    <a:pt x="1459707" y="154782"/>
                  </a:lnTo>
                  <a:lnTo>
                    <a:pt x="1450182" y="178594"/>
                  </a:lnTo>
                  <a:lnTo>
                    <a:pt x="1433513" y="200025"/>
                  </a:lnTo>
                  <a:lnTo>
                    <a:pt x="1390650" y="216694"/>
                  </a:lnTo>
                  <a:lnTo>
                    <a:pt x="1302544" y="242888"/>
                  </a:lnTo>
                  <a:lnTo>
                    <a:pt x="1183482" y="271463"/>
                  </a:lnTo>
                  <a:lnTo>
                    <a:pt x="1064419" y="295275"/>
                  </a:lnTo>
                  <a:lnTo>
                    <a:pt x="909638" y="316707"/>
                  </a:lnTo>
                  <a:lnTo>
                    <a:pt x="678657" y="34528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871;p351">
              <a:extLst>
                <a:ext uri="{FF2B5EF4-FFF2-40B4-BE49-F238E27FC236}">
                  <a16:creationId xmlns:a16="http://schemas.microsoft.com/office/drawing/2014/main" id="{72078605-3CC2-4F44-83AD-6C403A6B7461}"/>
                </a:ext>
              </a:extLst>
            </p:cNvPr>
            <p:cNvSpPr/>
            <p:nvPr/>
          </p:nvSpPr>
          <p:spPr>
            <a:xfrm>
              <a:off x="3609975" y="4972050"/>
              <a:ext cx="3689350" cy="1250950"/>
            </a:xfrm>
            <a:custGeom>
              <a:avLst/>
              <a:gdLst/>
              <a:ahLst/>
              <a:cxnLst/>
              <a:rect l="l" t="t" r="r" b="b"/>
              <a:pathLst>
                <a:path w="3689350" h="1250950" extrusionOk="0">
                  <a:moveTo>
                    <a:pt x="723900" y="276225"/>
                  </a:moveTo>
                  <a:lnTo>
                    <a:pt x="542925" y="200025"/>
                  </a:lnTo>
                  <a:lnTo>
                    <a:pt x="346075" y="114300"/>
                  </a:lnTo>
                  <a:lnTo>
                    <a:pt x="146050" y="25400"/>
                  </a:lnTo>
                  <a:lnTo>
                    <a:pt x="98425" y="0"/>
                  </a:lnTo>
                  <a:lnTo>
                    <a:pt x="0" y="6350"/>
                  </a:lnTo>
                  <a:lnTo>
                    <a:pt x="50800" y="85725"/>
                  </a:lnTo>
                  <a:lnTo>
                    <a:pt x="187325" y="168275"/>
                  </a:lnTo>
                  <a:lnTo>
                    <a:pt x="381000" y="273050"/>
                  </a:lnTo>
                  <a:lnTo>
                    <a:pt x="552450" y="361950"/>
                  </a:lnTo>
                  <a:lnTo>
                    <a:pt x="774700" y="476250"/>
                  </a:lnTo>
                  <a:lnTo>
                    <a:pt x="993775" y="587375"/>
                  </a:lnTo>
                  <a:lnTo>
                    <a:pt x="1187450" y="682625"/>
                  </a:lnTo>
                  <a:lnTo>
                    <a:pt x="1435100" y="800100"/>
                  </a:lnTo>
                  <a:lnTo>
                    <a:pt x="1768475" y="958850"/>
                  </a:lnTo>
                  <a:lnTo>
                    <a:pt x="1987550" y="1060450"/>
                  </a:lnTo>
                  <a:lnTo>
                    <a:pt x="2133600" y="1127125"/>
                  </a:lnTo>
                  <a:lnTo>
                    <a:pt x="2244725" y="1177925"/>
                  </a:lnTo>
                  <a:lnTo>
                    <a:pt x="2330450" y="1216025"/>
                  </a:lnTo>
                  <a:lnTo>
                    <a:pt x="2371725" y="1231900"/>
                  </a:lnTo>
                  <a:lnTo>
                    <a:pt x="2428875" y="1244600"/>
                  </a:lnTo>
                  <a:lnTo>
                    <a:pt x="2495550" y="1250950"/>
                  </a:lnTo>
                  <a:lnTo>
                    <a:pt x="2635250" y="1241425"/>
                  </a:lnTo>
                  <a:lnTo>
                    <a:pt x="2873375" y="1212850"/>
                  </a:lnTo>
                  <a:lnTo>
                    <a:pt x="3279775" y="1158875"/>
                  </a:lnTo>
                  <a:lnTo>
                    <a:pt x="3549650" y="1123950"/>
                  </a:lnTo>
                  <a:lnTo>
                    <a:pt x="3644900" y="1111250"/>
                  </a:lnTo>
                  <a:lnTo>
                    <a:pt x="3663950" y="1104900"/>
                  </a:lnTo>
                  <a:lnTo>
                    <a:pt x="3683000" y="1089025"/>
                  </a:lnTo>
                  <a:lnTo>
                    <a:pt x="3689350" y="1073150"/>
                  </a:lnTo>
                  <a:lnTo>
                    <a:pt x="3689350" y="1060450"/>
                  </a:lnTo>
                  <a:lnTo>
                    <a:pt x="3673475" y="1035050"/>
                  </a:lnTo>
                  <a:lnTo>
                    <a:pt x="3648075" y="1019175"/>
                  </a:lnTo>
                  <a:lnTo>
                    <a:pt x="3552825" y="1006475"/>
                  </a:lnTo>
                  <a:lnTo>
                    <a:pt x="3324225" y="977900"/>
                  </a:lnTo>
                  <a:lnTo>
                    <a:pt x="3051175" y="936625"/>
                  </a:lnTo>
                  <a:lnTo>
                    <a:pt x="2743200" y="892175"/>
                  </a:lnTo>
                  <a:lnTo>
                    <a:pt x="2444750" y="838200"/>
                  </a:lnTo>
                  <a:lnTo>
                    <a:pt x="2197100" y="784225"/>
                  </a:lnTo>
                  <a:lnTo>
                    <a:pt x="1831975" y="682625"/>
                  </a:lnTo>
                  <a:lnTo>
                    <a:pt x="1444625" y="568325"/>
                  </a:lnTo>
                  <a:lnTo>
                    <a:pt x="1371600" y="542925"/>
                  </a:lnTo>
                  <a:lnTo>
                    <a:pt x="1190625" y="466725"/>
                  </a:lnTo>
                  <a:lnTo>
                    <a:pt x="1073150" y="422275"/>
                  </a:lnTo>
                  <a:lnTo>
                    <a:pt x="723900" y="2762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3876;p352">
            <a:extLst>
              <a:ext uri="{FF2B5EF4-FFF2-40B4-BE49-F238E27FC236}">
                <a16:creationId xmlns:a16="http://schemas.microsoft.com/office/drawing/2014/main" id="{0BA5311B-31E9-9147-8B2C-DB1A17E14B3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7488" y="1334002"/>
            <a:ext cx="4391025" cy="474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6" name="Google Shape;3876;p3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7488" y="1430255"/>
            <a:ext cx="4391025" cy="474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3"/>
          <p:cNvSpPr txBox="1"/>
          <p:nvPr/>
        </p:nvSpPr>
        <p:spPr>
          <a:xfrm>
            <a:off x="4736976" y="7173416"/>
            <a:ext cx="321642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予</a:t>
            </a:r>
            <a:endParaRPr/>
          </a:p>
        </p:txBody>
      </p:sp>
      <p:sp>
        <p:nvSpPr>
          <p:cNvPr id="329" name="Google Shape;329;p23"/>
          <p:cNvSpPr/>
          <p:nvPr/>
        </p:nvSpPr>
        <p:spPr>
          <a:xfrm>
            <a:off x="3551238" y="1503363"/>
            <a:ext cx="2622550" cy="631825"/>
          </a:xfrm>
          <a:custGeom>
            <a:avLst/>
            <a:gdLst/>
            <a:ahLst/>
            <a:cxnLst/>
            <a:rect l="l" t="t" r="r" b="b"/>
            <a:pathLst>
              <a:path w="2624137" h="633412" extrusionOk="0">
                <a:moveTo>
                  <a:pt x="1345406" y="209550"/>
                </a:moveTo>
                <a:lnTo>
                  <a:pt x="978694" y="288131"/>
                </a:lnTo>
                <a:lnTo>
                  <a:pt x="864394" y="309562"/>
                </a:lnTo>
                <a:lnTo>
                  <a:pt x="754856" y="323850"/>
                </a:lnTo>
                <a:lnTo>
                  <a:pt x="669131" y="333375"/>
                </a:lnTo>
                <a:lnTo>
                  <a:pt x="585787" y="342900"/>
                </a:lnTo>
                <a:lnTo>
                  <a:pt x="483394" y="345281"/>
                </a:lnTo>
                <a:lnTo>
                  <a:pt x="404812" y="340519"/>
                </a:lnTo>
                <a:lnTo>
                  <a:pt x="309562" y="323850"/>
                </a:lnTo>
                <a:lnTo>
                  <a:pt x="233362" y="302419"/>
                </a:lnTo>
                <a:lnTo>
                  <a:pt x="126206" y="252412"/>
                </a:lnTo>
                <a:lnTo>
                  <a:pt x="61912" y="211931"/>
                </a:lnTo>
                <a:lnTo>
                  <a:pt x="23812" y="192881"/>
                </a:lnTo>
                <a:lnTo>
                  <a:pt x="2381" y="195262"/>
                </a:lnTo>
                <a:lnTo>
                  <a:pt x="0" y="211931"/>
                </a:lnTo>
                <a:lnTo>
                  <a:pt x="9525" y="252412"/>
                </a:lnTo>
                <a:lnTo>
                  <a:pt x="52387" y="321469"/>
                </a:lnTo>
                <a:lnTo>
                  <a:pt x="111919" y="404812"/>
                </a:lnTo>
                <a:lnTo>
                  <a:pt x="197644" y="495300"/>
                </a:lnTo>
                <a:lnTo>
                  <a:pt x="276225" y="547687"/>
                </a:lnTo>
                <a:lnTo>
                  <a:pt x="361950" y="597694"/>
                </a:lnTo>
                <a:lnTo>
                  <a:pt x="440531" y="626269"/>
                </a:lnTo>
                <a:lnTo>
                  <a:pt x="459581" y="633412"/>
                </a:lnTo>
                <a:lnTo>
                  <a:pt x="478631" y="633412"/>
                </a:lnTo>
                <a:lnTo>
                  <a:pt x="566737" y="604837"/>
                </a:lnTo>
                <a:lnTo>
                  <a:pt x="664369" y="561975"/>
                </a:lnTo>
                <a:lnTo>
                  <a:pt x="823912" y="521494"/>
                </a:lnTo>
                <a:lnTo>
                  <a:pt x="1126331" y="447675"/>
                </a:lnTo>
                <a:lnTo>
                  <a:pt x="1471612" y="361950"/>
                </a:lnTo>
                <a:lnTo>
                  <a:pt x="1807369" y="276225"/>
                </a:lnTo>
                <a:lnTo>
                  <a:pt x="2024062" y="223837"/>
                </a:lnTo>
                <a:lnTo>
                  <a:pt x="2066925" y="223837"/>
                </a:lnTo>
                <a:lnTo>
                  <a:pt x="2614612" y="371475"/>
                </a:lnTo>
                <a:lnTo>
                  <a:pt x="2624137" y="357187"/>
                </a:lnTo>
                <a:lnTo>
                  <a:pt x="2621756" y="340519"/>
                </a:lnTo>
                <a:lnTo>
                  <a:pt x="2609850" y="307181"/>
                </a:lnTo>
                <a:lnTo>
                  <a:pt x="2583656" y="269081"/>
                </a:lnTo>
                <a:lnTo>
                  <a:pt x="2536031" y="219075"/>
                </a:lnTo>
                <a:lnTo>
                  <a:pt x="2466975" y="164306"/>
                </a:lnTo>
                <a:lnTo>
                  <a:pt x="2388394" y="111919"/>
                </a:lnTo>
                <a:lnTo>
                  <a:pt x="2264569" y="50006"/>
                </a:lnTo>
                <a:lnTo>
                  <a:pt x="2178844" y="14287"/>
                </a:lnTo>
                <a:lnTo>
                  <a:pt x="2124075" y="0"/>
                </a:lnTo>
                <a:lnTo>
                  <a:pt x="2095500" y="0"/>
                </a:lnTo>
                <a:lnTo>
                  <a:pt x="2069306" y="2381"/>
                </a:lnTo>
                <a:lnTo>
                  <a:pt x="2047875" y="19050"/>
                </a:lnTo>
                <a:lnTo>
                  <a:pt x="1997869" y="54769"/>
                </a:lnTo>
                <a:lnTo>
                  <a:pt x="1943100" y="78581"/>
                </a:lnTo>
                <a:lnTo>
                  <a:pt x="1816894" y="102394"/>
                </a:lnTo>
                <a:lnTo>
                  <a:pt x="1481137" y="178594"/>
                </a:lnTo>
                <a:lnTo>
                  <a:pt x="1345406" y="2095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23"/>
          <p:cNvSpPr/>
          <p:nvPr/>
        </p:nvSpPr>
        <p:spPr>
          <a:xfrm>
            <a:off x="4837113" y="1709738"/>
            <a:ext cx="1335087" cy="938212"/>
          </a:xfrm>
          <a:custGeom>
            <a:avLst/>
            <a:gdLst/>
            <a:ahLst/>
            <a:cxnLst/>
            <a:rect l="l" t="t" r="r" b="b"/>
            <a:pathLst>
              <a:path w="1335881" h="938212" extrusionOk="0">
                <a:moveTo>
                  <a:pt x="542925" y="369093"/>
                </a:moveTo>
                <a:lnTo>
                  <a:pt x="652462" y="242887"/>
                </a:lnTo>
                <a:lnTo>
                  <a:pt x="742950" y="150018"/>
                </a:lnTo>
                <a:lnTo>
                  <a:pt x="781050" y="109537"/>
                </a:lnTo>
                <a:lnTo>
                  <a:pt x="788194" y="85725"/>
                </a:lnTo>
                <a:lnTo>
                  <a:pt x="790575" y="40481"/>
                </a:lnTo>
                <a:lnTo>
                  <a:pt x="778669" y="0"/>
                </a:lnTo>
                <a:lnTo>
                  <a:pt x="1335881" y="147637"/>
                </a:lnTo>
                <a:lnTo>
                  <a:pt x="1326356" y="169068"/>
                </a:lnTo>
                <a:lnTo>
                  <a:pt x="1319212" y="178593"/>
                </a:lnTo>
                <a:lnTo>
                  <a:pt x="1278731" y="185737"/>
                </a:lnTo>
                <a:lnTo>
                  <a:pt x="1219200" y="207168"/>
                </a:lnTo>
                <a:lnTo>
                  <a:pt x="1135856" y="242887"/>
                </a:lnTo>
                <a:lnTo>
                  <a:pt x="1059656" y="285750"/>
                </a:lnTo>
                <a:lnTo>
                  <a:pt x="945356" y="359568"/>
                </a:lnTo>
                <a:lnTo>
                  <a:pt x="812006" y="454818"/>
                </a:lnTo>
                <a:lnTo>
                  <a:pt x="719137" y="521493"/>
                </a:lnTo>
                <a:lnTo>
                  <a:pt x="604837" y="600075"/>
                </a:lnTo>
                <a:lnTo>
                  <a:pt x="414337" y="719137"/>
                </a:lnTo>
                <a:lnTo>
                  <a:pt x="152400" y="864393"/>
                </a:lnTo>
                <a:lnTo>
                  <a:pt x="0" y="938212"/>
                </a:lnTo>
                <a:lnTo>
                  <a:pt x="116681" y="778668"/>
                </a:lnTo>
                <a:lnTo>
                  <a:pt x="311944" y="585787"/>
                </a:lnTo>
                <a:lnTo>
                  <a:pt x="542925" y="36909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23"/>
          <p:cNvSpPr/>
          <p:nvPr/>
        </p:nvSpPr>
        <p:spPr>
          <a:xfrm>
            <a:off x="4762500" y="3363913"/>
            <a:ext cx="539750" cy="2786062"/>
          </a:xfrm>
          <a:custGeom>
            <a:avLst/>
            <a:gdLst/>
            <a:ahLst/>
            <a:cxnLst/>
            <a:rect l="l" t="t" r="r" b="b"/>
            <a:pathLst>
              <a:path w="540167" h="2785566" extrusionOk="0">
                <a:moveTo>
                  <a:pt x="229483" y="730814"/>
                </a:moveTo>
                <a:lnTo>
                  <a:pt x="229483" y="398947"/>
                </a:lnTo>
                <a:lnTo>
                  <a:pt x="225952" y="360112"/>
                </a:lnTo>
                <a:lnTo>
                  <a:pt x="204769" y="307154"/>
                </a:lnTo>
                <a:lnTo>
                  <a:pt x="169464" y="229483"/>
                </a:lnTo>
                <a:lnTo>
                  <a:pt x="127098" y="169464"/>
                </a:lnTo>
                <a:lnTo>
                  <a:pt x="95324" y="130629"/>
                </a:lnTo>
                <a:lnTo>
                  <a:pt x="49427" y="84732"/>
                </a:lnTo>
                <a:lnTo>
                  <a:pt x="17653" y="56488"/>
                </a:lnTo>
                <a:lnTo>
                  <a:pt x="7061" y="35305"/>
                </a:lnTo>
                <a:lnTo>
                  <a:pt x="0" y="14122"/>
                </a:lnTo>
                <a:lnTo>
                  <a:pt x="10592" y="0"/>
                </a:lnTo>
                <a:lnTo>
                  <a:pt x="56488" y="0"/>
                </a:lnTo>
                <a:lnTo>
                  <a:pt x="127098" y="14122"/>
                </a:lnTo>
                <a:lnTo>
                  <a:pt x="218891" y="42366"/>
                </a:lnTo>
                <a:lnTo>
                  <a:pt x="289501" y="70610"/>
                </a:lnTo>
                <a:lnTo>
                  <a:pt x="374233" y="120037"/>
                </a:lnTo>
                <a:lnTo>
                  <a:pt x="437782" y="176525"/>
                </a:lnTo>
                <a:lnTo>
                  <a:pt x="490740" y="229483"/>
                </a:lnTo>
                <a:lnTo>
                  <a:pt x="533106" y="293032"/>
                </a:lnTo>
                <a:lnTo>
                  <a:pt x="540167" y="317746"/>
                </a:lnTo>
                <a:lnTo>
                  <a:pt x="533106" y="356581"/>
                </a:lnTo>
                <a:lnTo>
                  <a:pt x="508392" y="409539"/>
                </a:lnTo>
                <a:lnTo>
                  <a:pt x="476618" y="462496"/>
                </a:lnTo>
                <a:lnTo>
                  <a:pt x="473087" y="543698"/>
                </a:lnTo>
                <a:lnTo>
                  <a:pt x="473087" y="1016785"/>
                </a:lnTo>
                <a:lnTo>
                  <a:pt x="473087" y="1514586"/>
                </a:lnTo>
                <a:lnTo>
                  <a:pt x="483679" y="1765251"/>
                </a:lnTo>
                <a:lnTo>
                  <a:pt x="501331" y="2047691"/>
                </a:lnTo>
                <a:lnTo>
                  <a:pt x="518984" y="2263052"/>
                </a:lnTo>
                <a:lnTo>
                  <a:pt x="511923" y="2294827"/>
                </a:lnTo>
                <a:lnTo>
                  <a:pt x="451904" y="2436047"/>
                </a:lnTo>
                <a:lnTo>
                  <a:pt x="317745" y="2711426"/>
                </a:lnTo>
                <a:lnTo>
                  <a:pt x="293032" y="2750261"/>
                </a:lnTo>
                <a:lnTo>
                  <a:pt x="257727" y="2778505"/>
                </a:lnTo>
                <a:lnTo>
                  <a:pt x="233013" y="2785566"/>
                </a:lnTo>
                <a:lnTo>
                  <a:pt x="211830" y="2785566"/>
                </a:lnTo>
                <a:lnTo>
                  <a:pt x="197708" y="2778505"/>
                </a:lnTo>
                <a:lnTo>
                  <a:pt x="165934" y="2725548"/>
                </a:lnTo>
                <a:lnTo>
                  <a:pt x="229483" y="2111240"/>
                </a:lnTo>
                <a:lnTo>
                  <a:pt x="229483" y="1662867"/>
                </a:lnTo>
                <a:lnTo>
                  <a:pt x="229483" y="73081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23"/>
          <p:cNvSpPr/>
          <p:nvPr/>
        </p:nvSpPr>
        <p:spPr>
          <a:xfrm>
            <a:off x="4114800" y="2290763"/>
            <a:ext cx="1014413" cy="676275"/>
          </a:xfrm>
          <a:custGeom>
            <a:avLst/>
            <a:gdLst/>
            <a:ahLst/>
            <a:cxnLst/>
            <a:rect l="l" t="t" r="r" b="b"/>
            <a:pathLst>
              <a:path w="1014413" h="676275" extrusionOk="0">
                <a:moveTo>
                  <a:pt x="523875" y="90487"/>
                </a:moveTo>
                <a:lnTo>
                  <a:pt x="604838" y="114300"/>
                </a:lnTo>
                <a:lnTo>
                  <a:pt x="707231" y="150018"/>
                </a:lnTo>
                <a:lnTo>
                  <a:pt x="792956" y="183356"/>
                </a:lnTo>
                <a:lnTo>
                  <a:pt x="857250" y="211931"/>
                </a:lnTo>
                <a:lnTo>
                  <a:pt x="897731" y="264318"/>
                </a:lnTo>
                <a:lnTo>
                  <a:pt x="945356" y="347662"/>
                </a:lnTo>
                <a:lnTo>
                  <a:pt x="988219" y="414337"/>
                </a:lnTo>
                <a:lnTo>
                  <a:pt x="1002506" y="447675"/>
                </a:lnTo>
                <a:lnTo>
                  <a:pt x="1009650" y="473868"/>
                </a:lnTo>
                <a:lnTo>
                  <a:pt x="1014413" y="511968"/>
                </a:lnTo>
                <a:lnTo>
                  <a:pt x="1012031" y="547687"/>
                </a:lnTo>
                <a:lnTo>
                  <a:pt x="1004888" y="578643"/>
                </a:lnTo>
                <a:lnTo>
                  <a:pt x="981075" y="621506"/>
                </a:lnTo>
                <a:lnTo>
                  <a:pt x="935831" y="676275"/>
                </a:lnTo>
                <a:lnTo>
                  <a:pt x="845344" y="664368"/>
                </a:lnTo>
                <a:lnTo>
                  <a:pt x="766763" y="581025"/>
                </a:lnTo>
                <a:lnTo>
                  <a:pt x="640556" y="447675"/>
                </a:lnTo>
                <a:lnTo>
                  <a:pt x="576263" y="373856"/>
                </a:lnTo>
                <a:lnTo>
                  <a:pt x="557213" y="354806"/>
                </a:lnTo>
                <a:lnTo>
                  <a:pt x="476250" y="295275"/>
                </a:lnTo>
                <a:lnTo>
                  <a:pt x="354806" y="219075"/>
                </a:lnTo>
                <a:lnTo>
                  <a:pt x="192881" y="133350"/>
                </a:lnTo>
                <a:lnTo>
                  <a:pt x="54769" y="66675"/>
                </a:lnTo>
                <a:lnTo>
                  <a:pt x="21431" y="54768"/>
                </a:lnTo>
                <a:lnTo>
                  <a:pt x="0" y="40481"/>
                </a:lnTo>
                <a:lnTo>
                  <a:pt x="0" y="26193"/>
                </a:lnTo>
                <a:lnTo>
                  <a:pt x="14288" y="7143"/>
                </a:lnTo>
                <a:lnTo>
                  <a:pt x="30956" y="0"/>
                </a:lnTo>
                <a:lnTo>
                  <a:pt x="88106" y="4762"/>
                </a:lnTo>
                <a:lnTo>
                  <a:pt x="209550" y="19050"/>
                </a:lnTo>
                <a:lnTo>
                  <a:pt x="335756" y="42862"/>
                </a:lnTo>
                <a:lnTo>
                  <a:pt x="435769" y="66675"/>
                </a:lnTo>
                <a:lnTo>
                  <a:pt x="523875" y="9048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23"/>
          <p:cNvSpPr/>
          <p:nvPr/>
        </p:nvSpPr>
        <p:spPr>
          <a:xfrm>
            <a:off x="2787650" y="2719388"/>
            <a:ext cx="4078288" cy="846137"/>
          </a:xfrm>
          <a:custGeom>
            <a:avLst/>
            <a:gdLst/>
            <a:ahLst/>
            <a:cxnLst/>
            <a:rect l="l" t="t" r="r" b="b"/>
            <a:pathLst>
              <a:path w="4079108" h="846415" extrusionOk="0">
                <a:moveTo>
                  <a:pt x="1903584" y="275340"/>
                </a:moveTo>
                <a:lnTo>
                  <a:pt x="1597651" y="336527"/>
                </a:lnTo>
                <a:lnTo>
                  <a:pt x="1346106" y="384116"/>
                </a:lnTo>
                <a:lnTo>
                  <a:pt x="1050371" y="438504"/>
                </a:lnTo>
                <a:lnTo>
                  <a:pt x="775031" y="482695"/>
                </a:lnTo>
                <a:lnTo>
                  <a:pt x="591471" y="509889"/>
                </a:lnTo>
                <a:lnTo>
                  <a:pt x="547281" y="513288"/>
                </a:lnTo>
                <a:lnTo>
                  <a:pt x="411310" y="506489"/>
                </a:lnTo>
                <a:lnTo>
                  <a:pt x="295736" y="489493"/>
                </a:lnTo>
                <a:lnTo>
                  <a:pt x="186959" y="431706"/>
                </a:lnTo>
                <a:lnTo>
                  <a:pt x="101978" y="387515"/>
                </a:lnTo>
                <a:lnTo>
                  <a:pt x="71385" y="377318"/>
                </a:lnTo>
                <a:lnTo>
                  <a:pt x="27194" y="377318"/>
                </a:lnTo>
                <a:lnTo>
                  <a:pt x="6799" y="384116"/>
                </a:lnTo>
                <a:lnTo>
                  <a:pt x="0" y="397713"/>
                </a:lnTo>
                <a:lnTo>
                  <a:pt x="10198" y="435105"/>
                </a:lnTo>
                <a:lnTo>
                  <a:pt x="50989" y="496292"/>
                </a:lnTo>
                <a:lnTo>
                  <a:pt x="118974" y="567676"/>
                </a:lnTo>
                <a:lnTo>
                  <a:pt x="186959" y="632262"/>
                </a:lnTo>
                <a:lnTo>
                  <a:pt x="258344" y="696848"/>
                </a:lnTo>
                <a:lnTo>
                  <a:pt x="367120" y="764833"/>
                </a:lnTo>
                <a:lnTo>
                  <a:pt x="492893" y="829419"/>
                </a:lnTo>
                <a:lnTo>
                  <a:pt x="543881" y="846415"/>
                </a:lnTo>
                <a:lnTo>
                  <a:pt x="560878" y="846415"/>
                </a:lnTo>
                <a:lnTo>
                  <a:pt x="645859" y="805624"/>
                </a:lnTo>
                <a:lnTo>
                  <a:pt x="778430" y="761434"/>
                </a:lnTo>
                <a:lnTo>
                  <a:pt x="1012979" y="686650"/>
                </a:lnTo>
                <a:lnTo>
                  <a:pt x="1281520" y="605068"/>
                </a:lnTo>
                <a:lnTo>
                  <a:pt x="1536464" y="530284"/>
                </a:lnTo>
                <a:lnTo>
                  <a:pt x="1784610" y="465698"/>
                </a:lnTo>
                <a:lnTo>
                  <a:pt x="2063349" y="397713"/>
                </a:lnTo>
                <a:lnTo>
                  <a:pt x="2287700" y="356922"/>
                </a:lnTo>
                <a:lnTo>
                  <a:pt x="2471260" y="329728"/>
                </a:lnTo>
                <a:lnTo>
                  <a:pt x="2685413" y="305933"/>
                </a:lnTo>
                <a:lnTo>
                  <a:pt x="2933559" y="285538"/>
                </a:lnTo>
                <a:lnTo>
                  <a:pt x="3120518" y="275340"/>
                </a:lnTo>
                <a:lnTo>
                  <a:pt x="3344869" y="265142"/>
                </a:lnTo>
                <a:lnTo>
                  <a:pt x="3416253" y="268541"/>
                </a:lnTo>
                <a:lnTo>
                  <a:pt x="3807168" y="455501"/>
                </a:lnTo>
                <a:lnTo>
                  <a:pt x="3864955" y="441904"/>
                </a:lnTo>
                <a:lnTo>
                  <a:pt x="3960134" y="421508"/>
                </a:lnTo>
                <a:lnTo>
                  <a:pt x="4028119" y="407911"/>
                </a:lnTo>
                <a:lnTo>
                  <a:pt x="4065511" y="384116"/>
                </a:lnTo>
                <a:lnTo>
                  <a:pt x="4075709" y="370519"/>
                </a:lnTo>
                <a:lnTo>
                  <a:pt x="4079108" y="339926"/>
                </a:lnTo>
                <a:lnTo>
                  <a:pt x="4065511" y="312732"/>
                </a:lnTo>
                <a:lnTo>
                  <a:pt x="4004324" y="254944"/>
                </a:lnTo>
                <a:lnTo>
                  <a:pt x="3888750" y="169963"/>
                </a:lnTo>
                <a:lnTo>
                  <a:pt x="3773175" y="95179"/>
                </a:lnTo>
                <a:lnTo>
                  <a:pt x="3657600" y="30594"/>
                </a:lnTo>
                <a:lnTo>
                  <a:pt x="3593014" y="6799"/>
                </a:lnTo>
                <a:lnTo>
                  <a:pt x="3552223" y="0"/>
                </a:lnTo>
                <a:lnTo>
                  <a:pt x="3525029" y="6799"/>
                </a:lnTo>
                <a:lnTo>
                  <a:pt x="3491037" y="20396"/>
                </a:lnTo>
                <a:lnTo>
                  <a:pt x="3443447" y="40791"/>
                </a:lnTo>
                <a:lnTo>
                  <a:pt x="3324473" y="61187"/>
                </a:lnTo>
                <a:lnTo>
                  <a:pt x="3110320" y="88381"/>
                </a:lnTo>
                <a:lnTo>
                  <a:pt x="2807786" y="112176"/>
                </a:lnTo>
                <a:lnTo>
                  <a:pt x="2488256" y="152967"/>
                </a:lnTo>
                <a:lnTo>
                  <a:pt x="2301297" y="180161"/>
                </a:lnTo>
                <a:lnTo>
                  <a:pt x="2124536" y="227750"/>
                </a:lnTo>
                <a:lnTo>
                  <a:pt x="1903584" y="27534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23"/>
          <p:cNvSpPr/>
          <p:nvPr/>
        </p:nvSpPr>
        <p:spPr>
          <a:xfrm>
            <a:off x="5753100" y="2973388"/>
            <a:ext cx="868363" cy="606425"/>
          </a:xfrm>
          <a:custGeom>
            <a:avLst/>
            <a:gdLst/>
            <a:ahLst/>
            <a:cxnLst/>
            <a:rect l="l" t="t" r="r" b="b"/>
            <a:pathLst>
              <a:path w="869156" h="605171" extrusionOk="0">
                <a:moveTo>
                  <a:pt x="338138" y="214313"/>
                </a:moveTo>
                <a:lnTo>
                  <a:pt x="423863" y="121444"/>
                </a:lnTo>
                <a:lnTo>
                  <a:pt x="459581" y="85725"/>
                </a:lnTo>
                <a:lnTo>
                  <a:pt x="469106" y="64294"/>
                </a:lnTo>
                <a:lnTo>
                  <a:pt x="469106" y="38100"/>
                </a:lnTo>
                <a:lnTo>
                  <a:pt x="461963" y="0"/>
                </a:lnTo>
                <a:lnTo>
                  <a:pt x="869156" y="190500"/>
                </a:lnTo>
                <a:lnTo>
                  <a:pt x="802481" y="219075"/>
                </a:lnTo>
                <a:lnTo>
                  <a:pt x="600075" y="321469"/>
                </a:lnTo>
                <a:lnTo>
                  <a:pt x="314325" y="464344"/>
                </a:lnTo>
                <a:lnTo>
                  <a:pt x="61913" y="590550"/>
                </a:lnTo>
                <a:cubicBezTo>
                  <a:pt x="30235" y="605171"/>
                  <a:pt x="42321" y="604838"/>
                  <a:pt x="28575" y="604838"/>
                </a:cubicBezTo>
                <a:lnTo>
                  <a:pt x="14288" y="604838"/>
                </a:lnTo>
                <a:lnTo>
                  <a:pt x="0" y="590550"/>
                </a:lnTo>
                <a:lnTo>
                  <a:pt x="7144" y="566738"/>
                </a:lnTo>
                <a:lnTo>
                  <a:pt x="23813" y="535782"/>
                </a:lnTo>
                <a:lnTo>
                  <a:pt x="123825" y="438150"/>
                </a:lnTo>
                <a:lnTo>
                  <a:pt x="338138" y="2143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23"/>
          <p:cNvSpPr/>
          <p:nvPr/>
        </p:nvSpPr>
        <p:spPr>
          <a:xfrm>
            <a:off x="4243388" y="5402263"/>
            <a:ext cx="755650" cy="727075"/>
          </a:xfrm>
          <a:custGeom>
            <a:avLst/>
            <a:gdLst/>
            <a:ahLst/>
            <a:cxnLst/>
            <a:rect l="l" t="t" r="r" b="b"/>
            <a:pathLst>
              <a:path w="754856" h="726282" extrusionOk="0">
                <a:moveTo>
                  <a:pt x="347662" y="109538"/>
                </a:moveTo>
                <a:lnTo>
                  <a:pt x="488156" y="147638"/>
                </a:lnTo>
                <a:lnTo>
                  <a:pt x="600075" y="166688"/>
                </a:lnTo>
                <a:lnTo>
                  <a:pt x="633412" y="173832"/>
                </a:lnTo>
                <a:lnTo>
                  <a:pt x="669131" y="183357"/>
                </a:lnTo>
                <a:lnTo>
                  <a:pt x="702468" y="180975"/>
                </a:lnTo>
                <a:lnTo>
                  <a:pt x="721518" y="169069"/>
                </a:lnTo>
                <a:lnTo>
                  <a:pt x="733425" y="152400"/>
                </a:lnTo>
                <a:lnTo>
                  <a:pt x="754856" y="85725"/>
                </a:lnTo>
                <a:lnTo>
                  <a:pt x="709612" y="726282"/>
                </a:lnTo>
                <a:lnTo>
                  <a:pt x="669131" y="661988"/>
                </a:lnTo>
                <a:lnTo>
                  <a:pt x="590550" y="559594"/>
                </a:lnTo>
                <a:lnTo>
                  <a:pt x="454818" y="404813"/>
                </a:lnTo>
                <a:lnTo>
                  <a:pt x="300037" y="257175"/>
                </a:lnTo>
                <a:lnTo>
                  <a:pt x="150018" y="138113"/>
                </a:lnTo>
                <a:lnTo>
                  <a:pt x="47625" y="69057"/>
                </a:lnTo>
                <a:lnTo>
                  <a:pt x="19050" y="40482"/>
                </a:lnTo>
                <a:lnTo>
                  <a:pt x="0" y="16669"/>
                </a:lnTo>
                <a:lnTo>
                  <a:pt x="0" y="2382"/>
                </a:lnTo>
                <a:lnTo>
                  <a:pt x="14287" y="0"/>
                </a:lnTo>
                <a:lnTo>
                  <a:pt x="59531" y="7144"/>
                </a:lnTo>
                <a:lnTo>
                  <a:pt x="140493" y="33338"/>
                </a:lnTo>
                <a:lnTo>
                  <a:pt x="230981" y="71438"/>
                </a:lnTo>
                <a:lnTo>
                  <a:pt x="347662" y="10953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251CAA1-4CCF-5445-8846-8B55AFA1E124}"/>
              </a:ext>
            </a:extLst>
          </p:cNvPr>
          <p:cNvGrpSpPr/>
          <p:nvPr/>
        </p:nvGrpSpPr>
        <p:grpSpPr>
          <a:xfrm>
            <a:off x="2783634" y="1499347"/>
            <a:ext cx="4078288" cy="4646612"/>
            <a:chOff x="2940050" y="1655763"/>
            <a:chExt cx="4078288" cy="4646612"/>
          </a:xfrm>
        </p:grpSpPr>
        <p:sp>
          <p:nvSpPr>
            <p:cNvPr id="10" name="Google Shape;329;p23">
              <a:extLst>
                <a:ext uri="{FF2B5EF4-FFF2-40B4-BE49-F238E27FC236}">
                  <a16:creationId xmlns:a16="http://schemas.microsoft.com/office/drawing/2014/main" id="{C0F11FF2-2EE5-E842-BA3C-442D716782FE}"/>
                </a:ext>
              </a:extLst>
            </p:cNvPr>
            <p:cNvSpPr/>
            <p:nvPr/>
          </p:nvSpPr>
          <p:spPr>
            <a:xfrm>
              <a:off x="3703638" y="1655763"/>
              <a:ext cx="2622550" cy="631825"/>
            </a:xfrm>
            <a:custGeom>
              <a:avLst/>
              <a:gdLst/>
              <a:ahLst/>
              <a:cxnLst/>
              <a:rect l="l" t="t" r="r" b="b"/>
              <a:pathLst>
                <a:path w="2624137" h="633412" extrusionOk="0">
                  <a:moveTo>
                    <a:pt x="1345406" y="209550"/>
                  </a:moveTo>
                  <a:lnTo>
                    <a:pt x="978694" y="288131"/>
                  </a:lnTo>
                  <a:lnTo>
                    <a:pt x="864394" y="309562"/>
                  </a:lnTo>
                  <a:lnTo>
                    <a:pt x="754856" y="323850"/>
                  </a:lnTo>
                  <a:lnTo>
                    <a:pt x="669131" y="333375"/>
                  </a:lnTo>
                  <a:lnTo>
                    <a:pt x="585787" y="342900"/>
                  </a:lnTo>
                  <a:lnTo>
                    <a:pt x="483394" y="345281"/>
                  </a:lnTo>
                  <a:lnTo>
                    <a:pt x="404812" y="340519"/>
                  </a:lnTo>
                  <a:lnTo>
                    <a:pt x="309562" y="323850"/>
                  </a:lnTo>
                  <a:lnTo>
                    <a:pt x="233362" y="302419"/>
                  </a:lnTo>
                  <a:lnTo>
                    <a:pt x="126206" y="252412"/>
                  </a:lnTo>
                  <a:lnTo>
                    <a:pt x="61912" y="211931"/>
                  </a:lnTo>
                  <a:lnTo>
                    <a:pt x="23812" y="192881"/>
                  </a:lnTo>
                  <a:lnTo>
                    <a:pt x="2381" y="195262"/>
                  </a:lnTo>
                  <a:lnTo>
                    <a:pt x="0" y="211931"/>
                  </a:lnTo>
                  <a:lnTo>
                    <a:pt x="9525" y="252412"/>
                  </a:lnTo>
                  <a:lnTo>
                    <a:pt x="52387" y="321469"/>
                  </a:lnTo>
                  <a:lnTo>
                    <a:pt x="111919" y="404812"/>
                  </a:lnTo>
                  <a:lnTo>
                    <a:pt x="197644" y="495300"/>
                  </a:lnTo>
                  <a:lnTo>
                    <a:pt x="276225" y="547687"/>
                  </a:lnTo>
                  <a:lnTo>
                    <a:pt x="361950" y="597694"/>
                  </a:lnTo>
                  <a:lnTo>
                    <a:pt x="440531" y="626269"/>
                  </a:lnTo>
                  <a:lnTo>
                    <a:pt x="459581" y="633412"/>
                  </a:lnTo>
                  <a:lnTo>
                    <a:pt x="478631" y="633412"/>
                  </a:lnTo>
                  <a:lnTo>
                    <a:pt x="566737" y="604837"/>
                  </a:lnTo>
                  <a:lnTo>
                    <a:pt x="664369" y="561975"/>
                  </a:lnTo>
                  <a:lnTo>
                    <a:pt x="823912" y="521494"/>
                  </a:lnTo>
                  <a:lnTo>
                    <a:pt x="1126331" y="447675"/>
                  </a:lnTo>
                  <a:lnTo>
                    <a:pt x="1471612" y="361950"/>
                  </a:lnTo>
                  <a:lnTo>
                    <a:pt x="1807369" y="276225"/>
                  </a:lnTo>
                  <a:lnTo>
                    <a:pt x="2024062" y="223837"/>
                  </a:lnTo>
                  <a:lnTo>
                    <a:pt x="2066925" y="223837"/>
                  </a:lnTo>
                  <a:lnTo>
                    <a:pt x="2614612" y="371475"/>
                  </a:lnTo>
                  <a:lnTo>
                    <a:pt x="2624137" y="357187"/>
                  </a:lnTo>
                  <a:lnTo>
                    <a:pt x="2621756" y="340519"/>
                  </a:lnTo>
                  <a:lnTo>
                    <a:pt x="2609850" y="307181"/>
                  </a:lnTo>
                  <a:lnTo>
                    <a:pt x="2583656" y="269081"/>
                  </a:lnTo>
                  <a:lnTo>
                    <a:pt x="2536031" y="219075"/>
                  </a:lnTo>
                  <a:lnTo>
                    <a:pt x="2466975" y="164306"/>
                  </a:lnTo>
                  <a:lnTo>
                    <a:pt x="2388394" y="111919"/>
                  </a:lnTo>
                  <a:lnTo>
                    <a:pt x="2264569" y="50006"/>
                  </a:lnTo>
                  <a:lnTo>
                    <a:pt x="2178844" y="14287"/>
                  </a:lnTo>
                  <a:lnTo>
                    <a:pt x="2124075" y="0"/>
                  </a:lnTo>
                  <a:lnTo>
                    <a:pt x="2095500" y="0"/>
                  </a:lnTo>
                  <a:lnTo>
                    <a:pt x="2069306" y="2381"/>
                  </a:lnTo>
                  <a:lnTo>
                    <a:pt x="2047875" y="19050"/>
                  </a:lnTo>
                  <a:lnTo>
                    <a:pt x="1997869" y="54769"/>
                  </a:lnTo>
                  <a:lnTo>
                    <a:pt x="1943100" y="78581"/>
                  </a:lnTo>
                  <a:lnTo>
                    <a:pt x="1816894" y="102394"/>
                  </a:lnTo>
                  <a:lnTo>
                    <a:pt x="1481137" y="178594"/>
                  </a:lnTo>
                  <a:lnTo>
                    <a:pt x="1345406" y="2095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330;p23">
              <a:extLst>
                <a:ext uri="{FF2B5EF4-FFF2-40B4-BE49-F238E27FC236}">
                  <a16:creationId xmlns:a16="http://schemas.microsoft.com/office/drawing/2014/main" id="{1BF019FB-34A2-AA45-9E01-05AAA8266BEF}"/>
                </a:ext>
              </a:extLst>
            </p:cNvPr>
            <p:cNvSpPr/>
            <p:nvPr/>
          </p:nvSpPr>
          <p:spPr>
            <a:xfrm>
              <a:off x="4989513" y="1862138"/>
              <a:ext cx="1335087" cy="938212"/>
            </a:xfrm>
            <a:custGeom>
              <a:avLst/>
              <a:gdLst/>
              <a:ahLst/>
              <a:cxnLst/>
              <a:rect l="l" t="t" r="r" b="b"/>
              <a:pathLst>
                <a:path w="1335881" h="938212" extrusionOk="0">
                  <a:moveTo>
                    <a:pt x="542925" y="369093"/>
                  </a:moveTo>
                  <a:lnTo>
                    <a:pt x="652462" y="242887"/>
                  </a:lnTo>
                  <a:lnTo>
                    <a:pt x="742950" y="150018"/>
                  </a:lnTo>
                  <a:lnTo>
                    <a:pt x="781050" y="109537"/>
                  </a:lnTo>
                  <a:lnTo>
                    <a:pt x="788194" y="85725"/>
                  </a:lnTo>
                  <a:lnTo>
                    <a:pt x="790575" y="40481"/>
                  </a:lnTo>
                  <a:lnTo>
                    <a:pt x="778669" y="0"/>
                  </a:lnTo>
                  <a:lnTo>
                    <a:pt x="1335881" y="147637"/>
                  </a:lnTo>
                  <a:lnTo>
                    <a:pt x="1326356" y="169068"/>
                  </a:lnTo>
                  <a:lnTo>
                    <a:pt x="1319212" y="178593"/>
                  </a:lnTo>
                  <a:lnTo>
                    <a:pt x="1278731" y="185737"/>
                  </a:lnTo>
                  <a:lnTo>
                    <a:pt x="1219200" y="207168"/>
                  </a:lnTo>
                  <a:lnTo>
                    <a:pt x="1135856" y="242887"/>
                  </a:lnTo>
                  <a:lnTo>
                    <a:pt x="1059656" y="285750"/>
                  </a:lnTo>
                  <a:lnTo>
                    <a:pt x="945356" y="359568"/>
                  </a:lnTo>
                  <a:lnTo>
                    <a:pt x="812006" y="454818"/>
                  </a:lnTo>
                  <a:lnTo>
                    <a:pt x="719137" y="521493"/>
                  </a:lnTo>
                  <a:lnTo>
                    <a:pt x="604837" y="600075"/>
                  </a:lnTo>
                  <a:lnTo>
                    <a:pt x="414337" y="719137"/>
                  </a:lnTo>
                  <a:lnTo>
                    <a:pt x="152400" y="864393"/>
                  </a:lnTo>
                  <a:lnTo>
                    <a:pt x="0" y="938212"/>
                  </a:lnTo>
                  <a:lnTo>
                    <a:pt x="116681" y="778668"/>
                  </a:lnTo>
                  <a:lnTo>
                    <a:pt x="311944" y="585787"/>
                  </a:lnTo>
                  <a:lnTo>
                    <a:pt x="542925" y="36909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31;p23">
              <a:extLst>
                <a:ext uri="{FF2B5EF4-FFF2-40B4-BE49-F238E27FC236}">
                  <a16:creationId xmlns:a16="http://schemas.microsoft.com/office/drawing/2014/main" id="{465CECD2-9ACF-4042-B117-2228450D6A5C}"/>
                </a:ext>
              </a:extLst>
            </p:cNvPr>
            <p:cNvSpPr/>
            <p:nvPr/>
          </p:nvSpPr>
          <p:spPr>
            <a:xfrm>
              <a:off x="4914900" y="3516313"/>
              <a:ext cx="539750" cy="2786062"/>
            </a:xfrm>
            <a:custGeom>
              <a:avLst/>
              <a:gdLst/>
              <a:ahLst/>
              <a:cxnLst/>
              <a:rect l="l" t="t" r="r" b="b"/>
              <a:pathLst>
                <a:path w="540167" h="2785566" extrusionOk="0">
                  <a:moveTo>
                    <a:pt x="229483" y="730814"/>
                  </a:moveTo>
                  <a:lnTo>
                    <a:pt x="229483" y="398947"/>
                  </a:lnTo>
                  <a:lnTo>
                    <a:pt x="225952" y="360112"/>
                  </a:lnTo>
                  <a:lnTo>
                    <a:pt x="204769" y="307154"/>
                  </a:lnTo>
                  <a:lnTo>
                    <a:pt x="169464" y="229483"/>
                  </a:lnTo>
                  <a:lnTo>
                    <a:pt x="127098" y="169464"/>
                  </a:lnTo>
                  <a:lnTo>
                    <a:pt x="95324" y="130629"/>
                  </a:lnTo>
                  <a:lnTo>
                    <a:pt x="49427" y="84732"/>
                  </a:lnTo>
                  <a:lnTo>
                    <a:pt x="17653" y="56488"/>
                  </a:lnTo>
                  <a:lnTo>
                    <a:pt x="7061" y="35305"/>
                  </a:lnTo>
                  <a:lnTo>
                    <a:pt x="0" y="14122"/>
                  </a:lnTo>
                  <a:lnTo>
                    <a:pt x="10592" y="0"/>
                  </a:lnTo>
                  <a:lnTo>
                    <a:pt x="56488" y="0"/>
                  </a:lnTo>
                  <a:lnTo>
                    <a:pt x="127098" y="14122"/>
                  </a:lnTo>
                  <a:lnTo>
                    <a:pt x="218891" y="42366"/>
                  </a:lnTo>
                  <a:lnTo>
                    <a:pt x="289501" y="70610"/>
                  </a:lnTo>
                  <a:lnTo>
                    <a:pt x="374233" y="120037"/>
                  </a:lnTo>
                  <a:lnTo>
                    <a:pt x="437782" y="176525"/>
                  </a:lnTo>
                  <a:lnTo>
                    <a:pt x="490740" y="229483"/>
                  </a:lnTo>
                  <a:lnTo>
                    <a:pt x="533106" y="293032"/>
                  </a:lnTo>
                  <a:lnTo>
                    <a:pt x="540167" y="317746"/>
                  </a:lnTo>
                  <a:lnTo>
                    <a:pt x="533106" y="356581"/>
                  </a:lnTo>
                  <a:lnTo>
                    <a:pt x="508392" y="409539"/>
                  </a:lnTo>
                  <a:lnTo>
                    <a:pt x="476618" y="462496"/>
                  </a:lnTo>
                  <a:lnTo>
                    <a:pt x="473087" y="543698"/>
                  </a:lnTo>
                  <a:lnTo>
                    <a:pt x="473087" y="1016785"/>
                  </a:lnTo>
                  <a:lnTo>
                    <a:pt x="473087" y="1514586"/>
                  </a:lnTo>
                  <a:lnTo>
                    <a:pt x="483679" y="1765251"/>
                  </a:lnTo>
                  <a:lnTo>
                    <a:pt x="501331" y="2047691"/>
                  </a:lnTo>
                  <a:lnTo>
                    <a:pt x="518984" y="2263052"/>
                  </a:lnTo>
                  <a:lnTo>
                    <a:pt x="511923" y="2294827"/>
                  </a:lnTo>
                  <a:lnTo>
                    <a:pt x="451904" y="2436047"/>
                  </a:lnTo>
                  <a:lnTo>
                    <a:pt x="317745" y="2711426"/>
                  </a:lnTo>
                  <a:lnTo>
                    <a:pt x="293032" y="2750261"/>
                  </a:lnTo>
                  <a:lnTo>
                    <a:pt x="257727" y="2778505"/>
                  </a:lnTo>
                  <a:lnTo>
                    <a:pt x="233013" y="2785566"/>
                  </a:lnTo>
                  <a:lnTo>
                    <a:pt x="211830" y="2785566"/>
                  </a:lnTo>
                  <a:lnTo>
                    <a:pt x="197708" y="2778505"/>
                  </a:lnTo>
                  <a:lnTo>
                    <a:pt x="165934" y="2725548"/>
                  </a:lnTo>
                  <a:lnTo>
                    <a:pt x="229483" y="2111240"/>
                  </a:lnTo>
                  <a:lnTo>
                    <a:pt x="229483" y="1662867"/>
                  </a:lnTo>
                  <a:lnTo>
                    <a:pt x="229483" y="73081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32;p23">
              <a:extLst>
                <a:ext uri="{FF2B5EF4-FFF2-40B4-BE49-F238E27FC236}">
                  <a16:creationId xmlns:a16="http://schemas.microsoft.com/office/drawing/2014/main" id="{720F5009-816A-9142-BC31-3B1E15FDD172}"/>
                </a:ext>
              </a:extLst>
            </p:cNvPr>
            <p:cNvSpPr/>
            <p:nvPr/>
          </p:nvSpPr>
          <p:spPr>
            <a:xfrm>
              <a:off x="4267200" y="2443163"/>
              <a:ext cx="1014413" cy="676275"/>
            </a:xfrm>
            <a:custGeom>
              <a:avLst/>
              <a:gdLst/>
              <a:ahLst/>
              <a:cxnLst/>
              <a:rect l="l" t="t" r="r" b="b"/>
              <a:pathLst>
                <a:path w="1014413" h="676275" extrusionOk="0">
                  <a:moveTo>
                    <a:pt x="523875" y="90487"/>
                  </a:moveTo>
                  <a:lnTo>
                    <a:pt x="604838" y="114300"/>
                  </a:lnTo>
                  <a:lnTo>
                    <a:pt x="707231" y="150018"/>
                  </a:lnTo>
                  <a:lnTo>
                    <a:pt x="792956" y="183356"/>
                  </a:lnTo>
                  <a:lnTo>
                    <a:pt x="857250" y="211931"/>
                  </a:lnTo>
                  <a:lnTo>
                    <a:pt x="897731" y="264318"/>
                  </a:lnTo>
                  <a:lnTo>
                    <a:pt x="945356" y="347662"/>
                  </a:lnTo>
                  <a:lnTo>
                    <a:pt x="988219" y="414337"/>
                  </a:lnTo>
                  <a:lnTo>
                    <a:pt x="1002506" y="447675"/>
                  </a:lnTo>
                  <a:lnTo>
                    <a:pt x="1009650" y="473868"/>
                  </a:lnTo>
                  <a:lnTo>
                    <a:pt x="1014413" y="511968"/>
                  </a:lnTo>
                  <a:lnTo>
                    <a:pt x="1012031" y="547687"/>
                  </a:lnTo>
                  <a:lnTo>
                    <a:pt x="1004888" y="578643"/>
                  </a:lnTo>
                  <a:lnTo>
                    <a:pt x="981075" y="621506"/>
                  </a:lnTo>
                  <a:lnTo>
                    <a:pt x="935831" y="676275"/>
                  </a:lnTo>
                  <a:lnTo>
                    <a:pt x="845344" y="664368"/>
                  </a:lnTo>
                  <a:lnTo>
                    <a:pt x="766763" y="581025"/>
                  </a:lnTo>
                  <a:lnTo>
                    <a:pt x="640556" y="447675"/>
                  </a:lnTo>
                  <a:lnTo>
                    <a:pt x="576263" y="373856"/>
                  </a:lnTo>
                  <a:lnTo>
                    <a:pt x="557213" y="354806"/>
                  </a:lnTo>
                  <a:lnTo>
                    <a:pt x="476250" y="295275"/>
                  </a:lnTo>
                  <a:lnTo>
                    <a:pt x="354806" y="219075"/>
                  </a:lnTo>
                  <a:lnTo>
                    <a:pt x="192881" y="133350"/>
                  </a:lnTo>
                  <a:lnTo>
                    <a:pt x="54769" y="66675"/>
                  </a:lnTo>
                  <a:lnTo>
                    <a:pt x="21431" y="54768"/>
                  </a:lnTo>
                  <a:lnTo>
                    <a:pt x="0" y="40481"/>
                  </a:lnTo>
                  <a:lnTo>
                    <a:pt x="0" y="26193"/>
                  </a:lnTo>
                  <a:lnTo>
                    <a:pt x="14288" y="7143"/>
                  </a:lnTo>
                  <a:lnTo>
                    <a:pt x="30956" y="0"/>
                  </a:lnTo>
                  <a:lnTo>
                    <a:pt x="88106" y="4762"/>
                  </a:lnTo>
                  <a:lnTo>
                    <a:pt x="209550" y="19050"/>
                  </a:lnTo>
                  <a:lnTo>
                    <a:pt x="335756" y="42862"/>
                  </a:lnTo>
                  <a:lnTo>
                    <a:pt x="435769" y="66675"/>
                  </a:lnTo>
                  <a:lnTo>
                    <a:pt x="523875" y="9048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33;p23">
              <a:extLst>
                <a:ext uri="{FF2B5EF4-FFF2-40B4-BE49-F238E27FC236}">
                  <a16:creationId xmlns:a16="http://schemas.microsoft.com/office/drawing/2014/main" id="{8D89D49C-2F02-6A49-80EC-5A110297CC94}"/>
                </a:ext>
              </a:extLst>
            </p:cNvPr>
            <p:cNvSpPr/>
            <p:nvPr/>
          </p:nvSpPr>
          <p:spPr>
            <a:xfrm>
              <a:off x="2940050" y="2871788"/>
              <a:ext cx="4078288" cy="846137"/>
            </a:xfrm>
            <a:custGeom>
              <a:avLst/>
              <a:gdLst/>
              <a:ahLst/>
              <a:cxnLst/>
              <a:rect l="l" t="t" r="r" b="b"/>
              <a:pathLst>
                <a:path w="4079108" h="846415" extrusionOk="0">
                  <a:moveTo>
                    <a:pt x="1903584" y="275340"/>
                  </a:moveTo>
                  <a:lnTo>
                    <a:pt x="1597651" y="336527"/>
                  </a:lnTo>
                  <a:lnTo>
                    <a:pt x="1346106" y="384116"/>
                  </a:lnTo>
                  <a:lnTo>
                    <a:pt x="1050371" y="438504"/>
                  </a:lnTo>
                  <a:lnTo>
                    <a:pt x="775031" y="482695"/>
                  </a:lnTo>
                  <a:lnTo>
                    <a:pt x="591471" y="509889"/>
                  </a:lnTo>
                  <a:lnTo>
                    <a:pt x="547281" y="513288"/>
                  </a:lnTo>
                  <a:lnTo>
                    <a:pt x="411310" y="506489"/>
                  </a:lnTo>
                  <a:lnTo>
                    <a:pt x="295736" y="489493"/>
                  </a:lnTo>
                  <a:lnTo>
                    <a:pt x="186959" y="431706"/>
                  </a:lnTo>
                  <a:lnTo>
                    <a:pt x="101978" y="387515"/>
                  </a:lnTo>
                  <a:lnTo>
                    <a:pt x="71385" y="377318"/>
                  </a:lnTo>
                  <a:lnTo>
                    <a:pt x="27194" y="377318"/>
                  </a:lnTo>
                  <a:lnTo>
                    <a:pt x="6799" y="384116"/>
                  </a:lnTo>
                  <a:lnTo>
                    <a:pt x="0" y="397713"/>
                  </a:lnTo>
                  <a:lnTo>
                    <a:pt x="10198" y="435105"/>
                  </a:lnTo>
                  <a:lnTo>
                    <a:pt x="50989" y="496292"/>
                  </a:lnTo>
                  <a:lnTo>
                    <a:pt x="118974" y="567676"/>
                  </a:lnTo>
                  <a:lnTo>
                    <a:pt x="186959" y="632262"/>
                  </a:lnTo>
                  <a:lnTo>
                    <a:pt x="258344" y="696848"/>
                  </a:lnTo>
                  <a:lnTo>
                    <a:pt x="367120" y="764833"/>
                  </a:lnTo>
                  <a:lnTo>
                    <a:pt x="492893" y="829419"/>
                  </a:lnTo>
                  <a:lnTo>
                    <a:pt x="543881" y="846415"/>
                  </a:lnTo>
                  <a:lnTo>
                    <a:pt x="560878" y="846415"/>
                  </a:lnTo>
                  <a:lnTo>
                    <a:pt x="645859" y="805624"/>
                  </a:lnTo>
                  <a:lnTo>
                    <a:pt x="778430" y="761434"/>
                  </a:lnTo>
                  <a:lnTo>
                    <a:pt x="1012979" y="686650"/>
                  </a:lnTo>
                  <a:lnTo>
                    <a:pt x="1281520" y="605068"/>
                  </a:lnTo>
                  <a:lnTo>
                    <a:pt x="1536464" y="530284"/>
                  </a:lnTo>
                  <a:lnTo>
                    <a:pt x="1784610" y="465698"/>
                  </a:lnTo>
                  <a:lnTo>
                    <a:pt x="2063349" y="397713"/>
                  </a:lnTo>
                  <a:lnTo>
                    <a:pt x="2287700" y="356922"/>
                  </a:lnTo>
                  <a:lnTo>
                    <a:pt x="2471260" y="329728"/>
                  </a:lnTo>
                  <a:lnTo>
                    <a:pt x="2685413" y="305933"/>
                  </a:lnTo>
                  <a:lnTo>
                    <a:pt x="2933559" y="285538"/>
                  </a:lnTo>
                  <a:lnTo>
                    <a:pt x="3120518" y="275340"/>
                  </a:lnTo>
                  <a:lnTo>
                    <a:pt x="3344869" y="265142"/>
                  </a:lnTo>
                  <a:lnTo>
                    <a:pt x="3416253" y="268541"/>
                  </a:lnTo>
                  <a:lnTo>
                    <a:pt x="3807168" y="455501"/>
                  </a:lnTo>
                  <a:lnTo>
                    <a:pt x="3864955" y="441904"/>
                  </a:lnTo>
                  <a:lnTo>
                    <a:pt x="3960134" y="421508"/>
                  </a:lnTo>
                  <a:lnTo>
                    <a:pt x="4028119" y="407911"/>
                  </a:lnTo>
                  <a:lnTo>
                    <a:pt x="4065511" y="384116"/>
                  </a:lnTo>
                  <a:lnTo>
                    <a:pt x="4075709" y="370519"/>
                  </a:lnTo>
                  <a:lnTo>
                    <a:pt x="4079108" y="339926"/>
                  </a:lnTo>
                  <a:lnTo>
                    <a:pt x="4065511" y="312732"/>
                  </a:lnTo>
                  <a:lnTo>
                    <a:pt x="4004324" y="254944"/>
                  </a:lnTo>
                  <a:lnTo>
                    <a:pt x="3888750" y="169963"/>
                  </a:lnTo>
                  <a:lnTo>
                    <a:pt x="3773175" y="95179"/>
                  </a:lnTo>
                  <a:lnTo>
                    <a:pt x="3657600" y="30594"/>
                  </a:lnTo>
                  <a:lnTo>
                    <a:pt x="3593014" y="6799"/>
                  </a:lnTo>
                  <a:lnTo>
                    <a:pt x="3552223" y="0"/>
                  </a:lnTo>
                  <a:lnTo>
                    <a:pt x="3525029" y="6799"/>
                  </a:lnTo>
                  <a:lnTo>
                    <a:pt x="3491037" y="20396"/>
                  </a:lnTo>
                  <a:lnTo>
                    <a:pt x="3443447" y="40791"/>
                  </a:lnTo>
                  <a:lnTo>
                    <a:pt x="3324473" y="61187"/>
                  </a:lnTo>
                  <a:lnTo>
                    <a:pt x="3110320" y="88381"/>
                  </a:lnTo>
                  <a:lnTo>
                    <a:pt x="2807786" y="112176"/>
                  </a:lnTo>
                  <a:lnTo>
                    <a:pt x="2488256" y="152967"/>
                  </a:lnTo>
                  <a:lnTo>
                    <a:pt x="2301297" y="180161"/>
                  </a:lnTo>
                  <a:lnTo>
                    <a:pt x="2124536" y="227750"/>
                  </a:lnTo>
                  <a:lnTo>
                    <a:pt x="1903584" y="27534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34;p23">
              <a:extLst>
                <a:ext uri="{FF2B5EF4-FFF2-40B4-BE49-F238E27FC236}">
                  <a16:creationId xmlns:a16="http://schemas.microsoft.com/office/drawing/2014/main" id="{CD81F498-D833-4A46-8A5C-60C0BF3D8E55}"/>
                </a:ext>
              </a:extLst>
            </p:cNvPr>
            <p:cNvSpPr/>
            <p:nvPr/>
          </p:nvSpPr>
          <p:spPr>
            <a:xfrm>
              <a:off x="5905500" y="3125788"/>
              <a:ext cx="868363" cy="606425"/>
            </a:xfrm>
            <a:custGeom>
              <a:avLst/>
              <a:gdLst/>
              <a:ahLst/>
              <a:cxnLst/>
              <a:rect l="l" t="t" r="r" b="b"/>
              <a:pathLst>
                <a:path w="869156" h="605171" extrusionOk="0">
                  <a:moveTo>
                    <a:pt x="338138" y="214313"/>
                  </a:moveTo>
                  <a:lnTo>
                    <a:pt x="423863" y="121444"/>
                  </a:lnTo>
                  <a:lnTo>
                    <a:pt x="459581" y="85725"/>
                  </a:lnTo>
                  <a:lnTo>
                    <a:pt x="469106" y="64294"/>
                  </a:lnTo>
                  <a:lnTo>
                    <a:pt x="469106" y="38100"/>
                  </a:lnTo>
                  <a:lnTo>
                    <a:pt x="461963" y="0"/>
                  </a:lnTo>
                  <a:lnTo>
                    <a:pt x="869156" y="190500"/>
                  </a:lnTo>
                  <a:lnTo>
                    <a:pt x="802481" y="219075"/>
                  </a:lnTo>
                  <a:lnTo>
                    <a:pt x="600075" y="321469"/>
                  </a:lnTo>
                  <a:lnTo>
                    <a:pt x="314325" y="464344"/>
                  </a:lnTo>
                  <a:lnTo>
                    <a:pt x="61913" y="590550"/>
                  </a:lnTo>
                  <a:cubicBezTo>
                    <a:pt x="30235" y="605171"/>
                    <a:pt x="42321" y="604838"/>
                    <a:pt x="28575" y="604838"/>
                  </a:cubicBezTo>
                  <a:lnTo>
                    <a:pt x="14288" y="604838"/>
                  </a:lnTo>
                  <a:lnTo>
                    <a:pt x="0" y="590550"/>
                  </a:lnTo>
                  <a:lnTo>
                    <a:pt x="7144" y="566738"/>
                  </a:lnTo>
                  <a:lnTo>
                    <a:pt x="23813" y="535782"/>
                  </a:lnTo>
                  <a:lnTo>
                    <a:pt x="123825" y="438150"/>
                  </a:lnTo>
                  <a:lnTo>
                    <a:pt x="338138" y="2143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35;p23">
              <a:extLst>
                <a:ext uri="{FF2B5EF4-FFF2-40B4-BE49-F238E27FC236}">
                  <a16:creationId xmlns:a16="http://schemas.microsoft.com/office/drawing/2014/main" id="{F6686C30-4B86-234A-93C5-57D1EAFCA034}"/>
                </a:ext>
              </a:extLst>
            </p:cNvPr>
            <p:cNvSpPr/>
            <p:nvPr/>
          </p:nvSpPr>
          <p:spPr>
            <a:xfrm>
              <a:off x="4395788" y="5554663"/>
              <a:ext cx="755650" cy="727075"/>
            </a:xfrm>
            <a:custGeom>
              <a:avLst/>
              <a:gdLst/>
              <a:ahLst/>
              <a:cxnLst/>
              <a:rect l="l" t="t" r="r" b="b"/>
              <a:pathLst>
                <a:path w="754856" h="726282" extrusionOk="0">
                  <a:moveTo>
                    <a:pt x="347662" y="109538"/>
                  </a:moveTo>
                  <a:lnTo>
                    <a:pt x="488156" y="147638"/>
                  </a:lnTo>
                  <a:lnTo>
                    <a:pt x="600075" y="166688"/>
                  </a:lnTo>
                  <a:lnTo>
                    <a:pt x="633412" y="173832"/>
                  </a:lnTo>
                  <a:lnTo>
                    <a:pt x="669131" y="183357"/>
                  </a:lnTo>
                  <a:lnTo>
                    <a:pt x="702468" y="180975"/>
                  </a:lnTo>
                  <a:lnTo>
                    <a:pt x="721518" y="169069"/>
                  </a:lnTo>
                  <a:lnTo>
                    <a:pt x="733425" y="152400"/>
                  </a:lnTo>
                  <a:lnTo>
                    <a:pt x="754856" y="85725"/>
                  </a:lnTo>
                  <a:lnTo>
                    <a:pt x="709612" y="726282"/>
                  </a:lnTo>
                  <a:lnTo>
                    <a:pt x="669131" y="661988"/>
                  </a:lnTo>
                  <a:lnTo>
                    <a:pt x="590550" y="559594"/>
                  </a:lnTo>
                  <a:lnTo>
                    <a:pt x="454818" y="404813"/>
                  </a:lnTo>
                  <a:lnTo>
                    <a:pt x="300037" y="257175"/>
                  </a:lnTo>
                  <a:lnTo>
                    <a:pt x="150018" y="138113"/>
                  </a:lnTo>
                  <a:lnTo>
                    <a:pt x="47625" y="69057"/>
                  </a:lnTo>
                  <a:lnTo>
                    <a:pt x="19050" y="40482"/>
                  </a:lnTo>
                  <a:lnTo>
                    <a:pt x="0" y="16669"/>
                  </a:lnTo>
                  <a:lnTo>
                    <a:pt x="0" y="2382"/>
                  </a:lnTo>
                  <a:lnTo>
                    <a:pt x="14287" y="0"/>
                  </a:lnTo>
                  <a:lnTo>
                    <a:pt x="59531" y="7144"/>
                  </a:lnTo>
                  <a:lnTo>
                    <a:pt x="140493" y="33338"/>
                  </a:lnTo>
                  <a:lnTo>
                    <a:pt x="230981" y="71438"/>
                  </a:lnTo>
                  <a:lnTo>
                    <a:pt x="347662" y="10953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" name="Google Shape;340;p24">
            <a:extLst>
              <a:ext uri="{FF2B5EF4-FFF2-40B4-BE49-F238E27FC236}">
                <a16:creationId xmlns:a16="http://schemas.microsoft.com/office/drawing/2014/main" id="{B6CD4C96-A512-B446-B010-8ACDC5E5B49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2747" y="1503528"/>
            <a:ext cx="4079875" cy="464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2747" y="1563688"/>
            <a:ext cx="4079875" cy="464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241" y="2875658"/>
            <a:ext cx="8278010" cy="5533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3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くわしく表す言葉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4581" y="3479305"/>
            <a:ext cx="6841331" cy="33278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あたらしい漢字：主 追 坂</a:t>
            </a:r>
          </a:p>
        </p:txBody>
      </p:sp>
    </p:spTree>
    <p:extLst>
      <p:ext uri="{BB962C8B-B14F-4D97-AF65-F5344CB8AC3E}">
        <p14:creationId xmlns:p14="http://schemas.microsoft.com/office/powerpoint/2010/main" val="823907733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"/>
          <p:cNvSpPr txBox="1"/>
          <p:nvPr/>
        </p:nvSpPr>
        <p:spPr>
          <a:xfrm>
            <a:off x="4664968" y="6525344"/>
            <a:ext cx="328842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主</a:t>
            </a:r>
            <a:endParaRPr/>
          </a:p>
        </p:txBody>
      </p:sp>
      <p:sp>
        <p:nvSpPr>
          <p:cNvPr id="244" name="Google Shape;244;p15"/>
          <p:cNvSpPr/>
          <p:nvPr/>
        </p:nvSpPr>
        <p:spPr>
          <a:xfrm>
            <a:off x="4229100" y="1443038"/>
            <a:ext cx="1152525" cy="709612"/>
          </a:xfrm>
          <a:custGeom>
            <a:avLst/>
            <a:gdLst/>
            <a:ahLst/>
            <a:cxnLst/>
            <a:rect l="l" t="t" r="r" b="b"/>
            <a:pathLst>
              <a:path w="1152525" h="709612" extrusionOk="0">
                <a:moveTo>
                  <a:pt x="373856" y="407193"/>
                </a:moveTo>
                <a:lnTo>
                  <a:pt x="280988" y="335756"/>
                </a:lnTo>
                <a:lnTo>
                  <a:pt x="173831" y="240506"/>
                </a:lnTo>
                <a:lnTo>
                  <a:pt x="92869" y="166687"/>
                </a:lnTo>
                <a:lnTo>
                  <a:pt x="30956" y="102393"/>
                </a:lnTo>
                <a:lnTo>
                  <a:pt x="16669" y="80962"/>
                </a:lnTo>
                <a:lnTo>
                  <a:pt x="7144" y="57150"/>
                </a:lnTo>
                <a:lnTo>
                  <a:pt x="2381" y="33337"/>
                </a:lnTo>
                <a:lnTo>
                  <a:pt x="0" y="21431"/>
                </a:lnTo>
                <a:lnTo>
                  <a:pt x="2381" y="7143"/>
                </a:lnTo>
                <a:lnTo>
                  <a:pt x="7144" y="2381"/>
                </a:lnTo>
                <a:lnTo>
                  <a:pt x="16669" y="0"/>
                </a:lnTo>
                <a:lnTo>
                  <a:pt x="28575" y="0"/>
                </a:lnTo>
                <a:lnTo>
                  <a:pt x="76200" y="26193"/>
                </a:lnTo>
                <a:lnTo>
                  <a:pt x="147638" y="69056"/>
                </a:lnTo>
                <a:lnTo>
                  <a:pt x="216694" y="102393"/>
                </a:lnTo>
                <a:lnTo>
                  <a:pt x="333375" y="147637"/>
                </a:lnTo>
                <a:lnTo>
                  <a:pt x="426244" y="176212"/>
                </a:lnTo>
                <a:lnTo>
                  <a:pt x="533400" y="202406"/>
                </a:lnTo>
                <a:lnTo>
                  <a:pt x="645319" y="226218"/>
                </a:lnTo>
                <a:lnTo>
                  <a:pt x="766763" y="250031"/>
                </a:lnTo>
                <a:lnTo>
                  <a:pt x="881063" y="266700"/>
                </a:lnTo>
                <a:lnTo>
                  <a:pt x="931069" y="300037"/>
                </a:lnTo>
                <a:lnTo>
                  <a:pt x="988219" y="340518"/>
                </a:lnTo>
                <a:lnTo>
                  <a:pt x="1035844" y="378618"/>
                </a:lnTo>
                <a:lnTo>
                  <a:pt x="1081088" y="426243"/>
                </a:lnTo>
                <a:lnTo>
                  <a:pt x="1104900" y="459581"/>
                </a:lnTo>
                <a:lnTo>
                  <a:pt x="1126331" y="492918"/>
                </a:lnTo>
                <a:lnTo>
                  <a:pt x="1138238" y="519112"/>
                </a:lnTo>
                <a:lnTo>
                  <a:pt x="1145381" y="545306"/>
                </a:lnTo>
                <a:lnTo>
                  <a:pt x="1150144" y="571500"/>
                </a:lnTo>
                <a:lnTo>
                  <a:pt x="1152525" y="604837"/>
                </a:lnTo>
                <a:lnTo>
                  <a:pt x="1147763" y="640556"/>
                </a:lnTo>
                <a:lnTo>
                  <a:pt x="1138238" y="669131"/>
                </a:lnTo>
                <a:lnTo>
                  <a:pt x="1119188" y="683418"/>
                </a:lnTo>
                <a:lnTo>
                  <a:pt x="1092994" y="697706"/>
                </a:lnTo>
                <a:lnTo>
                  <a:pt x="1071563" y="704850"/>
                </a:lnTo>
                <a:lnTo>
                  <a:pt x="1031081" y="709612"/>
                </a:lnTo>
                <a:lnTo>
                  <a:pt x="969169" y="700087"/>
                </a:lnTo>
                <a:lnTo>
                  <a:pt x="845344" y="661987"/>
                </a:lnTo>
                <a:lnTo>
                  <a:pt x="690563" y="602456"/>
                </a:lnTo>
                <a:lnTo>
                  <a:pt x="573881" y="542925"/>
                </a:lnTo>
                <a:lnTo>
                  <a:pt x="373856" y="40719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5"/>
          <p:cNvSpPr/>
          <p:nvPr/>
        </p:nvSpPr>
        <p:spPr>
          <a:xfrm>
            <a:off x="3268663" y="2492375"/>
            <a:ext cx="3214687" cy="601663"/>
          </a:xfrm>
          <a:custGeom>
            <a:avLst/>
            <a:gdLst/>
            <a:ahLst/>
            <a:cxnLst/>
            <a:rect l="l" t="t" r="r" b="b"/>
            <a:pathLst>
              <a:path w="3213614" h="602553" extrusionOk="0">
                <a:moveTo>
                  <a:pt x="1289674" y="430773"/>
                </a:moveTo>
                <a:lnTo>
                  <a:pt x="946113" y="488914"/>
                </a:lnTo>
                <a:lnTo>
                  <a:pt x="726763" y="533841"/>
                </a:lnTo>
                <a:lnTo>
                  <a:pt x="610481" y="570840"/>
                </a:lnTo>
                <a:lnTo>
                  <a:pt x="549697" y="589339"/>
                </a:lnTo>
                <a:lnTo>
                  <a:pt x="507413" y="597267"/>
                </a:lnTo>
                <a:lnTo>
                  <a:pt x="462486" y="602553"/>
                </a:lnTo>
                <a:lnTo>
                  <a:pt x="425487" y="602553"/>
                </a:lnTo>
                <a:lnTo>
                  <a:pt x="396416" y="597267"/>
                </a:lnTo>
                <a:lnTo>
                  <a:pt x="369989" y="591982"/>
                </a:lnTo>
                <a:lnTo>
                  <a:pt x="346204" y="581411"/>
                </a:lnTo>
                <a:lnTo>
                  <a:pt x="282777" y="531198"/>
                </a:lnTo>
                <a:lnTo>
                  <a:pt x="203494" y="459843"/>
                </a:lnTo>
                <a:lnTo>
                  <a:pt x="145353" y="401702"/>
                </a:lnTo>
                <a:lnTo>
                  <a:pt x="105711" y="356775"/>
                </a:lnTo>
                <a:lnTo>
                  <a:pt x="55498" y="282777"/>
                </a:lnTo>
                <a:lnTo>
                  <a:pt x="15857" y="216708"/>
                </a:lnTo>
                <a:lnTo>
                  <a:pt x="2643" y="190280"/>
                </a:lnTo>
                <a:lnTo>
                  <a:pt x="0" y="177066"/>
                </a:lnTo>
                <a:lnTo>
                  <a:pt x="0" y="163852"/>
                </a:lnTo>
                <a:lnTo>
                  <a:pt x="2643" y="147996"/>
                </a:lnTo>
                <a:lnTo>
                  <a:pt x="13214" y="137425"/>
                </a:lnTo>
                <a:lnTo>
                  <a:pt x="29071" y="137425"/>
                </a:lnTo>
                <a:lnTo>
                  <a:pt x="55498" y="158567"/>
                </a:lnTo>
                <a:lnTo>
                  <a:pt x="124211" y="214065"/>
                </a:lnTo>
                <a:lnTo>
                  <a:pt x="169138" y="245778"/>
                </a:lnTo>
                <a:lnTo>
                  <a:pt x="221993" y="277492"/>
                </a:lnTo>
                <a:lnTo>
                  <a:pt x="274849" y="301277"/>
                </a:lnTo>
                <a:lnTo>
                  <a:pt x="327704" y="322419"/>
                </a:lnTo>
                <a:cubicBezTo>
                  <a:pt x="370843" y="333204"/>
                  <a:pt x="355460" y="332990"/>
                  <a:pt x="372631" y="332990"/>
                </a:cubicBezTo>
                <a:lnTo>
                  <a:pt x="483628" y="332990"/>
                </a:lnTo>
                <a:lnTo>
                  <a:pt x="821903" y="298634"/>
                </a:lnTo>
                <a:lnTo>
                  <a:pt x="1387457" y="227279"/>
                </a:lnTo>
                <a:lnTo>
                  <a:pt x="1929226" y="155924"/>
                </a:lnTo>
                <a:lnTo>
                  <a:pt x="2481565" y="81926"/>
                </a:lnTo>
                <a:lnTo>
                  <a:pt x="2587276" y="68713"/>
                </a:lnTo>
                <a:lnTo>
                  <a:pt x="2634846" y="55499"/>
                </a:lnTo>
                <a:lnTo>
                  <a:pt x="2774913" y="0"/>
                </a:lnTo>
                <a:lnTo>
                  <a:pt x="2806627" y="2643"/>
                </a:lnTo>
                <a:lnTo>
                  <a:pt x="2949337" y="44928"/>
                </a:lnTo>
                <a:lnTo>
                  <a:pt x="3107903" y="108354"/>
                </a:lnTo>
                <a:lnTo>
                  <a:pt x="3163401" y="153281"/>
                </a:lnTo>
                <a:lnTo>
                  <a:pt x="3197757" y="203494"/>
                </a:lnTo>
                <a:lnTo>
                  <a:pt x="3213614" y="235207"/>
                </a:lnTo>
                <a:lnTo>
                  <a:pt x="3213614" y="256350"/>
                </a:lnTo>
                <a:lnTo>
                  <a:pt x="3205686" y="280135"/>
                </a:lnTo>
                <a:lnTo>
                  <a:pt x="3192472" y="301277"/>
                </a:lnTo>
                <a:lnTo>
                  <a:pt x="3166044" y="314491"/>
                </a:lnTo>
                <a:lnTo>
                  <a:pt x="3086761" y="332990"/>
                </a:lnTo>
                <a:lnTo>
                  <a:pt x="2983693" y="327704"/>
                </a:lnTo>
                <a:lnTo>
                  <a:pt x="2782842" y="311848"/>
                </a:lnTo>
                <a:lnTo>
                  <a:pt x="2423424" y="314491"/>
                </a:lnTo>
                <a:lnTo>
                  <a:pt x="2045508" y="335633"/>
                </a:lnTo>
                <a:lnTo>
                  <a:pt x="1723089" y="367346"/>
                </a:lnTo>
                <a:lnTo>
                  <a:pt x="1493168" y="399059"/>
                </a:lnTo>
                <a:lnTo>
                  <a:pt x="1289674" y="43077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5"/>
          <p:cNvSpPr/>
          <p:nvPr/>
        </p:nvSpPr>
        <p:spPr>
          <a:xfrm rot="-5400000">
            <a:off x="3571081" y="3853657"/>
            <a:ext cx="2600325" cy="557212"/>
          </a:xfrm>
          <a:custGeom>
            <a:avLst/>
            <a:gdLst/>
            <a:ahLst/>
            <a:cxnLst/>
            <a:rect l="l" t="t" r="r" b="b"/>
            <a:pathLst>
              <a:path w="2600325" h="557213" extrusionOk="0">
                <a:moveTo>
                  <a:pt x="495300" y="457200"/>
                </a:moveTo>
                <a:lnTo>
                  <a:pt x="26194" y="445294"/>
                </a:lnTo>
                <a:lnTo>
                  <a:pt x="0" y="202407"/>
                </a:lnTo>
                <a:lnTo>
                  <a:pt x="150019" y="197644"/>
                </a:lnTo>
                <a:lnTo>
                  <a:pt x="597694" y="207169"/>
                </a:lnTo>
                <a:lnTo>
                  <a:pt x="1204913" y="221457"/>
                </a:lnTo>
                <a:lnTo>
                  <a:pt x="1412082" y="219075"/>
                </a:lnTo>
                <a:lnTo>
                  <a:pt x="2002632" y="221457"/>
                </a:lnTo>
                <a:lnTo>
                  <a:pt x="2102644" y="214313"/>
                </a:lnTo>
                <a:lnTo>
                  <a:pt x="2166938" y="204788"/>
                </a:lnTo>
                <a:lnTo>
                  <a:pt x="2238375" y="185738"/>
                </a:lnTo>
                <a:lnTo>
                  <a:pt x="2328863" y="154782"/>
                </a:lnTo>
                <a:lnTo>
                  <a:pt x="2386013" y="126207"/>
                </a:lnTo>
                <a:lnTo>
                  <a:pt x="2478882" y="69057"/>
                </a:lnTo>
                <a:lnTo>
                  <a:pt x="2569369" y="0"/>
                </a:lnTo>
                <a:lnTo>
                  <a:pt x="2600325" y="90488"/>
                </a:lnTo>
                <a:lnTo>
                  <a:pt x="2469357" y="285750"/>
                </a:lnTo>
                <a:lnTo>
                  <a:pt x="2371725" y="431007"/>
                </a:lnTo>
                <a:lnTo>
                  <a:pt x="2326482" y="492919"/>
                </a:lnTo>
                <a:lnTo>
                  <a:pt x="2288382" y="526257"/>
                </a:lnTo>
                <a:lnTo>
                  <a:pt x="2255044" y="542925"/>
                </a:lnTo>
                <a:lnTo>
                  <a:pt x="2228850" y="552450"/>
                </a:lnTo>
                <a:lnTo>
                  <a:pt x="2197894" y="557213"/>
                </a:lnTo>
                <a:lnTo>
                  <a:pt x="2166938" y="552450"/>
                </a:lnTo>
                <a:lnTo>
                  <a:pt x="2138363" y="535782"/>
                </a:lnTo>
                <a:lnTo>
                  <a:pt x="2114550" y="509588"/>
                </a:lnTo>
                <a:lnTo>
                  <a:pt x="2090738" y="495300"/>
                </a:lnTo>
                <a:lnTo>
                  <a:pt x="2052638" y="488157"/>
                </a:lnTo>
                <a:lnTo>
                  <a:pt x="1990725" y="485775"/>
                </a:lnTo>
                <a:lnTo>
                  <a:pt x="1426369" y="488157"/>
                </a:lnTo>
                <a:lnTo>
                  <a:pt x="1226344" y="483394"/>
                </a:lnTo>
                <a:lnTo>
                  <a:pt x="495300" y="4572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5"/>
          <p:cNvSpPr/>
          <p:nvPr/>
        </p:nvSpPr>
        <p:spPr>
          <a:xfrm>
            <a:off x="3367088" y="3852863"/>
            <a:ext cx="2927350" cy="490537"/>
          </a:xfrm>
          <a:custGeom>
            <a:avLst/>
            <a:gdLst/>
            <a:ahLst/>
            <a:cxnLst/>
            <a:rect l="l" t="t" r="r" b="b"/>
            <a:pathLst>
              <a:path w="2926556" h="490537" extrusionOk="0">
                <a:moveTo>
                  <a:pt x="1245393" y="395287"/>
                </a:moveTo>
                <a:lnTo>
                  <a:pt x="971550" y="421481"/>
                </a:lnTo>
                <a:lnTo>
                  <a:pt x="816768" y="442912"/>
                </a:lnTo>
                <a:lnTo>
                  <a:pt x="661987" y="471487"/>
                </a:lnTo>
                <a:lnTo>
                  <a:pt x="571500" y="490537"/>
                </a:lnTo>
                <a:lnTo>
                  <a:pt x="500062" y="488156"/>
                </a:lnTo>
                <a:lnTo>
                  <a:pt x="414337" y="478631"/>
                </a:lnTo>
                <a:lnTo>
                  <a:pt x="340518" y="464343"/>
                </a:lnTo>
                <a:lnTo>
                  <a:pt x="261937" y="438150"/>
                </a:lnTo>
                <a:lnTo>
                  <a:pt x="209550" y="411956"/>
                </a:lnTo>
                <a:lnTo>
                  <a:pt x="154781" y="373856"/>
                </a:lnTo>
                <a:lnTo>
                  <a:pt x="92868" y="321468"/>
                </a:lnTo>
                <a:lnTo>
                  <a:pt x="47625" y="273843"/>
                </a:lnTo>
                <a:lnTo>
                  <a:pt x="4762" y="216693"/>
                </a:lnTo>
                <a:lnTo>
                  <a:pt x="0" y="202406"/>
                </a:lnTo>
                <a:lnTo>
                  <a:pt x="0" y="190500"/>
                </a:lnTo>
                <a:lnTo>
                  <a:pt x="7143" y="176212"/>
                </a:lnTo>
                <a:lnTo>
                  <a:pt x="23812" y="176212"/>
                </a:lnTo>
                <a:lnTo>
                  <a:pt x="104775" y="204787"/>
                </a:lnTo>
                <a:lnTo>
                  <a:pt x="161925" y="223837"/>
                </a:lnTo>
                <a:lnTo>
                  <a:pt x="233362" y="240506"/>
                </a:lnTo>
                <a:lnTo>
                  <a:pt x="323850" y="259556"/>
                </a:lnTo>
                <a:lnTo>
                  <a:pt x="404812" y="269081"/>
                </a:lnTo>
                <a:lnTo>
                  <a:pt x="690562" y="238125"/>
                </a:lnTo>
                <a:lnTo>
                  <a:pt x="1185862" y="185737"/>
                </a:lnTo>
                <a:lnTo>
                  <a:pt x="1443037" y="157162"/>
                </a:lnTo>
                <a:lnTo>
                  <a:pt x="1719262" y="133350"/>
                </a:lnTo>
                <a:lnTo>
                  <a:pt x="1993106" y="97631"/>
                </a:lnTo>
                <a:lnTo>
                  <a:pt x="2283618" y="66675"/>
                </a:lnTo>
                <a:lnTo>
                  <a:pt x="2478881" y="45243"/>
                </a:lnTo>
                <a:lnTo>
                  <a:pt x="2583656" y="0"/>
                </a:lnTo>
                <a:lnTo>
                  <a:pt x="2633662" y="2381"/>
                </a:lnTo>
                <a:lnTo>
                  <a:pt x="2693193" y="14287"/>
                </a:lnTo>
                <a:lnTo>
                  <a:pt x="2759868" y="38100"/>
                </a:lnTo>
                <a:lnTo>
                  <a:pt x="2805112" y="61912"/>
                </a:lnTo>
                <a:lnTo>
                  <a:pt x="2864643" y="97631"/>
                </a:lnTo>
                <a:lnTo>
                  <a:pt x="2900362" y="130968"/>
                </a:lnTo>
                <a:lnTo>
                  <a:pt x="2917031" y="150018"/>
                </a:lnTo>
                <a:lnTo>
                  <a:pt x="2926556" y="169068"/>
                </a:lnTo>
                <a:lnTo>
                  <a:pt x="2924175" y="192881"/>
                </a:lnTo>
                <a:lnTo>
                  <a:pt x="2900362" y="219075"/>
                </a:lnTo>
                <a:lnTo>
                  <a:pt x="2876550" y="235743"/>
                </a:lnTo>
                <a:lnTo>
                  <a:pt x="2847975" y="242887"/>
                </a:lnTo>
                <a:lnTo>
                  <a:pt x="2676525" y="252412"/>
                </a:lnTo>
                <a:lnTo>
                  <a:pt x="2371725" y="271462"/>
                </a:lnTo>
                <a:lnTo>
                  <a:pt x="2126456" y="295275"/>
                </a:lnTo>
                <a:lnTo>
                  <a:pt x="1716881" y="352425"/>
                </a:lnTo>
                <a:lnTo>
                  <a:pt x="1426368" y="381000"/>
                </a:lnTo>
                <a:lnTo>
                  <a:pt x="1245393" y="3952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5"/>
          <p:cNvSpPr/>
          <p:nvPr/>
        </p:nvSpPr>
        <p:spPr>
          <a:xfrm>
            <a:off x="2644775" y="5168900"/>
            <a:ext cx="4454525" cy="665163"/>
          </a:xfrm>
          <a:custGeom>
            <a:avLst/>
            <a:gdLst/>
            <a:ahLst/>
            <a:cxnLst/>
            <a:rect l="l" t="t" r="r" b="b"/>
            <a:pathLst>
              <a:path w="4454957" h="665683" extrusionOk="0">
                <a:moveTo>
                  <a:pt x="1474013" y="460857"/>
                </a:moveTo>
                <a:lnTo>
                  <a:pt x="1122883" y="508406"/>
                </a:lnTo>
                <a:lnTo>
                  <a:pt x="808329" y="566928"/>
                </a:lnTo>
                <a:lnTo>
                  <a:pt x="599846" y="618134"/>
                </a:lnTo>
                <a:lnTo>
                  <a:pt x="431597" y="665683"/>
                </a:lnTo>
                <a:lnTo>
                  <a:pt x="380390" y="662025"/>
                </a:lnTo>
                <a:lnTo>
                  <a:pt x="296265" y="607161"/>
                </a:lnTo>
                <a:lnTo>
                  <a:pt x="168249" y="508406"/>
                </a:lnTo>
                <a:lnTo>
                  <a:pt x="102413" y="446227"/>
                </a:lnTo>
                <a:lnTo>
                  <a:pt x="29261" y="376733"/>
                </a:lnTo>
                <a:lnTo>
                  <a:pt x="10973" y="347472"/>
                </a:lnTo>
                <a:lnTo>
                  <a:pt x="0" y="321869"/>
                </a:lnTo>
                <a:lnTo>
                  <a:pt x="0" y="299923"/>
                </a:lnTo>
                <a:lnTo>
                  <a:pt x="7315" y="285293"/>
                </a:lnTo>
                <a:lnTo>
                  <a:pt x="32918" y="277977"/>
                </a:lnTo>
                <a:lnTo>
                  <a:pt x="117043" y="307238"/>
                </a:lnTo>
                <a:lnTo>
                  <a:pt x="241401" y="343814"/>
                </a:lnTo>
                <a:lnTo>
                  <a:pt x="318211" y="358445"/>
                </a:lnTo>
                <a:lnTo>
                  <a:pt x="373075" y="362102"/>
                </a:lnTo>
                <a:lnTo>
                  <a:pt x="457200" y="362102"/>
                </a:lnTo>
                <a:lnTo>
                  <a:pt x="570585" y="354787"/>
                </a:lnTo>
                <a:lnTo>
                  <a:pt x="764438" y="325526"/>
                </a:lnTo>
                <a:lnTo>
                  <a:pt x="1280160" y="259689"/>
                </a:lnTo>
                <a:lnTo>
                  <a:pt x="1642262" y="215798"/>
                </a:lnTo>
                <a:lnTo>
                  <a:pt x="1975104" y="175565"/>
                </a:lnTo>
                <a:lnTo>
                  <a:pt x="2147011" y="157277"/>
                </a:lnTo>
                <a:lnTo>
                  <a:pt x="2399385" y="131673"/>
                </a:lnTo>
                <a:lnTo>
                  <a:pt x="3032150" y="91440"/>
                </a:lnTo>
                <a:lnTo>
                  <a:pt x="3452774" y="73152"/>
                </a:lnTo>
                <a:lnTo>
                  <a:pt x="3690518" y="69494"/>
                </a:lnTo>
                <a:lnTo>
                  <a:pt x="3858768" y="3657"/>
                </a:lnTo>
                <a:lnTo>
                  <a:pt x="3877056" y="0"/>
                </a:lnTo>
                <a:lnTo>
                  <a:pt x="3979469" y="29261"/>
                </a:lnTo>
                <a:lnTo>
                  <a:pt x="4136745" y="73152"/>
                </a:lnTo>
                <a:lnTo>
                  <a:pt x="4224528" y="109728"/>
                </a:lnTo>
                <a:lnTo>
                  <a:pt x="4330598" y="168249"/>
                </a:lnTo>
                <a:lnTo>
                  <a:pt x="4429353" y="245059"/>
                </a:lnTo>
                <a:lnTo>
                  <a:pt x="4447641" y="274320"/>
                </a:lnTo>
                <a:lnTo>
                  <a:pt x="4454957" y="310896"/>
                </a:lnTo>
                <a:lnTo>
                  <a:pt x="4451299" y="354787"/>
                </a:lnTo>
                <a:lnTo>
                  <a:pt x="4433011" y="380390"/>
                </a:lnTo>
                <a:lnTo>
                  <a:pt x="4381805" y="398678"/>
                </a:lnTo>
                <a:lnTo>
                  <a:pt x="4304995" y="409651"/>
                </a:lnTo>
                <a:lnTo>
                  <a:pt x="4228185" y="398678"/>
                </a:lnTo>
                <a:lnTo>
                  <a:pt x="4085539" y="365760"/>
                </a:lnTo>
                <a:lnTo>
                  <a:pt x="3873398" y="332841"/>
                </a:lnTo>
                <a:lnTo>
                  <a:pt x="3591763" y="314553"/>
                </a:lnTo>
                <a:lnTo>
                  <a:pt x="3379622" y="307238"/>
                </a:lnTo>
                <a:lnTo>
                  <a:pt x="3054096" y="310896"/>
                </a:lnTo>
                <a:lnTo>
                  <a:pt x="2721254" y="318211"/>
                </a:lnTo>
                <a:lnTo>
                  <a:pt x="2267712" y="358445"/>
                </a:lnTo>
                <a:lnTo>
                  <a:pt x="1854403" y="405993"/>
                </a:lnTo>
                <a:lnTo>
                  <a:pt x="1474013" y="4608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51711F8-0DB7-9842-8898-FEF2F0A4D945}"/>
              </a:ext>
            </a:extLst>
          </p:cNvPr>
          <p:cNvGrpSpPr/>
          <p:nvPr/>
        </p:nvGrpSpPr>
        <p:grpSpPr>
          <a:xfrm>
            <a:off x="2644775" y="1443038"/>
            <a:ext cx="4454525" cy="4391025"/>
            <a:chOff x="2797175" y="1595438"/>
            <a:chExt cx="4454525" cy="4391025"/>
          </a:xfrm>
        </p:grpSpPr>
        <p:sp>
          <p:nvSpPr>
            <p:cNvPr id="8" name="Google Shape;244;p15">
              <a:extLst>
                <a:ext uri="{FF2B5EF4-FFF2-40B4-BE49-F238E27FC236}">
                  <a16:creationId xmlns:a16="http://schemas.microsoft.com/office/drawing/2014/main" id="{5F0F7EC1-B9B7-BD4A-BFBC-9CB14F08EC7B}"/>
                </a:ext>
              </a:extLst>
            </p:cNvPr>
            <p:cNvSpPr/>
            <p:nvPr/>
          </p:nvSpPr>
          <p:spPr>
            <a:xfrm>
              <a:off x="4381500" y="1595438"/>
              <a:ext cx="1152525" cy="709612"/>
            </a:xfrm>
            <a:custGeom>
              <a:avLst/>
              <a:gdLst/>
              <a:ahLst/>
              <a:cxnLst/>
              <a:rect l="l" t="t" r="r" b="b"/>
              <a:pathLst>
                <a:path w="1152525" h="709612" extrusionOk="0">
                  <a:moveTo>
                    <a:pt x="373856" y="407193"/>
                  </a:moveTo>
                  <a:lnTo>
                    <a:pt x="280988" y="335756"/>
                  </a:lnTo>
                  <a:lnTo>
                    <a:pt x="173831" y="240506"/>
                  </a:lnTo>
                  <a:lnTo>
                    <a:pt x="92869" y="166687"/>
                  </a:lnTo>
                  <a:lnTo>
                    <a:pt x="30956" y="102393"/>
                  </a:lnTo>
                  <a:lnTo>
                    <a:pt x="16669" y="80962"/>
                  </a:lnTo>
                  <a:lnTo>
                    <a:pt x="7144" y="57150"/>
                  </a:lnTo>
                  <a:lnTo>
                    <a:pt x="2381" y="33337"/>
                  </a:lnTo>
                  <a:lnTo>
                    <a:pt x="0" y="21431"/>
                  </a:lnTo>
                  <a:lnTo>
                    <a:pt x="2381" y="7143"/>
                  </a:lnTo>
                  <a:lnTo>
                    <a:pt x="7144" y="2381"/>
                  </a:lnTo>
                  <a:lnTo>
                    <a:pt x="16669" y="0"/>
                  </a:lnTo>
                  <a:lnTo>
                    <a:pt x="28575" y="0"/>
                  </a:lnTo>
                  <a:lnTo>
                    <a:pt x="76200" y="26193"/>
                  </a:lnTo>
                  <a:lnTo>
                    <a:pt x="147638" y="69056"/>
                  </a:lnTo>
                  <a:lnTo>
                    <a:pt x="216694" y="102393"/>
                  </a:lnTo>
                  <a:lnTo>
                    <a:pt x="333375" y="147637"/>
                  </a:lnTo>
                  <a:lnTo>
                    <a:pt x="426244" y="176212"/>
                  </a:lnTo>
                  <a:lnTo>
                    <a:pt x="533400" y="202406"/>
                  </a:lnTo>
                  <a:lnTo>
                    <a:pt x="645319" y="226218"/>
                  </a:lnTo>
                  <a:lnTo>
                    <a:pt x="766763" y="250031"/>
                  </a:lnTo>
                  <a:lnTo>
                    <a:pt x="881063" y="266700"/>
                  </a:lnTo>
                  <a:lnTo>
                    <a:pt x="931069" y="300037"/>
                  </a:lnTo>
                  <a:lnTo>
                    <a:pt x="988219" y="340518"/>
                  </a:lnTo>
                  <a:lnTo>
                    <a:pt x="1035844" y="378618"/>
                  </a:lnTo>
                  <a:lnTo>
                    <a:pt x="1081088" y="426243"/>
                  </a:lnTo>
                  <a:lnTo>
                    <a:pt x="1104900" y="459581"/>
                  </a:lnTo>
                  <a:lnTo>
                    <a:pt x="1126331" y="492918"/>
                  </a:lnTo>
                  <a:lnTo>
                    <a:pt x="1138238" y="519112"/>
                  </a:lnTo>
                  <a:lnTo>
                    <a:pt x="1145381" y="545306"/>
                  </a:lnTo>
                  <a:lnTo>
                    <a:pt x="1150144" y="571500"/>
                  </a:lnTo>
                  <a:lnTo>
                    <a:pt x="1152525" y="604837"/>
                  </a:lnTo>
                  <a:lnTo>
                    <a:pt x="1147763" y="640556"/>
                  </a:lnTo>
                  <a:lnTo>
                    <a:pt x="1138238" y="669131"/>
                  </a:lnTo>
                  <a:lnTo>
                    <a:pt x="1119188" y="683418"/>
                  </a:lnTo>
                  <a:lnTo>
                    <a:pt x="1092994" y="697706"/>
                  </a:lnTo>
                  <a:lnTo>
                    <a:pt x="1071563" y="704850"/>
                  </a:lnTo>
                  <a:lnTo>
                    <a:pt x="1031081" y="709612"/>
                  </a:lnTo>
                  <a:lnTo>
                    <a:pt x="969169" y="700087"/>
                  </a:lnTo>
                  <a:lnTo>
                    <a:pt x="845344" y="661987"/>
                  </a:lnTo>
                  <a:lnTo>
                    <a:pt x="690563" y="602456"/>
                  </a:lnTo>
                  <a:lnTo>
                    <a:pt x="573881" y="542925"/>
                  </a:lnTo>
                  <a:lnTo>
                    <a:pt x="373856" y="40719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45;p15">
              <a:extLst>
                <a:ext uri="{FF2B5EF4-FFF2-40B4-BE49-F238E27FC236}">
                  <a16:creationId xmlns:a16="http://schemas.microsoft.com/office/drawing/2014/main" id="{FAE08E6C-57E9-8840-9669-280FC0FDEB9B}"/>
                </a:ext>
              </a:extLst>
            </p:cNvPr>
            <p:cNvSpPr/>
            <p:nvPr/>
          </p:nvSpPr>
          <p:spPr>
            <a:xfrm>
              <a:off x="3421063" y="2644775"/>
              <a:ext cx="3214687" cy="601663"/>
            </a:xfrm>
            <a:custGeom>
              <a:avLst/>
              <a:gdLst/>
              <a:ahLst/>
              <a:cxnLst/>
              <a:rect l="l" t="t" r="r" b="b"/>
              <a:pathLst>
                <a:path w="3213614" h="602553" extrusionOk="0">
                  <a:moveTo>
                    <a:pt x="1289674" y="430773"/>
                  </a:moveTo>
                  <a:lnTo>
                    <a:pt x="946113" y="488914"/>
                  </a:lnTo>
                  <a:lnTo>
                    <a:pt x="726763" y="533841"/>
                  </a:lnTo>
                  <a:lnTo>
                    <a:pt x="610481" y="570840"/>
                  </a:lnTo>
                  <a:lnTo>
                    <a:pt x="549697" y="589339"/>
                  </a:lnTo>
                  <a:lnTo>
                    <a:pt x="507413" y="597267"/>
                  </a:lnTo>
                  <a:lnTo>
                    <a:pt x="462486" y="602553"/>
                  </a:lnTo>
                  <a:lnTo>
                    <a:pt x="425487" y="602553"/>
                  </a:lnTo>
                  <a:lnTo>
                    <a:pt x="396416" y="597267"/>
                  </a:lnTo>
                  <a:lnTo>
                    <a:pt x="369989" y="591982"/>
                  </a:lnTo>
                  <a:lnTo>
                    <a:pt x="346204" y="581411"/>
                  </a:lnTo>
                  <a:lnTo>
                    <a:pt x="282777" y="531198"/>
                  </a:lnTo>
                  <a:lnTo>
                    <a:pt x="203494" y="459843"/>
                  </a:lnTo>
                  <a:lnTo>
                    <a:pt x="145353" y="401702"/>
                  </a:lnTo>
                  <a:lnTo>
                    <a:pt x="105711" y="356775"/>
                  </a:lnTo>
                  <a:lnTo>
                    <a:pt x="55498" y="282777"/>
                  </a:lnTo>
                  <a:lnTo>
                    <a:pt x="15857" y="216708"/>
                  </a:lnTo>
                  <a:lnTo>
                    <a:pt x="2643" y="190280"/>
                  </a:lnTo>
                  <a:lnTo>
                    <a:pt x="0" y="177066"/>
                  </a:lnTo>
                  <a:lnTo>
                    <a:pt x="0" y="163852"/>
                  </a:lnTo>
                  <a:lnTo>
                    <a:pt x="2643" y="147996"/>
                  </a:lnTo>
                  <a:lnTo>
                    <a:pt x="13214" y="137425"/>
                  </a:lnTo>
                  <a:lnTo>
                    <a:pt x="29071" y="137425"/>
                  </a:lnTo>
                  <a:lnTo>
                    <a:pt x="55498" y="158567"/>
                  </a:lnTo>
                  <a:lnTo>
                    <a:pt x="124211" y="214065"/>
                  </a:lnTo>
                  <a:lnTo>
                    <a:pt x="169138" y="245778"/>
                  </a:lnTo>
                  <a:lnTo>
                    <a:pt x="221993" y="277492"/>
                  </a:lnTo>
                  <a:lnTo>
                    <a:pt x="274849" y="301277"/>
                  </a:lnTo>
                  <a:lnTo>
                    <a:pt x="327704" y="322419"/>
                  </a:lnTo>
                  <a:cubicBezTo>
                    <a:pt x="370843" y="333204"/>
                    <a:pt x="355460" y="332990"/>
                    <a:pt x="372631" y="332990"/>
                  </a:cubicBezTo>
                  <a:lnTo>
                    <a:pt x="483628" y="332990"/>
                  </a:lnTo>
                  <a:lnTo>
                    <a:pt x="821903" y="298634"/>
                  </a:lnTo>
                  <a:lnTo>
                    <a:pt x="1387457" y="227279"/>
                  </a:lnTo>
                  <a:lnTo>
                    <a:pt x="1929226" y="155924"/>
                  </a:lnTo>
                  <a:lnTo>
                    <a:pt x="2481565" y="81926"/>
                  </a:lnTo>
                  <a:lnTo>
                    <a:pt x="2587276" y="68713"/>
                  </a:lnTo>
                  <a:lnTo>
                    <a:pt x="2634846" y="55499"/>
                  </a:lnTo>
                  <a:lnTo>
                    <a:pt x="2774913" y="0"/>
                  </a:lnTo>
                  <a:lnTo>
                    <a:pt x="2806627" y="2643"/>
                  </a:lnTo>
                  <a:lnTo>
                    <a:pt x="2949337" y="44928"/>
                  </a:lnTo>
                  <a:lnTo>
                    <a:pt x="3107903" y="108354"/>
                  </a:lnTo>
                  <a:lnTo>
                    <a:pt x="3163401" y="153281"/>
                  </a:lnTo>
                  <a:lnTo>
                    <a:pt x="3197757" y="203494"/>
                  </a:lnTo>
                  <a:lnTo>
                    <a:pt x="3213614" y="235207"/>
                  </a:lnTo>
                  <a:lnTo>
                    <a:pt x="3213614" y="256350"/>
                  </a:lnTo>
                  <a:lnTo>
                    <a:pt x="3205686" y="280135"/>
                  </a:lnTo>
                  <a:lnTo>
                    <a:pt x="3192472" y="301277"/>
                  </a:lnTo>
                  <a:lnTo>
                    <a:pt x="3166044" y="314491"/>
                  </a:lnTo>
                  <a:lnTo>
                    <a:pt x="3086761" y="332990"/>
                  </a:lnTo>
                  <a:lnTo>
                    <a:pt x="2983693" y="327704"/>
                  </a:lnTo>
                  <a:lnTo>
                    <a:pt x="2782842" y="311848"/>
                  </a:lnTo>
                  <a:lnTo>
                    <a:pt x="2423424" y="314491"/>
                  </a:lnTo>
                  <a:lnTo>
                    <a:pt x="2045508" y="335633"/>
                  </a:lnTo>
                  <a:lnTo>
                    <a:pt x="1723089" y="367346"/>
                  </a:lnTo>
                  <a:lnTo>
                    <a:pt x="1493168" y="399059"/>
                  </a:lnTo>
                  <a:lnTo>
                    <a:pt x="1289674" y="4307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46;p15">
              <a:extLst>
                <a:ext uri="{FF2B5EF4-FFF2-40B4-BE49-F238E27FC236}">
                  <a16:creationId xmlns:a16="http://schemas.microsoft.com/office/drawing/2014/main" id="{A271FF86-3BBA-1149-96B2-D84B8795481E}"/>
                </a:ext>
              </a:extLst>
            </p:cNvPr>
            <p:cNvSpPr/>
            <p:nvPr/>
          </p:nvSpPr>
          <p:spPr>
            <a:xfrm rot="-5400000">
              <a:off x="3723481" y="4006057"/>
              <a:ext cx="2600325" cy="557212"/>
            </a:xfrm>
            <a:custGeom>
              <a:avLst/>
              <a:gdLst/>
              <a:ahLst/>
              <a:cxnLst/>
              <a:rect l="l" t="t" r="r" b="b"/>
              <a:pathLst>
                <a:path w="2600325" h="557213" extrusionOk="0">
                  <a:moveTo>
                    <a:pt x="495300" y="457200"/>
                  </a:moveTo>
                  <a:lnTo>
                    <a:pt x="26194" y="445294"/>
                  </a:lnTo>
                  <a:lnTo>
                    <a:pt x="0" y="202407"/>
                  </a:lnTo>
                  <a:lnTo>
                    <a:pt x="150019" y="197644"/>
                  </a:lnTo>
                  <a:lnTo>
                    <a:pt x="597694" y="207169"/>
                  </a:lnTo>
                  <a:lnTo>
                    <a:pt x="1204913" y="221457"/>
                  </a:lnTo>
                  <a:lnTo>
                    <a:pt x="1412082" y="219075"/>
                  </a:lnTo>
                  <a:lnTo>
                    <a:pt x="2002632" y="221457"/>
                  </a:lnTo>
                  <a:lnTo>
                    <a:pt x="2102644" y="214313"/>
                  </a:lnTo>
                  <a:lnTo>
                    <a:pt x="2166938" y="204788"/>
                  </a:lnTo>
                  <a:lnTo>
                    <a:pt x="2238375" y="185738"/>
                  </a:lnTo>
                  <a:lnTo>
                    <a:pt x="2328863" y="154782"/>
                  </a:lnTo>
                  <a:lnTo>
                    <a:pt x="2386013" y="126207"/>
                  </a:lnTo>
                  <a:lnTo>
                    <a:pt x="2478882" y="69057"/>
                  </a:lnTo>
                  <a:lnTo>
                    <a:pt x="2569369" y="0"/>
                  </a:lnTo>
                  <a:lnTo>
                    <a:pt x="2600325" y="90488"/>
                  </a:lnTo>
                  <a:lnTo>
                    <a:pt x="2469357" y="285750"/>
                  </a:lnTo>
                  <a:lnTo>
                    <a:pt x="2371725" y="431007"/>
                  </a:lnTo>
                  <a:lnTo>
                    <a:pt x="2326482" y="492919"/>
                  </a:lnTo>
                  <a:lnTo>
                    <a:pt x="2288382" y="526257"/>
                  </a:lnTo>
                  <a:lnTo>
                    <a:pt x="2255044" y="542925"/>
                  </a:lnTo>
                  <a:lnTo>
                    <a:pt x="2228850" y="552450"/>
                  </a:lnTo>
                  <a:lnTo>
                    <a:pt x="2197894" y="557213"/>
                  </a:lnTo>
                  <a:lnTo>
                    <a:pt x="2166938" y="552450"/>
                  </a:lnTo>
                  <a:lnTo>
                    <a:pt x="2138363" y="535782"/>
                  </a:lnTo>
                  <a:lnTo>
                    <a:pt x="2114550" y="509588"/>
                  </a:lnTo>
                  <a:lnTo>
                    <a:pt x="2090738" y="495300"/>
                  </a:lnTo>
                  <a:lnTo>
                    <a:pt x="2052638" y="488157"/>
                  </a:lnTo>
                  <a:lnTo>
                    <a:pt x="1990725" y="485775"/>
                  </a:lnTo>
                  <a:lnTo>
                    <a:pt x="1426369" y="488157"/>
                  </a:lnTo>
                  <a:lnTo>
                    <a:pt x="1226344" y="483394"/>
                  </a:lnTo>
                  <a:lnTo>
                    <a:pt x="495300" y="4572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47;p15">
              <a:extLst>
                <a:ext uri="{FF2B5EF4-FFF2-40B4-BE49-F238E27FC236}">
                  <a16:creationId xmlns:a16="http://schemas.microsoft.com/office/drawing/2014/main" id="{BC4FA1DD-E2C5-3748-93C3-E8D8B3286A88}"/>
                </a:ext>
              </a:extLst>
            </p:cNvPr>
            <p:cNvSpPr/>
            <p:nvPr/>
          </p:nvSpPr>
          <p:spPr>
            <a:xfrm>
              <a:off x="3519488" y="4005263"/>
              <a:ext cx="2927350" cy="490537"/>
            </a:xfrm>
            <a:custGeom>
              <a:avLst/>
              <a:gdLst/>
              <a:ahLst/>
              <a:cxnLst/>
              <a:rect l="l" t="t" r="r" b="b"/>
              <a:pathLst>
                <a:path w="2926556" h="490537" extrusionOk="0">
                  <a:moveTo>
                    <a:pt x="1245393" y="395287"/>
                  </a:moveTo>
                  <a:lnTo>
                    <a:pt x="971550" y="421481"/>
                  </a:lnTo>
                  <a:lnTo>
                    <a:pt x="816768" y="442912"/>
                  </a:lnTo>
                  <a:lnTo>
                    <a:pt x="661987" y="471487"/>
                  </a:lnTo>
                  <a:lnTo>
                    <a:pt x="571500" y="490537"/>
                  </a:lnTo>
                  <a:lnTo>
                    <a:pt x="500062" y="488156"/>
                  </a:lnTo>
                  <a:lnTo>
                    <a:pt x="414337" y="478631"/>
                  </a:lnTo>
                  <a:lnTo>
                    <a:pt x="340518" y="464343"/>
                  </a:lnTo>
                  <a:lnTo>
                    <a:pt x="261937" y="438150"/>
                  </a:lnTo>
                  <a:lnTo>
                    <a:pt x="209550" y="411956"/>
                  </a:lnTo>
                  <a:lnTo>
                    <a:pt x="154781" y="373856"/>
                  </a:lnTo>
                  <a:lnTo>
                    <a:pt x="92868" y="321468"/>
                  </a:lnTo>
                  <a:lnTo>
                    <a:pt x="47625" y="273843"/>
                  </a:lnTo>
                  <a:lnTo>
                    <a:pt x="4762" y="216693"/>
                  </a:lnTo>
                  <a:lnTo>
                    <a:pt x="0" y="202406"/>
                  </a:lnTo>
                  <a:lnTo>
                    <a:pt x="0" y="190500"/>
                  </a:lnTo>
                  <a:lnTo>
                    <a:pt x="7143" y="176212"/>
                  </a:lnTo>
                  <a:lnTo>
                    <a:pt x="23812" y="176212"/>
                  </a:lnTo>
                  <a:lnTo>
                    <a:pt x="104775" y="204787"/>
                  </a:lnTo>
                  <a:lnTo>
                    <a:pt x="161925" y="223837"/>
                  </a:lnTo>
                  <a:lnTo>
                    <a:pt x="233362" y="240506"/>
                  </a:lnTo>
                  <a:lnTo>
                    <a:pt x="323850" y="259556"/>
                  </a:lnTo>
                  <a:lnTo>
                    <a:pt x="404812" y="269081"/>
                  </a:lnTo>
                  <a:lnTo>
                    <a:pt x="690562" y="238125"/>
                  </a:lnTo>
                  <a:lnTo>
                    <a:pt x="1185862" y="185737"/>
                  </a:lnTo>
                  <a:lnTo>
                    <a:pt x="1443037" y="157162"/>
                  </a:lnTo>
                  <a:lnTo>
                    <a:pt x="1719262" y="133350"/>
                  </a:lnTo>
                  <a:lnTo>
                    <a:pt x="1993106" y="97631"/>
                  </a:lnTo>
                  <a:lnTo>
                    <a:pt x="2283618" y="66675"/>
                  </a:lnTo>
                  <a:lnTo>
                    <a:pt x="2478881" y="45243"/>
                  </a:lnTo>
                  <a:lnTo>
                    <a:pt x="2583656" y="0"/>
                  </a:lnTo>
                  <a:lnTo>
                    <a:pt x="2633662" y="2381"/>
                  </a:lnTo>
                  <a:lnTo>
                    <a:pt x="2693193" y="14287"/>
                  </a:lnTo>
                  <a:lnTo>
                    <a:pt x="2759868" y="38100"/>
                  </a:lnTo>
                  <a:lnTo>
                    <a:pt x="2805112" y="61912"/>
                  </a:lnTo>
                  <a:lnTo>
                    <a:pt x="2864643" y="97631"/>
                  </a:lnTo>
                  <a:lnTo>
                    <a:pt x="2900362" y="130968"/>
                  </a:lnTo>
                  <a:lnTo>
                    <a:pt x="2917031" y="150018"/>
                  </a:lnTo>
                  <a:lnTo>
                    <a:pt x="2926556" y="169068"/>
                  </a:lnTo>
                  <a:lnTo>
                    <a:pt x="2924175" y="192881"/>
                  </a:lnTo>
                  <a:lnTo>
                    <a:pt x="2900362" y="219075"/>
                  </a:lnTo>
                  <a:lnTo>
                    <a:pt x="2876550" y="235743"/>
                  </a:lnTo>
                  <a:lnTo>
                    <a:pt x="2847975" y="242887"/>
                  </a:lnTo>
                  <a:lnTo>
                    <a:pt x="2676525" y="252412"/>
                  </a:lnTo>
                  <a:lnTo>
                    <a:pt x="2371725" y="271462"/>
                  </a:lnTo>
                  <a:lnTo>
                    <a:pt x="2126456" y="295275"/>
                  </a:lnTo>
                  <a:lnTo>
                    <a:pt x="1716881" y="352425"/>
                  </a:lnTo>
                  <a:lnTo>
                    <a:pt x="1426368" y="381000"/>
                  </a:lnTo>
                  <a:lnTo>
                    <a:pt x="1245393" y="39528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48;p15">
              <a:extLst>
                <a:ext uri="{FF2B5EF4-FFF2-40B4-BE49-F238E27FC236}">
                  <a16:creationId xmlns:a16="http://schemas.microsoft.com/office/drawing/2014/main" id="{09AF3C4B-A77B-3045-83CD-AB7CE0AB49CA}"/>
                </a:ext>
              </a:extLst>
            </p:cNvPr>
            <p:cNvSpPr/>
            <p:nvPr/>
          </p:nvSpPr>
          <p:spPr>
            <a:xfrm>
              <a:off x="2797175" y="5321300"/>
              <a:ext cx="4454525" cy="665163"/>
            </a:xfrm>
            <a:custGeom>
              <a:avLst/>
              <a:gdLst/>
              <a:ahLst/>
              <a:cxnLst/>
              <a:rect l="l" t="t" r="r" b="b"/>
              <a:pathLst>
                <a:path w="4454957" h="665683" extrusionOk="0">
                  <a:moveTo>
                    <a:pt x="1474013" y="460857"/>
                  </a:moveTo>
                  <a:lnTo>
                    <a:pt x="1122883" y="508406"/>
                  </a:lnTo>
                  <a:lnTo>
                    <a:pt x="808329" y="566928"/>
                  </a:lnTo>
                  <a:lnTo>
                    <a:pt x="599846" y="618134"/>
                  </a:lnTo>
                  <a:lnTo>
                    <a:pt x="431597" y="665683"/>
                  </a:lnTo>
                  <a:lnTo>
                    <a:pt x="380390" y="662025"/>
                  </a:lnTo>
                  <a:lnTo>
                    <a:pt x="296265" y="607161"/>
                  </a:lnTo>
                  <a:lnTo>
                    <a:pt x="168249" y="508406"/>
                  </a:lnTo>
                  <a:lnTo>
                    <a:pt x="102413" y="446227"/>
                  </a:lnTo>
                  <a:lnTo>
                    <a:pt x="29261" y="376733"/>
                  </a:lnTo>
                  <a:lnTo>
                    <a:pt x="10973" y="347472"/>
                  </a:lnTo>
                  <a:lnTo>
                    <a:pt x="0" y="321869"/>
                  </a:lnTo>
                  <a:lnTo>
                    <a:pt x="0" y="299923"/>
                  </a:lnTo>
                  <a:lnTo>
                    <a:pt x="7315" y="285293"/>
                  </a:lnTo>
                  <a:lnTo>
                    <a:pt x="32918" y="277977"/>
                  </a:lnTo>
                  <a:lnTo>
                    <a:pt x="117043" y="307238"/>
                  </a:lnTo>
                  <a:lnTo>
                    <a:pt x="241401" y="343814"/>
                  </a:lnTo>
                  <a:lnTo>
                    <a:pt x="318211" y="358445"/>
                  </a:lnTo>
                  <a:lnTo>
                    <a:pt x="373075" y="362102"/>
                  </a:lnTo>
                  <a:lnTo>
                    <a:pt x="457200" y="362102"/>
                  </a:lnTo>
                  <a:lnTo>
                    <a:pt x="570585" y="354787"/>
                  </a:lnTo>
                  <a:lnTo>
                    <a:pt x="764438" y="325526"/>
                  </a:lnTo>
                  <a:lnTo>
                    <a:pt x="1280160" y="259689"/>
                  </a:lnTo>
                  <a:lnTo>
                    <a:pt x="1642262" y="215798"/>
                  </a:lnTo>
                  <a:lnTo>
                    <a:pt x="1975104" y="175565"/>
                  </a:lnTo>
                  <a:lnTo>
                    <a:pt x="2147011" y="157277"/>
                  </a:lnTo>
                  <a:lnTo>
                    <a:pt x="2399385" y="131673"/>
                  </a:lnTo>
                  <a:lnTo>
                    <a:pt x="3032150" y="91440"/>
                  </a:lnTo>
                  <a:lnTo>
                    <a:pt x="3452774" y="73152"/>
                  </a:lnTo>
                  <a:lnTo>
                    <a:pt x="3690518" y="69494"/>
                  </a:lnTo>
                  <a:lnTo>
                    <a:pt x="3858768" y="3657"/>
                  </a:lnTo>
                  <a:lnTo>
                    <a:pt x="3877056" y="0"/>
                  </a:lnTo>
                  <a:lnTo>
                    <a:pt x="3979469" y="29261"/>
                  </a:lnTo>
                  <a:lnTo>
                    <a:pt x="4136745" y="73152"/>
                  </a:lnTo>
                  <a:lnTo>
                    <a:pt x="4224528" y="109728"/>
                  </a:lnTo>
                  <a:lnTo>
                    <a:pt x="4330598" y="168249"/>
                  </a:lnTo>
                  <a:lnTo>
                    <a:pt x="4429353" y="245059"/>
                  </a:lnTo>
                  <a:lnTo>
                    <a:pt x="4447641" y="274320"/>
                  </a:lnTo>
                  <a:lnTo>
                    <a:pt x="4454957" y="310896"/>
                  </a:lnTo>
                  <a:lnTo>
                    <a:pt x="4451299" y="354787"/>
                  </a:lnTo>
                  <a:lnTo>
                    <a:pt x="4433011" y="380390"/>
                  </a:lnTo>
                  <a:lnTo>
                    <a:pt x="4381805" y="398678"/>
                  </a:lnTo>
                  <a:lnTo>
                    <a:pt x="4304995" y="409651"/>
                  </a:lnTo>
                  <a:lnTo>
                    <a:pt x="4228185" y="398678"/>
                  </a:lnTo>
                  <a:lnTo>
                    <a:pt x="4085539" y="365760"/>
                  </a:lnTo>
                  <a:lnTo>
                    <a:pt x="3873398" y="332841"/>
                  </a:lnTo>
                  <a:lnTo>
                    <a:pt x="3591763" y="314553"/>
                  </a:lnTo>
                  <a:lnTo>
                    <a:pt x="3379622" y="307238"/>
                  </a:lnTo>
                  <a:lnTo>
                    <a:pt x="3054096" y="310896"/>
                  </a:lnTo>
                  <a:lnTo>
                    <a:pt x="2721254" y="318211"/>
                  </a:lnTo>
                  <a:lnTo>
                    <a:pt x="2267712" y="358445"/>
                  </a:lnTo>
                  <a:lnTo>
                    <a:pt x="1854403" y="405993"/>
                  </a:lnTo>
                  <a:lnTo>
                    <a:pt x="1474013" y="4608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" name="Google Shape;253;p16">
            <a:extLst>
              <a:ext uri="{FF2B5EF4-FFF2-40B4-BE49-F238E27FC236}">
                <a16:creationId xmlns:a16="http://schemas.microsoft.com/office/drawing/2014/main" id="{63AE1435-E3C7-B94B-927A-7D5813D4E6F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4775" y="1443038"/>
            <a:ext cx="4457700" cy="43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4150" y="1425993"/>
            <a:ext cx="4457700" cy="43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3" name="Google Shape;1893;p1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0788" y="1540712"/>
            <a:ext cx="4924425" cy="454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" name="Google Shape;3276;p297"/>
          <p:cNvSpPr txBox="1"/>
          <p:nvPr/>
        </p:nvSpPr>
        <p:spPr>
          <a:xfrm flipH="1">
            <a:off x="7953398" y="6381328"/>
            <a:ext cx="4571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追</a:t>
            </a:r>
            <a:endParaRPr/>
          </a:p>
        </p:txBody>
      </p:sp>
      <p:sp>
        <p:nvSpPr>
          <p:cNvPr id="3277" name="Google Shape;3277;p297"/>
          <p:cNvSpPr/>
          <p:nvPr/>
        </p:nvSpPr>
        <p:spPr>
          <a:xfrm>
            <a:off x="4725988" y="1347788"/>
            <a:ext cx="1112837" cy="1089025"/>
          </a:xfrm>
          <a:custGeom>
            <a:avLst/>
            <a:gdLst/>
            <a:ahLst/>
            <a:cxnLst/>
            <a:rect l="l" t="t" r="r" b="b"/>
            <a:pathLst>
              <a:path w="1112044" h="1088231" extrusionOk="0">
                <a:moveTo>
                  <a:pt x="531019" y="485775"/>
                </a:moveTo>
                <a:lnTo>
                  <a:pt x="678657" y="330993"/>
                </a:lnTo>
                <a:lnTo>
                  <a:pt x="733425" y="276225"/>
                </a:lnTo>
                <a:lnTo>
                  <a:pt x="742950" y="261937"/>
                </a:lnTo>
                <a:lnTo>
                  <a:pt x="742950" y="250031"/>
                </a:lnTo>
                <a:lnTo>
                  <a:pt x="740569" y="226218"/>
                </a:lnTo>
                <a:lnTo>
                  <a:pt x="731044" y="195262"/>
                </a:lnTo>
                <a:lnTo>
                  <a:pt x="704850" y="152400"/>
                </a:lnTo>
                <a:lnTo>
                  <a:pt x="666750" y="100012"/>
                </a:lnTo>
                <a:lnTo>
                  <a:pt x="647700" y="78581"/>
                </a:lnTo>
                <a:lnTo>
                  <a:pt x="642938" y="61912"/>
                </a:lnTo>
                <a:lnTo>
                  <a:pt x="638175" y="38100"/>
                </a:lnTo>
                <a:lnTo>
                  <a:pt x="640557" y="14287"/>
                </a:lnTo>
                <a:lnTo>
                  <a:pt x="650082" y="2381"/>
                </a:lnTo>
                <a:lnTo>
                  <a:pt x="666750" y="0"/>
                </a:lnTo>
                <a:lnTo>
                  <a:pt x="695325" y="7143"/>
                </a:lnTo>
                <a:lnTo>
                  <a:pt x="776288" y="52387"/>
                </a:lnTo>
                <a:lnTo>
                  <a:pt x="876300" y="116681"/>
                </a:lnTo>
                <a:lnTo>
                  <a:pt x="973932" y="190500"/>
                </a:lnTo>
                <a:lnTo>
                  <a:pt x="1059657" y="266700"/>
                </a:lnTo>
                <a:lnTo>
                  <a:pt x="1083469" y="290512"/>
                </a:lnTo>
                <a:lnTo>
                  <a:pt x="1097757" y="314325"/>
                </a:lnTo>
                <a:lnTo>
                  <a:pt x="1107282" y="350043"/>
                </a:lnTo>
                <a:lnTo>
                  <a:pt x="1112044" y="385762"/>
                </a:lnTo>
                <a:lnTo>
                  <a:pt x="1107282" y="404812"/>
                </a:lnTo>
                <a:lnTo>
                  <a:pt x="1095375" y="421481"/>
                </a:lnTo>
                <a:lnTo>
                  <a:pt x="1071563" y="438150"/>
                </a:lnTo>
                <a:lnTo>
                  <a:pt x="1026319" y="459581"/>
                </a:lnTo>
                <a:lnTo>
                  <a:pt x="971550" y="476250"/>
                </a:lnTo>
                <a:lnTo>
                  <a:pt x="890588" y="497681"/>
                </a:lnTo>
                <a:lnTo>
                  <a:pt x="769144" y="578643"/>
                </a:lnTo>
                <a:lnTo>
                  <a:pt x="397669" y="833437"/>
                </a:lnTo>
                <a:lnTo>
                  <a:pt x="83344" y="1047750"/>
                </a:lnTo>
                <a:lnTo>
                  <a:pt x="0" y="1088231"/>
                </a:lnTo>
                <a:lnTo>
                  <a:pt x="38100" y="992981"/>
                </a:lnTo>
                <a:lnTo>
                  <a:pt x="145257" y="883443"/>
                </a:lnTo>
                <a:lnTo>
                  <a:pt x="304800" y="719137"/>
                </a:lnTo>
                <a:lnTo>
                  <a:pt x="445294" y="576262"/>
                </a:lnTo>
                <a:lnTo>
                  <a:pt x="531019" y="4857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8" name="Google Shape;3278;p297"/>
          <p:cNvSpPr/>
          <p:nvPr/>
        </p:nvSpPr>
        <p:spPr>
          <a:xfrm>
            <a:off x="2909888" y="1938338"/>
            <a:ext cx="852487" cy="520700"/>
          </a:xfrm>
          <a:custGeom>
            <a:avLst/>
            <a:gdLst/>
            <a:ahLst/>
            <a:cxnLst/>
            <a:rect l="l" t="t" r="r" b="b"/>
            <a:pathLst>
              <a:path w="852487" h="521493" extrusionOk="0">
                <a:moveTo>
                  <a:pt x="402431" y="50006"/>
                </a:moveTo>
                <a:lnTo>
                  <a:pt x="319087" y="38100"/>
                </a:lnTo>
                <a:lnTo>
                  <a:pt x="219075" y="21431"/>
                </a:lnTo>
                <a:lnTo>
                  <a:pt x="97631" y="4762"/>
                </a:lnTo>
                <a:lnTo>
                  <a:pt x="47625" y="0"/>
                </a:lnTo>
                <a:lnTo>
                  <a:pt x="28575" y="0"/>
                </a:lnTo>
                <a:lnTo>
                  <a:pt x="9525" y="2381"/>
                </a:lnTo>
                <a:lnTo>
                  <a:pt x="0" y="9525"/>
                </a:lnTo>
                <a:lnTo>
                  <a:pt x="0" y="19050"/>
                </a:lnTo>
                <a:lnTo>
                  <a:pt x="7143" y="35718"/>
                </a:lnTo>
                <a:lnTo>
                  <a:pt x="19050" y="54768"/>
                </a:lnTo>
                <a:lnTo>
                  <a:pt x="52387" y="80962"/>
                </a:lnTo>
                <a:lnTo>
                  <a:pt x="190500" y="171450"/>
                </a:lnTo>
                <a:lnTo>
                  <a:pt x="328612" y="266700"/>
                </a:lnTo>
                <a:lnTo>
                  <a:pt x="509587" y="392906"/>
                </a:lnTo>
                <a:lnTo>
                  <a:pt x="647700" y="490537"/>
                </a:lnTo>
                <a:lnTo>
                  <a:pt x="676275" y="509587"/>
                </a:lnTo>
                <a:lnTo>
                  <a:pt x="685800" y="514350"/>
                </a:lnTo>
                <a:lnTo>
                  <a:pt x="697706" y="516731"/>
                </a:lnTo>
                <a:lnTo>
                  <a:pt x="723900" y="519112"/>
                </a:lnTo>
                <a:lnTo>
                  <a:pt x="747712" y="521493"/>
                </a:lnTo>
                <a:lnTo>
                  <a:pt x="778668" y="516731"/>
                </a:lnTo>
                <a:lnTo>
                  <a:pt x="802481" y="507206"/>
                </a:lnTo>
                <a:lnTo>
                  <a:pt x="821531" y="492918"/>
                </a:lnTo>
                <a:lnTo>
                  <a:pt x="838200" y="469106"/>
                </a:lnTo>
                <a:lnTo>
                  <a:pt x="847725" y="442912"/>
                </a:lnTo>
                <a:lnTo>
                  <a:pt x="852487" y="421481"/>
                </a:lnTo>
                <a:lnTo>
                  <a:pt x="847725" y="400050"/>
                </a:lnTo>
                <a:lnTo>
                  <a:pt x="838200" y="361950"/>
                </a:lnTo>
                <a:lnTo>
                  <a:pt x="812006" y="304800"/>
                </a:lnTo>
                <a:lnTo>
                  <a:pt x="781050" y="257175"/>
                </a:lnTo>
                <a:lnTo>
                  <a:pt x="740568" y="207168"/>
                </a:lnTo>
                <a:lnTo>
                  <a:pt x="673893" y="142875"/>
                </a:lnTo>
                <a:lnTo>
                  <a:pt x="616743" y="90487"/>
                </a:lnTo>
                <a:lnTo>
                  <a:pt x="595312" y="80962"/>
                </a:lnTo>
                <a:lnTo>
                  <a:pt x="514350" y="66675"/>
                </a:lnTo>
                <a:lnTo>
                  <a:pt x="402431" y="500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9" name="Google Shape;3279;p297"/>
          <p:cNvSpPr/>
          <p:nvPr/>
        </p:nvSpPr>
        <p:spPr>
          <a:xfrm>
            <a:off x="2552700" y="3405188"/>
            <a:ext cx="1312863" cy="1454150"/>
          </a:xfrm>
          <a:custGeom>
            <a:avLst/>
            <a:gdLst/>
            <a:ahLst/>
            <a:cxnLst/>
            <a:rect l="l" t="t" r="r" b="b"/>
            <a:pathLst>
              <a:path w="1312069" h="1454943" extrusionOk="0">
                <a:moveTo>
                  <a:pt x="1026319" y="542925"/>
                </a:moveTo>
                <a:lnTo>
                  <a:pt x="842963" y="831056"/>
                </a:lnTo>
                <a:lnTo>
                  <a:pt x="840581" y="838200"/>
                </a:lnTo>
                <a:lnTo>
                  <a:pt x="838200" y="847725"/>
                </a:lnTo>
                <a:lnTo>
                  <a:pt x="845344" y="859631"/>
                </a:lnTo>
                <a:lnTo>
                  <a:pt x="900113" y="890587"/>
                </a:lnTo>
                <a:lnTo>
                  <a:pt x="971550" y="933450"/>
                </a:lnTo>
                <a:lnTo>
                  <a:pt x="1038225" y="983456"/>
                </a:lnTo>
                <a:lnTo>
                  <a:pt x="1092994" y="1026318"/>
                </a:lnTo>
                <a:lnTo>
                  <a:pt x="1143000" y="1071562"/>
                </a:lnTo>
                <a:lnTo>
                  <a:pt x="1181100" y="1112043"/>
                </a:lnTo>
                <a:lnTo>
                  <a:pt x="1214438" y="1154906"/>
                </a:lnTo>
                <a:lnTo>
                  <a:pt x="1247775" y="1212056"/>
                </a:lnTo>
                <a:lnTo>
                  <a:pt x="1264444" y="1243012"/>
                </a:lnTo>
                <a:lnTo>
                  <a:pt x="1290638" y="1302543"/>
                </a:lnTo>
                <a:lnTo>
                  <a:pt x="1304925" y="1350168"/>
                </a:lnTo>
                <a:lnTo>
                  <a:pt x="1312069" y="1395412"/>
                </a:lnTo>
                <a:lnTo>
                  <a:pt x="1309688" y="1419225"/>
                </a:lnTo>
                <a:lnTo>
                  <a:pt x="1300163" y="1435893"/>
                </a:lnTo>
                <a:lnTo>
                  <a:pt x="1278731" y="1445418"/>
                </a:lnTo>
                <a:lnTo>
                  <a:pt x="1226344" y="1452562"/>
                </a:lnTo>
                <a:lnTo>
                  <a:pt x="1131094" y="1454943"/>
                </a:lnTo>
                <a:lnTo>
                  <a:pt x="1114425" y="1454943"/>
                </a:lnTo>
                <a:lnTo>
                  <a:pt x="919163" y="1293018"/>
                </a:lnTo>
                <a:cubicBezTo>
                  <a:pt x="919957" y="1266031"/>
                  <a:pt x="920750" y="1239043"/>
                  <a:pt x="921544" y="1212056"/>
                </a:cubicBezTo>
                <a:lnTo>
                  <a:pt x="914400" y="1183481"/>
                </a:lnTo>
                <a:lnTo>
                  <a:pt x="900113" y="1147762"/>
                </a:lnTo>
                <a:lnTo>
                  <a:pt x="878681" y="1107281"/>
                </a:lnTo>
                <a:lnTo>
                  <a:pt x="847725" y="1062037"/>
                </a:lnTo>
                <a:lnTo>
                  <a:pt x="823913" y="1031081"/>
                </a:lnTo>
                <a:lnTo>
                  <a:pt x="783431" y="983456"/>
                </a:lnTo>
                <a:lnTo>
                  <a:pt x="731044" y="933450"/>
                </a:lnTo>
                <a:lnTo>
                  <a:pt x="714375" y="916781"/>
                </a:lnTo>
                <a:lnTo>
                  <a:pt x="704850" y="897731"/>
                </a:lnTo>
                <a:lnTo>
                  <a:pt x="704850" y="859631"/>
                </a:lnTo>
                <a:lnTo>
                  <a:pt x="711994" y="809625"/>
                </a:lnTo>
                <a:lnTo>
                  <a:pt x="721519" y="769143"/>
                </a:lnTo>
                <a:lnTo>
                  <a:pt x="738188" y="719137"/>
                </a:lnTo>
                <a:lnTo>
                  <a:pt x="778669" y="600075"/>
                </a:lnTo>
                <a:lnTo>
                  <a:pt x="826294" y="450056"/>
                </a:lnTo>
                <a:lnTo>
                  <a:pt x="881063" y="280987"/>
                </a:lnTo>
                <a:lnTo>
                  <a:pt x="890588" y="245268"/>
                </a:lnTo>
                <a:lnTo>
                  <a:pt x="892969" y="235743"/>
                </a:lnTo>
                <a:lnTo>
                  <a:pt x="892969" y="228600"/>
                </a:lnTo>
                <a:lnTo>
                  <a:pt x="864394" y="226218"/>
                </a:lnTo>
                <a:lnTo>
                  <a:pt x="797719" y="226218"/>
                </a:lnTo>
                <a:lnTo>
                  <a:pt x="778669" y="230981"/>
                </a:lnTo>
                <a:lnTo>
                  <a:pt x="709613" y="278606"/>
                </a:lnTo>
                <a:lnTo>
                  <a:pt x="559594" y="385762"/>
                </a:lnTo>
                <a:lnTo>
                  <a:pt x="447675" y="461962"/>
                </a:lnTo>
                <a:lnTo>
                  <a:pt x="376238" y="500062"/>
                </a:lnTo>
                <a:lnTo>
                  <a:pt x="319088" y="526256"/>
                </a:lnTo>
                <a:lnTo>
                  <a:pt x="273844" y="540543"/>
                </a:lnTo>
                <a:lnTo>
                  <a:pt x="259556" y="540543"/>
                </a:lnTo>
                <a:lnTo>
                  <a:pt x="245269" y="535781"/>
                </a:lnTo>
                <a:lnTo>
                  <a:pt x="211931" y="519112"/>
                </a:lnTo>
                <a:lnTo>
                  <a:pt x="159544" y="485775"/>
                </a:lnTo>
                <a:lnTo>
                  <a:pt x="116681" y="454818"/>
                </a:lnTo>
                <a:lnTo>
                  <a:pt x="100013" y="440531"/>
                </a:lnTo>
                <a:lnTo>
                  <a:pt x="73819" y="411956"/>
                </a:lnTo>
                <a:lnTo>
                  <a:pt x="38100" y="357187"/>
                </a:lnTo>
                <a:lnTo>
                  <a:pt x="14288" y="314325"/>
                </a:lnTo>
                <a:lnTo>
                  <a:pt x="4763" y="278606"/>
                </a:lnTo>
                <a:lnTo>
                  <a:pt x="0" y="240506"/>
                </a:lnTo>
                <a:lnTo>
                  <a:pt x="2381" y="216693"/>
                </a:lnTo>
                <a:lnTo>
                  <a:pt x="4763" y="211931"/>
                </a:lnTo>
                <a:lnTo>
                  <a:pt x="14288" y="209550"/>
                </a:lnTo>
                <a:lnTo>
                  <a:pt x="30956" y="214312"/>
                </a:lnTo>
                <a:lnTo>
                  <a:pt x="47625" y="226218"/>
                </a:lnTo>
                <a:lnTo>
                  <a:pt x="61913" y="238125"/>
                </a:lnTo>
                <a:lnTo>
                  <a:pt x="97631" y="266700"/>
                </a:lnTo>
                <a:lnTo>
                  <a:pt x="114300" y="276225"/>
                </a:lnTo>
                <a:lnTo>
                  <a:pt x="157163" y="292893"/>
                </a:lnTo>
                <a:lnTo>
                  <a:pt x="195263" y="302418"/>
                </a:lnTo>
                <a:lnTo>
                  <a:pt x="235744" y="309562"/>
                </a:lnTo>
                <a:lnTo>
                  <a:pt x="271463" y="314325"/>
                </a:lnTo>
                <a:lnTo>
                  <a:pt x="295275" y="314325"/>
                </a:lnTo>
                <a:lnTo>
                  <a:pt x="340519" y="297656"/>
                </a:lnTo>
                <a:lnTo>
                  <a:pt x="433388" y="254793"/>
                </a:lnTo>
                <a:lnTo>
                  <a:pt x="509588" y="219075"/>
                </a:lnTo>
                <a:lnTo>
                  <a:pt x="609600" y="161925"/>
                </a:lnTo>
                <a:lnTo>
                  <a:pt x="728663" y="80962"/>
                </a:lnTo>
                <a:lnTo>
                  <a:pt x="797719" y="30956"/>
                </a:lnTo>
                <a:lnTo>
                  <a:pt x="833438" y="7143"/>
                </a:lnTo>
                <a:lnTo>
                  <a:pt x="859631" y="0"/>
                </a:lnTo>
                <a:lnTo>
                  <a:pt x="888206" y="4762"/>
                </a:lnTo>
                <a:lnTo>
                  <a:pt x="926306" y="16668"/>
                </a:lnTo>
                <a:lnTo>
                  <a:pt x="1007269" y="47625"/>
                </a:lnTo>
                <a:lnTo>
                  <a:pt x="1114425" y="95250"/>
                </a:lnTo>
                <a:lnTo>
                  <a:pt x="1200150" y="142875"/>
                </a:lnTo>
                <a:lnTo>
                  <a:pt x="1231106" y="166687"/>
                </a:lnTo>
                <a:lnTo>
                  <a:pt x="1250156" y="190500"/>
                </a:lnTo>
                <a:lnTo>
                  <a:pt x="1252538" y="207168"/>
                </a:lnTo>
                <a:lnTo>
                  <a:pt x="1221581" y="254793"/>
                </a:lnTo>
                <a:lnTo>
                  <a:pt x="1173956" y="321468"/>
                </a:lnTo>
                <a:lnTo>
                  <a:pt x="1026319" y="5429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0" name="Google Shape;3280;p297"/>
          <p:cNvSpPr/>
          <p:nvPr/>
        </p:nvSpPr>
        <p:spPr>
          <a:xfrm>
            <a:off x="4538663" y="2287588"/>
            <a:ext cx="428625" cy="2947987"/>
          </a:xfrm>
          <a:custGeom>
            <a:avLst/>
            <a:gdLst/>
            <a:ahLst/>
            <a:cxnLst/>
            <a:rect l="l" t="t" r="r" b="b"/>
            <a:pathLst>
              <a:path w="429208" h="2948474" extrusionOk="0">
                <a:moveTo>
                  <a:pt x="429208" y="1291357"/>
                </a:moveTo>
                <a:lnTo>
                  <a:pt x="429208" y="391886"/>
                </a:lnTo>
                <a:lnTo>
                  <a:pt x="421743" y="223935"/>
                </a:lnTo>
                <a:lnTo>
                  <a:pt x="362028" y="160487"/>
                </a:lnTo>
                <a:lnTo>
                  <a:pt x="283650" y="78377"/>
                </a:lnTo>
                <a:lnTo>
                  <a:pt x="231399" y="48519"/>
                </a:lnTo>
                <a:lnTo>
                  <a:pt x="104503" y="18661"/>
                </a:lnTo>
                <a:lnTo>
                  <a:pt x="41054" y="0"/>
                </a:lnTo>
                <a:lnTo>
                  <a:pt x="18661" y="0"/>
                </a:lnTo>
                <a:lnTo>
                  <a:pt x="0" y="7465"/>
                </a:lnTo>
                <a:lnTo>
                  <a:pt x="0" y="22394"/>
                </a:lnTo>
                <a:lnTo>
                  <a:pt x="18661" y="59716"/>
                </a:lnTo>
                <a:lnTo>
                  <a:pt x="41054" y="82110"/>
                </a:lnTo>
                <a:lnTo>
                  <a:pt x="63448" y="97038"/>
                </a:lnTo>
                <a:lnTo>
                  <a:pt x="100770" y="130629"/>
                </a:lnTo>
                <a:lnTo>
                  <a:pt x="130628" y="164219"/>
                </a:lnTo>
                <a:lnTo>
                  <a:pt x="153022" y="197809"/>
                </a:lnTo>
                <a:lnTo>
                  <a:pt x="171683" y="242596"/>
                </a:lnTo>
                <a:lnTo>
                  <a:pt x="190344" y="317241"/>
                </a:lnTo>
                <a:lnTo>
                  <a:pt x="212738" y="421744"/>
                </a:lnTo>
                <a:lnTo>
                  <a:pt x="220202" y="500121"/>
                </a:lnTo>
                <a:lnTo>
                  <a:pt x="227667" y="668072"/>
                </a:lnTo>
                <a:lnTo>
                  <a:pt x="227667" y="1033832"/>
                </a:lnTo>
                <a:lnTo>
                  <a:pt x="227667" y="1321215"/>
                </a:lnTo>
                <a:lnTo>
                  <a:pt x="227667" y="1653385"/>
                </a:lnTo>
                <a:lnTo>
                  <a:pt x="227667" y="1839997"/>
                </a:lnTo>
                <a:cubicBezTo>
                  <a:pt x="226423" y="1904689"/>
                  <a:pt x="225178" y="1969382"/>
                  <a:pt x="223934" y="2034074"/>
                </a:cubicBezTo>
                <a:lnTo>
                  <a:pt x="216470" y="2131112"/>
                </a:lnTo>
                <a:lnTo>
                  <a:pt x="205273" y="2239347"/>
                </a:lnTo>
                <a:lnTo>
                  <a:pt x="186612" y="2340118"/>
                </a:lnTo>
                <a:lnTo>
                  <a:pt x="164219" y="2433424"/>
                </a:lnTo>
                <a:lnTo>
                  <a:pt x="160486" y="2478211"/>
                </a:lnTo>
                <a:lnTo>
                  <a:pt x="164219" y="2571517"/>
                </a:lnTo>
                <a:lnTo>
                  <a:pt x="175415" y="2672287"/>
                </a:lnTo>
                <a:lnTo>
                  <a:pt x="197809" y="2784255"/>
                </a:lnTo>
                <a:lnTo>
                  <a:pt x="220202" y="2858900"/>
                </a:lnTo>
                <a:lnTo>
                  <a:pt x="242596" y="2914883"/>
                </a:lnTo>
                <a:lnTo>
                  <a:pt x="261257" y="2937277"/>
                </a:lnTo>
                <a:lnTo>
                  <a:pt x="276186" y="2944741"/>
                </a:lnTo>
                <a:lnTo>
                  <a:pt x="302312" y="2948474"/>
                </a:lnTo>
                <a:lnTo>
                  <a:pt x="335902" y="2933545"/>
                </a:lnTo>
                <a:lnTo>
                  <a:pt x="376957" y="2896222"/>
                </a:lnTo>
                <a:lnTo>
                  <a:pt x="403082" y="2858900"/>
                </a:lnTo>
                <a:lnTo>
                  <a:pt x="418011" y="2821577"/>
                </a:lnTo>
                <a:lnTo>
                  <a:pt x="429208" y="2754397"/>
                </a:lnTo>
                <a:lnTo>
                  <a:pt x="429208" y="2661091"/>
                </a:lnTo>
                <a:lnTo>
                  <a:pt x="429208" y="12913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1" name="Google Shape;3281;p297"/>
          <p:cNvSpPr/>
          <p:nvPr/>
        </p:nvSpPr>
        <p:spPr>
          <a:xfrm>
            <a:off x="4887913" y="2246313"/>
            <a:ext cx="1684337" cy="1101725"/>
          </a:xfrm>
          <a:custGeom>
            <a:avLst/>
            <a:gdLst/>
            <a:ahLst/>
            <a:cxnLst/>
            <a:rect l="l" t="t" r="r" b="b"/>
            <a:pathLst>
              <a:path w="1683544" h="1102519" extrusionOk="0">
                <a:moveTo>
                  <a:pt x="483394" y="228600"/>
                </a:moveTo>
                <a:lnTo>
                  <a:pt x="400050" y="242887"/>
                </a:lnTo>
                <a:lnTo>
                  <a:pt x="323850" y="252412"/>
                </a:lnTo>
                <a:lnTo>
                  <a:pt x="278607" y="257175"/>
                </a:lnTo>
                <a:lnTo>
                  <a:pt x="216694" y="261937"/>
                </a:lnTo>
                <a:lnTo>
                  <a:pt x="135732" y="266700"/>
                </a:lnTo>
                <a:lnTo>
                  <a:pt x="54769" y="266700"/>
                </a:lnTo>
                <a:lnTo>
                  <a:pt x="0" y="264319"/>
                </a:lnTo>
                <a:lnTo>
                  <a:pt x="7144" y="461962"/>
                </a:lnTo>
                <a:lnTo>
                  <a:pt x="292894" y="409575"/>
                </a:lnTo>
                <a:lnTo>
                  <a:pt x="571500" y="359569"/>
                </a:lnTo>
                <a:lnTo>
                  <a:pt x="814388" y="316706"/>
                </a:lnTo>
                <a:lnTo>
                  <a:pt x="1042988" y="273844"/>
                </a:lnTo>
                <a:lnTo>
                  <a:pt x="1176338" y="250031"/>
                </a:lnTo>
                <a:lnTo>
                  <a:pt x="1214438" y="247650"/>
                </a:lnTo>
                <a:lnTo>
                  <a:pt x="1257300" y="252412"/>
                </a:lnTo>
                <a:lnTo>
                  <a:pt x="1293019" y="264319"/>
                </a:lnTo>
                <a:lnTo>
                  <a:pt x="1302544" y="271462"/>
                </a:lnTo>
                <a:lnTo>
                  <a:pt x="1309688" y="283369"/>
                </a:lnTo>
                <a:lnTo>
                  <a:pt x="1307307" y="302419"/>
                </a:lnTo>
                <a:lnTo>
                  <a:pt x="1276350" y="445294"/>
                </a:lnTo>
                <a:lnTo>
                  <a:pt x="1226344" y="695325"/>
                </a:lnTo>
                <a:lnTo>
                  <a:pt x="1193007" y="859631"/>
                </a:lnTo>
                <a:lnTo>
                  <a:pt x="1233488" y="1100137"/>
                </a:lnTo>
                <a:lnTo>
                  <a:pt x="1257300" y="1102519"/>
                </a:lnTo>
                <a:lnTo>
                  <a:pt x="1300163" y="1095375"/>
                </a:lnTo>
                <a:lnTo>
                  <a:pt x="1340644" y="1081087"/>
                </a:lnTo>
                <a:lnTo>
                  <a:pt x="1352550" y="1073944"/>
                </a:lnTo>
                <a:lnTo>
                  <a:pt x="1366838" y="1028700"/>
                </a:lnTo>
                <a:lnTo>
                  <a:pt x="1400175" y="919162"/>
                </a:lnTo>
                <a:lnTo>
                  <a:pt x="1457325" y="731044"/>
                </a:lnTo>
                <a:lnTo>
                  <a:pt x="1509713" y="566737"/>
                </a:lnTo>
                <a:lnTo>
                  <a:pt x="1540669" y="461962"/>
                </a:lnTo>
                <a:lnTo>
                  <a:pt x="1554957" y="414337"/>
                </a:lnTo>
                <a:lnTo>
                  <a:pt x="1571625" y="383381"/>
                </a:lnTo>
                <a:lnTo>
                  <a:pt x="1593057" y="352425"/>
                </a:lnTo>
                <a:lnTo>
                  <a:pt x="1612107" y="333375"/>
                </a:lnTo>
                <a:lnTo>
                  <a:pt x="1643063" y="311944"/>
                </a:lnTo>
                <a:lnTo>
                  <a:pt x="1664494" y="300037"/>
                </a:lnTo>
                <a:lnTo>
                  <a:pt x="1678782" y="283369"/>
                </a:lnTo>
                <a:lnTo>
                  <a:pt x="1683544" y="266700"/>
                </a:lnTo>
                <a:lnTo>
                  <a:pt x="1683544" y="240506"/>
                </a:lnTo>
                <a:lnTo>
                  <a:pt x="1678782" y="221456"/>
                </a:lnTo>
                <a:lnTo>
                  <a:pt x="1659732" y="188119"/>
                </a:lnTo>
                <a:lnTo>
                  <a:pt x="1635919" y="159544"/>
                </a:lnTo>
                <a:lnTo>
                  <a:pt x="1600200" y="128587"/>
                </a:lnTo>
                <a:lnTo>
                  <a:pt x="1552575" y="88106"/>
                </a:lnTo>
                <a:lnTo>
                  <a:pt x="1526382" y="59531"/>
                </a:lnTo>
                <a:lnTo>
                  <a:pt x="1497807" y="38100"/>
                </a:lnTo>
                <a:lnTo>
                  <a:pt x="1462088" y="19050"/>
                </a:lnTo>
                <a:lnTo>
                  <a:pt x="1426369" y="7144"/>
                </a:lnTo>
                <a:lnTo>
                  <a:pt x="1383507" y="0"/>
                </a:lnTo>
                <a:lnTo>
                  <a:pt x="1347788" y="2381"/>
                </a:lnTo>
                <a:lnTo>
                  <a:pt x="1221582" y="42862"/>
                </a:lnTo>
                <a:lnTo>
                  <a:pt x="1131094" y="71437"/>
                </a:lnTo>
                <a:lnTo>
                  <a:pt x="1052513" y="95250"/>
                </a:lnTo>
                <a:lnTo>
                  <a:pt x="933450" y="126206"/>
                </a:lnTo>
                <a:lnTo>
                  <a:pt x="797719" y="161925"/>
                </a:lnTo>
                <a:lnTo>
                  <a:pt x="676275" y="190500"/>
                </a:lnTo>
                <a:lnTo>
                  <a:pt x="483394" y="2286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2" name="Google Shape;3282;p297"/>
          <p:cNvSpPr/>
          <p:nvPr/>
        </p:nvSpPr>
        <p:spPr>
          <a:xfrm>
            <a:off x="4910138" y="3071813"/>
            <a:ext cx="1304925" cy="393700"/>
          </a:xfrm>
          <a:custGeom>
            <a:avLst/>
            <a:gdLst/>
            <a:ahLst/>
            <a:cxnLst/>
            <a:rect l="l" t="t" r="r" b="b"/>
            <a:pathLst>
              <a:path w="1304925" h="392906" extrusionOk="0">
                <a:moveTo>
                  <a:pt x="516731" y="133350"/>
                </a:moveTo>
                <a:lnTo>
                  <a:pt x="290512" y="178593"/>
                </a:lnTo>
                <a:lnTo>
                  <a:pt x="245268" y="180975"/>
                </a:lnTo>
                <a:lnTo>
                  <a:pt x="147637" y="178593"/>
                </a:lnTo>
                <a:lnTo>
                  <a:pt x="0" y="176212"/>
                </a:lnTo>
                <a:lnTo>
                  <a:pt x="0" y="392906"/>
                </a:lnTo>
                <a:lnTo>
                  <a:pt x="183356" y="357187"/>
                </a:lnTo>
                <a:lnTo>
                  <a:pt x="478631" y="300037"/>
                </a:lnTo>
                <a:lnTo>
                  <a:pt x="607218" y="273843"/>
                </a:lnTo>
                <a:lnTo>
                  <a:pt x="797718" y="235743"/>
                </a:lnTo>
                <a:lnTo>
                  <a:pt x="990600" y="197643"/>
                </a:lnTo>
                <a:lnTo>
                  <a:pt x="1023937" y="195262"/>
                </a:lnTo>
                <a:lnTo>
                  <a:pt x="1047750" y="200025"/>
                </a:lnTo>
                <a:lnTo>
                  <a:pt x="1076325" y="204787"/>
                </a:lnTo>
                <a:lnTo>
                  <a:pt x="1112043" y="219075"/>
                </a:lnTo>
                <a:lnTo>
                  <a:pt x="1140618" y="235743"/>
                </a:lnTo>
                <a:lnTo>
                  <a:pt x="1173956" y="257175"/>
                </a:lnTo>
                <a:lnTo>
                  <a:pt x="1204912" y="271462"/>
                </a:lnTo>
                <a:lnTo>
                  <a:pt x="1214437" y="273843"/>
                </a:lnTo>
                <a:lnTo>
                  <a:pt x="1247775" y="273843"/>
                </a:lnTo>
                <a:lnTo>
                  <a:pt x="1304925" y="121443"/>
                </a:lnTo>
                <a:lnTo>
                  <a:pt x="1185862" y="0"/>
                </a:lnTo>
                <a:lnTo>
                  <a:pt x="1066800" y="23812"/>
                </a:lnTo>
                <a:lnTo>
                  <a:pt x="792956" y="78581"/>
                </a:lnTo>
                <a:lnTo>
                  <a:pt x="516731" y="1333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3" name="Google Shape;3283;p297"/>
          <p:cNvSpPr/>
          <p:nvPr/>
        </p:nvSpPr>
        <p:spPr>
          <a:xfrm>
            <a:off x="4910138" y="3646488"/>
            <a:ext cx="1862137" cy="1054100"/>
          </a:xfrm>
          <a:custGeom>
            <a:avLst/>
            <a:gdLst/>
            <a:ahLst/>
            <a:cxnLst/>
            <a:rect l="l" t="t" r="r" b="b"/>
            <a:pathLst>
              <a:path w="1862137" h="1054894" extrusionOk="0">
                <a:moveTo>
                  <a:pt x="447675" y="228600"/>
                </a:moveTo>
                <a:lnTo>
                  <a:pt x="223837" y="273844"/>
                </a:lnTo>
                <a:lnTo>
                  <a:pt x="180975" y="276225"/>
                </a:lnTo>
                <a:lnTo>
                  <a:pt x="80962" y="276225"/>
                </a:lnTo>
                <a:lnTo>
                  <a:pt x="0" y="273844"/>
                </a:lnTo>
                <a:lnTo>
                  <a:pt x="7143" y="490537"/>
                </a:lnTo>
                <a:lnTo>
                  <a:pt x="214312" y="438150"/>
                </a:lnTo>
                <a:lnTo>
                  <a:pt x="447675" y="385762"/>
                </a:lnTo>
                <a:lnTo>
                  <a:pt x="640556" y="347662"/>
                </a:lnTo>
                <a:lnTo>
                  <a:pt x="833437" y="309562"/>
                </a:lnTo>
                <a:lnTo>
                  <a:pt x="1042987" y="273844"/>
                </a:lnTo>
                <a:lnTo>
                  <a:pt x="1204912" y="250031"/>
                </a:lnTo>
                <a:lnTo>
                  <a:pt x="1307306" y="235744"/>
                </a:lnTo>
                <a:lnTo>
                  <a:pt x="1362075" y="230981"/>
                </a:lnTo>
                <a:lnTo>
                  <a:pt x="1400175" y="235744"/>
                </a:lnTo>
                <a:lnTo>
                  <a:pt x="1421606" y="245269"/>
                </a:lnTo>
                <a:lnTo>
                  <a:pt x="1440656" y="259556"/>
                </a:lnTo>
                <a:lnTo>
                  <a:pt x="1452562" y="278606"/>
                </a:lnTo>
                <a:lnTo>
                  <a:pt x="1459706" y="300037"/>
                </a:lnTo>
                <a:lnTo>
                  <a:pt x="1464468" y="330994"/>
                </a:lnTo>
                <a:lnTo>
                  <a:pt x="1454943" y="390525"/>
                </a:lnTo>
                <a:lnTo>
                  <a:pt x="1443037" y="447675"/>
                </a:lnTo>
                <a:lnTo>
                  <a:pt x="1416843" y="569119"/>
                </a:lnTo>
                <a:lnTo>
                  <a:pt x="1376362" y="750094"/>
                </a:lnTo>
                <a:lnTo>
                  <a:pt x="1326356" y="997744"/>
                </a:lnTo>
                <a:lnTo>
                  <a:pt x="1545431" y="1054894"/>
                </a:lnTo>
                <a:lnTo>
                  <a:pt x="1595437" y="892969"/>
                </a:lnTo>
                <a:lnTo>
                  <a:pt x="1671637" y="633412"/>
                </a:lnTo>
                <a:lnTo>
                  <a:pt x="1724025" y="457200"/>
                </a:lnTo>
                <a:lnTo>
                  <a:pt x="1731168" y="431006"/>
                </a:lnTo>
                <a:lnTo>
                  <a:pt x="1740693" y="414337"/>
                </a:lnTo>
                <a:lnTo>
                  <a:pt x="1759743" y="390525"/>
                </a:lnTo>
                <a:lnTo>
                  <a:pt x="1783556" y="369094"/>
                </a:lnTo>
                <a:lnTo>
                  <a:pt x="1819275" y="342900"/>
                </a:lnTo>
                <a:lnTo>
                  <a:pt x="1843087" y="326231"/>
                </a:lnTo>
                <a:lnTo>
                  <a:pt x="1854993" y="309562"/>
                </a:lnTo>
                <a:lnTo>
                  <a:pt x="1862137" y="288131"/>
                </a:lnTo>
                <a:lnTo>
                  <a:pt x="1862137" y="269081"/>
                </a:lnTo>
                <a:lnTo>
                  <a:pt x="1857375" y="240506"/>
                </a:lnTo>
                <a:lnTo>
                  <a:pt x="1847850" y="216694"/>
                </a:lnTo>
                <a:lnTo>
                  <a:pt x="1814512" y="176212"/>
                </a:lnTo>
                <a:lnTo>
                  <a:pt x="1774031" y="140494"/>
                </a:lnTo>
                <a:lnTo>
                  <a:pt x="1683543" y="71437"/>
                </a:lnTo>
                <a:lnTo>
                  <a:pt x="1607343" y="11906"/>
                </a:lnTo>
                <a:lnTo>
                  <a:pt x="1583531" y="2381"/>
                </a:lnTo>
                <a:lnTo>
                  <a:pt x="1543050" y="0"/>
                </a:lnTo>
                <a:lnTo>
                  <a:pt x="1476375" y="4762"/>
                </a:lnTo>
                <a:lnTo>
                  <a:pt x="1426368" y="11906"/>
                </a:lnTo>
                <a:lnTo>
                  <a:pt x="1364456" y="30956"/>
                </a:lnTo>
                <a:lnTo>
                  <a:pt x="1300162" y="54769"/>
                </a:lnTo>
                <a:lnTo>
                  <a:pt x="1131093" y="88106"/>
                </a:lnTo>
                <a:lnTo>
                  <a:pt x="864393" y="142875"/>
                </a:lnTo>
                <a:lnTo>
                  <a:pt x="621506" y="192881"/>
                </a:lnTo>
                <a:lnTo>
                  <a:pt x="447675" y="2286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4" name="Google Shape;3284;p297"/>
          <p:cNvSpPr/>
          <p:nvPr/>
        </p:nvSpPr>
        <p:spPr>
          <a:xfrm>
            <a:off x="4910138" y="4610100"/>
            <a:ext cx="1631950" cy="363538"/>
          </a:xfrm>
          <a:custGeom>
            <a:avLst/>
            <a:gdLst/>
            <a:ahLst/>
            <a:cxnLst/>
            <a:rect l="l" t="t" r="r" b="b"/>
            <a:pathLst>
              <a:path w="1631156" h="364331" extrusionOk="0">
                <a:moveTo>
                  <a:pt x="4762" y="178594"/>
                </a:moveTo>
                <a:lnTo>
                  <a:pt x="230981" y="183356"/>
                </a:lnTo>
                <a:lnTo>
                  <a:pt x="280987" y="178594"/>
                </a:lnTo>
                <a:lnTo>
                  <a:pt x="431006" y="152400"/>
                </a:lnTo>
                <a:lnTo>
                  <a:pt x="635793" y="119063"/>
                </a:lnTo>
                <a:lnTo>
                  <a:pt x="1045368" y="50006"/>
                </a:lnTo>
                <a:lnTo>
                  <a:pt x="1345406" y="0"/>
                </a:lnTo>
                <a:lnTo>
                  <a:pt x="1547812" y="64294"/>
                </a:lnTo>
                <a:lnTo>
                  <a:pt x="1581150" y="88106"/>
                </a:lnTo>
                <a:lnTo>
                  <a:pt x="1602581" y="107156"/>
                </a:lnTo>
                <a:lnTo>
                  <a:pt x="1612106" y="119063"/>
                </a:lnTo>
                <a:lnTo>
                  <a:pt x="1624012" y="140494"/>
                </a:lnTo>
                <a:lnTo>
                  <a:pt x="1631156" y="169069"/>
                </a:lnTo>
                <a:lnTo>
                  <a:pt x="1631156" y="183356"/>
                </a:lnTo>
                <a:lnTo>
                  <a:pt x="1621631" y="200025"/>
                </a:lnTo>
                <a:lnTo>
                  <a:pt x="1595437" y="216694"/>
                </a:lnTo>
                <a:lnTo>
                  <a:pt x="1564481" y="223838"/>
                </a:lnTo>
                <a:lnTo>
                  <a:pt x="1497806" y="226219"/>
                </a:lnTo>
                <a:lnTo>
                  <a:pt x="1412081" y="226219"/>
                </a:lnTo>
                <a:lnTo>
                  <a:pt x="1228725" y="233363"/>
                </a:lnTo>
                <a:lnTo>
                  <a:pt x="983456" y="242888"/>
                </a:lnTo>
                <a:lnTo>
                  <a:pt x="759618" y="259556"/>
                </a:lnTo>
                <a:lnTo>
                  <a:pt x="476250" y="290513"/>
                </a:lnTo>
                <a:lnTo>
                  <a:pt x="169068" y="340519"/>
                </a:lnTo>
                <a:lnTo>
                  <a:pt x="40481" y="364331"/>
                </a:lnTo>
                <a:lnTo>
                  <a:pt x="0" y="364331"/>
                </a:lnTo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5" name="Google Shape;3285;p297"/>
          <p:cNvSpPr/>
          <p:nvPr/>
        </p:nvSpPr>
        <p:spPr>
          <a:xfrm>
            <a:off x="2757488" y="4662488"/>
            <a:ext cx="966787" cy="690562"/>
          </a:xfrm>
          <a:custGeom>
            <a:avLst/>
            <a:gdLst/>
            <a:ahLst/>
            <a:cxnLst/>
            <a:rect l="l" t="t" r="r" b="b"/>
            <a:pathLst>
              <a:path w="966787" h="690562" extrusionOk="0">
                <a:moveTo>
                  <a:pt x="452437" y="478631"/>
                </a:moveTo>
                <a:lnTo>
                  <a:pt x="573881" y="402431"/>
                </a:lnTo>
                <a:lnTo>
                  <a:pt x="800100" y="266700"/>
                </a:lnTo>
                <a:lnTo>
                  <a:pt x="900112" y="204787"/>
                </a:lnTo>
                <a:lnTo>
                  <a:pt x="919162" y="192881"/>
                </a:lnTo>
                <a:lnTo>
                  <a:pt x="966787" y="154781"/>
                </a:lnTo>
                <a:lnTo>
                  <a:pt x="745331" y="0"/>
                </a:lnTo>
                <a:lnTo>
                  <a:pt x="714375" y="35718"/>
                </a:lnTo>
                <a:lnTo>
                  <a:pt x="676275" y="73818"/>
                </a:lnTo>
                <a:lnTo>
                  <a:pt x="535781" y="190500"/>
                </a:lnTo>
                <a:lnTo>
                  <a:pt x="388143" y="307181"/>
                </a:lnTo>
                <a:lnTo>
                  <a:pt x="259556" y="397668"/>
                </a:lnTo>
                <a:lnTo>
                  <a:pt x="195262" y="440531"/>
                </a:lnTo>
                <a:lnTo>
                  <a:pt x="123825" y="485775"/>
                </a:lnTo>
                <a:lnTo>
                  <a:pt x="83343" y="511968"/>
                </a:lnTo>
                <a:lnTo>
                  <a:pt x="64293" y="528637"/>
                </a:lnTo>
                <a:lnTo>
                  <a:pt x="47625" y="545306"/>
                </a:lnTo>
                <a:lnTo>
                  <a:pt x="26193" y="573881"/>
                </a:lnTo>
                <a:lnTo>
                  <a:pt x="11906" y="604837"/>
                </a:lnTo>
                <a:lnTo>
                  <a:pt x="4762" y="635793"/>
                </a:lnTo>
                <a:lnTo>
                  <a:pt x="0" y="690562"/>
                </a:lnTo>
                <a:lnTo>
                  <a:pt x="130968" y="690562"/>
                </a:lnTo>
                <a:lnTo>
                  <a:pt x="233362" y="607218"/>
                </a:lnTo>
                <a:lnTo>
                  <a:pt x="452437" y="4786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6" name="Google Shape;3286;p297"/>
          <p:cNvSpPr/>
          <p:nvPr/>
        </p:nvSpPr>
        <p:spPr>
          <a:xfrm>
            <a:off x="2757488" y="5284788"/>
            <a:ext cx="4618037" cy="709612"/>
          </a:xfrm>
          <a:custGeom>
            <a:avLst/>
            <a:gdLst/>
            <a:ahLst/>
            <a:cxnLst/>
            <a:rect l="l" t="t" r="r" b="b"/>
            <a:pathLst>
              <a:path w="4616787" h="709126" extrusionOk="0">
                <a:moveTo>
                  <a:pt x="869613" y="3732"/>
                </a:moveTo>
                <a:lnTo>
                  <a:pt x="585962" y="11197"/>
                </a:lnTo>
                <a:lnTo>
                  <a:pt x="343367" y="18661"/>
                </a:lnTo>
                <a:lnTo>
                  <a:pt x="235131" y="14929"/>
                </a:lnTo>
                <a:lnTo>
                  <a:pt x="3732" y="22393"/>
                </a:lnTo>
                <a:lnTo>
                  <a:pt x="0" y="67180"/>
                </a:lnTo>
                <a:lnTo>
                  <a:pt x="3732" y="119432"/>
                </a:lnTo>
                <a:lnTo>
                  <a:pt x="14929" y="164219"/>
                </a:lnTo>
                <a:lnTo>
                  <a:pt x="26126" y="190344"/>
                </a:lnTo>
                <a:lnTo>
                  <a:pt x="44787" y="212738"/>
                </a:lnTo>
                <a:lnTo>
                  <a:pt x="67180" y="223934"/>
                </a:lnTo>
                <a:lnTo>
                  <a:pt x="104503" y="235131"/>
                </a:lnTo>
                <a:lnTo>
                  <a:pt x="138093" y="238863"/>
                </a:lnTo>
                <a:lnTo>
                  <a:pt x="197809" y="231399"/>
                </a:lnTo>
                <a:lnTo>
                  <a:pt x="253793" y="212738"/>
                </a:lnTo>
                <a:lnTo>
                  <a:pt x="324705" y="179148"/>
                </a:lnTo>
                <a:lnTo>
                  <a:pt x="403082" y="164219"/>
                </a:lnTo>
                <a:lnTo>
                  <a:pt x="544908" y="149290"/>
                </a:lnTo>
                <a:lnTo>
                  <a:pt x="686733" y="138093"/>
                </a:lnTo>
                <a:lnTo>
                  <a:pt x="828558" y="130628"/>
                </a:lnTo>
                <a:lnTo>
                  <a:pt x="1041296" y="134361"/>
                </a:lnTo>
                <a:lnTo>
                  <a:pt x="1209247" y="138093"/>
                </a:lnTo>
                <a:lnTo>
                  <a:pt x="1343608" y="145557"/>
                </a:lnTo>
                <a:lnTo>
                  <a:pt x="1530220" y="164219"/>
                </a:lnTo>
                <a:lnTo>
                  <a:pt x="1713100" y="194077"/>
                </a:lnTo>
                <a:lnTo>
                  <a:pt x="1895980" y="235131"/>
                </a:lnTo>
                <a:lnTo>
                  <a:pt x="2101254" y="291115"/>
                </a:lnTo>
                <a:lnTo>
                  <a:pt x="2340118" y="358295"/>
                </a:lnTo>
                <a:lnTo>
                  <a:pt x="2593910" y="429208"/>
                </a:lnTo>
                <a:lnTo>
                  <a:pt x="2780522" y="481459"/>
                </a:lnTo>
                <a:lnTo>
                  <a:pt x="3041780" y="556104"/>
                </a:lnTo>
                <a:lnTo>
                  <a:pt x="3261982" y="619552"/>
                </a:lnTo>
                <a:lnTo>
                  <a:pt x="3530704" y="697930"/>
                </a:lnTo>
                <a:lnTo>
                  <a:pt x="3582955" y="709126"/>
                </a:lnTo>
                <a:lnTo>
                  <a:pt x="3624010" y="705394"/>
                </a:lnTo>
                <a:lnTo>
                  <a:pt x="3668797" y="694197"/>
                </a:lnTo>
                <a:lnTo>
                  <a:pt x="3721048" y="671804"/>
                </a:lnTo>
                <a:lnTo>
                  <a:pt x="3818087" y="638214"/>
                </a:lnTo>
                <a:lnTo>
                  <a:pt x="4090540" y="544908"/>
                </a:lnTo>
                <a:lnTo>
                  <a:pt x="4362994" y="455334"/>
                </a:lnTo>
                <a:lnTo>
                  <a:pt x="4594393" y="376957"/>
                </a:lnTo>
                <a:lnTo>
                  <a:pt x="4605590" y="365760"/>
                </a:lnTo>
                <a:lnTo>
                  <a:pt x="4616787" y="343366"/>
                </a:lnTo>
                <a:lnTo>
                  <a:pt x="4616787" y="328437"/>
                </a:lnTo>
                <a:lnTo>
                  <a:pt x="4605590" y="313508"/>
                </a:lnTo>
                <a:lnTo>
                  <a:pt x="4568268" y="313508"/>
                </a:lnTo>
                <a:lnTo>
                  <a:pt x="4407781" y="320973"/>
                </a:lnTo>
                <a:lnTo>
                  <a:pt x="4153989" y="328437"/>
                </a:lnTo>
                <a:lnTo>
                  <a:pt x="3933786" y="335902"/>
                </a:lnTo>
                <a:lnTo>
                  <a:pt x="3754638" y="324705"/>
                </a:lnTo>
                <a:lnTo>
                  <a:pt x="3403807" y="287383"/>
                </a:lnTo>
                <a:lnTo>
                  <a:pt x="3019386" y="231399"/>
                </a:lnTo>
                <a:lnTo>
                  <a:pt x="2631233" y="167951"/>
                </a:lnTo>
                <a:lnTo>
                  <a:pt x="2250544" y="111967"/>
                </a:lnTo>
                <a:lnTo>
                  <a:pt x="1877319" y="67180"/>
                </a:lnTo>
                <a:lnTo>
                  <a:pt x="1522756" y="29858"/>
                </a:lnTo>
                <a:lnTo>
                  <a:pt x="1186854" y="0"/>
                </a:lnTo>
                <a:lnTo>
                  <a:pt x="1033832" y="0"/>
                </a:lnTo>
                <a:lnTo>
                  <a:pt x="869613" y="373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26C449F-2D86-AB41-9D8C-A51E8816C9FB}"/>
              </a:ext>
            </a:extLst>
          </p:cNvPr>
          <p:cNvGrpSpPr/>
          <p:nvPr/>
        </p:nvGrpSpPr>
        <p:grpSpPr>
          <a:xfrm>
            <a:off x="2584783" y="1379870"/>
            <a:ext cx="4822825" cy="4646612"/>
            <a:chOff x="2705100" y="1500188"/>
            <a:chExt cx="4822825" cy="4646612"/>
          </a:xfrm>
        </p:grpSpPr>
        <p:sp>
          <p:nvSpPr>
            <p:cNvPr id="13" name="Google Shape;3277;p297">
              <a:extLst>
                <a:ext uri="{FF2B5EF4-FFF2-40B4-BE49-F238E27FC236}">
                  <a16:creationId xmlns:a16="http://schemas.microsoft.com/office/drawing/2014/main" id="{87F4E5F7-5B01-9A4C-BD12-31C7729C1538}"/>
                </a:ext>
              </a:extLst>
            </p:cNvPr>
            <p:cNvSpPr/>
            <p:nvPr/>
          </p:nvSpPr>
          <p:spPr>
            <a:xfrm>
              <a:off x="4878388" y="1500188"/>
              <a:ext cx="1112837" cy="1089025"/>
            </a:xfrm>
            <a:custGeom>
              <a:avLst/>
              <a:gdLst/>
              <a:ahLst/>
              <a:cxnLst/>
              <a:rect l="l" t="t" r="r" b="b"/>
              <a:pathLst>
                <a:path w="1112044" h="1088231" extrusionOk="0">
                  <a:moveTo>
                    <a:pt x="531019" y="485775"/>
                  </a:moveTo>
                  <a:lnTo>
                    <a:pt x="678657" y="330993"/>
                  </a:lnTo>
                  <a:lnTo>
                    <a:pt x="733425" y="276225"/>
                  </a:lnTo>
                  <a:lnTo>
                    <a:pt x="742950" y="261937"/>
                  </a:lnTo>
                  <a:lnTo>
                    <a:pt x="742950" y="250031"/>
                  </a:lnTo>
                  <a:lnTo>
                    <a:pt x="740569" y="226218"/>
                  </a:lnTo>
                  <a:lnTo>
                    <a:pt x="731044" y="195262"/>
                  </a:lnTo>
                  <a:lnTo>
                    <a:pt x="704850" y="152400"/>
                  </a:lnTo>
                  <a:lnTo>
                    <a:pt x="666750" y="100012"/>
                  </a:lnTo>
                  <a:lnTo>
                    <a:pt x="647700" y="78581"/>
                  </a:lnTo>
                  <a:lnTo>
                    <a:pt x="642938" y="61912"/>
                  </a:lnTo>
                  <a:lnTo>
                    <a:pt x="638175" y="38100"/>
                  </a:lnTo>
                  <a:lnTo>
                    <a:pt x="640557" y="14287"/>
                  </a:lnTo>
                  <a:lnTo>
                    <a:pt x="650082" y="2381"/>
                  </a:lnTo>
                  <a:lnTo>
                    <a:pt x="666750" y="0"/>
                  </a:lnTo>
                  <a:lnTo>
                    <a:pt x="695325" y="7143"/>
                  </a:lnTo>
                  <a:lnTo>
                    <a:pt x="776288" y="52387"/>
                  </a:lnTo>
                  <a:lnTo>
                    <a:pt x="876300" y="116681"/>
                  </a:lnTo>
                  <a:lnTo>
                    <a:pt x="973932" y="190500"/>
                  </a:lnTo>
                  <a:lnTo>
                    <a:pt x="1059657" y="266700"/>
                  </a:lnTo>
                  <a:lnTo>
                    <a:pt x="1083469" y="290512"/>
                  </a:lnTo>
                  <a:lnTo>
                    <a:pt x="1097757" y="314325"/>
                  </a:lnTo>
                  <a:lnTo>
                    <a:pt x="1107282" y="350043"/>
                  </a:lnTo>
                  <a:lnTo>
                    <a:pt x="1112044" y="385762"/>
                  </a:lnTo>
                  <a:lnTo>
                    <a:pt x="1107282" y="404812"/>
                  </a:lnTo>
                  <a:lnTo>
                    <a:pt x="1095375" y="421481"/>
                  </a:lnTo>
                  <a:lnTo>
                    <a:pt x="1071563" y="438150"/>
                  </a:lnTo>
                  <a:lnTo>
                    <a:pt x="1026319" y="459581"/>
                  </a:lnTo>
                  <a:lnTo>
                    <a:pt x="971550" y="476250"/>
                  </a:lnTo>
                  <a:lnTo>
                    <a:pt x="890588" y="497681"/>
                  </a:lnTo>
                  <a:lnTo>
                    <a:pt x="769144" y="578643"/>
                  </a:lnTo>
                  <a:lnTo>
                    <a:pt x="397669" y="833437"/>
                  </a:lnTo>
                  <a:lnTo>
                    <a:pt x="83344" y="1047750"/>
                  </a:lnTo>
                  <a:lnTo>
                    <a:pt x="0" y="1088231"/>
                  </a:lnTo>
                  <a:lnTo>
                    <a:pt x="38100" y="992981"/>
                  </a:lnTo>
                  <a:lnTo>
                    <a:pt x="145257" y="883443"/>
                  </a:lnTo>
                  <a:lnTo>
                    <a:pt x="304800" y="719137"/>
                  </a:lnTo>
                  <a:lnTo>
                    <a:pt x="445294" y="576262"/>
                  </a:lnTo>
                  <a:lnTo>
                    <a:pt x="531019" y="4857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278;p297">
              <a:extLst>
                <a:ext uri="{FF2B5EF4-FFF2-40B4-BE49-F238E27FC236}">
                  <a16:creationId xmlns:a16="http://schemas.microsoft.com/office/drawing/2014/main" id="{10565E63-DE5A-DA48-BD95-F2142DC2537F}"/>
                </a:ext>
              </a:extLst>
            </p:cNvPr>
            <p:cNvSpPr/>
            <p:nvPr/>
          </p:nvSpPr>
          <p:spPr>
            <a:xfrm>
              <a:off x="3062288" y="2090738"/>
              <a:ext cx="852487" cy="520700"/>
            </a:xfrm>
            <a:custGeom>
              <a:avLst/>
              <a:gdLst/>
              <a:ahLst/>
              <a:cxnLst/>
              <a:rect l="l" t="t" r="r" b="b"/>
              <a:pathLst>
                <a:path w="852487" h="521493" extrusionOk="0">
                  <a:moveTo>
                    <a:pt x="402431" y="50006"/>
                  </a:moveTo>
                  <a:lnTo>
                    <a:pt x="319087" y="38100"/>
                  </a:lnTo>
                  <a:lnTo>
                    <a:pt x="219075" y="21431"/>
                  </a:lnTo>
                  <a:lnTo>
                    <a:pt x="97631" y="4762"/>
                  </a:lnTo>
                  <a:lnTo>
                    <a:pt x="47625" y="0"/>
                  </a:lnTo>
                  <a:lnTo>
                    <a:pt x="28575" y="0"/>
                  </a:lnTo>
                  <a:lnTo>
                    <a:pt x="9525" y="2381"/>
                  </a:lnTo>
                  <a:lnTo>
                    <a:pt x="0" y="9525"/>
                  </a:lnTo>
                  <a:lnTo>
                    <a:pt x="0" y="19050"/>
                  </a:lnTo>
                  <a:lnTo>
                    <a:pt x="7143" y="35718"/>
                  </a:lnTo>
                  <a:lnTo>
                    <a:pt x="19050" y="54768"/>
                  </a:lnTo>
                  <a:lnTo>
                    <a:pt x="52387" y="80962"/>
                  </a:lnTo>
                  <a:lnTo>
                    <a:pt x="190500" y="171450"/>
                  </a:lnTo>
                  <a:lnTo>
                    <a:pt x="328612" y="266700"/>
                  </a:lnTo>
                  <a:lnTo>
                    <a:pt x="509587" y="392906"/>
                  </a:lnTo>
                  <a:lnTo>
                    <a:pt x="647700" y="490537"/>
                  </a:lnTo>
                  <a:lnTo>
                    <a:pt x="676275" y="509587"/>
                  </a:lnTo>
                  <a:lnTo>
                    <a:pt x="685800" y="514350"/>
                  </a:lnTo>
                  <a:lnTo>
                    <a:pt x="697706" y="516731"/>
                  </a:lnTo>
                  <a:lnTo>
                    <a:pt x="723900" y="519112"/>
                  </a:lnTo>
                  <a:lnTo>
                    <a:pt x="747712" y="521493"/>
                  </a:lnTo>
                  <a:lnTo>
                    <a:pt x="778668" y="516731"/>
                  </a:lnTo>
                  <a:lnTo>
                    <a:pt x="802481" y="507206"/>
                  </a:lnTo>
                  <a:lnTo>
                    <a:pt x="821531" y="492918"/>
                  </a:lnTo>
                  <a:lnTo>
                    <a:pt x="838200" y="469106"/>
                  </a:lnTo>
                  <a:lnTo>
                    <a:pt x="847725" y="442912"/>
                  </a:lnTo>
                  <a:lnTo>
                    <a:pt x="852487" y="421481"/>
                  </a:lnTo>
                  <a:lnTo>
                    <a:pt x="847725" y="400050"/>
                  </a:lnTo>
                  <a:lnTo>
                    <a:pt x="838200" y="361950"/>
                  </a:lnTo>
                  <a:lnTo>
                    <a:pt x="812006" y="304800"/>
                  </a:lnTo>
                  <a:lnTo>
                    <a:pt x="781050" y="257175"/>
                  </a:lnTo>
                  <a:lnTo>
                    <a:pt x="740568" y="207168"/>
                  </a:lnTo>
                  <a:lnTo>
                    <a:pt x="673893" y="142875"/>
                  </a:lnTo>
                  <a:lnTo>
                    <a:pt x="616743" y="90487"/>
                  </a:lnTo>
                  <a:lnTo>
                    <a:pt x="595312" y="80962"/>
                  </a:lnTo>
                  <a:lnTo>
                    <a:pt x="514350" y="66675"/>
                  </a:lnTo>
                  <a:lnTo>
                    <a:pt x="402431" y="500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279;p297">
              <a:extLst>
                <a:ext uri="{FF2B5EF4-FFF2-40B4-BE49-F238E27FC236}">
                  <a16:creationId xmlns:a16="http://schemas.microsoft.com/office/drawing/2014/main" id="{2BED4932-4FA9-FD41-9A4D-2FC2E1D613D8}"/>
                </a:ext>
              </a:extLst>
            </p:cNvPr>
            <p:cNvSpPr/>
            <p:nvPr/>
          </p:nvSpPr>
          <p:spPr>
            <a:xfrm>
              <a:off x="2705100" y="3557588"/>
              <a:ext cx="1312863" cy="1454150"/>
            </a:xfrm>
            <a:custGeom>
              <a:avLst/>
              <a:gdLst/>
              <a:ahLst/>
              <a:cxnLst/>
              <a:rect l="l" t="t" r="r" b="b"/>
              <a:pathLst>
                <a:path w="1312069" h="1454943" extrusionOk="0">
                  <a:moveTo>
                    <a:pt x="1026319" y="542925"/>
                  </a:moveTo>
                  <a:lnTo>
                    <a:pt x="842963" y="831056"/>
                  </a:lnTo>
                  <a:lnTo>
                    <a:pt x="840581" y="838200"/>
                  </a:lnTo>
                  <a:lnTo>
                    <a:pt x="838200" y="847725"/>
                  </a:lnTo>
                  <a:lnTo>
                    <a:pt x="845344" y="859631"/>
                  </a:lnTo>
                  <a:lnTo>
                    <a:pt x="900113" y="890587"/>
                  </a:lnTo>
                  <a:lnTo>
                    <a:pt x="971550" y="933450"/>
                  </a:lnTo>
                  <a:lnTo>
                    <a:pt x="1038225" y="983456"/>
                  </a:lnTo>
                  <a:lnTo>
                    <a:pt x="1092994" y="1026318"/>
                  </a:lnTo>
                  <a:lnTo>
                    <a:pt x="1143000" y="1071562"/>
                  </a:lnTo>
                  <a:lnTo>
                    <a:pt x="1181100" y="1112043"/>
                  </a:lnTo>
                  <a:lnTo>
                    <a:pt x="1214438" y="1154906"/>
                  </a:lnTo>
                  <a:lnTo>
                    <a:pt x="1247775" y="1212056"/>
                  </a:lnTo>
                  <a:lnTo>
                    <a:pt x="1264444" y="1243012"/>
                  </a:lnTo>
                  <a:lnTo>
                    <a:pt x="1290638" y="1302543"/>
                  </a:lnTo>
                  <a:lnTo>
                    <a:pt x="1304925" y="1350168"/>
                  </a:lnTo>
                  <a:lnTo>
                    <a:pt x="1312069" y="1395412"/>
                  </a:lnTo>
                  <a:lnTo>
                    <a:pt x="1309688" y="1419225"/>
                  </a:lnTo>
                  <a:lnTo>
                    <a:pt x="1300163" y="1435893"/>
                  </a:lnTo>
                  <a:lnTo>
                    <a:pt x="1278731" y="1445418"/>
                  </a:lnTo>
                  <a:lnTo>
                    <a:pt x="1226344" y="1452562"/>
                  </a:lnTo>
                  <a:lnTo>
                    <a:pt x="1131094" y="1454943"/>
                  </a:lnTo>
                  <a:lnTo>
                    <a:pt x="1114425" y="1454943"/>
                  </a:lnTo>
                  <a:lnTo>
                    <a:pt x="919163" y="1293018"/>
                  </a:lnTo>
                  <a:cubicBezTo>
                    <a:pt x="919957" y="1266031"/>
                    <a:pt x="920750" y="1239043"/>
                    <a:pt x="921544" y="1212056"/>
                  </a:cubicBezTo>
                  <a:lnTo>
                    <a:pt x="914400" y="1183481"/>
                  </a:lnTo>
                  <a:lnTo>
                    <a:pt x="900113" y="1147762"/>
                  </a:lnTo>
                  <a:lnTo>
                    <a:pt x="878681" y="1107281"/>
                  </a:lnTo>
                  <a:lnTo>
                    <a:pt x="847725" y="1062037"/>
                  </a:lnTo>
                  <a:lnTo>
                    <a:pt x="823913" y="1031081"/>
                  </a:lnTo>
                  <a:lnTo>
                    <a:pt x="783431" y="983456"/>
                  </a:lnTo>
                  <a:lnTo>
                    <a:pt x="731044" y="933450"/>
                  </a:lnTo>
                  <a:lnTo>
                    <a:pt x="714375" y="916781"/>
                  </a:lnTo>
                  <a:lnTo>
                    <a:pt x="704850" y="897731"/>
                  </a:lnTo>
                  <a:lnTo>
                    <a:pt x="704850" y="859631"/>
                  </a:lnTo>
                  <a:lnTo>
                    <a:pt x="711994" y="809625"/>
                  </a:lnTo>
                  <a:lnTo>
                    <a:pt x="721519" y="769143"/>
                  </a:lnTo>
                  <a:lnTo>
                    <a:pt x="738188" y="719137"/>
                  </a:lnTo>
                  <a:lnTo>
                    <a:pt x="778669" y="600075"/>
                  </a:lnTo>
                  <a:lnTo>
                    <a:pt x="826294" y="450056"/>
                  </a:lnTo>
                  <a:lnTo>
                    <a:pt x="881063" y="280987"/>
                  </a:lnTo>
                  <a:lnTo>
                    <a:pt x="890588" y="245268"/>
                  </a:lnTo>
                  <a:lnTo>
                    <a:pt x="892969" y="235743"/>
                  </a:lnTo>
                  <a:lnTo>
                    <a:pt x="892969" y="228600"/>
                  </a:lnTo>
                  <a:lnTo>
                    <a:pt x="864394" y="226218"/>
                  </a:lnTo>
                  <a:lnTo>
                    <a:pt x="797719" y="226218"/>
                  </a:lnTo>
                  <a:lnTo>
                    <a:pt x="778669" y="230981"/>
                  </a:lnTo>
                  <a:lnTo>
                    <a:pt x="709613" y="278606"/>
                  </a:lnTo>
                  <a:lnTo>
                    <a:pt x="559594" y="385762"/>
                  </a:lnTo>
                  <a:lnTo>
                    <a:pt x="447675" y="461962"/>
                  </a:lnTo>
                  <a:lnTo>
                    <a:pt x="376238" y="500062"/>
                  </a:lnTo>
                  <a:lnTo>
                    <a:pt x="319088" y="526256"/>
                  </a:lnTo>
                  <a:lnTo>
                    <a:pt x="273844" y="540543"/>
                  </a:lnTo>
                  <a:lnTo>
                    <a:pt x="259556" y="540543"/>
                  </a:lnTo>
                  <a:lnTo>
                    <a:pt x="245269" y="535781"/>
                  </a:lnTo>
                  <a:lnTo>
                    <a:pt x="211931" y="519112"/>
                  </a:lnTo>
                  <a:lnTo>
                    <a:pt x="159544" y="485775"/>
                  </a:lnTo>
                  <a:lnTo>
                    <a:pt x="116681" y="454818"/>
                  </a:lnTo>
                  <a:lnTo>
                    <a:pt x="100013" y="440531"/>
                  </a:lnTo>
                  <a:lnTo>
                    <a:pt x="73819" y="411956"/>
                  </a:lnTo>
                  <a:lnTo>
                    <a:pt x="38100" y="357187"/>
                  </a:lnTo>
                  <a:lnTo>
                    <a:pt x="14288" y="314325"/>
                  </a:lnTo>
                  <a:lnTo>
                    <a:pt x="4763" y="278606"/>
                  </a:lnTo>
                  <a:lnTo>
                    <a:pt x="0" y="240506"/>
                  </a:lnTo>
                  <a:lnTo>
                    <a:pt x="2381" y="216693"/>
                  </a:lnTo>
                  <a:lnTo>
                    <a:pt x="4763" y="211931"/>
                  </a:lnTo>
                  <a:lnTo>
                    <a:pt x="14288" y="209550"/>
                  </a:lnTo>
                  <a:lnTo>
                    <a:pt x="30956" y="214312"/>
                  </a:lnTo>
                  <a:lnTo>
                    <a:pt x="47625" y="226218"/>
                  </a:lnTo>
                  <a:lnTo>
                    <a:pt x="61913" y="238125"/>
                  </a:lnTo>
                  <a:lnTo>
                    <a:pt x="97631" y="266700"/>
                  </a:lnTo>
                  <a:lnTo>
                    <a:pt x="114300" y="276225"/>
                  </a:lnTo>
                  <a:lnTo>
                    <a:pt x="157163" y="292893"/>
                  </a:lnTo>
                  <a:lnTo>
                    <a:pt x="195263" y="302418"/>
                  </a:lnTo>
                  <a:lnTo>
                    <a:pt x="235744" y="309562"/>
                  </a:lnTo>
                  <a:lnTo>
                    <a:pt x="271463" y="314325"/>
                  </a:lnTo>
                  <a:lnTo>
                    <a:pt x="295275" y="314325"/>
                  </a:lnTo>
                  <a:lnTo>
                    <a:pt x="340519" y="297656"/>
                  </a:lnTo>
                  <a:lnTo>
                    <a:pt x="433388" y="254793"/>
                  </a:lnTo>
                  <a:lnTo>
                    <a:pt x="509588" y="219075"/>
                  </a:lnTo>
                  <a:lnTo>
                    <a:pt x="609600" y="161925"/>
                  </a:lnTo>
                  <a:lnTo>
                    <a:pt x="728663" y="80962"/>
                  </a:lnTo>
                  <a:lnTo>
                    <a:pt x="797719" y="30956"/>
                  </a:lnTo>
                  <a:lnTo>
                    <a:pt x="833438" y="7143"/>
                  </a:lnTo>
                  <a:lnTo>
                    <a:pt x="859631" y="0"/>
                  </a:lnTo>
                  <a:lnTo>
                    <a:pt x="888206" y="4762"/>
                  </a:lnTo>
                  <a:lnTo>
                    <a:pt x="926306" y="16668"/>
                  </a:lnTo>
                  <a:lnTo>
                    <a:pt x="1007269" y="47625"/>
                  </a:lnTo>
                  <a:lnTo>
                    <a:pt x="1114425" y="95250"/>
                  </a:lnTo>
                  <a:lnTo>
                    <a:pt x="1200150" y="142875"/>
                  </a:lnTo>
                  <a:lnTo>
                    <a:pt x="1231106" y="166687"/>
                  </a:lnTo>
                  <a:lnTo>
                    <a:pt x="1250156" y="190500"/>
                  </a:lnTo>
                  <a:lnTo>
                    <a:pt x="1252538" y="207168"/>
                  </a:lnTo>
                  <a:lnTo>
                    <a:pt x="1221581" y="254793"/>
                  </a:lnTo>
                  <a:lnTo>
                    <a:pt x="1173956" y="321468"/>
                  </a:lnTo>
                  <a:lnTo>
                    <a:pt x="1026319" y="5429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280;p297">
              <a:extLst>
                <a:ext uri="{FF2B5EF4-FFF2-40B4-BE49-F238E27FC236}">
                  <a16:creationId xmlns:a16="http://schemas.microsoft.com/office/drawing/2014/main" id="{48859F41-3AE1-474C-94F9-84FC2714D0CD}"/>
                </a:ext>
              </a:extLst>
            </p:cNvPr>
            <p:cNvSpPr/>
            <p:nvPr/>
          </p:nvSpPr>
          <p:spPr>
            <a:xfrm>
              <a:off x="4691063" y="2439988"/>
              <a:ext cx="428625" cy="2947987"/>
            </a:xfrm>
            <a:custGeom>
              <a:avLst/>
              <a:gdLst/>
              <a:ahLst/>
              <a:cxnLst/>
              <a:rect l="l" t="t" r="r" b="b"/>
              <a:pathLst>
                <a:path w="429208" h="2948474" extrusionOk="0">
                  <a:moveTo>
                    <a:pt x="429208" y="1291357"/>
                  </a:moveTo>
                  <a:lnTo>
                    <a:pt x="429208" y="391886"/>
                  </a:lnTo>
                  <a:lnTo>
                    <a:pt x="421743" y="223935"/>
                  </a:lnTo>
                  <a:lnTo>
                    <a:pt x="362028" y="160487"/>
                  </a:lnTo>
                  <a:lnTo>
                    <a:pt x="283650" y="78377"/>
                  </a:lnTo>
                  <a:lnTo>
                    <a:pt x="231399" y="48519"/>
                  </a:lnTo>
                  <a:lnTo>
                    <a:pt x="104503" y="18661"/>
                  </a:lnTo>
                  <a:lnTo>
                    <a:pt x="41054" y="0"/>
                  </a:lnTo>
                  <a:lnTo>
                    <a:pt x="18661" y="0"/>
                  </a:lnTo>
                  <a:lnTo>
                    <a:pt x="0" y="7465"/>
                  </a:lnTo>
                  <a:lnTo>
                    <a:pt x="0" y="22394"/>
                  </a:lnTo>
                  <a:lnTo>
                    <a:pt x="18661" y="59716"/>
                  </a:lnTo>
                  <a:lnTo>
                    <a:pt x="41054" y="82110"/>
                  </a:lnTo>
                  <a:lnTo>
                    <a:pt x="63448" y="97038"/>
                  </a:lnTo>
                  <a:lnTo>
                    <a:pt x="100770" y="130629"/>
                  </a:lnTo>
                  <a:lnTo>
                    <a:pt x="130628" y="164219"/>
                  </a:lnTo>
                  <a:lnTo>
                    <a:pt x="153022" y="197809"/>
                  </a:lnTo>
                  <a:lnTo>
                    <a:pt x="171683" y="242596"/>
                  </a:lnTo>
                  <a:lnTo>
                    <a:pt x="190344" y="317241"/>
                  </a:lnTo>
                  <a:lnTo>
                    <a:pt x="212738" y="421744"/>
                  </a:lnTo>
                  <a:lnTo>
                    <a:pt x="220202" y="500121"/>
                  </a:lnTo>
                  <a:lnTo>
                    <a:pt x="227667" y="668072"/>
                  </a:lnTo>
                  <a:lnTo>
                    <a:pt x="227667" y="1033832"/>
                  </a:lnTo>
                  <a:lnTo>
                    <a:pt x="227667" y="1321215"/>
                  </a:lnTo>
                  <a:lnTo>
                    <a:pt x="227667" y="1653385"/>
                  </a:lnTo>
                  <a:lnTo>
                    <a:pt x="227667" y="1839997"/>
                  </a:lnTo>
                  <a:cubicBezTo>
                    <a:pt x="226423" y="1904689"/>
                    <a:pt x="225178" y="1969382"/>
                    <a:pt x="223934" y="2034074"/>
                  </a:cubicBezTo>
                  <a:lnTo>
                    <a:pt x="216470" y="2131112"/>
                  </a:lnTo>
                  <a:lnTo>
                    <a:pt x="205273" y="2239347"/>
                  </a:lnTo>
                  <a:lnTo>
                    <a:pt x="186612" y="2340118"/>
                  </a:lnTo>
                  <a:lnTo>
                    <a:pt x="164219" y="2433424"/>
                  </a:lnTo>
                  <a:lnTo>
                    <a:pt x="160486" y="2478211"/>
                  </a:lnTo>
                  <a:lnTo>
                    <a:pt x="164219" y="2571517"/>
                  </a:lnTo>
                  <a:lnTo>
                    <a:pt x="175415" y="2672287"/>
                  </a:lnTo>
                  <a:lnTo>
                    <a:pt x="197809" y="2784255"/>
                  </a:lnTo>
                  <a:lnTo>
                    <a:pt x="220202" y="2858900"/>
                  </a:lnTo>
                  <a:lnTo>
                    <a:pt x="242596" y="2914883"/>
                  </a:lnTo>
                  <a:lnTo>
                    <a:pt x="261257" y="2937277"/>
                  </a:lnTo>
                  <a:lnTo>
                    <a:pt x="276186" y="2944741"/>
                  </a:lnTo>
                  <a:lnTo>
                    <a:pt x="302312" y="2948474"/>
                  </a:lnTo>
                  <a:lnTo>
                    <a:pt x="335902" y="2933545"/>
                  </a:lnTo>
                  <a:lnTo>
                    <a:pt x="376957" y="2896222"/>
                  </a:lnTo>
                  <a:lnTo>
                    <a:pt x="403082" y="2858900"/>
                  </a:lnTo>
                  <a:lnTo>
                    <a:pt x="418011" y="2821577"/>
                  </a:lnTo>
                  <a:lnTo>
                    <a:pt x="429208" y="2754397"/>
                  </a:lnTo>
                  <a:lnTo>
                    <a:pt x="429208" y="2661091"/>
                  </a:lnTo>
                  <a:lnTo>
                    <a:pt x="429208" y="12913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281;p297">
              <a:extLst>
                <a:ext uri="{FF2B5EF4-FFF2-40B4-BE49-F238E27FC236}">
                  <a16:creationId xmlns:a16="http://schemas.microsoft.com/office/drawing/2014/main" id="{CF9129B8-8837-704A-8323-54E45001B859}"/>
                </a:ext>
              </a:extLst>
            </p:cNvPr>
            <p:cNvSpPr/>
            <p:nvPr/>
          </p:nvSpPr>
          <p:spPr>
            <a:xfrm>
              <a:off x="5040313" y="2398713"/>
              <a:ext cx="1684337" cy="1101725"/>
            </a:xfrm>
            <a:custGeom>
              <a:avLst/>
              <a:gdLst/>
              <a:ahLst/>
              <a:cxnLst/>
              <a:rect l="l" t="t" r="r" b="b"/>
              <a:pathLst>
                <a:path w="1683544" h="1102519" extrusionOk="0">
                  <a:moveTo>
                    <a:pt x="483394" y="228600"/>
                  </a:moveTo>
                  <a:lnTo>
                    <a:pt x="400050" y="242887"/>
                  </a:lnTo>
                  <a:lnTo>
                    <a:pt x="323850" y="252412"/>
                  </a:lnTo>
                  <a:lnTo>
                    <a:pt x="278607" y="257175"/>
                  </a:lnTo>
                  <a:lnTo>
                    <a:pt x="216694" y="261937"/>
                  </a:lnTo>
                  <a:lnTo>
                    <a:pt x="135732" y="266700"/>
                  </a:lnTo>
                  <a:lnTo>
                    <a:pt x="54769" y="266700"/>
                  </a:lnTo>
                  <a:lnTo>
                    <a:pt x="0" y="264319"/>
                  </a:lnTo>
                  <a:lnTo>
                    <a:pt x="7144" y="461962"/>
                  </a:lnTo>
                  <a:lnTo>
                    <a:pt x="292894" y="409575"/>
                  </a:lnTo>
                  <a:lnTo>
                    <a:pt x="571500" y="359569"/>
                  </a:lnTo>
                  <a:lnTo>
                    <a:pt x="814388" y="316706"/>
                  </a:lnTo>
                  <a:lnTo>
                    <a:pt x="1042988" y="273844"/>
                  </a:lnTo>
                  <a:lnTo>
                    <a:pt x="1176338" y="250031"/>
                  </a:lnTo>
                  <a:lnTo>
                    <a:pt x="1214438" y="247650"/>
                  </a:lnTo>
                  <a:lnTo>
                    <a:pt x="1257300" y="252412"/>
                  </a:lnTo>
                  <a:lnTo>
                    <a:pt x="1293019" y="264319"/>
                  </a:lnTo>
                  <a:lnTo>
                    <a:pt x="1302544" y="271462"/>
                  </a:lnTo>
                  <a:lnTo>
                    <a:pt x="1309688" y="283369"/>
                  </a:lnTo>
                  <a:lnTo>
                    <a:pt x="1307307" y="302419"/>
                  </a:lnTo>
                  <a:lnTo>
                    <a:pt x="1276350" y="445294"/>
                  </a:lnTo>
                  <a:lnTo>
                    <a:pt x="1226344" y="695325"/>
                  </a:lnTo>
                  <a:lnTo>
                    <a:pt x="1193007" y="859631"/>
                  </a:lnTo>
                  <a:lnTo>
                    <a:pt x="1233488" y="1100137"/>
                  </a:lnTo>
                  <a:lnTo>
                    <a:pt x="1257300" y="1102519"/>
                  </a:lnTo>
                  <a:lnTo>
                    <a:pt x="1300163" y="1095375"/>
                  </a:lnTo>
                  <a:lnTo>
                    <a:pt x="1340644" y="1081087"/>
                  </a:lnTo>
                  <a:lnTo>
                    <a:pt x="1352550" y="1073944"/>
                  </a:lnTo>
                  <a:lnTo>
                    <a:pt x="1366838" y="1028700"/>
                  </a:lnTo>
                  <a:lnTo>
                    <a:pt x="1400175" y="919162"/>
                  </a:lnTo>
                  <a:lnTo>
                    <a:pt x="1457325" y="731044"/>
                  </a:lnTo>
                  <a:lnTo>
                    <a:pt x="1509713" y="566737"/>
                  </a:lnTo>
                  <a:lnTo>
                    <a:pt x="1540669" y="461962"/>
                  </a:lnTo>
                  <a:lnTo>
                    <a:pt x="1554957" y="414337"/>
                  </a:lnTo>
                  <a:lnTo>
                    <a:pt x="1571625" y="383381"/>
                  </a:lnTo>
                  <a:lnTo>
                    <a:pt x="1593057" y="352425"/>
                  </a:lnTo>
                  <a:lnTo>
                    <a:pt x="1612107" y="333375"/>
                  </a:lnTo>
                  <a:lnTo>
                    <a:pt x="1643063" y="311944"/>
                  </a:lnTo>
                  <a:lnTo>
                    <a:pt x="1664494" y="300037"/>
                  </a:lnTo>
                  <a:lnTo>
                    <a:pt x="1678782" y="283369"/>
                  </a:lnTo>
                  <a:lnTo>
                    <a:pt x="1683544" y="266700"/>
                  </a:lnTo>
                  <a:lnTo>
                    <a:pt x="1683544" y="240506"/>
                  </a:lnTo>
                  <a:lnTo>
                    <a:pt x="1678782" y="221456"/>
                  </a:lnTo>
                  <a:lnTo>
                    <a:pt x="1659732" y="188119"/>
                  </a:lnTo>
                  <a:lnTo>
                    <a:pt x="1635919" y="159544"/>
                  </a:lnTo>
                  <a:lnTo>
                    <a:pt x="1600200" y="128587"/>
                  </a:lnTo>
                  <a:lnTo>
                    <a:pt x="1552575" y="88106"/>
                  </a:lnTo>
                  <a:lnTo>
                    <a:pt x="1526382" y="59531"/>
                  </a:lnTo>
                  <a:lnTo>
                    <a:pt x="1497807" y="38100"/>
                  </a:lnTo>
                  <a:lnTo>
                    <a:pt x="1462088" y="19050"/>
                  </a:lnTo>
                  <a:lnTo>
                    <a:pt x="1426369" y="7144"/>
                  </a:lnTo>
                  <a:lnTo>
                    <a:pt x="1383507" y="0"/>
                  </a:lnTo>
                  <a:lnTo>
                    <a:pt x="1347788" y="2381"/>
                  </a:lnTo>
                  <a:lnTo>
                    <a:pt x="1221582" y="42862"/>
                  </a:lnTo>
                  <a:lnTo>
                    <a:pt x="1131094" y="71437"/>
                  </a:lnTo>
                  <a:lnTo>
                    <a:pt x="1052513" y="95250"/>
                  </a:lnTo>
                  <a:lnTo>
                    <a:pt x="933450" y="126206"/>
                  </a:lnTo>
                  <a:lnTo>
                    <a:pt x="797719" y="161925"/>
                  </a:lnTo>
                  <a:lnTo>
                    <a:pt x="676275" y="190500"/>
                  </a:lnTo>
                  <a:lnTo>
                    <a:pt x="483394" y="2286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282;p297">
              <a:extLst>
                <a:ext uri="{FF2B5EF4-FFF2-40B4-BE49-F238E27FC236}">
                  <a16:creationId xmlns:a16="http://schemas.microsoft.com/office/drawing/2014/main" id="{87605B2E-C226-FC4C-B3E4-51866A09EECB}"/>
                </a:ext>
              </a:extLst>
            </p:cNvPr>
            <p:cNvSpPr/>
            <p:nvPr/>
          </p:nvSpPr>
          <p:spPr>
            <a:xfrm>
              <a:off x="5062538" y="3224213"/>
              <a:ext cx="1304925" cy="393700"/>
            </a:xfrm>
            <a:custGeom>
              <a:avLst/>
              <a:gdLst/>
              <a:ahLst/>
              <a:cxnLst/>
              <a:rect l="l" t="t" r="r" b="b"/>
              <a:pathLst>
                <a:path w="1304925" h="392906" extrusionOk="0">
                  <a:moveTo>
                    <a:pt x="516731" y="133350"/>
                  </a:moveTo>
                  <a:lnTo>
                    <a:pt x="290512" y="178593"/>
                  </a:lnTo>
                  <a:lnTo>
                    <a:pt x="245268" y="180975"/>
                  </a:lnTo>
                  <a:lnTo>
                    <a:pt x="147637" y="178593"/>
                  </a:lnTo>
                  <a:lnTo>
                    <a:pt x="0" y="176212"/>
                  </a:lnTo>
                  <a:lnTo>
                    <a:pt x="0" y="392906"/>
                  </a:lnTo>
                  <a:lnTo>
                    <a:pt x="183356" y="357187"/>
                  </a:lnTo>
                  <a:lnTo>
                    <a:pt x="478631" y="300037"/>
                  </a:lnTo>
                  <a:lnTo>
                    <a:pt x="607218" y="273843"/>
                  </a:lnTo>
                  <a:lnTo>
                    <a:pt x="797718" y="235743"/>
                  </a:lnTo>
                  <a:lnTo>
                    <a:pt x="990600" y="197643"/>
                  </a:lnTo>
                  <a:lnTo>
                    <a:pt x="1023937" y="195262"/>
                  </a:lnTo>
                  <a:lnTo>
                    <a:pt x="1047750" y="200025"/>
                  </a:lnTo>
                  <a:lnTo>
                    <a:pt x="1076325" y="204787"/>
                  </a:lnTo>
                  <a:lnTo>
                    <a:pt x="1112043" y="219075"/>
                  </a:lnTo>
                  <a:lnTo>
                    <a:pt x="1140618" y="235743"/>
                  </a:lnTo>
                  <a:lnTo>
                    <a:pt x="1173956" y="257175"/>
                  </a:lnTo>
                  <a:lnTo>
                    <a:pt x="1204912" y="271462"/>
                  </a:lnTo>
                  <a:lnTo>
                    <a:pt x="1214437" y="273843"/>
                  </a:lnTo>
                  <a:lnTo>
                    <a:pt x="1247775" y="273843"/>
                  </a:lnTo>
                  <a:lnTo>
                    <a:pt x="1304925" y="121443"/>
                  </a:lnTo>
                  <a:lnTo>
                    <a:pt x="1185862" y="0"/>
                  </a:lnTo>
                  <a:lnTo>
                    <a:pt x="1066800" y="23812"/>
                  </a:lnTo>
                  <a:lnTo>
                    <a:pt x="792956" y="78581"/>
                  </a:lnTo>
                  <a:lnTo>
                    <a:pt x="516731" y="1333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283;p297">
              <a:extLst>
                <a:ext uri="{FF2B5EF4-FFF2-40B4-BE49-F238E27FC236}">
                  <a16:creationId xmlns:a16="http://schemas.microsoft.com/office/drawing/2014/main" id="{38E5BC2F-3A86-FD49-AAA7-8B2B76D9204C}"/>
                </a:ext>
              </a:extLst>
            </p:cNvPr>
            <p:cNvSpPr/>
            <p:nvPr/>
          </p:nvSpPr>
          <p:spPr>
            <a:xfrm>
              <a:off x="5062538" y="3798888"/>
              <a:ext cx="1862137" cy="1054100"/>
            </a:xfrm>
            <a:custGeom>
              <a:avLst/>
              <a:gdLst/>
              <a:ahLst/>
              <a:cxnLst/>
              <a:rect l="l" t="t" r="r" b="b"/>
              <a:pathLst>
                <a:path w="1862137" h="1054894" extrusionOk="0">
                  <a:moveTo>
                    <a:pt x="447675" y="228600"/>
                  </a:moveTo>
                  <a:lnTo>
                    <a:pt x="223837" y="273844"/>
                  </a:lnTo>
                  <a:lnTo>
                    <a:pt x="180975" y="276225"/>
                  </a:lnTo>
                  <a:lnTo>
                    <a:pt x="80962" y="276225"/>
                  </a:lnTo>
                  <a:lnTo>
                    <a:pt x="0" y="273844"/>
                  </a:lnTo>
                  <a:lnTo>
                    <a:pt x="7143" y="490537"/>
                  </a:lnTo>
                  <a:lnTo>
                    <a:pt x="214312" y="438150"/>
                  </a:lnTo>
                  <a:lnTo>
                    <a:pt x="447675" y="385762"/>
                  </a:lnTo>
                  <a:lnTo>
                    <a:pt x="640556" y="347662"/>
                  </a:lnTo>
                  <a:lnTo>
                    <a:pt x="833437" y="309562"/>
                  </a:lnTo>
                  <a:lnTo>
                    <a:pt x="1042987" y="273844"/>
                  </a:lnTo>
                  <a:lnTo>
                    <a:pt x="1204912" y="250031"/>
                  </a:lnTo>
                  <a:lnTo>
                    <a:pt x="1307306" y="235744"/>
                  </a:lnTo>
                  <a:lnTo>
                    <a:pt x="1362075" y="230981"/>
                  </a:lnTo>
                  <a:lnTo>
                    <a:pt x="1400175" y="235744"/>
                  </a:lnTo>
                  <a:lnTo>
                    <a:pt x="1421606" y="245269"/>
                  </a:lnTo>
                  <a:lnTo>
                    <a:pt x="1440656" y="259556"/>
                  </a:lnTo>
                  <a:lnTo>
                    <a:pt x="1452562" y="278606"/>
                  </a:lnTo>
                  <a:lnTo>
                    <a:pt x="1459706" y="300037"/>
                  </a:lnTo>
                  <a:lnTo>
                    <a:pt x="1464468" y="330994"/>
                  </a:lnTo>
                  <a:lnTo>
                    <a:pt x="1454943" y="390525"/>
                  </a:lnTo>
                  <a:lnTo>
                    <a:pt x="1443037" y="447675"/>
                  </a:lnTo>
                  <a:lnTo>
                    <a:pt x="1416843" y="569119"/>
                  </a:lnTo>
                  <a:lnTo>
                    <a:pt x="1376362" y="750094"/>
                  </a:lnTo>
                  <a:lnTo>
                    <a:pt x="1326356" y="997744"/>
                  </a:lnTo>
                  <a:lnTo>
                    <a:pt x="1545431" y="1054894"/>
                  </a:lnTo>
                  <a:lnTo>
                    <a:pt x="1595437" y="892969"/>
                  </a:lnTo>
                  <a:lnTo>
                    <a:pt x="1671637" y="633412"/>
                  </a:lnTo>
                  <a:lnTo>
                    <a:pt x="1724025" y="457200"/>
                  </a:lnTo>
                  <a:lnTo>
                    <a:pt x="1731168" y="431006"/>
                  </a:lnTo>
                  <a:lnTo>
                    <a:pt x="1740693" y="414337"/>
                  </a:lnTo>
                  <a:lnTo>
                    <a:pt x="1759743" y="390525"/>
                  </a:lnTo>
                  <a:lnTo>
                    <a:pt x="1783556" y="369094"/>
                  </a:lnTo>
                  <a:lnTo>
                    <a:pt x="1819275" y="342900"/>
                  </a:lnTo>
                  <a:lnTo>
                    <a:pt x="1843087" y="326231"/>
                  </a:lnTo>
                  <a:lnTo>
                    <a:pt x="1854993" y="309562"/>
                  </a:lnTo>
                  <a:lnTo>
                    <a:pt x="1862137" y="288131"/>
                  </a:lnTo>
                  <a:lnTo>
                    <a:pt x="1862137" y="269081"/>
                  </a:lnTo>
                  <a:lnTo>
                    <a:pt x="1857375" y="240506"/>
                  </a:lnTo>
                  <a:lnTo>
                    <a:pt x="1847850" y="216694"/>
                  </a:lnTo>
                  <a:lnTo>
                    <a:pt x="1814512" y="176212"/>
                  </a:lnTo>
                  <a:lnTo>
                    <a:pt x="1774031" y="140494"/>
                  </a:lnTo>
                  <a:lnTo>
                    <a:pt x="1683543" y="71437"/>
                  </a:lnTo>
                  <a:lnTo>
                    <a:pt x="1607343" y="11906"/>
                  </a:lnTo>
                  <a:lnTo>
                    <a:pt x="1583531" y="2381"/>
                  </a:lnTo>
                  <a:lnTo>
                    <a:pt x="1543050" y="0"/>
                  </a:lnTo>
                  <a:lnTo>
                    <a:pt x="1476375" y="4762"/>
                  </a:lnTo>
                  <a:lnTo>
                    <a:pt x="1426368" y="11906"/>
                  </a:lnTo>
                  <a:lnTo>
                    <a:pt x="1364456" y="30956"/>
                  </a:lnTo>
                  <a:lnTo>
                    <a:pt x="1300162" y="54769"/>
                  </a:lnTo>
                  <a:lnTo>
                    <a:pt x="1131093" y="88106"/>
                  </a:lnTo>
                  <a:lnTo>
                    <a:pt x="864393" y="142875"/>
                  </a:lnTo>
                  <a:lnTo>
                    <a:pt x="621506" y="192881"/>
                  </a:lnTo>
                  <a:lnTo>
                    <a:pt x="447675" y="2286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284;p297">
              <a:extLst>
                <a:ext uri="{FF2B5EF4-FFF2-40B4-BE49-F238E27FC236}">
                  <a16:creationId xmlns:a16="http://schemas.microsoft.com/office/drawing/2014/main" id="{F4CF22C1-A4BF-3B4A-9661-403170230507}"/>
                </a:ext>
              </a:extLst>
            </p:cNvPr>
            <p:cNvSpPr/>
            <p:nvPr/>
          </p:nvSpPr>
          <p:spPr>
            <a:xfrm>
              <a:off x="5062538" y="4762500"/>
              <a:ext cx="1631950" cy="363538"/>
            </a:xfrm>
            <a:custGeom>
              <a:avLst/>
              <a:gdLst/>
              <a:ahLst/>
              <a:cxnLst/>
              <a:rect l="l" t="t" r="r" b="b"/>
              <a:pathLst>
                <a:path w="1631156" h="364331" extrusionOk="0">
                  <a:moveTo>
                    <a:pt x="4762" y="178594"/>
                  </a:moveTo>
                  <a:lnTo>
                    <a:pt x="230981" y="183356"/>
                  </a:lnTo>
                  <a:lnTo>
                    <a:pt x="280987" y="178594"/>
                  </a:lnTo>
                  <a:lnTo>
                    <a:pt x="431006" y="152400"/>
                  </a:lnTo>
                  <a:lnTo>
                    <a:pt x="635793" y="119063"/>
                  </a:lnTo>
                  <a:lnTo>
                    <a:pt x="1045368" y="50006"/>
                  </a:lnTo>
                  <a:lnTo>
                    <a:pt x="1345406" y="0"/>
                  </a:lnTo>
                  <a:lnTo>
                    <a:pt x="1547812" y="64294"/>
                  </a:lnTo>
                  <a:lnTo>
                    <a:pt x="1581150" y="88106"/>
                  </a:lnTo>
                  <a:lnTo>
                    <a:pt x="1602581" y="107156"/>
                  </a:lnTo>
                  <a:lnTo>
                    <a:pt x="1612106" y="119063"/>
                  </a:lnTo>
                  <a:lnTo>
                    <a:pt x="1624012" y="140494"/>
                  </a:lnTo>
                  <a:lnTo>
                    <a:pt x="1631156" y="169069"/>
                  </a:lnTo>
                  <a:lnTo>
                    <a:pt x="1631156" y="183356"/>
                  </a:lnTo>
                  <a:lnTo>
                    <a:pt x="1621631" y="200025"/>
                  </a:lnTo>
                  <a:lnTo>
                    <a:pt x="1595437" y="216694"/>
                  </a:lnTo>
                  <a:lnTo>
                    <a:pt x="1564481" y="223838"/>
                  </a:lnTo>
                  <a:lnTo>
                    <a:pt x="1497806" y="226219"/>
                  </a:lnTo>
                  <a:lnTo>
                    <a:pt x="1412081" y="226219"/>
                  </a:lnTo>
                  <a:lnTo>
                    <a:pt x="1228725" y="233363"/>
                  </a:lnTo>
                  <a:lnTo>
                    <a:pt x="983456" y="242888"/>
                  </a:lnTo>
                  <a:lnTo>
                    <a:pt x="759618" y="259556"/>
                  </a:lnTo>
                  <a:lnTo>
                    <a:pt x="476250" y="290513"/>
                  </a:lnTo>
                  <a:lnTo>
                    <a:pt x="169068" y="340519"/>
                  </a:lnTo>
                  <a:lnTo>
                    <a:pt x="40481" y="364331"/>
                  </a:lnTo>
                  <a:lnTo>
                    <a:pt x="0" y="364331"/>
                  </a:lnTo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285;p297">
              <a:extLst>
                <a:ext uri="{FF2B5EF4-FFF2-40B4-BE49-F238E27FC236}">
                  <a16:creationId xmlns:a16="http://schemas.microsoft.com/office/drawing/2014/main" id="{7E16DE6E-32D4-8A45-BF91-A5F4FAEBEA85}"/>
                </a:ext>
              </a:extLst>
            </p:cNvPr>
            <p:cNvSpPr/>
            <p:nvPr/>
          </p:nvSpPr>
          <p:spPr>
            <a:xfrm>
              <a:off x="2909888" y="4814888"/>
              <a:ext cx="966787" cy="690562"/>
            </a:xfrm>
            <a:custGeom>
              <a:avLst/>
              <a:gdLst/>
              <a:ahLst/>
              <a:cxnLst/>
              <a:rect l="l" t="t" r="r" b="b"/>
              <a:pathLst>
                <a:path w="966787" h="690562" extrusionOk="0">
                  <a:moveTo>
                    <a:pt x="452437" y="478631"/>
                  </a:moveTo>
                  <a:lnTo>
                    <a:pt x="573881" y="402431"/>
                  </a:lnTo>
                  <a:lnTo>
                    <a:pt x="800100" y="266700"/>
                  </a:lnTo>
                  <a:lnTo>
                    <a:pt x="900112" y="204787"/>
                  </a:lnTo>
                  <a:lnTo>
                    <a:pt x="919162" y="192881"/>
                  </a:lnTo>
                  <a:lnTo>
                    <a:pt x="966787" y="154781"/>
                  </a:lnTo>
                  <a:lnTo>
                    <a:pt x="745331" y="0"/>
                  </a:lnTo>
                  <a:lnTo>
                    <a:pt x="714375" y="35718"/>
                  </a:lnTo>
                  <a:lnTo>
                    <a:pt x="676275" y="73818"/>
                  </a:lnTo>
                  <a:lnTo>
                    <a:pt x="535781" y="190500"/>
                  </a:lnTo>
                  <a:lnTo>
                    <a:pt x="388143" y="307181"/>
                  </a:lnTo>
                  <a:lnTo>
                    <a:pt x="259556" y="397668"/>
                  </a:lnTo>
                  <a:lnTo>
                    <a:pt x="195262" y="440531"/>
                  </a:lnTo>
                  <a:lnTo>
                    <a:pt x="123825" y="485775"/>
                  </a:lnTo>
                  <a:lnTo>
                    <a:pt x="83343" y="511968"/>
                  </a:lnTo>
                  <a:lnTo>
                    <a:pt x="64293" y="528637"/>
                  </a:lnTo>
                  <a:lnTo>
                    <a:pt x="47625" y="545306"/>
                  </a:lnTo>
                  <a:lnTo>
                    <a:pt x="26193" y="573881"/>
                  </a:lnTo>
                  <a:lnTo>
                    <a:pt x="11906" y="604837"/>
                  </a:lnTo>
                  <a:lnTo>
                    <a:pt x="4762" y="635793"/>
                  </a:lnTo>
                  <a:lnTo>
                    <a:pt x="0" y="690562"/>
                  </a:lnTo>
                  <a:lnTo>
                    <a:pt x="130968" y="690562"/>
                  </a:lnTo>
                  <a:lnTo>
                    <a:pt x="233362" y="607218"/>
                  </a:lnTo>
                  <a:lnTo>
                    <a:pt x="452437" y="4786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286;p297">
              <a:extLst>
                <a:ext uri="{FF2B5EF4-FFF2-40B4-BE49-F238E27FC236}">
                  <a16:creationId xmlns:a16="http://schemas.microsoft.com/office/drawing/2014/main" id="{C12B0C6B-C098-6C4C-A2A1-D0A74F612AF1}"/>
                </a:ext>
              </a:extLst>
            </p:cNvPr>
            <p:cNvSpPr/>
            <p:nvPr/>
          </p:nvSpPr>
          <p:spPr>
            <a:xfrm>
              <a:off x="2909888" y="5437188"/>
              <a:ext cx="4618037" cy="709612"/>
            </a:xfrm>
            <a:custGeom>
              <a:avLst/>
              <a:gdLst/>
              <a:ahLst/>
              <a:cxnLst/>
              <a:rect l="l" t="t" r="r" b="b"/>
              <a:pathLst>
                <a:path w="4616787" h="709126" extrusionOk="0">
                  <a:moveTo>
                    <a:pt x="869613" y="3732"/>
                  </a:moveTo>
                  <a:lnTo>
                    <a:pt x="585962" y="11197"/>
                  </a:lnTo>
                  <a:lnTo>
                    <a:pt x="343367" y="18661"/>
                  </a:lnTo>
                  <a:lnTo>
                    <a:pt x="235131" y="14929"/>
                  </a:lnTo>
                  <a:lnTo>
                    <a:pt x="3732" y="22393"/>
                  </a:lnTo>
                  <a:lnTo>
                    <a:pt x="0" y="67180"/>
                  </a:lnTo>
                  <a:lnTo>
                    <a:pt x="3732" y="119432"/>
                  </a:lnTo>
                  <a:lnTo>
                    <a:pt x="14929" y="164219"/>
                  </a:lnTo>
                  <a:lnTo>
                    <a:pt x="26126" y="190344"/>
                  </a:lnTo>
                  <a:lnTo>
                    <a:pt x="44787" y="212738"/>
                  </a:lnTo>
                  <a:lnTo>
                    <a:pt x="67180" y="223934"/>
                  </a:lnTo>
                  <a:lnTo>
                    <a:pt x="104503" y="235131"/>
                  </a:lnTo>
                  <a:lnTo>
                    <a:pt x="138093" y="238863"/>
                  </a:lnTo>
                  <a:lnTo>
                    <a:pt x="197809" y="231399"/>
                  </a:lnTo>
                  <a:lnTo>
                    <a:pt x="253793" y="212738"/>
                  </a:lnTo>
                  <a:lnTo>
                    <a:pt x="324705" y="179148"/>
                  </a:lnTo>
                  <a:lnTo>
                    <a:pt x="403082" y="164219"/>
                  </a:lnTo>
                  <a:lnTo>
                    <a:pt x="544908" y="149290"/>
                  </a:lnTo>
                  <a:lnTo>
                    <a:pt x="686733" y="138093"/>
                  </a:lnTo>
                  <a:lnTo>
                    <a:pt x="828558" y="130628"/>
                  </a:lnTo>
                  <a:lnTo>
                    <a:pt x="1041296" y="134361"/>
                  </a:lnTo>
                  <a:lnTo>
                    <a:pt x="1209247" y="138093"/>
                  </a:lnTo>
                  <a:lnTo>
                    <a:pt x="1343608" y="145557"/>
                  </a:lnTo>
                  <a:lnTo>
                    <a:pt x="1530220" y="164219"/>
                  </a:lnTo>
                  <a:lnTo>
                    <a:pt x="1713100" y="194077"/>
                  </a:lnTo>
                  <a:lnTo>
                    <a:pt x="1895980" y="235131"/>
                  </a:lnTo>
                  <a:lnTo>
                    <a:pt x="2101254" y="291115"/>
                  </a:lnTo>
                  <a:lnTo>
                    <a:pt x="2340118" y="358295"/>
                  </a:lnTo>
                  <a:lnTo>
                    <a:pt x="2593910" y="429208"/>
                  </a:lnTo>
                  <a:lnTo>
                    <a:pt x="2780522" y="481459"/>
                  </a:lnTo>
                  <a:lnTo>
                    <a:pt x="3041780" y="556104"/>
                  </a:lnTo>
                  <a:lnTo>
                    <a:pt x="3261982" y="619552"/>
                  </a:lnTo>
                  <a:lnTo>
                    <a:pt x="3530704" y="697930"/>
                  </a:lnTo>
                  <a:lnTo>
                    <a:pt x="3582955" y="709126"/>
                  </a:lnTo>
                  <a:lnTo>
                    <a:pt x="3624010" y="705394"/>
                  </a:lnTo>
                  <a:lnTo>
                    <a:pt x="3668797" y="694197"/>
                  </a:lnTo>
                  <a:lnTo>
                    <a:pt x="3721048" y="671804"/>
                  </a:lnTo>
                  <a:lnTo>
                    <a:pt x="3818087" y="638214"/>
                  </a:lnTo>
                  <a:lnTo>
                    <a:pt x="4090540" y="544908"/>
                  </a:lnTo>
                  <a:lnTo>
                    <a:pt x="4362994" y="455334"/>
                  </a:lnTo>
                  <a:lnTo>
                    <a:pt x="4594393" y="376957"/>
                  </a:lnTo>
                  <a:lnTo>
                    <a:pt x="4605590" y="365760"/>
                  </a:lnTo>
                  <a:lnTo>
                    <a:pt x="4616787" y="343366"/>
                  </a:lnTo>
                  <a:lnTo>
                    <a:pt x="4616787" y="328437"/>
                  </a:lnTo>
                  <a:lnTo>
                    <a:pt x="4605590" y="313508"/>
                  </a:lnTo>
                  <a:lnTo>
                    <a:pt x="4568268" y="313508"/>
                  </a:lnTo>
                  <a:lnTo>
                    <a:pt x="4407781" y="320973"/>
                  </a:lnTo>
                  <a:lnTo>
                    <a:pt x="4153989" y="328437"/>
                  </a:lnTo>
                  <a:lnTo>
                    <a:pt x="3933786" y="335902"/>
                  </a:lnTo>
                  <a:lnTo>
                    <a:pt x="3754638" y="324705"/>
                  </a:lnTo>
                  <a:lnTo>
                    <a:pt x="3403807" y="287383"/>
                  </a:lnTo>
                  <a:lnTo>
                    <a:pt x="3019386" y="231399"/>
                  </a:lnTo>
                  <a:lnTo>
                    <a:pt x="2631233" y="167951"/>
                  </a:lnTo>
                  <a:lnTo>
                    <a:pt x="2250544" y="111967"/>
                  </a:lnTo>
                  <a:lnTo>
                    <a:pt x="1877319" y="67180"/>
                  </a:lnTo>
                  <a:lnTo>
                    <a:pt x="1522756" y="29858"/>
                  </a:lnTo>
                  <a:lnTo>
                    <a:pt x="1186854" y="0"/>
                  </a:lnTo>
                  <a:lnTo>
                    <a:pt x="1033832" y="0"/>
                  </a:lnTo>
                  <a:lnTo>
                    <a:pt x="869613" y="373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" name="Google Shape;3291;p298">
            <a:extLst>
              <a:ext uri="{FF2B5EF4-FFF2-40B4-BE49-F238E27FC236}">
                <a16:creationId xmlns:a16="http://schemas.microsoft.com/office/drawing/2014/main" id="{D2879F0C-BF10-EA4B-8ACC-8951C8BE5E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5652" y="1371186"/>
            <a:ext cx="4822825" cy="464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1" name="Google Shape;3291;p2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1588" y="1106488"/>
            <a:ext cx="4822825" cy="464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" name="Google Shape;3430;p311"/>
          <p:cNvSpPr txBox="1"/>
          <p:nvPr/>
        </p:nvSpPr>
        <p:spPr>
          <a:xfrm>
            <a:off x="5457056" y="6828686"/>
            <a:ext cx="249634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坂</a:t>
            </a:r>
            <a:endParaRPr/>
          </a:p>
        </p:txBody>
      </p:sp>
      <p:sp>
        <p:nvSpPr>
          <p:cNvPr id="3431" name="Google Shape;3431;p311"/>
          <p:cNvSpPr/>
          <p:nvPr/>
        </p:nvSpPr>
        <p:spPr>
          <a:xfrm>
            <a:off x="2538413" y="2786063"/>
            <a:ext cx="1695450" cy="490537"/>
          </a:xfrm>
          <a:custGeom>
            <a:avLst/>
            <a:gdLst/>
            <a:ahLst/>
            <a:cxnLst/>
            <a:rect l="l" t="t" r="r" b="b"/>
            <a:pathLst>
              <a:path w="1695450" h="490537" extrusionOk="0">
                <a:moveTo>
                  <a:pt x="1116806" y="123825"/>
                </a:moveTo>
                <a:lnTo>
                  <a:pt x="819150" y="173831"/>
                </a:lnTo>
                <a:lnTo>
                  <a:pt x="626268" y="197643"/>
                </a:lnTo>
                <a:lnTo>
                  <a:pt x="431006" y="216693"/>
                </a:lnTo>
                <a:lnTo>
                  <a:pt x="364331" y="221456"/>
                </a:lnTo>
                <a:lnTo>
                  <a:pt x="311943" y="221456"/>
                </a:lnTo>
                <a:lnTo>
                  <a:pt x="242887" y="211931"/>
                </a:lnTo>
                <a:lnTo>
                  <a:pt x="173831" y="190500"/>
                </a:lnTo>
                <a:lnTo>
                  <a:pt x="107156" y="157162"/>
                </a:lnTo>
                <a:lnTo>
                  <a:pt x="47625" y="121443"/>
                </a:lnTo>
                <a:lnTo>
                  <a:pt x="19050" y="116681"/>
                </a:lnTo>
                <a:lnTo>
                  <a:pt x="0" y="121443"/>
                </a:lnTo>
                <a:lnTo>
                  <a:pt x="2381" y="142875"/>
                </a:lnTo>
                <a:lnTo>
                  <a:pt x="11906" y="169068"/>
                </a:lnTo>
                <a:lnTo>
                  <a:pt x="45243" y="216693"/>
                </a:lnTo>
                <a:lnTo>
                  <a:pt x="102393" y="285750"/>
                </a:lnTo>
                <a:lnTo>
                  <a:pt x="164306" y="350043"/>
                </a:lnTo>
                <a:lnTo>
                  <a:pt x="223837" y="402431"/>
                </a:lnTo>
                <a:lnTo>
                  <a:pt x="300037" y="452437"/>
                </a:lnTo>
                <a:lnTo>
                  <a:pt x="357187" y="483393"/>
                </a:lnTo>
                <a:lnTo>
                  <a:pt x="381000" y="490537"/>
                </a:lnTo>
                <a:lnTo>
                  <a:pt x="395287" y="483393"/>
                </a:lnTo>
                <a:lnTo>
                  <a:pt x="495300" y="428625"/>
                </a:lnTo>
                <a:lnTo>
                  <a:pt x="523875" y="416718"/>
                </a:lnTo>
                <a:lnTo>
                  <a:pt x="733425" y="371475"/>
                </a:lnTo>
                <a:lnTo>
                  <a:pt x="854868" y="345281"/>
                </a:lnTo>
                <a:lnTo>
                  <a:pt x="1069181" y="309562"/>
                </a:lnTo>
                <a:lnTo>
                  <a:pt x="1271587" y="276225"/>
                </a:lnTo>
                <a:lnTo>
                  <a:pt x="1454943" y="250031"/>
                </a:lnTo>
                <a:lnTo>
                  <a:pt x="1583531" y="238125"/>
                </a:lnTo>
                <a:lnTo>
                  <a:pt x="1626393" y="226218"/>
                </a:lnTo>
                <a:lnTo>
                  <a:pt x="1654968" y="214312"/>
                </a:lnTo>
                <a:lnTo>
                  <a:pt x="1676400" y="200025"/>
                </a:lnTo>
                <a:lnTo>
                  <a:pt x="1690687" y="183356"/>
                </a:lnTo>
                <a:lnTo>
                  <a:pt x="1695450" y="159543"/>
                </a:lnTo>
                <a:lnTo>
                  <a:pt x="1690687" y="142875"/>
                </a:lnTo>
                <a:lnTo>
                  <a:pt x="1676400" y="119062"/>
                </a:lnTo>
                <a:lnTo>
                  <a:pt x="1659731" y="97631"/>
                </a:lnTo>
                <a:lnTo>
                  <a:pt x="1619250" y="61912"/>
                </a:lnTo>
                <a:lnTo>
                  <a:pt x="1585912" y="45243"/>
                </a:lnTo>
                <a:lnTo>
                  <a:pt x="1512093" y="16668"/>
                </a:lnTo>
                <a:lnTo>
                  <a:pt x="1447800" y="2381"/>
                </a:lnTo>
                <a:lnTo>
                  <a:pt x="1428750" y="0"/>
                </a:lnTo>
                <a:lnTo>
                  <a:pt x="1390650" y="11906"/>
                </a:lnTo>
                <a:lnTo>
                  <a:pt x="1297781" y="64293"/>
                </a:lnTo>
                <a:lnTo>
                  <a:pt x="1223962" y="107156"/>
                </a:lnTo>
                <a:lnTo>
                  <a:pt x="1116806" y="1238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2" name="Google Shape;3432;p311"/>
          <p:cNvSpPr/>
          <p:nvPr/>
        </p:nvSpPr>
        <p:spPr>
          <a:xfrm>
            <a:off x="4560888" y="1819275"/>
            <a:ext cx="2306637" cy="552450"/>
          </a:xfrm>
          <a:custGeom>
            <a:avLst/>
            <a:gdLst/>
            <a:ahLst/>
            <a:cxnLst/>
            <a:rect l="l" t="t" r="r" b="b"/>
            <a:pathLst>
              <a:path w="2307431" h="552450" extrusionOk="0">
                <a:moveTo>
                  <a:pt x="1273969" y="216694"/>
                </a:moveTo>
                <a:lnTo>
                  <a:pt x="1059656" y="259556"/>
                </a:lnTo>
                <a:lnTo>
                  <a:pt x="819150" y="295275"/>
                </a:lnTo>
                <a:lnTo>
                  <a:pt x="566737" y="323850"/>
                </a:lnTo>
                <a:lnTo>
                  <a:pt x="340519" y="338138"/>
                </a:lnTo>
                <a:lnTo>
                  <a:pt x="242887" y="342900"/>
                </a:lnTo>
                <a:lnTo>
                  <a:pt x="0" y="373856"/>
                </a:lnTo>
                <a:lnTo>
                  <a:pt x="185737" y="552450"/>
                </a:lnTo>
                <a:lnTo>
                  <a:pt x="471487" y="533400"/>
                </a:lnTo>
                <a:lnTo>
                  <a:pt x="907256" y="495300"/>
                </a:lnTo>
                <a:lnTo>
                  <a:pt x="1088231" y="469106"/>
                </a:lnTo>
                <a:lnTo>
                  <a:pt x="1293019" y="440531"/>
                </a:lnTo>
                <a:lnTo>
                  <a:pt x="1550194" y="397669"/>
                </a:lnTo>
                <a:lnTo>
                  <a:pt x="1847850" y="333375"/>
                </a:lnTo>
                <a:lnTo>
                  <a:pt x="2097881" y="273844"/>
                </a:lnTo>
                <a:lnTo>
                  <a:pt x="2219325" y="242888"/>
                </a:lnTo>
                <a:lnTo>
                  <a:pt x="2255044" y="226219"/>
                </a:lnTo>
                <a:lnTo>
                  <a:pt x="2278856" y="207169"/>
                </a:lnTo>
                <a:lnTo>
                  <a:pt x="2293144" y="190500"/>
                </a:lnTo>
                <a:lnTo>
                  <a:pt x="2302669" y="173831"/>
                </a:lnTo>
                <a:lnTo>
                  <a:pt x="2307431" y="145256"/>
                </a:lnTo>
                <a:lnTo>
                  <a:pt x="2297906" y="116681"/>
                </a:lnTo>
                <a:lnTo>
                  <a:pt x="2286000" y="95250"/>
                </a:lnTo>
                <a:lnTo>
                  <a:pt x="2259806" y="71438"/>
                </a:lnTo>
                <a:lnTo>
                  <a:pt x="2224087" y="54769"/>
                </a:lnTo>
                <a:lnTo>
                  <a:pt x="2181225" y="38100"/>
                </a:lnTo>
                <a:lnTo>
                  <a:pt x="2114550" y="23813"/>
                </a:lnTo>
                <a:lnTo>
                  <a:pt x="2035969" y="9525"/>
                </a:lnTo>
                <a:lnTo>
                  <a:pt x="1943100" y="0"/>
                </a:lnTo>
                <a:lnTo>
                  <a:pt x="1914525" y="0"/>
                </a:lnTo>
                <a:lnTo>
                  <a:pt x="1897856" y="4763"/>
                </a:lnTo>
                <a:lnTo>
                  <a:pt x="1881187" y="19050"/>
                </a:lnTo>
                <a:lnTo>
                  <a:pt x="1854994" y="42863"/>
                </a:lnTo>
                <a:lnTo>
                  <a:pt x="1807369" y="78581"/>
                </a:lnTo>
                <a:lnTo>
                  <a:pt x="1731169" y="114300"/>
                </a:lnTo>
                <a:lnTo>
                  <a:pt x="1643062" y="135731"/>
                </a:lnTo>
                <a:lnTo>
                  <a:pt x="1350169" y="202406"/>
                </a:lnTo>
                <a:lnTo>
                  <a:pt x="1273969" y="2166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3" name="Google Shape;3433;p311"/>
          <p:cNvSpPr/>
          <p:nvPr/>
        </p:nvSpPr>
        <p:spPr>
          <a:xfrm>
            <a:off x="3165475" y="1952625"/>
            <a:ext cx="549275" cy="2514600"/>
          </a:xfrm>
          <a:custGeom>
            <a:avLst/>
            <a:gdLst/>
            <a:ahLst/>
            <a:cxnLst/>
            <a:rect l="l" t="t" r="r" b="b"/>
            <a:pathLst>
              <a:path w="549275" h="2514600" extrusionOk="0">
                <a:moveTo>
                  <a:pt x="193675" y="781050"/>
                </a:moveTo>
                <a:cubicBezTo>
                  <a:pt x="194733" y="624417"/>
                  <a:pt x="195792" y="467783"/>
                  <a:pt x="196850" y="311150"/>
                </a:cubicBezTo>
                <a:lnTo>
                  <a:pt x="187325" y="266700"/>
                </a:lnTo>
                <a:lnTo>
                  <a:pt x="165100" y="222250"/>
                </a:lnTo>
                <a:lnTo>
                  <a:pt x="142875" y="187325"/>
                </a:lnTo>
                <a:lnTo>
                  <a:pt x="111125" y="152400"/>
                </a:lnTo>
                <a:lnTo>
                  <a:pt x="82550" y="127000"/>
                </a:lnTo>
                <a:lnTo>
                  <a:pt x="50800" y="104775"/>
                </a:lnTo>
                <a:lnTo>
                  <a:pt x="25400" y="82550"/>
                </a:lnTo>
                <a:lnTo>
                  <a:pt x="9525" y="60325"/>
                </a:lnTo>
                <a:lnTo>
                  <a:pt x="0" y="38100"/>
                </a:lnTo>
                <a:lnTo>
                  <a:pt x="3175" y="19050"/>
                </a:lnTo>
                <a:lnTo>
                  <a:pt x="19050" y="6350"/>
                </a:lnTo>
                <a:lnTo>
                  <a:pt x="44450" y="0"/>
                </a:lnTo>
                <a:lnTo>
                  <a:pt x="69850" y="3175"/>
                </a:lnTo>
                <a:lnTo>
                  <a:pt x="120650" y="19050"/>
                </a:lnTo>
                <a:lnTo>
                  <a:pt x="196850" y="44450"/>
                </a:lnTo>
                <a:lnTo>
                  <a:pt x="269875" y="73025"/>
                </a:lnTo>
                <a:lnTo>
                  <a:pt x="355600" y="114300"/>
                </a:lnTo>
                <a:lnTo>
                  <a:pt x="422275" y="149225"/>
                </a:lnTo>
                <a:lnTo>
                  <a:pt x="479425" y="187325"/>
                </a:lnTo>
                <a:lnTo>
                  <a:pt x="511175" y="215900"/>
                </a:lnTo>
                <a:lnTo>
                  <a:pt x="536575" y="247650"/>
                </a:lnTo>
                <a:lnTo>
                  <a:pt x="549275" y="269875"/>
                </a:lnTo>
                <a:lnTo>
                  <a:pt x="546100" y="288925"/>
                </a:lnTo>
                <a:lnTo>
                  <a:pt x="523875" y="320675"/>
                </a:lnTo>
                <a:lnTo>
                  <a:pt x="501650" y="346075"/>
                </a:lnTo>
                <a:lnTo>
                  <a:pt x="466725" y="403225"/>
                </a:lnTo>
                <a:lnTo>
                  <a:pt x="444500" y="1012825"/>
                </a:lnTo>
                <a:lnTo>
                  <a:pt x="434975" y="1470025"/>
                </a:lnTo>
                <a:lnTo>
                  <a:pt x="419100" y="2362200"/>
                </a:lnTo>
                <a:lnTo>
                  <a:pt x="314325" y="2514600"/>
                </a:lnTo>
                <a:lnTo>
                  <a:pt x="196850" y="2441575"/>
                </a:lnTo>
                <a:lnTo>
                  <a:pt x="196850" y="1136650"/>
                </a:lnTo>
                <a:cubicBezTo>
                  <a:pt x="195792" y="1018117"/>
                  <a:pt x="194733" y="899583"/>
                  <a:pt x="193675" y="781050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4" name="Google Shape;3434;p311"/>
          <p:cNvSpPr/>
          <p:nvPr/>
        </p:nvSpPr>
        <p:spPr>
          <a:xfrm>
            <a:off x="2439988" y="3935413"/>
            <a:ext cx="1827212" cy="989012"/>
          </a:xfrm>
          <a:custGeom>
            <a:avLst/>
            <a:gdLst/>
            <a:ahLst/>
            <a:cxnLst/>
            <a:rect l="l" t="t" r="r" b="b"/>
            <a:pathLst>
              <a:path w="1826419" h="988219" extrusionOk="0">
                <a:moveTo>
                  <a:pt x="200025" y="866775"/>
                </a:moveTo>
                <a:lnTo>
                  <a:pt x="135732" y="814388"/>
                </a:lnTo>
                <a:lnTo>
                  <a:pt x="95250" y="769144"/>
                </a:lnTo>
                <a:lnTo>
                  <a:pt x="50007" y="719138"/>
                </a:lnTo>
                <a:lnTo>
                  <a:pt x="19050" y="673894"/>
                </a:lnTo>
                <a:lnTo>
                  <a:pt x="2382" y="642938"/>
                </a:lnTo>
                <a:lnTo>
                  <a:pt x="0" y="623888"/>
                </a:lnTo>
                <a:lnTo>
                  <a:pt x="2382" y="604838"/>
                </a:lnTo>
                <a:lnTo>
                  <a:pt x="14288" y="595313"/>
                </a:lnTo>
                <a:lnTo>
                  <a:pt x="33338" y="592932"/>
                </a:lnTo>
                <a:lnTo>
                  <a:pt x="69057" y="609600"/>
                </a:lnTo>
                <a:lnTo>
                  <a:pt x="107157" y="628650"/>
                </a:lnTo>
                <a:lnTo>
                  <a:pt x="138113" y="640557"/>
                </a:lnTo>
                <a:lnTo>
                  <a:pt x="178594" y="650082"/>
                </a:lnTo>
                <a:lnTo>
                  <a:pt x="230982" y="654844"/>
                </a:lnTo>
                <a:lnTo>
                  <a:pt x="288132" y="654844"/>
                </a:lnTo>
                <a:lnTo>
                  <a:pt x="373857" y="645319"/>
                </a:lnTo>
                <a:lnTo>
                  <a:pt x="442913" y="628650"/>
                </a:lnTo>
                <a:lnTo>
                  <a:pt x="538163" y="597694"/>
                </a:lnTo>
                <a:lnTo>
                  <a:pt x="738188" y="519113"/>
                </a:lnTo>
                <a:lnTo>
                  <a:pt x="973932" y="409575"/>
                </a:lnTo>
                <a:lnTo>
                  <a:pt x="1138238" y="350044"/>
                </a:lnTo>
                <a:lnTo>
                  <a:pt x="1314450" y="254794"/>
                </a:lnTo>
                <a:lnTo>
                  <a:pt x="1519238" y="142875"/>
                </a:lnTo>
                <a:lnTo>
                  <a:pt x="1747838" y="16669"/>
                </a:lnTo>
                <a:lnTo>
                  <a:pt x="1776413" y="2382"/>
                </a:lnTo>
                <a:lnTo>
                  <a:pt x="1790700" y="0"/>
                </a:lnTo>
                <a:lnTo>
                  <a:pt x="1809750" y="2382"/>
                </a:lnTo>
                <a:lnTo>
                  <a:pt x="1821657" y="7144"/>
                </a:lnTo>
                <a:lnTo>
                  <a:pt x="1826419" y="21432"/>
                </a:lnTo>
                <a:lnTo>
                  <a:pt x="1824038" y="45244"/>
                </a:lnTo>
                <a:lnTo>
                  <a:pt x="1807369" y="83344"/>
                </a:lnTo>
                <a:lnTo>
                  <a:pt x="1738313" y="135732"/>
                </a:lnTo>
                <a:lnTo>
                  <a:pt x="1614488" y="226219"/>
                </a:lnTo>
                <a:lnTo>
                  <a:pt x="1423988" y="345282"/>
                </a:lnTo>
                <a:lnTo>
                  <a:pt x="1178719" y="500063"/>
                </a:lnTo>
                <a:lnTo>
                  <a:pt x="912019" y="654844"/>
                </a:lnTo>
                <a:lnTo>
                  <a:pt x="676275" y="788194"/>
                </a:lnTo>
                <a:lnTo>
                  <a:pt x="521494" y="873919"/>
                </a:lnTo>
                <a:lnTo>
                  <a:pt x="464344" y="904875"/>
                </a:lnTo>
                <a:lnTo>
                  <a:pt x="395288" y="981075"/>
                </a:lnTo>
                <a:lnTo>
                  <a:pt x="385763" y="988219"/>
                </a:lnTo>
                <a:lnTo>
                  <a:pt x="357188" y="976313"/>
                </a:lnTo>
                <a:lnTo>
                  <a:pt x="304800" y="945357"/>
                </a:lnTo>
                <a:lnTo>
                  <a:pt x="200025" y="8667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5" name="Google Shape;3435;p311"/>
          <p:cNvSpPr/>
          <p:nvPr/>
        </p:nvSpPr>
        <p:spPr>
          <a:xfrm>
            <a:off x="3625850" y="2046288"/>
            <a:ext cx="1322388" cy="3530600"/>
          </a:xfrm>
          <a:custGeom>
            <a:avLst/>
            <a:gdLst/>
            <a:ahLst/>
            <a:cxnLst/>
            <a:rect l="l" t="t" r="r" b="b"/>
            <a:pathLst>
              <a:path w="1321806" h="3530852" extrusionOk="0">
                <a:moveTo>
                  <a:pt x="1027568" y="760491"/>
                </a:moveTo>
                <a:lnTo>
                  <a:pt x="1032095" y="579422"/>
                </a:lnTo>
                <a:lnTo>
                  <a:pt x="1027568" y="493414"/>
                </a:lnTo>
                <a:lnTo>
                  <a:pt x="1023041" y="402879"/>
                </a:lnTo>
                <a:lnTo>
                  <a:pt x="1009461" y="316871"/>
                </a:lnTo>
                <a:lnTo>
                  <a:pt x="977774" y="217283"/>
                </a:lnTo>
                <a:lnTo>
                  <a:pt x="914400" y="117695"/>
                </a:lnTo>
                <a:lnTo>
                  <a:pt x="873659" y="58848"/>
                </a:lnTo>
                <a:lnTo>
                  <a:pt x="851026" y="27161"/>
                </a:lnTo>
                <a:lnTo>
                  <a:pt x="846499" y="9054"/>
                </a:lnTo>
                <a:lnTo>
                  <a:pt x="855552" y="0"/>
                </a:lnTo>
                <a:lnTo>
                  <a:pt x="887239" y="0"/>
                </a:lnTo>
                <a:lnTo>
                  <a:pt x="950614" y="13580"/>
                </a:lnTo>
                <a:lnTo>
                  <a:pt x="1018515" y="31687"/>
                </a:lnTo>
                <a:lnTo>
                  <a:pt x="1095469" y="58848"/>
                </a:lnTo>
                <a:lnTo>
                  <a:pt x="1181477" y="99588"/>
                </a:lnTo>
                <a:lnTo>
                  <a:pt x="1272012" y="144856"/>
                </a:lnTo>
                <a:lnTo>
                  <a:pt x="1299172" y="298765"/>
                </a:lnTo>
                <a:lnTo>
                  <a:pt x="1308226" y="470780"/>
                </a:lnTo>
                <a:lnTo>
                  <a:pt x="1321806" y="706170"/>
                </a:lnTo>
                <a:lnTo>
                  <a:pt x="1281065" y="1244852"/>
                </a:lnTo>
                <a:lnTo>
                  <a:pt x="1244851" y="1498349"/>
                </a:lnTo>
                <a:lnTo>
                  <a:pt x="1204111" y="1720159"/>
                </a:lnTo>
                <a:lnTo>
                  <a:pt x="1145263" y="1937442"/>
                </a:lnTo>
                <a:lnTo>
                  <a:pt x="1095469" y="2100404"/>
                </a:lnTo>
                <a:lnTo>
                  <a:pt x="1027568" y="2276947"/>
                </a:lnTo>
                <a:lnTo>
                  <a:pt x="923453" y="2498757"/>
                </a:lnTo>
                <a:lnTo>
                  <a:pt x="819338" y="2688879"/>
                </a:lnTo>
                <a:lnTo>
                  <a:pt x="706170" y="2869949"/>
                </a:lnTo>
                <a:lnTo>
                  <a:pt x="588475" y="3019331"/>
                </a:lnTo>
                <a:lnTo>
                  <a:pt x="466253" y="3164186"/>
                </a:lnTo>
                <a:lnTo>
                  <a:pt x="289711" y="3336202"/>
                </a:lnTo>
                <a:lnTo>
                  <a:pt x="113168" y="3485584"/>
                </a:lnTo>
                <a:lnTo>
                  <a:pt x="45267" y="3526325"/>
                </a:lnTo>
                <a:lnTo>
                  <a:pt x="22634" y="3530852"/>
                </a:lnTo>
                <a:lnTo>
                  <a:pt x="4527" y="3526325"/>
                </a:lnTo>
                <a:lnTo>
                  <a:pt x="0" y="3503691"/>
                </a:lnTo>
                <a:lnTo>
                  <a:pt x="13580" y="3472004"/>
                </a:lnTo>
                <a:lnTo>
                  <a:pt x="153909" y="3345256"/>
                </a:lnTo>
                <a:lnTo>
                  <a:pt x="253497" y="3236614"/>
                </a:lnTo>
                <a:lnTo>
                  <a:pt x="334978" y="3141553"/>
                </a:lnTo>
                <a:lnTo>
                  <a:pt x="398352" y="3064598"/>
                </a:lnTo>
                <a:lnTo>
                  <a:pt x="461727" y="2974064"/>
                </a:lnTo>
                <a:lnTo>
                  <a:pt x="520574" y="2888056"/>
                </a:lnTo>
                <a:lnTo>
                  <a:pt x="574895" y="2802048"/>
                </a:lnTo>
                <a:lnTo>
                  <a:pt x="638269" y="2688879"/>
                </a:lnTo>
                <a:lnTo>
                  <a:pt x="710697" y="2544024"/>
                </a:lnTo>
                <a:lnTo>
                  <a:pt x="774071" y="2408222"/>
                </a:lnTo>
                <a:lnTo>
                  <a:pt x="810285" y="2308634"/>
                </a:lnTo>
                <a:lnTo>
                  <a:pt x="851026" y="2190939"/>
                </a:lnTo>
                <a:lnTo>
                  <a:pt x="882713" y="2082297"/>
                </a:lnTo>
                <a:lnTo>
                  <a:pt x="914400" y="1955549"/>
                </a:lnTo>
                <a:lnTo>
                  <a:pt x="946087" y="1783533"/>
                </a:lnTo>
                <a:lnTo>
                  <a:pt x="973247" y="1625097"/>
                </a:lnTo>
                <a:lnTo>
                  <a:pt x="991354" y="1475715"/>
                </a:lnTo>
                <a:lnTo>
                  <a:pt x="1009461" y="1294646"/>
                </a:lnTo>
                <a:lnTo>
                  <a:pt x="1023041" y="1104523"/>
                </a:lnTo>
                <a:lnTo>
                  <a:pt x="1027568" y="76049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6" name="Google Shape;3436;p311"/>
          <p:cNvSpPr/>
          <p:nvPr/>
        </p:nvSpPr>
        <p:spPr>
          <a:xfrm>
            <a:off x="4668838" y="3071813"/>
            <a:ext cx="1903412" cy="447675"/>
          </a:xfrm>
          <a:custGeom>
            <a:avLst/>
            <a:gdLst/>
            <a:ahLst/>
            <a:cxnLst/>
            <a:rect l="l" t="t" r="r" b="b"/>
            <a:pathLst>
              <a:path w="1902619" h="447675" extrusionOk="0">
                <a:moveTo>
                  <a:pt x="661988" y="266700"/>
                </a:moveTo>
                <a:lnTo>
                  <a:pt x="426244" y="290512"/>
                </a:lnTo>
                <a:lnTo>
                  <a:pt x="359569" y="290512"/>
                </a:lnTo>
                <a:lnTo>
                  <a:pt x="278607" y="266700"/>
                </a:lnTo>
                <a:lnTo>
                  <a:pt x="207169" y="240506"/>
                </a:lnTo>
                <a:lnTo>
                  <a:pt x="0" y="228600"/>
                </a:lnTo>
                <a:lnTo>
                  <a:pt x="107157" y="373856"/>
                </a:lnTo>
                <a:lnTo>
                  <a:pt x="273844" y="426243"/>
                </a:lnTo>
                <a:lnTo>
                  <a:pt x="338138" y="442912"/>
                </a:lnTo>
                <a:lnTo>
                  <a:pt x="383382" y="447675"/>
                </a:lnTo>
                <a:lnTo>
                  <a:pt x="447675" y="447675"/>
                </a:lnTo>
                <a:lnTo>
                  <a:pt x="533400" y="442912"/>
                </a:lnTo>
                <a:lnTo>
                  <a:pt x="695325" y="414337"/>
                </a:lnTo>
                <a:lnTo>
                  <a:pt x="914400" y="369093"/>
                </a:lnTo>
                <a:lnTo>
                  <a:pt x="1119188" y="326231"/>
                </a:lnTo>
                <a:lnTo>
                  <a:pt x="1333500" y="283368"/>
                </a:lnTo>
                <a:lnTo>
                  <a:pt x="1421607" y="266700"/>
                </a:lnTo>
                <a:lnTo>
                  <a:pt x="1462088" y="266700"/>
                </a:lnTo>
                <a:lnTo>
                  <a:pt x="1795463" y="350043"/>
                </a:lnTo>
                <a:lnTo>
                  <a:pt x="1821657" y="311943"/>
                </a:lnTo>
                <a:lnTo>
                  <a:pt x="1866900" y="261937"/>
                </a:lnTo>
                <a:lnTo>
                  <a:pt x="1893094" y="230981"/>
                </a:lnTo>
                <a:lnTo>
                  <a:pt x="1900238" y="211931"/>
                </a:lnTo>
                <a:lnTo>
                  <a:pt x="1902619" y="192881"/>
                </a:lnTo>
                <a:lnTo>
                  <a:pt x="1897857" y="171450"/>
                </a:lnTo>
                <a:lnTo>
                  <a:pt x="1881188" y="152400"/>
                </a:lnTo>
                <a:lnTo>
                  <a:pt x="1838325" y="135731"/>
                </a:lnTo>
                <a:lnTo>
                  <a:pt x="1743075" y="76200"/>
                </a:lnTo>
                <a:lnTo>
                  <a:pt x="1631157" y="21431"/>
                </a:lnTo>
                <a:lnTo>
                  <a:pt x="1581150" y="0"/>
                </a:lnTo>
                <a:lnTo>
                  <a:pt x="1559719" y="4762"/>
                </a:lnTo>
                <a:lnTo>
                  <a:pt x="1497807" y="30956"/>
                </a:lnTo>
                <a:lnTo>
                  <a:pt x="1421607" y="66675"/>
                </a:lnTo>
                <a:lnTo>
                  <a:pt x="1297782" y="104775"/>
                </a:lnTo>
                <a:lnTo>
                  <a:pt x="981075" y="195262"/>
                </a:lnTo>
                <a:lnTo>
                  <a:pt x="831057" y="238125"/>
                </a:lnTo>
                <a:lnTo>
                  <a:pt x="661988" y="2667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7" name="Google Shape;3437;p311"/>
          <p:cNvSpPr/>
          <p:nvPr/>
        </p:nvSpPr>
        <p:spPr>
          <a:xfrm>
            <a:off x="4445000" y="3324225"/>
            <a:ext cx="2035175" cy="2362200"/>
          </a:xfrm>
          <a:custGeom>
            <a:avLst/>
            <a:gdLst/>
            <a:ahLst/>
            <a:cxnLst/>
            <a:rect l="l" t="t" r="r" b="b"/>
            <a:pathLst>
              <a:path w="2035175" h="2362200" extrusionOk="0">
                <a:moveTo>
                  <a:pt x="1631950" y="428625"/>
                </a:moveTo>
                <a:lnTo>
                  <a:pt x="1660525" y="311150"/>
                </a:lnTo>
                <a:lnTo>
                  <a:pt x="1695450" y="146050"/>
                </a:lnTo>
                <a:lnTo>
                  <a:pt x="1704975" y="79375"/>
                </a:lnTo>
                <a:lnTo>
                  <a:pt x="1701800" y="47625"/>
                </a:lnTo>
                <a:lnTo>
                  <a:pt x="1692275" y="28575"/>
                </a:lnTo>
                <a:lnTo>
                  <a:pt x="1660525" y="0"/>
                </a:lnTo>
                <a:lnTo>
                  <a:pt x="2035175" y="73025"/>
                </a:lnTo>
                <a:lnTo>
                  <a:pt x="2006600" y="139700"/>
                </a:lnTo>
                <a:lnTo>
                  <a:pt x="1946275" y="352425"/>
                </a:lnTo>
                <a:lnTo>
                  <a:pt x="1860550" y="587375"/>
                </a:lnTo>
                <a:lnTo>
                  <a:pt x="1800225" y="746125"/>
                </a:lnTo>
                <a:lnTo>
                  <a:pt x="1724025" y="917575"/>
                </a:lnTo>
                <a:lnTo>
                  <a:pt x="1628775" y="1098550"/>
                </a:lnTo>
                <a:lnTo>
                  <a:pt x="1520825" y="1276350"/>
                </a:lnTo>
                <a:lnTo>
                  <a:pt x="1339850" y="1524000"/>
                </a:lnTo>
                <a:lnTo>
                  <a:pt x="1200150" y="1679575"/>
                </a:lnTo>
                <a:lnTo>
                  <a:pt x="1066800" y="1800225"/>
                </a:lnTo>
                <a:lnTo>
                  <a:pt x="936625" y="1914525"/>
                </a:lnTo>
                <a:lnTo>
                  <a:pt x="809625" y="2003425"/>
                </a:lnTo>
                <a:lnTo>
                  <a:pt x="669925" y="2098675"/>
                </a:lnTo>
                <a:lnTo>
                  <a:pt x="533400" y="2171700"/>
                </a:lnTo>
                <a:lnTo>
                  <a:pt x="384175" y="2241550"/>
                </a:lnTo>
                <a:lnTo>
                  <a:pt x="247650" y="2295525"/>
                </a:lnTo>
                <a:lnTo>
                  <a:pt x="107950" y="2346325"/>
                </a:lnTo>
                <a:lnTo>
                  <a:pt x="57150" y="2359025"/>
                </a:lnTo>
                <a:lnTo>
                  <a:pt x="19050" y="2362200"/>
                </a:lnTo>
                <a:lnTo>
                  <a:pt x="9525" y="2355850"/>
                </a:lnTo>
                <a:lnTo>
                  <a:pt x="0" y="2339975"/>
                </a:lnTo>
                <a:lnTo>
                  <a:pt x="9525" y="2314575"/>
                </a:lnTo>
                <a:lnTo>
                  <a:pt x="28575" y="2292350"/>
                </a:lnTo>
                <a:lnTo>
                  <a:pt x="69850" y="2276475"/>
                </a:lnTo>
                <a:lnTo>
                  <a:pt x="168275" y="2232025"/>
                </a:lnTo>
                <a:lnTo>
                  <a:pt x="263525" y="2184400"/>
                </a:lnTo>
                <a:lnTo>
                  <a:pt x="349250" y="2143125"/>
                </a:lnTo>
                <a:lnTo>
                  <a:pt x="454025" y="2082800"/>
                </a:lnTo>
                <a:lnTo>
                  <a:pt x="577850" y="1993900"/>
                </a:lnTo>
                <a:lnTo>
                  <a:pt x="682625" y="1914525"/>
                </a:lnTo>
                <a:lnTo>
                  <a:pt x="781050" y="1828800"/>
                </a:lnTo>
                <a:lnTo>
                  <a:pt x="863600" y="1749425"/>
                </a:lnTo>
                <a:lnTo>
                  <a:pt x="958850" y="1644650"/>
                </a:lnTo>
                <a:lnTo>
                  <a:pt x="1069975" y="1517650"/>
                </a:lnTo>
                <a:lnTo>
                  <a:pt x="1203325" y="1355725"/>
                </a:lnTo>
                <a:lnTo>
                  <a:pt x="1333500" y="1146175"/>
                </a:lnTo>
                <a:lnTo>
                  <a:pt x="1412875" y="1003300"/>
                </a:lnTo>
                <a:lnTo>
                  <a:pt x="1479550" y="863600"/>
                </a:lnTo>
                <a:lnTo>
                  <a:pt x="1530350" y="739775"/>
                </a:lnTo>
                <a:lnTo>
                  <a:pt x="1577975" y="615950"/>
                </a:lnTo>
                <a:lnTo>
                  <a:pt x="1600200" y="539750"/>
                </a:lnTo>
                <a:lnTo>
                  <a:pt x="1631950" y="4286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8" name="Google Shape;3438;p311"/>
          <p:cNvSpPr/>
          <p:nvPr/>
        </p:nvSpPr>
        <p:spPr>
          <a:xfrm>
            <a:off x="5019675" y="3919538"/>
            <a:ext cx="2390775" cy="1766887"/>
          </a:xfrm>
          <a:custGeom>
            <a:avLst/>
            <a:gdLst/>
            <a:ahLst/>
            <a:cxnLst/>
            <a:rect l="l" t="t" r="r" b="b"/>
            <a:pathLst>
              <a:path w="2390775" h="1766887" extrusionOk="0">
                <a:moveTo>
                  <a:pt x="1050131" y="859631"/>
                </a:moveTo>
                <a:lnTo>
                  <a:pt x="916781" y="745331"/>
                </a:lnTo>
                <a:lnTo>
                  <a:pt x="878681" y="716756"/>
                </a:lnTo>
                <a:lnTo>
                  <a:pt x="735806" y="590550"/>
                </a:lnTo>
                <a:lnTo>
                  <a:pt x="631031" y="500062"/>
                </a:lnTo>
                <a:lnTo>
                  <a:pt x="516731" y="390525"/>
                </a:lnTo>
                <a:lnTo>
                  <a:pt x="402431" y="271462"/>
                </a:lnTo>
                <a:lnTo>
                  <a:pt x="307181" y="169068"/>
                </a:lnTo>
                <a:lnTo>
                  <a:pt x="216694" y="69056"/>
                </a:lnTo>
                <a:lnTo>
                  <a:pt x="180975" y="35718"/>
                </a:lnTo>
                <a:lnTo>
                  <a:pt x="133350" y="11906"/>
                </a:lnTo>
                <a:lnTo>
                  <a:pt x="88106" y="0"/>
                </a:lnTo>
                <a:lnTo>
                  <a:pt x="61913" y="2381"/>
                </a:lnTo>
                <a:lnTo>
                  <a:pt x="30956" y="16668"/>
                </a:lnTo>
                <a:lnTo>
                  <a:pt x="4763" y="40481"/>
                </a:lnTo>
                <a:lnTo>
                  <a:pt x="0" y="59531"/>
                </a:lnTo>
                <a:lnTo>
                  <a:pt x="2381" y="80962"/>
                </a:lnTo>
                <a:lnTo>
                  <a:pt x="16669" y="90487"/>
                </a:lnTo>
                <a:lnTo>
                  <a:pt x="45244" y="100012"/>
                </a:lnTo>
                <a:lnTo>
                  <a:pt x="71438" y="114300"/>
                </a:lnTo>
                <a:lnTo>
                  <a:pt x="109538" y="138112"/>
                </a:lnTo>
                <a:lnTo>
                  <a:pt x="214313" y="254793"/>
                </a:lnTo>
                <a:lnTo>
                  <a:pt x="345281" y="404812"/>
                </a:lnTo>
                <a:lnTo>
                  <a:pt x="497681" y="573881"/>
                </a:lnTo>
                <a:lnTo>
                  <a:pt x="671513" y="773906"/>
                </a:lnTo>
                <a:lnTo>
                  <a:pt x="821531" y="971550"/>
                </a:lnTo>
                <a:lnTo>
                  <a:pt x="962025" y="1135856"/>
                </a:lnTo>
                <a:lnTo>
                  <a:pt x="1097756" y="1295400"/>
                </a:lnTo>
                <a:lnTo>
                  <a:pt x="1207294" y="1426368"/>
                </a:lnTo>
                <a:lnTo>
                  <a:pt x="1347788" y="1590675"/>
                </a:lnTo>
                <a:lnTo>
                  <a:pt x="1400175" y="1654968"/>
                </a:lnTo>
                <a:lnTo>
                  <a:pt x="1445419" y="1704975"/>
                </a:lnTo>
                <a:lnTo>
                  <a:pt x="1483519" y="1731168"/>
                </a:lnTo>
                <a:lnTo>
                  <a:pt x="1531144" y="1750218"/>
                </a:lnTo>
                <a:lnTo>
                  <a:pt x="1578769" y="1762125"/>
                </a:lnTo>
                <a:lnTo>
                  <a:pt x="1683544" y="1766887"/>
                </a:lnTo>
                <a:lnTo>
                  <a:pt x="1950244" y="1766887"/>
                </a:lnTo>
                <a:lnTo>
                  <a:pt x="2352675" y="1766887"/>
                </a:lnTo>
                <a:lnTo>
                  <a:pt x="2378869" y="1759743"/>
                </a:lnTo>
                <a:lnTo>
                  <a:pt x="2390775" y="1750218"/>
                </a:lnTo>
                <a:lnTo>
                  <a:pt x="2383631" y="1728787"/>
                </a:lnTo>
                <a:lnTo>
                  <a:pt x="2357438" y="1707356"/>
                </a:lnTo>
                <a:lnTo>
                  <a:pt x="2283619" y="1674018"/>
                </a:lnTo>
                <a:lnTo>
                  <a:pt x="2150269" y="1604962"/>
                </a:lnTo>
                <a:lnTo>
                  <a:pt x="1950244" y="1497806"/>
                </a:lnTo>
                <a:lnTo>
                  <a:pt x="1750219" y="1381125"/>
                </a:lnTo>
                <a:lnTo>
                  <a:pt x="1550194" y="1247775"/>
                </a:lnTo>
                <a:lnTo>
                  <a:pt x="1338263" y="1095375"/>
                </a:lnTo>
                <a:lnTo>
                  <a:pt x="1145381" y="942975"/>
                </a:lnTo>
                <a:lnTo>
                  <a:pt x="1050131" y="8596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1249D96-8B49-7E44-87D7-5D93CBB6C60A}"/>
              </a:ext>
            </a:extLst>
          </p:cNvPr>
          <p:cNvGrpSpPr/>
          <p:nvPr/>
        </p:nvGrpSpPr>
        <p:grpSpPr>
          <a:xfrm>
            <a:off x="2435975" y="1815263"/>
            <a:ext cx="4970462" cy="3867150"/>
            <a:chOff x="2592388" y="1971675"/>
            <a:chExt cx="4970462" cy="3867150"/>
          </a:xfrm>
        </p:grpSpPr>
        <p:sp>
          <p:nvSpPr>
            <p:cNvPr id="11" name="Google Shape;3431;p311">
              <a:extLst>
                <a:ext uri="{FF2B5EF4-FFF2-40B4-BE49-F238E27FC236}">
                  <a16:creationId xmlns:a16="http://schemas.microsoft.com/office/drawing/2014/main" id="{6DAF7744-52FE-7D40-A00D-1455803AF198}"/>
                </a:ext>
              </a:extLst>
            </p:cNvPr>
            <p:cNvSpPr/>
            <p:nvPr/>
          </p:nvSpPr>
          <p:spPr>
            <a:xfrm>
              <a:off x="2690813" y="2938463"/>
              <a:ext cx="1695450" cy="490537"/>
            </a:xfrm>
            <a:custGeom>
              <a:avLst/>
              <a:gdLst/>
              <a:ahLst/>
              <a:cxnLst/>
              <a:rect l="l" t="t" r="r" b="b"/>
              <a:pathLst>
                <a:path w="1695450" h="490537" extrusionOk="0">
                  <a:moveTo>
                    <a:pt x="1116806" y="123825"/>
                  </a:moveTo>
                  <a:lnTo>
                    <a:pt x="819150" y="173831"/>
                  </a:lnTo>
                  <a:lnTo>
                    <a:pt x="626268" y="197643"/>
                  </a:lnTo>
                  <a:lnTo>
                    <a:pt x="431006" y="216693"/>
                  </a:lnTo>
                  <a:lnTo>
                    <a:pt x="364331" y="221456"/>
                  </a:lnTo>
                  <a:lnTo>
                    <a:pt x="311943" y="221456"/>
                  </a:lnTo>
                  <a:lnTo>
                    <a:pt x="242887" y="211931"/>
                  </a:lnTo>
                  <a:lnTo>
                    <a:pt x="173831" y="190500"/>
                  </a:lnTo>
                  <a:lnTo>
                    <a:pt x="107156" y="157162"/>
                  </a:lnTo>
                  <a:lnTo>
                    <a:pt x="47625" y="121443"/>
                  </a:lnTo>
                  <a:lnTo>
                    <a:pt x="19050" y="116681"/>
                  </a:lnTo>
                  <a:lnTo>
                    <a:pt x="0" y="121443"/>
                  </a:lnTo>
                  <a:lnTo>
                    <a:pt x="2381" y="142875"/>
                  </a:lnTo>
                  <a:lnTo>
                    <a:pt x="11906" y="169068"/>
                  </a:lnTo>
                  <a:lnTo>
                    <a:pt x="45243" y="216693"/>
                  </a:lnTo>
                  <a:lnTo>
                    <a:pt x="102393" y="285750"/>
                  </a:lnTo>
                  <a:lnTo>
                    <a:pt x="164306" y="350043"/>
                  </a:lnTo>
                  <a:lnTo>
                    <a:pt x="223837" y="402431"/>
                  </a:lnTo>
                  <a:lnTo>
                    <a:pt x="300037" y="452437"/>
                  </a:lnTo>
                  <a:lnTo>
                    <a:pt x="357187" y="483393"/>
                  </a:lnTo>
                  <a:lnTo>
                    <a:pt x="381000" y="490537"/>
                  </a:lnTo>
                  <a:lnTo>
                    <a:pt x="395287" y="483393"/>
                  </a:lnTo>
                  <a:lnTo>
                    <a:pt x="495300" y="428625"/>
                  </a:lnTo>
                  <a:lnTo>
                    <a:pt x="523875" y="416718"/>
                  </a:lnTo>
                  <a:lnTo>
                    <a:pt x="733425" y="371475"/>
                  </a:lnTo>
                  <a:lnTo>
                    <a:pt x="854868" y="345281"/>
                  </a:lnTo>
                  <a:lnTo>
                    <a:pt x="1069181" y="309562"/>
                  </a:lnTo>
                  <a:lnTo>
                    <a:pt x="1271587" y="276225"/>
                  </a:lnTo>
                  <a:lnTo>
                    <a:pt x="1454943" y="250031"/>
                  </a:lnTo>
                  <a:lnTo>
                    <a:pt x="1583531" y="238125"/>
                  </a:lnTo>
                  <a:lnTo>
                    <a:pt x="1626393" y="226218"/>
                  </a:lnTo>
                  <a:lnTo>
                    <a:pt x="1654968" y="214312"/>
                  </a:lnTo>
                  <a:lnTo>
                    <a:pt x="1676400" y="200025"/>
                  </a:lnTo>
                  <a:lnTo>
                    <a:pt x="1690687" y="183356"/>
                  </a:lnTo>
                  <a:lnTo>
                    <a:pt x="1695450" y="159543"/>
                  </a:lnTo>
                  <a:lnTo>
                    <a:pt x="1690687" y="142875"/>
                  </a:lnTo>
                  <a:lnTo>
                    <a:pt x="1676400" y="119062"/>
                  </a:lnTo>
                  <a:lnTo>
                    <a:pt x="1659731" y="97631"/>
                  </a:lnTo>
                  <a:lnTo>
                    <a:pt x="1619250" y="61912"/>
                  </a:lnTo>
                  <a:lnTo>
                    <a:pt x="1585912" y="45243"/>
                  </a:lnTo>
                  <a:lnTo>
                    <a:pt x="1512093" y="16668"/>
                  </a:lnTo>
                  <a:lnTo>
                    <a:pt x="1447800" y="2381"/>
                  </a:lnTo>
                  <a:lnTo>
                    <a:pt x="1428750" y="0"/>
                  </a:lnTo>
                  <a:lnTo>
                    <a:pt x="1390650" y="11906"/>
                  </a:lnTo>
                  <a:lnTo>
                    <a:pt x="1297781" y="64293"/>
                  </a:lnTo>
                  <a:lnTo>
                    <a:pt x="1223962" y="107156"/>
                  </a:lnTo>
                  <a:lnTo>
                    <a:pt x="1116806" y="1238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432;p311">
              <a:extLst>
                <a:ext uri="{FF2B5EF4-FFF2-40B4-BE49-F238E27FC236}">
                  <a16:creationId xmlns:a16="http://schemas.microsoft.com/office/drawing/2014/main" id="{C55DDF37-44F9-7F4A-ABAF-3A64F1D7C1F9}"/>
                </a:ext>
              </a:extLst>
            </p:cNvPr>
            <p:cNvSpPr/>
            <p:nvPr/>
          </p:nvSpPr>
          <p:spPr>
            <a:xfrm>
              <a:off x="4713288" y="1971675"/>
              <a:ext cx="2306637" cy="552450"/>
            </a:xfrm>
            <a:custGeom>
              <a:avLst/>
              <a:gdLst/>
              <a:ahLst/>
              <a:cxnLst/>
              <a:rect l="l" t="t" r="r" b="b"/>
              <a:pathLst>
                <a:path w="2307431" h="552450" extrusionOk="0">
                  <a:moveTo>
                    <a:pt x="1273969" y="216694"/>
                  </a:moveTo>
                  <a:lnTo>
                    <a:pt x="1059656" y="259556"/>
                  </a:lnTo>
                  <a:lnTo>
                    <a:pt x="819150" y="295275"/>
                  </a:lnTo>
                  <a:lnTo>
                    <a:pt x="566737" y="323850"/>
                  </a:lnTo>
                  <a:lnTo>
                    <a:pt x="340519" y="338138"/>
                  </a:lnTo>
                  <a:lnTo>
                    <a:pt x="242887" y="342900"/>
                  </a:lnTo>
                  <a:lnTo>
                    <a:pt x="0" y="373856"/>
                  </a:lnTo>
                  <a:lnTo>
                    <a:pt x="185737" y="552450"/>
                  </a:lnTo>
                  <a:lnTo>
                    <a:pt x="471487" y="533400"/>
                  </a:lnTo>
                  <a:lnTo>
                    <a:pt x="907256" y="495300"/>
                  </a:lnTo>
                  <a:lnTo>
                    <a:pt x="1088231" y="469106"/>
                  </a:lnTo>
                  <a:lnTo>
                    <a:pt x="1293019" y="440531"/>
                  </a:lnTo>
                  <a:lnTo>
                    <a:pt x="1550194" y="397669"/>
                  </a:lnTo>
                  <a:lnTo>
                    <a:pt x="1847850" y="333375"/>
                  </a:lnTo>
                  <a:lnTo>
                    <a:pt x="2097881" y="273844"/>
                  </a:lnTo>
                  <a:lnTo>
                    <a:pt x="2219325" y="242888"/>
                  </a:lnTo>
                  <a:lnTo>
                    <a:pt x="2255044" y="226219"/>
                  </a:lnTo>
                  <a:lnTo>
                    <a:pt x="2278856" y="207169"/>
                  </a:lnTo>
                  <a:lnTo>
                    <a:pt x="2293144" y="190500"/>
                  </a:lnTo>
                  <a:lnTo>
                    <a:pt x="2302669" y="173831"/>
                  </a:lnTo>
                  <a:lnTo>
                    <a:pt x="2307431" y="145256"/>
                  </a:lnTo>
                  <a:lnTo>
                    <a:pt x="2297906" y="116681"/>
                  </a:lnTo>
                  <a:lnTo>
                    <a:pt x="2286000" y="95250"/>
                  </a:lnTo>
                  <a:lnTo>
                    <a:pt x="2259806" y="71438"/>
                  </a:lnTo>
                  <a:lnTo>
                    <a:pt x="2224087" y="54769"/>
                  </a:lnTo>
                  <a:lnTo>
                    <a:pt x="2181225" y="38100"/>
                  </a:lnTo>
                  <a:lnTo>
                    <a:pt x="2114550" y="23813"/>
                  </a:lnTo>
                  <a:lnTo>
                    <a:pt x="2035969" y="9525"/>
                  </a:lnTo>
                  <a:lnTo>
                    <a:pt x="1943100" y="0"/>
                  </a:lnTo>
                  <a:lnTo>
                    <a:pt x="1914525" y="0"/>
                  </a:lnTo>
                  <a:lnTo>
                    <a:pt x="1897856" y="4763"/>
                  </a:lnTo>
                  <a:lnTo>
                    <a:pt x="1881187" y="19050"/>
                  </a:lnTo>
                  <a:lnTo>
                    <a:pt x="1854994" y="42863"/>
                  </a:lnTo>
                  <a:lnTo>
                    <a:pt x="1807369" y="78581"/>
                  </a:lnTo>
                  <a:lnTo>
                    <a:pt x="1731169" y="114300"/>
                  </a:lnTo>
                  <a:lnTo>
                    <a:pt x="1643062" y="135731"/>
                  </a:lnTo>
                  <a:lnTo>
                    <a:pt x="1350169" y="202406"/>
                  </a:lnTo>
                  <a:lnTo>
                    <a:pt x="1273969" y="21669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433;p311">
              <a:extLst>
                <a:ext uri="{FF2B5EF4-FFF2-40B4-BE49-F238E27FC236}">
                  <a16:creationId xmlns:a16="http://schemas.microsoft.com/office/drawing/2014/main" id="{870DCEFF-9ACF-D44F-A0A0-6F7F7722B7F8}"/>
                </a:ext>
              </a:extLst>
            </p:cNvPr>
            <p:cNvSpPr/>
            <p:nvPr/>
          </p:nvSpPr>
          <p:spPr>
            <a:xfrm>
              <a:off x="3317875" y="2105025"/>
              <a:ext cx="549275" cy="2514600"/>
            </a:xfrm>
            <a:custGeom>
              <a:avLst/>
              <a:gdLst/>
              <a:ahLst/>
              <a:cxnLst/>
              <a:rect l="l" t="t" r="r" b="b"/>
              <a:pathLst>
                <a:path w="549275" h="2514600" extrusionOk="0">
                  <a:moveTo>
                    <a:pt x="193675" y="781050"/>
                  </a:moveTo>
                  <a:cubicBezTo>
                    <a:pt x="194733" y="624417"/>
                    <a:pt x="195792" y="467783"/>
                    <a:pt x="196850" y="311150"/>
                  </a:cubicBezTo>
                  <a:lnTo>
                    <a:pt x="187325" y="266700"/>
                  </a:lnTo>
                  <a:lnTo>
                    <a:pt x="165100" y="222250"/>
                  </a:lnTo>
                  <a:lnTo>
                    <a:pt x="142875" y="187325"/>
                  </a:lnTo>
                  <a:lnTo>
                    <a:pt x="111125" y="152400"/>
                  </a:lnTo>
                  <a:lnTo>
                    <a:pt x="82550" y="127000"/>
                  </a:lnTo>
                  <a:lnTo>
                    <a:pt x="50800" y="104775"/>
                  </a:lnTo>
                  <a:lnTo>
                    <a:pt x="25400" y="82550"/>
                  </a:lnTo>
                  <a:lnTo>
                    <a:pt x="9525" y="60325"/>
                  </a:lnTo>
                  <a:lnTo>
                    <a:pt x="0" y="38100"/>
                  </a:lnTo>
                  <a:lnTo>
                    <a:pt x="3175" y="19050"/>
                  </a:lnTo>
                  <a:lnTo>
                    <a:pt x="19050" y="6350"/>
                  </a:lnTo>
                  <a:lnTo>
                    <a:pt x="44450" y="0"/>
                  </a:lnTo>
                  <a:lnTo>
                    <a:pt x="69850" y="3175"/>
                  </a:lnTo>
                  <a:lnTo>
                    <a:pt x="120650" y="19050"/>
                  </a:lnTo>
                  <a:lnTo>
                    <a:pt x="196850" y="44450"/>
                  </a:lnTo>
                  <a:lnTo>
                    <a:pt x="269875" y="73025"/>
                  </a:lnTo>
                  <a:lnTo>
                    <a:pt x="355600" y="114300"/>
                  </a:lnTo>
                  <a:lnTo>
                    <a:pt x="422275" y="149225"/>
                  </a:lnTo>
                  <a:lnTo>
                    <a:pt x="479425" y="187325"/>
                  </a:lnTo>
                  <a:lnTo>
                    <a:pt x="511175" y="215900"/>
                  </a:lnTo>
                  <a:lnTo>
                    <a:pt x="536575" y="247650"/>
                  </a:lnTo>
                  <a:lnTo>
                    <a:pt x="549275" y="269875"/>
                  </a:lnTo>
                  <a:lnTo>
                    <a:pt x="546100" y="288925"/>
                  </a:lnTo>
                  <a:lnTo>
                    <a:pt x="523875" y="320675"/>
                  </a:lnTo>
                  <a:lnTo>
                    <a:pt x="501650" y="346075"/>
                  </a:lnTo>
                  <a:lnTo>
                    <a:pt x="466725" y="403225"/>
                  </a:lnTo>
                  <a:lnTo>
                    <a:pt x="444500" y="1012825"/>
                  </a:lnTo>
                  <a:lnTo>
                    <a:pt x="434975" y="1470025"/>
                  </a:lnTo>
                  <a:lnTo>
                    <a:pt x="419100" y="2362200"/>
                  </a:lnTo>
                  <a:lnTo>
                    <a:pt x="314325" y="2514600"/>
                  </a:lnTo>
                  <a:lnTo>
                    <a:pt x="196850" y="2441575"/>
                  </a:lnTo>
                  <a:lnTo>
                    <a:pt x="196850" y="1136650"/>
                  </a:lnTo>
                  <a:cubicBezTo>
                    <a:pt x="195792" y="1018117"/>
                    <a:pt x="194733" y="899583"/>
                    <a:pt x="193675" y="781050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434;p311">
              <a:extLst>
                <a:ext uri="{FF2B5EF4-FFF2-40B4-BE49-F238E27FC236}">
                  <a16:creationId xmlns:a16="http://schemas.microsoft.com/office/drawing/2014/main" id="{E043F627-864E-584A-862F-C668652479A8}"/>
                </a:ext>
              </a:extLst>
            </p:cNvPr>
            <p:cNvSpPr/>
            <p:nvPr/>
          </p:nvSpPr>
          <p:spPr>
            <a:xfrm>
              <a:off x="2592388" y="4087813"/>
              <a:ext cx="1827212" cy="989012"/>
            </a:xfrm>
            <a:custGeom>
              <a:avLst/>
              <a:gdLst/>
              <a:ahLst/>
              <a:cxnLst/>
              <a:rect l="l" t="t" r="r" b="b"/>
              <a:pathLst>
                <a:path w="1826419" h="988219" extrusionOk="0">
                  <a:moveTo>
                    <a:pt x="200025" y="866775"/>
                  </a:moveTo>
                  <a:lnTo>
                    <a:pt x="135732" y="814388"/>
                  </a:lnTo>
                  <a:lnTo>
                    <a:pt x="95250" y="769144"/>
                  </a:lnTo>
                  <a:lnTo>
                    <a:pt x="50007" y="719138"/>
                  </a:lnTo>
                  <a:lnTo>
                    <a:pt x="19050" y="673894"/>
                  </a:lnTo>
                  <a:lnTo>
                    <a:pt x="2382" y="642938"/>
                  </a:lnTo>
                  <a:lnTo>
                    <a:pt x="0" y="623888"/>
                  </a:lnTo>
                  <a:lnTo>
                    <a:pt x="2382" y="604838"/>
                  </a:lnTo>
                  <a:lnTo>
                    <a:pt x="14288" y="595313"/>
                  </a:lnTo>
                  <a:lnTo>
                    <a:pt x="33338" y="592932"/>
                  </a:lnTo>
                  <a:lnTo>
                    <a:pt x="69057" y="609600"/>
                  </a:lnTo>
                  <a:lnTo>
                    <a:pt x="107157" y="628650"/>
                  </a:lnTo>
                  <a:lnTo>
                    <a:pt x="138113" y="640557"/>
                  </a:lnTo>
                  <a:lnTo>
                    <a:pt x="178594" y="650082"/>
                  </a:lnTo>
                  <a:lnTo>
                    <a:pt x="230982" y="654844"/>
                  </a:lnTo>
                  <a:lnTo>
                    <a:pt x="288132" y="654844"/>
                  </a:lnTo>
                  <a:lnTo>
                    <a:pt x="373857" y="645319"/>
                  </a:lnTo>
                  <a:lnTo>
                    <a:pt x="442913" y="628650"/>
                  </a:lnTo>
                  <a:lnTo>
                    <a:pt x="538163" y="597694"/>
                  </a:lnTo>
                  <a:lnTo>
                    <a:pt x="738188" y="519113"/>
                  </a:lnTo>
                  <a:lnTo>
                    <a:pt x="973932" y="409575"/>
                  </a:lnTo>
                  <a:lnTo>
                    <a:pt x="1138238" y="350044"/>
                  </a:lnTo>
                  <a:lnTo>
                    <a:pt x="1314450" y="254794"/>
                  </a:lnTo>
                  <a:lnTo>
                    <a:pt x="1519238" y="142875"/>
                  </a:lnTo>
                  <a:lnTo>
                    <a:pt x="1747838" y="16669"/>
                  </a:lnTo>
                  <a:lnTo>
                    <a:pt x="1776413" y="2382"/>
                  </a:lnTo>
                  <a:lnTo>
                    <a:pt x="1790700" y="0"/>
                  </a:lnTo>
                  <a:lnTo>
                    <a:pt x="1809750" y="2382"/>
                  </a:lnTo>
                  <a:lnTo>
                    <a:pt x="1821657" y="7144"/>
                  </a:lnTo>
                  <a:lnTo>
                    <a:pt x="1826419" y="21432"/>
                  </a:lnTo>
                  <a:lnTo>
                    <a:pt x="1824038" y="45244"/>
                  </a:lnTo>
                  <a:lnTo>
                    <a:pt x="1807369" y="83344"/>
                  </a:lnTo>
                  <a:lnTo>
                    <a:pt x="1738313" y="135732"/>
                  </a:lnTo>
                  <a:lnTo>
                    <a:pt x="1614488" y="226219"/>
                  </a:lnTo>
                  <a:lnTo>
                    <a:pt x="1423988" y="345282"/>
                  </a:lnTo>
                  <a:lnTo>
                    <a:pt x="1178719" y="500063"/>
                  </a:lnTo>
                  <a:lnTo>
                    <a:pt x="912019" y="654844"/>
                  </a:lnTo>
                  <a:lnTo>
                    <a:pt x="676275" y="788194"/>
                  </a:lnTo>
                  <a:lnTo>
                    <a:pt x="521494" y="873919"/>
                  </a:lnTo>
                  <a:lnTo>
                    <a:pt x="464344" y="904875"/>
                  </a:lnTo>
                  <a:lnTo>
                    <a:pt x="395288" y="981075"/>
                  </a:lnTo>
                  <a:lnTo>
                    <a:pt x="385763" y="988219"/>
                  </a:lnTo>
                  <a:lnTo>
                    <a:pt x="357188" y="976313"/>
                  </a:lnTo>
                  <a:lnTo>
                    <a:pt x="304800" y="945357"/>
                  </a:lnTo>
                  <a:lnTo>
                    <a:pt x="200025" y="8667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435;p311">
              <a:extLst>
                <a:ext uri="{FF2B5EF4-FFF2-40B4-BE49-F238E27FC236}">
                  <a16:creationId xmlns:a16="http://schemas.microsoft.com/office/drawing/2014/main" id="{2D7EBA65-AB0F-5D44-A527-039BBE6EE5A2}"/>
                </a:ext>
              </a:extLst>
            </p:cNvPr>
            <p:cNvSpPr/>
            <p:nvPr/>
          </p:nvSpPr>
          <p:spPr>
            <a:xfrm>
              <a:off x="3778250" y="2198688"/>
              <a:ext cx="1322388" cy="3530600"/>
            </a:xfrm>
            <a:custGeom>
              <a:avLst/>
              <a:gdLst/>
              <a:ahLst/>
              <a:cxnLst/>
              <a:rect l="l" t="t" r="r" b="b"/>
              <a:pathLst>
                <a:path w="1321806" h="3530852" extrusionOk="0">
                  <a:moveTo>
                    <a:pt x="1027568" y="760491"/>
                  </a:moveTo>
                  <a:lnTo>
                    <a:pt x="1032095" y="579422"/>
                  </a:lnTo>
                  <a:lnTo>
                    <a:pt x="1027568" y="493414"/>
                  </a:lnTo>
                  <a:lnTo>
                    <a:pt x="1023041" y="402879"/>
                  </a:lnTo>
                  <a:lnTo>
                    <a:pt x="1009461" y="316871"/>
                  </a:lnTo>
                  <a:lnTo>
                    <a:pt x="977774" y="217283"/>
                  </a:lnTo>
                  <a:lnTo>
                    <a:pt x="914400" y="117695"/>
                  </a:lnTo>
                  <a:lnTo>
                    <a:pt x="873659" y="58848"/>
                  </a:lnTo>
                  <a:lnTo>
                    <a:pt x="851026" y="27161"/>
                  </a:lnTo>
                  <a:lnTo>
                    <a:pt x="846499" y="9054"/>
                  </a:lnTo>
                  <a:lnTo>
                    <a:pt x="855552" y="0"/>
                  </a:lnTo>
                  <a:lnTo>
                    <a:pt x="887239" y="0"/>
                  </a:lnTo>
                  <a:lnTo>
                    <a:pt x="950614" y="13580"/>
                  </a:lnTo>
                  <a:lnTo>
                    <a:pt x="1018515" y="31687"/>
                  </a:lnTo>
                  <a:lnTo>
                    <a:pt x="1095469" y="58848"/>
                  </a:lnTo>
                  <a:lnTo>
                    <a:pt x="1181477" y="99588"/>
                  </a:lnTo>
                  <a:lnTo>
                    <a:pt x="1272012" y="144856"/>
                  </a:lnTo>
                  <a:lnTo>
                    <a:pt x="1299172" y="298765"/>
                  </a:lnTo>
                  <a:lnTo>
                    <a:pt x="1308226" y="470780"/>
                  </a:lnTo>
                  <a:lnTo>
                    <a:pt x="1321806" y="706170"/>
                  </a:lnTo>
                  <a:lnTo>
                    <a:pt x="1281065" y="1244852"/>
                  </a:lnTo>
                  <a:lnTo>
                    <a:pt x="1244851" y="1498349"/>
                  </a:lnTo>
                  <a:lnTo>
                    <a:pt x="1204111" y="1720159"/>
                  </a:lnTo>
                  <a:lnTo>
                    <a:pt x="1145263" y="1937442"/>
                  </a:lnTo>
                  <a:lnTo>
                    <a:pt x="1095469" y="2100404"/>
                  </a:lnTo>
                  <a:lnTo>
                    <a:pt x="1027568" y="2276947"/>
                  </a:lnTo>
                  <a:lnTo>
                    <a:pt x="923453" y="2498757"/>
                  </a:lnTo>
                  <a:lnTo>
                    <a:pt x="819338" y="2688879"/>
                  </a:lnTo>
                  <a:lnTo>
                    <a:pt x="706170" y="2869949"/>
                  </a:lnTo>
                  <a:lnTo>
                    <a:pt x="588475" y="3019331"/>
                  </a:lnTo>
                  <a:lnTo>
                    <a:pt x="466253" y="3164186"/>
                  </a:lnTo>
                  <a:lnTo>
                    <a:pt x="289711" y="3336202"/>
                  </a:lnTo>
                  <a:lnTo>
                    <a:pt x="113168" y="3485584"/>
                  </a:lnTo>
                  <a:lnTo>
                    <a:pt x="45267" y="3526325"/>
                  </a:lnTo>
                  <a:lnTo>
                    <a:pt x="22634" y="3530852"/>
                  </a:lnTo>
                  <a:lnTo>
                    <a:pt x="4527" y="3526325"/>
                  </a:lnTo>
                  <a:lnTo>
                    <a:pt x="0" y="3503691"/>
                  </a:lnTo>
                  <a:lnTo>
                    <a:pt x="13580" y="3472004"/>
                  </a:lnTo>
                  <a:lnTo>
                    <a:pt x="153909" y="3345256"/>
                  </a:lnTo>
                  <a:lnTo>
                    <a:pt x="253497" y="3236614"/>
                  </a:lnTo>
                  <a:lnTo>
                    <a:pt x="334978" y="3141553"/>
                  </a:lnTo>
                  <a:lnTo>
                    <a:pt x="398352" y="3064598"/>
                  </a:lnTo>
                  <a:lnTo>
                    <a:pt x="461727" y="2974064"/>
                  </a:lnTo>
                  <a:lnTo>
                    <a:pt x="520574" y="2888056"/>
                  </a:lnTo>
                  <a:lnTo>
                    <a:pt x="574895" y="2802048"/>
                  </a:lnTo>
                  <a:lnTo>
                    <a:pt x="638269" y="2688879"/>
                  </a:lnTo>
                  <a:lnTo>
                    <a:pt x="710697" y="2544024"/>
                  </a:lnTo>
                  <a:lnTo>
                    <a:pt x="774071" y="2408222"/>
                  </a:lnTo>
                  <a:lnTo>
                    <a:pt x="810285" y="2308634"/>
                  </a:lnTo>
                  <a:lnTo>
                    <a:pt x="851026" y="2190939"/>
                  </a:lnTo>
                  <a:lnTo>
                    <a:pt x="882713" y="2082297"/>
                  </a:lnTo>
                  <a:lnTo>
                    <a:pt x="914400" y="1955549"/>
                  </a:lnTo>
                  <a:lnTo>
                    <a:pt x="946087" y="1783533"/>
                  </a:lnTo>
                  <a:lnTo>
                    <a:pt x="973247" y="1625097"/>
                  </a:lnTo>
                  <a:lnTo>
                    <a:pt x="991354" y="1475715"/>
                  </a:lnTo>
                  <a:lnTo>
                    <a:pt x="1009461" y="1294646"/>
                  </a:lnTo>
                  <a:lnTo>
                    <a:pt x="1023041" y="1104523"/>
                  </a:lnTo>
                  <a:lnTo>
                    <a:pt x="1027568" y="76049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436;p311">
              <a:extLst>
                <a:ext uri="{FF2B5EF4-FFF2-40B4-BE49-F238E27FC236}">
                  <a16:creationId xmlns:a16="http://schemas.microsoft.com/office/drawing/2014/main" id="{B3E91074-0609-024F-9E6D-BEE732537200}"/>
                </a:ext>
              </a:extLst>
            </p:cNvPr>
            <p:cNvSpPr/>
            <p:nvPr/>
          </p:nvSpPr>
          <p:spPr>
            <a:xfrm>
              <a:off x="4821238" y="3224213"/>
              <a:ext cx="1903412" cy="447675"/>
            </a:xfrm>
            <a:custGeom>
              <a:avLst/>
              <a:gdLst/>
              <a:ahLst/>
              <a:cxnLst/>
              <a:rect l="l" t="t" r="r" b="b"/>
              <a:pathLst>
                <a:path w="1902619" h="447675" extrusionOk="0">
                  <a:moveTo>
                    <a:pt x="661988" y="266700"/>
                  </a:moveTo>
                  <a:lnTo>
                    <a:pt x="426244" y="290512"/>
                  </a:lnTo>
                  <a:lnTo>
                    <a:pt x="359569" y="290512"/>
                  </a:lnTo>
                  <a:lnTo>
                    <a:pt x="278607" y="266700"/>
                  </a:lnTo>
                  <a:lnTo>
                    <a:pt x="207169" y="240506"/>
                  </a:lnTo>
                  <a:lnTo>
                    <a:pt x="0" y="228600"/>
                  </a:lnTo>
                  <a:lnTo>
                    <a:pt x="107157" y="373856"/>
                  </a:lnTo>
                  <a:lnTo>
                    <a:pt x="273844" y="426243"/>
                  </a:lnTo>
                  <a:lnTo>
                    <a:pt x="338138" y="442912"/>
                  </a:lnTo>
                  <a:lnTo>
                    <a:pt x="383382" y="447675"/>
                  </a:lnTo>
                  <a:lnTo>
                    <a:pt x="447675" y="447675"/>
                  </a:lnTo>
                  <a:lnTo>
                    <a:pt x="533400" y="442912"/>
                  </a:lnTo>
                  <a:lnTo>
                    <a:pt x="695325" y="414337"/>
                  </a:lnTo>
                  <a:lnTo>
                    <a:pt x="914400" y="369093"/>
                  </a:lnTo>
                  <a:lnTo>
                    <a:pt x="1119188" y="326231"/>
                  </a:lnTo>
                  <a:lnTo>
                    <a:pt x="1333500" y="283368"/>
                  </a:lnTo>
                  <a:lnTo>
                    <a:pt x="1421607" y="266700"/>
                  </a:lnTo>
                  <a:lnTo>
                    <a:pt x="1462088" y="266700"/>
                  </a:lnTo>
                  <a:lnTo>
                    <a:pt x="1795463" y="350043"/>
                  </a:lnTo>
                  <a:lnTo>
                    <a:pt x="1821657" y="311943"/>
                  </a:lnTo>
                  <a:lnTo>
                    <a:pt x="1866900" y="261937"/>
                  </a:lnTo>
                  <a:lnTo>
                    <a:pt x="1893094" y="230981"/>
                  </a:lnTo>
                  <a:lnTo>
                    <a:pt x="1900238" y="211931"/>
                  </a:lnTo>
                  <a:lnTo>
                    <a:pt x="1902619" y="192881"/>
                  </a:lnTo>
                  <a:lnTo>
                    <a:pt x="1897857" y="171450"/>
                  </a:lnTo>
                  <a:lnTo>
                    <a:pt x="1881188" y="152400"/>
                  </a:lnTo>
                  <a:lnTo>
                    <a:pt x="1838325" y="135731"/>
                  </a:lnTo>
                  <a:lnTo>
                    <a:pt x="1743075" y="76200"/>
                  </a:lnTo>
                  <a:lnTo>
                    <a:pt x="1631157" y="21431"/>
                  </a:lnTo>
                  <a:lnTo>
                    <a:pt x="1581150" y="0"/>
                  </a:lnTo>
                  <a:lnTo>
                    <a:pt x="1559719" y="4762"/>
                  </a:lnTo>
                  <a:lnTo>
                    <a:pt x="1497807" y="30956"/>
                  </a:lnTo>
                  <a:lnTo>
                    <a:pt x="1421607" y="66675"/>
                  </a:lnTo>
                  <a:lnTo>
                    <a:pt x="1297782" y="104775"/>
                  </a:lnTo>
                  <a:lnTo>
                    <a:pt x="981075" y="195262"/>
                  </a:lnTo>
                  <a:lnTo>
                    <a:pt x="831057" y="238125"/>
                  </a:lnTo>
                  <a:lnTo>
                    <a:pt x="661988" y="2667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437;p311">
              <a:extLst>
                <a:ext uri="{FF2B5EF4-FFF2-40B4-BE49-F238E27FC236}">
                  <a16:creationId xmlns:a16="http://schemas.microsoft.com/office/drawing/2014/main" id="{70C20B72-068B-964B-85C1-E37153C635F0}"/>
                </a:ext>
              </a:extLst>
            </p:cNvPr>
            <p:cNvSpPr/>
            <p:nvPr/>
          </p:nvSpPr>
          <p:spPr>
            <a:xfrm>
              <a:off x="4597400" y="3476625"/>
              <a:ext cx="2035175" cy="2362200"/>
            </a:xfrm>
            <a:custGeom>
              <a:avLst/>
              <a:gdLst/>
              <a:ahLst/>
              <a:cxnLst/>
              <a:rect l="l" t="t" r="r" b="b"/>
              <a:pathLst>
                <a:path w="2035175" h="2362200" extrusionOk="0">
                  <a:moveTo>
                    <a:pt x="1631950" y="428625"/>
                  </a:moveTo>
                  <a:lnTo>
                    <a:pt x="1660525" y="311150"/>
                  </a:lnTo>
                  <a:lnTo>
                    <a:pt x="1695450" y="146050"/>
                  </a:lnTo>
                  <a:lnTo>
                    <a:pt x="1704975" y="79375"/>
                  </a:lnTo>
                  <a:lnTo>
                    <a:pt x="1701800" y="47625"/>
                  </a:lnTo>
                  <a:lnTo>
                    <a:pt x="1692275" y="28575"/>
                  </a:lnTo>
                  <a:lnTo>
                    <a:pt x="1660525" y="0"/>
                  </a:lnTo>
                  <a:lnTo>
                    <a:pt x="2035175" y="73025"/>
                  </a:lnTo>
                  <a:lnTo>
                    <a:pt x="2006600" y="139700"/>
                  </a:lnTo>
                  <a:lnTo>
                    <a:pt x="1946275" y="352425"/>
                  </a:lnTo>
                  <a:lnTo>
                    <a:pt x="1860550" y="587375"/>
                  </a:lnTo>
                  <a:lnTo>
                    <a:pt x="1800225" y="746125"/>
                  </a:lnTo>
                  <a:lnTo>
                    <a:pt x="1724025" y="917575"/>
                  </a:lnTo>
                  <a:lnTo>
                    <a:pt x="1628775" y="1098550"/>
                  </a:lnTo>
                  <a:lnTo>
                    <a:pt x="1520825" y="1276350"/>
                  </a:lnTo>
                  <a:lnTo>
                    <a:pt x="1339850" y="1524000"/>
                  </a:lnTo>
                  <a:lnTo>
                    <a:pt x="1200150" y="1679575"/>
                  </a:lnTo>
                  <a:lnTo>
                    <a:pt x="1066800" y="1800225"/>
                  </a:lnTo>
                  <a:lnTo>
                    <a:pt x="936625" y="1914525"/>
                  </a:lnTo>
                  <a:lnTo>
                    <a:pt x="809625" y="2003425"/>
                  </a:lnTo>
                  <a:lnTo>
                    <a:pt x="669925" y="2098675"/>
                  </a:lnTo>
                  <a:lnTo>
                    <a:pt x="533400" y="2171700"/>
                  </a:lnTo>
                  <a:lnTo>
                    <a:pt x="384175" y="2241550"/>
                  </a:lnTo>
                  <a:lnTo>
                    <a:pt x="247650" y="2295525"/>
                  </a:lnTo>
                  <a:lnTo>
                    <a:pt x="107950" y="2346325"/>
                  </a:lnTo>
                  <a:lnTo>
                    <a:pt x="57150" y="2359025"/>
                  </a:lnTo>
                  <a:lnTo>
                    <a:pt x="19050" y="2362200"/>
                  </a:lnTo>
                  <a:lnTo>
                    <a:pt x="9525" y="2355850"/>
                  </a:lnTo>
                  <a:lnTo>
                    <a:pt x="0" y="2339975"/>
                  </a:lnTo>
                  <a:lnTo>
                    <a:pt x="9525" y="2314575"/>
                  </a:lnTo>
                  <a:lnTo>
                    <a:pt x="28575" y="2292350"/>
                  </a:lnTo>
                  <a:lnTo>
                    <a:pt x="69850" y="2276475"/>
                  </a:lnTo>
                  <a:lnTo>
                    <a:pt x="168275" y="2232025"/>
                  </a:lnTo>
                  <a:lnTo>
                    <a:pt x="263525" y="2184400"/>
                  </a:lnTo>
                  <a:lnTo>
                    <a:pt x="349250" y="2143125"/>
                  </a:lnTo>
                  <a:lnTo>
                    <a:pt x="454025" y="2082800"/>
                  </a:lnTo>
                  <a:lnTo>
                    <a:pt x="577850" y="1993900"/>
                  </a:lnTo>
                  <a:lnTo>
                    <a:pt x="682625" y="1914525"/>
                  </a:lnTo>
                  <a:lnTo>
                    <a:pt x="781050" y="1828800"/>
                  </a:lnTo>
                  <a:lnTo>
                    <a:pt x="863600" y="1749425"/>
                  </a:lnTo>
                  <a:lnTo>
                    <a:pt x="958850" y="1644650"/>
                  </a:lnTo>
                  <a:lnTo>
                    <a:pt x="1069975" y="1517650"/>
                  </a:lnTo>
                  <a:lnTo>
                    <a:pt x="1203325" y="1355725"/>
                  </a:lnTo>
                  <a:lnTo>
                    <a:pt x="1333500" y="1146175"/>
                  </a:lnTo>
                  <a:lnTo>
                    <a:pt x="1412875" y="1003300"/>
                  </a:lnTo>
                  <a:lnTo>
                    <a:pt x="1479550" y="863600"/>
                  </a:lnTo>
                  <a:lnTo>
                    <a:pt x="1530350" y="739775"/>
                  </a:lnTo>
                  <a:lnTo>
                    <a:pt x="1577975" y="615950"/>
                  </a:lnTo>
                  <a:lnTo>
                    <a:pt x="1600200" y="539750"/>
                  </a:lnTo>
                  <a:lnTo>
                    <a:pt x="1631950" y="4286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438;p311">
              <a:extLst>
                <a:ext uri="{FF2B5EF4-FFF2-40B4-BE49-F238E27FC236}">
                  <a16:creationId xmlns:a16="http://schemas.microsoft.com/office/drawing/2014/main" id="{F2E098BE-082B-984F-89D9-E58C50B433DB}"/>
                </a:ext>
              </a:extLst>
            </p:cNvPr>
            <p:cNvSpPr/>
            <p:nvPr/>
          </p:nvSpPr>
          <p:spPr>
            <a:xfrm>
              <a:off x="5172075" y="4071938"/>
              <a:ext cx="2390775" cy="1766887"/>
            </a:xfrm>
            <a:custGeom>
              <a:avLst/>
              <a:gdLst/>
              <a:ahLst/>
              <a:cxnLst/>
              <a:rect l="l" t="t" r="r" b="b"/>
              <a:pathLst>
                <a:path w="2390775" h="1766887" extrusionOk="0">
                  <a:moveTo>
                    <a:pt x="1050131" y="859631"/>
                  </a:moveTo>
                  <a:lnTo>
                    <a:pt x="916781" y="745331"/>
                  </a:lnTo>
                  <a:lnTo>
                    <a:pt x="878681" y="716756"/>
                  </a:lnTo>
                  <a:lnTo>
                    <a:pt x="735806" y="590550"/>
                  </a:lnTo>
                  <a:lnTo>
                    <a:pt x="631031" y="500062"/>
                  </a:lnTo>
                  <a:lnTo>
                    <a:pt x="516731" y="390525"/>
                  </a:lnTo>
                  <a:lnTo>
                    <a:pt x="402431" y="271462"/>
                  </a:lnTo>
                  <a:lnTo>
                    <a:pt x="307181" y="169068"/>
                  </a:lnTo>
                  <a:lnTo>
                    <a:pt x="216694" y="69056"/>
                  </a:lnTo>
                  <a:lnTo>
                    <a:pt x="180975" y="35718"/>
                  </a:lnTo>
                  <a:lnTo>
                    <a:pt x="133350" y="11906"/>
                  </a:lnTo>
                  <a:lnTo>
                    <a:pt x="88106" y="0"/>
                  </a:lnTo>
                  <a:lnTo>
                    <a:pt x="61913" y="2381"/>
                  </a:lnTo>
                  <a:lnTo>
                    <a:pt x="30956" y="16668"/>
                  </a:lnTo>
                  <a:lnTo>
                    <a:pt x="4763" y="40481"/>
                  </a:lnTo>
                  <a:lnTo>
                    <a:pt x="0" y="59531"/>
                  </a:lnTo>
                  <a:lnTo>
                    <a:pt x="2381" y="80962"/>
                  </a:lnTo>
                  <a:lnTo>
                    <a:pt x="16669" y="90487"/>
                  </a:lnTo>
                  <a:lnTo>
                    <a:pt x="45244" y="100012"/>
                  </a:lnTo>
                  <a:lnTo>
                    <a:pt x="71438" y="114300"/>
                  </a:lnTo>
                  <a:lnTo>
                    <a:pt x="109538" y="138112"/>
                  </a:lnTo>
                  <a:lnTo>
                    <a:pt x="214313" y="254793"/>
                  </a:lnTo>
                  <a:lnTo>
                    <a:pt x="345281" y="404812"/>
                  </a:lnTo>
                  <a:lnTo>
                    <a:pt x="497681" y="573881"/>
                  </a:lnTo>
                  <a:lnTo>
                    <a:pt x="671513" y="773906"/>
                  </a:lnTo>
                  <a:lnTo>
                    <a:pt x="821531" y="971550"/>
                  </a:lnTo>
                  <a:lnTo>
                    <a:pt x="962025" y="1135856"/>
                  </a:lnTo>
                  <a:lnTo>
                    <a:pt x="1097756" y="1295400"/>
                  </a:lnTo>
                  <a:lnTo>
                    <a:pt x="1207294" y="1426368"/>
                  </a:lnTo>
                  <a:lnTo>
                    <a:pt x="1347788" y="1590675"/>
                  </a:lnTo>
                  <a:lnTo>
                    <a:pt x="1400175" y="1654968"/>
                  </a:lnTo>
                  <a:lnTo>
                    <a:pt x="1445419" y="1704975"/>
                  </a:lnTo>
                  <a:lnTo>
                    <a:pt x="1483519" y="1731168"/>
                  </a:lnTo>
                  <a:lnTo>
                    <a:pt x="1531144" y="1750218"/>
                  </a:lnTo>
                  <a:lnTo>
                    <a:pt x="1578769" y="1762125"/>
                  </a:lnTo>
                  <a:lnTo>
                    <a:pt x="1683544" y="1766887"/>
                  </a:lnTo>
                  <a:lnTo>
                    <a:pt x="1950244" y="1766887"/>
                  </a:lnTo>
                  <a:lnTo>
                    <a:pt x="2352675" y="1766887"/>
                  </a:lnTo>
                  <a:lnTo>
                    <a:pt x="2378869" y="1759743"/>
                  </a:lnTo>
                  <a:lnTo>
                    <a:pt x="2390775" y="1750218"/>
                  </a:lnTo>
                  <a:lnTo>
                    <a:pt x="2383631" y="1728787"/>
                  </a:lnTo>
                  <a:lnTo>
                    <a:pt x="2357438" y="1707356"/>
                  </a:lnTo>
                  <a:lnTo>
                    <a:pt x="2283619" y="1674018"/>
                  </a:lnTo>
                  <a:lnTo>
                    <a:pt x="2150269" y="1604962"/>
                  </a:lnTo>
                  <a:lnTo>
                    <a:pt x="1950244" y="1497806"/>
                  </a:lnTo>
                  <a:lnTo>
                    <a:pt x="1750219" y="1381125"/>
                  </a:lnTo>
                  <a:lnTo>
                    <a:pt x="1550194" y="1247775"/>
                  </a:lnTo>
                  <a:lnTo>
                    <a:pt x="1338263" y="1095375"/>
                  </a:lnTo>
                  <a:lnTo>
                    <a:pt x="1145381" y="942975"/>
                  </a:lnTo>
                  <a:lnTo>
                    <a:pt x="1050131" y="8596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3443;p312">
            <a:extLst>
              <a:ext uri="{FF2B5EF4-FFF2-40B4-BE49-F238E27FC236}">
                <a16:creationId xmlns:a16="http://schemas.microsoft.com/office/drawing/2014/main" id="{FD78A1BE-31A9-0046-AC73-DDABE1CB5B1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1324" y="1818694"/>
            <a:ext cx="4975225" cy="387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3" name="Google Shape;3443;p3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5388" y="1806662"/>
            <a:ext cx="4975225" cy="387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241" y="2875658"/>
            <a:ext cx="8278010" cy="5533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3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想像を広げて物語を書こう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4581" y="3479305"/>
            <a:ext cx="6841331" cy="33278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あたらしい漢字：助 美 都 悲 悪</a:t>
            </a:r>
          </a:p>
        </p:txBody>
      </p:sp>
    </p:spTree>
    <p:extLst>
      <p:ext uri="{BB962C8B-B14F-4D97-AF65-F5344CB8AC3E}">
        <p14:creationId xmlns:p14="http://schemas.microsoft.com/office/powerpoint/2010/main" val="3850924114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p223"/>
          <p:cNvSpPr txBox="1"/>
          <p:nvPr/>
        </p:nvSpPr>
        <p:spPr>
          <a:xfrm>
            <a:off x="4171948" y="7092950"/>
            <a:ext cx="378144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助</a:t>
            </a:r>
            <a:endParaRPr/>
          </a:p>
        </p:txBody>
      </p:sp>
      <p:sp>
        <p:nvSpPr>
          <p:cNvPr id="2467" name="Google Shape;2467;p223"/>
          <p:cNvSpPr/>
          <p:nvPr/>
        </p:nvSpPr>
        <p:spPr>
          <a:xfrm rot="-5400000">
            <a:off x="1704975" y="3362325"/>
            <a:ext cx="2959100" cy="501650"/>
          </a:xfrm>
          <a:custGeom>
            <a:avLst/>
            <a:gdLst/>
            <a:ahLst/>
            <a:cxnLst/>
            <a:rect l="l" t="t" r="r" b="b"/>
            <a:pathLst>
              <a:path w="2959565" h="502276" extrusionOk="0">
                <a:moveTo>
                  <a:pt x="592428" y="486822"/>
                </a:moveTo>
                <a:lnTo>
                  <a:pt x="66970" y="502276"/>
                </a:lnTo>
                <a:lnTo>
                  <a:pt x="0" y="257578"/>
                </a:lnTo>
                <a:lnTo>
                  <a:pt x="427578" y="244699"/>
                </a:lnTo>
                <a:lnTo>
                  <a:pt x="1040613" y="234396"/>
                </a:lnTo>
                <a:lnTo>
                  <a:pt x="1895770" y="218941"/>
                </a:lnTo>
                <a:lnTo>
                  <a:pt x="2601532" y="206062"/>
                </a:lnTo>
                <a:lnTo>
                  <a:pt x="2707139" y="203486"/>
                </a:lnTo>
                <a:cubicBezTo>
                  <a:pt x="2738895" y="198194"/>
                  <a:pt x="2727603" y="198335"/>
                  <a:pt x="2740624" y="198335"/>
                </a:cubicBezTo>
                <a:lnTo>
                  <a:pt x="2766382" y="188032"/>
                </a:lnTo>
                <a:lnTo>
                  <a:pt x="2794715" y="172577"/>
                </a:lnTo>
                <a:lnTo>
                  <a:pt x="2830776" y="136516"/>
                </a:lnTo>
                <a:lnTo>
                  <a:pt x="2866837" y="82425"/>
                </a:lnTo>
                <a:lnTo>
                  <a:pt x="2897746" y="28334"/>
                </a:lnTo>
                <a:lnTo>
                  <a:pt x="2910625" y="7728"/>
                </a:lnTo>
                <a:lnTo>
                  <a:pt x="2923504" y="0"/>
                </a:lnTo>
                <a:lnTo>
                  <a:pt x="2938959" y="0"/>
                </a:lnTo>
                <a:lnTo>
                  <a:pt x="2954413" y="7728"/>
                </a:lnTo>
                <a:lnTo>
                  <a:pt x="2959565" y="28334"/>
                </a:lnTo>
                <a:lnTo>
                  <a:pt x="2959565" y="79849"/>
                </a:lnTo>
                <a:lnTo>
                  <a:pt x="2941534" y="182880"/>
                </a:lnTo>
                <a:lnTo>
                  <a:pt x="2890019" y="368336"/>
                </a:lnTo>
                <a:lnTo>
                  <a:pt x="2725169" y="453337"/>
                </a:lnTo>
                <a:lnTo>
                  <a:pt x="2287288" y="453337"/>
                </a:lnTo>
                <a:lnTo>
                  <a:pt x="2019407" y="448185"/>
                </a:lnTo>
                <a:lnTo>
                  <a:pt x="1854557" y="450761"/>
                </a:lnTo>
                <a:lnTo>
                  <a:pt x="1553192" y="463640"/>
                </a:lnTo>
                <a:lnTo>
                  <a:pt x="1367736" y="468791"/>
                </a:lnTo>
                <a:lnTo>
                  <a:pt x="1156523" y="468791"/>
                </a:lnTo>
                <a:lnTo>
                  <a:pt x="1009703" y="468791"/>
                </a:lnTo>
                <a:lnTo>
                  <a:pt x="592428" y="48682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8" name="Google Shape;2468;p223"/>
          <p:cNvSpPr/>
          <p:nvPr/>
        </p:nvSpPr>
        <p:spPr>
          <a:xfrm>
            <a:off x="4705350" y="2781300"/>
            <a:ext cx="2424113" cy="579438"/>
          </a:xfrm>
          <a:custGeom>
            <a:avLst/>
            <a:gdLst/>
            <a:ahLst/>
            <a:cxnLst/>
            <a:rect l="l" t="t" r="r" b="b"/>
            <a:pathLst>
              <a:path w="2424113" h="578644" extrusionOk="0">
                <a:moveTo>
                  <a:pt x="1564481" y="297656"/>
                </a:moveTo>
                <a:lnTo>
                  <a:pt x="1169194" y="385763"/>
                </a:lnTo>
                <a:lnTo>
                  <a:pt x="916781" y="428625"/>
                </a:lnTo>
                <a:lnTo>
                  <a:pt x="771525" y="457200"/>
                </a:lnTo>
                <a:lnTo>
                  <a:pt x="619125" y="497681"/>
                </a:lnTo>
                <a:lnTo>
                  <a:pt x="483394" y="545306"/>
                </a:lnTo>
                <a:lnTo>
                  <a:pt x="409575" y="578644"/>
                </a:lnTo>
                <a:lnTo>
                  <a:pt x="376238" y="571500"/>
                </a:lnTo>
                <a:lnTo>
                  <a:pt x="261938" y="504825"/>
                </a:lnTo>
                <a:lnTo>
                  <a:pt x="161925" y="433388"/>
                </a:lnTo>
                <a:lnTo>
                  <a:pt x="100013" y="373856"/>
                </a:lnTo>
                <a:lnTo>
                  <a:pt x="38100" y="292894"/>
                </a:lnTo>
                <a:lnTo>
                  <a:pt x="7144" y="233363"/>
                </a:lnTo>
                <a:lnTo>
                  <a:pt x="0" y="207169"/>
                </a:lnTo>
                <a:lnTo>
                  <a:pt x="4763" y="192881"/>
                </a:lnTo>
                <a:lnTo>
                  <a:pt x="26194" y="188119"/>
                </a:lnTo>
                <a:lnTo>
                  <a:pt x="54769" y="195263"/>
                </a:lnTo>
                <a:lnTo>
                  <a:pt x="92869" y="226219"/>
                </a:lnTo>
                <a:lnTo>
                  <a:pt x="145256" y="257175"/>
                </a:lnTo>
                <a:lnTo>
                  <a:pt x="221456" y="285750"/>
                </a:lnTo>
                <a:lnTo>
                  <a:pt x="292894" y="302419"/>
                </a:lnTo>
                <a:lnTo>
                  <a:pt x="383381" y="311944"/>
                </a:lnTo>
                <a:lnTo>
                  <a:pt x="428625" y="309563"/>
                </a:lnTo>
                <a:lnTo>
                  <a:pt x="616744" y="283369"/>
                </a:lnTo>
                <a:lnTo>
                  <a:pt x="988219" y="219075"/>
                </a:lnTo>
                <a:lnTo>
                  <a:pt x="1243013" y="178594"/>
                </a:lnTo>
                <a:lnTo>
                  <a:pt x="1528763" y="123825"/>
                </a:lnTo>
                <a:lnTo>
                  <a:pt x="1793081" y="73819"/>
                </a:lnTo>
                <a:lnTo>
                  <a:pt x="2028825" y="0"/>
                </a:lnTo>
                <a:lnTo>
                  <a:pt x="2076450" y="11906"/>
                </a:lnTo>
                <a:lnTo>
                  <a:pt x="2188369" y="76200"/>
                </a:lnTo>
                <a:lnTo>
                  <a:pt x="2355056" y="192881"/>
                </a:lnTo>
                <a:lnTo>
                  <a:pt x="2393156" y="228600"/>
                </a:lnTo>
                <a:lnTo>
                  <a:pt x="2419350" y="273844"/>
                </a:lnTo>
                <a:lnTo>
                  <a:pt x="2424113" y="302419"/>
                </a:lnTo>
                <a:lnTo>
                  <a:pt x="2412206" y="323850"/>
                </a:lnTo>
                <a:lnTo>
                  <a:pt x="2390775" y="335756"/>
                </a:lnTo>
                <a:lnTo>
                  <a:pt x="2055019" y="261938"/>
                </a:lnTo>
                <a:lnTo>
                  <a:pt x="2040731" y="245269"/>
                </a:lnTo>
                <a:lnTo>
                  <a:pt x="2016919" y="230981"/>
                </a:lnTo>
                <a:lnTo>
                  <a:pt x="1976438" y="223838"/>
                </a:lnTo>
                <a:lnTo>
                  <a:pt x="1912144" y="235744"/>
                </a:lnTo>
                <a:lnTo>
                  <a:pt x="1564481" y="2976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9" name="Google Shape;2469;p223"/>
          <p:cNvSpPr/>
          <p:nvPr/>
        </p:nvSpPr>
        <p:spPr>
          <a:xfrm rot="-5400000">
            <a:off x="2513013" y="2701925"/>
            <a:ext cx="2863850" cy="1463675"/>
          </a:xfrm>
          <a:custGeom>
            <a:avLst/>
            <a:gdLst/>
            <a:ahLst/>
            <a:cxnLst/>
            <a:rect l="l" t="t" r="r" b="b"/>
            <a:pathLst>
              <a:path w="2864261" h="1463040" extrusionOk="0">
                <a:moveTo>
                  <a:pt x="2575775" y="628489"/>
                </a:moveTo>
                <a:lnTo>
                  <a:pt x="2537138" y="376063"/>
                </a:lnTo>
                <a:lnTo>
                  <a:pt x="2493350" y="108182"/>
                </a:lnTo>
                <a:lnTo>
                  <a:pt x="2653048" y="0"/>
                </a:lnTo>
                <a:lnTo>
                  <a:pt x="2676230" y="164849"/>
                </a:lnTo>
                <a:lnTo>
                  <a:pt x="2730321" y="489397"/>
                </a:lnTo>
                <a:lnTo>
                  <a:pt x="2797291" y="855157"/>
                </a:lnTo>
                <a:lnTo>
                  <a:pt x="2864261" y="1190008"/>
                </a:lnTo>
                <a:lnTo>
                  <a:pt x="2861686" y="1205462"/>
                </a:lnTo>
                <a:lnTo>
                  <a:pt x="2766382" y="1331675"/>
                </a:lnTo>
                <a:lnTo>
                  <a:pt x="2681381" y="1426979"/>
                </a:lnTo>
                <a:lnTo>
                  <a:pt x="2653048" y="1452737"/>
                </a:lnTo>
                <a:lnTo>
                  <a:pt x="2616987" y="1463040"/>
                </a:lnTo>
                <a:lnTo>
                  <a:pt x="2596381" y="1457888"/>
                </a:lnTo>
                <a:lnTo>
                  <a:pt x="2570623" y="1439858"/>
                </a:lnTo>
                <a:lnTo>
                  <a:pt x="2537138" y="1414100"/>
                </a:lnTo>
                <a:lnTo>
                  <a:pt x="2506229" y="1396070"/>
                </a:lnTo>
                <a:lnTo>
                  <a:pt x="2457289" y="1375463"/>
                </a:lnTo>
                <a:lnTo>
                  <a:pt x="2091529" y="1362584"/>
                </a:lnTo>
                <a:lnTo>
                  <a:pt x="1308493" y="1326524"/>
                </a:lnTo>
                <a:lnTo>
                  <a:pt x="698035" y="1295614"/>
                </a:lnTo>
                <a:lnTo>
                  <a:pt x="51515" y="1262129"/>
                </a:lnTo>
                <a:lnTo>
                  <a:pt x="0" y="1068946"/>
                </a:lnTo>
                <a:lnTo>
                  <a:pt x="927279" y="1086977"/>
                </a:lnTo>
                <a:lnTo>
                  <a:pt x="1094704" y="1089552"/>
                </a:lnTo>
                <a:lnTo>
                  <a:pt x="1826224" y="1110159"/>
                </a:lnTo>
                <a:lnTo>
                  <a:pt x="2604108" y="1105007"/>
                </a:lnTo>
                <a:lnTo>
                  <a:pt x="2632442" y="1097280"/>
                </a:lnTo>
                <a:lnTo>
                  <a:pt x="2647896" y="1079249"/>
                </a:lnTo>
                <a:lnTo>
                  <a:pt x="2650472" y="1053492"/>
                </a:lnTo>
                <a:lnTo>
                  <a:pt x="2650472" y="1009703"/>
                </a:lnTo>
                <a:lnTo>
                  <a:pt x="2616987" y="842278"/>
                </a:lnTo>
                <a:lnTo>
                  <a:pt x="2575775" y="62848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0" name="Google Shape;2470;p223"/>
          <p:cNvSpPr/>
          <p:nvPr/>
        </p:nvSpPr>
        <p:spPr>
          <a:xfrm>
            <a:off x="3294063" y="2887663"/>
            <a:ext cx="1090612" cy="352425"/>
          </a:xfrm>
          <a:custGeom>
            <a:avLst/>
            <a:gdLst/>
            <a:ahLst/>
            <a:cxnLst/>
            <a:rect l="l" t="t" r="r" b="b"/>
            <a:pathLst>
              <a:path w="1090612" h="352425" extrusionOk="0">
                <a:moveTo>
                  <a:pt x="297656" y="311944"/>
                </a:moveTo>
                <a:lnTo>
                  <a:pt x="147637" y="335757"/>
                </a:lnTo>
                <a:lnTo>
                  <a:pt x="28575" y="352425"/>
                </a:lnTo>
                <a:lnTo>
                  <a:pt x="0" y="200025"/>
                </a:lnTo>
                <a:lnTo>
                  <a:pt x="216694" y="154782"/>
                </a:lnTo>
                <a:lnTo>
                  <a:pt x="338137" y="128588"/>
                </a:lnTo>
                <a:lnTo>
                  <a:pt x="476250" y="104775"/>
                </a:lnTo>
                <a:lnTo>
                  <a:pt x="585787" y="92869"/>
                </a:lnTo>
                <a:lnTo>
                  <a:pt x="704850" y="61913"/>
                </a:lnTo>
                <a:lnTo>
                  <a:pt x="828675" y="23813"/>
                </a:lnTo>
                <a:lnTo>
                  <a:pt x="885825" y="2382"/>
                </a:lnTo>
                <a:lnTo>
                  <a:pt x="907256" y="0"/>
                </a:lnTo>
                <a:lnTo>
                  <a:pt x="938212" y="4763"/>
                </a:lnTo>
                <a:lnTo>
                  <a:pt x="1000125" y="38100"/>
                </a:lnTo>
                <a:lnTo>
                  <a:pt x="1088231" y="90488"/>
                </a:lnTo>
                <a:lnTo>
                  <a:pt x="1090612" y="140494"/>
                </a:lnTo>
                <a:lnTo>
                  <a:pt x="883444" y="192882"/>
                </a:lnTo>
                <a:lnTo>
                  <a:pt x="550069" y="266700"/>
                </a:lnTo>
                <a:lnTo>
                  <a:pt x="297656" y="3119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1" name="Google Shape;2471;p223"/>
          <p:cNvSpPr/>
          <p:nvPr/>
        </p:nvSpPr>
        <p:spPr>
          <a:xfrm>
            <a:off x="3319463" y="3751263"/>
            <a:ext cx="1062037" cy="342900"/>
          </a:xfrm>
          <a:custGeom>
            <a:avLst/>
            <a:gdLst/>
            <a:ahLst/>
            <a:cxnLst/>
            <a:rect l="l" t="t" r="r" b="b"/>
            <a:pathLst>
              <a:path w="1062037" h="342900" extrusionOk="0">
                <a:moveTo>
                  <a:pt x="250031" y="297656"/>
                </a:moveTo>
                <a:lnTo>
                  <a:pt x="23812" y="342900"/>
                </a:lnTo>
                <a:lnTo>
                  <a:pt x="0" y="185737"/>
                </a:lnTo>
                <a:lnTo>
                  <a:pt x="328612" y="130969"/>
                </a:lnTo>
                <a:lnTo>
                  <a:pt x="659606" y="73819"/>
                </a:lnTo>
                <a:lnTo>
                  <a:pt x="1052512" y="0"/>
                </a:lnTo>
                <a:lnTo>
                  <a:pt x="1062037" y="180975"/>
                </a:lnTo>
                <a:lnTo>
                  <a:pt x="733425" y="228600"/>
                </a:lnTo>
                <a:lnTo>
                  <a:pt x="250031" y="2976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2" name="Google Shape;2472;p223"/>
          <p:cNvSpPr/>
          <p:nvPr/>
        </p:nvSpPr>
        <p:spPr>
          <a:xfrm>
            <a:off x="2574925" y="4681538"/>
            <a:ext cx="2262188" cy="685800"/>
          </a:xfrm>
          <a:custGeom>
            <a:avLst/>
            <a:gdLst/>
            <a:ahLst/>
            <a:cxnLst/>
            <a:rect l="l" t="t" r="r" b="b"/>
            <a:pathLst>
              <a:path w="2262188" h="685800" extrusionOk="0">
                <a:moveTo>
                  <a:pt x="1147763" y="426243"/>
                </a:moveTo>
                <a:lnTo>
                  <a:pt x="804863" y="521493"/>
                </a:lnTo>
                <a:lnTo>
                  <a:pt x="514350" y="602456"/>
                </a:lnTo>
                <a:lnTo>
                  <a:pt x="407194" y="685800"/>
                </a:lnTo>
                <a:lnTo>
                  <a:pt x="357188" y="671512"/>
                </a:lnTo>
                <a:lnTo>
                  <a:pt x="283369" y="638175"/>
                </a:lnTo>
                <a:lnTo>
                  <a:pt x="216694" y="592931"/>
                </a:lnTo>
                <a:lnTo>
                  <a:pt x="166688" y="547687"/>
                </a:lnTo>
                <a:lnTo>
                  <a:pt x="107157" y="481012"/>
                </a:lnTo>
                <a:lnTo>
                  <a:pt x="59532" y="414337"/>
                </a:lnTo>
                <a:lnTo>
                  <a:pt x="30957" y="361950"/>
                </a:lnTo>
                <a:lnTo>
                  <a:pt x="14288" y="319087"/>
                </a:lnTo>
                <a:lnTo>
                  <a:pt x="0" y="271462"/>
                </a:lnTo>
                <a:lnTo>
                  <a:pt x="0" y="257175"/>
                </a:lnTo>
                <a:lnTo>
                  <a:pt x="4763" y="238125"/>
                </a:lnTo>
                <a:lnTo>
                  <a:pt x="23813" y="228600"/>
                </a:lnTo>
                <a:lnTo>
                  <a:pt x="42863" y="235743"/>
                </a:lnTo>
                <a:lnTo>
                  <a:pt x="102394" y="285750"/>
                </a:lnTo>
                <a:lnTo>
                  <a:pt x="169069" y="330993"/>
                </a:lnTo>
                <a:lnTo>
                  <a:pt x="230982" y="361950"/>
                </a:lnTo>
                <a:lnTo>
                  <a:pt x="276225" y="376237"/>
                </a:lnTo>
                <a:lnTo>
                  <a:pt x="333375" y="381000"/>
                </a:lnTo>
                <a:lnTo>
                  <a:pt x="400050" y="373856"/>
                </a:lnTo>
                <a:lnTo>
                  <a:pt x="611982" y="335756"/>
                </a:lnTo>
                <a:lnTo>
                  <a:pt x="864394" y="285750"/>
                </a:lnTo>
                <a:lnTo>
                  <a:pt x="1323975" y="190500"/>
                </a:lnTo>
                <a:lnTo>
                  <a:pt x="1700213" y="107156"/>
                </a:lnTo>
                <a:lnTo>
                  <a:pt x="1907382" y="64293"/>
                </a:lnTo>
                <a:lnTo>
                  <a:pt x="2131219" y="16668"/>
                </a:lnTo>
                <a:lnTo>
                  <a:pt x="2183607" y="2381"/>
                </a:lnTo>
                <a:lnTo>
                  <a:pt x="2205038" y="0"/>
                </a:lnTo>
                <a:lnTo>
                  <a:pt x="2231232" y="0"/>
                </a:lnTo>
                <a:lnTo>
                  <a:pt x="2250282" y="7143"/>
                </a:lnTo>
                <a:lnTo>
                  <a:pt x="2262188" y="26193"/>
                </a:lnTo>
                <a:lnTo>
                  <a:pt x="2257425" y="47625"/>
                </a:lnTo>
                <a:lnTo>
                  <a:pt x="2207419" y="119062"/>
                </a:lnTo>
                <a:lnTo>
                  <a:pt x="2183607" y="133350"/>
                </a:lnTo>
                <a:lnTo>
                  <a:pt x="1900238" y="211931"/>
                </a:lnTo>
                <a:lnTo>
                  <a:pt x="1393032" y="354806"/>
                </a:lnTo>
                <a:lnTo>
                  <a:pt x="1147763" y="4262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3" name="Google Shape;2473;p223"/>
          <p:cNvSpPr/>
          <p:nvPr/>
        </p:nvSpPr>
        <p:spPr>
          <a:xfrm rot="-5400000">
            <a:off x="5109369" y="3825082"/>
            <a:ext cx="2825750" cy="1173162"/>
          </a:xfrm>
          <a:custGeom>
            <a:avLst/>
            <a:gdLst/>
            <a:ahLst/>
            <a:cxnLst/>
            <a:rect l="l" t="t" r="r" b="b"/>
            <a:pathLst>
              <a:path w="2826544" h="1173957" extrusionOk="0">
                <a:moveTo>
                  <a:pt x="1352550" y="840582"/>
                </a:moveTo>
                <a:lnTo>
                  <a:pt x="1069181" y="757238"/>
                </a:lnTo>
                <a:lnTo>
                  <a:pt x="842963" y="681038"/>
                </a:lnTo>
                <a:lnTo>
                  <a:pt x="642938" y="604838"/>
                </a:lnTo>
                <a:lnTo>
                  <a:pt x="521494" y="550069"/>
                </a:lnTo>
                <a:lnTo>
                  <a:pt x="333375" y="440532"/>
                </a:lnTo>
                <a:lnTo>
                  <a:pt x="228600" y="366713"/>
                </a:lnTo>
                <a:lnTo>
                  <a:pt x="147638" y="295275"/>
                </a:lnTo>
                <a:lnTo>
                  <a:pt x="78581" y="226219"/>
                </a:lnTo>
                <a:lnTo>
                  <a:pt x="16669" y="142875"/>
                </a:lnTo>
                <a:lnTo>
                  <a:pt x="4763" y="111919"/>
                </a:lnTo>
                <a:lnTo>
                  <a:pt x="0" y="88107"/>
                </a:lnTo>
                <a:lnTo>
                  <a:pt x="2381" y="59532"/>
                </a:lnTo>
                <a:lnTo>
                  <a:pt x="14288" y="35719"/>
                </a:lnTo>
                <a:lnTo>
                  <a:pt x="50006" y="19050"/>
                </a:lnTo>
                <a:lnTo>
                  <a:pt x="130969" y="0"/>
                </a:lnTo>
                <a:lnTo>
                  <a:pt x="464344" y="138113"/>
                </a:lnTo>
                <a:lnTo>
                  <a:pt x="488156" y="173832"/>
                </a:lnTo>
                <a:lnTo>
                  <a:pt x="521494" y="209550"/>
                </a:lnTo>
                <a:lnTo>
                  <a:pt x="571500" y="247650"/>
                </a:lnTo>
                <a:lnTo>
                  <a:pt x="669131" y="304800"/>
                </a:lnTo>
                <a:lnTo>
                  <a:pt x="835819" y="383382"/>
                </a:lnTo>
                <a:lnTo>
                  <a:pt x="1045369" y="466725"/>
                </a:lnTo>
                <a:lnTo>
                  <a:pt x="1331119" y="561975"/>
                </a:lnTo>
                <a:lnTo>
                  <a:pt x="1719263" y="673894"/>
                </a:lnTo>
                <a:lnTo>
                  <a:pt x="2088356" y="752475"/>
                </a:lnTo>
                <a:lnTo>
                  <a:pt x="2436019" y="812007"/>
                </a:lnTo>
                <a:lnTo>
                  <a:pt x="2662238" y="840582"/>
                </a:lnTo>
                <a:lnTo>
                  <a:pt x="2717006" y="842963"/>
                </a:lnTo>
                <a:lnTo>
                  <a:pt x="2826544" y="814388"/>
                </a:lnTo>
                <a:lnTo>
                  <a:pt x="2726531" y="1173957"/>
                </a:lnTo>
                <a:lnTo>
                  <a:pt x="2702719" y="1157288"/>
                </a:lnTo>
                <a:lnTo>
                  <a:pt x="2676525" y="1138238"/>
                </a:lnTo>
                <a:lnTo>
                  <a:pt x="2638425" y="1119188"/>
                </a:lnTo>
                <a:lnTo>
                  <a:pt x="2583656" y="1102519"/>
                </a:lnTo>
                <a:lnTo>
                  <a:pt x="2431256" y="1078707"/>
                </a:lnTo>
                <a:lnTo>
                  <a:pt x="2195513" y="1035844"/>
                </a:lnTo>
                <a:lnTo>
                  <a:pt x="1831181" y="964407"/>
                </a:lnTo>
                <a:lnTo>
                  <a:pt x="1352550" y="84058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4" name="Google Shape;2474;p223"/>
          <p:cNvSpPr/>
          <p:nvPr/>
        </p:nvSpPr>
        <p:spPr>
          <a:xfrm>
            <a:off x="5465763" y="5180013"/>
            <a:ext cx="708025" cy="555625"/>
          </a:xfrm>
          <a:custGeom>
            <a:avLst/>
            <a:gdLst/>
            <a:ahLst/>
            <a:cxnLst/>
            <a:rect l="l" t="t" r="r" b="b"/>
            <a:pathLst>
              <a:path w="709612" h="557212" extrusionOk="0">
                <a:moveTo>
                  <a:pt x="204787" y="69056"/>
                </a:moveTo>
                <a:lnTo>
                  <a:pt x="321469" y="121444"/>
                </a:lnTo>
                <a:lnTo>
                  <a:pt x="402431" y="161925"/>
                </a:lnTo>
                <a:lnTo>
                  <a:pt x="459581" y="180975"/>
                </a:lnTo>
                <a:lnTo>
                  <a:pt x="504825" y="188119"/>
                </a:lnTo>
                <a:lnTo>
                  <a:pt x="547687" y="190500"/>
                </a:lnTo>
                <a:lnTo>
                  <a:pt x="709612" y="166687"/>
                </a:lnTo>
                <a:lnTo>
                  <a:pt x="488156" y="557212"/>
                </a:lnTo>
                <a:lnTo>
                  <a:pt x="457200" y="488156"/>
                </a:lnTo>
                <a:lnTo>
                  <a:pt x="419100" y="428625"/>
                </a:lnTo>
                <a:lnTo>
                  <a:pt x="354806" y="354806"/>
                </a:lnTo>
                <a:lnTo>
                  <a:pt x="269081" y="273844"/>
                </a:lnTo>
                <a:lnTo>
                  <a:pt x="171450" y="188119"/>
                </a:lnTo>
                <a:lnTo>
                  <a:pt x="73819" y="107156"/>
                </a:lnTo>
                <a:lnTo>
                  <a:pt x="23812" y="73819"/>
                </a:lnTo>
                <a:lnTo>
                  <a:pt x="9525" y="57150"/>
                </a:lnTo>
                <a:lnTo>
                  <a:pt x="0" y="28575"/>
                </a:lnTo>
                <a:lnTo>
                  <a:pt x="4762" y="7144"/>
                </a:lnTo>
                <a:lnTo>
                  <a:pt x="14287" y="0"/>
                </a:lnTo>
                <a:lnTo>
                  <a:pt x="42862" y="7144"/>
                </a:lnTo>
                <a:lnTo>
                  <a:pt x="204787" y="690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5" name="Google Shape;2475;p223"/>
          <p:cNvSpPr/>
          <p:nvPr/>
        </p:nvSpPr>
        <p:spPr>
          <a:xfrm rot="-5400000">
            <a:off x="3099593" y="2755107"/>
            <a:ext cx="4125913" cy="1981200"/>
          </a:xfrm>
          <a:custGeom>
            <a:avLst/>
            <a:gdLst/>
            <a:ahLst/>
            <a:cxnLst/>
            <a:rect l="l" t="t" r="r" b="b"/>
            <a:pathLst>
              <a:path w="4127157" h="1980611" extrusionOk="0">
                <a:moveTo>
                  <a:pt x="2107710" y="1320408"/>
                </a:moveTo>
                <a:lnTo>
                  <a:pt x="2443108" y="1426323"/>
                </a:lnTo>
                <a:lnTo>
                  <a:pt x="2605511" y="1465158"/>
                </a:lnTo>
                <a:lnTo>
                  <a:pt x="2803219" y="1511055"/>
                </a:lnTo>
                <a:lnTo>
                  <a:pt x="3205696" y="1567543"/>
                </a:lnTo>
                <a:lnTo>
                  <a:pt x="3671722" y="1616970"/>
                </a:lnTo>
                <a:lnTo>
                  <a:pt x="3767046" y="1624031"/>
                </a:lnTo>
                <a:lnTo>
                  <a:pt x="3809412" y="1624031"/>
                </a:lnTo>
                <a:lnTo>
                  <a:pt x="3844717" y="1613439"/>
                </a:lnTo>
                <a:lnTo>
                  <a:pt x="3872961" y="1602848"/>
                </a:lnTo>
                <a:lnTo>
                  <a:pt x="3901205" y="1585195"/>
                </a:lnTo>
                <a:lnTo>
                  <a:pt x="3964754" y="1500463"/>
                </a:lnTo>
                <a:lnTo>
                  <a:pt x="4045956" y="1369835"/>
                </a:lnTo>
                <a:lnTo>
                  <a:pt x="4056547" y="1348652"/>
                </a:lnTo>
                <a:lnTo>
                  <a:pt x="4081261" y="1334530"/>
                </a:lnTo>
                <a:lnTo>
                  <a:pt x="4098913" y="1334530"/>
                </a:lnTo>
                <a:lnTo>
                  <a:pt x="4116566" y="1338060"/>
                </a:lnTo>
                <a:lnTo>
                  <a:pt x="4127157" y="1383957"/>
                </a:lnTo>
                <a:lnTo>
                  <a:pt x="4127157" y="1500463"/>
                </a:lnTo>
                <a:lnTo>
                  <a:pt x="4120096" y="1606378"/>
                </a:lnTo>
                <a:lnTo>
                  <a:pt x="4102444" y="1694641"/>
                </a:lnTo>
                <a:lnTo>
                  <a:pt x="4060078" y="1828800"/>
                </a:lnTo>
                <a:lnTo>
                  <a:pt x="4021242" y="1878227"/>
                </a:lnTo>
                <a:lnTo>
                  <a:pt x="3950632" y="1931184"/>
                </a:lnTo>
                <a:lnTo>
                  <a:pt x="3897675" y="1966489"/>
                </a:lnTo>
                <a:lnTo>
                  <a:pt x="3865900" y="1980611"/>
                </a:lnTo>
                <a:lnTo>
                  <a:pt x="3844717" y="1980611"/>
                </a:lnTo>
                <a:lnTo>
                  <a:pt x="3809412" y="1970020"/>
                </a:lnTo>
                <a:lnTo>
                  <a:pt x="3738802" y="1913532"/>
                </a:lnTo>
                <a:lnTo>
                  <a:pt x="3569338" y="1888818"/>
                </a:lnTo>
                <a:lnTo>
                  <a:pt x="3230410" y="1839391"/>
                </a:lnTo>
                <a:lnTo>
                  <a:pt x="2866768" y="1782903"/>
                </a:lnTo>
                <a:lnTo>
                  <a:pt x="2640816" y="1737007"/>
                </a:lnTo>
                <a:lnTo>
                  <a:pt x="2361906" y="1655805"/>
                </a:lnTo>
                <a:lnTo>
                  <a:pt x="2044161" y="1549890"/>
                </a:lnTo>
                <a:lnTo>
                  <a:pt x="1818209" y="1461628"/>
                </a:lnTo>
                <a:lnTo>
                  <a:pt x="1595787" y="1362774"/>
                </a:lnTo>
                <a:lnTo>
                  <a:pt x="1376896" y="1256859"/>
                </a:lnTo>
                <a:lnTo>
                  <a:pt x="1115639" y="1115639"/>
                </a:lnTo>
                <a:lnTo>
                  <a:pt x="917931" y="992071"/>
                </a:lnTo>
                <a:lnTo>
                  <a:pt x="691979" y="815546"/>
                </a:lnTo>
                <a:lnTo>
                  <a:pt x="444844" y="582533"/>
                </a:lnTo>
                <a:lnTo>
                  <a:pt x="261258" y="384825"/>
                </a:lnTo>
                <a:lnTo>
                  <a:pt x="88263" y="169464"/>
                </a:lnTo>
                <a:lnTo>
                  <a:pt x="17653" y="77671"/>
                </a:lnTo>
                <a:lnTo>
                  <a:pt x="3531" y="42366"/>
                </a:lnTo>
                <a:lnTo>
                  <a:pt x="0" y="21183"/>
                </a:lnTo>
                <a:lnTo>
                  <a:pt x="3531" y="7061"/>
                </a:lnTo>
                <a:lnTo>
                  <a:pt x="17653" y="0"/>
                </a:lnTo>
                <a:lnTo>
                  <a:pt x="38836" y="3530"/>
                </a:lnTo>
                <a:lnTo>
                  <a:pt x="77671" y="31774"/>
                </a:lnTo>
                <a:lnTo>
                  <a:pt x="278910" y="233013"/>
                </a:lnTo>
                <a:lnTo>
                  <a:pt x="497801" y="427191"/>
                </a:lnTo>
                <a:lnTo>
                  <a:pt x="706101" y="603716"/>
                </a:lnTo>
                <a:lnTo>
                  <a:pt x="893217" y="741405"/>
                </a:lnTo>
                <a:lnTo>
                  <a:pt x="1094456" y="872034"/>
                </a:lnTo>
                <a:lnTo>
                  <a:pt x="1331000" y="999132"/>
                </a:lnTo>
                <a:lnTo>
                  <a:pt x="1620501" y="1133291"/>
                </a:lnTo>
                <a:lnTo>
                  <a:pt x="2107710" y="132040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9C326F1-0D20-B24B-AA56-4F3FDAF2C523}"/>
              </a:ext>
            </a:extLst>
          </p:cNvPr>
          <p:cNvGrpSpPr/>
          <p:nvPr/>
        </p:nvGrpSpPr>
        <p:grpSpPr>
          <a:xfrm>
            <a:off x="2582944" y="1678734"/>
            <a:ext cx="4554538" cy="4141788"/>
            <a:chOff x="2727325" y="1835150"/>
            <a:chExt cx="4554538" cy="4141788"/>
          </a:xfrm>
        </p:grpSpPr>
        <p:sp>
          <p:nvSpPr>
            <p:cNvPr id="12" name="Google Shape;2467;p223">
              <a:extLst>
                <a:ext uri="{FF2B5EF4-FFF2-40B4-BE49-F238E27FC236}">
                  <a16:creationId xmlns:a16="http://schemas.microsoft.com/office/drawing/2014/main" id="{4B3B08C9-28BD-C849-AB6B-383DA0D4F869}"/>
                </a:ext>
              </a:extLst>
            </p:cNvPr>
            <p:cNvSpPr/>
            <p:nvPr/>
          </p:nvSpPr>
          <p:spPr>
            <a:xfrm rot="-5400000">
              <a:off x="1857375" y="3514725"/>
              <a:ext cx="2959100" cy="501650"/>
            </a:xfrm>
            <a:custGeom>
              <a:avLst/>
              <a:gdLst/>
              <a:ahLst/>
              <a:cxnLst/>
              <a:rect l="l" t="t" r="r" b="b"/>
              <a:pathLst>
                <a:path w="2959565" h="502276" extrusionOk="0">
                  <a:moveTo>
                    <a:pt x="592428" y="486822"/>
                  </a:moveTo>
                  <a:lnTo>
                    <a:pt x="66970" y="502276"/>
                  </a:lnTo>
                  <a:lnTo>
                    <a:pt x="0" y="257578"/>
                  </a:lnTo>
                  <a:lnTo>
                    <a:pt x="427578" y="244699"/>
                  </a:lnTo>
                  <a:lnTo>
                    <a:pt x="1040613" y="234396"/>
                  </a:lnTo>
                  <a:lnTo>
                    <a:pt x="1895770" y="218941"/>
                  </a:lnTo>
                  <a:lnTo>
                    <a:pt x="2601532" y="206062"/>
                  </a:lnTo>
                  <a:lnTo>
                    <a:pt x="2707139" y="203486"/>
                  </a:lnTo>
                  <a:cubicBezTo>
                    <a:pt x="2738895" y="198194"/>
                    <a:pt x="2727603" y="198335"/>
                    <a:pt x="2740624" y="198335"/>
                  </a:cubicBezTo>
                  <a:lnTo>
                    <a:pt x="2766382" y="188032"/>
                  </a:lnTo>
                  <a:lnTo>
                    <a:pt x="2794715" y="172577"/>
                  </a:lnTo>
                  <a:lnTo>
                    <a:pt x="2830776" y="136516"/>
                  </a:lnTo>
                  <a:lnTo>
                    <a:pt x="2866837" y="82425"/>
                  </a:lnTo>
                  <a:lnTo>
                    <a:pt x="2897746" y="28334"/>
                  </a:lnTo>
                  <a:lnTo>
                    <a:pt x="2910625" y="7728"/>
                  </a:lnTo>
                  <a:lnTo>
                    <a:pt x="2923504" y="0"/>
                  </a:lnTo>
                  <a:lnTo>
                    <a:pt x="2938959" y="0"/>
                  </a:lnTo>
                  <a:lnTo>
                    <a:pt x="2954413" y="7728"/>
                  </a:lnTo>
                  <a:lnTo>
                    <a:pt x="2959565" y="28334"/>
                  </a:lnTo>
                  <a:lnTo>
                    <a:pt x="2959565" y="79849"/>
                  </a:lnTo>
                  <a:lnTo>
                    <a:pt x="2941534" y="182880"/>
                  </a:lnTo>
                  <a:lnTo>
                    <a:pt x="2890019" y="368336"/>
                  </a:lnTo>
                  <a:lnTo>
                    <a:pt x="2725169" y="453337"/>
                  </a:lnTo>
                  <a:lnTo>
                    <a:pt x="2287288" y="453337"/>
                  </a:lnTo>
                  <a:lnTo>
                    <a:pt x="2019407" y="448185"/>
                  </a:lnTo>
                  <a:lnTo>
                    <a:pt x="1854557" y="450761"/>
                  </a:lnTo>
                  <a:lnTo>
                    <a:pt x="1553192" y="463640"/>
                  </a:lnTo>
                  <a:lnTo>
                    <a:pt x="1367736" y="468791"/>
                  </a:lnTo>
                  <a:lnTo>
                    <a:pt x="1156523" y="468791"/>
                  </a:lnTo>
                  <a:lnTo>
                    <a:pt x="1009703" y="468791"/>
                  </a:lnTo>
                  <a:lnTo>
                    <a:pt x="592428" y="4868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468;p223">
              <a:extLst>
                <a:ext uri="{FF2B5EF4-FFF2-40B4-BE49-F238E27FC236}">
                  <a16:creationId xmlns:a16="http://schemas.microsoft.com/office/drawing/2014/main" id="{A0055941-B3A3-BD4F-B133-BCC33845B3EA}"/>
                </a:ext>
              </a:extLst>
            </p:cNvPr>
            <p:cNvSpPr/>
            <p:nvPr/>
          </p:nvSpPr>
          <p:spPr>
            <a:xfrm>
              <a:off x="4857750" y="2933700"/>
              <a:ext cx="2424113" cy="579438"/>
            </a:xfrm>
            <a:custGeom>
              <a:avLst/>
              <a:gdLst/>
              <a:ahLst/>
              <a:cxnLst/>
              <a:rect l="l" t="t" r="r" b="b"/>
              <a:pathLst>
                <a:path w="2424113" h="578644" extrusionOk="0">
                  <a:moveTo>
                    <a:pt x="1564481" y="297656"/>
                  </a:moveTo>
                  <a:lnTo>
                    <a:pt x="1169194" y="385763"/>
                  </a:lnTo>
                  <a:lnTo>
                    <a:pt x="916781" y="428625"/>
                  </a:lnTo>
                  <a:lnTo>
                    <a:pt x="771525" y="457200"/>
                  </a:lnTo>
                  <a:lnTo>
                    <a:pt x="619125" y="497681"/>
                  </a:lnTo>
                  <a:lnTo>
                    <a:pt x="483394" y="545306"/>
                  </a:lnTo>
                  <a:lnTo>
                    <a:pt x="409575" y="578644"/>
                  </a:lnTo>
                  <a:lnTo>
                    <a:pt x="376238" y="571500"/>
                  </a:lnTo>
                  <a:lnTo>
                    <a:pt x="261938" y="504825"/>
                  </a:lnTo>
                  <a:lnTo>
                    <a:pt x="161925" y="433388"/>
                  </a:lnTo>
                  <a:lnTo>
                    <a:pt x="100013" y="373856"/>
                  </a:lnTo>
                  <a:lnTo>
                    <a:pt x="38100" y="292894"/>
                  </a:lnTo>
                  <a:lnTo>
                    <a:pt x="7144" y="233363"/>
                  </a:lnTo>
                  <a:lnTo>
                    <a:pt x="0" y="207169"/>
                  </a:lnTo>
                  <a:lnTo>
                    <a:pt x="4763" y="192881"/>
                  </a:lnTo>
                  <a:lnTo>
                    <a:pt x="26194" y="188119"/>
                  </a:lnTo>
                  <a:lnTo>
                    <a:pt x="54769" y="195263"/>
                  </a:lnTo>
                  <a:lnTo>
                    <a:pt x="92869" y="226219"/>
                  </a:lnTo>
                  <a:lnTo>
                    <a:pt x="145256" y="257175"/>
                  </a:lnTo>
                  <a:lnTo>
                    <a:pt x="221456" y="285750"/>
                  </a:lnTo>
                  <a:lnTo>
                    <a:pt x="292894" y="302419"/>
                  </a:lnTo>
                  <a:lnTo>
                    <a:pt x="383381" y="311944"/>
                  </a:lnTo>
                  <a:lnTo>
                    <a:pt x="428625" y="309563"/>
                  </a:lnTo>
                  <a:lnTo>
                    <a:pt x="616744" y="283369"/>
                  </a:lnTo>
                  <a:lnTo>
                    <a:pt x="988219" y="219075"/>
                  </a:lnTo>
                  <a:lnTo>
                    <a:pt x="1243013" y="178594"/>
                  </a:lnTo>
                  <a:lnTo>
                    <a:pt x="1528763" y="123825"/>
                  </a:lnTo>
                  <a:lnTo>
                    <a:pt x="1793081" y="73819"/>
                  </a:lnTo>
                  <a:lnTo>
                    <a:pt x="2028825" y="0"/>
                  </a:lnTo>
                  <a:lnTo>
                    <a:pt x="2076450" y="11906"/>
                  </a:lnTo>
                  <a:lnTo>
                    <a:pt x="2188369" y="76200"/>
                  </a:lnTo>
                  <a:lnTo>
                    <a:pt x="2355056" y="192881"/>
                  </a:lnTo>
                  <a:lnTo>
                    <a:pt x="2393156" y="228600"/>
                  </a:lnTo>
                  <a:lnTo>
                    <a:pt x="2419350" y="273844"/>
                  </a:lnTo>
                  <a:lnTo>
                    <a:pt x="2424113" y="302419"/>
                  </a:lnTo>
                  <a:lnTo>
                    <a:pt x="2412206" y="323850"/>
                  </a:lnTo>
                  <a:lnTo>
                    <a:pt x="2390775" y="335756"/>
                  </a:lnTo>
                  <a:lnTo>
                    <a:pt x="2055019" y="261938"/>
                  </a:lnTo>
                  <a:lnTo>
                    <a:pt x="2040731" y="245269"/>
                  </a:lnTo>
                  <a:lnTo>
                    <a:pt x="2016919" y="230981"/>
                  </a:lnTo>
                  <a:lnTo>
                    <a:pt x="1976438" y="223838"/>
                  </a:lnTo>
                  <a:lnTo>
                    <a:pt x="1912144" y="235744"/>
                  </a:lnTo>
                  <a:lnTo>
                    <a:pt x="1564481" y="2976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469;p223">
              <a:extLst>
                <a:ext uri="{FF2B5EF4-FFF2-40B4-BE49-F238E27FC236}">
                  <a16:creationId xmlns:a16="http://schemas.microsoft.com/office/drawing/2014/main" id="{848096C5-BBCE-A047-86F5-C98FEF8CAE7B}"/>
                </a:ext>
              </a:extLst>
            </p:cNvPr>
            <p:cNvSpPr/>
            <p:nvPr/>
          </p:nvSpPr>
          <p:spPr>
            <a:xfrm rot="-5400000">
              <a:off x="2665413" y="2854325"/>
              <a:ext cx="2863850" cy="1463675"/>
            </a:xfrm>
            <a:custGeom>
              <a:avLst/>
              <a:gdLst/>
              <a:ahLst/>
              <a:cxnLst/>
              <a:rect l="l" t="t" r="r" b="b"/>
              <a:pathLst>
                <a:path w="2864261" h="1463040" extrusionOk="0">
                  <a:moveTo>
                    <a:pt x="2575775" y="628489"/>
                  </a:moveTo>
                  <a:lnTo>
                    <a:pt x="2537138" y="376063"/>
                  </a:lnTo>
                  <a:lnTo>
                    <a:pt x="2493350" y="108182"/>
                  </a:lnTo>
                  <a:lnTo>
                    <a:pt x="2653048" y="0"/>
                  </a:lnTo>
                  <a:lnTo>
                    <a:pt x="2676230" y="164849"/>
                  </a:lnTo>
                  <a:lnTo>
                    <a:pt x="2730321" y="489397"/>
                  </a:lnTo>
                  <a:lnTo>
                    <a:pt x="2797291" y="855157"/>
                  </a:lnTo>
                  <a:lnTo>
                    <a:pt x="2864261" y="1190008"/>
                  </a:lnTo>
                  <a:lnTo>
                    <a:pt x="2861686" y="1205462"/>
                  </a:lnTo>
                  <a:lnTo>
                    <a:pt x="2766382" y="1331675"/>
                  </a:lnTo>
                  <a:lnTo>
                    <a:pt x="2681381" y="1426979"/>
                  </a:lnTo>
                  <a:lnTo>
                    <a:pt x="2653048" y="1452737"/>
                  </a:lnTo>
                  <a:lnTo>
                    <a:pt x="2616987" y="1463040"/>
                  </a:lnTo>
                  <a:lnTo>
                    <a:pt x="2596381" y="1457888"/>
                  </a:lnTo>
                  <a:lnTo>
                    <a:pt x="2570623" y="1439858"/>
                  </a:lnTo>
                  <a:lnTo>
                    <a:pt x="2537138" y="1414100"/>
                  </a:lnTo>
                  <a:lnTo>
                    <a:pt x="2506229" y="1396070"/>
                  </a:lnTo>
                  <a:lnTo>
                    <a:pt x="2457289" y="1375463"/>
                  </a:lnTo>
                  <a:lnTo>
                    <a:pt x="2091529" y="1362584"/>
                  </a:lnTo>
                  <a:lnTo>
                    <a:pt x="1308493" y="1326524"/>
                  </a:lnTo>
                  <a:lnTo>
                    <a:pt x="698035" y="1295614"/>
                  </a:lnTo>
                  <a:lnTo>
                    <a:pt x="51515" y="1262129"/>
                  </a:lnTo>
                  <a:lnTo>
                    <a:pt x="0" y="1068946"/>
                  </a:lnTo>
                  <a:lnTo>
                    <a:pt x="927279" y="1086977"/>
                  </a:lnTo>
                  <a:lnTo>
                    <a:pt x="1094704" y="1089552"/>
                  </a:lnTo>
                  <a:lnTo>
                    <a:pt x="1826224" y="1110159"/>
                  </a:lnTo>
                  <a:lnTo>
                    <a:pt x="2604108" y="1105007"/>
                  </a:lnTo>
                  <a:lnTo>
                    <a:pt x="2632442" y="1097280"/>
                  </a:lnTo>
                  <a:lnTo>
                    <a:pt x="2647896" y="1079249"/>
                  </a:lnTo>
                  <a:lnTo>
                    <a:pt x="2650472" y="1053492"/>
                  </a:lnTo>
                  <a:lnTo>
                    <a:pt x="2650472" y="1009703"/>
                  </a:lnTo>
                  <a:lnTo>
                    <a:pt x="2616987" y="842278"/>
                  </a:lnTo>
                  <a:lnTo>
                    <a:pt x="2575775" y="62848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470;p223">
              <a:extLst>
                <a:ext uri="{FF2B5EF4-FFF2-40B4-BE49-F238E27FC236}">
                  <a16:creationId xmlns:a16="http://schemas.microsoft.com/office/drawing/2014/main" id="{701BEF7E-E079-B948-B6AE-E3DF16221103}"/>
                </a:ext>
              </a:extLst>
            </p:cNvPr>
            <p:cNvSpPr/>
            <p:nvPr/>
          </p:nvSpPr>
          <p:spPr>
            <a:xfrm>
              <a:off x="3446463" y="3040063"/>
              <a:ext cx="1090612" cy="352425"/>
            </a:xfrm>
            <a:custGeom>
              <a:avLst/>
              <a:gdLst/>
              <a:ahLst/>
              <a:cxnLst/>
              <a:rect l="l" t="t" r="r" b="b"/>
              <a:pathLst>
                <a:path w="1090612" h="352425" extrusionOk="0">
                  <a:moveTo>
                    <a:pt x="297656" y="311944"/>
                  </a:moveTo>
                  <a:lnTo>
                    <a:pt x="147637" y="335757"/>
                  </a:lnTo>
                  <a:lnTo>
                    <a:pt x="28575" y="352425"/>
                  </a:lnTo>
                  <a:lnTo>
                    <a:pt x="0" y="200025"/>
                  </a:lnTo>
                  <a:lnTo>
                    <a:pt x="216694" y="154782"/>
                  </a:lnTo>
                  <a:lnTo>
                    <a:pt x="338137" y="128588"/>
                  </a:lnTo>
                  <a:lnTo>
                    <a:pt x="476250" y="104775"/>
                  </a:lnTo>
                  <a:lnTo>
                    <a:pt x="585787" y="92869"/>
                  </a:lnTo>
                  <a:lnTo>
                    <a:pt x="704850" y="61913"/>
                  </a:lnTo>
                  <a:lnTo>
                    <a:pt x="828675" y="23813"/>
                  </a:lnTo>
                  <a:lnTo>
                    <a:pt x="885825" y="2382"/>
                  </a:lnTo>
                  <a:lnTo>
                    <a:pt x="907256" y="0"/>
                  </a:lnTo>
                  <a:lnTo>
                    <a:pt x="938212" y="4763"/>
                  </a:lnTo>
                  <a:lnTo>
                    <a:pt x="1000125" y="38100"/>
                  </a:lnTo>
                  <a:lnTo>
                    <a:pt x="1088231" y="90488"/>
                  </a:lnTo>
                  <a:lnTo>
                    <a:pt x="1090612" y="140494"/>
                  </a:lnTo>
                  <a:lnTo>
                    <a:pt x="883444" y="192882"/>
                  </a:lnTo>
                  <a:lnTo>
                    <a:pt x="550069" y="266700"/>
                  </a:lnTo>
                  <a:lnTo>
                    <a:pt x="297656" y="3119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471;p223">
              <a:extLst>
                <a:ext uri="{FF2B5EF4-FFF2-40B4-BE49-F238E27FC236}">
                  <a16:creationId xmlns:a16="http://schemas.microsoft.com/office/drawing/2014/main" id="{FC55CEB3-4622-7A4B-B2D5-22D06F0F7780}"/>
                </a:ext>
              </a:extLst>
            </p:cNvPr>
            <p:cNvSpPr/>
            <p:nvPr/>
          </p:nvSpPr>
          <p:spPr>
            <a:xfrm>
              <a:off x="3471863" y="3903663"/>
              <a:ext cx="1062037" cy="342900"/>
            </a:xfrm>
            <a:custGeom>
              <a:avLst/>
              <a:gdLst/>
              <a:ahLst/>
              <a:cxnLst/>
              <a:rect l="l" t="t" r="r" b="b"/>
              <a:pathLst>
                <a:path w="1062037" h="342900" extrusionOk="0">
                  <a:moveTo>
                    <a:pt x="250031" y="297656"/>
                  </a:moveTo>
                  <a:lnTo>
                    <a:pt x="23812" y="342900"/>
                  </a:lnTo>
                  <a:lnTo>
                    <a:pt x="0" y="185737"/>
                  </a:lnTo>
                  <a:lnTo>
                    <a:pt x="328612" y="130969"/>
                  </a:lnTo>
                  <a:lnTo>
                    <a:pt x="659606" y="73819"/>
                  </a:lnTo>
                  <a:lnTo>
                    <a:pt x="1052512" y="0"/>
                  </a:lnTo>
                  <a:lnTo>
                    <a:pt x="1062037" y="180975"/>
                  </a:lnTo>
                  <a:lnTo>
                    <a:pt x="733425" y="228600"/>
                  </a:lnTo>
                  <a:lnTo>
                    <a:pt x="250031" y="2976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472;p223">
              <a:extLst>
                <a:ext uri="{FF2B5EF4-FFF2-40B4-BE49-F238E27FC236}">
                  <a16:creationId xmlns:a16="http://schemas.microsoft.com/office/drawing/2014/main" id="{798EF25A-366C-114F-B8E1-C5BF6FB96430}"/>
                </a:ext>
              </a:extLst>
            </p:cNvPr>
            <p:cNvSpPr/>
            <p:nvPr/>
          </p:nvSpPr>
          <p:spPr>
            <a:xfrm>
              <a:off x="2727325" y="4833938"/>
              <a:ext cx="2262188" cy="685800"/>
            </a:xfrm>
            <a:custGeom>
              <a:avLst/>
              <a:gdLst/>
              <a:ahLst/>
              <a:cxnLst/>
              <a:rect l="l" t="t" r="r" b="b"/>
              <a:pathLst>
                <a:path w="2262188" h="685800" extrusionOk="0">
                  <a:moveTo>
                    <a:pt x="1147763" y="426243"/>
                  </a:moveTo>
                  <a:lnTo>
                    <a:pt x="804863" y="521493"/>
                  </a:lnTo>
                  <a:lnTo>
                    <a:pt x="514350" y="602456"/>
                  </a:lnTo>
                  <a:lnTo>
                    <a:pt x="407194" y="685800"/>
                  </a:lnTo>
                  <a:lnTo>
                    <a:pt x="357188" y="671512"/>
                  </a:lnTo>
                  <a:lnTo>
                    <a:pt x="283369" y="638175"/>
                  </a:lnTo>
                  <a:lnTo>
                    <a:pt x="216694" y="592931"/>
                  </a:lnTo>
                  <a:lnTo>
                    <a:pt x="166688" y="547687"/>
                  </a:lnTo>
                  <a:lnTo>
                    <a:pt x="107157" y="481012"/>
                  </a:lnTo>
                  <a:lnTo>
                    <a:pt x="59532" y="414337"/>
                  </a:lnTo>
                  <a:lnTo>
                    <a:pt x="30957" y="361950"/>
                  </a:lnTo>
                  <a:lnTo>
                    <a:pt x="14288" y="319087"/>
                  </a:lnTo>
                  <a:lnTo>
                    <a:pt x="0" y="271462"/>
                  </a:lnTo>
                  <a:lnTo>
                    <a:pt x="0" y="257175"/>
                  </a:lnTo>
                  <a:lnTo>
                    <a:pt x="4763" y="238125"/>
                  </a:lnTo>
                  <a:lnTo>
                    <a:pt x="23813" y="228600"/>
                  </a:lnTo>
                  <a:lnTo>
                    <a:pt x="42863" y="235743"/>
                  </a:lnTo>
                  <a:lnTo>
                    <a:pt x="102394" y="285750"/>
                  </a:lnTo>
                  <a:lnTo>
                    <a:pt x="169069" y="330993"/>
                  </a:lnTo>
                  <a:lnTo>
                    <a:pt x="230982" y="361950"/>
                  </a:lnTo>
                  <a:lnTo>
                    <a:pt x="276225" y="376237"/>
                  </a:lnTo>
                  <a:lnTo>
                    <a:pt x="333375" y="381000"/>
                  </a:lnTo>
                  <a:lnTo>
                    <a:pt x="400050" y="373856"/>
                  </a:lnTo>
                  <a:lnTo>
                    <a:pt x="611982" y="335756"/>
                  </a:lnTo>
                  <a:lnTo>
                    <a:pt x="864394" y="285750"/>
                  </a:lnTo>
                  <a:lnTo>
                    <a:pt x="1323975" y="190500"/>
                  </a:lnTo>
                  <a:lnTo>
                    <a:pt x="1700213" y="107156"/>
                  </a:lnTo>
                  <a:lnTo>
                    <a:pt x="1907382" y="64293"/>
                  </a:lnTo>
                  <a:lnTo>
                    <a:pt x="2131219" y="16668"/>
                  </a:lnTo>
                  <a:lnTo>
                    <a:pt x="2183607" y="2381"/>
                  </a:lnTo>
                  <a:lnTo>
                    <a:pt x="2205038" y="0"/>
                  </a:lnTo>
                  <a:lnTo>
                    <a:pt x="2231232" y="0"/>
                  </a:lnTo>
                  <a:lnTo>
                    <a:pt x="2250282" y="7143"/>
                  </a:lnTo>
                  <a:lnTo>
                    <a:pt x="2262188" y="26193"/>
                  </a:lnTo>
                  <a:lnTo>
                    <a:pt x="2257425" y="47625"/>
                  </a:lnTo>
                  <a:lnTo>
                    <a:pt x="2207419" y="119062"/>
                  </a:lnTo>
                  <a:lnTo>
                    <a:pt x="2183607" y="133350"/>
                  </a:lnTo>
                  <a:lnTo>
                    <a:pt x="1900238" y="211931"/>
                  </a:lnTo>
                  <a:lnTo>
                    <a:pt x="1393032" y="354806"/>
                  </a:lnTo>
                  <a:lnTo>
                    <a:pt x="1147763" y="42624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473;p223">
              <a:extLst>
                <a:ext uri="{FF2B5EF4-FFF2-40B4-BE49-F238E27FC236}">
                  <a16:creationId xmlns:a16="http://schemas.microsoft.com/office/drawing/2014/main" id="{FA0B6A02-441E-1744-9F2F-1FAF7E4279D2}"/>
                </a:ext>
              </a:extLst>
            </p:cNvPr>
            <p:cNvSpPr/>
            <p:nvPr/>
          </p:nvSpPr>
          <p:spPr>
            <a:xfrm rot="-5400000">
              <a:off x="5261769" y="3977482"/>
              <a:ext cx="2825750" cy="1173162"/>
            </a:xfrm>
            <a:custGeom>
              <a:avLst/>
              <a:gdLst/>
              <a:ahLst/>
              <a:cxnLst/>
              <a:rect l="l" t="t" r="r" b="b"/>
              <a:pathLst>
                <a:path w="2826544" h="1173957" extrusionOk="0">
                  <a:moveTo>
                    <a:pt x="1352550" y="840582"/>
                  </a:moveTo>
                  <a:lnTo>
                    <a:pt x="1069181" y="757238"/>
                  </a:lnTo>
                  <a:lnTo>
                    <a:pt x="842963" y="681038"/>
                  </a:lnTo>
                  <a:lnTo>
                    <a:pt x="642938" y="604838"/>
                  </a:lnTo>
                  <a:lnTo>
                    <a:pt x="521494" y="550069"/>
                  </a:lnTo>
                  <a:lnTo>
                    <a:pt x="333375" y="440532"/>
                  </a:lnTo>
                  <a:lnTo>
                    <a:pt x="228600" y="366713"/>
                  </a:lnTo>
                  <a:lnTo>
                    <a:pt x="147638" y="295275"/>
                  </a:lnTo>
                  <a:lnTo>
                    <a:pt x="78581" y="226219"/>
                  </a:lnTo>
                  <a:lnTo>
                    <a:pt x="16669" y="142875"/>
                  </a:lnTo>
                  <a:lnTo>
                    <a:pt x="4763" y="111919"/>
                  </a:lnTo>
                  <a:lnTo>
                    <a:pt x="0" y="88107"/>
                  </a:lnTo>
                  <a:lnTo>
                    <a:pt x="2381" y="59532"/>
                  </a:lnTo>
                  <a:lnTo>
                    <a:pt x="14288" y="35719"/>
                  </a:lnTo>
                  <a:lnTo>
                    <a:pt x="50006" y="19050"/>
                  </a:lnTo>
                  <a:lnTo>
                    <a:pt x="130969" y="0"/>
                  </a:lnTo>
                  <a:lnTo>
                    <a:pt x="464344" y="138113"/>
                  </a:lnTo>
                  <a:lnTo>
                    <a:pt x="488156" y="173832"/>
                  </a:lnTo>
                  <a:lnTo>
                    <a:pt x="521494" y="209550"/>
                  </a:lnTo>
                  <a:lnTo>
                    <a:pt x="571500" y="247650"/>
                  </a:lnTo>
                  <a:lnTo>
                    <a:pt x="669131" y="304800"/>
                  </a:lnTo>
                  <a:lnTo>
                    <a:pt x="835819" y="383382"/>
                  </a:lnTo>
                  <a:lnTo>
                    <a:pt x="1045369" y="466725"/>
                  </a:lnTo>
                  <a:lnTo>
                    <a:pt x="1331119" y="561975"/>
                  </a:lnTo>
                  <a:lnTo>
                    <a:pt x="1719263" y="673894"/>
                  </a:lnTo>
                  <a:lnTo>
                    <a:pt x="2088356" y="752475"/>
                  </a:lnTo>
                  <a:lnTo>
                    <a:pt x="2436019" y="812007"/>
                  </a:lnTo>
                  <a:lnTo>
                    <a:pt x="2662238" y="840582"/>
                  </a:lnTo>
                  <a:lnTo>
                    <a:pt x="2717006" y="842963"/>
                  </a:lnTo>
                  <a:lnTo>
                    <a:pt x="2826544" y="814388"/>
                  </a:lnTo>
                  <a:lnTo>
                    <a:pt x="2726531" y="1173957"/>
                  </a:lnTo>
                  <a:lnTo>
                    <a:pt x="2702719" y="1157288"/>
                  </a:lnTo>
                  <a:lnTo>
                    <a:pt x="2676525" y="1138238"/>
                  </a:lnTo>
                  <a:lnTo>
                    <a:pt x="2638425" y="1119188"/>
                  </a:lnTo>
                  <a:lnTo>
                    <a:pt x="2583656" y="1102519"/>
                  </a:lnTo>
                  <a:lnTo>
                    <a:pt x="2431256" y="1078707"/>
                  </a:lnTo>
                  <a:lnTo>
                    <a:pt x="2195513" y="1035844"/>
                  </a:lnTo>
                  <a:lnTo>
                    <a:pt x="1831181" y="964407"/>
                  </a:lnTo>
                  <a:lnTo>
                    <a:pt x="1352550" y="84058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474;p223">
              <a:extLst>
                <a:ext uri="{FF2B5EF4-FFF2-40B4-BE49-F238E27FC236}">
                  <a16:creationId xmlns:a16="http://schemas.microsoft.com/office/drawing/2014/main" id="{5C5A4A60-B47A-F546-9893-7585F24E40CE}"/>
                </a:ext>
              </a:extLst>
            </p:cNvPr>
            <p:cNvSpPr/>
            <p:nvPr/>
          </p:nvSpPr>
          <p:spPr>
            <a:xfrm>
              <a:off x="5618163" y="5332413"/>
              <a:ext cx="708025" cy="555625"/>
            </a:xfrm>
            <a:custGeom>
              <a:avLst/>
              <a:gdLst/>
              <a:ahLst/>
              <a:cxnLst/>
              <a:rect l="l" t="t" r="r" b="b"/>
              <a:pathLst>
                <a:path w="709612" h="557212" extrusionOk="0">
                  <a:moveTo>
                    <a:pt x="204787" y="69056"/>
                  </a:moveTo>
                  <a:lnTo>
                    <a:pt x="321469" y="121444"/>
                  </a:lnTo>
                  <a:lnTo>
                    <a:pt x="402431" y="161925"/>
                  </a:lnTo>
                  <a:lnTo>
                    <a:pt x="459581" y="180975"/>
                  </a:lnTo>
                  <a:lnTo>
                    <a:pt x="504825" y="188119"/>
                  </a:lnTo>
                  <a:lnTo>
                    <a:pt x="547687" y="190500"/>
                  </a:lnTo>
                  <a:lnTo>
                    <a:pt x="709612" y="166687"/>
                  </a:lnTo>
                  <a:lnTo>
                    <a:pt x="488156" y="557212"/>
                  </a:lnTo>
                  <a:lnTo>
                    <a:pt x="457200" y="488156"/>
                  </a:lnTo>
                  <a:lnTo>
                    <a:pt x="419100" y="428625"/>
                  </a:lnTo>
                  <a:lnTo>
                    <a:pt x="354806" y="354806"/>
                  </a:lnTo>
                  <a:lnTo>
                    <a:pt x="269081" y="273844"/>
                  </a:lnTo>
                  <a:lnTo>
                    <a:pt x="171450" y="188119"/>
                  </a:lnTo>
                  <a:lnTo>
                    <a:pt x="73819" y="107156"/>
                  </a:lnTo>
                  <a:lnTo>
                    <a:pt x="23812" y="73819"/>
                  </a:lnTo>
                  <a:lnTo>
                    <a:pt x="9525" y="57150"/>
                  </a:lnTo>
                  <a:lnTo>
                    <a:pt x="0" y="28575"/>
                  </a:lnTo>
                  <a:lnTo>
                    <a:pt x="4762" y="7144"/>
                  </a:lnTo>
                  <a:lnTo>
                    <a:pt x="14287" y="0"/>
                  </a:lnTo>
                  <a:lnTo>
                    <a:pt x="42862" y="7144"/>
                  </a:lnTo>
                  <a:lnTo>
                    <a:pt x="204787" y="690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475;p223">
              <a:extLst>
                <a:ext uri="{FF2B5EF4-FFF2-40B4-BE49-F238E27FC236}">
                  <a16:creationId xmlns:a16="http://schemas.microsoft.com/office/drawing/2014/main" id="{6D4E38BC-6616-B24C-BB87-65DCB1ADBF05}"/>
                </a:ext>
              </a:extLst>
            </p:cNvPr>
            <p:cNvSpPr/>
            <p:nvPr/>
          </p:nvSpPr>
          <p:spPr>
            <a:xfrm rot="-5400000">
              <a:off x="3251993" y="2907507"/>
              <a:ext cx="4125913" cy="1981200"/>
            </a:xfrm>
            <a:custGeom>
              <a:avLst/>
              <a:gdLst/>
              <a:ahLst/>
              <a:cxnLst/>
              <a:rect l="l" t="t" r="r" b="b"/>
              <a:pathLst>
                <a:path w="4127157" h="1980611" extrusionOk="0">
                  <a:moveTo>
                    <a:pt x="2107710" y="1320408"/>
                  </a:moveTo>
                  <a:lnTo>
                    <a:pt x="2443108" y="1426323"/>
                  </a:lnTo>
                  <a:lnTo>
                    <a:pt x="2605511" y="1465158"/>
                  </a:lnTo>
                  <a:lnTo>
                    <a:pt x="2803219" y="1511055"/>
                  </a:lnTo>
                  <a:lnTo>
                    <a:pt x="3205696" y="1567543"/>
                  </a:lnTo>
                  <a:lnTo>
                    <a:pt x="3671722" y="1616970"/>
                  </a:lnTo>
                  <a:lnTo>
                    <a:pt x="3767046" y="1624031"/>
                  </a:lnTo>
                  <a:lnTo>
                    <a:pt x="3809412" y="1624031"/>
                  </a:lnTo>
                  <a:lnTo>
                    <a:pt x="3844717" y="1613439"/>
                  </a:lnTo>
                  <a:lnTo>
                    <a:pt x="3872961" y="1602848"/>
                  </a:lnTo>
                  <a:lnTo>
                    <a:pt x="3901205" y="1585195"/>
                  </a:lnTo>
                  <a:lnTo>
                    <a:pt x="3964754" y="1500463"/>
                  </a:lnTo>
                  <a:lnTo>
                    <a:pt x="4045956" y="1369835"/>
                  </a:lnTo>
                  <a:lnTo>
                    <a:pt x="4056547" y="1348652"/>
                  </a:lnTo>
                  <a:lnTo>
                    <a:pt x="4081261" y="1334530"/>
                  </a:lnTo>
                  <a:lnTo>
                    <a:pt x="4098913" y="1334530"/>
                  </a:lnTo>
                  <a:lnTo>
                    <a:pt x="4116566" y="1338060"/>
                  </a:lnTo>
                  <a:lnTo>
                    <a:pt x="4127157" y="1383957"/>
                  </a:lnTo>
                  <a:lnTo>
                    <a:pt x="4127157" y="1500463"/>
                  </a:lnTo>
                  <a:lnTo>
                    <a:pt x="4120096" y="1606378"/>
                  </a:lnTo>
                  <a:lnTo>
                    <a:pt x="4102444" y="1694641"/>
                  </a:lnTo>
                  <a:lnTo>
                    <a:pt x="4060078" y="1828800"/>
                  </a:lnTo>
                  <a:lnTo>
                    <a:pt x="4021242" y="1878227"/>
                  </a:lnTo>
                  <a:lnTo>
                    <a:pt x="3950632" y="1931184"/>
                  </a:lnTo>
                  <a:lnTo>
                    <a:pt x="3897675" y="1966489"/>
                  </a:lnTo>
                  <a:lnTo>
                    <a:pt x="3865900" y="1980611"/>
                  </a:lnTo>
                  <a:lnTo>
                    <a:pt x="3844717" y="1980611"/>
                  </a:lnTo>
                  <a:lnTo>
                    <a:pt x="3809412" y="1970020"/>
                  </a:lnTo>
                  <a:lnTo>
                    <a:pt x="3738802" y="1913532"/>
                  </a:lnTo>
                  <a:lnTo>
                    <a:pt x="3569338" y="1888818"/>
                  </a:lnTo>
                  <a:lnTo>
                    <a:pt x="3230410" y="1839391"/>
                  </a:lnTo>
                  <a:lnTo>
                    <a:pt x="2866768" y="1782903"/>
                  </a:lnTo>
                  <a:lnTo>
                    <a:pt x="2640816" y="1737007"/>
                  </a:lnTo>
                  <a:lnTo>
                    <a:pt x="2361906" y="1655805"/>
                  </a:lnTo>
                  <a:lnTo>
                    <a:pt x="2044161" y="1549890"/>
                  </a:lnTo>
                  <a:lnTo>
                    <a:pt x="1818209" y="1461628"/>
                  </a:lnTo>
                  <a:lnTo>
                    <a:pt x="1595787" y="1362774"/>
                  </a:lnTo>
                  <a:lnTo>
                    <a:pt x="1376896" y="1256859"/>
                  </a:lnTo>
                  <a:lnTo>
                    <a:pt x="1115639" y="1115639"/>
                  </a:lnTo>
                  <a:lnTo>
                    <a:pt x="917931" y="992071"/>
                  </a:lnTo>
                  <a:lnTo>
                    <a:pt x="691979" y="815546"/>
                  </a:lnTo>
                  <a:lnTo>
                    <a:pt x="444844" y="582533"/>
                  </a:lnTo>
                  <a:lnTo>
                    <a:pt x="261258" y="384825"/>
                  </a:lnTo>
                  <a:lnTo>
                    <a:pt x="88263" y="169464"/>
                  </a:lnTo>
                  <a:lnTo>
                    <a:pt x="17653" y="77671"/>
                  </a:lnTo>
                  <a:lnTo>
                    <a:pt x="3531" y="42366"/>
                  </a:lnTo>
                  <a:lnTo>
                    <a:pt x="0" y="21183"/>
                  </a:lnTo>
                  <a:lnTo>
                    <a:pt x="3531" y="7061"/>
                  </a:lnTo>
                  <a:lnTo>
                    <a:pt x="17653" y="0"/>
                  </a:lnTo>
                  <a:lnTo>
                    <a:pt x="38836" y="3530"/>
                  </a:lnTo>
                  <a:lnTo>
                    <a:pt x="77671" y="31774"/>
                  </a:lnTo>
                  <a:lnTo>
                    <a:pt x="278910" y="233013"/>
                  </a:lnTo>
                  <a:lnTo>
                    <a:pt x="497801" y="427191"/>
                  </a:lnTo>
                  <a:lnTo>
                    <a:pt x="706101" y="603716"/>
                  </a:lnTo>
                  <a:lnTo>
                    <a:pt x="893217" y="741405"/>
                  </a:lnTo>
                  <a:lnTo>
                    <a:pt x="1094456" y="872034"/>
                  </a:lnTo>
                  <a:lnTo>
                    <a:pt x="1331000" y="999132"/>
                  </a:lnTo>
                  <a:lnTo>
                    <a:pt x="1620501" y="1133291"/>
                  </a:lnTo>
                  <a:lnTo>
                    <a:pt x="2107710" y="132040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2480;p224">
            <a:extLst>
              <a:ext uri="{FF2B5EF4-FFF2-40B4-BE49-F238E27FC236}">
                <a16:creationId xmlns:a16="http://schemas.microsoft.com/office/drawing/2014/main" id="{FFBC6801-10A0-0C48-86ED-03FCCEBDB2A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7094" y="1683368"/>
            <a:ext cx="4559300" cy="414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0" name="Google Shape;2480;p2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3033" y="1731880"/>
            <a:ext cx="4559300" cy="414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3" name="Google Shape;3583;p325"/>
          <p:cNvSpPr txBox="1"/>
          <p:nvPr/>
        </p:nvSpPr>
        <p:spPr>
          <a:xfrm>
            <a:off x="4664968" y="6741368"/>
            <a:ext cx="328842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美</a:t>
            </a:r>
            <a:endParaRPr/>
          </a:p>
        </p:txBody>
      </p:sp>
      <p:sp>
        <p:nvSpPr>
          <p:cNvPr id="3584" name="Google Shape;3584;p325"/>
          <p:cNvSpPr/>
          <p:nvPr/>
        </p:nvSpPr>
        <p:spPr>
          <a:xfrm>
            <a:off x="3789363" y="1560513"/>
            <a:ext cx="687387" cy="754062"/>
          </a:xfrm>
          <a:custGeom>
            <a:avLst/>
            <a:gdLst/>
            <a:ahLst/>
            <a:cxnLst/>
            <a:rect l="l" t="t" r="r" b="b"/>
            <a:pathLst>
              <a:path w="688181" h="754856" extrusionOk="0">
                <a:moveTo>
                  <a:pt x="235744" y="361950"/>
                </a:moveTo>
                <a:lnTo>
                  <a:pt x="169069" y="273844"/>
                </a:lnTo>
                <a:lnTo>
                  <a:pt x="97631" y="171450"/>
                </a:lnTo>
                <a:lnTo>
                  <a:pt x="38100" y="88106"/>
                </a:lnTo>
                <a:lnTo>
                  <a:pt x="9525" y="47625"/>
                </a:lnTo>
                <a:lnTo>
                  <a:pt x="0" y="21431"/>
                </a:lnTo>
                <a:lnTo>
                  <a:pt x="2381" y="4762"/>
                </a:lnTo>
                <a:lnTo>
                  <a:pt x="21431" y="0"/>
                </a:lnTo>
                <a:lnTo>
                  <a:pt x="52387" y="9525"/>
                </a:lnTo>
                <a:lnTo>
                  <a:pt x="130969" y="57150"/>
                </a:lnTo>
                <a:lnTo>
                  <a:pt x="266700" y="140494"/>
                </a:lnTo>
                <a:lnTo>
                  <a:pt x="388144" y="214312"/>
                </a:lnTo>
                <a:lnTo>
                  <a:pt x="519112" y="309562"/>
                </a:lnTo>
                <a:lnTo>
                  <a:pt x="590550" y="364331"/>
                </a:lnTo>
                <a:lnTo>
                  <a:pt x="623887" y="400050"/>
                </a:lnTo>
                <a:lnTo>
                  <a:pt x="642937" y="433387"/>
                </a:lnTo>
                <a:lnTo>
                  <a:pt x="666750" y="497681"/>
                </a:lnTo>
                <a:lnTo>
                  <a:pt x="678656" y="552450"/>
                </a:lnTo>
                <a:lnTo>
                  <a:pt x="688181" y="638175"/>
                </a:lnTo>
                <a:lnTo>
                  <a:pt x="683419" y="685800"/>
                </a:lnTo>
                <a:lnTo>
                  <a:pt x="669131" y="728662"/>
                </a:lnTo>
                <a:lnTo>
                  <a:pt x="650081" y="750094"/>
                </a:lnTo>
                <a:lnTo>
                  <a:pt x="626269" y="754856"/>
                </a:lnTo>
                <a:lnTo>
                  <a:pt x="588169" y="750094"/>
                </a:lnTo>
                <a:lnTo>
                  <a:pt x="547687" y="733425"/>
                </a:lnTo>
                <a:lnTo>
                  <a:pt x="500062" y="700087"/>
                </a:lnTo>
                <a:lnTo>
                  <a:pt x="471487" y="673894"/>
                </a:lnTo>
                <a:lnTo>
                  <a:pt x="431006" y="623887"/>
                </a:lnTo>
                <a:lnTo>
                  <a:pt x="371475" y="547687"/>
                </a:lnTo>
                <a:lnTo>
                  <a:pt x="235744" y="3619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5" name="Google Shape;3585;p325"/>
          <p:cNvSpPr/>
          <p:nvPr/>
        </p:nvSpPr>
        <p:spPr>
          <a:xfrm>
            <a:off x="4943475" y="1379538"/>
            <a:ext cx="1023938" cy="1047750"/>
          </a:xfrm>
          <a:custGeom>
            <a:avLst/>
            <a:gdLst/>
            <a:ahLst/>
            <a:cxnLst/>
            <a:rect l="l" t="t" r="r" b="b"/>
            <a:pathLst>
              <a:path w="1023938" h="1047750" extrusionOk="0">
                <a:moveTo>
                  <a:pt x="438150" y="502444"/>
                </a:moveTo>
                <a:lnTo>
                  <a:pt x="507206" y="404812"/>
                </a:lnTo>
                <a:lnTo>
                  <a:pt x="569119" y="311944"/>
                </a:lnTo>
                <a:lnTo>
                  <a:pt x="585788" y="273844"/>
                </a:lnTo>
                <a:lnTo>
                  <a:pt x="590550" y="247650"/>
                </a:lnTo>
                <a:lnTo>
                  <a:pt x="590550" y="219075"/>
                </a:lnTo>
                <a:lnTo>
                  <a:pt x="581025" y="190500"/>
                </a:lnTo>
                <a:lnTo>
                  <a:pt x="538163" y="135731"/>
                </a:lnTo>
                <a:lnTo>
                  <a:pt x="469106" y="61912"/>
                </a:lnTo>
                <a:lnTo>
                  <a:pt x="452438" y="35719"/>
                </a:lnTo>
                <a:lnTo>
                  <a:pt x="454819" y="19050"/>
                </a:lnTo>
                <a:lnTo>
                  <a:pt x="471488" y="4762"/>
                </a:lnTo>
                <a:lnTo>
                  <a:pt x="492919" y="0"/>
                </a:lnTo>
                <a:lnTo>
                  <a:pt x="528638" y="7144"/>
                </a:lnTo>
                <a:lnTo>
                  <a:pt x="607219" y="38100"/>
                </a:lnTo>
                <a:lnTo>
                  <a:pt x="690563" y="76200"/>
                </a:lnTo>
                <a:lnTo>
                  <a:pt x="769144" y="116681"/>
                </a:lnTo>
                <a:lnTo>
                  <a:pt x="842963" y="161925"/>
                </a:lnTo>
                <a:lnTo>
                  <a:pt x="912019" y="216694"/>
                </a:lnTo>
                <a:lnTo>
                  <a:pt x="959644" y="264319"/>
                </a:lnTo>
                <a:lnTo>
                  <a:pt x="1000125" y="316706"/>
                </a:lnTo>
                <a:lnTo>
                  <a:pt x="1019175" y="347662"/>
                </a:lnTo>
                <a:lnTo>
                  <a:pt x="1023938" y="371475"/>
                </a:lnTo>
                <a:lnTo>
                  <a:pt x="1014413" y="388144"/>
                </a:lnTo>
                <a:lnTo>
                  <a:pt x="997744" y="392906"/>
                </a:lnTo>
                <a:lnTo>
                  <a:pt x="962025" y="395287"/>
                </a:lnTo>
                <a:lnTo>
                  <a:pt x="931069" y="402431"/>
                </a:lnTo>
                <a:lnTo>
                  <a:pt x="838200" y="459581"/>
                </a:lnTo>
                <a:lnTo>
                  <a:pt x="707231" y="540544"/>
                </a:lnTo>
                <a:lnTo>
                  <a:pt x="540544" y="657225"/>
                </a:lnTo>
                <a:lnTo>
                  <a:pt x="311944" y="826294"/>
                </a:lnTo>
                <a:lnTo>
                  <a:pt x="178594" y="933450"/>
                </a:lnTo>
                <a:lnTo>
                  <a:pt x="0" y="1047750"/>
                </a:lnTo>
                <a:lnTo>
                  <a:pt x="80963" y="928687"/>
                </a:lnTo>
                <a:lnTo>
                  <a:pt x="242888" y="754856"/>
                </a:lnTo>
                <a:lnTo>
                  <a:pt x="345281" y="633412"/>
                </a:lnTo>
                <a:lnTo>
                  <a:pt x="438150" y="50244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6" name="Google Shape;3586;p325"/>
          <p:cNvSpPr/>
          <p:nvPr/>
        </p:nvSpPr>
        <p:spPr>
          <a:xfrm>
            <a:off x="2541588" y="4137025"/>
            <a:ext cx="4506912" cy="673100"/>
          </a:xfrm>
          <a:custGeom>
            <a:avLst/>
            <a:gdLst/>
            <a:ahLst/>
            <a:cxnLst/>
            <a:rect l="l" t="t" r="r" b="b"/>
            <a:pathLst>
              <a:path w="4506163" h="672998" extrusionOk="0">
                <a:moveTo>
                  <a:pt x="1664208" y="241401"/>
                </a:moveTo>
                <a:lnTo>
                  <a:pt x="1887322" y="204825"/>
                </a:lnTo>
                <a:lnTo>
                  <a:pt x="2048256" y="182880"/>
                </a:lnTo>
                <a:lnTo>
                  <a:pt x="2271370" y="160934"/>
                </a:lnTo>
                <a:lnTo>
                  <a:pt x="2465222" y="146304"/>
                </a:lnTo>
                <a:lnTo>
                  <a:pt x="2761488" y="120700"/>
                </a:lnTo>
                <a:lnTo>
                  <a:pt x="3061411" y="98755"/>
                </a:lnTo>
                <a:lnTo>
                  <a:pt x="3350362" y="76809"/>
                </a:lnTo>
                <a:lnTo>
                  <a:pt x="3628339" y="54864"/>
                </a:lnTo>
                <a:lnTo>
                  <a:pt x="3833165" y="32918"/>
                </a:lnTo>
                <a:lnTo>
                  <a:pt x="3964838" y="3657"/>
                </a:lnTo>
                <a:lnTo>
                  <a:pt x="3990442" y="0"/>
                </a:lnTo>
                <a:lnTo>
                  <a:pt x="4034333" y="7315"/>
                </a:lnTo>
                <a:lnTo>
                  <a:pt x="4125773" y="29260"/>
                </a:lnTo>
                <a:lnTo>
                  <a:pt x="4315968" y="98755"/>
                </a:lnTo>
                <a:lnTo>
                  <a:pt x="4429354" y="153619"/>
                </a:lnTo>
                <a:lnTo>
                  <a:pt x="4487875" y="190195"/>
                </a:lnTo>
                <a:lnTo>
                  <a:pt x="4498848" y="204825"/>
                </a:lnTo>
                <a:lnTo>
                  <a:pt x="4506163" y="219456"/>
                </a:lnTo>
                <a:lnTo>
                  <a:pt x="4506163" y="241401"/>
                </a:lnTo>
                <a:lnTo>
                  <a:pt x="4502506" y="277977"/>
                </a:lnTo>
                <a:lnTo>
                  <a:pt x="4487875" y="299923"/>
                </a:lnTo>
                <a:lnTo>
                  <a:pt x="4465930" y="314553"/>
                </a:lnTo>
                <a:lnTo>
                  <a:pt x="4422038" y="318211"/>
                </a:lnTo>
                <a:lnTo>
                  <a:pt x="4279392" y="314553"/>
                </a:lnTo>
                <a:lnTo>
                  <a:pt x="4155034" y="303580"/>
                </a:lnTo>
                <a:lnTo>
                  <a:pt x="3961181" y="285292"/>
                </a:lnTo>
                <a:lnTo>
                  <a:pt x="3760013" y="274320"/>
                </a:lnTo>
                <a:lnTo>
                  <a:pt x="3529584" y="277977"/>
                </a:lnTo>
                <a:lnTo>
                  <a:pt x="3204058" y="281635"/>
                </a:lnTo>
                <a:lnTo>
                  <a:pt x="2746858" y="296265"/>
                </a:lnTo>
                <a:lnTo>
                  <a:pt x="2275027" y="318211"/>
                </a:lnTo>
                <a:lnTo>
                  <a:pt x="1887322" y="376732"/>
                </a:lnTo>
                <a:lnTo>
                  <a:pt x="1528877" y="442569"/>
                </a:lnTo>
                <a:lnTo>
                  <a:pt x="1137514" y="519379"/>
                </a:lnTo>
                <a:lnTo>
                  <a:pt x="760781" y="603504"/>
                </a:lnTo>
                <a:lnTo>
                  <a:pt x="658368" y="643737"/>
                </a:lnTo>
                <a:lnTo>
                  <a:pt x="555955" y="672998"/>
                </a:lnTo>
                <a:lnTo>
                  <a:pt x="512064" y="672998"/>
                </a:lnTo>
                <a:lnTo>
                  <a:pt x="442570" y="651052"/>
                </a:lnTo>
                <a:lnTo>
                  <a:pt x="343814" y="603504"/>
                </a:lnTo>
                <a:lnTo>
                  <a:pt x="252374" y="544982"/>
                </a:lnTo>
                <a:lnTo>
                  <a:pt x="193853" y="497433"/>
                </a:lnTo>
                <a:lnTo>
                  <a:pt x="102413" y="416966"/>
                </a:lnTo>
                <a:lnTo>
                  <a:pt x="25603" y="332841"/>
                </a:lnTo>
                <a:lnTo>
                  <a:pt x="0" y="285292"/>
                </a:lnTo>
                <a:lnTo>
                  <a:pt x="3658" y="259689"/>
                </a:lnTo>
                <a:lnTo>
                  <a:pt x="18288" y="259689"/>
                </a:lnTo>
                <a:lnTo>
                  <a:pt x="51206" y="270662"/>
                </a:lnTo>
                <a:lnTo>
                  <a:pt x="135331" y="307238"/>
                </a:lnTo>
                <a:lnTo>
                  <a:pt x="230429" y="347472"/>
                </a:lnTo>
                <a:lnTo>
                  <a:pt x="318211" y="376732"/>
                </a:lnTo>
                <a:lnTo>
                  <a:pt x="369418" y="391363"/>
                </a:lnTo>
                <a:lnTo>
                  <a:pt x="435254" y="405993"/>
                </a:lnTo>
                <a:lnTo>
                  <a:pt x="497434" y="413308"/>
                </a:lnTo>
                <a:lnTo>
                  <a:pt x="618134" y="405993"/>
                </a:lnTo>
                <a:lnTo>
                  <a:pt x="782726" y="376732"/>
                </a:lnTo>
                <a:lnTo>
                  <a:pt x="1148486" y="318211"/>
                </a:lnTo>
                <a:lnTo>
                  <a:pt x="1664208" y="24140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7" name="Google Shape;3587;p325"/>
          <p:cNvSpPr/>
          <p:nvPr/>
        </p:nvSpPr>
        <p:spPr>
          <a:xfrm>
            <a:off x="3452813" y="2157413"/>
            <a:ext cx="2740025" cy="495300"/>
          </a:xfrm>
          <a:custGeom>
            <a:avLst/>
            <a:gdLst/>
            <a:ahLst/>
            <a:cxnLst/>
            <a:rect l="l" t="t" r="r" b="b"/>
            <a:pathLst>
              <a:path w="2740818" h="495300" extrusionOk="0">
                <a:moveTo>
                  <a:pt x="1226343" y="185737"/>
                </a:moveTo>
                <a:lnTo>
                  <a:pt x="945356" y="211931"/>
                </a:lnTo>
                <a:lnTo>
                  <a:pt x="676275" y="238125"/>
                </a:lnTo>
                <a:lnTo>
                  <a:pt x="419100" y="264318"/>
                </a:lnTo>
                <a:lnTo>
                  <a:pt x="388143" y="266700"/>
                </a:lnTo>
                <a:lnTo>
                  <a:pt x="364331" y="266700"/>
                </a:lnTo>
                <a:lnTo>
                  <a:pt x="290512" y="247650"/>
                </a:lnTo>
                <a:lnTo>
                  <a:pt x="145256" y="190500"/>
                </a:lnTo>
                <a:lnTo>
                  <a:pt x="59531" y="152400"/>
                </a:lnTo>
                <a:lnTo>
                  <a:pt x="21431" y="140493"/>
                </a:lnTo>
                <a:lnTo>
                  <a:pt x="7143" y="142875"/>
                </a:lnTo>
                <a:lnTo>
                  <a:pt x="0" y="159543"/>
                </a:lnTo>
                <a:lnTo>
                  <a:pt x="7143" y="183356"/>
                </a:lnTo>
                <a:lnTo>
                  <a:pt x="26193" y="209550"/>
                </a:lnTo>
                <a:lnTo>
                  <a:pt x="80962" y="266700"/>
                </a:lnTo>
                <a:lnTo>
                  <a:pt x="121443" y="304800"/>
                </a:lnTo>
                <a:lnTo>
                  <a:pt x="169068" y="347662"/>
                </a:lnTo>
                <a:lnTo>
                  <a:pt x="238125" y="397668"/>
                </a:lnTo>
                <a:lnTo>
                  <a:pt x="309562" y="442912"/>
                </a:lnTo>
                <a:lnTo>
                  <a:pt x="366712" y="476250"/>
                </a:lnTo>
                <a:lnTo>
                  <a:pt x="397668" y="490537"/>
                </a:lnTo>
                <a:lnTo>
                  <a:pt x="409575" y="495300"/>
                </a:lnTo>
                <a:lnTo>
                  <a:pt x="426243" y="495300"/>
                </a:lnTo>
                <a:lnTo>
                  <a:pt x="476250" y="488156"/>
                </a:lnTo>
                <a:lnTo>
                  <a:pt x="523875" y="471487"/>
                </a:lnTo>
                <a:lnTo>
                  <a:pt x="578643" y="445293"/>
                </a:lnTo>
                <a:lnTo>
                  <a:pt x="695325" y="421481"/>
                </a:lnTo>
                <a:lnTo>
                  <a:pt x="950118" y="385762"/>
                </a:lnTo>
                <a:lnTo>
                  <a:pt x="1178718" y="352425"/>
                </a:lnTo>
                <a:lnTo>
                  <a:pt x="1450181" y="335756"/>
                </a:lnTo>
                <a:lnTo>
                  <a:pt x="1709737" y="309562"/>
                </a:lnTo>
                <a:lnTo>
                  <a:pt x="1921668" y="292893"/>
                </a:lnTo>
                <a:lnTo>
                  <a:pt x="2014537" y="283368"/>
                </a:lnTo>
                <a:lnTo>
                  <a:pt x="2181225" y="276225"/>
                </a:lnTo>
                <a:lnTo>
                  <a:pt x="2369343" y="269081"/>
                </a:lnTo>
                <a:lnTo>
                  <a:pt x="2569368" y="266700"/>
                </a:lnTo>
                <a:lnTo>
                  <a:pt x="2638425" y="261937"/>
                </a:lnTo>
                <a:lnTo>
                  <a:pt x="2695575" y="247650"/>
                </a:lnTo>
                <a:lnTo>
                  <a:pt x="2717006" y="238125"/>
                </a:lnTo>
                <a:lnTo>
                  <a:pt x="2733675" y="211931"/>
                </a:lnTo>
                <a:lnTo>
                  <a:pt x="2740818" y="183356"/>
                </a:lnTo>
                <a:lnTo>
                  <a:pt x="2733675" y="169068"/>
                </a:lnTo>
                <a:lnTo>
                  <a:pt x="2702718" y="145256"/>
                </a:lnTo>
                <a:lnTo>
                  <a:pt x="2678906" y="114300"/>
                </a:lnTo>
                <a:lnTo>
                  <a:pt x="2628900" y="88106"/>
                </a:lnTo>
                <a:lnTo>
                  <a:pt x="2497931" y="35718"/>
                </a:lnTo>
                <a:lnTo>
                  <a:pt x="2402681" y="7143"/>
                </a:lnTo>
                <a:lnTo>
                  <a:pt x="2355056" y="0"/>
                </a:lnTo>
                <a:lnTo>
                  <a:pt x="2331243" y="2381"/>
                </a:lnTo>
                <a:lnTo>
                  <a:pt x="2309812" y="9525"/>
                </a:lnTo>
                <a:lnTo>
                  <a:pt x="2293143" y="26193"/>
                </a:lnTo>
                <a:lnTo>
                  <a:pt x="2271712" y="40481"/>
                </a:lnTo>
                <a:lnTo>
                  <a:pt x="2176462" y="66675"/>
                </a:lnTo>
                <a:lnTo>
                  <a:pt x="1914525" y="107156"/>
                </a:lnTo>
                <a:lnTo>
                  <a:pt x="1650206" y="140493"/>
                </a:lnTo>
                <a:lnTo>
                  <a:pt x="1543050" y="159543"/>
                </a:lnTo>
                <a:lnTo>
                  <a:pt x="1226343" y="18573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8" name="Google Shape;3588;p325"/>
          <p:cNvSpPr/>
          <p:nvPr/>
        </p:nvSpPr>
        <p:spPr>
          <a:xfrm>
            <a:off x="4598988" y="2379663"/>
            <a:ext cx="303212" cy="1252537"/>
          </a:xfrm>
          <a:custGeom>
            <a:avLst/>
            <a:gdLst/>
            <a:ahLst/>
            <a:cxnLst/>
            <a:rect l="l" t="t" r="r" b="b"/>
            <a:pathLst>
              <a:path w="303130" h="1252603" extrusionOk="0">
                <a:moveTo>
                  <a:pt x="300625" y="428390"/>
                </a:moveTo>
                <a:lnTo>
                  <a:pt x="303130" y="1119827"/>
                </a:lnTo>
                <a:lnTo>
                  <a:pt x="185385" y="1252603"/>
                </a:lnTo>
                <a:lnTo>
                  <a:pt x="55115" y="1144879"/>
                </a:lnTo>
                <a:lnTo>
                  <a:pt x="57620" y="403338"/>
                </a:lnTo>
                <a:lnTo>
                  <a:pt x="57620" y="330687"/>
                </a:lnTo>
                <a:lnTo>
                  <a:pt x="55115" y="275573"/>
                </a:lnTo>
                <a:lnTo>
                  <a:pt x="52610" y="237995"/>
                </a:lnTo>
                <a:lnTo>
                  <a:pt x="45094" y="200417"/>
                </a:lnTo>
                <a:lnTo>
                  <a:pt x="30063" y="160333"/>
                </a:lnTo>
                <a:lnTo>
                  <a:pt x="0" y="117745"/>
                </a:lnTo>
                <a:lnTo>
                  <a:pt x="35073" y="0"/>
                </a:lnTo>
                <a:lnTo>
                  <a:pt x="300625" y="107724"/>
                </a:lnTo>
                <a:lnTo>
                  <a:pt x="300625" y="42839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9" name="Google Shape;3589;p325"/>
          <p:cNvSpPr/>
          <p:nvPr/>
        </p:nvSpPr>
        <p:spPr>
          <a:xfrm>
            <a:off x="3465513" y="2751138"/>
            <a:ext cx="2603500" cy="525462"/>
          </a:xfrm>
          <a:custGeom>
            <a:avLst/>
            <a:gdLst/>
            <a:ahLst/>
            <a:cxnLst/>
            <a:rect l="l" t="t" r="r" b="b"/>
            <a:pathLst>
              <a:path w="2605087" h="526256" extrusionOk="0">
                <a:moveTo>
                  <a:pt x="1028700" y="192881"/>
                </a:moveTo>
                <a:lnTo>
                  <a:pt x="1228725" y="161925"/>
                </a:lnTo>
                <a:lnTo>
                  <a:pt x="1464469" y="140494"/>
                </a:lnTo>
                <a:lnTo>
                  <a:pt x="1785937" y="97631"/>
                </a:lnTo>
                <a:lnTo>
                  <a:pt x="2021681" y="61912"/>
                </a:lnTo>
                <a:lnTo>
                  <a:pt x="2062162" y="52387"/>
                </a:lnTo>
                <a:lnTo>
                  <a:pt x="2095500" y="40481"/>
                </a:lnTo>
                <a:lnTo>
                  <a:pt x="2116931" y="26194"/>
                </a:lnTo>
                <a:lnTo>
                  <a:pt x="2135981" y="7144"/>
                </a:lnTo>
                <a:lnTo>
                  <a:pt x="2147887" y="0"/>
                </a:lnTo>
                <a:lnTo>
                  <a:pt x="2164556" y="0"/>
                </a:lnTo>
                <a:lnTo>
                  <a:pt x="2195512" y="0"/>
                </a:lnTo>
                <a:lnTo>
                  <a:pt x="2257425" y="11906"/>
                </a:lnTo>
                <a:lnTo>
                  <a:pt x="2312194" y="28575"/>
                </a:lnTo>
                <a:lnTo>
                  <a:pt x="2388394" y="57150"/>
                </a:lnTo>
                <a:lnTo>
                  <a:pt x="2462212" y="85725"/>
                </a:lnTo>
                <a:lnTo>
                  <a:pt x="2526506" y="121444"/>
                </a:lnTo>
                <a:lnTo>
                  <a:pt x="2559844" y="142875"/>
                </a:lnTo>
                <a:lnTo>
                  <a:pt x="2581275" y="161925"/>
                </a:lnTo>
                <a:lnTo>
                  <a:pt x="2595562" y="180975"/>
                </a:lnTo>
                <a:lnTo>
                  <a:pt x="2602706" y="195262"/>
                </a:lnTo>
                <a:lnTo>
                  <a:pt x="2605087" y="219075"/>
                </a:lnTo>
                <a:lnTo>
                  <a:pt x="2600325" y="233362"/>
                </a:lnTo>
                <a:lnTo>
                  <a:pt x="2588419" y="247650"/>
                </a:lnTo>
                <a:lnTo>
                  <a:pt x="2559844" y="264319"/>
                </a:lnTo>
                <a:lnTo>
                  <a:pt x="2516981" y="269081"/>
                </a:lnTo>
                <a:lnTo>
                  <a:pt x="2378869" y="276225"/>
                </a:lnTo>
                <a:lnTo>
                  <a:pt x="2233612" y="280987"/>
                </a:lnTo>
                <a:lnTo>
                  <a:pt x="2124075" y="273844"/>
                </a:lnTo>
                <a:lnTo>
                  <a:pt x="1897856" y="273844"/>
                </a:lnTo>
                <a:lnTo>
                  <a:pt x="1447800" y="297656"/>
                </a:lnTo>
                <a:lnTo>
                  <a:pt x="1171575" y="323850"/>
                </a:lnTo>
                <a:lnTo>
                  <a:pt x="854869" y="388144"/>
                </a:lnTo>
                <a:lnTo>
                  <a:pt x="602456" y="454819"/>
                </a:lnTo>
                <a:lnTo>
                  <a:pt x="497681" y="497681"/>
                </a:lnTo>
                <a:lnTo>
                  <a:pt x="433387" y="516731"/>
                </a:lnTo>
                <a:lnTo>
                  <a:pt x="366712" y="526256"/>
                </a:lnTo>
                <a:lnTo>
                  <a:pt x="350044" y="519112"/>
                </a:lnTo>
                <a:lnTo>
                  <a:pt x="278606" y="469106"/>
                </a:lnTo>
                <a:lnTo>
                  <a:pt x="154781" y="354806"/>
                </a:lnTo>
                <a:lnTo>
                  <a:pt x="45244" y="252412"/>
                </a:lnTo>
                <a:lnTo>
                  <a:pt x="7144" y="209550"/>
                </a:lnTo>
                <a:lnTo>
                  <a:pt x="0" y="195262"/>
                </a:lnTo>
                <a:lnTo>
                  <a:pt x="4762" y="178594"/>
                </a:lnTo>
                <a:lnTo>
                  <a:pt x="26194" y="169069"/>
                </a:lnTo>
                <a:lnTo>
                  <a:pt x="47625" y="169069"/>
                </a:lnTo>
                <a:lnTo>
                  <a:pt x="76200" y="176212"/>
                </a:lnTo>
                <a:lnTo>
                  <a:pt x="188119" y="228600"/>
                </a:lnTo>
                <a:lnTo>
                  <a:pt x="290512" y="266700"/>
                </a:lnTo>
                <a:lnTo>
                  <a:pt x="388144" y="297656"/>
                </a:lnTo>
                <a:lnTo>
                  <a:pt x="409575" y="300037"/>
                </a:lnTo>
                <a:lnTo>
                  <a:pt x="502444" y="280987"/>
                </a:lnTo>
                <a:lnTo>
                  <a:pt x="740569" y="240506"/>
                </a:lnTo>
                <a:lnTo>
                  <a:pt x="1028700" y="1928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0" name="Google Shape;3590;p325"/>
          <p:cNvSpPr/>
          <p:nvPr/>
        </p:nvSpPr>
        <p:spPr>
          <a:xfrm>
            <a:off x="3233738" y="3371850"/>
            <a:ext cx="3021012" cy="579438"/>
          </a:xfrm>
          <a:custGeom>
            <a:avLst/>
            <a:gdLst/>
            <a:ahLst/>
            <a:cxnLst/>
            <a:rect l="l" t="t" r="r" b="b"/>
            <a:pathLst>
              <a:path w="3021278" h="578702" extrusionOk="0">
                <a:moveTo>
                  <a:pt x="997072" y="225468"/>
                </a:moveTo>
                <a:lnTo>
                  <a:pt x="1250098" y="180374"/>
                </a:lnTo>
                <a:lnTo>
                  <a:pt x="1450514" y="142796"/>
                </a:lnTo>
                <a:lnTo>
                  <a:pt x="1648425" y="107723"/>
                </a:lnTo>
                <a:lnTo>
                  <a:pt x="1781201" y="97703"/>
                </a:lnTo>
                <a:lnTo>
                  <a:pt x="2079321" y="67640"/>
                </a:lnTo>
                <a:lnTo>
                  <a:pt x="2357399" y="40083"/>
                </a:lnTo>
                <a:lnTo>
                  <a:pt x="2557815" y="15031"/>
                </a:lnTo>
                <a:lnTo>
                  <a:pt x="2580362" y="5010"/>
                </a:lnTo>
                <a:lnTo>
                  <a:pt x="2607919" y="0"/>
                </a:lnTo>
                <a:lnTo>
                  <a:pt x="2658023" y="12526"/>
                </a:lnTo>
                <a:lnTo>
                  <a:pt x="2720653" y="32567"/>
                </a:lnTo>
                <a:lnTo>
                  <a:pt x="2825872" y="77661"/>
                </a:lnTo>
                <a:lnTo>
                  <a:pt x="2953638" y="145301"/>
                </a:lnTo>
                <a:lnTo>
                  <a:pt x="2981195" y="162838"/>
                </a:lnTo>
                <a:lnTo>
                  <a:pt x="3006247" y="187890"/>
                </a:lnTo>
                <a:lnTo>
                  <a:pt x="3016268" y="205426"/>
                </a:lnTo>
                <a:lnTo>
                  <a:pt x="3021278" y="225468"/>
                </a:lnTo>
                <a:lnTo>
                  <a:pt x="3013762" y="248015"/>
                </a:lnTo>
                <a:lnTo>
                  <a:pt x="2996226" y="268057"/>
                </a:lnTo>
                <a:lnTo>
                  <a:pt x="2963658" y="278077"/>
                </a:lnTo>
                <a:lnTo>
                  <a:pt x="2888502" y="283088"/>
                </a:lnTo>
                <a:lnTo>
                  <a:pt x="2813346" y="273067"/>
                </a:lnTo>
                <a:lnTo>
                  <a:pt x="2582867" y="248015"/>
                </a:lnTo>
                <a:lnTo>
                  <a:pt x="2362409" y="235489"/>
                </a:lnTo>
                <a:lnTo>
                  <a:pt x="2229633" y="245510"/>
                </a:lnTo>
                <a:lnTo>
                  <a:pt x="1929008" y="270562"/>
                </a:lnTo>
                <a:lnTo>
                  <a:pt x="1520660" y="310645"/>
                </a:lnTo>
                <a:lnTo>
                  <a:pt x="1307718" y="328181"/>
                </a:lnTo>
                <a:lnTo>
                  <a:pt x="1137364" y="360749"/>
                </a:lnTo>
                <a:lnTo>
                  <a:pt x="856781" y="423379"/>
                </a:lnTo>
                <a:lnTo>
                  <a:pt x="586218" y="491020"/>
                </a:lnTo>
                <a:lnTo>
                  <a:pt x="483505" y="526093"/>
                </a:lnTo>
                <a:lnTo>
                  <a:pt x="465968" y="543629"/>
                </a:lnTo>
                <a:lnTo>
                  <a:pt x="438411" y="566176"/>
                </a:lnTo>
                <a:lnTo>
                  <a:pt x="413359" y="576197"/>
                </a:lnTo>
                <a:lnTo>
                  <a:pt x="375781" y="578702"/>
                </a:lnTo>
                <a:lnTo>
                  <a:pt x="353234" y="571186"/>
                </a:lnTo>
                <a:lnTo>
                  <a:pt x="310646" y="538619"/>
                </a:lnTo>
                <a:lnTo>
                  <a:pt x="225469" y="470978"/>
                </a:lnTo>
                <a:lnTo>
                  <a:pt x="122755" y="378286"/>
                </a:lnTo>
                <a:lnTo>
                  <a:pt x="10021" y="253025"/>
                </a:lnTo>
                <a:lnTo>
                  <a:pt x="0" y="230478"/>
                </a:lnTo>
                <a:lnTo>
                  <a:pt x="0" y="210437"/>
                </a:lnTo>
                <a:lnTo>
                  <a:pt x="12526" y="202921"/>
                </a:lnTo>
                <a:lnTo>
                  <a:pt x="40084" y="207932"/>
                </a:lnTo>
                <a:lnTo>
                  <a:pt x="85177" y="227973"/>
                </a:lnTo>
                <a:lnTo>
                  <a:pt x="147807" y="260541"/>
                </a:lnTo>
                <a:lnTo>
                  <a:pt x="205427" y="288098"/>
                </a:lnTo>
                <a:lnTo>
                  <a:pt x="270562" y="310645"/>
                </a:lnTo>
                <a:lnTo>
                  <a:pt x="320667" y="320666"/>
                </a:lnTo>
                <a:lnTo>
                  <a:pt x="373276" y="328181"/>
                </a:lnTo>
                <a:lnTo>
                  <a:pt x="475989" y="315655"/>
                </a:lnTo>
                <a:lnTo>
                  <a:pt x="696447" y="278077"/>
                </a:lnTo>
                <a:lnTo>
                  <a:pt x="997072" y="22546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1" name="Google Shape;3591;p325"/>
          <p:cNvSpPr/>
          <p:nvPr/>
        </p:nvSpPr>
        <p:spPr>
          <a:xfrm>
            <a:off x="2857500" y="3683000"/>
            <a:ext cx="2092325" cy="2270125"/>
          </a:xfrm>
          <a:custGeom>
            <a:avLst/>
            <a:gdLst/>
            <a:ahLst/>
            <a:cxnLst/>
            <a:rect l="l" t="t" r="r" b="b"/>
            <a:pathLst>
              <a:path w="2092325" h="2270125" extrusionOk="0">
                <a:moveTo>
                  <a:pt x="1800225" y="1028700"/>
                </a:moveTo>
                <a:lnTo>
                  <a:pt x="1854200" y="920750"/>
                </a:lnTo>
                <a:lnTo>
                  <a:pt x="1905000" y="809625"/>
                </a:lnTo>
                <a:lnTo>
                  <a:pt x="1924050" y="758825"/>
                </a:lnTo>
                <a:lnTo>
                  <a:pt x="1955800" y="615950"/>
                </a:lnTo>
                <a:lnTo>
                  <a:pt x="1990725" y="508000"/>
                </a:lnTo>
                <a:lnTo>
                  <a:pt x="2022475" y="422275"/>
                </a:lnTo>
                <a:lnTo>
                  <a:pt x="2070100" y="317500"/>
                </a:lnTo>
                <a:lnTo>
                  <a:pt x="2085975" y="282575"/>
                </a:lnTo>
                <a:lnTo>
                  <a:pt x="2092325" y="266700"/>
                </a:lnTo>
                <a:lnTo>
                  <a:pt x="2082800" y="228600"/>
                </a:lnTo>
                <a:lnTo>
                  <a:pt x="2063750" y="203200"/>
                </a:lnTo>
                <a:lnTo>
                  <a:pt x="2000250" y="158750"/>
                </a:lnTo>
                <a:lnTo>
                  <a:pt x="1974850" y="139700"/>
                </a:lnTo>
                <a:lnTo>
                  <a:pt x="1898650" y="98425"/>
                </a:lnTo>
                <a:lnTo>
                  <a:pt x="1790700" y="47625"/>
                </a:lnTo>
                <a:lnTo>
                  <a:pt x="1666875" y="0"/>
                </a:lnTo>
                <a:lnTo>
                  <a:pt x="1571625" y="0"/>
                </a:lnTo>
                <a:lnTo>
                  <a:pt x="1574800" y="31750"/>
                </a:lnTo>
                <a:lnTo>
                  <a:pt x="1622425" y="73025"/>
                </a:lnTo>
                <a:lnTo>
                  <a:pt x="1660525" y="111125"/>
                </a:lnTo>
                <a:lnTo>
                  <a:pt x="1689100" y="139700"/>
                </a:lnTo>
                <a:lnTo>
                  <a:pt x="1717675" y="180975"/>
                </a:lnTo>
                <a:lnTo>
                  <a:pt x="1736725" y="215900"/>
                </a:lnTo>
                <a:lnTo>
                  <a:pt x="1749425" y="260350"/>
                </a:lnTo>
                <a:lnTo>
                  <a:pt x="1746250" y="346075"/>
                </a:lnTo>
                <a:lnTo>
                  <a:pt x="1733550" y="473075"/>
                </a:lnTo>
                <a:lnTo>
                  <a:pt x="1708150" y="647700"/>
                </a:lnTo>
                <a:lnTo>
                  <a:pt x="1641475" y="809625"/>
                </a:lnTo>
                <a:lnTo>
                  <a:pt x="1628775" y="863600"/>
                </a:lnTo>
                <a:lnTo>
                  <a:pt x="1587500" y="981075"/>
                </a:lnTo>
                <a:lnTo>
                  <a:pt x="1514475" y="1130300"/>
                </a:lnTo>
                <a:lnTo>
                  <a:pt x="1460500" y="1216025"/>
                </a:lnTo>
                <a:lnTo>
                  <a:pt x="1371600" y="1339850"/>
                </a:lnTo>
                <a:lnTo>
                  <a:pt x="1292225" y="1431925"/>
                </a:lnTo>
                <a:lnTo>
                  <a:pt x="1187450" y="1539875"/>
                </a:lnTo>
                <a:lnTo>
                  <a:pt x="1082675" y="1631950"/>
                </a:lnTo>
                <a:lnTo>
                  <a:pt x="942975" y="1739900"/>
                </a:lnTo>
                <a:lnTo>
                  <a:pt x="793750" y="1835150"/>
                </a:lnTo>
                <a:lnTo>
                  <a:pt x="628650" y="1930400"/>
                </a:lnTo>
                <a:lnTo>
                  <a:pt x="476250" y="2012950"/>
                </a:lnTo>
                <a:lnTo>
                  <a:pt x="250825" y="2117725"/>
                </a:lnTo>
                <a:lnTo>
                  <a:pt x="66675" y="2190750"/>
                </a:lnTo>
                <a:lnTo>
                  <a:pt x="25400" y="2206625"/>
                </a:lnTo>
                <a:lnTo>
                  <a:pt x="6350" y="2228850"/>
                </a:lnTo>
                <a:lnTo>
                  <a:pt x="0" y="2241550"/>
                </a:lnTo>
                <a:lnTo>
                  <a:pt x="6350" y="2257425"/>
                </a:lnTo>
                <a:lnTo>
                  <a:pt x="25400" y="2270125"/>
                </a:lnTo>
                <a:lnTo>
                  <a:pt x="53975" y="2270125"/>
                </a:lnTo>
                <a:lnTo>
                  <a:pt x="155575" y="2244725"/>
                </a:lnTo>
                <a:lnTo>
                  <a:pt x="311150" y="2197100"/>
                </a:lnTo>
                <a:lnTo>
                  <a:pt x="476250" y="2136775"/>
                </a:lnTo>
                <a:lnTo>
                  <a:pt x="596900" y="2089150"/>
                </a:lnTo>
                <a:lnTo>
                  <a:pt x="717550" y="2035175"/>
                </a:lnTo>
                <a:lnTo>
                  <a:pt x="850900" y="1968500"/>
                </a:lnTo>
                <a:lnTo>
                  <a:pt x="1006475" y="1876425"/>
                </a:lnTo>
                <a:lnTo>
                  <a:pt x="1127125" y="1793875"/>
                </a:lnTo>
                <a:lnTo>
                  <a:pt x="1254125" y="1698625"/>
                </a:lnTo>
                <a:lnTo>
                  <a:pt x="1336675" y="1625600"/>
                </a:lnTo>
                <a:lnTo>
                  <a:pt x="1441450" y="1530350"/>
                </a:lnTo>
                <a:lnTo>
                  <a:pt x="1552575" y="1403350"/>
                </a:lnTo>
                <a:lnTo>
                  <a:pt x="1651000" y="1273175"/>
                </a:lnTo>
                <a:lnTo>
                  <a:pt x="1730375" y="1155700"/>
                </a:lnTo>
                <a:lnTo>
                  <a:pt x="1800225" y="10287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2" name="Google Shape;3592;p325"/>
          <p:cNvSpPr/>
          <p:nvPr/>
        </p:nvSpPr>
        <p:spPr>
          <a:xfrm>
            <a:off x="4738688" y="4389438"/>
            <a:ext cx="2628900" cy="1517650"/>
          </a:xfrm>
          <a:custGeom>
            <a:avLst/>
            <a:gdLst/>
            <a:ahLst/>
            <a:cxnLst/>
            <a:rect l="l" t="t" r="r" b="b"/>
            <a:pathLst>
              <a:path w="2628900" h="1519237" extrusionOk="0">
                <a:moveTo>
                  <a:pt x="411956" y="300037"/>
                </a:moveTo>
                <a:lnTo>
                  <a:pt x="295275" y="209550"/>
                </a:lnTo>
                <a:lnTo>
                  <a:pt x="192881" y="128587"/>
                </a:lnTo>
                <a:lnTo>
                  <a:pt x="104775" y="52387"/>
                </a:lnTo>
                <a:lnTo>
                  <a:pt x="0" y="0"/>
                </a:lnTo>
                <a:lnTo>
                  <a:pt x="21431" y="80962"/>
                </a:lnTo>
                <a:lnTo>
                  <a:pt x="133350" y="192881"/>
                </a:lnTo>
                <a:lnTo>
                  <a:pt x="288131" y="340519"/>
                </a:lnTo>
                <a:lnTo>
                  <a:pt x="523875" y="559594"/>
                </a:lnTo>
                <a:lnTo>
                  <a:pt x="733425" y="759619"/>
                </a:lnTo>
                <a:lnTo>
                  <a:pt x="935831" y="947737"/>
                </a:lnTo>
                <a:lnTo>
                  <a:pt x="1109662" y="1107281"/>
                </a:lnTo>
                <a:lnTo>
                  <a:pt x="1290637" y="1252537"/>
                </a:lnTo>
                <a:lnTo>
                  <a:pt x="1409700" y="1340644"/>
                </a:lnTo>
                <a:lnTo>
                  <a:pt x="1533525" y="1421606"/>
                </a:lnTo>
                <a:lnTo>
                  <a:pt x="1600200" y="1459706"/>
                </a:lnTo>
                <a:lnTo>
                  <a:pt x="1652587" y="1483519"/>
                </a:lnTo>
                <a:lnTo>
                  <a:pt x="1695450" y="1500187"/>
                </a:lnTo>
                <a:lnTo>
                  <a:pt x="1733550" y="1512094"/>
                </a:lnTo>
                <a:lnTo>
                  <a:pt x="1769268" y="1519237"/>
                </a:lnTo>
                <a:lnTo>
                  <a:pt x="1890712" y="1519237"/>
                </a:lnTo>
                <a:lnTo>
                  <a:pt x="2088356" y="1502569"/>
                </a:lnTo>
                <a:lnTo>
                  <a:pt x="2181225" y="1495425"/>
                </a:lnTo>
                <a:lnTo>
                  <a:pt x="2381250" y="1490662"/>
                </a:lnTo>
                <a:lnTo>
                  <a:pt x="2581275" y="1476375"/>
                </a:lnTo>
                <a:lnTo>
                  <a:pt x="2612231" y="1471612"/>
                </a:lnTo>
                <a:lnTo>
                  <a:pt x="2621756" y="1462087"/>
                </a:lnTo>
                <a:lnTo>
                  <a:pt x="2628900" y="1454944"/>
                </a:lnTo>
                <a:lnTo>
                  <a:pt x="2624137" y="1440656"/>
                </a:lnTo>
                <a:lnTo>
                  <a:pt x="2609850" y="1416844"/>
                </a:lnTo>
                <a:lnTo>
                  <a:pt x="2590800" y="1404937"/>
                </a:lnTo>
                <a:lnTo>
                  <a:pt x="2514600" y="1383506"/>
                </a:lnTo>
                <a:lnTo>
                  <a:pt x="2357437" y="1338262"/>
                </a:lnTo>
                <a:lnTo>
                  <a:pt x="2209800" y="1288256"/>
                </a:lnTo>
                <a:lnTo>
                  <a:pt x="2024062" y="1216819"/>
                </a:lnTo>
                <a:lnTo>
                  <a:pt x="1845468" y="1145381"/>
                </a:lnTo>
                <a:lnTo>
                  <a:pt x="1674018" y="1064419"/>
                </a:lnTo>
                <a:lnTo>
                  <a:pt x="1393031" y="928687"/>
                </a:lnTo>
                <a:lnTo>
                  <a:pt x="1026318" y="719137"/>
                </a:lnTo>
                <a:lnTo>
                  <a:pt x="742950" y="542925"/>
                </a:lnTo>
                <a:lnTo>
                  <a:pt x="481012" y="352425"/>
                </a:lnTo>
                <a:lnTo>
                  <a:pt x="411956" y="3000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0F044DD-A56B-5D4B-9DBD-053BBBC6F47A}"/>
              </a:ext>
            </a:extLst>
          </p:cNvPr>
          <p:cNvGrpSpPr/>
          <p:nvPr/>
        </p:nvGrpSpPr>
        <p:grpSpPr>
          <a:xfrm>
            <a:off x="2537575" y="1387557"/>
            <a:ext cx="4826000" cy="4573587"/>
            <a:chOff x="2693988" y="1531938"/>
            <a:chExt cx="4826000" cy="4573587"/>
          </a:xfrm>
        </p:grpSpPr>
        <p:sp>
          <p:nvSpPr>
            <p:cNvPr id="12" name="Google Shape;3584;p325">
              <a:extLst>
                <a:ext uri="{FF2B5EF4-FFF2-40B4-BE49-F238E27FC236}">
                  <a16:creationId xmlns:a16="http://schemas.microsoft.com/office/drawing/2014/main" id="{DBF1E7D8-DE7B-5949-9F53-BE8A3BE6C4FB}"/>
                </a:ext>
              </a:extLst>
            </p:cNvPr>
            <p:cNvSpPr/>
            <p:nvPr/>
          </p:nvSpPr>
          <p:spPr>
            <a:xfrm>
              <a:off x="3941763" y="1712913"/>
              <a:ext cx="687387" cy="754062"/>
            </a:xfrm>
            <a:custGeom>
              <a:avLst/>
              <a:gdLst/>
              <a:ahLst/>
              <a:cxnLst/>
              <a:rect l="l" t="t" r="r" b="b"/>
              <a:pathLst>
                <a:path w="688181" h="754856" extrusionOk="0">
                  <a:moveTo>
                    <a:pt x="235744" y="361950"/>
                  </a:moveTo>
                  <a:lnTo>
                    <a:pt x="169069" y="273844"/>
                  </a:lnTo>
                  <a:lnTo>
                    <a:pt x="97631" y="171450"/>
                  </a:lnTo>
                  <a:lnTo>
                    <a:pt x="38100" y="88106"/>
                  </a:lnTo>
                  <a:lnTo>
                    <a:pt x="9525" y="47625"/>
                  </a:lnTo>
                  <a:lnTo>
                    <a:pt x="0" y="21431"/>
                  </a:lnTo>
                  <a:lnTo>
                    <a:pt x="2381" y="4762"/>
                  </a:lnTo>
                  <a:lnTo>
                    <a:pt x="21431" y="0"/>
                  </a:lnTo>
                  <a:lnTo>
                    <a:pt x="52387" y="9525"/>
                  </a:lnTo>
                  <a:lnTo>
                    <a:pt x="130969" y="57150"/>
                  </a:lnTo>
                  <a:lnTo>
                    <a:pt x="266700" y="140494"/>
                  </a:lnTo>
                  <a:lnTo>
                    <a:pt x="388144" y="214312"/>
                  </a:lnTo>
                  <a:lnTo>
                    <a:pt x="519112" y="309562"/>
                  </a:lnTo>
                  <a:lnTo>
                    <a:pt x="590550" y="364331"/>
                  </a:lnTo>
                  <a:lnTo>
                    <a:pt x="623887" y="400050"/>
                  </a:lnTo>
                  <a:lnTo>
                    <a:pt x="642937" y="433387"/>
                  </a:lnTo>
                  <a:lnTo>
                    <a:pt x="666750" y="497681"/>
                  </a:lnTo>
                  <a:lnTo>
                    <a:pt x="678656" y="552450"/>
                  </a:lnTo>
                  <a:lnTo>
                    <a:pt x="688181" y="638175"/>
                  </a:lnTo>
                  <a:lnTo>
                    <a:pt x="683419" y="685800"/>
                  </a:lnTo>
                  <a:lnTo>
                    <a:pt x="669131" y="728662"/>
                  </a:lnTo>
                  <a:lnTo>
                    <a:pt x="650081" y="750094"/>
                  </a:lnTo>
                  <a:lnTo>
                    <a:pt x="626269" y="754856"/>
                  </a:lnTo>
                  <a:lnTo>
                    <a:pt x="588169" y="750094"/>
                  </a:lnTo>
                  <a:lnTo>
                    <a:pt x="547687" y="733425"/>
                  </a:lnTo>
                  <a:lnTo>
                    <a:pt x="500062" y="700087"/>
                  </a:lnTo>
                  <a:lnTo>
                    <a:pt x="471487" y="673894"/>
                  </a:lnTo>
                  <a:lnTo>
                    <a:pt x="431006" y="623887"/>
                  </a:lnTo>
                  <a:lnTo>
                    <a:pt x="371475" y="547687"/>
                  </a:lnTo>
                  <a:lnTo>
                    <a:pt x="235744" y="3619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585;p325">
              <a:extLst>
                <a:ext uri="{FF2B5EF4-FFF2-40B4-BE49-F238E27FC236}">
                  <a16:creationId xmlns:a16="http://schemas.microsoft.com/office/drawing/2014/main" id="{4A106E59-7E2C-3344-BB23-8DDA86DB627D}"/>
                </a:ext>
              </a:extLst>
            </p:cNvPr>
            <p:cNvSpPr/>
            <p:nvPr/>
          </p:nvSpPr>
          <p:spPr>
            <a:xfrm>
              <a:off x="5095875" y="1531938"/>
              <a:ext cx="1023938" cy="1047750"/>
            </a:xfrm>
            <a:custGeom>
              <a:avLst/>
              <a:gdLst/>
              <a:ahLst/>
              <a:cxnLst/>
              <a:rect l="l" t="t" r="r" b="b"/>
              <a:pathLst>
                <a:path w="1023938" h="1047750" extrusionOk="0">
                  <a:moveTo>
                    <a:pt x="438150" y="502444"/>
                  </a:moveTo>
                  <a:lnTo>
                    <a:pt x="507206" y="404812"/>
                  </a:lnTo>
                  <a:lnTo>
                    <a:pt x="569119" y="311944"/>
                  </a:lnTo>
                  <a:lnTo>
                    <a:pt x="585788" y="273844"/>
                  </a:lnTo>
                  <a:lnTo>
                    <a:pt x="590550" y="247650"/>
                  </a:lnTo>
                  <a:lnTo>
                    <a:pt x="590550" y="219075"/>
                  </a:lnTo>
                  <a:lnTo>
                    <a:pt x="581025" y="190500"/>
                  </a:lnTo>
                  <a:lnTo>
                    <a:pt x="538163" y="135731"/>
                  </a:lnTo>
                  <a:lnTo>
                    <a:pt x="469106" y="61912"/>
                  </a:lnTo>
                  <a:lnTo>
                    <a:pt x="452438" y="35719"/>
                  </a:lnTo>
                  <a:lnTo>
                    <a:pt x="454819" y="19050"/>
                  </a:lnTo>
                  <a:lnTo>
                    <a:pt x="471488" y="4762"/>
                  </a:lnTo>
                  <a:lnTo>
                    <a:pt x="492919" y="0"/>
                  </a:lnTo>
                  <a:lnTo>
                    <a:pt x="528638" y="7144"/>
                  </a:lnTo>
                  <a:lnTo>
                    <a:pt x="607219" y="38100"/>
                  </a:lnTo>
                  <a:lnTo>
                    <a:pt x="690563" y="76200"/>
                  </a:lnTo>
                  <a:lnTo>
                    <a:pt x="769144" y="116681"/>
                  </a:lnTo>
                  <a:lnTo>
                    <a:pt x="842963" y="161925"/>
                  </a:lnTo>
                  <a:lnTo>
                    <a:pt x="912019" y="216694"/>
                  </a:lnTo>
                  <a:lnTo>
                    <a:pt x="959644" y="264319"/>
                  </a:lnTo>
                  <a:lnTo>
                    <a:pt x="1000125" y="316706"/>
                  </a:lnTo>
                  <a:lnTo>
                    <a:pt x="1019175" y="347662"/>
                  </a:lnTo>
                  <a:lnTo>
                    <a:pt x="1023938" y="371475"/>
                  </a:lnTo>
                  <a:lnTo>
                    <a:pt x="1014413" y="388144"/>
                  </a:lnTo>
                  <a:lnTo>
                    <a:pt x="997744" y="392906"/>
                  </a:lnTo>
                  <a:lnTo>
                    <a:pt x="962025" y="395287"/>
                  </a:lnTo>
                  <a:lnTo>
                    <a:pt x="931069" y="402431"/>
                  </a:lnTo>
                  <a:lnTo>
                    <a:pt x="838200" y="459581"/>
                  </a:lnTo>
                  <a:lnTo>
                    <a:pt x="707231" y="540544"/>
                  </a:lnTo>
                  <a:lnTo>
                    <a:pt x="540544" y="657225"/>
                  </a:lnTo>
                  <a:lnTo>
                    <a:pt x="311944" y="826294"/>
                  </a:lnTo>
                  <a:lnTo>
                    <a:pt x="178594" y="933450"/>
                  </a:lnTo>
                  <a:lnTo>
                    <a:pt x="0" y="1047750"/>
                  </a:lnTo>
                  <a:lnTo>
                    <a:pt x="80963" y="928687"/>
                  </a:lnTo>
                  <a:lnTo>
                    <a:pt x="242888" y="754856"/>
                  </a:lnTo>
                  <a:lnTo>
                    <a:pt x="345281" y="633412"/>
                  </a:lnTo>
                  <a:lnTo>
                    <a:pt x="438150" y="50244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586;p325">
              <a:extLst>
                <a:ext uri="{FF2B5EF4-FFF2-40B4-BE49-F238E27FC236}">
                  <a16:creationId xmlns:a16="http://schemas.microsoft.com/office/drawing/2014/main" id="{29762A67-BB57-864E-B9E9-2D577842C889}"/>
                </a:ext>
              </a:extLst>
            </p:cNvPr>
            <p:cNvSpPr/>
            <p:nvPr/>
          </p:nvSpPr>
          <p:spPr>
            <a:xfrm>
              <a:off x="2693988" y="4289425"/>
              <a:ext cx="4506912" cy="673100"/>
            </a:xfrm>
            <a:custGeom>
              <a:avLst/>
              <a:gdLst/>
              <a:ahLst/>
              <a:cxnLst/>
              <a:rect l="l" t="t" r="r" b="b"/>
              <a:pathLst>
                <a:path w="4506163" h="672998" extrusionOk="0">
                  <a:moveTo>
                    <a:pt x="1664208" y="241401"/>
                  </a:moveTo>
                  <a:lnTo>
                    <a:pt x="1887322" y="204825"/>
                  </a:lnTo>
                  <a:lnTo>
                    <a:pt x="2048256" y="182880"/>
                  </a:lnTo>
                  <a:lnTo>
                    <a:pt x="2271370" y="160934"/>
                  </a:lnTo>
                  <a:lnTo>
                    <a:pt x="2465222" y="146304"/>
                  </a:lnTo>
                  <a:lnTo>
                    <a:pt x="2761488" y="120700"/>
                  </a:lnTo>
                  <a:lnTo>
                    <a:pt x="3061411" y="98755"/>
                  </a:lnTo>
                  <a:lnTo>
                    <a:pt x="3350362" y="76809"/>
                  </a:lnTo>
                  <a:lnTo>
                    <a:pt x="3628339" y="54864"/>
                  </a:lnTo>
                  <a:lnTo>
                    <a:pt x="3833165" y="32918"/>
                  </a:lnTo>
                  <a:lnTo>
                    <a:pt x="3964838" y="3657"/>
                  </a:lnTo>
                  <a:lnTo>
                    <a:pt x="3990442" y="0"/>
                  </a:lnTo>
                  <a:lnTo>
                    <a:pt x="4034333" y="7315"/>
                  </a:lnTo>
                  <a:lnTo>
                    <a:pt x="4125773" y="29260"/>
                  </a:lnTo>
                  <a:lnTo>
                    <a:pt x="4315968" y="98755"/>
                  </a:lnTo>
                  <a:lnTo>
                    <a:pt x="4429354" y="153619"/>
                  </a:lnTo>
                  <a:lnTo>
                    <a:pt x="4487875" y="190195"/>
                  </a:lnTo>
                  <a:lnTo>
                    <a:pt x="4498848" y="204825"/>
                  </a:lnTo>
                  <a:lnTo>
                    <a:pt x="4506163" y="219456"/>
                  </a:lnTo>
                  <a:lnTo>
                    <a:pt x="4506163" y="241401"/>
                  </a:lnTo>
                  <a:lnTo>
                    <a:pt x="4502506" y="277977"/>
                  </a:lnTo>
                  <a:lnTo>
                    <a:pt x="4487875" y="299923"/>
                  </a:lnTo>
                  <a:lnTo>
                    <a:pt x="4465930" y="314553"/>
                  </a:lnTo>
                  <a:lnTo>
                    <a:pt x="4422038" y="318211"/>
                  </a:lnTo>
                  <a:lnTo>
                    <a:pt x="4279392" y="314553"/>
                  </a:lnTo>
                  <a:lnTo>
                    <a:pt x="4155034" y="303580"/>
                  </a:lnTo>
                  <a:lnTo>
                    <a:pt x="3961181" y="285292"/>
                  </a:lnTo>
                  <a:lnTo>
                    <a:pt x="3760013" y="274320"/>
                  </a:lnTo>
                  <a:lnTo>
                    <a:pt x="3529584" y="277977"/>
                  </a:lnTo>
                  <a:lnTo>
                    <a:pt x="3204058" y="281635"/>
                  </a:lnTo>
                  <a:lnTo>
                    <a:pt x="2746858" y="296265"/>
                  </a:lnTo>
                  <a:lnTo>
                    <a:pt x="2275027" y="318211"/>
                  </a:lnTo>
                  <a:lnTo>
                    <a:pt x="1887322" y="376732"/>
                  </a:lnTo>
                  <a:lnTo>
                    <a:pt x="1528877" y="442569"/>
                  </a:lnTo>
                  <a:lnTo>
                    <a:pt x="1137514" y="519379"/>
                  </a:lnTo>
                  <a:lnTo>
                    <a:pt x="760781" y="603504"/>
                  </a:lnTo>
                  <a:lnTo>
                    <a:pt x="658368" y="643737"/>
                  </a:lnTo>
                  <a:lnTo>
                    <a:pt x="555955" y="672998"/>
                  </a:lnTo>
                  <a:lnTo>
                    <a:pt x="512064" y="672998"/>
                  </a:lnTo>
                  <a:lnTo>
                    <a:pt x="442570" y="651052"/>
                  </a:lnTo>
                  <a:lnTo>
                    <a:pt x="343814" y="603504"/>
                  </a:lnTo>
                  <a:lnTo>
                    <a:pt x="252374" y="544982"/>
                  </a:lnTo>
                  <a:lnTo>
                    <a:pt x="193853" y="497433"/>
                  </a:lnTo>
                  <a:lnTo>
                    <a:pt x="102413" y="416966"/>
                  </a:lnTo>
                  <a:lnTo>
                    <a:pt x="25603" y="332841"/>
                  </a:lnTo>
                  <a:lnTo>
                    <a:pt x="0" y="285292"/>
                  </a:lnTo>
                  <a:lnTo>
                    <a:pt x="3658" y="259689"/>
                  </a:lnTo>
                  <a:lnTo>
                    <a:pt x="18288" y="259689"/>
                  </a:lnTo>
                  <a:lnTo>
                    <a:pt x="51206" y="270662"/>
                  </a:lnTo>
                  <a:lnTo>
                    <a:pt x="135331" y="307238"/>
                  </a:lnTo>
                  <a:lnTo>
                    <a:pt x="230429" y="347472"/>
                  </a:lnTo>
                  <a:lnTo>
                    <a:pt x="318211" y="376732"/>
                  </a:lnTo>
                  <a:lnTo>
                    <a:pt x="369418" y="391363"/>
                  </a:lnTo>
                  <a:lnTo>
                    <a:pt x="435254" y="405993"/>
                  </a:lnTo>
                  <a:lnTo>
                    <a:pt x="497434" y="413308"/>
                  </a:lnTo>
                  <a:lnTo>
                    <a:pt x="618134" y="405993"/>
                  </a:lnTo>
                  <a:lnTo>
                    <a:pt x="782726" y="376732"/>
                  </a:lnTo>
                  <a:lnTo>
                    <a:pt x="1148486" y="318211"/>
                  </a:lnTo>
                  <a:lnTo>
                    <a:pt x="1664208" y="24140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587;p325">
              <a:extLst>
                <a:ext uri="{FF2B5EF4-FFF2-40B4-BE49-F238E27FC236}">
                  <a16:creationId xmlns:a16="http://schemas.microsoft.com/office/drawing/2014/main" id="{42319FAF-CF96-9249-B06A-FD5401621039}"/>
                </a:ext>
              </a:extLst>
            </p:cNvPr>
            <p:cNvSpPr/>
            <p:nvPr/>
          </p:nvSpPr>
          <p:spPr>
            <a:xfrm>
              <a:off x="3605213" y="2309813"/>
              <a:ext cx="2740025" cy="495300"/>
            </a:xfrm>
            <a:custGeom>
              <a:avLst/>
              <a:gdLst/>
              <a:ahLst/>
              <a:cxnLst/>
              <a:rect l="l" t="t" r="r" b="b"/>
              <a:pathLst>
                <a:path w="2740818" h="495300" extrusionOk="0">
                  <a:moveTo>
                    <a:pt x="1226343" y="185737"/>
                  </a:moveTo>
                  <a:lnTo>
                    <a:pt x="945356" y="211931"/>
                  </a:lnTo>
                  <a:lnTo>
                    <a:pt x="676275" y="238125"/>
                  </a:lnTo>
                  <a:lnTo>
                    <a:pt x="419100" y="264318"/>
                  </a:lnTo>
                  <a:lnTo>
                    <a:pt x="388143" y="266700"/>
                  </a:lnTo>
                  <a:lnTo>
                    <a:pt x="364331" y="266700"/>
                  </a:lnTo>
                  <a:lnTo>
                    <a:pt x="290512" y="247650"/>
                  </a:lnTo>
                  <a:lnTo>
                    <a:pt x="145256" y="190500"/>
                  </a:lnTo>
                  <a:lnTo>
                    <a:pt x="59531" y="152400"/>
                  </a:lnTo>
                  <a:lnTo>
                    <a:pt x="21431" y="140493"/>
                  </a:lnTo>
                  <a:lnTo>
                    <a:pt x="7143" y="142875"/>
                  </a:lnTo>
                  <a:lnTo>
                    <a:pt x="0" y="159543"/>
                  </a:lnTo>
                  <a:lnTo>
                    <a:pt x="7143" y="183356"/>
                  </a:lnTo>
                  <a:lnTo>
                    <a:pt x="26193" y="209550"/>
                  </a:lnTo>
                  <a:lnTo>
                    <a:pt x="80962" y="266700"/>
                  </a:lnTo>
                  <a:lnTo>
                    <a:pt x="121443" y="304800"/>
                  </a:lnTo>
                  <a:lnTo>
                    <a:pt x="169068" y="347662"/>
                  </a:lnTo>
                  <a:lnTo>
                    <a:pt x="238125" y="397668"/>
                  </a:lnTo>
                  <a:lnTo>
                    <a:pt x="309562" y="442912"/>
                  </a:lnTo>
                  <a:lnTo>
                    <a:pt x="366712" y="476250"/>
                  </a:lnTo>
                  <a:lnTo>
                    <a:pt x="397668" y="490537"/>
                  </a:lnTo>
                  <a:lnTo>
                    <a:pt x="409575" y="495300"/>
                  </a:lnTo>
                  <a:lnTo>
                    <a:pt x="426243" y="495300"/>
                  </a:lnTo>
                  <a:lnTo>
                    <a:pt x="476250" y="488156"/>
                  </a:lnTo>
                  <a:lnTo>
                    <a:pt x="523875" y="471487"/>
                  </a:lnTo>
                  <a:lnTo>
                    <a:pt x="578643" y="445293"/>
                  </a:lnTo>
                  <a:lnTo>
                    <a:pt x="695325" y="421481"/>
                  </a:lnTo>
                  <a:lnTo>
                    <a:pt x="950118" y="385762"/>
                  </a:lnTo>
                  <a:lnTo>
                    <a:pt x="1178718" y="352425"/>
                  </a:lnTo>
                  <a:lnTo>
                    <a:pt x="1450181" y="335756"/>
                  </a:lnTo>
                  <a:lnTo>
                    <a:pt x="1709737" y="309562"/>
                  </a:lnTo>
                  <a:lnTo>
                    <a:pt x="1921668" y="292893"/>
                  </a:lnTo>
                  <a:lnTo>
                    <a:pt x="2014537" y="283368"/>
                  </a:lnTo>
                  <a:lnTo>
                    <a:pt x="2181225" y="276225"/>
                  </a:lnTo>
                  <a:lnTo>
                    <a:pt x="2369343" y="269081"/>
                  </a:lnTo>
                  <a:lnTo>
                    <a:pt x="2569368" y="266700"/>
                  </a:lnTo>
                  <a:lnTo>
                    <a:pt x="2638425" y="261937"/>
                  </a:lnTo>
                  <a:lnTo>
                    <a:pt x="2695575" y="247650"/>
                  </a:lnTo>
                  <a:lnTo>
                    <a:pt x="2717006" y="238125"/>
                  </a:lnTo>
                  <a:lnTo>
                    <a:pt x="2733675" y="211931"/>
                  </a:lnTo>
                  <a:lnTo>
                    <a:pt x="2740818" y="183356"/>
                  </a:lnTo>
                  <a:lnTo>
                    <a:pt x="2733675" y="169068"/>
                  </a:lnTo>
                  <a:lnTo>
                    <a:pt x="2702718" y="145256"/>
                  </a:lnTo>
                  <a:lnTo>
                    <a:pt x="2678906" y="114300"/>
                  </a:lnTo>
                  <a:lnTo>
                    <a:pt x="2628900" y="88106"/>
                  </a:lnTo>
                  <a:lnTo>
                    <a:pt x="2497931" y="35718"/>
                  </a:lnTo>
                  <a:lnTo>
                    <a:pt x="2402681" y="7143"/>
                  </a:lnTo>
                  <a:lnTo>
                    <a:pt x="2355056" y="0"/>
                  </a:lnTo>
                  <a:lnTo>
                    <a:pt x="2331243" y="2381"/>
                  </a:lnTo>
                  <a:lnTo>
                    <a:pt x="2309812" y="9525"/>
                  </a:lnTo>
                  <a:lnTo>
                    <a:pt x="2293143" y="26193"/>
                  </a:lnTo>
                  <a:lnTo>
                    <a:pt x="2271712" y="40481"/>
                  </a:lnTo>
                  <a:lnTo>
                    <a:pt x="2176462" y="66675"/>
                  </a:lnTo>
                  <a:lnTo>
                    <a:pt x="1914525" y="107156"/>
                  </a:lnTo>
                  <a:lnTo>
                    <a:pt x="1650206" y="140493"/>
                  </a:lnTo>
                  <a:lnTo>
                    <a:pt x="1543050" y="159543"/>
                  </a:lnTo>
                  <a:lnTo>
                    <a:pt x="1226343" y="18573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588;p325">
              <a:extLst>
                <a:ext uri="{FF2B5EF4-FFF2-40B4-BE49-F238E27FC236}">
                  <a16:creationId xmlns:a16="http://schemas.microsoft.com/office/drawing/2014/main" id="{4200D17E-7265-C64D-AC0A-27BE2EFE4EBC}"/>
                </a:ext>
              </a:extLst>
            </p:cNvPr>
            <p:cNvSpPr/>
            <p:nvPr/>
          </p:nvSpPr>
          <p:spPr>
            <a:xfrm>
              <a:off x="4751388" y="2532063"/>
              <a:ext cx="303212" cy="1252537"/>
            </a:xfrm>
            <a:custGeom>
              <a:avLst/>
              <a:gdLst/>
              <a:ahLst/>
              <a:cxnLst/>
              <a:rect l="l" t="t" r="r" b="b"/>
              <a:pathLst>
                <a:path w="303130" h="1252603" extrusionOk="0">
                  <a:moveTo>
                    <a:pt x="300625" y="428390"/>
                  </a:moveTo>
                  <a:lnTo>
                    <a:pt x="303130" y="1119827"/>
                  </a:lnTo>
                  <a:lnTo>
                    <a:pt x="185385" y="1252603"/>
                  </a:lnTo>
                  <a:lnTo>
                    <a:pt x="55115" y="1144879"/>
                  </a:lnTo>
                  <a:lnTo>
                    <a:pt x="57620" y="403338"/>
                  </a:lnTo>
                  <a:lnTo>
                    <a:pt x="57620" y="330687"/>
                  </a:lnTo>
                  <a:lnTo>
                    <a:pt x="55115" y="275573"/>
                  </a:lnTo>
                  <a:lnTo>
                    <a:pt x="52610" y="237995"/>
                  </a:lnTo>
                  <a:lnTo>
                    <a:pt x="45094" y="200417"/>
                  </a:lnTo>
                  <a:lnTo>
                    <a:pt x="30063" y="160333"/>
                  </a:lnTo>
                  <a:lnTo>
                    <a:pt x="0" y="117745"/>
                  </a:lnTo>
                  <a:lnTo>
                    <a:pt x="35073" y="0"/>
                  </a:lnTo>
                  <a:lnTo>
                    <a:pt x="300625" y="107724"/>
                  </a:lnTo>
                  <a:lnTo>
                    <a:pt x="300625" y="42839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589;p325">
              <a:extLst>
                <a:ext uri="{FF2B5EF4-FFF2-40B4-BE49-F238E27FC236}">
                  <a16:creationId xmlns:a16="http://schemas.microsoft.com/office/drawing/2014/main" id="{433C9A6E-1D00-F145-A4BD-41411B1817E6}"/>
                </a:ext>
              </a:extLst>
            </p:cNvPr>
            <p:cNvSpPr/>
            <p:nvPr/>
          </p:nvSpPr>
          <p:spPr>
            <a:xfrm>
              <a:off x="3617913" y="2903538"/>
              <a:ext cx="2603500" cy="525462"/>
            </a:xfrm>
            <a:custGeom>
              <a:avLst/>
              <a:gdLst/>
              <a:ahLst/>
              <a:cxnLst/>
              <a:rect l="l" t="t" r="r" b="b"/>
              <a:pathLst>
                <a:path w="2605087" h="526256" extrusionOk="0">
                  <a:moveTo>
                    <a:pt x="1028700" y="192881"/>
                  </a:moveTo>
                  <a:lnTo>
                    <a:pt x="1228725" y="161925"/>
                  </a:lnTo>
                  <a:lnTo>
                    <a:pt x="1464469" y="140494"/>
                  </a:lnTo>
                  <a:lnTo>
                    <a:pt x="1785937" y="97631"/>
                  </a:lnTo>
                  <a:lnTo>
                    <a:pt x="2021681" y="61912"/>
                  </a:lnTo>
                  <a:lnTo>
                    <a:pt x="2062162" y="52387"/>
                  </a:lnTo>
                  <a:lnTo>
                    <a:pt x="2095500" y="40481"/>
                  </a:lnTo>
                  <a:lnTo>
                    <a:pt x="2116931" y="26194"/>
                  </a:lnTo>
                  <a:lnTo>
                    <a:pt x="2135981" y="7144"/>
                  </a:lnTo>
                  <a:lnTo>
                    <a:pt x="2147887" y="0"/>
                  </a:lnTo>
                  <a:lnTo>
                    <a:pt x="2164556" y="0"/>
                  </a:lnTo>
                  <a:lnTo>
                    <a:pt x="2195512" y="0"/>
                  </a:lnTo>
                  <a:lnTo>
                    <a:pt x="2257425" y="11906"/>
                  </a:lnTo>
                  <a:lnTo>
                    <a:pt x="2312194" y="28575"/>
                  </a:lnTo>
                  <a:lnTo>
                    <a:pt x="2388394" y="57150"/>
                  </a:lnTo>
                  <a:lnTo>
                    <a:pt x="2462212" y="85725"/>
                  </a:lnTo>
                  <a:lnTo>
                    <a:pt x="2526506" y="121444"/>
                  </a:lnTo>
                  <a:lnTo>
                    <a:pt x="2559844" y="142875"/>
                  </a:lnTo>
                  <a:lnTo>
                    <a:pt x="2581275" y="161925"/>
                  </a:lnTo>
                  <a:lnTo>
                    <a:pt x="2595562" y="180975"/>
                  </a:lnTo>
                  <a:lnTo>
                    <a:pt x="2602706" y="195262"/>
                  </a:lnTo>
                  <a:lnTo>
                    <a:pt x="2605087" y="219075"/>
                  </a:lnTo>
                  <a:lnTo>
                    <a:pt x="2600325" y="233362"/>
                  </a:lnTo>
                  <a:lnTo>
                    <a:pt x="2588419" y="247650"/>
                  </a:lnTo>
                  <a:lnTo>
                    <a:pt x="2559844" y="264319"/>
                  </a:lnTo>
                  <a:lnTo>
                    <a:pt x="2516981" y="269081"/>
                  </a:lnTo>
                  <a:lnTo>
                    <a:pt x="2378869" y="276225"/>
                  </a:lnTo>
                  <a:lnTo>
                    <a:pt x="2233612" y="280987"/>
                  </a:lnTo>
                  <a:lnTo>
                    <a:pt x="2124075" y="273844"/>
                  </a:lnTo>
                  <a:lnTo>
                    <a:pt x="1897856" y="273844"/>
                  </a:lnTo>
                  <a:lnTo>
                    <a:pt x="1447800" y="297656"/>
                  </a:lnTo>
                  <a:lnTo>
                    <a:pt x="1171575" y="323850"/>
                  </a:lnTo>
                  <a:lnTo>
                    <a:pt x="854869" y="388144"/>
                  </a:lnTo>
                  <a:lnTo>
                    <a:pt x="602456" y="454819"/>
                  </a:lnTo>
                  <a:lnTo>
                    <a:pt x="497681" y="497681"/>
                  </a:lnTo>
                  <a:lnTo>
                    <a:pt x="433387" y="516731"/>
                  </a:lnTo>
                  <a:lnTo>
                    <a:pt x="366712" y="526256"/>
                  </a:lnTo>
                  <a:lnTo>
                    <a:pt x="350044" y="519112"/>
                  </a:lnTo>
                  <a:lnTo>
                    <a:pt x="278606" y="469106"/>
                  </a:lnTo>
                  <a:lnTo>
                    <a:pt x="154781" y="354806"/>
                  </a:lnTo>
                  <a:lnTo>
                    <a:pt x="45244" y="252412"/>
                  </a:lnTo>
                  <a:lnTo>
                    <a:pt x="7144" y="209550"/>
                  </a:lnTo>
                  <a:lnTo>
                    <a:pt x="0" y="195262"/>
                  </a:lnTo>
                  <a:lnTo>
                    <a:pt x="4762" y="178594"/>
                  </a:lnTo>
                  <a:lnTo>
                    <a:pt x="26194" y="169069"/>
                  </a:lnTo>
                  <a:lnTo>
                    <a:pt x="47625" y="169069"/>
                  </a:lnTo>
                  <a:lnTo>
                    <a:pt x="76200" y="176212"/>
                  </a:lnTo>
                  <a:lnTo>
                    <a:pt x="188119" y="228600"/>
                  </a:lnTo>
                  <a:lnTo>
                    <a:pt x="290512" y="266700"/>
                  </a:lnTo>
                  <a:lnTo>
                    <a:pt x="388144" y="297656"/>
                  </a:lnTo>
                  <a:lnTo>
                    <a:pt x="409575" y="300037"/>
                  </a:lnTo>
                  <a:lnTo>
                    <a:pt x="502444" y="280987"/>
                  </a:lnTo>
                  <a:lnTo>
                    <a:pt x="740569" y="240506"/>
                  </a:lnTo>
                  <a:lnTo>
                    <a:pt x="1028700" y="1928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590;p325">
              <a:extLst>
                <a:ext uri="{FF2B5EF4-FFF2-40B4-BE49-F238E27FC236}">
                  <a16:creationId xmlns:a16="http://schemas.microsoft.com/office/drawing/2014/main" id="{4E66BBE6-E963-014E-9CB5-FCFB51B0CD89}"/>
                </a:ext>
              </a:extLst>
            </p:cNvPr>
            <p:cNvSpPr/>
            <p:nvPr/>
          </p:nvSpPr>
          <p:spPr>
            <a:xfrm>
              <a:off x="3386138" y="3524250"/>
              <a:ext cx="3021012" cy="579438"/>
            </a:xfrm>
            <a:custGeom>
              <a:avLst/>
              <a:gdLst/>
              <a:ahLst/>
              <a:cxnLst/>
              <a:rect l="l" t="t" r="r" b="b"/>
              <a:pathLst>
                <a:path w="3021278" h="578702" extrusionOk="0">
                  <a:moveTo>
                    <a:pt x="997072" y="225468"/>
                  </a:moveTo>
                  <a:lnTo>
                    <a:pt x="1250098" y="180374"/>
                  </a:lnTo>
                  <a:lnTo>
                    <a:pt x="1450514" y="142796"/>
                  </a:lnTo>
                  <a:lnTo>
                    <a:pt x="1648425" y="107723"/>
                  </a:lnTo>
                  <a:lnTo>
                    <a:pt x="1781201" y="97703"/>
                  </a:lnTo>
                  <a:lnTo>
                    <a:pt x="2079321" y="67640"/>
                  </a:lnTo>
                  <a:lnTo>
                    <a:pt x="2357399" y="40083"/>
                  </a:lnTo>
                  <a:lnTo>
                    <a:pt x="2557815" y="15031"/>
                  </a:lnTo>
                  <a:lnTo>
                    <a:pt x="2580362" y="5010"/>
                  </a:lnTo>
                  <a:lnTo>
                    <a:pt x="2607919" y="0"/>
                  </a:lnTo>
                  <a:lnTo>
                    <a:pt x="2658023" y="12526"/>
                  </a:lnTo>
                  <a:lnTo>
                    <a:pt x="2720653" y="32567"/>
                  </a:lnTo>
                  <a:lnTo>
                    <a:pt x="2825872" y="77661"/>
                  </a:lnTo>
                  <a:lnTo>
                    <a:pt x="2953638" y="145301"/>
                  </a:lnTo>
                  <a:lnTo>
                    <a:pt x="2981195" y="162838"/>
                  </a:lnTo>
                  <a:lnTo>
                    <a:pt x="3006247" y="187890"/>
                  </a:lnTo>
                  <a:lnTo>
                    <a:pt x="3016268" y="205426"/>
                  </a:lnTo>
                  <a:lnTo>
                    <a:pt x="3021278" y="225468"/>
                  </a:lnTo>
                  <a:lnTo>
                    <a:pt x="3013762" y="248015"/>
                  </a:lnTo>
                  <a:lnTo>
                    <a:pt x="2996226" y="268057"/>
                  </a:lnTo>
                  <a:lnTo>
                    <a:pt x="2963658" y="278077"/>
                  </a:lnTo>
                  <a:lnTo>
                    <a:pt x="2888502" y="283088"/>
                  </a:lnTo>
                  <a:lnTo>
                    <a:pt x="2813346" y="273067"/>
                  </a:lnTo>
                  <a:lnTo>
                    <a:pt x="2582867" y="248015"/>
                  </a:lnTo>
                  <a:lnTo>
                    <a:pt x="2362409" y="235489"/>
                  </a:lnTo>
                  <a:lnTo>
                    <a:pt x="2229633" y="245510"/>
                  </a:lnTo>
                  <a:lnTo>
                    <a:pt x="1929008" y="270562"/>
                  </a:lnTo>
                  <a:lnTo>
                    <a:pt x="1520660" y="310645"/>
                  </a:lnTo>
                  <a:lnTo>
                    <a:pt x="1307718" y="328181"/>
                  </a:lnTo>
                  <a:lnTo>
                    <a:pt x="1137364" y="360749"/>
                  </a:lnTo>
                  <a:lnTo>
                    <a:pt x="856781" y="423379"/>
                  </a:lnTo>
                  <a:lnTo>
                    <a:pt x="586218" y="491020"/>
                  </a:lnTo>
                  <a:lnTo>
                    <a:pt x="483505" y="526093"/>
                  </a:lnTo>
                  <a:lnTo>
                    <a:pt x="465968" y="543629"/>
                  </a:lnTo>
                  <a:lnTo>
                    <a:pt x="438411" y="566176"/>
                  </a:lnTo>
                  <a:lnTo>
                    <a:pt x="413359" y="576197"/>
                  </a:lnTo>
                  <a:lnTo>
                    <a:pt x="375781" y="578702"/>
                  </a:lnTo>
                  <a:lnTo>
                    <a:pt x="353234" y="571186"/>
                  </a:lnTo>
                  <a:lnTo>
                    <a:pt x="310646" y="538619"/>
                  </a:lnTo>
                  <a:lnTo>
                    <a:pt x="225469" y="470978"/>
                  </a:lnTo>
                  <a:lnTo>
                    <a:pt x="122755" y="378286"/>
                  </a:lnTo>
                  <a:lnTo>
                    <a:pt x="10021" y="253025"/>
                  </a:lnTo>
                  <a:lnTo>
                    <a:pt x="0" y="230478"/>
                  </a:lnTo>
                  <a:lnTo>
                    <a:pt x="0" y="210437"/>
                  </a:lnTo>
                  <a:lnTo>
                    <a:pt x="12526" y="202921"/>
                  </a:lnTo>
                  <a:lnTo>
                    <a:pt x="40084" y="207932"/>
                  </a:lnTo>
                  <a:lnTo>
                    <a:pt x="85177" y="227973"/>
                  </a:lnTo>
                  <a:lnTo>
                    <a:pt x="147807" y="260541"/>
                  </a:lnTo>
                  <a:lnTo>
                    <a:pt x="205427" y="288098"/>
                  </a:lnTo>
                  <a:lnTo>
                    <a:pt x="270562" y="310645"/>
                  </a:lnTo>
                  <a:lnTo>
                    <a:pt x="320667" y="320666"/>
                  </a:lnTo>
                  <a:lnTo>
                    <a:pt x="373276" y="328181"/>
                  </a:lnTo>
                  <a:lnTo>
                    <a:pt x="475989" y="315655"/>
                  </a:lnTo>
                  <a:lnTo>
                    <a:pt x="696447" y="278077"/>
                  </a:lnTo>
                  <a:lnTo>
                    <a:pt x="997072" y="22546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591;p325">
              <a:extLst>
                <a:ext uri="{FF2B5EF4-FFF2-40B4-BE49-F238E27FC236}">
                  <a16:creationId xmlns:a16="http://schemas.microsoft.com/office/drawing/2014/main" id="{EE18AD92-E088-4443-8721-4AF5AD4C0EAD}"/>
                </a:ext>
              </a:extLst>
            </p:cNvPr>
            <p:cNvSpPr/>
            <p:nvPr/>
          </p:nvSpPr>
          <p:spPr>
            <a:xfrm>
              <a:off x="3009900" y="3835400"/>
              <a:ext cx="2092325" cy="2270125"/>
            </a:xfrm>
            <a:custGeom>
              <a:avLst/>
              <a:gdLst/>
              <a:ahLst/>
              <a:cxnLst/>
              <a:rect l="l" t="t" r="r" b="b"/>
              <a:pathLst>
                <a:path w="2092325" h="2270125" extrusionOk="0">
                  <a:moveTo>
                    <a:pt x="1800225" y="1028700"/>
                  </a:moveTo>
                  <a:lnTo>
                    <a:pt x="1854200" y="920750"/>
                  </a:lnTo>
                  <a:lnTo>
                    <a:pt x="1905000" y="809625"/>
                  </a:lnTo>
                  <a:lnTo>
                    <a:pt x="1924050" y="758825"/>
                  </a:lnTo>
                  <a:lnTo>
                    <a:pt x="1955800" y="615950"/>
                  </a:lnTo>
                  <a:lnTo>
                    <a:pt x="1990725" y="508000"/>
                  </a:lnTo>
                  <a:lnTo>
                    <a:pt x="2022475" y="422275"/>
                  </a:lnTo>
                  <a:lnTo>
                    <a:pt x="2070100" y="317500"/>
                  </a:lnTo>
                  <a:lnTo>
                    <a:pt x="2085975" y="282575"/>
                  </a:lnTo>
                  <a:lnTo>
                    <a:pt x="2092325" y="266700"/>
                  </a:lnTo>
                  <a:lnTo>
                    <a:pt x="2082800" y="228600"/>
                  </a:lnTo>
                  <a:lnTo>
                    <a:pt x="2063750" y="203200"/>
                  </a:lnTo>
                  <a:lnTo>
                    <a:pt x="2000250" y="158750"/>
                  </a:lnTo>
                  <a:lnTo>
                    <a:pt x="1974850" y="139700"/>
                  </a:lnTo>
                  <a:lnTo>
                    <a:pt x="1898650" y="98425"/>
                  </a:lnTo>
                  <a:lnTo>
                    <a:pt x="1790700" y="47625"/>
                  </a:lnTo>
                  <a:lnTo>
                    <a:pt x="1666875" y="0"/>
                  </a:lnTo>
                  <a:lnTo>
                    <a:pt x="1571625" y="0"/>
                  </a:lnTo>
                  <a:lnTo>
                    <a:pt x="1574800" y="31750"/>
                  </a:lnTo>
                  <a:lnTo>
                    <a:pt x="1622425" y="73025"/>
                  </a:lnTo>
                  <a:lnTo>
                    <a:pt x="1660525" y="111125"/>
                  </a:lnTo>
                  <a:lnTo>
                    <a:pt x="1689100" y="139700"/>
                  </a:lnTo>
                  <a:lnTo>
                    <a:pt x="1717675" y="180975"/>
                  </a:lnTo>
                  <a:lnTo>
                    <a:pt x="1736725" y="215900"/>
                  </a:lnTo>
                  <a:lnTo>
                    <a:pt x="1749425" y="260350"/>
                  </a:lnTo>
                  <a:lnTo>
                    <a:pt x="1746250" y="346075"/>
                  </a:lnTo>
                  <a:lnTo>
                    <a:pt x="1733550" y="473075"/>
                  </a:lnTo>
                  <a:lnTo>
                    <a:pt x="1708150" y="647700"/>
                  </a:lnTo>
                  <a:lnTo>
                    <a:pt x="1641475" y="809625"/>
                  </a:lnTo>
                  <a:lnTo>
                    <a:pt x="1628775" y="863600"/>
                  </a:lnTo>
                  <a:lnTo>
                    <a:pt x="1587500" y="981075"/>
                  </a:lnTo>
                  <a:lnTo>
                    <a:pt x="1514475" y="1130300"/>
                  </a:lnTo>
                  <a:lnTo>
                    <a:pt x="1460500" y="1216025"/>
                  </a:lnTo>
                  <a:lnTo>
                    <a:pt x="1371600" y="1339850"/>
                  </a:lnTo>
                  <a:lnTo>
                    <a:pt x="1292225" y="1431925"/>
                  </a:lnTo>
                  <a:lnTo>
                    <a:pt x="1187450" y="1539875"/>
                  </a:lnTo>
                  <a:lnTo>
                    <a:pt x="1082675" y="1631950"/>
                  </a:lnTo>
                  <a:lnTo>
                    <a:pt x="942975" y="1739900"/>
                  </a:lnTo>
                  <a:lnTo>
                    <a:pt x="793750" y="1835150"/>
                  </a:lnTo>
                  <a:lnTo>
                    <a:pt x="628650" y="1930400"/>
                  </a:lnTo>
                  <a:lnTo>
                    <a:pt x="476250" y="2012950"/>
                  </a:lnTo>
                  <a:lnTo>
                    <a:pt x="250825" y="2117725"/>
                  </a:lnTo>
                  <a:lnTo>
                    <a:pt x="66675" y="2190750"/>
                  </a:lnTo>
                  <a:lnTo>
                    <a:pt x="25400" y="2206625"/>
                  </a:lnTo>
                  <a:lnTo>
                    <a:pt x="6350" y="2228850"/>
                  </a:lnTo>
                  <a:lnTo>
                    <a:pt x="0" y="2241550"/>
                  </a:lnTo>
                  <a:lnTo>
                    <a:pt x="6350" y="2257425"/>
                  </a:lnTo>
                  <a:lnTo>
                    <a:pt x="25400" y="2270125"/>
                  </a:lnTo>
                  <a:lnTo>
                    <a:pt x="53975" y="2270125"/>
                  </a:lnTo>
                  <a:lnTo>
                    <a:pt x="155575" y="2244725"/>
                  </a:lnTo>
                  <a:lnTo>
                    <a:pt x="311150" y="2197100"/>
                  </a:lnTo>
                  <a:lnTo>
                    <a:pt x="476250" y="2136775"/>
                  </a:lnTo>
                  <a:lnTo>
                    <a:pt x="596900" y="2089150"/>
                  </a:lnTo>
                  <a:lnTo>
                    <a:pt x="717550" y="2035175"/>
                  </a:lnTo>
                  <a:lnTo>
                    <a:pt x="850900" y="1968500"/>
                  </a:lnTo>
                  <a:lnTo>
                    <a:pt x="1006475" y="1876425"/>
                  </a:lnTo>
                  <a:lnTo>
                    <a:pt x="1127125" y="1793875"/>
                  </a:lnTo>
                  <a:lnTo>
                    <a:pt x="1254125" y="1698625"/>
                  </a:lnTo>
                  <a:lnTo>
                    <a:pt x="1336675" y="1625600"/>
                  </a:lnTo>
                  <a:lnTo>
                    <a:pt x="1441450" y="1530350"/>
                  </a:lnTo>
                  <a:lnTo>
                    <a:pt x="1552575" y="1403350"/>
                  </a:lnTo>
                  <a:lnTo>
                    <a:pt x="1651000" y="1273175"/>
                  </a:lnTo>
                  <a:lnTo>
                    <a:pt x="1730375" y="1155700"/>
                  </a:lnTo>
                  <a:lnTo>
                    <a:pt x="1800225" y="10287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592;p325">
              <a:extLst>
                <a:ext uri="{FF2B5EF4-FFF2-40B4-BE49-F238E27FC236}">
                  <a16:creationId xmlns:a16="http://schemas.microsoft.com/office/drawing/2014/main" id="{73458320-9206-724F-B75D-64E6F02C2337}"/>
                </a:ext>
              </a:extLst>
            </p:cNvPr>
            <p:cNvSpPr/>
            <p:nvPr/>
          </p:nvSpPr>
          <p:spPr>
            <a:xfrm>
              <a:off x="4891088" y="4541838"/>
              <a:ext cx="2628900" cy="1517650"/>
            </a:xfrm>
            <a:custGeom>
              <a:avLst/>
              <a:gdLst/>
              <a:ahLst/>
              <a:cxnLst/>
              <a:rect l="l" t="t" r="r" b="b"/>
              <a:pathLst>
                <a:path w="2628900" h="1519237" extrusionOk="0">
                  <a:moveTo>
                    <a:pt x="411956" y="300037"/>
                  </a:moveTo>
                  <a:lnTo>
                    <a:pt x="295275" y="209550"/>
                  </a:lnTo>
                  <a:lnTo>
                    <a:pt x="192881" y="128587"/>
                  </a:lnTo>
                  <a:lnTo>
                    <a:pt x="104775" y="52387"/>
                  </a:lnTo>
                  <a:lnTo>
                    <a:pt x="0" y="0"/>
                  </a:lnTo>
                  <a:lnTo>
                    <a:pt x="21431" y="80962"/>
                  </a:lnTo>
                  <a:lnTo>
                    <a:pt x="133350" y="192881"/>
                  </a:lnTo>
                  <a:lnTo>
                    <a:pt x="288131" y="340519"/>
                  </a:lnTo>
                  <a:lnTo>
                    <a:pt x="523875" y="559594"/>
                  </a:lnTo>
                  <a:lnTo>
                    <a:pt x="733425" y="759619"/>
                  </a:lnTo>
                  <a:lnTo>
                    <a:pt x="935831" y="947737"/>
                  </a:lnTo>
                  <a:lnTo>
                    <a:pt x="1109662" y="1107281"/>
                  </a:lnTo>
                  <a:lnTo>
                    <a:pt x="1290637" y="1252537"/>
                  </a:lnTo>
                  <a:lnTo>
                    <a:pt x="1409700" y="1340644"/>
                  </a:lnTo>
                  <a:lnTo>
                    <a:pt x="1533525" y="1421606"/>
                  </a:lnTo>
                  <a:lnTo>
                    <a:pt x="1600200" y="1459706"/>
                  </a:lnTo>
                  <a:lnTo>
                    <a:pt x="1652587" y="1483519"/>
                  </a:lnTo>
                  <a:lnTo>
                    <a:pt x="1695450" y="1500187"/>
                  </a:lnTo>
                  <a:lnTo>
                    <a:pt x="1733550" y="1512094"/>
                  </a:lnTo>
                  <a:lnTo>
                    <a:pt x="1769268" y="1519237"/>
                  </a:lnTo>
                  <a:lnTo>
                    <a:pt x="1890712" y="1519237"/>
                  </a:lnTo>
                  <a:lnTo>
                    <a:pt x="2088356" y="1502569"/>
                  </a:lnTo>
                  <a:lnTo>
                    <a:pt x="2181225" y="1495425"/>
                  </a:lnTo>
                  <a:lnTo>
                    <a:pt x="2381250" y="1490662"/>
                  </a:lnTo>
                  <a:lnTo>
                    <a:pt x="2581275" y="1476375"/>
                  </a:lnTo>
                  <a:lnTo>
                    <a:pt x="2612231" y="1471612"/>
                  </a:lnTo>
                  <a:lnTo>
                    <a:pt x="2621756" y="1462087"/>
                  </a:lnTo>
                  <a:lnTo>
                    <a:pt x="2628900" y="1454944"/>
                  </a:lnTo>
                  <a:lnTo>
                    <a:pt x="2624137" y="1440656"/>
                  </a:lnTo>
                  <a:lnTo>
                    <a:pt x="2609850" y="1416844"/>
                  </a:lnTo>
                  <a:lnTo>
                    <a:pt x="2590800" y="1404937"/>
                  </a:lnTo>
                  <a:lnTo>
                    <a:pt x="2514600" y="1383506"/>
                  </a:lnTo>
                  <a:lnTo>
                    <a:pt x="2357437" y="1338262"/>
                  </a:lnTo>
                  <a:lnTo>
                    <a:pt x="2209800" y="1288256"/>
                  </a:lnTo>
                  <a:lnTo>
                    <a:pt x="2024062" y="1216819"/>
                  </a:lnTo>
                  <a:lnTo>
                    <a:pt x="1845468" y="1145381"/>
                  </a:lnTo>
                  <a:lnTo>
                    <a:pt x="1674018" y="1064419"/>
                  </a:lnTo>
                  <a:lnTo>
                    <a:pt x="1393031" y="928687"/>
                  </a:lnTo>
                  <a:lnTo>
                    <a:pt x="1026318" y="719137"/>
                  </a:lnTo>
                  <a:lnTo>
                    <a:pt x="742950" y="542925"/>
                  </a:lnTo>
                  <a:lnTo>
                    <a:pt x="481012" y="352425"/>
                  </a:lnTo>
                  <a:lnTo>
                    <a:pt x="411956" y="3000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3597;p326">
            <a:extLst>
              <a:ext uri="{FF2B5EF4-FFF2-40B4-BE49-F238E27FC236}">
                <a16:creationId xmlns:a16="http://schemas.microsoft.com/office/drawing/2014/main" id="{93EB3539-B90D-EA4F-8B3A-D3EECD75551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8413" y="1380459"/>
            <a:ext cx="4829175" cy="457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7" name="Google Shape;3597;p3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8413" y="1368427"/>
            <a:ext cx="4829175" cy="457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8" name="Google Shape;2858;p259"/>
          <p:cNvSpPr txBox="1"/>
          <p:nvPr/>
        </p:nvSpPr>
        <p:spPr>
          <a:xfrm>
            <a:off x="5529063" y="7821488"/>
            <a:ext cx="2424333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都</a:t>
            </a:r>
            <a:endParaRPr/>
          </a:p>
        </p:txBody>
      </p:sp>
      <p:sp>
        <p:nvSpPr>
          <p:cNvPr id="2859" name="Google Shape;2859;p259"/>
          <p:cNvSpPr/>
          <p:nvPr/>
        </p:nvSpPr>
        <p:spPr>
          <a:xfrm>
            <a:off x="2963863" y="2112963"/>
            <a:ext cx="1863725" cy="468312"/>
          </a:xfrm>
          <a:custGeom>
            <a:avLst/>
            <a:gdLst/>
            <a:ahLst/>
            <a:cxnLst/>
            <a:rect l="l" t="t" r="r" b="b"/>
            <a:pathLst>
              <a:path w="1862138" h="469106" extrusionOk="0">
                <a:moveTo>
                  <a:pt x="1328738" y="57150"/>
                </a:moveTo>
                <a:lnTo>
                  <a:pt x="1414463" y="45244"/>
                </a:lnTo>
                <a:lnTo>
                  <a:pt x="1500188" y="16669"/>
                </a:lnTo>
                <a:lnTo>
                  <a:pt x="1547813" y="0"/>
                </a:lnTo>
                <a:lnTo>
                  <a:pt x="1559719" y="0"/>
                </a:lnTo>
                <a:lnTo>
                  <a:pt x="1588294" y="7144"/>
                </a:lnTo>
                <a:lnTo>
                  <a:pt x="1650207" y="33337"/>
                </a:lnTo>
                <a:lnTo>
                  <a:pt x="1726407" y="71437"/>
                </a:lnTo>
                <a:lnTo>
                  <a:pt x="1795463" y="114300"/>
                </a:lnTo>
                <a:lnTo>
                  <a:pt x="1840707" y="159544"/>
                </a:lnTo>
                <a:lnTo>
                  <a:pt x="1862138" y="192881"/>
                </a:lnTo>
                <a:lnTo>
                  <a:pt x="1819275" y="233362"/>
                </a:lnTo>
                <a:lnTo>
                  <a:pt x="1740694" y="257175"/>
                </a:lnTo>
                <a:lnTo>
                  <a:pt x="1666875" y="242887"/>
                </a:lnTo>
                <a:lnTo>
                  <a:pt x="1581150" y="223837"/>
                </a:lnTo>
                <a:lnTo>
                  <a:pt x="1524000" y="221456"/>
                </a:lnTo>
                <a:lnTo>
                  <a:pt x="1407319" y="245269"/>
                </a:lnTo>
                <a:lnTo>
                  <a:pt x="1190625" y="280987"/>
                </a:lnTo>
                <a:lnTo>
                  <a:pt x="1064419" y="297656"/>
                </a:lnTo>
                <a:lnTo>
                  <a:pt x="776288" y="354806"/>
                </a:lnTo>
                <a:lnTo>
                  <a:pt x="545307" y="421481"/>
                </a:lnTo>
                <a:lnTo>
                  <a:pt x="409575" y="466725"/>
                </a:lnTo>
                <a:lnTo>
                  <a:pt x="385763" y="469106"/>
                </a:lnTo>
                <a:lnTo>
                  <a:pt x="354807" y="461962"/>
                </a:lnTo>
                <a:lnTo>
                  <a:pt x="302419" y="440531"/>
                </a:lnTo>
                <a:lnTo>
                  <a:pt x="230982" y="395287"/>
                </a:lnTo>
                <a:lnTo>
                  <a:pt x="157163" y="330994"/>
                </a:lnTo>
                <a:lnTo>
                  <a:pt x="73819" y="250031"/>
                </a:lnTo>
                <a:lnTo>
                  <a:pt x="28575" y="192881"/>
                </a:lnTo>
                <a:lnTo>
                  <a:pt x="2382" y="152400"/>
                </a:lnTo>
                <a:lnTo>
                  <a:pt x="0" y="133350"/>
                </a:lnTo>
                <a:lnTo>
                  <a:pt x="9525" y="121444"/>
                </a:lnTo>
                <a:lnTo>
                  <a:pt x="30957" y="116681"/>
                </a:lnTo>
                <a:lnTo>
                  <a:pt x="69057" y="138112"/>
                </a:lnTo>
                <a:lnTo>
                  <a:pt x="109538" y="169069"/>
                </a:lnTo>
                <a:lnTo>
                  <a:pt x="147638" y="192881"/>
                </a:lnTo>
                <a:lnTo>
                  <a:pt x="197644" y="216694"/>
                </a:lnTo>
                <a:lnTo>
                  <a:pt x="257175" y="233362"/>
                </a:lnTo>
                <a:lnTo>
                  <a:pt x="295275" y="238125"/>
                </a:lnTo>
                <a:lnTo>
                  <a:pt x="340519" y="235744"/>
                </a:lnTo>
                <a:lnTo>
                  <a:pt x="390525" y="228600"/>
                </a:lnTo>
                <a:lnTo>
                  <a:pt x="454819" y="223837"/>
                </a:lnTo>
                <a:lnTo>
                  <a:pt x="542925" y="209550"/>
                </a:lnTo>
                <a:lnTo>
                  <a:pt x="616744" y="197644"/>
                </a:lnTo>
                <a:lnTo>
                  <a:pt x="757238" y="166687"/>
                </a:lnTo>
                <a:lnTo>
                  <a:pt x="904875" y="126206"/>
                </a:lnTo>
                <a:lnTo>
                  <a:pt x="1128713" y="90487"/>
                </a:lnTo>
                <a:lnTo>
                  <a:pt x="1328738" y="571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0" name="Google Shape;2860;p259"/>
          <p:cNvSpPr/>
          <p:nvPr/>
        </p:nvSpPr>
        <p:spPr>
          <a:xfrm>
            <a:off x="5643563" y="1828800"/>
            <a:ext cx="1441450" cy="474663"/>
          </a:xfrm>
          <a:custGeom>
            <a:avLst/>
            <a:gdLst/>
            <a:ahLst/>
            <a:cxnLst/>
            <a:rect l="l" t="t" r="r" b="b"/>
            <a:pathLst>
              <a:path w="1440656" h="473869" extrusionOk="0">
                <a:moveTo>
                  <a:pt x="678656" y="202406"/>
                </a:moveTo>
                <a:lnTo>
                  <a:pt x="564356" y="233363"/>
                </a:lnTo>
                <a:lnTo>
                  <a:pt x="426243" y="264319"/>
                </a:lnTo>
                <a:lnTo>
                  <a:pt x="254793" y="300038"/>
                </a:lnTo>
                <a:lnTo>
                  <a:pt x="188118" y="314325"/>
                </a:lnTo>
                <a:lnTo>
                  <a:pt x="0" y="340519"/>
                </a:lnTo>
                <a:lnTo>
                  <a:pt x="142875" y="473869"/>
                </a:lnTo>
                <a:lnTo>
                  <a:pt x="283368" y="447675"/>
                </a:lnTo>
                <a:lnTo>
                  <a:pt x="559593" y="385763"/>
                </a:lnTo>
                <a:lnTo>
                  <a:pt x="766762" y="342900"/>
                </a:lnTo>
                <a:lnTo>
                  <a:pt x="909637" y="311944"/>
                </a:lnTo>
                <a:lnTo>
                  <a:pt x="969168" y="302419"/>
                </a:lnTo>
                <a:lnTo>
                  <a:pt x="1000125" y="307181"/>
                </a:lnTo>
                <a:lnTo>
                  <a:pt x="1343025" y="466725"/>
                </a:lnTo>
                <a:lnTo>
                  <a:pt x="1376362" y="459581"/>
                </a:lnTo>
                <a:lnTo>
                  <a:pt x="1404937" y="454819"/>
                </a:lnTo>
                <a:lnTo>
                  <a:pt x="1423987" y="442913"/>
                </a:lnTo>
                <a:lnTo>
                  <a:pt x="1433512" y="428625"/>
                </a:lnTo>
                <a:lnTo>
                  <a:pt x="1438275" y="407194"/>
                </a:lnTo>
                <a:lnTo>
                  <a:pt x="1440656" y="385763"/>
                </a:lnTo>
                <a:lnTo>
                  <a:pt x="1431131" y="342900"/>
                </a:lnTo>
                <a:lnTo>
                  <a:pt x="1385887" y="261938"/>
                </a:lnTo>
                <a:lnTo>
                  <a:pt x="1300162" y="142875"/>
                </a:lnTo>
                <a:lnTo>
                  <a:pt x="1212056" y="50006"/>
                </a:lnTo>
                <a:lnTo>
                  <a:pt x="1178718" y="19050"/>
                </a:lnTo>
                <a:lnTo>
                  <a:pt x="1147762" y="4763"/>
                </a:lnTo>
                <a:lnTo>
                  <a:pt x="1128712" y="0"/>
                </a:lnTo>
                <a:lnTo>
                  <a:pt x="1095375" y="4763"/>
                </a:lnTo>
                <a:lnTo>
                  <a:pt x="1062037" y="16669"/>
                </a:lnTo>
                <a:lnTo>
                  <a:pt x="1028700" y="38100"/>
                </a:lnTo>
                <a:lnTo>
                  <a:pt x="981075" y="80963"/>
                </a:lnTo>
                <a:lnTo>
                  <a:pt x="904875" y="121444"/>
                </a:lnTo>
                <a:lnTo>
                  <a:pt x="754856" y="178594"/>
                </a:lnTo>
                <a:lnTo>
                  <a:pt x="678656" y="2024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1" name="Google Shape;2861;p259"/>
          <p:cNvSpPr/>
          <p:nvPr/>
        </p:nvSpPr>
        <p:spPr>
          <a:xfrm>
            <a:off x="3659188" y="1443038"/>
            <a:ext cx="527050" cy="1584325"/>
          </a:xfrm>
          <a:custGeom>
            <a:avLst/>
            <a:gdLst/>
            <a:ahLst/>
            <a:cxnLst/>
            <a:rect l="l" t="t" r="r" b="b"/>
            <a:pathLst>
              <a:path w="526257" h="1583531" extrusionOk="0">
                <a:moveTo>
                  <a:pt x="188119" y="478631"/>
                </a:moveTo>
                <a:lnTo>
                  <a:pt x="192882" y="350043"/>
                </a:lnTo>
                <a:lnTo>
                  <a:pt x="190500" y="285750"/>
                </a:lnTo>
                <a:lnTo>
                  <a:pt x="180975" y="233362"/>
                </a:lnTo>
                <a:lnTo>
                  <a:pt x="169069" y="195262"/>
                </a:lnTo>
                <a:lnTo>
                  <a:pt x="150019" y="161925"/>
                </a:lnTo>
                <a:lnTo>
                  <a:pt x="133350" y="138112"/>
                </a:lnTo>
                <a:lnTo>
                  <a:pt x="114300" y="114300"/>
                </a:lnTo>
                <a:lnTo>
                  <a:pt x="88107" y="92868"/>
                </a:lnTo>
                <a:lnTo>
                  <a:pt x="54769" y="73818"/>
                </a:lnTo>
                <a:lnTo>
                  <a:pt x="16669" y="52387"/>
                </a:lnTo>
                <a:lnTo>
                  <a:pt x="0" y="40481"/>
                </a:lnTo>
                <a:lnTo>
                  <a:pt x="0" y="30956"/>
                </a:lnTo>
                <a:lnTo>
                  <a:pt x="11907" y="11906"/>
                </a:lnTo>
                <a:lnTo>
                  <a:pt x="33338" y="4762"/>
                </a:lnTo>
                <a:lnTo>
                  <a:pt x="100013" y="0"/>
                </a:lnTo>
                <a:lnTo>
                  <a:pt x="164307" y="2381"/>
                </a:lnTo>
                <a:lnTo>
                  <a:pt x="204788" y="9525"/>
                </a:lnTo>
                <a:lnTo>
                  <a:pt x="266700" y="26193"/>
                </a:lnTo>
                <a:lnTo>
                  <a:pt x="328613" y="50006"/>
                </a:lnTo>
                <a:lnTo>
                  <a:pt x="385763" y="76200"/>
                </a:lnTo>
                <a:lnTo>
                  <a:pt x="452438" y="114300"/>
                </a:lnTo>
                <a:lnTo>
                  <a:pt x="500063" y="152400"/>
                </a:lnTo>
                <a:lnTo>
                  <a:pt x="514350" y="166687"/>
                </a:lnTo>
                <a:lnTo>
                  <a:pt x="526257" y="190500"/>
                </a:lnTo>
                <a:lnTo>
                  <a:pt x="526257" y="209550"/>
                </a:lnTo>
                <a:lnTo>
                  <a:pt x="514350" y="230981"/>
                </a:lnTo>
                <a:lnTo>
                  <a:pt x="492919" y="264318"/>
                </a:lnTo>
                <a:lnTo>
                  <a:pt x="466725" y="326231"/>
                </a:lnTo>
                <a:lnTo>
                  <a:pt x="442913" y="414337"/>
                </a:lnTo>
                <a:lnTo>
                  <a:pt x="423863" y="576262"/>
                </a:lnTo>
                <a:lnTo>
                  <a:pt x="414338" y="783431"/>
                </a:lnTo>
                <a:cubicBezTo>
                  <a:pt x="413544" y="841375"/>
                  <a:pt x="412751" y="899318"/>
                  <a:pt x="411957" y="957262"/>
                </a:cubicBezTo>
                <a:lnTo>
                  <a:pt x="402432" y="1123950"/>
                </a:lnTo>
                <a:lnTo>
                  <a:pt x="395288" y="1335881"/>
                </a:lnTo>
                <a:lnTo>
                  <a:pt x="395288" y="1476375"/>
                </a:lnTo>
                <a:lnTo>
                  <a:pt x="285750" y="1583531"/>
                </a:lnTo>
                <a:lnTo>
                  <a:pt x="169069" y="1519237"/>
                </a:lnTo>
                <a:cubicBezTo>
                  <a:pt x="168275" y="1435893"/>
                  <a:pt x="167482" y="1352550"/>
                  <a:pt x="166688" y="1269206"/>
                </a:cubicBezTo>
                <a:cubicBezTo>
                  <a:pt x="167482" y="1219993"/>
                  <a:pt x="168275" y="1170781"/>
                  <a:pt x="169069" y="1121568"/>
                </a:cubicBezTo>
                <a:lnTo>
                  <a:pt x="169069" y="992981"/>
                </a:lnTo>
                <a:lnTo>
                  <a:pt x="169069" y="807243"/>
                </a:lnTo>
                <a:lnTo>
                  <a:pt x="183357" y="671512"/>
                </a:lnTo>
                <a:lnTo>
                  <a:pt x="190500" y="528637"/>
                </a:lnTo>
                <a:lnTo>
                  <a:pt x="188119" y="4786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2" name="Google Shape;2862;p259"/>
          <p:cNvSpPr/>
          <p:nvPr/>
        </p:nvSpPr>
        <p:spPr>
          <a:xfrm>
            <a:off x="2459038" y="2762250"/>
            <a:ext cx="2857500" cy="601663"/>
          </a:xfrm>
          <a:custGeom>
            <a:avLst/>
            <a:gdLst/>
            <a:ahLst/>
            <a:cxnLst/>
            <a:rect l="l" t="t" r="r" b="b"/>
            <a:pathLst>
              <a:path w="2857500" h="602456" extrusionOk="0">
                <a:moveTo>
                  <a:pt x="1033463" y="250031"/>
                </a:moveTo>
                <a:lnTo>
                  <a:pt x="1195388" y="219075"/>
                </a:lnTo>
                <a:lnTo>
                  <a:pt x="1388269" y="173831"/>
                </a:lnTo>
                <a:lnTo>
                  <a:pt x="1638300" y="126206"/>
                </a:lnTo>
                <a:lnTo>
                  <a:pt x="1769269" y="97631"/>
                </a:lnTo>
                <a:lnTo>
                  <a:pt x="1857375" y="78581"/>
                </a:lnTo>
                <a:lnTo>
                  <a:pt x="2114550" y="57150"/>
                </a:lnTo>
                <a:lnTo>
                  <a:pt x="2219325" y="35719"/>
                </a:lnTo>
                <a:lnTo>
                  <a:pt x="2307432" y="19050"/>
                </a:lnTo>
                <a:lnTo>
                  <a:pt x="2405063" y="4763"/>
                </a:lnTo>
                <a:lnTo>
                  <a:pt x="2474119" y="0"/>
                </a:lnTo>
                <a:lnTo>
                  <a:pt x="2559844" y="0"/>
                </a:lnTo>
                <a:lnTo>
                  <a:pt x="2602707" y="2381"/>
                </a:lnTo>
                <a:lnTo>
                  <a:pt x="2657475" y="16669"/>
                </a:lnTo>
                <a:lnTo>
                  <a:pt x="2712244" y="38100"/>
                </a:lnTo>
                <a:lnTo>
                  <a:pt x="2743200" y="54769"/>
                </a:lnTo>
                <a:lnTo>
                  <a:pt x="2790825" y="88106"/>
                </a:lnTo>
                <a:lnTo>
                  <a:pt x="2824163" y="109538"/>
                </a:lnTo>
                <a:lnTo>
                  <a:pt x="2847975" y="126206"/>
                </a:lnTo>
                <a:lnTo>
                  <a:pt x="2855119" y="135731"/>
                </a:lnTo>
                <a:lnTo>
                  <a:pt x="2857500" y="150019"/>
                </a:lnTo>
                <a:lnTo>
                  <a:pt x="2847975" y="171450"/>
                </a:lnTo>
                <a:lnTo>
                  <a:pt x="2812257" y="204788"/>
                </a:lnTo>
                <a:lnTo>
                  <a:pt x="2774157" y="221456"/>
                </a:lnTo>
                <a:lnTo>
                  <a:pt x="2740819" y="223838"/>
                </a:lnTo>
                <a:lnTo>
                  <a:pt x="2640807" y="223838"/>
                </a:lnTo>
                <a:lnTo>
                  <a:pt x="2440782" y="233363"/>
                </a:lnTo>
                <a:lnTo>
                  <a:pt x="2126457" y="252413"/>
                </a:lnTo>
                <a:lnTo>
                  <a:pt x="1919288" y="269081"/>
                </a:lnTo>
                <a:lnTo>
                  <a:pt x="1666875" y="292894"/>
                </a:lnTo>
                <a:lnTo>
                  <a:pt x="1557338" y="323850"/>
                </a:lnTo>
                <a:lnTo>
                  <a:pt x="1490663" y="342900"/>
                </a:lnTo>
                <a:lnTo>
                  <a:pt x="1407319" y="357188"/>
                </a:lnTo>
                <a:lnTo>
                  <a:pt x="1300163" y="378619"/>
                </a:lnTo>
                <a:lnTo>
                  <a:pt x="1000125" y="461963"/>
                </a:lnTo>
                <a:lnTo>
                  <a:pt x="740569" y="547688"/>
                </a:lnTo>
                <a:lnTo>
                  <a:pt x="600075" y="597694"/>
                </a:lnTo>
                <a:lnTo>
                  <a:pt x="578644" y="602456"/>
                </a:lnTo>
                <a:lnTo>
                  <a:pt x="547688" y="600075"/>
                </a:lnTo>
                <a:lnTo>
                  <a:pt x="478632" y="590550"/>
                </a:lnTo>
                <a:lnTo>
                  <a:pt x="392907" y="564356"/>
                </a:lnTo>
                <a:lnTo>
                  <a:pt x="309563" y="533400"/>
                </a:lnTo>
                <a:lnTo>
                  <a:pt x="254794" y="507206"/>
                </a:lnTo>
                <a:lnTo>
                  <a:pt x="185738" y="473869"/>
                </a:lnTo>
                <a:lnTo>
                  <a:pt x="107157" y="426244"/>
                </a:lnTo>
                <a:lnTo>
                  <a:pt x="16669" y="369094"/>
                </a:lnTo>
                <a:lnTo>
                  <a:pt x="4763" y="352425"/>
                </a:lnTo>
                <a:lnTo>
                  <a:pt x="0" y="342900"/>
                </a:lnTo>
                <a:lnTo>
                  <a:pt x="2382" y="335756"/>
                </a:lnTo>
                <a:lnTo>
                  <a:pt x="19050" y="321469"/>
                </a:lnTo>
                <a:lnTo>
                  <a:pt x="45244" y="314325"/>
                </a:lnTo>
                <a:lnTo>
                  <a:pt x="73819" y="314325"/>
                </a:lnTo>
                <a:lnTo>
                  <a:pt x="130969" y="323850"/>
                </a:lnTo>
                <a:lnTo>
                  <a:pt x="192882" y="330994"/>
                </a:lnTo>
                <a:lnTo>
                  <a:pt x="290513" y="340519"/>
                </a:lnTo>
                <a:lnTo>
                  <a:pt x="392907" y="342900"/>
                </a:lnTo>
                <a:lnTo>
                  <a:pt x="519113" y="333375"/>
                </a:lnTo>
                <a:lnTo>
                  <a:pt x="704850" y="307181"/>
                </a:lnTo>
                <a:lnTo>
                  <a:pt x="971550" y="261938"/>
                </a:lnTo>
                <a:lnTo>
                  <a:pt x="1033463" y="2500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3" name="Google Shape;2863;p259"/>
          <p:cNvSpPr/>
          <p:nvPr/>
        </p:nvSpPr>
        <p:spPr>
          <a:xfrm>
            <a:off x="2501900" y="1719263"/>
            <a:ext cx="2709863" cy="2911475"/>
          </a:xfrm>
          <a:custGeom>
            <a:avLst/>
            <a:gdLst/>
            <a:ahLst/>
            <a:cxnLst/>
            <a:rect l="l" t="t" r="r" b="b"/>
            <a:pathLst>
              <a:path w="2710282" h="2911450" extrusionOk="0">
                <a:moveTo>
                  <a:pt x="2307946" y="804672"/>
                </a:moveTo>
                <a:lnTo>
                  <a:pt x="2468880" y="599846"/>
                </a:lnTo>
                <a:lnTo>
                  <a:pt x="2542032" y="504749"/>
                </a:lnTo>
                <a:lnTo>
                  <a:pt x="2567636" y="471830"/>
                </a:lnTo>
                <a:lnTo>
                  <a:pt x="2585924" y="453542"/>
                </a:lnTo>
                <a:lnTo>
                  <a:pt x="2615184" y="438912"/>
                </a:lnTo>
                <a:lnTo>
                  <a:pt x="2673706" y="409651"/>
                </a:lnTo>
                <a:lnTo>
                  <a:pt x="2699309" y="398678"/>
                </a:lnTo>
                <a:lnTo>
                  <a:pt x="2706624" y="384048"/>
                </a:lnTo>
                <a:lnTo>
                  <a:pt x="2710282" y="365760"/>
                </a:lnTo>
                <a:lnTo>
                  <a:pt x="2702967" y="329184"/>
                </a:lnTo>
                <a:lnTo>
                  <a:pt x="2684679" y="296266"/>
                </a:lnTo>
                <a:lnTo>
                  <a:pt x="2637130" y="248717"/>
                </a:lnTo>
                <a:lnTo>
                  <a:pt x="2596896" y="197510"/>
                </a:lnTo>
                <a:lnTo>
                  <a:pt x="2520087" y="117043"/>
                </a:lnTo>
                <a:lnTo>
                  <a:pt x="2421332" y="47549"/>
                </a:lnTo>
                <a:lnTo>
                  <a:pt x="2351837" y="10973"/>
                </a:lnTo>
                <a:lnTo>
                  <a:pt x="2307946" y="0"/>
                </a:lnTo>
                <a:lnTo>
                  <a:pt x="2278685" y="3658"/>
                </a:lnTo>
                <a:lnTo>
                  <a:pt x="2278685" y="14630"/>
                </a:lnTo>
                <a:lnTo>
                  <a:pt x="2286000" y="51206"/>
                </a:lnTo>
                <a:lnTo>
                  <a:pt x="2307946" y="80467"/>
                </a:lnTo>
                <a:lnTo>
                  <a:pt x="2366468" y="131674"/>
                </a:lnTo>
                <a:lnTo>
                  <a:pt x="2388413" y="157277"/>
                </a:lnTo>
                <a:lnTo>
                  <a:pt x="2399386" y="179222"/>
                </a:lnTo>
                <a:lnTo>
                  <a:pt x="2399386" y="219456"/>
                </a:lnTo>
                <a:lnTo>
                  <a:pt x="2388413" y="263347"/>
                </a:lnTo>
                <a:lnTo>
                  <a:pt x="2322576" y="358445"/>
                </a:lnTo>
                <a:lnTo>
                  <a:pt x="2216506" y="493776"/>
                </a:lnTo>
                <a:lnTo>
                  <a:pt x="2051914" y="771754"/>
                </a:lnTo>
                <a:lnTo>
                  <a:pt x="1916583" y="961949"/>
                </a:lnTo>
                <a:lnTo>
                  <a:pt x="1850746" y="1042416"/>
                </a:lnTo>
                <a:lnTo>
                  <a:pt x="1751991" y="1148486"/>
                </a:lnTo>
                <a:lnTo>
                  <a:pt x="1642263" y="1324051"/>
                </a:lnTo>
                <a:lnTo>
                  <a:pt x="1510589" y="1481328"/>
                </a:lnTo>
                <a:lnTo>
                  <a:pt x="1239927" y="1766621"/>
                </a:lnTo>
                <a:lnTo>
                  <a:pt x="1016813" y="1989734"/>
                </a:lnTo>
                <a:lnTo>
                  <a:pt x="768096" y="2227478"/>
                </a:lnTo>
                <a:lnTo>
                  <a:pt x="475488" y="2479853"/>
                </a:lnTo>
                <a:lnTo>
                  <a:pt x="186538" y="2713939"/>
                </a:lnTo>
                <a:lnTo>
                  <a:pt x="7316" y="2849270"/>
                </a:lnTo>
                <a:lnTo>
                  <a:pt x="0" y="2874874"/>
                </a:lnTo>
                <a:lnTo>
                  <a:pt x="3658" y="2900477"/>
                </a:lnTo>
                <a:lnTo>
                  <a:pt x="25604" y="2911450"/>
                </a:lnTo>
                <a:lnTo>
                  <a:pt x="135332" y="2845613"/>
                </a:lnTo>
                <a:lnTo>
                  <a:pt x="329184" y="2728570"/>
                </a:lnTo>
                <a:lnTo>
                  <a:pt x="555956" y="2578608"/>
                </a:lnTo>
                <a:lnTo>
                  <a:pt x="921716" y="2311603"/>
                </a:lnTo>
                <a:lnTo>
                  <a:pt x="1243584" y="2040941"/>
                </a:lnTo>
                <a:lnTo>
                  <a:pt x="1547165" y="1741018"/>
                </a:lnTo>
                <a:lnTo>
                  <a:pt x="1817828" y="1430122"/>
                </a:lnTo>
                <a:lnTo>
                  <a:pt x="1953159" y="1254557"/>
                </a:lnTo>
                <a:lnTo>
                  <a:pt x="2128724" y="1027786"/>
                </a:lnTo>
                <a:lnTo>
                  <a:pt x="2307946" y="80467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4" name="Google Shape;2864;p259"/>
          <p:cNvSpPr/>
          <p:nvPr/>
        </p:nvSpPr>
        <p:spPr>
          <a:xfrm>
            <a:off x="3446463" y="3773488"/>
            <a:ext cx="250825" cy="1847850"/>
          </a:xfrm>
          <a:custGeom>
            <a:avLst/>
            <a:gdLst/>
            <a:ahLst/>
            <a:cxnLst/>
            <a:rect l="l" t="t" r="r" b="b"/>
            <a:pathLst>
              <a:path w="250520" h="1848842" extrusionOk="0">
                <a:moveTo>
                  <a:pt x="240499" y="318162"/>
                </a:moveTo>
                <a:lnTo>
                  <a:pt x="232984" y="205427"/>
                </a:lnTo>
                <a:lnTo>
                  <a:pt x="225468" y="115240"/>
                </a:lnTo>
                <a:lnTo>
                  <a:pt x="172859" y="27558"/>
                </a:lnTo>
                <a:lnTo>
                  <a:pt x="60125" y="0"/>
                </a:lnTo>
                <a:lnTo>
                  <a:pt x="47599" y="192901"/>
                </a:lnTo>
                <a:lnTo>
                  <a:pt x="47599" y="398328"/>
                </a:lnTo>
                <a:lnTo>
                  <a:pt x="47599" y="786635"/>
                </a:lnTo>
                <a:lnTo>
                  <a:pt x="35073" y="972020"/>
                </a:lnTo>
                <a:lnTo>
                  <a:pt x="10021" y="1292686"/>
                </a:lnTo>
                <a:lnTo>
                  <a:pt x="0" y="1463040"/>
                </a:lnTo>
                <a:lnTo>
                  <a:pt x="2505" y="1608342"/>
                </a:lnTo>
                <a:lnTo>
                  <a:pt x="15031" y="1680993"/>
                </a:lnTo>
                <a:lnTo>
                  <a:pt x="35073" y="1733603"/>
                </a:lnTo>
                <a:lnTo>
                  <a:pt x="70145" y="1786212"/>
                </a:lnTo>
                <a:lnTo>
                  <a:pt x="97703" y="1818780"/>
                </a:lnTo>
                <a:lnTo>
                  <a:pt x="122755" y="1838821"/>
                </a:lnTo>
                <a:lnTo>
                  <a:pt x="147807" y="1848842"/>
                </a:lnTo>
                <a:lnTo>
                  <a:pt x="160333" y="1848842"/>
                </a:lnTo>
                <a:lnTo>
                  <a:pt x="192901" y="1838821"/>
                </a:lnTo>
                <a:lnTo>
                  <a:pt x="212942" y="1818780"/>
                </a:lnTo>
                <a:lnTo>
                  <a:pt x="237994" y="1776191"/>
                </a:lnTo>
                <a:lnTo>
                  <a:pt x="248015" y="1731097"/>
                </a:lnTo>
                <a:lnTo>
                  <a:pt x="248015" y="1633394"/>
                </a:lnTo>
                <a:lnTo>
                  <a:pt x="245510" y="1503124"/>
                </a:lnTo>
                <a:lnTo>
                  <a:pt x="248015" y="1255108"/>
                </a:lnTo>
                <a:lnTo>
                  <a:pt x="250520" y="799161"/>
                </a:lnTo>
                <a:lnTo>
                  <a:pt x="248015" y="538620"/>
                </a:lnTo>
                <a:lnTo>
                  <a:pt x="240499" y="31816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5" name="Google Shape;2865;p259"/>
          <p:cNvSpPr/>
          <p:nvPr/>
        </p:nvSpPr>
        <p:spPr>
          <a:xfrm>
            <a:off x="3492500" y="3582988"/>
            <a:ext cx="1543050" cy="1820862"/>
          </a:xfrm>
          <a:custGeom>
            <a:avLst/>
            <a:gdLst/>
            <a:ahLst/>
            <a:cxnLst/>
            <a:rect l="l" t="t" r="r" b="b"/>
            <a:pathLst>
              <a:path w="1543207" h="1821284" extrusionOk="0">
                <a:moveTo>
                  <a:pt x="618786" y="140291"/>
                </a:moveTo>
                <a:lnTo>
                  <a:pt x="403339" y="180375"/>
                </a:lnTo>
                <a:lnTo>
                  <a:pt x="285594" y="197911"/>
                </a:lnTo>
                <a:lnTo>
                  <a:pt x="225469" y="205427"/>
                </a:lnTo>
                <a:lnTo>
                  <a:pt x="80167" y="207932"/>
                </a:lnTo>
                <a:lnTo>
                  <a:pt x="0" y="232984"/>
                </a:lnTo>
                <a:lnTo>
                  <a:pt x="132776" y="338203"/>
                </a:lnTo>
                <a:lnTo>
                  <a:pt x="328182" y="338203"/>
                </a:lnTo>
                <a:lnTo>
                  <a:pt x="450937" y="325677"/>
                </a:lnTo>
                <a:lnTo>
                  <a:pt x="506052" y="318161"/>
                </a:lnTo>
                <a:lnTo>
                  <a:pt x="586219" y="293109"/>
                </a:lnTo>
                <a:lnTo>
                  <a:pt x="751562" y="258036"/>
                </a:lnTo>
                <a:lnTo>
                  <a:pt x="934442" y="230479"/>
                </a:lnTo>
                <a:lnTo>
                  <a:pt x="1074734" y="210437"/>
                </a:lnTo>
                <a:lnTo>
                  <a:pt x="1137364" y="205427"/>
                </a:lnTo>
                <a:lnTo>
                  <a:pt x="1172437" y="212942"/>
                </a:lnTo>
                <a:lnTo>
                  <a:pt x="1194983" y="225468"/>
                </a:lnTo>
                <a:lnTo>
                  <a:pt x="1217530" y="245510"/>
                </a:lnTo>
                <a:lnTo>
                  <a:pt x="1237572" y="273067"/>
                </a:lnTo>
                <a:lnTo>
                  <a:pt x="1247593" y="300624"/>
                </a:lnTo>
                <a:lnTo>
                  <a:pt x="1250098" y="348223"/>
                </a:lnTo>
                <a:lnTo>
                  <a:pt x="1247593" y="496031"/>
                </a:lnTo>
                <a:lnTo>
                  <a:pt x="1232562" y="708973"/>
                </a:lnTo>
                <a:lnTo>
                  <a:pt x="1227551" y="951978"/>
                </a:lnTo>
                <a:lnTo>
                  <a:pt x="1225046" y="1152394"/>
                </a:lnTo>
                <a:lnTo>
                  <a:pt x="1210015" y="1442998"/>
                </a:lnTo>
                <a:cubicBezTo>
                  <a:pt x="1209180" y="1500618"/>
                  <a:pt x="1208344" y="1558237"/>
                  <a:pt x="1207509" y="1615857"/>
                </a:cubicBezTo>
                <a:lnTo>
                  <a:pt x="1217530" y="1693519"/>
                </a:lnTo>
                <a:lnTo>
                  <a:pt x="1227551" y="1738612"/>
                </a:lnTo>
                <a:lnTo>
                  <a:pt x="1240077" y="1773685"/>
                </a:lnTo>
                <a:lnTo>
                  <a:pt x="1257614" y="1796232"/>
                </a:lnTo>
                <a:lnTo>
                  <a:pt x="1275150" y="1806253"/>
                </a:lnTo>
                <a:lnTo>
                  <a:pt x="1300202" y="1813769"/>
                </a:lnTo>
                <a:lnTo>
                  <a:pt x="1332770" y="1821284"/>
                </a:lnTo>
                <a:lnTo>
                  <a:pt x="1352811" y="1821284"/>
                </a:lnTo>
                <a:lnTo>
                  <a:pt x="1377863" y="1803748"/>
                </a:lnTo>
                <a:lnTo>
                  <a:pt x="1395400" y="1788717"/>
                </a:lnTo>
                <a:lnTo>
                  <a:pt x="1412936" y="1761159"/>
                </a:lnTo>
                <a:lnTo>
                  <a:pt x="1432978" y="1703540"/>
                </a:lnTo>
                <a:lnTo>
                  <a:pt x="1435483" y="1603331"/>
                </a:lnTo>
                <a:lnTo>
                  <a:pt x="1440494" y="1372852"/>
                </a:lnTo>
                <a:lnTo>
                  <a:pt x="1453020" y="961999"/>
                </a:lnTo>
                <a:lnTo>
                  <a:pt x="1453020" y="616280"/>
                </a:lnTo>
                <a:lnTo>
                  <a:pt x="1455525" y="561166"/>
                </a:lnTo>
                <a:lnTo>
                  <a:pt x="1460535" y="511062"/>
                </a:lnTo>
                <a:lnTo>
                  <a:pt x="1475566" y="450937"/>
                </a:lnTo>
                <a:lnTo>
                  <a:pt x="1495608" y="390812"/>
                </a:lnTo>
                <a:lnTo>
                  <a:pt x="1515650" y="363255"/>
                </a:lnTo>
                <a:lnTo>
                  <a:pt x="1535691" y="320666"/>
                </a:lnTo>
                <a:lnTo>
                  <a:pt x="1543207" y="290604"/>
                </a:lnTo>
                <a:lnTo>
                  <a:pt x="1543207" y="260541"/>
                </a:lnTo>
                <a:lnTo>
                  <a:pt x="1533186" y="235489"/>
                </a:lnTo>
                <a:lnTo>
                  <a:pt x="1503124" y="205427"/>
                </a:lnTo>
                <a:lnTo>
                  <a:pt x="1425462" y="145302"/>
                </a:lnTo>
                <a:lnTo>
                  <a:pt x="1315233" y="67640"/>
                </a:lnTo>
                <a:lnTo>
                  <a:pt x="1247593" y="30062"/>
                </a:lnTo>
                <a:lnTo>
                  <a:pt x="1194983" y="10021"/>
                </a:lnTo>
                <a:lnTo>
                  <a:pt x="1142374" y="0"/>
                </a:lnTo>
                <a:lnTo>
                  <a:pt x="1122332" y="0"/>
                </a:lnTo>
                <a:lnTo>
                  <a:pt x="1094775" y="15031"/>
                </a:lnTo>
                <a:lnTo>
                  <a:pt x="1024629" y="47599"/>
                </a:lnTo>
                <a:lnTo>
                  <a:pt x="856781" y="87682"/>
                </a:lnTo>
                <a:lnTo>
                  <a:pt x="618786" y="14029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6" name="Google Shape;2866;p259"/>
          <p:cNvSpPr/>
          <p:nvPr/>
        </p:nvSpPr>
        <p:spPr>
          <a:xfrm>
            <a:off x="3530600" y="4276725"/>
            <a:ext cx="1365250" cy="315913"/>
          </a:xfrm>
          <a:custGeom>
            <a:avLst/>
            <a:gdLst/>
            <a:ahLst/>
            <a:cxnLst/>
            <a:rect l="l" t="t" r="r" b="b"/>
            <a:pathLst>
              <a:path w="1365337" h="315656" extrusionOk="0">
                <a:moveTo>
                  <a:pt x="701457" y="82672"/>
                </a:moveTo>
                <a:lnTo>
                  <a:pt x="926926" y="50104"/>
                </a:lnTo>
                <a:lnTo>
                  <a:pt x="1147384" y="12526"/>
                </a:lnTo>
                <a:lnTo>
                  <a:pt x="1227550" y="0"/>
                </a:lnTo>
                <a:lnTo>
                  <a:pt x="1365337" y="77661"/>
                </a:lnTo>
                <a:lnTo>
                  <a:pt x="1285170" y="165343"/>
                </a:lnTo>
                <a:lnTo>
                  <a:pt x="1122332" y="190395"/>
                </a:lnTo>
                <a:lnTo>
                  <a:pt x="794150" y="237994"/>
                </a:lnTo>
                <a:lnTo>
                  <a:pt x="365760" y="293109"/>
                </a:lnTo>
                <a:lnTo>
                  <a:pt x="135281" y="315656"/>
                </a:lnTo>
                <a:lnTo>
                  <a:pt x="27557" y="215447"/>
                </a:lnTo>
                <a:lnTo>
                  <a:pt x="0" y="137786"/>
                </a:lnTo>
                <a:lnTo>
                  <a:pt x="200416" y="137786"/>
                </a:lnTo>
                <a:lnTo>
                  <a:pt x="385801" y="127765"/>
                </a:lnTo>
                <a:lnTo>
                  <a:pt x="528598" y="105218"/>
                </a:lnTo>
                <a:lnTo>
                  <a:pt x="618785" y="87682"/>
                </a:lnTo>
                <a:lnTo>
                  <a:pt x="701457" y="8267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7" name="Google Shape;2867;p259"/>
          <p:cNvSpPr/>
          <p:nvPr/>
        </p:nvSpPr>
        <p:spPr>
          <a:xfrm>
            <a:off x="3494088" y="5018088"/>
            <a:ext cx="1377950" cy="290512"/>
          </a:xfrm>
          <a:custGeom>
            <a:avLst/>
            <a:gdLst/>
            <a:ahLst/>
            <a:cxnLst/>
            <a:rect l="l" t="t" r="r" b="b"/>
            <a:pathLst>
              <a:path w="1377863" h="290603" extrusionOk="0">
                <a:moveTo>
                  <a:pt x="496030" y="95197"/>
                </a:moveTo>
                <a:lnTo>
                  <a:pt x="182880" y="135281"/>
                </a:lnTo>
                <a:lnTo>
                  <a:pt x="0" y="162838"/>
                </a:lnTo>
                <a:lnTo>
                  <a:pt x="152817" y="290603"/>
                </a:lnTo>
                <a:lnTo>
                  <a:pt x="365760" y="268057"/>
                </a:lnTo>
                <a:lnTo>
                  <a:pt x="638827" y="237994"/>
                </a:lnTo>
                <a:lnTo>
                  <a:pt x="896863" y="210437"/>
                </a:lnTo>
                <a:lnTo>
                  <a:pt x="1260118" y="172859"/>
                </a:lnTo>
                <a:lnTo>
                  <a:pt x="1377863" y="82671"/>
                </a:lnTo>
                <a:lnTo>
                  <a:pt x="1227550" y="0"/>
                </a:lnTo>
                <a:lnTo>
                  <a:pt x="1064712" y="20041"/>
                </a:lnTo>
                <a:lnTo>
                  <a:pt x="716488" y="62630"/>
                </a:lnTo>
                <a:lnTo>
                  <a:pt x="496030" y="9519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8" name="Google Shape;2868;p259"/>
          <p:cNvSpPr/>
          <p:nvPr/>
        </p:nvSpPr>
        <p:spPr>
          <a:xfrm>
            <a:off x="6240463" y="2109788"/>
            <a:ext cx="769937" cy="1006475"/>
          </a:xfrm>
          <a:custGeom>
            <a:avLst/>
            <a:gdLst/>
            <a:ahLst/>
            <a:cxnLst/>
            <a:rect l="l" t="t" r="r" b="b"/>
            <a:pathLst>
              <a:path w="769144" h="1007268" extrusionOk="0">
                <a:moveTo>
                  <a:pt x="252413" y="435768"/>
                </a:moveTo>
                <a:lnTo>
                  <a:pt x="330994" y="271462"/>
                </a:lnTo>
                <a:lnTo>
                  <a:pt x="383382" y="159543"/>
                </a:lnTo>
                <a:lnTo>
                  <a:pt x="409575" y="97631"/>
                </a:lnTo>
                <a:lnTo>
                  <a:pt x="414338" y="73818"/>
                </a:lnTo>
                <a:lnTo>
                  <a:pt x="411957" y="54768"/>
                </a:lnTo>
                <a:lnTo>
                  <a:pt x="409575" y="38100"/>
                </a:lnTo>
                <a:lnTo>
                  <a:pt x="383382" y="0"/>
                </a:lnTo>
                <a:lnTo>
                  <a:pt x="769144" y="178593"/>
                </a:lnTo>
                <a:lnTo>
                  <a:pt x="714375" y="195262"/>
                </a:lnTo>
                <a:lnTo>
                  <a:pt x="681038" y="204787"/>
                </a:lnTo>
                <a:lnTo>
                  <a:pt x="657225" y="216693"/>
                </a:lnTo>
                <a:lnTo>
                  <a:pt x="633413" y="233362"/>
                </a:lnTo>
                <a:lnTo>
                  <a:pt x="590550" y="288131"/>
                </a:lnTo>
                <a:lnTo>
                  <a:pt x="378619" y="571500"/>
                </a:lnTo>
                <a:lnTo>
                  <a:pt x="140494" y="862012"/>
                </a:lnTo>
                <a:lnTo>
                  <a:pt x="128588" y="885825"/>
                </a:lnTo>
                <a:lnTo>
                  <a:pt x="119063" y="916781"/>
                </a:lnTo>
                <a:lnTo>
                  <a:pt x="111919" y="966787"/>
                </a:lnTo>
                <a:lnTo>
                  <a:pt x="61913" y="1007268"/>
                </a:lnTo>
                <a:lnTo>
                  <a:pt x="9525" y="978693"/>
                </a:lnTo>
                <a:lnTo>
                  <a:pt x="0" y="952500"/>
                </a:lnTo>
                <a:lnTo>
                  <a:pt x="2382" y="921543"/>
                </a:lnTo>
                <a:lnTo>
                  <a:pt x="9525" y="900112"/>
                </a:lnTo>
                <a:lnTo>
                  <a:pt x="80963" y="764381"/>
                </a:lnTo>
                <a:lnTo>
                  <a:pt x="197644" y="545306"/>
                </a:lnTo>
                <a:lnTo>
                  <a:pt x="252413" y="43576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9" name="Google Shape;2869;p259"/>
          <p:cNvSpPr/>
          <p:nvPr/>
        </p:nvSpPr>
        <p:spPr>
          <a:xfrm>
            <a:off x="6240463" y="3021013"/>
            <a:ext cx="950912" cy="1273175"/>
          </a:xfrm>
          <a:custGeom>
            <a:avLst/>
            <a:gdLst/>
            <a:ahLst/>
            <a:cxnLst/>
            <a:rect l="l" t="t" r="r" b="b"/>
            <a:pathLst>
              <a:path w="950119" h="1271588" extrusionOk="0">
                <a:moveTo>
                  <a:pt x="440532" y="359569"/>
                </a:moveTo>
                <a:lnTo>
                  <a:pt x="326232" y="238125"/>
                </a:lnTo>
                <a:lnTo>
                  <a:pt x="211932" y="128588"/>
                </a:lnTo>
                <a:lnTo>
                  <a:pt x="152400" y="71438"/>
                </a:lnTo>
                <a:lnTo>
                  <a:pt x="121444" y="38100"/>
                </a:lnTo>
                <a:lnTo>
                  <a:pt x="109538" y="0"/>
                </a:lnTo>
                <a:lnTo>
                  <a:pt x="4763" y="16669"/>
                </a:lnTo>
                <a:lnTo>
                  <a:pt x="0" y="59532"/>
                </a:lnTo>
                <a:lnTo>
                  <a:pt x="4763" y="78582"/>
                </a:lnTo>
                <a:lnTo>
                  <a:pt x="19050" y="102394"/>
                </a:lnTo>
                <a:lnTo>
                  <a:pt x="40482" y="128588"/>
                </a:lnTo>
                <a:lnTo>
                  <a:pt x="69057" y="152400"/>
                </a:lnTo>
                <a:lnTo>
                  <a:pt x="104775" y="176213"/>
                </a:lnTo>
                <a:lnTo>
                  <a:pt x="185738" y="252413"/>
                </a:lnTo>
                <a:lnTo>
                  <a:pt x="280988" y="350044"/>
                </a:lnTo>
                <a:lnTo>
                  <a:pt x="342900" y="423863"/>
                </a:lnTo>
                <a:lnTo>
                  <a:pt x="395288" y="492919"/>
                </a:lnTo>
                <a:lnTo>
                  <a:pt x="454819" y="581025"/>
                </a:lnTo>
                <a:lnTo>
                  <a:pt x="502444" y="664369"/>
                </a:lnTo>
                <a:lnTo>
                  <a:pt x="559594" y="790575"/>
                </a:lnTo>
                <a:lnTo>
                  <a:pt x="592932" y="883444"/>
                </a:lnTo>
                <a:lnTo>
                  <a:pt x="635794" y="1012032"/>
                </a:lnTo>
                <a:lnTo>
                  <a:pt x="654844" y="1088232"/>
                </a:lnTo>
                <a:lnTo>
                  <a:pt x="664369" y="1147763"/>
                </a:lnTo>
                <a:lnTo>
                  <a:pt x="669132" y="1221582"/>
                </a:lnTo>
                <a:lnTo>
                  <a:pt x="950119" y="1271588"/>
                </a:lnTo>
                <a:lnTo>
                  <a:pt x="947738" y="1223963"/>
                </a:lnTo>
                <a:lnTo>
                  <a:pt x="935832" y="1159669"/>
                </a:lnTo>
                <a:lnTo>
                  <a:pt x="919163" y="1088232"/>
                </a:lnTo>
                <a:lnTo>
                  <a:pt x="897732" y="1016794"/>
                </a:lnTo>
                <a:lnTo>
                  <a:pt x="866775" y="938213"/>
                </a:lnTo>
                <a:lnTo>
                  <a:pt x="821532" y="842963"/>
                </a:lnTo>
                <a:lnTo>
                  <a:pt x="783432" y="778669"/>
                </a:lnTo>
                <a:lnTo>
                  <a:pt x="738188" y="711994"/>
                </a:lnTo>
                <a:lnTo>
                  <a:pt x="666750" y="616744"/>
                </a:lnTo>
                <a:lnTo>
                  <a:pt x="595313" y="533400"/>
                </a:lnTo>
                <a:lnTo>
                  <a:pt x="523875" y="450057"/>
                </a:lnTo>
                <a:lnTo>
                  <a:pt x="440532" y="3595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0" name="Google Shape;2870;p259"/>
          <p:cNvSpPr/>
          <p:nvPr/>
        </p:nvSpPr>
        <p:spPr>
          <a:xfrm>
            <a:off x="6630988" y="4214813"/>
            <a:ext cx="568325" cy="733425"/>
          </a:xfrm>
          <a:custGeom>
            <a:avLst/>
            <a:gdLst/>
            <a:ahLst/>
            <a:cxnLst/>
            <a:rect l="l" t="t" r="r" b="b"/>
            <a:pathLst>
              <a:path w="566738" h="733425" extrusionOk="0">
                <a:moveTo>
                  <a:pt x="297657" y="652462"/>
                </a:moveTo>
                <a:lnTo>
                  <a:pt x="364332" y="600075"/>
                </a:lnTo>
                <a:lnTo>
                  <a:pt x="414338" y="557212"/>
                </a:lnTo>
                <a:lnTo>
                  <a:pt x="447675" y="523875"/>
                </a:lnTo>
                <a:lnTo>
                  <a:pt x="483394" y="478631"/>
                </a:lnTo>
                <a:lnTo>
                  <a:pt x="509588" y="435768"/>
                </a:lnTo>
                <a:lnTo>
                  <a:pt x="528638" y="397668"/>
                </a:lnTo>
                <a:lnTo>
                  <a:pt x="542925" y="359568"/>
                </a:lnTo>
                <a:lnTo>
                  <a:pt x="557213" y="307181"/>
                </a:lnTo>
                <a:lnTo>
                  <a:pt x="564357" y="261937"/>
                </a:lnTo>
                <a:lnTo>
                  <a:pt x="566738" y="216693"/>
                </a:lnTo>
                <a:lnTo>
                  <a:pt x="566738" y="150018"/>
                </a:lnTo>
                <a:lnTo>
                  <a:pt x="557213" y="50006"/>
                </a:lnTo>
                <a:lnTo>
                  <a:pt x="278607" y="0"/>
                </a:lnTo>
                <a:lnTo>
                  <a:pt x="276225" y="54768"/>
                </a:lnTo>
                <a:lnTo>
                  <a:pt x="273844" y="107156"/>
                </a:lnTo>
                <a:lnTo>
                  <a:pt x="269082" y="161925"/>
                </a:lnTo>
                <a:lnTo>
                  <a:pt x="264319" y="197643"/>
                </a:lnTo>
                <a:lnTo>
                  <a:pt x="252413" y="226218"/>
                </a:lnTo>
                <a:lnTo>
                  <a:pt x="230982" y="264318"/>
                </a:lnTo>
                <a:lnTo>
                  <a:pt x="200025" y="304800"/>
                </a:lnTo>
                <a:lnTo>
                  <a:pt x="171450" y="326231"/>
                </a:lnTo>
                <a:lnTo>
                  <a:pt x="133350" y="350043"/>
                </a:lnTo>
                <a:lnTo>
                  <a:pt x="78582" y="369093"/>
                </a:lnTo>
                <a:lnTo>
                  <a:pt x="0" y="642937"/>
                </a:lnTo>
                <a:lnTo>
                  <a:pt x="14288" y="676275"/>
                </a:lnTo>
                <a:lnTo>
                  <a:pt x="28575" y="697706"/>
                </a:lnTo>
                <a:lnTo>
                  <a:pt x="42863" y="714375"/>
                </a:lnTo>
                <a:lnTo>
                  <a:pt x="64294" y="728662"/>
                </a:lnTo>
                <a:lnTo>
                  <a:pt x="85725" y="733425"/>
                </a:lnTo>
                <a:lnTo>
                  <a:pt x="123825" y="731043"/>
                </a:lnTo>
                <a:lnTo>
                  <a:pt x="150019" y="726281"/>
                </a:lnTo>
                <a:lnTo>
                  <a:pt x="202407" y="709612"/>
                </a:lnTo>
                <a:lnTo>
                  <a:pt x="245269" y="690562"/>
                </a:lnTo>
                <a:lnTo>
                  <a:pt x="297657" y="65246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1" name="Google Shape;2871;p259"/>
          <p:cNvSpPr/>
          <p:nvPr/>
        </p:nvSpPr>
        <p:spPr>
          <a:xfrm>
            <a:off x="6078538" y="4572000"/>
            <a:ext cx="666750" cy="323850"/>
          </a:xfrm>
          <a:custGeom>
            <a:avLst/>
            <a:gdLst/>
            <a:ahLst/>
            <a:cxnLst/>
            <a:rect l="l" t="t" r="r" b="b"/>
            <a:pathLst>
              <a:path w="666750" h="323850" extrusionOk="0">
                <a:moveTo>
                  <a:pt x="190500" y="14288"/>
                </a:moveTo>
                <a:lnTo>
                  <a:pt x="311944" y="23813"/>
                </a:lnTo>
                <a:lnTo>
                  <a:pt x="400050" y="26194"/>
                </a:lnTo>
                <a:lnTo>
                  <a:pt x="492919" y="26194"/>
                </a:lnTo>
                <a:lnTo>
                  <a:pt x="576263" y="21431"/>
                </a:lnTo>
                <a:lnTo>
                  <a:pt x="666750" y="4763"/>
                </a:lnTo>
                <a:lnTo>
                  <a:pt x="571500" y="323850"/>
                </a:lnTo>
                <a:lnTo>
                  <a:pt x="542925" y="269081"/>
                </a:lnTo>
                <a:lnTo>
                  <a:pt x="523875" y="247650"/>
                </a:lnTo>
                <a:lnTo>
                  <a:pt x="497682" y="226219"/>
                </a:lnTo>
                <a:lnTo>
                  <a:pt x="461963" y="204788"/>
                </a:lnTo>
                <a:lnTo>
                  <a:pt x="404813" y="173831"/>
                </a:lnTo>
                <a:lnTo>
                  <a:pt x="335757" y="147638"/>
                </a:lnTo>
                <a:lnTo>
                  <a:pt x="247650" y="116681"/>
                </a:lnTo>
                <a:lnTo>
                  <a:pt x="161925" y="92869"/>
                </a:lnTo>
                <a:lnTo>
                  <a:pt x="69057" y="66675"/>
                </a:lnTo>
                <a:lnTo>
                  <a:pt x="33338" y="57150"/>
                </a:lnTo>
                <a:lnTo>
                  <a:pt x="11907" y="42863"/>
                </a:lnTo>
                <a:lnTo>
                  <a:pt x="0" y="30956"/>
                </a:lnTo>
                <a:lnTo>
                  <a:pt x="2382" y="19050"/>
                </a:lnTo>
                <a:lnTo>
                  <a:pt x="19050" y="7144"/>
                </a:lnTo>
                <a:lnTo>
                  <a:pt x="47625" y="0"/>
                </a:lnTo>
                <a:lnTo>
                  <a:pt x="102394" y="2381"/>
                </a:lnTo>
                <a:lnTo>
                  <a:pt x="190500" y="142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2" name="Google Shape;2872;p259"/>
          <p:cNvSpPr/>
          <p:nvPr/>
        </p:nvSpPr>
        <p:spPr>
          <a:xfrm>
            <a:off x="5434013" y="1960563"/>
            <a:ext cx="442912" cy="4090987"/>
          </a:xfrm>
          <a:custGeom>
            <a:avLst/>
            <a:gdLst/>
            <a:ahLst/>
            <a:cxnLst/>
            <a:rect l="l" t="t" r="r" b="b"/>
            <a:pathLst>
              <a:path w="443986" h="4091015" extrusionOk="0">
                <a:moveTo>
                  <a:pt x="153280" y="1062395"/>
                </a:moveTo>
                <a:lnTo>
                  <a:pt x="158566" y="459843"/>
                </a:lnTo>
                <a:lnTo>
                  <a:pt x="153280" y="311847"/>
                </a:lnTo>
                <a:lnTo>
                  <a:pt x="137424" y="221993"/>
                </a:lnTo>
                <a:lnTo>
                  <a:pt x="100425" y="169137"/>
                </a:lnTo>
                <a:lnTo>
                  <a:pt x="47569" y="89854"/>
                </a:lnTo>
                <a:lnTo>
                  <a:pt x="15856" y="42284"/>
                </a:lnTo>
                <a:lnTo>
                  <a:pt x="0" y="15856"/>
                </a:lnTo>
                <a:lnTo>
                  <a:pt x="10571" y="0"/>
                </a:lnTo>
                <a:lnTo>
                  <a:pt x="42284" y="0"/>
                </a:lnTo>
                <a:lnTo>
                  <a:pt x="89854" y="5285"/>
                </a:lnTo>
                <a:lnTo>
                  <a:pt x="169137" y="31713"/>
                </a:lnTo>
                <a:lnTo>
                  <a:pt x="237849" y="58141"/>
                </a:lnTo>
                <a:lnTo>
                  <a:pt x="317132" y="100425"/>
                </a:lnTo>
                <a:lnTo>
                  <a:pt x="385845" y="147995"/>
                </a:lnTo>
                <a:lnTo>
                  <a:pt x="428129" y="179708"/>
                </a:lnTo>
                <a:lnTo>
                  <a:pt x="443986" y="264277"/>
                </a:lnTo>
                <a:lnTo>
                  <a:pt x="422843" y="412273"/>
                </a:lnTo>
                <a:lnTo>
                  <a:pt x="391130" y="750548"/>
                </a:lnTo>
                <a:cubicBezTo>
                  <a:pt x="389368" y="850973"/>
                  <a:pt x="387607" y="951399"/>
                  <a:pt x="385845" y="1051824"/>
                </a:cubicBezTo>
                <a:lnTo>
                  <a:pt x="380559" y="1411241"/>
                </a:lnTo>
                <a:lnTo>
                  <a:pt x="380559" y="1939796"/>
                </a:lnTo>
                <a:lnTo>
                  <a:pt x="380559" y="2547634"/>
                </a:lnTo>
                <a:lnTo>
                  <a:pt x="380559" y="3076189"/>
                </a:lnTo>
                <a:lnTo>
                  <a:pt x="385845" y="3557174"/>
                </a:lnTo>
                <a:lnTo>
                  <a:pt x="380559" y="3768596"/>
                </a:lnTo>
                <a:lnTo>
                  <a:pt x="369988" y="3916592"/>
                </a:lnTo>
                <a:lnTo>
                  <a:pt x="348846" y="4032874"/>
                </a:lnTo>
                <a:lnTo>
                  <a:pt x="327704" y="4075158"/>
                </a:lnTo>
                <a:lnTo>
                  <a:pt x="301276" y="4091015"/>
                </a:lnTo>
                <a:lnTo>
                  <a:pt x="280134" y="4091015"/>
                </a:lnTo>
                <a:lnTo>
                  <a:pt x="248420" y="4064587"/>
                </a:lnTo>
                <a:lnTo>
                  <a:pt x="227278" y="4017017"/>
                </a:lnTo>
                <a:lnTo>
                  <a:pt x="200850" y="3937734"/>
                </a:lnTo>
                <a:lnTo>
                  <a:pt x="179708" y="3821452"/>
                </a:lnTo>
                <a:lnTo>
                  <a:pt x="163852" y="3668171"/>
                </a:lnTo>
                <a:lnTo>
                  <a:pt x="158566" y="3483177"/>
                </a:lnTo>
                <a:lnTo>
                  <a:pt x="158566" y="3234756"/>
                </a:lnTo>
                <a:lnTo>
                  <a:pt x="158566" y="2526492"/>
                </a:lnTo>
                <a:lnTo>
                  <a:pt x="158566" y="1575093"/>
                </a:lnTo>
                <a:lnTo>
                  <a:pt x="153280" y="106239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01047DE-1817-8C47-9C16-13EEA7D3F282}"/>
              </a:ext>
            </a:extLst>
          </p:cNvPr>
          <p:cNvGrpSpPr/>
          <p:nvPr/>
        </p:nvGrpSpPr>
        <p:grpSpPr>
          <a:xfrm>
            <a:off x="2455026" y="1439026"/>
            <a:ext cx="4740275" cy="4608512"/>
            <a:chOff x="2611438" y="1595438"/>
            <a:chExt cx="4740275" cy="4608512"/>
          </a:xfrm>
        </p:grpSpPr>
        <p:sp>
          <p:nvSpPr>
            <p:cNvPr id="18" name="Google Shape;2859;p259">
              <a:extLst>
                <a:ext uri="{FF2B5EF4-FFF2-40B4-BE49-F238E27FC236}">
                  <a16:creationId xmlns:a16="http://schemas.microsoft.com/office/drawing/2014/main" id="{2F8B80DF-1BAB-5542-94AA-EC0F561B2F31}"/>
                </a:ext>
              </a:extLst>
            </p:cNvPr>
            <p:cNvSpPr/>
            <p:nvPr/>
          </p:nvSpPr>
          <p:spPr>
            <a:xfrm>
              <a:off x="3116263" y="2265363"/>
              <a:ext cx="1863725" cy="468312"/>
            </a:xfrm>
            <a:custGeom>
              <a:avLst/>
              <a:gdLst/>
              <a:ahLst/>
              <a:cxnLst/>
              <a:rect l="l" t="t" r="r" b="b"/>
              <a:pathLst>
                <a:path w="1862138" h="469106" extrusionOk="0">
                  <a:moveTo>
                    <a:pt x="1328738" y="57150"/>
                  </a:moveTo>
                  <a:lnTo>
                    <a:pt x="1414463" y="45244"/>
                  </a:lnTo>
                  <a:lnTo>
                    <a:pt x="1500188" y="16669"/>
                  </a:lnTo>
                  <a:lnTo>
                    <a:pt x="1547813" y="0"/>
                  </a:lnTo>
                  <a:lnTo>
                    <a:pt x="1559719" y="0"/>
                  </a:lnTo>
                  <a:lnTo>
                    <a:pt x="1588294" y="7144"/>
                  </a:lnTo>
                  <a:lnTo>
                    <a:pt x="1650207" y="33337"/>
                  </a:lnTo>
                  <a:lnTo>
                    <a:pt x="1726407" y="71437"/>
                  </a:lnTo>
                  <a:lnTo>
                    <a:pt x="1795463" y="114300"/>
                  </a:lnTo>
                  <a:lnTo>
                    <a:pt x="1840707" y="159544"/>
                  </a:lnTo>
                  <a:lnTo>
                    <a:pt x="1862138" y="192881"/>
                  </a:lnTo>
                  <a:lnTo>
                    <a:pt x="1819275" y="233362"/>
                  </a:lnTo>
                  <a:lnTo>
                    <a:pt x="1740694" y="257175"/>
                  </a:lnTo>
                  <a:lnTo>
                    <a:pt x="1666875" y="242887"/>
                  </a:lnTo>
                  <a:lnTo>
                    <a:pt x="1581150" y="223837"/>
                  </a:lnTo>
                  <a:lnTo>
                    <a:pt x="1524000" y="221456"/>
                  </a:lnTo>
                  <a:lnTo>
                    <a:pt x="1407319" y="245269"/>
                  </a:lnTo>
                  <a:lnTo>
                    <a:pt x="1190625" y="280987"/>
                  </a:lnTo>
                  <a:lnTo>
                    <a:pt x="1064419" y="297656"/>
                  </a:lnTo>
                  <a:lnTo>
                    <a:pt x="776288" y="354806"/>
                  </a:lnTo>
                  <a:lnTo>
                    <a:pt x="545307" y="421481"/>
                  </a:lnTo>
                  <a:lnTo>
                    <a:pt x="409575" y="466725"/>
                  </a:lnTo>
                  <a:lnTo>
                    <a:pt x="385763" y="469106"/>
                  </a:lnTo>
                  <a:lnTo>
                    <a:pt x="354807" y="461962"/>
                  </a:lnTo>
                  <a:lnTo>
                    <a:pt x="302419" y="440531"/>
                  </a:lnTo>
                  <a:lnTo>
                    <a:pt x="230982" y="395287"/>
                  </a:lnTo>
                  <a:lnTo>
                    <a:pt x="157163" y="330994"/>
                  </a:lnTo>
                  <a:lnTo>
                    <a:pt x="73819" y="250031"/>
                  </a:lnTo>
                  <a:lnTo>
                    <a:pt x="28575" y="192881"/>
                  </a:lnTo>
                  <a:lnTo>
                    <a:pt x="2382" y="152400"/>
                  </a:lnTo>
                  <a:lnTo>
                    <a:pt x="0" y="133350"/>
                  </a:lnTo>
                  <a:lnTo>
                    <a:pt x="9525" y="121444"/>
                  </a:lnTo>
                  <a:lnTo>
                    <a:pt x="30957" y="116681"/>
                  </a:lnTo>
                  <a:lnTo>
                    <a:pt x="69057" y="138112"/>
                  </a:lnTo>
                  <a:lnTo>
                    <a:pt x="109538" y="169069"/>
                  </a:lnTo>
                  <a:lnTo>
                    <a:pt x="147638" y="192881"/>
                  </a:lnTo>
                  <a:lnTo>
                    <a:pt x="197644" y="216694"/>
                  </a:lnTo>
                  <a:lnTo>
                    <a:pt x="257175" y="233362"/>
                  </a:lnTo>
                  <a:lnTo>
                    <a:pt x="295275" y="238125"/>
                  </a:lnTo>
                  <a:lnTo>
                    <a:pt x="340519" y="235744"/>
                  </a:lnTo>
                  <a:lnTo>
                    <a:pt x="390525" y="228600"/>
                  </a:lnTo>
                  <a:lnTo>
                    <a:pt x="454819" y="223837"/>
                  </a:lnTo>
                  <a:lnTo>
                    <a:pt x="542925" y="209550"/>
                  </a:lnTo>
                  <a:lnTo>
                    <a:pt x="616744" y="197644"/>
                  </a:lnTo>
                  <a:lnTo>
                    <a:pt x="757238" y="166687"/>
                  </a:lnTo>
                  <a:lnTo>
                    <a:pt x="904875" y="126206"/>
                  </a:lnTo>
                  <a:lnTo>
                    <a:pt x="1128713" y="90487"/>
                  </a:lnTo>
                  <a:lnTo>
                    <a:pt x="1328738" y="571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860;p259">
              <a:extLst>
                <a:ext uri="{FF2B5EF4-FFF2-40B4-BE49-F238E27FC236}">
                  <a16:creationId xmlns:a16="http://schemas.microsoft.com/office/drawing/2014/main" id="{7BC6C890-B1BD-174C-B96E-91049DC6A564}"/>
                </a:ext>
              </a:extLst>
            </p:cNvPr>
            <p:cNvSpPr/>
            <p:nvPr/>
          </p:nvSpPr>
          <p:spPr>
            <a:xfrm>
              <a:off x="5795963" y="1981200"/>
              <a:ext cx="1441450" cy="474663"/>
            </a:xfrm>
            <a:custGeom>
              <a:avLst/>
              <a:gdLst/>
              <a:ahLst/>
              <a:cxnLst/>
              <a:rect l="l" t="t" r="r" b="b"/>
              <a:pathLst>
                <a:path w="1440656" h="473869" extrusionOk="0">
                  <a:moveTo>
                    <a:pt x="678656" y="202406"/>
                  </a:moveTo>
                  <a:lnTo>
                    <a:pt x="564356" y="233363"/>
                  </a:lnTo>
                  <a:lnTo>
                    <a:pt x="426243" y="264319"/>
                  </a:lnTo>
                  <a:lnTo>
                    <a:pt x="254793" y="300038"/>
                  </a:lnTo>
                  <a:lnTo>
                    <a:pt x="188118" y="314325"/>
                  </a:lnTo>
                  <a:lnTo>
                    <a:pt x="0" y="340519"/>
                  </a:lnTo>
                  <a:lnTo>
                    <a:pt x="142875" y="473869"/>
                  </a:lnTo>
                  <a:lnTo>
                    <a:pt x="283368" y="447675"/>
                  </a:lnTo>
                  <a:lnTo>
                    <a:pt x="559593" y="385763"/>
                  </a:lnTo>
                  <a:lnTo>
                    <a:pt x="766762" y="342900"/>
                  </a:lnTo>
                  <a:lnTo>
                    <a:pt x="909637" y="311944"/>
                  </a:lnTo>
                  <a:lnTo>
                    <a:pt x="969168" y="302419"/>
                  </a:lnTo>
                  <a:lnTo>
                    <a:pt x="1000125" y="307181"/>
                  </a:lnTo>
                  <a:lnTo>
                    <a:pt x="1343025" y="466725"/>
                  </a:lnTo>
                  <a:lnTo>
                    <a:pt x="1376362" y="459581"/>
                  </a:lnTo>
                  <a:lnTo>
                    <a:pt x="1404937" y="454819"/>
                  </a:lnTo>
                  <a:lnTo>
                    <a:pt x="1423987" y="442913"/>
                  </a:lnTo>
                  <a:lnTo>
                    <a:pt x="1433512" y="428625"/>
                  </a:lnTo>
                  <a:lnTo>
                    <a:pt x="1438275" y="407194"/>
                  </a:lnTo>
                  <a:lnTo>
                    <a:pt x="1440656" y="385763"/>
                  </a:lnTo>
                  <a:lnTo>
                    <a:pt x="1431131" y="342900"/>
                  </a:lnTo>
                  <a:lnTo>
                    <a:pt x="1385887" y="261938"/>
                  </a:lnTo>
                  <a:lnTo>
                    <a:pt x="1300162" y="142875"/>
                  </a:lnTo>
                  <a:lnTo>
                    <a:pt x="1212056" y="50006"/>
                  </a:lnTo>
                  <a:lnTo>
                    <a:pt x="1178718" y="19050"/>
                  </a:lnTo>
                  <a:lnTo>
                    <a:pt x="1147762" y="4763"/>
                  </a:lnTo>
                  <a:lnTo>
                    <a:pt x="1128712" y="0"/>
                  </a:lnTo>
                  <a:lnTo>
                    <a:pt x="1095375" y="4763"/>
                  </a:lnTo>
                  <a:lnTo>
                    <a:pt x="1062037" y="16669"/>
                  </a:lnTo>
                  <a:lnTo>
                    <a:pt x="1028700" y="38100"/>
                  </a:lnTo>
                  <a:lnTo>
                    <a:pt x="981075" y="80963"/>
                  </a:lnTo>
                  <a:lnTo>
                    <a:pt x="904875" y="121444"/>
                  </a:lnTo>
                  <a:lnTo>
                    <a:pt x="754856" y="178594"/>
                  </a:lnTo>
                  <a:lnTo>
                    <a:pt x="678656" y="2024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861;p259">
              <a:extLst>
                <a:ext uri="{FF2B5EF4-FFF2-40B4-BE49-F238E27FC236}">
                  <a16:creationId xmlns:a16="http://schemas.microsoft.com/office/drawing/2014/main" id="{3A9FD02F-1008-2B4B-A923-F2E49003D99E}"/>
                </a:ext>
              </a:extLst>
            </p:cNvPr>
            <p:cNvSpPr/>
            <p:nvPr/>
          </p:nvSpPr>
          <p:spPr>
            <a:xfrm>
              <a:off x="3811588" y="1595438"/>
              <a:ext cx="527050" cy="1584325"/>
            </a:xfrm>
            <a:custGeom>
              <a:avLst/>
              <a:gdLst/>
              <a:ahLst/>
              <a:cxnLst/>
              <a:rect l="l" t="t" r="r" b="b"/>
              <a:pathLst>
                <a:path w="526257" h="1583531" extrusionOk="0">
                  <a:moveTo>
                    <a:pt x="188119" y="478631"/>
                  </a:moveTo>
                  <a:lnTo>
                    <a:pt x="192882" y="350043"/>
                  </a:lnTo>
                  <a:lnTo>
                    <a:pt x="190500" y="285750"/>
                  </a:lnTo>
                  <a:lnTo>
                    <a:pt x="180975" y="233362"/>
                  </a:lnTo>
                  <a:lnTo>
                    <a:pt x="169069" y="195262"/>
                  </a:lnTo>
                  <a:lnTo>
                    <a:pt x="150019" y="161925"/>
                  </a:lnTo>
                  <a:lnTo>
                    <a:pt x="133350" y="138112"/>
                  </a:lnTo>
                  <a:lnTo>
                    <a:pt x="114300" y="114300"/>
                  </a:lnTo>
                  <a:lnTo>
                    <a:pt x="88107" y="92868"/>
                  </a:lnTo>
                  <a:lnTo>
                    <a:pt x="54769" y="73818"/>
                  </a:lnTo>
                  <a:lnTo>
                    <a:pt x="16669" y="52387"/>
                  </a:lnTo>
                  <a:lnTo>
                    <a:pt x="0" y="40481"/>
                  </a:lnTo>
                  <a:lnTo>
                    <a:pt x="0" y="30956"/>
                  </a:lnTo>
                  <a:lnTo>
                    <a:pt x="11907" y="11906"/>
                  </a:lnTo>
                  <a:lnTo>
                    <a:pt x="33338" y="4762"/>
                  </a:lnTo>
                  <a:lnTo>
                    <a:pt x="100013" y="0"/>
                  </a:lnTo>
                  <a:lnTo>
                    <a:pt x="164307" y="2381"/>
                  </a:lnTo>
                  <a:lnTo>
                    <a:pt x="204788" y="9525"/>
                  </a:lnTo>
                  <a:lnTo>
                    <a:pt x="266700" y="26193"/>
                  </a:lnTo>
                  <a:lnTo>
                    <a:pt x="328613" y="50006"/>
                  </a:lnTo>
                  <a:lnTo>
                    <a:pt x="385763" y="76200"/>
                  </a:lnTo>
                  <a:lnTo>
                    <a:pt x="452438" y="114300"/>
                  </a:lnTo>
                  <a:lnTo>
                    <a:pt x="500063" y="152400"/>
                  </a:lnTo>
                  <a:lnTo>
                    <a:pt x="514350" y="166687"/>
                  </a:lnTo>
                  <a:lnTo>
                    <a:pt x="526257" y="190500"/>
                  </a:lnTo>
                  <a:lnTo>
                    <a:pt x="526257" y="209550"/>
                  </a:lnTo>
                  <a:lnTo>
                    <a:pt x="514350" y="230981"/>
                  </a:lnTo>
                  <a:lnTo>
                    <a:pt x="492919" y="264318"/>
                  </a:lnTo>
                  <a:lnTo>
                    <a:pt x="466725" y="326231"/>
                  </a:lnTo>
                  <a:lnTo>
                    <a:pt x="442913" y="414337"/>
                  </a:lnTo>
                  <a:lnTo>
                    <a:pt x="423863" y="576262"/>
                  </a:lnTo>
                  <a:lnTo>
                    <a:pt x="414338" y="783431"/>
                  </a:lnTo>
                  <a:cubicBezTo>
                    <a:pt x="413544" y="841375"/>
                    <a:pt x="412751" y="899318"/>
                    <a:pt x="411957" y="957262"/>
                  </a:cubicBezTo>
                  <a:lnTo>
                    <a:pt x="402432" y="1123950"/>
                  </a:lnTo>
                  <a:lnTo>
                    <a:pt x="395288" y="1335881"/>
                  </a:lnTo>
                  <a:lnTo>
                    <a:pt x="395288" y="1476375"/>
                  </a:lnTo>
                  <a:lnTo>
                    <a:pt x="285750" y="1583531"/>
                  </a:lnTo>
                  <a:lnTo>
                    <a:pt x="169069" y="1519237"/>
                  </a:lnTo>
                  <a:cubicBezTo>
                    <a:pt x="168275" y="1435893"/>
                    <a:pt x="167482" y="1352550"/>
                    <a:pt x="166688" y="1269206"/>
                  </a:cubicBezTo>
                  <a:cubicBezTo>
                    <a:pt x="167482" y="1219993"/>
                    <a:pt x="168275" y="1170781"/>
                    <a:pt x="169069" y="1121568"/>
                  </a:cubicBezTo>
                  <a:lnTo>
                    <a:pt x="169069" y="992981"/>
                  </a:lnTo>
                  <a:lnTo>
                    <a:pt x="169069" y="807243"/>
                  </a:lnTo>
                  <a:lnTo>
                    <a:pt x="183357" y="671512"/>
                  </a:lnTo>
                  <a:lnTo>
                    <a:pt x="190500" y="528637"/>
                  </a:lnTo>
                  <a:lnTo>
                    <a:pt x="188119" y="4786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862;p259">
              <a:extLst>
                <a:ext uri="{FF2B5EF4-FFF2-40B4-BE49-F238E27FC236}">
                  <a16:creationId xmlns:a16="http://schemas.microsoft.com/office/drawing/2014/main" id="{3CBD8BC9-DC02-104A-A6E7-71E64F9C2959}"/>
                </a:ext>
              </a:extLst>
            </p:cNvPr>
            <p:cNvSpPr/>
            <p:nvPr/>
          </p:nvSpPr>
          <p:spPr>
            <a:xfrm>
              <a:off x="2611438" y="2914650"/>
              <a:ext cx="2857500" cy="601663"/>
            </a:xfrm>
            <a:custGeom>
              <a:avLst/>
              <a:gdLst/>
              <a:ahLst/>
              <a:cxnLst/>
              <a:rect l="l" t="t" r="r" b="b"/>
              <a:pathLst>
                <a:path w="2857500" h="602456" extrusionOk="0">
                  <a:moveTo>
                    <a:pt x="1033463" y="250031"/>
                  </a:moveTo>
                  <a:lnTo>
                    <a:pt x="1195388" y="219075"/>
                  </a:lnTo>
                  <a:lnTo>
                    <a:pt x="1388269" y="173831"/>
                  </a:lnTo>
                  <a:lnTo>
                    <a:pt x="1638300" y="126206"/>
                  </a:lnTo>
                  <a:lnTo>
                    <a:pt x="1769269" y="97631"/>
                  </a:lnTo>
                  <a:lnTo>
                    <a:pt x="1857375" y="78581"/>
                  </a:lnTo>
                  <a:lnTo>
                    <a:pt x="2114550" y="57150"/>
                  </a:lnTo>
                  <a:lnTo>
                    <a:pt x="2219325" y="35719"/>
                  </a:lnTo>
                  <a:lnTo>
                    <a:pt x="2307432" y="19050"/>
                  </a:lnTo>
                  <a:lnTo>
                    <a:pt x="2405063" y="4763"/>
                  </a:lnTo>
                  <a:lnTo>
                    <a:pt x="2474119" y="0"/>
                  </a:lnTo>
                  <a:lnTo>
                    <a:pt x="2559844" y="0"/>
                  </a:lnTo>
                  <a:lnTo>
                    <a:pt x="2602707" y="2381"/>
                  </a:lnTo>
                  <a:lnTo>
                    <a:pt x="2657475" y="16669"/>
                  </a:lnTo>
                  <a:lnTo>
                    <a:pt x="2712244" y="38100"/>
                  </a:lnTo>
                  <a:lnTo>
                    <a:pt x="2743200" y="54769"/>
                  </a:lnTo>
                  <a:lnTo>
                    <a:pt x="2790825" y="88106"/>
                  </a:lnTo>
                  <a:lnTo>
                    <a:pt x="2824163" y="109538"/>
                  </a:lnTo>
                  <a:lnTo>
                    <a:pt x="2847975" y="126206"/>
                  </a:lnTo>
                  <a:lnTo>
                    <a:pt x="2855119" y="135731"/>
                  </a:lnTo>
                  <a:lnTo>
                    <a:pt x="2857500" y="150019"/>
                  </a:lnTo>
                  <a:lnTo>
                    <a:pt x="2847975" y="171450"/>
                  </a:lnTo>
                  <a:lnTo>
                    <a:pt x="2812257" y="204788"/>
                  </a:lnTo>
                  <a:lnTo>
                    <a:pt x="2774157" y="221456"/>
                  </a:lnTo>
                  <a:lnTo>
                    <a:pt x="2740819" y="223838"/>
                  </a:lnTo>
                  <a:lnTo>
                    <a:pt x="2640807" y="223838"/>
                  </a:lnTo>
                  <a:lnTo>
                    <a:pt x="2440782" y="233363"/>
                  </a:lnTo>
                  <a:lnTo>
                    <a:pt x="2126457" y="252413"/>
                  </a:lnTo>
                  <a:lnTo>
                    <a:pt x="1919288" y="269081"/>
                  </a:lnTo>
                  <a:lnTo>
                    <a:pt x="1666875" y="292894"/>
                  </a:lnTo>
                  <a:lnTo>
                    <a:pt x="1557338" y="323850"/>
                  </a:lnTo>
                  <a:lnTo>
                    <a:pt x="1490663" y="342900"/>
                  </a:lnTo>
                  <a:lnTo>
                    <a:pt x="1407319" y="357188"/>
                  </a:lnTo>
                  <a:lnTo>
                    <a:pt x="1300163" y="378619"/>
                  </a:lnTo>
                  <a:lnTo>
                    <a:pt x="1000125" y="461963"/>
                  </a:lnTo>
                  <a:lnTo>
                    <a:pt x="740569" y="547688"/>
                  </a:lnTo>
                  <a:lnTo>
                    <a:pt x="600075" y="597694"/>
                  </a:lnTo>
                  <a:lnTo>
                    <a:pt x="578644" y="602456"/>
                  </a:lnTo>
                  <a:lnTo>
                    <a:pt x="547688" y="600075"/>
                  </a:lnTo>
                  <a:lnTo>
                    <a:pt x="478632" y="590550"/>
                  </a:lnTo>
                  <a:lnTo>
                    <a:pt x="392907" y="564356"/>
                  </a:lnTo>
                  <a:lnTo>
                    <a:pt x="309563" y="533400"/>
                  </a:lnTo>
                  <a:lnTo>
                    <a:pt x="254794" y="507206"/>
                  </a:lnTo>
                  <a:lnTo>
                    <a:pt x="185738" y="473869"/>
                  </a:lnTo>
                  <a:lnTo>
                    <a:pt x="107157" y="426244"/>
                  </a:lnTo>
                  <a:lnTo>
                    <a:pt x="16669" y="369094"/>
                  </a:lnTo>
                  <a:lnTo>
                    <a:pt x="4763" y="352425"/>
                  </a:lnTo>
                  <a:lnTo>
                    <a:pt x="0" y="342900"/>
                  </a:lnTo>
                  <a:lnTo>
                    <a:pt x="2382" y="335756"/>
                  </a:lnTo>
                  <a:lnTo>
                    <a:pt x="19050" y="321469"/>
                  </a:lnTo>
                  <a:lnTo>
                    <a:pt x="45244" y="314325"/>
                  </a:lnTo>
                  <a:lnTo>
                    <a:pt x="73819" y="314325"/>
                  </a:lnTo>
                  <a:lnTo>
                    <a:pt x="130969" y="323850"/>
                  </a:lnTo>
                  <a:lnTo>
                    <a:pt x="192882" y="330994"/>
                  </a:lnTo>
                  <a:lnTo>
                    <a:pt x="290513" y="340519"/>
                  </a:lnTo>
                  <a:lnTo>
                    <a:pt x="392907" y="342900"/>
                  </a:lnTo>
                  <a:lnTo>
                    <a:pt x="519113" y="333375"/>
                  </a:lnTo>
                  <a:lnTo>
                    <a:pt x="704850" y="307181"/>
                  </a:lnTo>
                  <a:lnTo>
                    <a:pt x="971550" y="261938"/>
                  </a:lnTo>
                  <a:lnTo>
                    <a:pt x="1033463" y="2500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863;p259">
              <a:extLst>
                <a:ext uri="{FF2B5EF4-FFF2-40B4-BE49-F238E27FC236}">
                  <a16:creationId xmlns:a16="http://schemas.microsoft.com/office/drawing/2014/main" id="{F5594DFA-BA2C-2C4E-BAEA-D8E8F3309AD1}"/>
                </a:ext>
              </a:extLst>
            </p:cNvPr>
            <p:cNvSpPr/>
            <p:nvPr/>
          </p:nvSpPr>
          <p:spPr>
            <a:xfrm>
              <a:off x="2654300" y="1871663"/>
              <a:ext cx="2709863" cy="2911475"/>
            </a:xfrm>
            <a:custGeom>
              <a:avLst/>
              <a:gdLst/>
              <a:ahLst/>
              <a:cxnLst/>
              <a:rect l="l" t="t" r="r" b="b"/>
              <a:pathLst>
                <a:path w="2710282" h="2911450" extrusionOk="0">
                  <a:moveTo>
                    <a:pt x="2307946" y="804672"/>
                  </a:moveTo>
                  <a:lnTo>
                    <a:pt x="2468880" y="599846"/>
                  </a:lnTo>
                  <a:lnTo>
                    <a:pt x="2542032" y="504749"/>
                  </a:lnTo>
                  <a:lnTo>
                    <a:pt x="2567636" y="471830"/>
                  </a:lnTo>
                  <a:lnTo>
                    <a:pt x="2585924" y="453542"/>
                  </a:lnTo>
                  <a:lnTo>
                    <a:pt x="2615184" y="438912"/>
                  </a:lnTo>
                  <a:lnTo>
                    <a:pt x="2673706" y="409651"/>
                  </a:lnTo>
                  <a:lnTo>
                    <a:pt x="2699309" y="398678"/>
                  </a:lnTo>
                  <a:lnTo>
                    <a:pt x="2706624" y="384048"/>
                  </a:lnTo>
                  <a:lnTo>
                    <a:pt x="2710282" y="365760"/>
                  </a:lnTo>
                  <a:lnTo>
                    <a:pt x="2702967" y="329184"/>
                  </a:lnTo>
                  <a:lnTo>
                    <a:pt x="2684679" y="296266"/>
                  </a:lnTo>
                  <a:lnTo>
                    <a:pt x="2637130" y="248717"/>
                  </a:lnTo>
                  <a:lnTo>
                    <a:pt x="2596896" y="197510"/>
                  </a:lnTo>
                  <a:lnTo>
                    <a:pt x="2520087" y="117043"/>
                  </a:lnTo>
                  <a:lnTo>
                    <a:pt x="2421332" y="47549"/>
                  </a:lnTo>
                  <a:lnTo>
                    <a:pt x="2351837" y="10973"/>
                  </a:lnTo>
                  <a:lnTo>
                    <a:pt x="2307946" y="0"/>
                  </a:lnTo>
                  <a:lnTo>
                    <a:pt x="2278685" y="3658"/>
                  </a:lnTo>
                  <a:lnTo>
                    <a:pt x="2278685" y="14630"/>
                  </a:lnTo>
                  <a:lnTo>
                    <a:pt x="2286000" y="51206"/>
                  </a:lnTo>
                  <a:lnTo>
                    <a:pt x="2307946" y="80467"/>
                  </a:lnTo>
                  <a:lnTo>
                    <a:pt x="2366468" y="131674"/>
                  </a:lnTo>
                  <a:lnTo>
                    <a:pt x="2388413" y="157277"/>
                  </a:lnTo>
                  <a:lnTo>
                    <a:pt x="2399386" y="179222"/>
                  </a:lnTo>
                  <a:lnTo>
                    <a:pt x="2399386" y="219456"/>
                  </a:lnTo>
                  <a:lnTo>
                    <a:pt x="2388413" y="263347"/>
                  </a:lnTo>
                  <a:lnTo>
                    <a:pt x="2322576" y="358445"/>
                  </a:lnTo>
                  <a:lnTo>
                    <a:pt x="2216506" y="493776"/>
                  </a:lnTo>
                  <a:lnTo>
                    <a:pt x="2051914" y="771754"/>
                  </a:lnTo>
                  <a:lnTo>
                    <a:pt x="1916583" y="961949"/>
                  </a:lnTo>
                  <a:lnTo>
                    <a:pt x="1850746" y="1042416"/>
                  </a:lnTo>
                  <a:lnTo>
                    <a:pt x="1751991" y="1148486"/>
                  </a:lnTo>
                  <a:lnTo>
                    <a:pt x="1642263" y="1324051"/>
                  </a:lnTo>
                  <a:lnTo>
                    <a:pt x="1510589" y="1481328"/>
                  </a:lnTo>
                  <a:lnTo>
                    <a:pt x="1239927" y="1766621"/>
                  </a:lnTo>
                  <a:lnTo>
                    <a:pt x="1016813" y="1989734"/>
                  </a:lnTo>
                  <a:lnTo>
                    <a:pt x="768096" y="2227478"/>
                  </a:lnTo>
                  <a:lnTo>
                    <a:pt x="475488" y="2479853"/>
                  </a:lnTo>
                  <a:lnTo>
                    <a:pt x="186538" y="2713939"/>
                  </a:lnTo>
                  <a:lnTo>
                    <a:pt x="7316" y="2849270"/>
                  </a:lnTo>
                  <a:lnTo>
                    <a:pt x="0" y="2874874"/>
                  </a:lnTo>
                  <a:lnTo>
                    <a:pt x="3658" y="2900477"/>
                  </a:lnTo>
                  <a:lnTo>
                    <a:pt x="25604" y="2911450"/>
                  </a:lnTo>
                  <a:lnTo>
                    <a:pt x="135332" y="2845613"/>
                  </a:lnTo>
                  <a:lnTo>
                    <a:pt x="329184" y="2728570"/>
                  </a:lnTo>
                  <a:lnTo>
                    <a:pt x="555956" y="2578608"/>
                  </a:lnTo>
                  <a:lnTo>
                    <a:pt x="921716" y="2311603"/>
                  </a:lnTo>
                  <a:lnTo>
                    <a:pt x="1243584" y="2040941"/>
                  </a:lnTo>
                  <a:lnTo>
                    <a:pt x="1547165" y="1741018"/>
                  </a:lnTo>
                  <a:lnTo>
                    <a:pt x="1817828" y="1430122"/>
                  </a:lnTo>
                  <a:lnTo>
                    <a:pt x="1953159" y="1254557"/>
                  </a:lnTo>
                  <a:lnTo>
                    <a:pt x="2128724" y="1027786"/>
                  </a:lnTo>
                  <a:lnTo>
                    <a:pt x="2307946" y="80467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864;p259">
              <a:extLst>
                <a:ext uri="{FF2B5EF4-FFF2-40B4-BE49-F238E27FC236}">
                  <a16:creationId xmlns:a16="http://schemas.microsoft.com/office/drawing/2014/main" id="{0D364248-FD97-2146-A0A3-9B5729C51481}"/>
                </a:ext>
              </a:extLst>
            </p:cNvPr>
            <p:cNvSpPr/>
            <p:nvPr/>
          </p:nvSpPr>
          <p:spPr>
            <a:xfrm>
              <a:off x="3598863" y="3925888"/>
              <a:ext cx="250825" cy="1847850"/>
            </a:xfrm>
            <a:custGeom>
              <a:avLst/>
              <a:gdLst/>
              <a:ahLst/>
              <a:cxnLst/>
              <a:rect l="l" t="t" r="r" b="b"/>
              <a:pathLst>
                <a:path w="250520" h="1848842" extrusionOk="0">
                  <a:moveTo>
                    <a:pt x="240499" y="318162"/>
                  </a:moveTo>
                  <a:lnTo>
                    <a:pt x="232984" y="205427"/>
                  </a:lnTo>
                  <a:lnTo>
                    <a:pt x="225468" y="115240"/>
                  </a:lnTo>
                  <a:lnTo>
                    <a:pt x="172859" y="27558"/>
                  </a:lnTo>
                  <a:lnTo>
                    <a:pt x="60125" y="0"/>
                  </a:lnTo>
                  <a:lnTo>
                    <a:pt x="47599" y="192901"/>
                  </a:lnTo>
                  <a:lnTo>
                    <a:pt x="47599" y="398328"/>
                  </a:lnTo>
                  <a:lnTo>
                    <a:pt x="47599" y="786635"/>
                  </a:lnTo>
                  <a:lnTo>
                    <a:pt x="35073" y="972020"/>
                  </a:lnTo>
                  <a:lnTo>
                    <a:pt x="10021" y="1292686"/>
                  </a:lnTo>
                  <a:lnTo>
                    <a:pt x="0" y="1463040"/>
                  </a:lnTo>
                  <a:lnTo>
                    <a:pt x="2505" y="1608342"/>
                  </a:lnTo>
                  <a:lnTo>
                    <a:pt x="15031" y="1680993"/>
                  </a:lnTo>
                  <a:lnTo>
                    <a:pt x="35073" y="1733603"/>
                  </a:lnTo>
                  <a:lnTo>
                    <a:pt x="70145" y="1786212"/>
                  </a:lnTo>
                  <a:lnTo>
                    <a:pt x="97703" y="1818780"/>
                  </a:lnTo>
                  <a:lnTo>
                    <a:pt x="122755" y="1838821"/>
                  </a:lnTo>
                  <a:lnTo>
                    <a:pt x="147807" y="1848842"/>
                  </a:lnTo>
                  <a:lnTo>
                    <a:pt x="160333" y="1848842"/>
                  </a:lnTo>
                  <a:lnTo>
                    <a:pt x="192901" y="1838821"/>
                  </a:lnTo>
                  <a:lnTo>
                    <a:pt x="212942" y="1818780"/>
                  </a:lnTo>
                  <a:lnTo>
                    <a:pt x="237994" y="1776191"/>
                  </a:lnTo>
                  <a:lnTo>
                    <a:pt x="248015" y="1731097"/>
                  </a:lnTo>
                  <a:lnTo>
                    <a:pt x="248015" y="1633394"/>
                  </a:lnTo>
                  <a:lnTo>
                    <a:pt x="245510" y="1503124"/>
                  </a:lnTo>
                  <a:lnTo>
                    <a:pt x="248015" y="1255108"/>
                  </a:lnTo>
                  <a:lnTo>
                    <a:pt x="250520" y="799161"/>
                  </a:lnTo>
                  <a:lnTo>
                    <a:pt x="248015" y="538620"/>
                  </a:lnTo>
                  <a:lnTo>
                    <a:pt x="240499" y="31816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865;p259">
              <a:extLst>
                <a:ext uri="{FF2B5EF4-FFF2-40B4-BE49-F238E27FC236}">
                  <a16:creationId xmlns:a16="http://schemas.microsoft.com/office/drawing/2014/main" id="{635A630E-EDA9-474D-AA49-BE686D1D560C}"/>
                </a:ext>
              </a:extLst>
            </p:cNvPr>
            <p:cNvSpPr/>
            <p:nvPr/>
          </p:nvSpPr>
          <p:spPr>
            <a:xfrm>
              <a:off x="3644900" y="3735388"/>
              <a:ext cx="1543050" cy="1820862"/>
            </a:xfrm>
            <a:custGeom>
              <a:avLst/>
              <a:gdLst/>
              <a:ahLst/>
              <a:cxnLst/>
              <a:rect l="l" t="t" r="r" b="b"/>
              <a:pathLst>
                <a:path w="1543207" h="1821284" extrusionOk="0">
                  <a:moveTo>
                    <a:pt x="618786" y="140291"/>
                  </a:moveTo>
                  <a:lnTo>
                    <a:pt x="403339" y="180375"/>
                  </a:lnTo>
                  <a:lnTo>
                    <a:pt x="285594" y="197911"/>
                  </a:lnTo>
                  <a:lnTo>
                    <a:pt x="225469" y="205427"/>
                  </a:lnTo>
                  <a:lnTo>
                    <a:pt x="80167" y="207932"/>
                  </a:lnTo>
                  <a:lnTo>
                    <a:pt x="0" y="232984"/>
                  </a:lnTo>
                  <a:lnTo>
                    <a:pt x="132776" y="338203"/>
                  </a:lnTo>
                  <a:lnTo>
                    <a:pt x="328182" y="338203"/>
                  </a:lnTo>
                  <a:lnTo>
                    <a:pt x="450937" y="325677"/>
                  </a:lnTo>
                  <a:lnTo>
                    <a:pt x="506052" y="318161"/>
                  </a:lnTo>
                  <a:lnTo>
                    <a:pt x="586219" y="293109"/>
                  </a:lnTo>
                  <a:lnTo>
                    <a:pt x="751562" y="258036"/>
                  </a:lnTo>
                  <a:lnTo>
                    <a:pt x="934442" y="230479"/>
                  </a:lnTo>
                  <a:lnTo>
                    <a:pt x="1074734" y="210437"/>
                  </a:lnTo>
                  <a:lnTo>
                    <a:pt x="1137364" y="205427"/>
                  </a:lnTo>
                  <a:lnTo>
                    <a:pt x="1172437" y="212942"/>
                  </a:lnTo>
                  <a:lnTo>
                    <a:pt x="1194983" y="225468"/>
                  </a:lnTo>
                  <a:lnTo>
                    <a:pt x="1217530" y="245510"/>
                  </a:lnTo>
                  <a:lnTo>
                    <a:pt x="1237572" y="273067"/>
                  </a:lnTo>
                  <a:lnTo>
                    <a:pt x="1247593" y="300624"/>
                  </a:lnTo>
                  <a:lnTo>
                    <a:pt x="1250098" y="348223"/>
                  </a:lnTo>
                  <a:lnTo>
                    <a:pt x="1247593" y="496031"/>
                  </a:lnTo>
                  <a:lnTo>
                    <a:pt x="1232562" y="708973"/>
                  </a:lnTo>
                  <a:lnTo>
                    <a:pt x="1227551" y="951978"/>
                  </a:lnTo>
                  <a:lnTo>
                    <a:pt x="1225046" y="1152394"/>
                  </a:lnTo>
                  <a:lnTo>
                    <a:pt x="1210015" y="1442998"/>
                  </a:lnTo>
                  <a:cubicBezTo>
                    <a:pt x="1209180" y="1500618"/>
                    <a:pt x="1208344" y="1558237"/>
                    <a:pt x="1207509" y="1615857"/>
                  </a:cubicBezTo>
                  <a:lnTo>
                    <a:pt x="1217530" y="1693519"/>
                  </a:lnTo>
                  <a:lnTo>
                    <a:pt x="1227551" y="1738612"/>
                  </a:lnTo>
                  <a:lnTo>
                    <a:pt x="1240077" y="1773685"/>
                  </a:lnTo>
                  <a:lnTo>
                    <a:pt x="1257614" y="1796232"/>
                  </a:lnTo>
                  <a:lnTo>
                    <a:pt x="1275150" y="1806253"/>
                  </a:lnTo>
                  <a:lnTo>
                    <a:pt x="1300202" y="1813769"/>
                  </a:lnTo>
                  <a:lnTo>
                    <a:pt x="1332770" y="1821284"/>
                  </a:lnTo>
                  <a:lnTo>
                    <a:pt x="1352811" y="1821284"/>
                  </a:lnTo>
                  <a:lnTo>
                    <a:pt x="1377863" y="1803748"/>
                  </a:lnTo>
                  <a:lnTo>
                    <a:pt x="1395400" y="1788717"/>
                  </a:lnTo>
                  <a:lnTo>
                    <a:pt x="1412936" y="1761159"/>
                  </a:lnTo>
                  <a:lnTo>
                    <a:pt x="1432978" y="1703540"/>
                  </a:lnTo>
                  <a:lnTo>
                    <a:pt x="1435483" y="1603331"/>
                  </a:lnTo>
                  <a:lnTo>
                    <a:pt x="1440494" y="1372852"/>
                  </a:lnTo>
                  <a:lnTo>
                    <a:pt x="1453020" y="961999"/>
                  </a:lnTo>
                  <a:lnTo>
                    <a:pt x="1453020" y="616280"/>
                  </a:lnTo>
                  <a:lnTo>
                    <a:pt x="1455525" y="561166"/>
                  </a:lnTo>
                  <a:lnTo>
                    <a:pt x="1460535" y="511062"/>
                  </a:lnTo>
                  <a:lnTo>
                    <a:pt x="1475566" y="450937"/>
                  </a:lnTo>
                  <a:lnTo>
                    <a:pt x="1495608" y="390812"/>
                  </a:lnTo>
                  <a:lnTo>
                    <a:pt x="1515650" y="363255"/>
                  </a:lnTo>
                  <a:lnTo>
                    <a:pt x="1535691" y="320666"/>
                  </a:lnTo>
                  <a:lnTo>
                    <a:pt x="1543207" y="290604"/>
                  </a:lnTo>
                  <a:lnTo>
                    <a:pt x="1543207" y="260541"/>
                  </a:lnTo>
                  <a:lnTo>
                    <a:pt x="1533186" y="235489"/>
                  </a:lnTo>
                  <a:lnTo>
                    <a:pt x="1503124" y="205427"/>
                  </a:lnTo>
                  <a:lnTo>
                    <a:pt x="1425462" y="145302"/>
                  </a:lnTo>
                  <a:lnTo>
                    <a:pt x="1315233" y="67640"/>
                  </a:lnTo>
                  <a:lnTo>
                    <a:pt x="1247593" y="30062"/>
                  </a:lnTo>
                  <a:lnTo>
                    <a:pt x="1194983" y="10021"/>
                  </a:lnTo>
                  <a:lnTo>
                    <a:pt x="1142374" y="0"/>
                  </a:lnTo>
                  <a:lnTo>
                    <a:pt x="1122332" y="0"/>
                  </a:lnTo>
                  <a:lnTo>
                    <a:pt x="1094775" y="15031"/>
                  </a:lnTo>
                  <a:lnTo>
                    <a:pt x="1024629" y="47599"/>
                  </a:lnTo>
                  <a:lnTo>
                    <a:pt x="856781" y="87682"/>
                  </a:lnTo>
                  <a:lnTo>
                    <a:pt x="618786" y="14029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866;p259">
              <a:extLst>
                <a:ext uri="{FF2B5EF4-FFF2-40B4-BE49-F238E27FC236}">
                  <a16:creationId xmlns:a16="http://schemas.microsoft.com/office/drawing/2014/main" id="{0467977A-6115-5E40-9922-992CBD0BC4A3}"/>
                </a:ext>
              </a:extLst>
            </p:cNvPr>
            <p:cNvSpPr/>
            <p:nvPr/>
          </p:nvSpPr>
          <p:spPr>
            <a:xfrm>
              <a:off x="3683000" y="4429125"/>
              <a:ext cx="1365250" cy="315913"/>
            </a:xfrm>
            <a:custGeom>
              <a:avLst/>
              <a:gdLst/>
              <a:ahLst/>
              <a:cxnLst/>
              <a:rect l="l" t="t" r="r" b="b"/>
              <a:pathLst>
                <a:path w="1365337" h="315656" extrusionOk="0">
                  <a:moveTo>
                    <a:pt x="701457" y="82672"/>
                  </a:moveTo>
                  <a:lnTo>
                    <a:pt x="926926" y="50104"/>
                  </a:lnTo>
                  <a:lnTo>
                    <a:pt x="1147384" y="12526"/>
                  </a:lnTo>
                  <a:lnTo>
                    <a:pt x="1227550" y="0"/>
                  </a:lnTo>
                  <a:lnTo>
                    <a:pt x="1365337" y="77661"/>
                  </a:lnTo>
                  <a:lnTo>
                    <a:pt x="1285170" y="165343"/>
                  </a:lnTo>
                  <a:lnTo>
                    <a:pt x="1122332" y="190395"/>
                  </a:lnTo>
                  <a:lnTo>
                    <a:pt x="794150" y="237994"/>
                  </a:lnTo>
                  <a:lnTo>
                    <a:pt x="365760" y="293109"/>
                  </a:lnTo>
                  <a:lnTo>
                    <a:pt x="135281" y="315656"/>
                  </a:lnTo>
                  <a:lnTo>
                    <a:pt x="27557" y="215447"/>
                  </a:lnTo>
                  <a:lnTo>
                    <a:pt x="0" y="137786"/>
                  </a:lnTo>
                  <a:lnTo>
                    <a:pt x="200416" y="137786"/>
                  </a:lnTo>
                  <a:lnTo>
                    <a:pt x="385801" y="127765"/>
                  </a:lnTo>
                  <a:lnTo>
                    <a:pt x="528598" y="105218"/>
                  </a:lnTo>
                  <a:lnTo>
                    <a:pt x="618785" y="87682"/>
                  </a:lnTo>
                  <a:lnTo>
                    <a:pt x="701457" y="8267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867;p259">
              <a:extLst>
                <a:ext uri="{FF2B5EF4-FFF2-40B4-BE49-F238E27FC236}">
                  <a16:creationId xmlns:a16="http://schemas.microsoft.com/office/drawing/2014/main" id="{8BCE98EA-89A7-4F40-94E5-C8279BEF5654}"/>
                </a:ext>
              </a:extLst>
            </p:cNvPr>
            <p:cNvSpPr/>
            <p:nvPr/>
          </p:nvSpPr>
          <p:spPr>
            <a:xfrm>
              <a:off x="3646488" y="5170488"/>
              <a:ext cx="1377950" cy="290512"/>
            </a:xfrm>
            <a:custGeom>
              <a:avLst/>
              <a:gdLst/>
              <a:ahLst/>
              <a:cxnLst/>
              <a:rect l="l" t="t" r="r" b="b"/>
              <a:pathLst>
                <a:path w="1377863" h="290603" extrusionOk="0">
                  <a:moveTo>
                    <a:pt x="496030" y="95197"/>
                  </a:moveTo>
                  <a:lnTo>
                    <a:pt x="182880" y="135281"/>
                  </a:lnTo>
                  <a:lnTo>
                    <a:pt x="0" y="162838"/>
                  </a:lnTo>
                  <a:lnTo>
                    <a:pt x="152817" y="290603"/>
                  </a:lnTo>
                  <a:lnTo>
                    <a:pt x="365760" y="268057"/>
                  </a:lnTo>
                  <a:lnTo>
                    <a:pt x="638827" y="237994"/>
                  </a:lnTo>
                  <a:lnTo>
                    <a:pt x="896863" y="210437"/>
                  </a:lnTo>
                  <a:lnTo>
                    <a:pt x="1260118" y="172859"/>
                  </a:lnTo>
                  <a:lnTo>
                    <a:pt x="1377863" y="82671"/>
                  </a:lnTo>
                  <a:lnTo>
                    <a:pt x="1227550" y="0"/>
                  </a:lnTo>
                  <a:lnTo>
                    <a:pt x="1064712" y="20041"/>
                  </a:lnTo>
                  <a:lnTo>
                    <a:pt x="716488" y="62630"/>
                  </a:lnTo>
                  <a:lnTo>
                    <a:pt x="496030" y="9519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868;p259">
              <a:extLst>
                <a:ext uri="{FF2B5EF4-FFF2-40B4-BE49-F238E27FC236}">
                  <a16:creationId xmlns:a16="http://schemas.microsoft.com/office/drawing/2014/main" id="{C8050F2A-8B5A-0C42-8C4D-D23A7EEB27AE}"/>
                </a:ext>
              </a:extLst>
            </p:cNvPr>
            <p:cNvSpPr/>
            <p:nvPr/>
          </p:nvSpPr>
          <p:spPr>
            <a:xfrm>
              <a:off x="6392863" y="2262188"/>
              <a:ext cx="769937" cy="1006475"/>
            </a:xfrm>
            <a:custGeom>
              <a:avLst/>
              <a:gdLst/>
              <a:ahLst/>
              <a:cxnLst/>
              <a:rect l="l" t="t" r="r" b="b"/>
              <a:pathLst>
                <a:path w="769144" h="1007268" extrusionOk="0">
                  <a:moveTo>
                    <a:pt x="252413" y="435768"/>
                  </a:moveTo>
                  <a:lnTo>
                    <a:pt x="330994" y="271462"/>
                  </a:lnTo>
                  <a:lnTo>
                    <a:pt x="383382" y="159543"/>
                  </a:lnTo>
                  <a:lnTo>
                    <a:pt x="409575" y="97631"/>
                  </a:lnTo>
                  <a:lnTo>
                    <a:pt x="414338" y="73818"/>
                  </a:lnTo>
                  <a:lnTo>
                    <a:pt x="411957" y="54768"/>
                  </a:lnTo>
                  <a:lnTo>
                    <a:pt x="409575" y="38100"/>
                  </a:lnTo>
                  <a:lnTo>
                    <a:pt x="383382" y="0"/>
                  </a:lnTo>
                  <a:lnTo>
                    <a:pt x="769144" y="178593"/>
                  </a:lnTo>
                  <a:lnTo>
                    <a:pt x="714375" y="195262"/>
                  </a:lnTo>
                  <a:lnTo>
                    <a:pt x="681038" y="204787"/>
                  </a:lnTo>
                  <a:lnTo>
                    <a:pt x="657225" y="216693"/>
                  </a:lnTo>
                  <a:lnTo>
                    <a:pt x="633413" y="233362"/>
                  </a:lnTo>
                  <a:lnTo>
                    <a:pt x="590550" y="288131"/>
                  </a:lnTo>
                  <a:lnTo>
                    <a:pt x="378619" y="571500"/>
                  </a:lnTo>
                  <a:lnTo>
                    <a:pt x="140494" y="862012"/>
                  </a:lnTo>
                  <a:lnTo>
                    <a:pt x="128588" y="885825"/>
                  </a:lnTo>
                  <a:lnTo>
                    <a:pt x="119063" y="916781"/>
                  </a:lnTo>
                  <a:lnTo>
                    <a:pt x="111919" y="966787"/>
                  </a:lnTo>
                  <a:lnTo>
                    <a:pt x="61913" y="1007268"/>
                  </a:lnTo>
                  <a:lnTo>
                    <a:pt x="9525" y="978693"/>
                  </a:lnTo>
                  <a:lnTo>
                    <a:pt x="0" y="952500"/>
                  </a:lnTo>
                  <a:lnTo>
                    <a:pt x="2382" y="921543"/>
                  </a:lnTo>
                  <a:lnTo>
                    <a:pt x="9525" y="900112"/>
                  </a:lnTo>
                  <a:lnTo>
                    <a:pt x="80963" y="764381"/>
                  </a:lnTo>
                  <a:lnTo>
                    <a:pt x="197644" y="545306"/>
                  </a:lnTo>
                  <a:lnTo>
                    <a:pt x="252413" y="43576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69;p259">
              <a:extLst>
                <a:ext uri="{FF2B5EF4-FFF2-40B4-BE49-F238E27FC236}">
                  <a16:creationId xmlns:a16="http://schemas.microsoft.com/office/drawing/2014/main" id="{E74868F1-F330-7F43-AA6A-0668969DAD9D}"/>
                </a:ext>
              </a:extLst>
            </p:cNvPr>
            <p:cNvSpPr/>
            <p:nvPr/>
          </p:nvSpPr>
          <p:spPr>
            <a:xfrm>
              <a:off x="6392863" y="3173413"/>
              <a:ext cx="950912" cy="1273175"/>
            </a:xfrm>
            <a:custGeom>
              <a:avLst/>
              <a:gdLst/>
              <a:ahLst/>
              <a:cxnLst/>
              <a:rect l="l" t="t" r="r" b="b"/>
              <a:pathLst>
                <a:path w="950119" h="1271588" extrusionOk="0">
                  <a:moveTo>
                    <a:pt x="440532" y="359569"/>
                  </a:moveTo>
                  <a:lnTo>
                    <a:pt x="326232" y="238125"/>
                  </a:lnTo>
                  <a:lnTo>
                    <a:pt x="211932" y="128588"/>
                  </a:lnTo>
                  <a:lnTo>
                    <a:pt x="152400" y="71438"/>
                  </a:lnTo>
                  <a:lnTo>
                    <a:pt x="121444" y="38100"/>
                  </a:lnTo>
                  <a:lnTo>
                    <a:pt x="109538" y="0"/>
                  </a:lnTo>
                  <a:lnTo>
                    <a:pt x="4763" y="16669"/>
                  </a:lnTo>
                  <a:lnTo>
                    <a:pt x="0" y="59532"/>
                  </a:lnTo>
                  <a:lnTo>
                    <a:pt x="4763" y="78582"/>
                  </a:lnTo>
                  <a:lnTo>
                    <a:pt x="19050" y="102394"/>
                  </a:lnTo>
                  <a:lnTo>
                    <a:pt x="40482" y="128588"/>
                  </a:lnTo>
                  <a:lnTo>
                    <a:pt x="69057" y="152400"/>
                  </a:lnTo>
                  <a:lnTo>
                    <a:pt x="104775" y="176213"/>
                  </a:lnTo>
                  <a:lnTo>
                    <a:pt x="185738" y="252413"/>
                  </a:lnTo>
                  <a:lnTo>
                    <a:pt x="280988" y="350044"/>
                  </a:lnTo>
                  <a:lnTo>
                    <a:pt x="342900" y="423863"/>
                  </a:lnTo>
                  <a:lnTo>
                    <a:pt x="395288" y="492919"/>
                  </a:lnTo>
                  <a:lnTo>
                    <a:pt x="454819" y="581025"/>
                  </a:lnTo>
                  <a:lnTo>
                    <a:pt x="502444" y="664369"/>
                  </a:lnTo>
                  <a:lnTo>
                    <a:pt x="559594" y="790575"/>
                  </a:lnTo>
                  <a:lnTo>
                    <a:pt x="592932" y="883444"/>
                  </a:lnTo>
                  <a:lnTo>
                    <a:pt x="635794" y="1012032"/>
                  </a:lnTo>
                  <a:lnTo>
                    <a:pt x="654844" y="1088232"/>
                  </a:lnTo>
                  <a:lnTo>
                    <a:pt x="664369" y="1147763"/>
                  </a:lnTo>
                  <a:lnTo>
                    <a:pt x="669132" y="1221582"/>
                  </a:lnTo>
                  <a:lnTo>
                    <a:pt x="950119" y="1271588"/>
                  </a:lnTo>
                  <a:lnTo>
                    <a:pt x="947738" y="1223963"/>
                  </a:lnTo>
                  <a:lnTo>
                    <a:pt x="935832" y="1159669"/>
                  </a:lnTo>
                  <a:lnTo>
                    <a:pt x="919163" y="1088232"/>
                  </a:lnTo>
                  <a:lnTo>
                    <a:pt x="897732" y="1016794"/>
                  </a:lnTo>
                  <a:lnTo>
                    <a:pt x="866775" y="938213"/>
                  </a:lnTo>
                  <a:lnTo>
                    <a:pt x="821532" y="842963"/>
                  </a:lnTo>
                  <a:lnTo>
                    <a:pt x="783432" y="778669"/>
                  </a:lnTo>
                  <a:lnTo>
                    <a:pt x="738188" y="711994"/>
                  </a:lnTo>
                  <a:lnTo>
                    <a:pt x="666750" y="616744"/>
                  </a:lnTo>
                  <a:lnTo>
                    <a:pt x="595313" y="533400"/>
                  </a:lnTo>
                  <a:lnTo>
                    <a:pt x="523875" y="450057"/>
                  </a:lnTo>
                  <a:lnTo>
                    <a:pt x="440532" y="35956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870;p259">
              <a:extLst>
                <a:ext uri="{FF2B5EF4-FFF2-40B4-BE49-F238E27FC236}">
                  <a16:creationId xmlns:a16="http://schemas.microsoft.com/office/drawing/2014/main" id="{A13541AA-B22F-094C-996B-3A57EB628950}"/>
                </a:ext>
              </a:extLst>
            </p:cNvPr>
            <p:cNvSpPr/>
            <p:nvPr/>
          </p:nvSpPr>
          <p:spPr>
            <a:xfrm>
              <a:off x="6783388" y="4367213"/>
              <a:ext cx="568325" cy="733425"/>
            </a:xfrm>
            <a:custGeom>
              <a:avLst/>
              <a:gdLst/>
              <a:ahLst/>
              <a:cxnLst/>
              <a:rect l="l" t="t" r="r" b="b"/>
              <a:pathLst>
                <a:path w="566738" h="733425" extrusionOk="0">
                  <a:moveTo>
                    <a:pt x="297657" y="652462"/>
                  </a:moveTo>
                  <a:lnTo>
                    <a:pt x="364332" y="600075"/>
                  </a:lnTo>
                  <a:lnTo>
                    <a:pt x="414338" y="557212"/>
                  </a:lnTo>
                  <a:lnTo>
                    <a:pt x="447675" y="523875"/>
                  </a:lnTo>
                  <a:lnTo>
                    <a:pt x="483394" y="478631"/>
                  </a:lnTo>
                  <a:lnTo>
                    <a:pt x="509588" y="435768"/>
                  </a:lnTo>
                  <a:lnTo>
                    <a:pt x="528638" y="397668"/>
                  </a:lnTo>
                  <a:lnTo>
                    <a:pt x="542925" y="359568"/>
                  </a:lnTo>
                  <a:lnTo>
                    <a:pt x="557213" y="307181"/>
                  </a:lnTo>
                  <a:lnTo>
                    <a:pt x="564357" y="261937"/>
                  </a:lnTo>
                  <a:lnTo>
                    <a:pt x="566738" y="216693"/>
                  </a:lnTo>
                  <a:lnTo>
                    <a:pt x="566738" y="150018"/>
                  </a:lnTo>
                  <a:lnTo>
                    <a:pt x="557213" y="50006"/>
                  </a:lnTo>
                  <a:lnTo>
                    <a:pt x="278607" y="0"/>
                  </a:lnTo>
                  <a:lnTo>
                    <a:pt x="276225" y="54768"/>
                  </a:lnTo>
                  <a:lnTo>
                    <a:pt x="273844" y="107156"/>
                  </a:lnTo>
                  <a:lnTo>
                    <a:pt x="269082" y="161925"/>
                  </a:lnTo>
                  <a:lnTo>
                    <a:pt x="264319" y="197643"/>
                  </a:lnTo>
                  <a:lnTo>
                    <a:pt x="252413" y="226218"/>
                  </a:lnTo>
                  <a:lnTo>
                    <a:pt x="230982" y="264318"/>
                  </a:lnTo>
                  <a:lnTo>
                    <a:pt x="200025" y="304800"/>
                  </a:lnTo>
                  <a:lnTo>
                    <a:pt x="171450" y="326231"/>
                  </a:lnTo>
                  <a:lnTo>
                    <a:pt x="133350" y="350043"/>
                  </a:lnTo>
                  <a:lnTo>
                    <a:pt x="78582" y="369093"/>
                  </a:lnTo>
                  <a:lnTo>
                    <a:pt x="0" y="642937"/>
                  </a:lnTo>
                  <a:lnTo>
                    <a:pt x="14288" y="676275"/>
                  </a:lnTo>
                  <a:lnTo>
                    <a:pt x="28575" y="697706"/>
                  </a:lnTo>
                  <a:lnTo>
                    <a:pt x="42863" y="714375"/>
                  </a:lnTo>
                  <a:lnTo>
                    <a:pt x="64294" y="728662"/>
                  </a:lnTo>
                  <a:lnTo>
                    <a:pt x="85725" y="733425"/>
                  </a:lnTo>
                  <a:lnTo>
                    <a:pt x="123825" y="731043"/>
                  </a:lnTo>
                  <a:lnTo>
                    <a:pt x="150019" y="726281"/>
                  </a:lnTo>
                  <a:lnTo>
                    <a:pt x="202407" y="709612"/>
                  </a:lnTo>
                  <a:lnTo>
                    <a:pt x="245269" y="690562"/>
                  </a:lnTo>
                  <a:lnTo>
                    <a:pt x="297657" y="65246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871;p259">
              <a:extLst>
                <a:ext uri="{FF2B5EF4-FFF2-40B4-BE49-F238E27FC236}">
                  <a16:creationId xmlns:a16="http://schemas.microsoft.com/office/drawing/2014/main" id="{424E27D2-4AA4-0946-8C64-F981CC1CB7BB}"/>
                </a:ext>
              </a:extLst>
            </p:cNvPr>
            <p:cNvSpPr/>
            <p:nvPr/>
          </p:nvSpPr>
          <p:spPr>
            <a:xfrm>
              <a:off x="6230938" y="4724400"/>
              <a:ext cx="666750" cy="323850"/>
            </a:xfrm>
            <a:custGeom>
              <a:avLst/>
              <a:gdLst/>
              <a:ahLst/>
              <a:cxnLst/>
              <a:rect l="l" t="t" r="r" b="b"/>
              <a:pathLst>
                <a:path w="666750" h="323850" extrusionOk="0">
                  <a:moveTo>
                    <a:pt x="190500" y="14288"/>
                  </a:moveTo>
                  <a:lnTo>
                    <a:pt x="311944" y="23813"/>
                  </a:lnTo>
                  <a:lnTo>
                    <a:pt x="400050" y="26194"/>
                  </a:lnTo>
                  <a:lnTo>
                    <a:pt x="492919" y="26194"/>
                  </a:lnTo>
                  <a:lnTo>
                    <a:pt x="576263" y="21431"/>
                  </a:lnTo>
                  <a:lnTo>
                    <a:pt x="666750" y="4763"/>
                  </a:lnTo>
                  <a:lnTo>
                    <a:pt x="571500" y="323850"/>
                  </a:lnTo>
                  <a:lnTo>
                    <a:pt x="542925" y="269081"/>
                  </a:lnTo>
                  <a:lnTo>
                    <a:pt x="523875" y="247650"/>
                  </a:lnTo>
                  <a:lnTo>
                    <a:pt x="497682" y="226219"/>
                  </a:lnTo>
                  <a:lnTo>
                    <a:pt x="461963" y="204788"/>
                  </a:lnTo>
                  <a:lnTo>
                    <a:pt x="404813" y="173831"/>
                  </a:lnTo>
                  <a:lnTo>
                    <a:pt x="335757" y="147638"/>
                  </a:lnTo>
                  <a:lnTo>
                    <a:pt x="247650" y="116681"/>
                  </a:lnTo>
                  <a:lnTo>
                    <a:pt x="161925" y="92869"/>
                  </a:lnTo>
                  <a:lnTo>
                    <a:pt x="69057" y="66675"/>
                  </a:lnTo>
                  <a:lnTo>
                    <a:pt x="33338" y="57150"/>
                  </a:lnTo>
                  <a:lnTo>
                    <a:pt x="11907" y="42863"/>
                  </a:lnTo>
                  <a:lnTo>
                    <a:pt x="0" y="30956"/>
                  </a:lnTo>
                  <a:lnTo>
                    <a:pt x="2382" y="19050"/>
                  </a:lnTo>
                  <a:lnTo>
                    <a:pt x="19050" y="7144"/>
                  </a:lnTo>
                  <a:lnTo>
                    <a:pt x="47625" y="0"/>
                  </a:lnTo>
                  <a:lnTo>
                    <a:pt x="102394" y="2381"/>
                  </a:lnTo>
                  <a:lnTo>
                    <a:pt x="190500" y="142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872;p259">
              <a:extLst>
                <a:ext uri="{FF2B5EF4-FFF2-40B4-BE49-F238E27FC236}">
                  <a16:creationId xmlns:a16="http://schemas.microsoft.com/office/drawing/2014/main" id="{C5A2C41C-6874-2A49-8C27-FE535A156C01}"/>
                </a:ext>
              </a:extLst>
            </p:cNvPr>
            <p:cNvSpPr/>
            <p:nvPr/>
          </p:nvSpPr>
          <p:spPr>
            <a:xfrm>
              <a:off x="5586413" y="2112963"/>
              <a:ext cx="442912" cy="4090987"/>
            </a:xfrm>
            <a:custGeom>
              <a:avLst/>
              <a:gdLst/>
              <a:ahLst/>
              <a:cxnLst/>
              <a:rect l="l" t="t" r="r" b="b"/>
              <a:pathLst>
                <a:path w="443986" h="4091015" extrusionOk="0">
                  <a:moveTo>
                    <a:pt x="153280" y="1062395"/>
                  </a:moveTo>
                  <a:lnTo>
                    <a:pt x="158566" y="459843"/>
                  </a:lnTo>
                  <a:lnTo>
                    <a:pt x="153280" y="311847"/>
                  </a:lnTo>
                  <a:lnTo>
                    <a:pt x="137424" y="221993"/>
                  </a:lnTo>
                  <a:lnTo>
                    <a:pt x="100425" y="169137"/>
                  </a:lnTo>
                  <a:lnTo>
                    <a:pt x="47569" y="89854"/>
                  </a:lnTo>
                  <a:lnTo>
                    <a:pt x="15856" y="42284"/>
                  </a:lnTo>
                  <a:lnTo>
                    <a:pt x="0" y="15856"/>
                  </a:lnTo>
                  <a:lnTo>
                    <a:pt x="10571" y="0"/>
                  </a:lnTo>
                  <a:lnTo>
                    <a:pt x="42284" y="0"/>
                  </a:lnTo>
                  <a:lnTo>
                    <a:pt x="89854" y="5285"/>
                  </a:lnTo>
                  <a:lnTo>
                    <a:pt x="169137" y="31713"/>
                  </a:lnTo>
                  <a:lnTo>
                    <a:pt x="237849" y="58141"/>
                  </a:lnTo>
                  <a:lnTo>
                    <a:pt x="317132" y="100425"/>
                  </a:lnTo>
                  <a:lnTo>
                    <a:pt x="385845" y="147995"/>
                  </a:lnTo>
                  <a:lnTo>
                    <a:pt x="428129" y="179708"/>
                  </a:lnTo>
                  <a:lnTo>
                    <a:pt x="443986" y="264277"/>
                  </a:lnTo>
                  <a:lnTo>
                    <a:pt x="422843" y="412273"/>
                  </a:lnTo>
                  <a:lnTo>
                    <a:pt x="391130" y="750548"/>
                  </a:lnTo>
                  <a:cubicBezTo>
                    <a:pt x="389368" y="850973"/>
                    <a:pt x="387607" y="951399"/>
                    <a:pt x="385845" y="1051824"/>
                  </a:cubicBezTo>
                  <a:lnTo>
                    <a:pt x="380559" y="1411241"/>
                  </a:lnTo>
                  <a:lnTo>
                    <a:pt x="380559" y="1939796"/>
                  </a:lnTo>
                  <a:lnTo>
                    <a:pt x="380559" y="2547634"/>
                  </a:lnTo>
                  <a:lnTo>
                    <a:pt x="380559" y="3076189"/>
                  </a:lnTo>
                  <a:lnTo>
                    <a:pt x="385845" y="3557174"/>
                  </a:lnTo>
                  <a:lnTo>
                    <a:pt x="380559" y="3768596"/>
                  </a:lnTo>
                  <a:lnTo>
                    <a:pt x="369988" y="3916592"/>
                  </a:lnTo>
                  <a:lnTo>
                    <a:pt x="348846" y="4032874"/>
                  </a:lnTo>
                  <a:lnTo>
                    <a:pt x="327704" y="4075158"/>
                  </a:lnTo>
                  <a:lnTo>
                    <a:pt x="301276" y="4091015"/>
                  </a:lnTo>
                  <a:lnTo>
                    <a:pt x="280134" y="4091015"/>
                  </a:lnTo>
                  <a:lnTo>
                    <a:pt x="248420" y="4064587"/>
                  </a:lnTo>
                  <a:lnTo>
                    <a:pt x="227278" y="4017017"/>
                  </a:lnTo>
                  <a:lnTo>
                    <a:pt x="200850" y="3937734"/>
                  </a:lnTo>
                  <a:lnTo>
                    <a:pt x="179708" y="3821452"/>
                  </a:lnTo>
                  <a:lnTo>
                    <a:pt x="163852" y="3668171"/>
                  </a:lnTo>
                  <a:lnTo>
                    <a:pt x="158566" y="3483177"/>
                  </a:lnTo>
                  <a:lnTo>
                    <a:pt x="158566" y="3234756"/>
                  </a:lnTo>
                  <a:lnTo>
                    <a:pt x="158566" y="2526492"/>
                  </a:lnTo>
                  <a:lnTo>
                    <a:pt x="158566" y="1575093"/>
                  </a:lnTo>
                  <a:lnTo>
                    <a:pt x="153280" y="106239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3" name="Google Shape;2877;p260">
            <a:extLst>
              <a:ext uri="{FF2B5EF4-FFF2-40B4-BE49-F238E27FC236}">
                <a16:creationId xmlns:a16="http://schemas.microsoft.com/office/drawing/2014/main" id="{5BABF451-63E2-CC40-AC70-14F7811ACE1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8926" y="1436768"/>
            <a:ext cx="4743450" cy="46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57"/>
          <p:cNvSpPr txBox="1"/>
          <p:nvPr/>
        </p:nvSpPr>
        <p:spPr>
          <a:xfrm>
            <a:off x="3440832" y="6804026"/>
            <a:ext cx="4512565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感</a:t>
            </a:r>
            <a:endParaRPr/>
          </a:p>
        </p:txBody>
      </p:sp>
      <p:sp>
        <p:nvSpPr>
          <p:cNvPr id="704" name="Google Shape;704;p57"/>
          <p:cNvSpPr/>
          <p:nvPr/>
        </p:nvSpPr>
        <p:spPr>
          <a:xfrm>
            <a:off x="3638550" y="3484563"/>
            <a:ext cx="393700" cy="1063625"/>
          </a:xfrm>
          <a:custGeom>
            <a:avLst/>
            <a:gdLst/>
            <a:ahLst/>
            <a:cxnLst/>
            <a:rect l="l" t="t" r="r" b="b"/>
            <a:pathLst>
              <a:path w="392906" h="1064419" extrusionOk="0">
                <a:moveTo>
                  <a:pt x="171450" y="654844"/>
                </a:moveTo>
                <a:cubicBezTo>
                  <a:pt x="170656" y="581025"/>
                  <a:pt x="169863" y="507206"/>
                  <a:pt x="169069" y="433387"/>
                </a:cubicBezTo>
                <a:lnTo>
                  <a:pt x="169069" y="390525"/>
                </a:lnTo>
                <a:lnTo>
                  <a:pt x="154781" y="330994"/>
                </a:lnTo>
                <a:lnTo>
                  <a:pt x="97631" y="197644"/>
                </a:lnTo>
                <a:lnTo>
                  <a:pt x="9525" y="57150"/>
                </a:lnTo>
                <a:lnTo>
                  <a:pt x="2381" y="40481"/>
                </a:lnTo>
                <a:lnTo>
                  <a:pt x="0" y="16669"/>
                </a:lnTo>
                <a:lnTo>
                  <a:pt x="7144" y="2381"/>
                </a:lnTo>
                <a:lnTo>
                  <a:pt x="23813" y="0"/>
                </a:lnTo>
                <a:lnTo>
                  <a:pt x="164306" y="42862"/>
                </a:lnTo>
                <a:lnTo>
                  <a:pt x="330994" y="102394"/>
                </a:lnTo>
                <a:lnTo>
                  <a:pt x="388144" y="240506"/>
                </a:lnTo>
                <a:cubicBezTo>
                  <a:pt x="389731" y="384969"/>
                  <a:pt x="391319" y="529431"/>
                  <a:pt x="392906" y="673894"/>
                </a:cubicBezTo>
                <a:lnTo>
                  <a:pt x="388144" y="866775"/>
                </a:lnTo>
                <a:cubicBezTo>
                  <a:pt x="387350" y="899319"/>
                  <a:pt x="390525" y="934640"/>
                  <a:pt x="385763" y="964406"/>
                </a:cubicBezTo>
                <a:lnTo>
                  <a:pt x="371475" y="1026319"/>
                </a:lnTo>
                <a:lnTo>
                  <a:pt x="357188" y="1057275"/>
                </a:lnTo>
                <a:lnTo>
                  <a:pt x="340519" y="1064419"/>
                </a:lnTo>
                <a:lnTo>
                  <a:pt x="314325" y="1064419"/>
                </a:lnTo>
                <a:lnTo>
                  <a:pt x="269081" y="1042987"/>
                </a:lnTo>
                <a:lnTo>
                  <a:pt x="230981" y="1002506"/>
                </a:lnTo>
                <a:lnTo>
                  <a:pt x="176213" y="888206"/>
                </a:lnTo>
                <a:lnTo>
                  <a:pt x="171450" y="847725"/>
                </a:lnTo>
                <a:cubicBezTo>
                  <a:pt x="170656" y="785812"/>
                  <a:pt x="169863" y="723900"/>
                  <a:pt x="171450" y="65484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57"/>
          <p:cNvSpPr/>
          <p:nvPr/>
        </p:nvSpPr>
        <p:spPr>
          <a:xfrm>
            <a:off x="5808663" y="1258888"/>
            <a:ext cx="792162" cy="612775"/>
          </a:xfrm>
          <a:custGeom>
            <a:avLst/>
            <a:gdLst/>
            <a:ahLst/>
            <a:cxnLst/>
            <a:rect l="l" t="t" r="r" b="b"/>
            <a:pathLst>
              <a:path w="792956" h="611982" extrusionOk="0">
                <a:moveTo>
                  <a:pt x="523875" y="514350"/>
                </a:moveTo>
                <a:lnTo>
                  <a:pt x="450056" y="435769"/>
                </a:lnTo>
                <a:lnTo>
                  <a:pt x="407194" y="373857"/>
                </a:lnTo>
                <a:lnTo>
                  <a:pt x="359569" y="314325"/>
                </a:lnTo>
                <a:lnTo>
                  <a:pt x="278606" y="238125"/>
                </a:lnTo>
                <a:lnTo>
                  <a:pt x="195262" y="171450"/>
                </a:lnTo>
                <a:lnTo>
                  <a:pt x="121444" y="121444"/>
                </a:lnTo>
                <a:lnTo>
                  <a:pt x="54769" y="85725"/>
                </a:lnTo>
                <a:lnTo>
                  <a:pt x="28575" y="71438"/>
                </a:lnTo>
                <a:lnTo>
                  <a:pt x="9525" y="50007"/>
                </a:lnTo>
                <a:lnTo>
                  <a:pt x="0" y="28575"/>
                </a:lnTo>
                <a:lnTo>
                  <a:pt x="4762" y="7144"/>
                </a:lnTo>
                <a:lnTo>
                  <a:pt x="26194" y="0"/>
                </a:lnTo>
                <a:lnTo>
                  <a:pt x="69056" y="2382"/>
                </a:lnTo>
                <a:lnTo>
                  <a:pt x="290512" y="69057"/>
                </a:lnTo>
                <a:lnTo>
                  <a:pt x="504825" y="147638"/>
                </a:lnTo>
                <a:lnTo>
                  <a:pt x="654844" y="230982"/>
                </a:lnTo>
                <a:lnTo>
                  <a:pt x="707231" y="273844"/>
                </a:lnTo>
                <a:lnTo>
                  <a:pt x="745331" y="319088"/>
                </a:lnTo>
                <a:lnTo>
                  <a:pt x="764381" y="359569"/>
                </a:lnTo>
                <a:lnTo>
                  <a:pt x="788194" y="421482"/>
                </a:lnTo>
                <a:lnTo>
                  <a:pt x="792956" y="478632"/>
                </a:lnTo>
                <a:lnTo>
                  <a:pt x="776287" y="559594"/>
                </a:lnTo>
                <a:lnTo>
                  <a:pt x="759619" y="588169"/>
                </a:lnTo>
                <a:lnTo>
                  <a:pt x="726281" y="604838"/>
                </a:lnTo>
                <a:lnTo>
                  <a:pt x="673894" y="611982"/>
                </a:lnTo>
                <a:lnTo>
                  <a:pt x="616744" y="597694"/>
                </a:lnTo>
                <a:lnTo>
                  <a:pt x="523875" y="5143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57"/>
          <p:cNvSpPr/>
          <p:nvPr/>
        </p:nvSpPr>
        <p:spPr>
          <a:xfrm>
            <a:off x="2803525" y="4922838"/>
            <a:ext cx="558800" cy="1184275"/>
          </a:xfrm>
          <a:custGeom>
            <a:avLst/>
            <a:gdLst/>
            <a:ahLst/>
            <a:cxnLst/>
            <a:rect l="l" t="t" r="r" b="b"/>
            <a:pathLst>
              <a:path w="559594" h="1185862" extrusionOk="0">
                <a:moveTo>
                  <a:pt x="116682" y="735806"/>
                </a:moveTo>
                <a:lnTo>
                  <a:pt x="223838" y="626269"/>
                </a:lnTo>
                <a:lnTo>
                  <a:pt x="292894" y="540544"/>
                </a:lnTo>
                <a:lnTo>
                  <a:pt x="347663" y="450056"/>
                </a:lnTo>
                <a:lnTo>
                  <a:pt x="385763" y="364331"/>
                </a:lnTo>
                <a:lnTo>
                  <a:pt x="442913" y="202406"/>
                </a:lnTo>
                <a:lnTo>
                  <a:pt x="488157" y="50006"/>
                </a:lnTo>
                <a:lnTo>
                  <a:pt x="495300" y="28575"/>
                </a:lnTo>
                <a:lnTo>
                  <a:pt x="507207" y="7144"/>
                </a:lnTo>
                <a:lnTo>
                  <a:pt x="516732" y="0"/>
                </a:lnTo>
                <a:lnTo>
                  <a:pt x="528638" y="0"/>
                </a:lnTo>
                <a:lnTo>
                  <a:pt x="545307" y="7144"/>
                </a:lnTo>
                <a:lnTo>
                  <a:pt x="554832" y="26194"/>
                </a:lnTo>
                <a:cubicBezTo>
                  <a:pt x="555626" y="70644"/>
                  <a:pt x="556419" y="115094"/>
                  <a:pt x="557213" y="159544"/>
                </a:cubicBezTo>
                <a:cubicBezTo>
                  <a:pt x="558007" y="209550"/>
                  <a:pt x="558800" y="259556"/>
                  <a:pt x="559594" y="309562"/>
                </a:cubicBezTo>
                <a:lnTo>
                  <a:pt x="554832" y="383381"/>
                </a:lnTo>
                <a:lnTo>
                  <a:pt x="542925" y="466725"/>
                </a:lnTo>
                <a:lnTo>
                  <a:pt x="514350" y="602456"/>
                </a:lnTo>
                <a:lnTo>
                  <a:pt x="478632" y="733425"/>
                </a:lnTo>
                <a:lnTo>
                  <a:pt x="447675" y="807244"/>
                </a:lnTo>
                <a:lnTo>
                  <a:pt x="376238" y="940594"/>
                </a:lnTo>
                <a:lnTo>
                  <a:pt x="288132" y="1054894"/>
                </a:lnTo>
                <a:lnTo>
                  <a:pt x="200025" y="1150144"/>
                </a:lnTo>
                <a:lnTo>
                  <a:pt x="157163" y="1183481"/>
                </a:lnTo>
                <a:lnTo>
                  <a:pt x="135732" y="1185862"/>
                </a:lnTo>
                <a:lnTo>
                  <a:pt x="54769" y="1173956"/>
                </a:lnTo>
                <a:lnTo>
                  <a:pt x="30957" y="1154906"/>
                </a:lnTo>
                <a:lnTo>
                  <a:pt x="9525" y="1109662"/>
                </a:lnTo>
                <a:lnTo>
                  <a:pt x="0" y="995362"/>
                </a:lnTo>
                <a:lnTo>
                  <a:pt x="0" y="933450"/>
                </a:lnTo>
                <a:lnTo>
                  <a:pt x="14288" y="881062"/>
                </a:lnTo>
                <a:lnTo>
                  <a:pt x="116682" y="73580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57"/>
          <p:cNvSpPr/>
          <p:nvPr/>
        </p:nvSpPr>
        <p:spPr>
          <a:xfrm>
            <a:off x="4899025" y="4573588"/>
            <a:ext cx="500063" cy="704850"/>
          </a:xfrm>
          <a:custGeom>
            <a:avLst/>
            <a:gdLst/>
            <a:ahLst/>
            <a:cxnLst/>
            <a:rect l="l" t="t" r="r" b="b"/>
            <a:pathLst>
              <a:path w="500063" h="704850" extrusionOk="0">
                <a:moveTo>
                  <a:pt x="216694" y="573882"/>
                </a:moveTo>
                <a:lnTo>
                  <a:pt x="126207" y="488157"/>
                </a:lnTo>
                <a:lnTo>
                  <a:pt x="95250" y="450057"/>
                </a:lnTo>
                <a:lnTo>
                  <a:pt x="64294" y="395288"/>
                </a:lnTo>
                <a:lnTo>
                  <a:pt x="23813" y="290513"/>
                </a:lnTo>
                <a:lnTo>
                  <a:pt x="4763" y="223838"/>
                </a:lnTo>
                <a:lnTo>
                  <a:pt x="0" y="164307"/>
                </a:lnTo>
                <a:lnTo>
                  <a:pt x="0" y="42863"/>
                </a:lnTo>
                <a:lnTo>
                  <a:pt x="4763" y="16669"/>
                </a:lnTo>
                <a:lnTo>
                  <a:pt x="11907" y="4763"/>
                </a:lnTo>
                <a:lnTo>
                  <a:pt x="28575" y="0"/>
                </a:lnTo>
                <a:lnTo>
                  <a:pt x="57150" y="16669"/>
                </a:lnTo>
                <a:lnTo>
                  <a:pt x="78582" y="42863"/>
                </a:lnTo>
                <a:lnTo>
                  <a:pt x="114300" y="100013"/>
                </a:lnTo>
                <a:lnTo>
                  <a:pt x="178594" y="180975"/>
                </a:lnTo>
                <a:lnTo>
                  <a:pt x="226219" y="219075"/>
                </a:lnTo>
                <a:lnTo>
                  <a:pt x="283369" y="252413"/>
                </a:lnTo>
                <a:lnTo>
                  <a:pt x="328613" y="264319"/>
                </a:lnTo>
                <a:lnTo>
                  <a:pt x="500063" y="383382"/>
                </a:lnTo>
                <a:lnTo>
                  <a:pt x="492919" y="471488"/>
                </a:lnTo>
                <a:lnTo>
                  <a:pt x="492919" y="571500"/>
                </a:lnTo>
                <a:lnTo>
                  <a:pt x="492919" y="645319"/>
                </a:lnTo>
                <a:lnTo>
                  <a:pt x="485775" y="683419"/>
                </a:lnTo>
                <a:lnTo>
                  <a:pt x="469107" y="697707"/>
                </a:lnTo>
                <a:lnTo>
                  <a:pt x="438150" y="704850"/>
                </a:lnTo>
                <a:lnTo>
                  <a:pt x="381000" y="695325"/>
                </a:lnTo>
                <a:lnTo>
                  <a:pt x="338138" y="676275"/>
                </a:lnTo>
                <a:lnTo>
                  <a:pt x="216694" y="57388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57"/>
          <p:cNvSpPr/>
          <p:nvPr/>
        </p:nvSpPr>
        <p:spPr>
          <a:xfrm rot="-5400000">
            <a:off x="1946275" y="2967038"/>
            <a:ext cx="2570163" cy="884237"/>
          </a:xfrm>
          <a:custGeom>
            <a:avLst/>
            <a:gdLst/>
            <a:ahLst/>
            <a:cxnLst/>
            <a:rect l="l" t="t" r="r" b="b"/>
            <a:pathLst>
              <a:path w="2569369" h="883444" extrusionOk="0">
                <a:moveTo>
                  <a:pt x="1488281" y="569119"/>
                </a:moveTo>
                <a:lnTo>
                  <a:pt x="1731169" y="597694"/>
                </a:lnTo>
                <a:lnTo>
                  <a:pt x="2109787" y="616744"/>
                </a:lnTo>
                <a:lnTo>
                  <a:pt x="2231231" y="616744"/>
                </a:lnTo>
                <a:lnTo>
                  <a:pt x="2276475" y="602456"/>
                </a:lnTo>
                <a:lnTo>
                  <a:pt x="2345531" y="566738"/>
                </a:lnTo>
                <a:lnTo>
                  <a:pt x="2414587" y="521494"/>
                </a:lnTo>
                <a:lnTo>
                  <a:pt x="2471737" y="459581"/>
                </a:lnTo>
                <a:lnTo>
                  <a:pt x="2505075" y="414338"/>
                </a:lnTo>
                <a:lnTo>
                  <a:pt x="2516981" y="402431"/>
                </a:lnTo>
                <a:lnTo>
                  <a:pt x="2528887" y="397669"/>
                </a:lnTo>
                <a:lnTo>
                  <a:pt x="2543175" y="395288"/>
                </a:lnTo>
                <a:lnTo>
                  <a:pt x="2557462" y="400050"/>
                </a:lnTo>
                <a:lnTo>
                  <a:pt x="2569369" y="428625"/>
                </a:lnTo>
                <a:lnTo>
                  <a:pt x="2557462" y="492919"/>
                </a:lnTo>
                <a:lnTo>
                  <a:pt x="2521744" y="604838"/>
                </a:lnTo>
                <a:lnTo>
                  <a:pt x="2483644" y="702469"/>
                </a:lnTo>
                <a:lnTo>
                  <a:pt x="2436019" y="790575"/>
                </a:lnTo>
                <a:lnTo>
                  <a:pt x="2362200" y="871538"/>
                </a:lnTo>
                <a:lnTo>
                  <a:pt x="2243137" y="883444"/>
                </a:lnTo>
                <a:lnTo>
                  <a:pt x="1990725" y="854869"/>
                </a:lnTo>
                <a:lnTo>
                  <a:pt x="1838325" y="840581"/>
                </a:lnTo>
                <a:lnTo>
                  <a:pt x="1754981" y="840581"/>
                </a:lnTo>
                <a:lnTo>
                  <a:pt x="1512094" y="807244"/>
                </a:lnTo>
                <a:lnTo>
                  <a:pt x="1269206" y="752475"/>
                </a:lnTo>
                <a:lnTo>
                  <a:pt x="1038225" y="688181"/>
                </a:lnTo>
                <a:lnTo>
                  <a:pt x="802481" y="611981"/>
                </a:lnTo>
                <a:lnTo>
                  <a:pt x="700087" y="569119"/>
                </a:lnTo>
                <a:lnTo>
                  <a:pt x="602456" y="516731"/>
                </a:lnTo>
                <a:lnTo>
                  <a:pt x="373856" y="354806"/>
                </a:lnTo>
                <a:lnTo>
                  <a:pt x="116681" y="154781"/>
                </a:lnTo>
                <a:lnTo>
                  <a:pt x="19050" y="71438"/>
                </a:lnTo>
                <a:lnTo>
                  <a:pt x="7144" y="50006"/>
                </a:lnTo>
                <a:lnTo>
                  <a:pt x="0" y="33338"/>
                </a:lnTo>
                <a:lnTo>
                  <a:pt x="2381" y="11906"/>
                </a:lnTo>
                <a:lnTo>
                  <a:pt x="11906" y="2381"/>
                </a:lnTo>
                <a:lnTo>
                  <a:pt x="23812" y="0"/>
                </a:lnTo>
                <a:lnTo>
                  <a:pt x="54769" y="7144"/>
                </a:lnTo>
                <a:lnTo>
                  <a:pt x="223837" y="123825"/>
                </a:lnTo>
                <a:lnTo>
                  <a:pt x="366712" y="207169"/>
                </a:lnTo>
                <a:lnTo>
                  <a:pt x="569119" y="309563"/>
                </a:lnTo>
                <a:lnTo>
                  <a:pt x="764381" y="390525"/>
                </a:lnTo>
                <a:lnTo>
                  <a:pt x="1031081" y="476250"/>
                </a:lnTo>
                <a:lnTo>
                  <a:pt x="1231106" y="523875"/>
                </a:lnTo>
                <a:lnTo>
                  <a:pt x="1488281" y="56911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57"/>
          <p:cNvSpPr/>
          <p:nvPr/>
        </p:nvSpPr>
        <p:spPr>
          <a:xfrm>
            <a:off x="4049713" y="5103813"/>
            <a:ext cx="2674937" cy="1028700"/>
          </a:xfrm>
          <a:custGeom>
            <a:avLst/>
            <a:gdLst/>
            <a:ahLst/>
            <a:cxnLst/>
            <a:rect l="l" t="t" r="r" b="b"/>
            <a:pathLst>
              <a:path w="2674144" h="1028700" extrusionOk="0">
                <a:moveTo>
                  <a:pt x="1009650" y="700087"/>
                </a:moveTo>
                <a:lnTo>
                  <a:pt x="1162050" y="742950"/>
                </a:lnTo>
                <a:lnTo>
                  <a:pt x="1297782" y="766762"/>
                </a:lnTo>
                <a:lnTo>
                  <a:pt x="1490663" y="783431"/>
                </a:lnTo>
                <a:lnTo>
                  <a:pt x="1726407" y="781050"/>
                </a:lnTo>
                <a:lnTo>
                  <a:pt x="1938338" y="776287"/>
                </a:lnTo>
                <a:lnTo>
                  <a:pt x="2055019" y="762000"/>
                </a:lnTo>
                <a:lnTo>
                  <a:pt x="2124075" y="731044"/>
                </a:lnTo>
                <a:lnTo>
                  <a:pt x="2471738" y="640556"/>
                </a:lnTo>
                <a:lnTo>
                  <a:pt x="2531269" y="669131"/>
                </a:lnTo>
                <a:lnTo>
                  <a:pt x="2595563" y="711994"/>
                </a:lnTo>
                <a:lnTo>
                  <a:pt x="2650332" y="759619"/>
                </a:lnTo>
                <a:lnTo>
                  <a:pt x="2671763" y="795337"/>
                </a:lnTo>
                <a:lnTo>
                  <a:pt x="2674144" y="835819"/>
                </a:lnTo>
                <a:lnTo>
                  <a:pt x="2657475" y="857250"/>
                </a:lnTo>
                <a:lnTo>
                  <a:pt x="2552700" y="907256"/>
                </a:lnTo>
                <a:lnTo>
                  <a:pt x="2426494" y="957262"/>
                </a:lnTo>
                <a:lnTo>
                  <a:pt x="2290763" y="992981"/>
                </a:lnTo>
                <a:lnTo>
                  <a:pt x="2112169" y="1019175"/>
                </a:lnTo>
                <a:lnTo>
                  <a:pt x="1893094" y="1028700"/>
                </a:lnTo>
                <a:lnTo>
                  <a:pt x="1635919" y="1028700"/>
                </a:lnTo>
                <a:lnTo>
                  <a:pt x="1400175" y="1009650"/>
                </a:lnTo>
                <a:lnTo>
                  <a:pt x="1283494" y="997744"/>
                </a:lnTo>
                <a:lnTo>
                  <a:pt x="1081088" y="957262"/>
                </a:lnTo>
                <a:lnTo>
                  <a:pt x="873919" y="890587"/>
                </a:lnTo>
                <a:lnTo>
                  <a:pt x="697707" y="809625"/>
                </a:lnTo>
                <a:lnTo>
                  <a:pt x="559594" y="719137"/>
                </a:lnTo>
                <a:lnTo>
                  <a:pt x="447675" y="626269"/>
                </a:lnTo>
                <a:lnTo>
                  <a:pt x="340519" y="523875"/>
                </a:lnTo>
                <a:lnTo>
                  <a:pt x="238125" y="407194"/>
                </a:lnTo>
                <a:lnTo>
                  <a:pt x="147638" y="285750"/>
                </a:lnTo>
                <a:lnTo>
                  <a:pt x="78582" y="173831"/>
                </a:lnTo>
                <a:lnTo>
                  <a:pt x="30957" y="80962"/>
                </a:lnTo>
                <a:lnTo>
                  <a:pt x="9525" y="47625"/>
                </a:lnTo>
                <a:lnTo>
                  <a:pt x="0" y="23812"/>
                </a:lnTo>
                <a:lnTo>
                  <a:pt x="2382" y="11906"/>
                </a:lnTo>
                <a:lnTo>
                  <a:pt x="14288" y="4762"/>
                </a:lnTo>
                <a:lnTo>
                  <a:pt x="33338" y="0"/>
                </a:lnTo>
                <a:lnTo>
                  <a:pt x="52388" y="4762"/>
                </a:lnTo>
                <a:lnTo>
                  <a:pt x="169069" y="150019"/>
                </a:lnTo>
                <a:lnTo>
                  <a:pt x="304800" y="290512"/>
                </a:lnTo>
                <a:lnTo>
                  <a:pt x="473869" y="438150"/>
                </a:lnTo>
                <a:lnTo>
                  <a:pt x="631032" y="542925"/>
                </a:lnTo>
                <a:lnTo>
                  <a:pt x="771525" y="623887"/>
                </a:lnTo>
                <a:lnTo>
                  <a:pt x="897732" y="671512"/>
                </a:lnTo>
                <a:lnTo>
                  <a:pt x="1009650" y="700087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57"/>
          <p:cNvSpPr/>
          <p:nvPr/>
        </p:nvSpPr>
        <p:spPr>
          <a:xfrm>
            <a:off x="6450013" y="4694238"/>
            <a:ext cx="730250" cy="835025"/>
          </a:xfrm>
          <a:custGeom>
            <a:avLst/>
            <a:gdLst/>
            <a:ahLst/>
            <a:cxnLst/>
            <a:rect l="l" t="t" r="r" b="b"/>
            <a:pathLst>
              <a:path w="728663" h="835819" extrusionOk="0">
                <a:moveTo>
                  <a:pt x="126207" y="38100"/>
                </a:moveTo>
                <a:lnTo>
                  <a:pt x="333375" y="138112"/>
                </a:lnTo>
                <a:lnTo>
                  <a:pt x="419100" y="185737"/>
                </a:lnTo>
                <a:lnTo>
                  <a:pt x="519113" y="245269"/>
                </a:lnTo>
                <a:lnTo>
                  <a:pt x="604838" y="311944"/>
                </a:lnTo>
                <a:lnTo>
                  <a:pt x="642938" y="357187"/>
                </a:lnTo>
                <a:lnTo>
                  <a:pt x="685800" y="435769"/>
                </a:lnTo>
                <a:lnTo>
                  <a:pt x="721519" y="547687"/>
                </a:lnTo>
                <a:lnTo>
                  <a:pt x="728663" y="609600"/>
                </a:lnTo>
                <a:lnTo>
                  <a:pt x="728663" y="719137"/>
                </a:lnTo>
                <a:lnTo>
                  <a:pt x="716757" y="752475"/>
                </a:lnTo>
                <a:lnTo>
                  <a:pt x="673894" y="807244"/>
                </a:lnTo>
                <a:lnTo>
                  <a:pt x="647700" y="828675"/>
                </a:lnTo>
                <a:lnTo>
                  <a:pt x="621507" y="835819"/>
                </a:lnTo>
                <a:lnTo>
                  <a:pt x="590550" y="833437"/>
                </a:lnTo>
                <a:lnTo>
                  <a:pt x="550069" y="823912"/>
                </a:lnTo>
                <a:lnTo>
                  <a:pt x="533400" y="814387"/>
                </a:lnTo>
                <a:lnTo>
                  <a:pt x="504825" y="778669"/>
                </a:lnTo>
                <a:lnTo>
                  <a:pt x="476250" y="711994"/>
                </a:lnTo>
                <a:lnTo>
                  <a:pt x="438150" y="633412"/>
                </a:lnTo>
                <a:lnTo>
                  <a:pt x="321469" y="426244"/>
                </a:lnTo>
                <a:lnTo>
                  <a:pt x="226219" y="280987"/>
                </a:lnTo>
                <a:lnTo>
                  <a:pt x="173832" y="207169"/>
                </a:lnTo>
                <a:lnTo>
                  <a:pt x="121444" y="147637"/>
                </a:lnTo>
                <a:lnTo>
                  <a:pt x="57150" y="83344"/>
                </a:lnTo>
                <a:lnTo>
                  <a:pt x="16669" y="52387"/>
                </a:lnTo>
                <a:lnTo>
                  <a:pt x="0" y="26194"/>
                </a:lnTo>
                <a:lnTo>
                  <a:pt x="4763" y="9525"/>
                </a:lnTo>
                <a:lnTo>
                  <a:pt x="14288" y="0"/>
                </a:lnTo>
                <a:lnTo>
                  <a:pt x="40482" y="2381"/>
                </a:lnTo>
                <a:lnTo>
                  <a:pt x="126207" y="3810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57"/>
          <p:cNvSpPr/>
          <p:nvPr/>
        </p:nvSpPr>
        <p:spPr>
          <a:xfrm>
            <a:off x="3525838" y="1865313"/>
            <a:ext cx="2986087" cy="652462"/>
          </a:xfrm>
          <a:custGeom>
            <a:avLst/>
            <a:gdLst/>
            <a:ahLst/>
            <a:cxnLst/>
            <a:rect l="l" t="t" r="r" b="b"/>
            <a:pathLst>
              <a:path w="2986336" h="652765" extrusionOk="0">
                <a:moveTo>
                  <a:pt x="975184" y="507413"/>
                </a:moveTo>
                <a:lnTo>
                  <a:pt x="547055" y="599910"/>
                </a:lnTo>
                <a:lnTo>
                  <a:pt x="457200" y="628980"/>
                </a:lnTo>
                <a:lnTo>
                  <a:pt x="404345" y="642194"/>
                </a:lnTo>
                <a:lnTo>
                  <a:pt x="332990" y="652765"/>
                </a:lnTo>
                <a:lnTo>
                  <a:pt x="288063" y="642194"/>
                </a:lnTo>
                <a:lnTo>
                  <a:pt x="145353" y="584053"/>
                </a:lnTo>
                <a:lnTo>
                  <a:pt x="66070" y="568196"/>
                </a:lnTo>
                <a:lnTo>
                  <a:pt x="0" y="451914"/>
                </a:lnTo>
                <a:lnTo>
                  <a:pt x="142710" y="451914"/>
                </a:lnTo>
                <a:lnTo>
                  <a:pt x="332990" y="457200"/>
                </a:lnTo>
                <a:lnTo>
                  <a:pt x="417559" y="449272"/>
                </a:lnTo>
                <a:lnTo>
                  <a:pt x="700336" y="399059"/>
                </a:lnTo>
                <a:lnTo>
                  <a:pt x="1109966" y="319776"/>
                </a:lnTo>
                <a:lnTo>
                  <a:pt x="1612093" y="224636"/>
                </a:lnTo>
                <a:lnTo>
                  <a:pt x="1844657" y="155924"/>
                </a:lnTo>
                <a:lnTo>
                  <a:pt x="2082507" y="132139"/>
                </a:lnTo>
                <a:lnTo>
                  <a:pt x="2301857" y="100425"/>
                </a:lnTo>
                <a:lnTo>
                  <a:pt x="2481566" y="66069"/>
                </a:lnTo>
                <a:lnTo>
                  <a:pt x="2539707" y="26428"/>
                </a:lnTo>
                <a:lnTo>
                  <a:pt x="2597848" y="0"/>
                </a:lnTo>
                <a:lnTo>
                  <a:pt x="2637489" y="5285"/>
                </a:lnTo>
                <a:lnTo>
                  <a:pt x="2833055" y="66069"/>
                </a:lnTo>
                <a:lnTo>
                  <a:pt x="2951979" y="153281"/>
                </a:lnTo>
                <a:lnTo>
                  <a:pt x="2975764" y="182351"/>
                </a:lnTo>
                <a:lnTo>
                  <a:pt x="2986336" y="211422"/>
                </a:lnTo>
                <a:lnTo>
                  <a:pt x="2983693" y="251063"/>
                </a:lnTo>
                <a:lnTo>
                  <a:pt x="2973122" y="277491"/>
                </a:lnTo>
                <a:lnTo>
                  <a:pt x="2949337" y="288062"/>
                </a:lnTo>
                <a:lnTo>
                  <a:pt x="2888553" y="288062"/>
                </a:lnTo>
                <a:lnTo>
                  <a:pt x="2663917" y="272206"/>
                </a:lnTo>
                <a:lnTo>
                  <a:pt x="2507993" y="266920"/>
                </a:lnTo>
                <a:lnTo>
                  <a:pt x="2225216" y="290705"/>
                </a:lnTo>
                <a:lnTo>
                  <a:pt x="1884299" y="332989"/>
                </a:lnTo>
                <a:lnTo>
                  <a:pt x="1657020" y="377917"/>
                </a:lnTo>
                <a:lnTo>
                  <a:pt x="1337244" y="433415"/>
                </a:lnTo>
                <a:lnTo>
                  <a:pt x="975184" y="50741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57"/>
          <p:cNvSpPr/>
          <p:nvPr/>
        </p:nvSpPr>
        <p:spPr>
          <a:xfrm>
            <a:off x="3573463" y="2778125"/>
            <a:ext cx="1495425" cy="409575"/>
          </a:xfrm>
          <a:custGeom>
            <a:avLst/>
            <a:gdLst/>
            <a:ahLst/>
            <a:cxnLst/>
            <a:rect l="l" t="t" r="r" b="b"/>
            <a:pathLst>
              <a:path w="1495811" h="409630" extrusionOk="0">
                <a:moveTo>
                  <a:pt x="898544" y="258992"/>
                </a:moveTo>
                <a:lnTo>
                  <a:pt x="692407" y="303919"/>
                </a:lnTo>
                <a:lnTo>
                  <a:pt x="512698" y="354132"/>
                </a:lnTo>
                <a:lnTo>
                  <a:pt x="462486" y="385845"/>
                </a:lnTo>
                <a:lnTo>
                  <a:pt x="425487" y="404345"/>
                </a:lnTo>
                <a:lnTo>
                  <a:pt x="388488" y="409630"/>
                </a:lnTo>
                <a:lnTo>
                  <a:pt x="335633" y="399059"/>
                </a:lnTo>
                <a:lnTo>
                  <a:pt x="266920" y="369989"/>
                </a:lnTo>
                <a:lnTo>
                  <a:pt x="200851" y="314490"/>
                </a:lnTo>
                <a:lnTo>
                  <a:pt x="124211" y="235207"/>
                </a:lnTo>
                <a:lnTo>
                  <a:pt x="50213" y="161209"/>
                </a:lnTo>
                <a:lnTo>
                  <a:pt x="2643" y="118925"/>
                </a:lnTo>
                <a:lnTo>
                  <a:pt x="0" y="15857"/>
                </a:lnTo>
                <a:lnTo>
                  <a:pt x="79283" y="89854"/>
                </a:lnTo>
                <a:lnTo>
                  <a:pt x="195566" y="147995"/>
                </a:lnTo>
                <a:lnTo>
                  <a:pt x="293348" y="177066"/>
                </a:lnTo>
                <a:lnTo>
                  <a:pt x="383203" y="187637"/>
                </a:lnTo>
                <a:lnTo>
                  <a:pt x="454557" y="177066"/>
                </a:lnTo>
                <a:lnTo>
                  <a:pt x="856259" y="105711"/>
                </a:lnTo>
                <a:lnTo>
                  <a:pt x="1070324" y="68712"/>
                </a:lnTo>
                <a:lnTo>
                  <a:pt x="1136393" y="36999"/>
                </a:lnTo>
                <a:lnTo>
                  <a:pt x="1202463" y="5286"/>
                </a:lnTo>
                <a:lnTo>
                  <a:pt x="1239461" y="0"/>
                </a:lnTo>
                <a:lnTo>
                  <a:pt x="1292317" y="10571"/>
                </a:lnTo>
                <a:lnTo>
                  <a:pt x="1427098" y="71355"/>
                </a:lnTo>
                <a:lnTo>
                  <a:pt x="1474668" y="110997"/>
                </a:lnTo>
                <a:lnTo>
                  <a:pt x="1495811" y="147995"/>
                </a:lnTo>
                <a:lnTo>
                  <a:pt x="1495811" y="177066"/>
                </a:lnTo>
                <a:lnTo>
                  <a:pt x="1477311" y="208779"/>
                </a:lnTo>
                <a:lnTo>
                  <a:pt x="1450883" y="232564"/>
                </a:lnTo>
                <a:lnTo>
                  <a:pt x="1398028" y="240493"/>
                </a:lnTo>
                <a:lnTo>
                  <a:pt x="1255318" y="248421"/>
                </a:lnTo>
                <a:lnTo>
                  <a:pt x="898544" y="25899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57"/>
          <p:cNvSpPr/>
          <p:nvPr/>
        </p:nvSpPr>
        <p:spPr>
          <a:xfrm>
            <a:off x="3871913" y="3351213"/>
            <a:ext cx="1304925" cy="800100"/>
          </a:xfrm>
          <a:custGeom>
            <a:avLst/>
            <a:gdLst/>
            <a:ahLst/>
            <a:cxnLst/>
            <a:rect l="l" t="t" r="r" b="b"/>
            <a:pathLst>
              <a:path w="1304925" h="800100" extrusionOk="0">
                <a:moveTo>
                  <a:pt x="547687" y="276225"/>
                </a:moveTo>
                <a:lnTo>
                  <a:pt x="92868" y="388144"/>
                </a:lnTo>
                <a:lnTo>
                  <a:pt x="0" y="242887"/>
                </a:lnTo>
                <a:lnTo>
                  <a:pt x="90487" y="238125"/>
                </a:lnTo>
                <a:lnTo>
                  <a:pt x="333375" y="183356"/>
                </a:lnTo>
                <a:lnTo>
                  <a:pt x="766762" y="83344"/>
                </a:lnTo>
                <a:lnTo>
                  <a:pt x="964406" y="16669"/>
                </a:lnTo>
                <a:lnTo>
                  <a:pt x="1002506" y="4762"/>
                </a:lnTo>
                <a:lnTo>
                  <a:pt x="1045368" y="0"/>
                </a:lnTo>
                <a:lnTo>
                  <a:pt x="1104900" y="11906"/>
                </a:lnTo>
                <a:lnTo>
                  <a:pt x="1157287" y="38100"/>
                </a:lnTo>
                <a:lnTo>
                  <a:pt x="1233487" y="102394"/>
                </a:lnTo>
                <a:lnTo>
                  <a:pt x="1297781" y="180975"/>
                </a:lnTo>
                <a:lnTo>
                  <a:pt x="1304925" y="214312"/>
                </a:lnTo>
                <a:lnTo>
                  <a:pt x="1293018" y="266700"/>
                </a:lnTo>
                <a:lnTo>
                  <a:pt x="1243012" y="326231"/>
                </a:lnTo>
                <a:lnTo>
                  <a:pt x="1223962" y="354806"/>
                </a:lnTo>
                <a:lnTo>
                  <a:pt x="1071562" y="733425"/>
                </a:lnTo>
                <a:lnTo>
                  <a:pt x="1052512" y="776287"/>
                </a:lnTo>
                <a:lnTo>
                  <a:pt x="964406" y="800100"/>
                </a:lnTo>
                <a:lnTo>
                  <a:pt x="888206" y="752475"/>
                </a:lnTo>
                <a:lnTo>
                  <a:pt x="892968" y="704850"/>
                </a:lnTo>
                <a:lnTo>
                  <a:pt x="962025" y="283369"/>
                </a:lnTo>
                <a:lnTo>
                  <a:pt x="962025" y="266700"/>
                </a:lnTo>
                <a:lnTo>
                  <a:pt x="959643" y="247650"/>
                </a:lnTo>
                <a:lnTo>
                  <a:pt x="952500" y="230981"/>
                </a:lnTo>
                <a:lnTo>
                  <a:pt x="935831" y="219075"/>
                </a:lnTo>
                <a:lnTo>
                  <a:pt x="902493" y="211931"/>
                </a:lnTo>
                <a:lnTo>
                  <a:pt x="835818" y="219075"/>
                </a:lnTo>
                <a:lnTo>
                  <a:pt x="547687" y="2762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57"/>
          <p:cNvSpPr/>
          <p:nvPr/>
        </p:nvSpPr>
        <p:spPr>
          <a:xfrm>
            <a:off x="3938588" y="4052888"/>
            <a:ext cx="1062037" cy="298450"/>
          </a:xfrm>
          <a:custGeom>
            <a:avLst/>
            <a:gdLst/>
            <a:ahLst/>
            <a:cxnLst/>
            <a:rect l="l" t="t" r="r" b="b"/>
            <a:pathLst>
              <a:path w="1062037" h="297656" extrusionOk="0">
                <a:moveTo>
                  <a:pt x="383381" y="238125"/>
                </a:moveTo>
                <a:lnTo>
                  <a:pt x="40481" y="297656"/>
                </a:lnTo>
                <a:lnTo>
                  <a:pt x="0" y="114300"/>
                </a:lnTo>
                <a:lnTo>
                  <a:pt x="104775" y="114300"/>
                </a:lnTo>
                <a:lnTo>
                  <a:pt x="483393" y="50006"/>
                </a:lnTo>
                <a:lnTo>
                  <a:pt x="833437" y="0"/>
                </a:lnTo>
                <a:lnTo>
                  <a:pt x="988218" y="14287"/>
                </a:lnTo>
                <a:lnTo>
                  <a:pt x="1031081" y="57150"/>
                </a:lnTo>
                <a:lnTo>
                  <a:pt x="1050131" y="95250"/>
                </a:lnTo>
                <a:lnTo>
                  <a:pt x="1062037" y="135731"/>
                </a:lnTo>
                <a:lnTo>
                  <a:pt x="1052512" y="176212"/>
                </a:lnTo>
                <a:lnTo>
                  <a:pt x="1033462" y="197643"/>
                </a:lnTo>
                <a:lnTo>
                  <a:pt x="1012031" y="202406"/>
                </a:lnTo>
                <a:lnTo>
                  <a:pt x="909637" y="202406"/>
                </a:lnTo>
                <a:lnTo>
                  <a:pt x="785812" y="185737"/>
                </a:lnTo>
                <a:lnTo>
                  <a:pt x="383381" y="2381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57"/>
          <p:cNvSpPr/>
          <p:nvPr/>
        </p:nvSpPr>
        <p:spPr>
          <a:xfrm rot="-5400000">
            <a:off x="4332288" y="1712913"/>
            <a:ext cx="3178175" cy="2409825"/>
          </a:xfrm>
          <a:custGeom>
            <a:avLst/>
            <a:gdLst/>
            <a:ahLst/>
            <a:cxnLst/>
            <a:rect l="l" t="t" r="r" b="b"/>
            <a:pathLst>
              <a:path w="3178175" h="2409825" extrusionOk="0">
                <a:moveTo>
                  <a:pt x="1536700" y="727075"/>
                </a:moveTo>
                <a:lnTo>
                  <a:pt x="1701800" y="666750"/>
                </a:lnTo>
                <a:lnTo>
                  <a:pt x="1952625" y="577850"/>
                </a:lnTo>
                <a:lnTo>
                  <a:pt x="2266950" y="473075"/>
                </a:lnTo>
                <a:lnTo>
                  <a:pt x="2435225" y="428625"/>
                </a:lnTo>
                <a:lnTo>
                  <a:pt x="2679700" y="349250"/>
                </a:lnTo>
                <a:lnTo>
                  <a:pt x="2828925" y="282575"/>
                </a:lnTo>
                <a:lnTo>
                  <a:pt x="2936875" y="212725"/>
                </a:lnTo>
                <a:lnTo>
                  <a:pt x="3013075" y="146050"/>
                </a:lnTo>
                <a:lnTo>
                  <a:pt x="3079750" y="63500"/>
                </a:lnTo>
                <a:lnTo>
                  <a:pt x="3111500" y="15875"/>
                </a:lnTo>
                <a:lnTo>
                  <a:pt x="3136900" y="0"/>
                </a:lnTo>
                <a:lnTo>
                  <a:pt x="3162300" y="3175"/>
                </a:lnTo>
                <a:lnTo>
                  <a:pt x="3178175" y="31750"/>
                </a:lnTo>
                <a:lnTo>
                  <a:pt x="3171825" y="136525"/>
                </a:lnTo>
                <a:lnTo>
                  <a:pt x="3140075" y="266700"/>
                </a:lnTo>
                <a:lnTo>
                  <a:pt x="3105150" y="381000"/>
                </a:lnTo>
                <a:lnTo>
                  <a:pt x="3063875" y="469900"/>
                </a:lnTo>
                <a:lnTo>
                  <a:pt x="3022600" y="511175"/>
                </a:lnTo>
                <a:lnTo>
                  <a:pt x="2984500" y="527050"/>
                </a:lnTo>
                <a:lnTo>
                  <a:pt x="2787650" y="574675"/>
                </a:lnTo>
                <a:lnTo>
                  <a:pt x="2473325" y="654050"/>
                </a:lnTo>
                <a:lnTo>
                  <a:pt x="2317750" y="692150"/>
                </a:lnTo>
                <a:lnTo>
                  <a:pt x="2089150" y="749300"/>
                </a:lnTo>
                <a:lnTo>
                  <a:pt x="1892300" y="812800"/>
                </a:lnTo>
                <a:lnTo>
                  <a:pt x="1666875" y="889000"/>
                </a:lnTo>
                <a:lnTo>
                  <a:pt x="1479550" y="971550"/>
                </a:lnTo>
                <a:lnTo>
                  <a:pt x="1333500" y="1044575"/>
                </a:lnTo>
                <a:lnTo>
                  <a:pt x="1193800" y="1117600"/>
                </a:lnTo>
                <a:lnTo>
                  <a:pt x="1057275" y="1200150"/>
                </a:lnTo>
                <a:lnTo>
                  <a:pt x="873125" y="1320800"/>
                </a:lnTo>
                <a:lnTo>
                  <a:pt x="774700" y="1409700"/>
                </a:lnTo>
                <a:lnTo>
                  <a:pt x="647700" y="1536700"/>
                </a:lnTo>
                <a:lnTo>
                  <a:pt x="549275" y="1647825"/>
                </a:lnTo>
                <a:lnTo>
                  <a:pt x="447675" y="1771650"/>
                </a:lnTo>
                <a:lnTo>
                  <a:pt x="387350" y="1879600"/>
                </a:lnTo>
                <a:lnTo>
                  <a:pt x="352425" y="2000250"/>
                </a:lnTo>
                <a:lnTo>
                  <a:pt x="276225" y="2298700"/>
                </a:lnTo>
                <a:lnTo>
                  <a:pt x="187325" y="2352675"/>
                </a:lnTo>
                <a:lnTo>
                  <a:pt x="146050" y="2393950"/>
                </a:lnTo>
                <a:lnTo>
                  <a:pt x="107950" y="2409825"/>
                </a:lnTo>
                <a:lnTo>
                  <a:pt x="50800" y="2400300"/>
                </a:lnTo>
                <a:lnTo>
                  <a:pt x="19050" y="2378075"/>
                </a:lnTo>
                <a:lnTo>
                  <a:pt x="0" y="2317750"/>
                </a:lnTo>
                <a:lnTo>
                  <a:pt x="12700" y="2203450"/>
                </a:lnTo>
                <a:lnTo>
                  <a:pt x="85725" y="2019300"/>
                </a:lnTo>
                <a:lnTo>
                  <a:pt x="155575" y="1857375"/>
                </a:lnTo>
                <a:lnTo>
                  <a:pt x="238125" y="1724025"/>
                </a:lnTo>
                <a:lnTo>
                  <a:pt x="327025" y="1609725"/>
                </a:lnTo>
                <a:lnTo>
                  <a:pt x="434975" y="1492250"/>
                </a:lnTo>
                <a:lnTo>
                  <a:pt x="565150" y="1358900"/>
                </a:lnTo>
                <a:lnTo>
                  <a:pt x="695325" y="1241425"/>
                </a:lnTo>
                <a:lnTo>
                  <a:pt x="866775" y="1104900"/>
                </a:lnTo>
                <a:lnTo>
                  <a:pt x="993775" y="1025525"/>
                </a:lnTo>
                <a:lnTo>
                  <a:pt x="1117600" y="946150"/>
                </a:lnTo>
                <a:lnTo>
                  <a:pt x="1216025" y="885825"/>
                </a:lnTo>
                <a:lnTo>
                  <a:pt x="1308100" y="831850"/>
                </a:lnTo>
                <a:lnTo>
                  <a:pt x="1536700" y="7270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57"/>
          <p:cNvSpPr/>
          <p:nvPr/>
        </p:nvSpPr>
        <p:spPr>
          <a:xfrm>
            <a:off x="6672263" y="3438525"/>
            <a:ext cx="347662" cy="801688"/>
          </a:xfrm>
          <a:custGeom>
            <a:avLst/>
            <a:gdLst/>
            <a:ahLst/>
            <a:cxnLst/>
            <a:rect l="l" t="t" r="r" b="b"/>
            <a:pathLst>
              <a:path w="347662" h="802481" extrusionOk="0">
                <a:moveTo>
                  <a:pt x="97631" y="383381"/>
                </a:moveTo>
                <a:lnTo>
                  <a:pt x="83343" y="88106"/>
                </a:lnTo>
                <a:lnTo>
                  <a:pt x="80962" y="50006"/>
                </a:lnTo>
                <a:lnTo>
                  <a:pt x="80962" y="23813"/>
                </a:lnTo>
                <a:lnTo>
                  <a:pt x="83343" y="9525"/>
                </a:lnTo>
                <a:lnTo>
                  <a:pt x="90487" y="4763"/>
                </a:lnTo>
                <a:lnTo>
                  <a:pt x="102393" y="0"/>
                </a:lnTo>
                <a:lnTo>
                  <a:pt x="116681" y="0"/>
                </a:lnTo>
                <a:lnTo>
                  <a:pt x="135731" y="14288"/>
                </a:lnTo>
                <a:lnTo>
                  <a:pt x="154781" y="45244"/>
                </a:lnTo>
                <a:lnTo>
                  <a:pt x="211931" y="330994"/>
                </a:lnTo>
                <a:lnTo>
                  <a:pt x="261937" y="557213"/>
                </a:lnTo>
                <a:lnTo>
                  <a:pt x="292893" y="683419"/>
                </a:lnTo>
                <a:lnTo>
                  <a:pt x="347662" y="802481"/>
                </a:lnTo>
                <a:lnTo>
                  <a:pt x="197643" y="802481"/>
                </a:lnTo>
                <a:lnTo>
                  <a:pt x="0" y="716756"/>
                </a:lnTo>
                <a:lnTo>
                  <a:pt x="57150" y="709613"/>
                </a:lnTo>
                <a:lnTo>
                  <a:pt x="85725" y="690563"/>
                </a:lnTo>
                <a:lnTo>
                  <a:pt x="97631" y="657225"/>
                </a:lnTo>
                <a:lnTo>
                  <a:pt x="104775" y="588169"/>
                </a:lnTo>
                <a:lnTo>
                  <a:pt x="97631" y="38338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57"/>
          <p:cNvSpPr/>
          <p:nvPr/>
        </p:nvSpPr>
        <p:spPr>
          <a:xfrm rot="-5400000">
            <a:off x="4737101" y="2884487"/>
            <a:ext cx="2000250" cy="1304925"/>
          </a:xfrm>
          <a:custGeom>
            <a:avLst/>
            <a:gdLst/>
            <a:ahLst/>
            <a:cxnLst/>
            <a:rect l="l" t="t" r="r" b="b"/>
            <a:pathLst>
              <a:path w="2000250" h="1304925" extrusionOk="0">
                <a:moveTo>
                  <a:pt x="907257" y="723900"/>
                </a:moveTo>
                <a:lnTo>
                  <a:pt x="1116807" y="828675"/>
                </a:lnTo>
                <a:lnTo>
                  <a:pt x="1338263" y="916781"/>
                </a:lnTo>
                <a:lnTo>
                  <a:pt x="1504950" y="964406"/>
                </a:lnTo>
                <a:lnTo>
                  <a:pt x="1674019" y="995363"/>
                </a:lnTo>
                <a:lnTo>
                  <a:pt x="1750219" y="1002506"/>
                </a:lnTo>
                <a:lnTo>
                  <a:pt x="1800225" y="1000125"/>
                </a:lnTo>
                <a:lnTo>
                  <a:pt x="1838325" y="992981"/>
                </a:lnTo>
                <a:lnTo>
                  <a:pt x="1864519" y="978694"/>
                </a:lnTo>
                <a:lnTo>
                  <a:pt x="1888332" y="964406"/>
                </a:lnTo>
                <a:lnTo>
                  <a:pt x="1921669" y="916781"/>
                </a:lnTo>
                <a:lnTo>
                  <a:pt x="1940719" y="888206"/>
                </a:lnTo>
                <a:lnTo>
                  <a:pt x="1955007" y="876300"/>
                </a:lnTo>
                <a:lnTo>
                  <a:pt x="1966913" y="876300"/>
                </a:lnTo>
                <a:lnTo>
                  <a:pt x="1983582" y="883444"/>
                </a:lnTo>
                <a:lnTo>
                  <a:pt x="1995488" y="914400"/>
                </a:lnTo>
                <a:lnTo>
                  <a:pt x="2000250" y="957263"/>
                </a:lnTo>
                <a:lnTo>
                  <a:pt x="1993107" y="1014413"/>
                </a:lnTo>
                <a:lnTo>
                  <a:pt x="1955007" y="1090613"/>
                </a:lnTo>
                <a:lnTo>
                  <a:pt x="1881188" y="1204913"/>
                </a:lnTo>
                <a:lnTo>
                  <a:pt x="1816894" y="1271588"/>
                </a:lnTo>
                <a:lnTo>
                  <a:pt x="1766888" y="1297781"/>
                </a:lnTo>
                <a:lnTo>
                  <a:pt x="1735932" y="1304925"/>
                </a:lnTo>
                <a:lnTo>
                  <a:pt x="1709738" y="1300163"/>
                </a:lnTo>
                <a:lnTo>
                  <a:pt x="1678782" y="1283494"/>
                </a:lnTo>
                <a:lnTo>
                  <a:pt x="1612107" y="1223963"/>
                </a:lnTo>
                <a:lnTo>
                  <a:pt x="1516857" y="1204913"/>
                </a:lnTo>
                <a:lnTo>
                  <a:pt x="1433513" y="1185863"/>
                </a:lnTo>
                <a:lnTo>
                  <a:pt x="1314450" y="1145381"/>
                </a:lnTo>
                <a:lnTo>
                  <a:pt x="1138238" y="1071563"/>
                </a:lnTo>
                <a:lnTo>
                  <a:pt x="904875" y="957263"/>
                </a:lnTo>
                <a:lnTo>
                  <a:pt x="723900" y="866775"/>
                </a:lnTo>
                <a:lnTo>
                  <a:pt x="590550" y="752475"/>
                </a:lnTo>
                <a:lnTo>
                  <a:pt x="450057" y="623888"/>
                </a:lnTo>
                <a:lnTo>
                  <a:pt x="326232" y="497681"/>
                </a:lnTo>
                <a:lnTo>
                  <a:pt x="240507" y="402431"/>
                </a:lnTo>
                <a:lnTo>
                  <a:pt x="178594" y="321469"/>
                </a:lnTo>
                <a:lnTo>
                  <a:pt x="111919" y="233363"/>
                </a:lnTo>
                <a:lnTo>
                  <a:pt x="47625" y="133350"/>
                </a:lnTo>
                <a:lnTo>
                  <a:pt x="7144" y="54769"/>
                </a:lnTo>
                <a:lnTo>
                  <a:pt x="2382" y="33338"/>
                </a:lnTo>
                <a:lnTo>
                  <a:pt x="0" y="11906"/>
                </a:lnTo>
                <a:lnTo>
                  <a:pt x="7144" y="0"/>
                </a:lnTo>
                <a:lnTo>
                  <a:pt x="16669" y="0"/>
                </a:lnTo>
                <a:lnTo>
                  <a:pt x="40482" y="2381"/>
                </a:lnTo>
                <a:lnTo>
                  <a:pt x="59532" y="16669"/>
                </a:lnTo>
                <a:lnTo>
                  <a:pt x="197644" y="164306"/>
                </a:lnTo>
                <a:lnTo>
                  <a:pt x="326232" y="295275"/>
                </a:lnTo>
                <a:lnTo>
                  <a:pt x="416719" y="373856"/>
                </a:lnTo>
                <a:lnTo>
                  <a:pt x="578644" y="511969"/>
                </a:lnTo>
                <a:lnTo>
                  <a:pt x="762000" y="640556"/>
                </a:lnTo>
                <a:lnTo>
                  <a:pt x="907257" y="7239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57"/>
          <p:cNvSpPr/>
          <p:nvPr/>
        </p:nvSpPr>
        <p:spPr>
          <a:xfrm>
            <a:off x="5948363" y="5253038"/>
            <a:ext cx="576262" cy="638175"/>
          </a:xfrm>
          <a:custGeom>
            <a:avLst/>
            <a:gdLst/>
            <a:ahLst/>
            <a:cxnLst/>
            <a:rect l="l" t="t" r="r" b="b"/>
            <a:pathLst>
              <a:path w="576262" h="638175" extrusionOk="0">
                <a:moveTo>
                  <a:pt x="138112" y="252412"/>
                </a:moveTo>
                <a:lnTo>
                  <a:pt x="28575" y="95250"/>
                </a:lnTo>
                <a:lnTo>
                  <a:pt x="7143" y="66675"/>
                </a:lnTo>
                <a:lnTo>
                  <a:pt x="0" y="42862"/>
                </a:lnTo>
                <a:lnTo>
                  <a:pt x="2381" y="14287"/>
                </a:lnTo>
                <a:lnTo>
                  <a:pt x="19050" y="2381"/>
                </a:lnTo>
                <a:lnTo>
                  <a:pt x="40481" y="0"/>
                </a:lnTo>
                <a:lnTo>
                  <a:pt x="57150" y="9525"/>
                </a:lnTo>
                <a:lnTo>
                  <a:pt x="278606" y="230981"/>
                </a:lnTo>
                <a:lnTo>
                  <a:pt x="381000" y="316706"/>
                </a:lnTo>
                <a:lnTo>
                  <a:pt x="502443" y="421481"/>
                </a:lnTo>
                <a:lnTo>
                  <a:pt x="576262" y="492918"/>
                </a:lnTo>
                <a:lnTo>
                  <a:pt x="419100" y="638175"/>
                </a:lnTo>
                <a:lnTo>
                  <a:pt x="197643" y="595312"/>
                </a:lnTo>
                <a:lnTo>
                  <a:pt x="240506" y="566737"/>
                </a:lnTo>
                <a:lnTo>
                  <a:pt x="247650" y="542925"/>
                </a:lnTo>
                <a:lnTo>
                  <a:pt x="247650" y="514350"/>
                </a:lnTo>
                <a:lnTo>
                  <a:pt x="240506" y="471487"/>
                </a:lnTo>
                <a:lnTo>
                  <a:pt x="221456" y="404812"/>
                </a:lnTo>
                <a:lnTo>
                  <a:pt x="138112" y="25241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57"/>
          <p:cNvSpPr/>
          <p:nvPr/>
        </p:nvSpPr>
        <p:spPr>
          <a:xfrm>
            <a:off x="5219700" y="4757738"/>
            <a:ext cx="247650" cy="222250"/>
          </a:xfrm>
          <a:custGeom>
            <a:avLst/>
            <a:gdLst/>
            <a:ahLst/>
            <a:cxnLst/>
            <a:rect l="l" t="t" r="r" b="b"/>
            <a:pathLst>
              <a:path w="247650" h="221456" extrusionOk="0">
                <a:moveTo>
                  <a:pt x="145256" y="40481"/>
                </a:moveTo>
                <a:lnTo>
                  <a:pt x="190500" y="11906"/>
                </a:lnTo>
                <a:lnTo>
                  <a:pt x="223838" y="0"/>
                </a:lnTo>
                <a:lnTo>
                  <a:pt x="240506" y="4762"/>
                </a:lnTo>
                <a:lnTo>
                  <a:pt x="247650" y="19050"/>
                </a:lnTo>
                <a:lnTo>
                  <a:pt x="242888" y="38100"/>
                </a:lnTo>
                <a:lnTo>
                  <a:pt x="214313" y="85725"/>
                </a:lnTo>
                <a:lnTo>
                  <a:pt x="185738" y="154781"/>
                </a:lnTo>
                <a:lnTo>
                  <a:pt x="173831" y="221456"/>
                </a:lnTo>
                <a:lnTo>
                  <a:pt x="14288" y="188118"/>
                </a:lnTo>
                <a:lnTo>
                  <a:pt x="0" y="78581"/>
                </a:lnTo>
                <a:lnTo>
                  <a:pt x="52388" y="76200"/>
                </a:lnTo>
                <a:lnTo>
                  <a:pt x="97631" y="66675"/>
                </a:lnTo>
                <a:lnTo>
                  <a:pt x="145256" y="40481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CE9D19D-1D44-D44D-9DA4-2ADC842A0505}"/>
              </a:ext>
            </a:extLst>
          </p:cNvPr>
          <p:cNvGrpSpPr/>
          <p:nvPr/>
        </p:nvGrpSpPr>
        <p:grpSpPr>
          <a:xfrm>
            <a:off x="2785226" y="1266909"/>
            <a:ext cx="4391025" cy="4873625"/>
            <a:chOff x="2941638" y="1411288"/>
            <a:chExt cx="4391025" cy="4873625"/>
          </a:xfrm>
        </p:grpSpPr>
        <p:sp>
          <p:nvSpPr>
            <p:cNvPr id="19" name="Google Shape;704;p57">
              <a:extLst>
                <a:ext uri="{FF2B5EF4-FFF2-40B4-BE49-F238E27FC236}">
                  <a16:creationId xmlns:a16="http://schemas.microsoft.com/office/drawing/2014/main" id="{69A61C99-A9EF-D549-8E0D-0A63FE522D2D}"/>
                </a:ext>
              </a:extLst>
            </p:cNvPr>
            <p:cNvSpPr/>
            <p:nvPr/>
          </p:nvSpPr>
          <p:spPr>
            <a:xfrm>
              <a:off x="3790950" y="3636963"/>
              <a:ext cx="393700" cy="1063625"/>
            </a:xfrm>
            <a:custGeom>
              <a:avLst/>
              <a:gdLst/>
              <a:ahLst/>
              <a:cxnLst/>
              <a:rect l="l" t="t" r="r" b="b"/>
              <a:pathLst>
                <a:path w="392906" h="1064419" extrusionOk="0">
                  <a:moveTo>
                    <a:pt x="171450" y="654844"/>
                  </a:moveTo>
                  <a:cubicBezTo>
                    <a:pt x="170656" y="581025"/>
                    <a:pt x="169863" y="507206"/>
                    <a:pt x="169069" y="433387"/>
                  </a:cubicBezTo>
                  <a:lnTo>
                    <a:pt x="169069" y="390525"/>
                  </a:lnTo>
                  <a:lnTo>
                    <a:pt x="154781" y="330994"/>
                  </a:lnTo>
                  <a:lnTo>
                    <a:pt x="97631" y="197644"/>
                  </a:lnTo>
                  <a:lnTo>
                    <a:pt x="9525" y="57150"/>
                  </a:lnTo>
                  <a:lnTo>
                    <a:pt x="2381" y="40481"/>
                  </a:lnTo>
                  <a:lnTo>
                    <a:pt x="0" y="16669"/>
                  </a:lnTo>
                  <a:lnTo>
                    <a:pt x="7144" y="2381"/>
                  </a:lnTo>
                  <a:lnTo>
                    <a:pt x="23813" y="0"/>
                  </a:lnTo>
                  <a:lnTo>
                    <a:pt x="164306" y="42862"/>
                  </a:lnTo>
                  <a:lnTo>
                    <a:pt x="330994" y="102394"/>
                  </a:lnTo>
                  <a:lnTo>
                    <a:pt x="388144" y="240506"/>
                  </a:lnTo>
                  <a:cubicBezTo>
                    <a:pt x="389731" y="384969"/>
                    <a:pt x="391319" y="529431"/>
                    <a:pt x="392906" y="673894"/>
                  </a:cubicBezTo>
                  <a:lnTo>
                    <a:pt x="388144" y="866775"/>
                  </a:lnTo>
                  <a:cubicBezTo>
                    <a:pt x="387350" y="899319"/>
                    <a:pt x="390525" y="934640"/>
                    <a:pt x="385763" y="964406"/>
                  </a:cubicBezTo>
                  <a:lnTo>
                    <a:pt x="371475" y="1026319"/>
                  </a:lnTo>
                  <a:lnTo>
                    <a:pt x="357188" y="1057275"/>
                  </a:lnTo>
                  <a:lnTo>
                    <a:pt x="340519" y="1064419"/>
                  </a:lnTo>
                  <a:lnTo>
                    <a:pt x="314325" y="1064419"/>
                  </a:lnTo>
                  <a:lnTo>
                    <a:pt x="269081" y="1042987"/>
                  </a:lnTo>
                  <a:lnTo>
                    <a:pt x="230981" y="1002506"/>
                  </a:lnTo>
                  <a:lnTo>
                    <a:pt x="176213" y="888206"/>
                  </a:lnTo>
                  <a:lnTo>
                    <a:pt x="171450" y="847725"/>
                  </a:lnTo>
                  <a:cubicBezTo>
                    <a:pt x="170656" y="785812"/>
                    <a:pt x="169863" y="723900"/>
                    <a:pt x="171450" y="6548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705;p57">
              <a:extLst>
                <a:ext uri="{FF2B5EF4-FFF2-40B4-BE49-F238E27FC236}">
                  <a16:creationId xmlns:a16="http://schemas.microsoft.com/office/drawing/2014/main" id="{953BEEAC-792D-1C4F-BC90-7611A598B950}"/>
                </a:ext>
              </a:extLst>
            </p:cNvPr>
            <p:cNvSpPr/>
            <p:nvPr/>
          </p:nvSpPr>
          <p:spPr>
            <a:xfrm>
              <a:off x="5961063" y="1411288"/>
              <a:ext cx="792162" cy="612775"/>
            </a:xfrm>
            <a:custGeom>
              <a:avLst/>
              <a:gdLst/>
              <a:ahLst/>
              <a:cxnLst/>
              <a:rect l="l" t="t" r="r" b="b"/>
              <a:pathLst>
                <a:path w="792956" h="611982" extrusionOk="0">
                  <a:moveTo>
                    <a:pt x="523875" y="514350"/>
                  </a:moveTo>
                  <a:lnTo>
                    <a:pt x="450056" y="435769"/>
                  </a:lnTo>
                  <a:lnTo>
                    <a:pt x="407194" y="373857"/>
                  </a:lnTo>
                  <a:lnTo>
                    <a:pt x="359569" y="314325"/>
                  </a:lnTo>
                  <a:lnTo>
                    <a:pt x="278606" y="238125"/>
                  </a:lnTo>
                  <a:lnTo>
                    <a:pt x="195262" y="171450"/>
                  </a:lnTo>
                  <a:lnTo>
                    <a:pt x="121444" y="121444"/>
                  </a:lnTo>
                  <a:lnTo>
                    <a:pt x="54769" y="85725"/>
                  </a:lnTo>
                  <a:lnTo>
                    <a:pt x="28575" y="71438"/>
                  </a:lnTo>
                  <a:lnTo>
                    <a:pt x="9525" y="50007"/>
                  </a:lnTo>
                  <a:lnTo>
                    <a:pt x="0" y="28575"/>
                  </a:lnTo>
                  <a:lnTo>
                    <a:pt x="4762" y="7144"/>
                  </a:lnTo>
                  <a:lnTo>
                    <a:pt x="26194" y="0"/>
                  </a:lnTo>
                  <a:lnTo>
                    <a:pt x="69056" y="2382"/>
                  </a:lnTo>
                  <a:lnTo>
                    <a:pt x="290512" y="69057"/>
                  </a:lnTo>
                  <a:lnTo>
                    <a:pt x="504825" y="147638"/>
                  </a:lnTo>
                  <a:lnTo>
                    <a:pt x="654844" y="230982"/>
                  </a:lnTo>
                  <a:lnTo>
                    <a:pt x="707231" y="273844"/>
                  </a:lnTo>
                  <a:lnTo>
                    <a:pt x="745331" y="319088"/>
                  </a:lnTo>
                  <a:lnTo>
                    <a:pt x="764381" y="359569"/>
                  </a:lnTo>
                  <a:lnTo>
                    <a:pt x="788194" y="421482"/>
                  </a:lnTo>
                  <a:lnTo>
                    <a:pt x="792956" y="478632"/>
                  </a:lnTo>
                  <a:lnTo>
                    <a:pt x="776287" y="559594"/>
                  </a:lnTo>
                  <a:lnTo>
                    <a:pt x="759619" y="588169"/>
                  </a:lnTo>
                  <a:lnTo>
                    <a:pt x="726281" y="604838"/>
                  </a:lnTo>
                  <a:lnTo>
                    <a:pt x="673894" y="611982"/>
                  </a:lnTo>
                  <a:lnTo>
                    <a:pt x="616744" y="597694"/>
                  </a:lnTo>
                  <a:lnTo>
                    <a:pt x="523875" y="5143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706;p57">
              <a:extLst>
                <a:ext uri="{FF2B5EF4-FFF2-40B4-BE49-F238E27FC236}">
                  <a16:creationId xmlns:a16="http://schemas.microsoft.com/office/drawing/2014/main" id="{D79C65E5-1D8D-154A-92DB-24E2AD1D09C5}"/>
                </a:ext>
              </a:extLst>
            </p:cNvPr>
            <p:cNvSpPr/>
            <p:nvPr/>
          </p:nvSpPr>
          <p:spPr>
            <a:xfrm>
              <a:off x="2955925" y="5075238"/>
              <a:ext cx="558800" cy="1184275"/>
            </a:xfrm>
            <a:custGeom>
              <a:avLst/>
              <a:gdLst/>
              <a:ahLst/>
              <a:cxnLst/>
              <a:rect l="l" t="t" r="r" b="b"/>
              <a:pathLst>
                <a:path w="559594" h="1185862" extrusionOk="0">
                  <a:moveTo>
                    <a:pt x="116682" y="735806"/>
                  </a:moveTo>
                  <a:lnTo>
                    <a:pt x="223838" y="626269"/>
                  </a:lnTo>
                  <a:lnTo>
                    <a:pt x="292894" y="540544"/>
                  </a:lnTo>
                  <a:lnTo>
                    <a:pt x="347663" y="450056"/>
                  </a:lnTo>
                  <a:lnTo>
                    <a:pt x="385763" y="364331"/>
                  </a:lnTo>
                  <a:lnTo>
                    <a:pt x="442913" y="202406"/>
                  </a:lnTo>
                  <a:lnTo>
                    <a:pt x="488157" y="50006"/>
                  </a:lnTo>
                  <a:lnTo>
                    <a:pt x="495300" y="28575"/>
                  </a:lnTo>
                  <a:lnTo>
                    <a:pt x="507207" y="7144"/>
                  </a:lnTo>
                  <a:lnTo>
                    <a:pt x="516732" y="0"/>
                  </a:lnTo>
                  <a:lnTo>
                    <a:pt x="528638" y="0"/>
                  </a:lnTo>
                  <a:lnTo>
                    <a:pt x="545307" y="7144"/>
                  </a:lnTo>
                  <a:lnTo>
                    <a:pt x="554832" y="26194"/>
                  </a:lnTo>
                  <a:cubicBezTo>
                    <a:pt x="555626" y="70644"/>
                    <a:pt x="556419" y="115094"/>
                    <a:pt x="557213" y="159544"/>
                  </a:cubicBezTo>
                  <a:cubicBezTo>
                    <a:pt x="558007" y="209550"/>
                    <a:pt x="558800" y="259556"/>
                    <a:pt x="559594" y="309562"/>
                  </a:cubicBezTo>
                  <a:lnTo>
                    <a:pt x="554832" y="383381"/>
                  </a:lnTo>
                  <a:lnTo>
                    <a:pt x="542925" y="466725"/>
                  </a:lnTo>
                  <a:lnTo>
                    <a:pt x="514350" y="602456"/>
                  </a:lnTo>
                  <a:lnTo>
                    <a:pt x="478632" y="733425"/>
                  </a:lnTo>
                  <a:lnTo>
                    <a:pt x="447675" y="807244"/>
                  </a:lnTo>
                  <a:lnTo>
                    <a:pt x="376238" y="940594"/>
                  </a:lnTo>
                  <a:lnTo>
                    <a:pt x="288132" y="1054894"/>
                  </a:lnTo>
                  <a:lnTo>
                    <a:pt x="200025" y="1150144"/>
                  </a:lnTo>
                  <a:lnTo>
                    <a:pt x="157163" y="1183481"/>
                  </a:lnTo>
                  <a:lnTo>
                    <a:pt x="135732" y="1185862"/>
                  </a:lnTo>
                  <a:lnTo>
                    <a:pt x="54769" y="1173956"/>
                  </a:lnTo>
                  <a:lnTo>
                    <a:pt x="30957" y="1154906"/>
                  </a:lnTo>
                  <a:lnTo>
                    <a:pt x="9525" y="1109662"/>
                  </a:lnTo>
                  <a:lnTo>
                    <a:pt x="0" y="995362"/>
                  </a:lnTo>
                  <a:lnTo>
                    <a:pt x="0" y="933450"/>
                  </a:lnTo>
                  <a:lnTo>
                    <a:pt x="14288" y="881062"/>
                  </a:lnTo>
                  <a:lnTo>
                    <a:pt x="116682" y="735806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07;p57">
              <a:extLst>
                <a:ext uri="{FF2B5EF4-FFF2-40B4-BE49-F238E27FC236}">
                  <a16:creationId xmlns:a16="http://schemas.microsoft.com/office/drawing/2014/main" id="{09930AB6-2EEC-6C4D-8488-9A81BBBBA6E5}"/>
                </a:ext>
              </a:extLst>
            </p:cNvPr>
            <p:cNvSpPr/>
            <p:nvPr/>
          </p:nvSpPr>
          <p:spPr>
            <a:xfrm>
              <a:off x="5051425" y="4725988"/>
              <a:ext cx="500063" cy="704850"/>
            </a:xfrm>
            <a:custGeom>
              <a:avLst/>
              <a:gdLst/>
              <a:ahLst/>
              <a:cxnLst/>
              <a:rect l="l" t="t" r="r" b="b"/>
              <a:pathLst>
                <a:path w="500063" h="704850" extrusionOk="0">
                  <a:moveTo>
                    <a:pt x="216694" y="573882"/>
                  </a:moveTo>
                  <a:lnTo>
                    <a:pt x="126207" y="488157"/>
                  </a:lnTo>
                  <a:lnTo>
                    <a:pt x="95250" y="450057"/>
                  </a:lnTo>
                  <a:lnTo>
                    <a:pt x="64294" y="395288"/>
                  </a:lnTo>
                  <a:lnTo>
                    <a:pt x="23813" y="290513"/>
                  </a:lnTo>
                  <a:lnTo>
                    <a:pt x="4763" y="223838"/>
                  </a:lnTo>
                  <a:lnTo>
                    <a:pt x="0" y="164307"/>
                  </a:lnTo>
                  <a:lnTo>
                    <a:pt x="0" y="42863"/>
                  </a:lnTo>
                  <a:lnTo>
                    <a:pt x="4763" y="16669"/>
                  </a:lnTo>
                  <a:lnTo>
                    <a:pt x="11907" y="4763"/>
                  </a:lnTo>
                  <a:lnTo>
                    <a:pt x="28575" y="0"/>
                  </a:lnTo>
                  <a:lnTo>
                    <a:pt x="57150" y="16669"/>
                  </a:lnTo>
                  <a:lnTo>
                    <a:pt x="78582" y="42863"/>
                  </a:lnTo>
                  <a:lnTo>
                    <a:pt x="114300" y="100013"/>
                  </a:lnTo>
                  <a:lnTo>
                    <a:pt x="178594" y="180975"/>
                  </a:lnTo>
                  <a:lnTo>
                    <a:pt x="226219" y="219075"/>
                  </a:lnTo>
                  <a:lnTo>
                    <a:pt x="283369" y="252413"/>
                  </a:lnTo>
                  <a:lnTo>
                    <a:pt x="328613" y="264319"/>
                  </a:lnTo>
                  <a:lnTo>
                    <a:pt x="500063" y="383382"/>
                  </a:lnTo>
                  <a:lnTo>
                    <a:pt x="492919" y="471488"/>
                  </a:lnTo>
                  <a:lnTo>
                    <a:pt x="492919" y="571500"/>
                  </a:lnTo>
                  <a:lnTo>
                    <a:pt x="492919" y="645319"/>
                  </a:lnTo>
                  <a:lnTo>
                    <a:pt x="485775" y="683419"/>
                  </a:lnTo>
                  <a:lnTo>
                    <a:pt x="469107" y="697707"/>
                  </a:lnTo>
                  <a:lnTo>
                    <a:pt x="438150" y="704850"/>
                  </a:lnTo>
                  <a:lnTo>
                    <a:pt x="381000" y="695325"/>
                  </a:lnTo>
                  <a:lnTo>
                    <a:pt x="338138" y="676275"/>
                  </a:lnTo>
                  <a:lnTo>
                    <a:pt x="216694" y="573882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708;p57">
              <a:extLst>
                <a:ext uri="{FF2B5EF4-FFF2-40B4-BE49-F238E27FC236}">
                  <a16:creationId xmlns:a16="http://schemas.microsoft.com/office/drawing/2014/main" id="{8974D0A0-7D23-3E47-B490-ED616624041A}"/>
                </a:ext>
              </a:extLst>
            </p:cNvPr>
            <p:cNvSpPr/>
            <p:nvPr/>
          </p:nvSpPr>
          <p:spPr>
            <a:xfrm rot="-5400000">
              <a:off x="2098675" y="3119438"/>
              <a:ext cx="2570163" cy="884237"/>
            </a:xfrm>
            <a:custGeom>
              <a:avLst/>
              <a:gdLst/>
              <a:ahLst/>
              <a:cxnLst/>
              <a:rect l="l" t="t" r="r" b="b"/>
              <a:pathLst>
                <a:path w="2569369" h="883444" extrusionOk="0">
                  <a:moveTo>
                    <a:pt x="1488281" y="569119"/>
                  </a:moveTo>
                  <a:lnTo>
                    <a:pt x="1731169" y="597694"/>
                  </a:lnTo>
                  <a:lnTo>
                    <a:pt x="2109787" y="616744"/>
                  </a:lnTo>
                  <a:lnTo>
                    <a:pt x="2231231" y="616744"/>
                  </a:lnTo>
                  <a:lnTo>
                    <a:pt x="2276475" y="602456"/>
                  </a:lnTo>
                  <a:lnTo>
                    <a:pt x="2345531" y="566738"/>
                  </a:lnTo>
                  <a:lnTo>
                    <a:pt x="2414587" y="521494"/>
                  </a:lnTo>
                  <a:lnTo>
                    <a:pt x="2471737" y="459581"/>
                  </a:lnTo>
                  <a:lnTo>
                    <a:pt x="2505075" y="414338"/>
                  </a:lnTo>
                  <a:lnTo>
                    <a:pt x="2516981" y="402431"/>
                  </a:lnTo>
                  <a:lnTo>
                    <a:pt x="2528887" y="397669"/>
                  </a:lnTo>
                  <a:lnTo>
                    <a:pt x="2543175" y="395288"/>
                  </a:lnTo>
                  <a:lnTo>
                    <a:pt x="2557462" y="400050"/>
                  </a:lnTo>
                  <a:lnTo>
                    <a:pt x="2569369" y="428625"/>
                  </a:lnTo>
                  <a:lnTo>
                    <a:pt x="2557462" y="492919"/>
                  </a:lnTo>
                  <a:lnTo>
                    <a:pt x="2521744" y="604838"/>
                  </a:lnTo>
                  <a:lnTo>
                    <a:pt x="2483644" y="702469"/>
                  </a:lnTo>
                  <a:lnTo>
                    <a:pt x="2436019" y="790575"/>
                  </a:lnTo>
                  <a:lnTo>
                    <a:pt x="2362200" y="871538"/>
                  </a:lnTo>
                  <a:lnTo>
                    <a:pt x="2243137" y="883444"/>
                  </a:lnTo>
                  <a:lnTo>
                    <a:pt x="1990725" y="854869"/>
                  </a:lnTo>
                  <a:lnTo>
                    <a:pt x="1838325" y="840581"/>
                  </a:lnTo>
                  <a:lnTo>
                    <a:pt x="1754981" y="840581"/>
                  </a:lnTo>
                  <a:lnTo>
                    <a:pt x="1512094" y="807244"/>
                  </a:lnTo>
                  <a:lnTo>
                    <a:pt x="1269206" y="752475"/>
                  </a:lnTo>
                  <a:lnTo>
                    <a:pt x="1038225" y="688181"/>
                  </a:lnTo>
                  <a:lnTo>
                    <a:pt x="802481" y="611981"/>
                  </a:lnTo>
                  <a:lnTo>
                    <a:pt x="700087" y="569119"/>
                  </a:lnTo>
                  <a:lnTo>
                    <a:pt x="602456" y="516731"/>
                  </a:lnTo>
                  <a:lnTo>
                    <a:pt x="373856" y="354806"/>
                  </a:lnTo>
                  <a:lnTo>
                    <a:pt x="116681" y="154781"/>
                  </a:lnTo>
                  <a:lnTo>
                    <a:pt x="19050" y="71438"/>
                  </a:lnTo>
                  <a:lnTo>
                    <a:pt x="7144" y="50006"/>
                  </a:lnTo>
                  <a:lnTo>
                    <a:pt x="0" y="33338"/>
                  </a:lnTo>
                  <a:lnTo>
                    <a:pt x="2381" y="11906"/>
                  </a:lnTo>
                  <a:lnTo>
                    <a:pt x="11906" y="2381"/>
                  </a:lnTo>
                  <a:lnTo>
                    <a:pt x="23812" y="0"/>
                  </a:lnTo>
                  <a:lnTo>
                    <a:pt x="54769" y="7144"/>
                  </a:lnTo>
                  <a:lnTo>
                    <a:pt x="223837" y="123825"/>
                  </a:lnTo>
                  <a:lnTo>
                    <a:pt x="366712" y="207169"/>
                  </a:lnTo>
                  <a:lnTo>
                    <a:pt x="569119" y="309563"/>
                  </a:lnTo>
                  <a:lnTo>
                    <a:pt x="764381" y="390525"/>
                  </a:lnTo>
                  <a:lnTo>
                    <a:pt x="1031081" y="476250"/>
                  </a:lnTo>
                  <a:lnTo>
                    <a:pt x="1231106" y="523875"/>
                  </a:lnTo>
                  <a:lnTo>
                    <a:pt x="1488281" y="569119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709;p57">
              <a:extLst>
                <a:ext uri="{FF2B5EF4-FFF2-40B4-BE49-F238E27FC236}">
                  <a16:creationId xmlns:a16="http://schemas.microsoft.com/office/drawing/2014/main" id="{90619F07-CECC-F941-9DA9-C05EB0F688CB}"/>
                </a:ext>
              </a:extLst>
            </p:cNvPr>
            <p:cNvSpPr/>
            <p:nvPr/>
          </p:nvSpPr>
          <p:spPr>
            <a:xfrm>
              <a:off x="4202113" y="5256213"/>
              <a:ext cx="2674937" cy="1028700"/>
            </a:xfrm>
            <a:custGeom>
              <a:avLst/>
              <a:gdLst/>
              <a:ahLst/>
              <a:cxnLst/>
              <a:rect l="l" t="t" r="r" b="b"/>
              <a:pathLst>
                <a:path w="2674144" h="1028700" extrusionOk="0">
                  <a:moveTo>
                    <a:pt x="1009650" y="700087"/>
                  </a:moveTo>
                  <a:lnTo>
                    <a:pt x="1162050" y="742950"/>
                  </a:lnTo>
                  <a:lnTo>
                    <a:pt x="1297782" y="766762"/>
                  </a:lnTo>
                  <a:lnTo>
                    <a:pt x="1490663" y="783431"/>
                  </a:lnTo>
                  <a:lnTo>
                    <a:pt x="1726407" y="781050"/>
                  </a:lnTo>
                  <a:lnTo>
                    <a:pt x="1938338" y="776287"/>
                  </a:lnTo>
                  <a:lnTo>
                    <a:pt x="2055019" y="762000"/>
                  </a:lnTo>
                  <a:lnTo>
                    <a:pt x="2124075" y="731044"/>
                  </a:lnTo>
                  <a:lnTo>
                    <a:pt x="2471738" y="640556"/>
                  </a:lnTo>
                  <a:lnTo>
                    <a:pt x="2531269" y="669131"/>
                  </a:lnTo>
                  <a:lnTo>
                    <a:pt x="2595563" y="711994"/>
                  </a:lnTo>
                  <a:lnTo>
                    <a:pt x="2650332" y="759619"/>
                  </a:lnTo>
                  <a:lnTo>
                    <a:pt x="2671763" y="795337"/>
                  </a:lnTo>
                  <a:lnTo>
                    <a:pt x="2674144" y="835819"/>
                  </a:lnTo>
                  <a:lnTo>
                    <a:pt x="2657475" y="857250"/>
                  </a:lnTo>
                  <a:lnTo>
                    <a:pt x="2552700" y="907256"/>
                  </a:lnTo>
                  <a:lnTo>
                    <a:pt x="2426494" y="957262"/>
                  </a:lnTo>
                  <a:lnTo>
                    <a:pt x="2290763" y="992981"/>
                  </a:lnTo>
                  <a:lnTo>
                    <a:pt x="2112169" y="1019175"/>
                  </a:lnTo>
                  <a:lnTo>
                    <a:pt x="1893094" y="1028700"/>
                  </a:lnTo>
                  <a:lnTo>
                    <a:pt x="1635919" y="1028700"/>
                  </a:lnTo>
                  <a:lnTo>
                    <a:pt x="1400175" y="1009650"/>
                  </a:lnTo>
                  <a:lnTo>
                    <a:pt x="1283494" y="997744"/>
                  </a:lnTo>
                  <a:lnTo>
                    <a:pt x="1081088" y="957262"/>
                  </a:lnTo>
                  <a:lnTo>
                    <a:pt x="873919" y="890587"/>
                  </a:lnTo>
                  <a:lnTo>
                    <a:pt x="697707" y="809625"/>
                  </a:lnTo>
                  <a:lnTo>
                    <a:pt x="559594" y="719137"/>
                  </a:lnTo>
                  <a:lnTo>
                    <a:pt x="447675" y="626269"/>
                  </a:lnTo>
                  <a:lnTo>
                    <a:pt x="340519" y="523875"/>
                  </a:lnTo>
                  <a:lnTo>
                    <a:pt x="238125" y="407194"/>
                  </a:lnTo>
                  <a:lnTo>
                    <a:pt x="147638" y="285750"/>
                  </a:lnTo>
                  <a:lnTo>
                    <a:pt x="78582" y="173831"/>
                  </a:lnTo>
                  <a:lnTo>
                    <a:pt x="30957" y="80962"/>
                  </a:lnTo>
                  <a:lnTo>
                    <a:pt x="9525" y="47625"/>
                  </a:lnTo>
                  <a:lnTo>
                    <a:pt x="0" y="23812"/>
                  </a:lnTo>
                  <a:lnTo>
                    <a:pt x="2382" y="11906"/>
                  </a:lnTo>
                  <a:lnTo>
                    <a:pt x="14288" y="4762"/>
                  </a:lnTo>
                  <a:lnTo>
                    <a:pt x="33338" y="0"/>
                  </a:lnTo>
                  <a:lnTo>
                    <a:pt x="52388" y="4762"/>
                  </a:lnTo>
                  <a:lnTo>
                    <a:pt x="169069" y="150019"/>
                  </a:lnTo>
                  <a:lnTo>
                    <a:pt x="304800" y="290512"/>
                  </a:lnTo>
                  <a:lnTo>
                    <a:pt x="473869" y="438150"/>
                  </a:lnTo>
                  <a:lnTo>
                    <a:pt x="631032" y="542925"/>
                  </a:lnTo>
                  <a:lnTo>
                    <a:pt x="771525" y="623887"/>
                  </a:lnTo>
                  <a:lnTo>
                    <a:pt x="897732" y="671512"/>
                  </a:lnTo>
                  <a:lnTo>
                    <a:pt x="1009650" y="700087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710;p57">
              <a:extLst>
                <a:ext uri="{FF2B5EF4-FFF2-40B4-BE49-F238E27FC236}">
                  <a16:creationId xmlns:a16="http://schemas.microsoft.com/office/drawing/2014/main" id="{B3059E57-F7F1-D04E-81A2-042B69EDF8F8}"/>
                </a:ext>
              </a:extLst>
            </p:cNvPr>
            <p:cNvSpPr/>
            <p:nvPr/>
          </p:nvSpPr>
          <p:spPr>
            <a:xfrm>
              <a:off x="6602413" y="4846638"/>
              <a:ext cx="730250" cy="835025"/>
            </a:xfrm>
            <a:custGeom>
              <a:avLst/>
              <a:gdLst/>
              <a:ahLst/>
              <a:cxnLst/>
              <a:rect l="l" t="t" r="r" b="b"/>
              <a:pathLst>
                <a:path w="728663" h="835819" extrusionOk="0">
                  <a:moveTo>
                    <a:pt x="126207" y="38100"/>
                  </a:moveTo>
                  <a:lnTo>
                    <a:pt x="333375" y="138112"/>
                  </a:lnTo>
                  <a:lnTo>
                    <a:pt x="419100" y="185737"/>
                  </a:lnTo>
                  <a:lnTo>
                    <a:pt x="519113" y="245269"/>
                  </a:lnTo>
                  <a:lnTo>
                    <a:pt x="604838" y="311944"/>
                  </a:lnTo>
                  <a:lnTo>
                    <a:pt x="642938" y="357187"/>
                  </a:lnTo>
                  <a:lnTo>
                    <a:pt x="685800" y="435769"/>
                  </a:lnTo>
                  <a:lnTo>
                    <a:pt x="721519" y="547687"/>
                  </a:lnTo>
                  <a:lnTo>
                    <a:pt x="728663" y="609600"/>
                  </a:lnTo>
                  <a:lnTo>
                    <a:pt x="728663" y="719137"/>
                  </a:lnTo>
                  <a:lnTo>
                    <a:pt x="716757" y="752475"/>
                  </a:lnTo>
                  <a:lnTo>
                    <a:pt x="673894" y="807244"/>
                  </a:lnTo>
                  <a:lnTo>
                    <a:pt x="647700" y="828675"/>
                  </a:lnTo>
                  <a:lnTo>
                    <a:pt x="621507" y="835819"/>
                  </a:lnTo>
                  <a:lnTo>
                    <a:pt x="590550" y="833437"/>
                  </a:lnTo>
                  <a:lnTo>
                    <a:pt x="550069" y="823912"/>
                  </a:lnTo>
                  <a:lnTo>
                    <a:pt x="533400" y="814387"/>
                  </a:lnTo>
                  <a:lnTo>
                    <a:pt x="504825" y="778669"/>
                  </a:lnTo>
                  <a:lnTo>
                    <a:pt x="476250" y="711994"/>
                  </a:lnTo>
                  <a:lnTo>
                    <a:pt x="438150" y="633412"/>
                  </a:lnTo>
                  <a:lnTo>
                    <a:pt x="321469" y="426244"/>
                  </a:lnTo>
                  <a:lnTo>
                    <a:pt x="226219" y="280987"/>
                  </a:lnTo>
                  <a:lnTo>
                    <a:pt x="173832" y="207169"/>
                  </a:lnTo>
                  <a:lnTo>
                    <a:pt x="121444" y="147637"/>
                  </a:lnTo>
                  <a:lnTo>
                    <a:pt x="57150" y="83344"/>
                  </a:lnTo>
                  <a:lnTo>
                    <a:pt x="16669" y="52387"/>
                  </a:lnTo>
                  <a:lnTo>
                    <a:pt x="0" y="26194"/>
                  </a:lnTo>
                  <a:lnTo>
                    <a:pt x="4763" y="9525"/>
                  </a:lnTo>
                  <a:lnTo>
                    <a:pt x="14288" y="0"/>
                  </a:lnTo>
                  <a:lnTo>
                    <a:pt x="40482" y="2381"/>
                  </a:lnTo>
                  <a:lnTo>
                    <a:pt x="126207" y="3810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11;p57">
              <a:extLst>
                <a:ext uri="{FF2B5EF4-FFF2-40B4-BE49-F238E27FC236}">
                  <a16:creationId xmlns:a16="http://schemas.microsoft.com/office/drawing/2014/main" id="{AA6D1C49-888A-F041-8511-5561931558FA}"/>
                </a:ext>
              </a:extLst>
            </p:cNvPr>
            <p:cNvSpPr/>
            <p:nvPr/>
          </p:nvSpPr>
          <p:spPr>
            <a:xfrm>
              <a:off x="3678238" y="2017713"/>
              <a:ext cx="2986087" cy="652462"/>
            </a:xfrm>
            <a:custGeom>
              <a:avLst/>
              <a:gdLst/>
              <a:ahLst/>
              <a:cxnLst/>
              <a:rect l="l" t="t" r="r" b="b"/>
              <a:pathLst>
                <a:path w="2986336" h="652765" extrusionOk="0">
                  <a:moveTo>
                    <a:pt x="975184" y="507413"/>
                  </a:moveTo>
                  <a:lnTo>
                    <a:pt x="547055" y="599910"/>
                  </a:lnTo>
                  <a:lnTo>
                    <a:pt x="457200" y="628980"/>
                  </a:lnTo>
                  <a:lnTo>
                    <a:pt x="404345" y="642194"/>
                  </a:lnTo>
                  <a:lnTo>
                    <a:pt x="332990" y="652765"/>
                  </a:lnTo>
                  <a:lnTo>
                    <a:pt x="288063" y="642194"/>
                  </a:lnTo>
                  <a:lnTo>
                    <a:pt x="145353" y="584053"/>
                  </a:lnTo>
                  <a:lnTo>
                    <a:pt x="66070" y="568196"/>
                  </a:lnTo>
                  <a:lnTo>
                    <a:pt x="0" y="451914"/>
                  </a:lnTo>
                  <a:lnTo>
                    <a:pt x="142710" y="451914"/>
                  </a:lnTo>
                  <a:lnTo>
                    <a:pt x="332990" y="457200"/>
                  </a:lnTo>
                  <a:lnTo>
                    <a:pt x="417559" y="449272"/>
                  </a:lnTo>
                  <a:lnTo>
                    <a:pt x="700336" y="399059"/>
                  </a:lnTo>
                  <a:lnTo>
                    <a:pt x="1109966" y="319776"/>
                  </a:lnTo>
                  <a:lnTo>
                    <a:pt x="1612093" y="224636"/>
                  </a:lnTo>
                  <a:lnTo>
                    <a:pt x="1844657" y="155924"/>
                  </a:lnTo>
                  <a:lnTo>
                    <a:pt x="2082507" y="132139"/>
                  </a:lnTo>
                  <a:lnTo>
                    <a:pt x="2301857" y="100425"/>
                  </a:lnTo>
                  <a:lnTo>
                    <a:pt x="2481566" y="66069"/>
                  </a:lnTo>
                  <a:lnTo>
                    <a:pt x="2539707" y="26428"/>
                  </a:lnTo>
                  <a:lnTo>
                    <a:pt x="2597848" y="0"/>
                  </a:lnTo>
                  <a:lnTo>
                    <a:pt x="2637489" y="5285"/>
                  </a:lnTo>
                  <a:lnTo>
                    <a:pt x="2833055" y="66069"/>
                  </a:lnTo>
                  <a:lnTo>
                    <a:pt x="2951979" y="153281"/>
                  </a:lnTo>
                  <a:lnTo>
                    <a:pt x="2975764" y="182351"/>
                  </a:lnTo>
                  <a:lnTo>
                    <a:pt x="2986336" y="211422"/>
                  </a:lnTo>
                  <a:lnTo>
                    <a:pt x="2983693" y="251063"/>
                  </a:lnTo>
                  <a:lnTo>
                    <a:pt x="2973122" y="277491"/>
                  </a:lnTo>
                  <a:lnTo>
                    <a:pt x="2949337" y="288062"/>
                  </a:lnTo>
                  <a:lnTo>
                    <a:pt x="2888553" y="288062"/>
                  </a:lnTo>
                  <a:lnTo>
                    <a:pt x="2663917" y="272206"/>
                  </a:lnTo>
                  <a:lnTo>
                    <a:pt x="2507993" y="266920"/>
                  </a:lnTo>
                  <a:lnTo>
                    <a:pt x="2225216" y="290705"/>
                  </a:lnTo>
                  <a:lnTo>
                    <a:pt x="1884299" y="332989"/>
                  </a:lnTo>
                  <a:lnTo>
                    <a:pt x="1657020" y="377917"/>
                  </a:lnTo>
                  <a:lnTo>
                    <a:pt x="1337244" y="433415"/>
                  </a:lnTo>
                  <a:lnTo>
                    <a:pt x="975184" y="50741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712;p57">
              <a:extLst>
                <a:ext uri="{FF2B5EF4-FFF2-40B4-BE49-F238E27FC236}">
                  <a16:creationId xmlns:a16="http://schemas.microsoft.com/office/drawing/2014/main" id="{1E9DAE58-71AC-354A-9FEF-7EE75A590629}"/>
                </a:ext>
              </a:extLst>
            </p:cNvPr>
            <p:cNvSpPr/>
            <p:nvPr/>
          </p:nvSpPr>
          <p:spPr>
            <a:xfrm>
              <a:off x="3725863" y="2930525"/>
              <a:ext cx="1495425" cy="409575"/>
            </a:xfrm>
            <a:custGeom>
              <a:avLst/>
              <a:gdLst/>
              <a:ahLst/>
              <a:cxnLst/>
              <a:rect l="l" t="t" r="r" b="b"/>
              <a:pathLst>
                <a:path w="1495811" h="409630" extrusionOk="0">
                  <a:moveTo>
                    <a:pt x="898544" y="258992"/>
                  </a:moveTo>
                  <a:lnTo>
                    <a:pt x="692407" y="303919"/>
                  </a:lnTo>
                  <a:lnTo>
                    <a:pt x="512698" y="354132"/>
                  </a:lnTo>
                  <a:lnTo>
                    <a:pt x="462486" y="385845"/>
                  </a:lnTo>
                  <a:lnTo>
                    <a:pt x="425487" y="404345"/>
                  </a:lnTo>
                  <a:lnTo>
                    <a:pt x="388488" y="409630"/>
                  </a:lnTo>
                  <a:lnTo>
                    <a:pt x="335633" y="399059"/>
                  </a:lnTo>
                  <a:lnTo>
                    <a:pt x="266920" y="369989"/>
                  </a:lnTo>
                  <a:lnTo>
                    <a:pt x="200851" y="314490"/>
                  </a:lnTo>
                  <a:lnTo>
                    <a:pt x="124211" y="235207"/>
                  </a:lnTo>
                  <a:lnTo>
                    <a:pt x="50213" y="161209"/>
                  </a:lnTo>
                  <a:lnTo>
                    <a:pt x="2643" y="118925"/>
                  </a:lnTo>
                  <a:lnTo>
                    <a:pt x="0" y="15857"/>
                  </a:lnTo>
                  <a:lnTo>
                    <a:pt x="79283" y="89854"/>
                  </a:lnTo>
                  <a:lnTo>
                    <a:pt x="195566" y="147995"/>
                  </a:lnTo>
                  <a:lnTo>
                    <a:pt x="293348" y="177066"/>
                  </a:lnTo>
                  <a:lnTo>
                    <a:pt x="383203" y="187637"/>
                  </a:lnTo>
                  <a:lnTo>
                    <a:pt x="454557" y="177066"/>
                  </a:lnTo>
                  <a:lnTo>
                    <a:pt x="856259" y="105711"/>
                  </a:lnTo>
                  <a:lnTo>
                    <a:pt x="1070324" y="68712"/>
                  </a:lnTo>
                  <a:lnTo>
                    <a:pt x="1136393" y="36999"/>
                  </a:lnTo>
                  <a:lnTo>
                    <a:pt x="1202463" y="5286"/>
                  </a:lnTo>
                  <a:lnTo>
                    <a:pt x="1239461" y="0"/>
                  </a:lnTo>
                  <a:lnTo>
                    <a:pt x="1292317" y="10571"/>
                  </a:lnTo>
                  <a:lnTo>
                    <a:pt x="1427098" y="71355"/>
                  </a:lnTo>
                  <a:lnTo>
                    <a:pt x="1474668" y="110997"/>
                  </a:lnTo>
                  <a:lnTo>
                    <a:pt x="1495811" y="147995"/>
                  </a:lnTo>
                  <a:lnTo>
                    <a:pt x="1495811" y="177066"/>
                  </a:lnTo>
                  <a:lnTo>
                    <a:pt x="1477311" y="208779"/>
                  </a:lnTo>
                  <a:lnTo>
                    <a:pt x="1450883" y="232564"/>
                  </a:lnTo>
                  <a:lnTo>
                    <a:pt x="1398028" y="240493"/>
                  </a:lnTo>
                  <a:lnTo>
                    <a:pt x="1255318" y="248421"/>
                  </a:lnTo>
                  <a:lnTo>
                    <a:pt x="898544" y="25899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713;p57">
              <a:extLst>
                <a:ext uri="{FF2B5EF4-FFF2-40B4-BE49-F238E27FC236}">
                  <a16:creationId xmlns:a16="http://schemas.microsoft.com/office/drawing/2014/main" id="{C4EAB5C2-9AC1-C84C-A2FE-E8EAA33AB7E1}"/>
                </a:ext>
              </a:extLst>
            </p:cNvPr>
            <p:cNvSpPr/>
            <p:nvPr/>
          </p:nvSpPr>
          <p:spPr>
            <a:xfrm>
              <a:off x="4024313" y="3503613"/>
              <a:ext cx="1304925" cy="800100"/>
            </a:xfrm>
            <a:custGeom>
              <a:avLst/>
              <a:gdLst/>
              <a:ahLst/>
              <a:cxnLst/>
              <a:rect l="l" t="t" r="r" b="b"/>
              <a:pathLst>
                <a:path w="1304925" h="800100" extrusionOk="0">
                  <a:moveTo>
                    <a:pt x="547687" y="276225"/>
                  </a:moveTo>
                  <a:lnTo>
                    <a:pt x="92868" y="388144"/>
                  </a:lnTo>
                  <a:lnTo>
                    <a:pt x="0" y="242887"/>
                  </a:lnTo>
                  <a:lnTo>
                    <a:pt x="90487" y="238125"/>
                  </a:lnTo>
                  <a:lnTo>
                    <a:pt x="333375" y="183356"/>
                  </a:lnTo>
                  <a:lnTo>
                    <a:pt x="766762" y="83344"/>
                  </a:lnTo>
                  <a:lnTo>
                    <a:pt x="964406" y="16669"/>
                  </a:lnTo>
                  <a:lnTo>
                    <a:pt x="1002506" y="4762"/>
                  </a:lnTo>
                  <a:lnTo>
                    <a:pt x="1045368" y="0"/>
                  </a:lnTo>
                  <a:lnTo>
                    <a:pt x="1104900" y="11906"/>
                  </a:lnTo>
                  <a:lnTo>
                    <a:pt x="1157287" y="38100"/>
                  </a:lnTo>
                  <a:lnTo>
                    <a:pt x="1233487" y="102394"/>
                  </a:lnTo>
                  <a:lnTo>
                    <a:pt x="1297781" y="180975"/>
                  </a:lnTo>
                  <a:lnTo>
                    <a:pt x="1304925" y="214312"/>
                  </a:lnTo>
                  <a:lnTo>
                    <a:pt x="1293018" y="266700"/>
                  </a:lnTo>
                  <a:lnTo>
                    <a:pt x="1243012" y="326231"/>
                  </a:lnTo>
                  <a:lnTo>
                    <a:pt x="1223962" y="354806"/>
                  </a:lnTo>
                  <a:lnTo>
                    <a:pt x="1071562" y="733425"/>
                  </a:lnTo>
                  <a:lnTo>
                    <a:pt x="1052512" y="776287"/>
                  </a:lnTo>
                  <a:lnTo>
                    <a:pt x="964406" y="800100"/>
                  </a:lnTo>
                  <a:lnTo>
                    <a:pt x="888206" y="752475"/>
                  </a:lnTo>
                  <a:lnTo>
                    <a:pt x="892968" y="704850"/>
                  </a:lnTo>
                  <a:lnTo>
                    <a:pt x="962025" y="283369"/>
                  </a:lnTo>
                  <a:lnTo>
                    <a:pt x="962025" y="266700"/>
                  </a:lnTo>
                  <a:lnTo>
                    <a:pt x="959643" y="247650"/>
                  </a:lnTo>
                  <a:lnTo>
                    <a:pt x="952500" y="230981"/>
                  </a:lnTo>
                  <a:lnTo>
                    <a:pt x="935831" y="219075"/>
                  </a:lnTo>
                  <a:lnTo>
                    <a:pt x="902493" y="211931"/>
                  </a:lnTo>
                  <a:lnTo>
                    <a:pt x="835818" y="219075"/>
                  </a:lnTo>
                  <a:lnTo>
                    <a:pt x="547687" y="2762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714;p57">
              <a:extLst>
                <a:ext uri="{FF2B5EF4-FFF2-40B4-BE49-F238E27FC236}">
                  <a16:creationId xmlns:a16="http://schemas.microsoft.com/office/drawing/2014/main" id="{F080CC7C-D75E-3949-AB54-7D8F894AFF0E}"/>
                </a:ext>
              </a:extLst>
            </p:cNvPr>
            <p:cNvSpPr/>
            <p:nvPr/>
          </p:nvSpPr>
          <p:spPr>
            <a:xfrm>
              <a:off x="4090988" y="4205288"/>
              <a:ext cx="1062037" cy="298450"/>
            </a:xfrm>
            <a:custGeom>
              <a:avLst/>
              <a:gdLst/>
              <a:ahLst/>
              <a:cxnLst/>
              <a:rect l="l" t="t" r="r" b="b"/>
              <a:pathLst>
                <a:path w="1062037" h="297656" extrusionOk="0">
                  <a:moveTo>
                    <a:pt x="383381" y="238125"/>
                  </a:moveTo>
                  <a:lnTo>
                    <a:pt x="40481" y="297656"/>
                  </a:lnTo>
                  <a:lnTo>
                    <a:pt x="0" y="114300"/>
                  </a:lnTo>
                  <a:lnTo>
                    <a:pt x="104775" y="114300"/>
                  </a:lnTo>
                  <a:lnTo>
                    <a:pt x="483393" y="50006"/>
                  </a:lnTo>
                  <a:lnTo>
                    <a:pt x="833437" y="0"/>
                  </a:lnTo>
                  <a:lnTo>
                    <a:pt x="988218" y="14287"/>
                  </a:lnTo>
                  <a:lnTo>
                    <a:pt x="1031081" y="57150"/>
                  </a:lnTo>
                  <a:lnTo>
                    <a:pt x="1050131" y="95250"/>
                  </a:lnTo>
                  <a:lnTo>
                    <a:pt x="1062037" y="135731"/>
                  </a:lnTo>
                  <a:lnTo>
                    <a:pt x="1052512" y="176212"/>
                  </a:lnTo>
                  <a:lnTo>
                    <a:pt x="1033462" y="197643"/>
                  </a:lnTo>
                  <a:lnTo>
                    <a:pt x="1012031" y="202406"/>
                  </a:lnTo>
                  <a:lnTo>
                    <a:pt x="909637" y="202406"/>
                  </a:lnTo>
                  <a:lnTo>
                    <a:pt x="785812" y="185737"/>
                  </a:lnTo>
                  <a:lnTo>
                    <a:pt x="383381" y="2381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715;p57">
              <a:extLst>
                <a:ext uri="{FF2B5EF4-FFF2-40B4-BE49-F238E27FC236}">
                  <a16:creationId xmlns:a16="http://schemas.microsoft.com/office/drawing/2014/main" id="{621999A8-CF59-004F-9654-C8C56CFF9579}"/>
                </a:ext>
              </a:extLst>
            </p:cNvPr>
            <p:cNvSpPr/>
            <p:nvPr/>
          </p:nvSpPr>
          <p:spPr>
            <a:xfrm rot="-5400000">
              <a:off x="4484688" y="1865313"/>
              <a:ext cx="3178175" cy="2409825"/>
            </a:xfrm>
            <a:custGeom>
              <a:avLst/>
              <a:gdLst/>
              <a:ahLst/>
              <a:cxnLst/>
              <a:rect l="l" t="t" r="r" b="b"/>
              <a:pathLst>
                <a:path w="3178175" h="2409825" extrusionOk="0">
                  <a:moveTo>
                    <a:pt x="1536700" y="727075"/>
                  </a:moveTo>
                  <a:lnTo>
                    <a:pt x="1701800" y="666750"/>
                  </a:lnTo>
                  <a:lnTo>
                    <a:pt x="1952625" y="577850"/>
                  </a:lnTo>
                  <a:lnTo>
                    <a:pt x="2266950" y="473075"/>
                  </a:lnTo>
                  <a:lnTo>
                    <a:pt x="2435225" y="428625"/>
                  </a:lnTo>
                  <a:lnTo>
                    <a:pt x="2679700" y="349250"/>
                  </a:lnTo>
                  <a:lnTo>
                    <a:pt x="2828925" y="282575"/>
                  </a:lnTo>
                  <a:lnTo>
                    <a:pt x="2936875" y="212725"/>
                  </a:lnTo>
                  <a:lnTo>
                    <a:pt x="3013075" y="146050"/>
                  </a:lnTo>
                  <a:lnTo>
                    <a:pt x="3079750" y="63500"/>
                  </a:lnTo>
                  <a:lnTo>
                    <a:pt x="3111500" y="15875"/>
                  </a:lnTo>
                  <a:lnTo>
                    <a:pt x="3136900" y="0"/>
                  </a:lnTo>
                  <a:lnTo>
                    <a:pt x="3162300" y="3175"/>
                  </a:lnTo>
                  <a:lnTo>
                    <a:pt x="3178175" y="31750"/>
                  </a:lnTo>
                  <a:lnTo>
                    <a:pt x="3171825" y="136525"/>
                  </a:lnTo>
                  <a:lnTo>
                    <a:pt x="3140075" y="266700"/>
                  </a:lnTo>
                  <a:lnTo>
                    <a:pt x="3105150" y="381000"/>
                  </a:lnTo>
                  <a:lnTo>
                    <a:pt x="3063875" y="469900"/>
                  </a:lnTo>
                  <a:lnTo>
                    <a:pt x="3022600" y="511175"/>
                  </a:lnTo>
                  <a:lnTo>
                    <a:pt x="2984500" y="527050"/>
                  </a:lnTo>
                  <a:lnTo>
                    <a:pt x="2787650" y="574675"/>
                  </a:lnTo>
                  <a:lnTo>
                    <a:pt x="2473325" y="654050"/>
                  </a:lnTo>
                  <a:lnTo>
                    <a:pt x="2317750" y="692150"/>
                  </a:lnTo>
                  <a:lnTo>
                    <a:pt x="2089150" y="749300"/>
                  </a:lnTo>
                  <a:lnTo>
                    <a:pt x="1892300" y="812800"/>
                  </a:lnTo>
                  <a:lnTo>
                    <a:pt x="1666875" y="889000"/>
                  </a:lnTo>
                  <a:lnTo>
                    <a:pt x="1479550" y="971550"/>
                  </a:lnTo>
                  <a:lnTo>
                    <a:pt x="1333500" y="1044575"/>
                  </a:lnTo>
                  <a:lnTo>
                    <a:pt x="1193800" y="1117600"/>
                  </a:lnTo>
                  <a:lnTo>
                    <a:pt x="1057275" y="1200150"/>
                  </a:lnTo>
                  <a:lnTo>
                    <a:pt x="873125" y="1320800"/>
                  </a:lnTo>
                  <a:lnTo>
                    <a:pt x="774700" y="1409700"/>
                  </a:lnTo>
                  <a:lnTo>
                    <a:pt x="647700" y="1536700"/>
                  </a:lnTo>
                  <a:lnTo>
                    <a:pt x="549275" y="1647825"/>
                  </a:lnTo>
                  <a:lnTo>
                    <a:pt x="447675" y="1771650"/>
                  </a:lnTo>
                  <a:lnTo>
                    <a:pt x="387350" y="1879600"/>
                  </a:lnTo>
                  <a:lnTo>
                    <a:pt x="352425" y="2000250"/>
                  </a:lnTo>
                  <a:lnTo>
                    <a:pt x="276225" y="2298700"/>
                  </a:lnTo>
                  <a:lnTo>
                    <a:pt x="187325" y="2352675"/>
                  </a:lnTo>
                  <a:lnTo>
                    <a:pt x="146050" y="2393950"/>
                  </a:lnTo>
                  <a:lnTo>
                    <a:pt x="107950" y="2409825"/>
                  </a:lnTo>
                  <a:lnTo>
                    <a:pt x="50800" y="2400300"/>
                  </a:lnTo>
                  <a:lnTo>
                    <a:pt x="19050" y="2378075"/>
                  </a:lnTo>
                  <a:lnTo>
                    <a:pt x="0" y="2317750"/>
                  </a:lnTo>
                  <a:lnTo>
                    <a:pt x="12700" y="2203450"/>
                  </a:lnTo>
                  <a:lnTo>
                    <a:pt x="85725" y="2019300"/>
                  </a:lnTo>
                  <a:lnTo>
                    <a:pt x="155575" y="1857375"/>
                  </a:lnTo>
                  <a:lnTo>
                    <a:pt x="238125" y="1724025"/>
                  </a:lnTo>
                  <a:lnTo>
                    <a:pt x="327025" y="1609725"/>
                  </a:lnTo>
                  <a:lnTo>
                    <a:pt x="434975" y="1492250"/>
                  </a:lnTo>
                  <a:lnTo>
                    <a:pt x="565150" y="1358900"/>
                  </a:lnTo>
                  <a:lnTo>
                    <a:pt x="695325" y="1241425"/>
                  </a:lnTo>
                  <a:lnTo>
                    <a:pt x="866775" y="1104900"/>
                  </a:lnTo>
                  <a:lnTo>
                    <a:pt x="993775" y="1025525"/>
                  </a:lnTo>
                  <a:lnTo>
                    <a:pt x="1117600" y="946150"/>
                  </a:lnTo>
                  <a:lnTo>
                    <a:pt x="1216025" y="885825"/>
                  </a:lnTo>
                  <a:lnTo>
                    <a:pt x="1308100" y="831850"/>
                  </a:lnTo>
                  <a:lnTo>
                    <a:pt x="1536700" y="7270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16;p57">
              <a:extLst>
                <a:ext uri="{FF2B5EF4-FFF2-40B4-BE49-F238E27FC236}">
                  <a16:creationId xmlns:a16="http://schemas.microsoft.com/office/drawing/2014/main" id="{22824D96-0EAE-8B44-8408-523F3B0C6EFB}"/>
                </a:ext>
              </a:extLst>
            </p:cNvPr>
            <p:cNvSpPr/>
            <p:nvPr/>
          </p:nvSpPr>
          <p:spPr>
            <a:xfrm>
              <a:off x="6824663" y="3590925"/>
              <a:ext cx="347662" cy="801688"/>
            </a:xfrm>
            <a:custGeom>
              <a:avLst/>
              <a:gdLst/>
              <a:ahLst/>
              <a:cxnLst/>
              <a:rect l="l" t="t" r="r" b="b"/>
              <a:pathLst>
                <a:path w="347662" h="802481" extrusionOk="0">
                  <a:moveTo>
                    <a:pt x="97631" y="383381"/>
                  </a:moveTo>
                  <a:lnTo>
                    <a:pt x="83343" y="88106"/>
                  </a:lnTo>
                  <a:lnTo>
                    <a:pt x="80962" y="50006"/>
                  </a:lnTo>
                  <a:lnTo>
                    <a:pt x="80962" y="23813"/>
                  </a:lnTo>
                  <a:lnTo>
                    <a:pt x="83343" y="9525"/>
                  </a:lnTo>
                  <a:lnTo>
                    <a:pt x="90487" y="4763"/>
                  </a:lnTo>
                  <a:lnTo>
                    <a:pt x="102393" y="0"/>
                  </a:lnTo>
                  <a:lnTo>
                    <a:pt x="116681" y="0"/>
                  </a:lnTo>
                  <a:lnTo>
                    <a:pt x="135731" y="14288"/>
                  </a:lnTo>
                  <a:lnTo>
                    <a:pt x="154781" y="45244"/>
                  </a:lnTo>
                  <a:lnTo>
                    <a:pt x="211931" y="330994"/>
                  </a:lnTo>
                  <a:lnTo>
                    <a:pt x="261937" y="557213"/>
                  </a:lnTo>
                  <a:lnTo>
                    <a:pt x="292893" y="683419"/>
                  </a:lnTo>
                  <a:lnTo>
                    <a:pt x="347662" y="802481"/>
                  </a:lnTo>
                  <a:lnTo>
                    <a:pt x="197643" y="802481"/>
                  </a:lnTo>
                  <a:lnTo>
                    <a:pt x="0" y="716756"/>
                  </a:lnTo>
                  <a:lnTo>
                    <a:pt x="57150" y="709613"/>
                  </a:lnTo>
                  <a:lnTo>
                    <a:pt x="85725" y="690563"/>
                  </a:lnTo>
                  <a:lnTo>
                    <a:pt x="97631" y="657225"/>
                  </a:lnTo>
                  <a:lnTo>
                    <a:pt x="104775" y="588169"/>
                  </a:lnTo>
                  <a:lnTo>
                    <a:pt x="97631" y="38338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17;p57">
              <a:extLst>
                <a:ext uri="{FF2B5EF4-FFF2-40B4-BE49-F238E27FC236}">
                  <a16:creationId xmlns:a16="http://schemas.microsoft.com/office/drawing/2014/main" id="{B7090390-9AAE-5443-8273-E36F18826D9B}"/>
                </a:ext>
              </a:extLst>
            </p:cNvPr>
            <p:cNvSpPr/>
            <p:nvPr/>
          </p:nvSpPr>
          <p:spPr>
            <a:xfrm rot="-5400000">
              <a:off x="4889501" y="3036887"/>
              <a:ext cx="2000250" cy="1304925"/>
            </a:xfrm>
            <a:custGeom>
              <a:avLst/>
              <a:gdLst/>
              <a:ahLst/>
              <a:cxnLst/>
              <a:rect l="l" t="t" r="r" b="b"/>
              <a:pathLst>
                <a:path w="2000250" h="1304925" extrusionOk="0">
                  <a:moveTo>
                    <a:pt x="907257" y="723900"/>
                  </a:moveTo>
                  <a:lnTo>
                    <a:pt x="1116807" y="828675"/>
                  </a:lnTo>
                  <a:lnTo>
                    <a:pt x="1338263" y="916781"/>
                  </a:lnTo>
                  <a:lnTo>
                    <a:pt x="1504950" y="964406"/>
                  </a:lnTo>
                  <a:lnTo>
                    <a:pt x="1674019" y="995363"/>
                  </a:lnTo>
                  <a:lnTo>
                    <a:pt x="1750219" y="1002506"/>
                  </a:lnTo>
                  <a:lnTo>
                    <a:pt x="1800225" y="1000125"/>
                  </a:lnTo>
                  <a:lnTo>
                    <a:pt x="1838325" y="992981"/>
                  </a:lnTo>
                  <a:lnTo>
                    <a:pt x="1864519" y="978694"/>
                  </a:lnTo>
                  <a:lnTo>
                    <a:pt x="1888332" y="964406"/>
                  </a:lnTo>
                  <a:lnTo>
                    <a:pt x="1921669" y="916781"/>
                  </a:lnTo>
                  <a:lnTo>
                    <a:pt x="1940719" y="888206"/>
                  </a:lnTo>
                  <a:lnTo>
                    <a:pt x="1955007" y="876300"/>
                  </a:lnTo>
                  <a:lnTo>
                    <a:pt x="1966913" y="876300"/>
                  </a:lnTo>
                  <a:lnTo>
                    <a:pt x="1983582" y="883444"/>
                  </a:lnTo>
                  <a:lnTo>
                    <a:pt x="1995488" y="914400"/>
                  </a:lnTo>
                  <a:lnTo>
                    <a:pt x="2000250" y="957263"/>
                  </a:lnTo>
                  <a:lnTo>
                    <a:pt x="1993107" y="1014413"/>
                  </a:lnTo>
                  <a:lnTo>
                    <a:pt x="1955007" y="1090613"/>
                  </a:lnTo>
                  <a:lnTo>
                    <a:pt x="1881188" y="1204913"/>
                  </a:lnTo>
                  <a:lnTo>
                    <a:pt x="1816894" y="1271588"/>
                  </a:lnTo>
                  <a:lnTo>
                    <a:pt x="1766888" y="1297781"/>
                  </a:lnTo>
                  <a:lnTo>
                    <a:pt x="1735932" y="1304925"/>
                  </a:lnTo>
                  <a:lnTo>
                    <a:pt x="1709738" y="1300163"/>
                  </a:lnTo>
                  <a:lnTo>
                    <a:pt x="1678782" y="1283494"/>
                  </a:lnTo>
                  <a:lnTo>
                    <a:pt x="1612107" y="1223963"/>
                  </a:lnTo>
                  <a:lnTo>
                    <a:pt x="1516857" y="1204913"/>
                  </a:lnTo>
                  <a:lnTo>
                    <a:pt x="1433513" y="1185863"/>
                  </a:lnTo>
                  <a:lnTo>
                    <a:pt x="1314450" y="1145381"/>
                  </a:lnTo>
                  <a:lnTo>
                    <a:pt x="1138238" y="1071563"/>
                  </a:lnTo>
                  <a:lnTo>
                    <a:pt x="904875" y="957263"/>
                  </a:lnTo>
                  <a:lnTo>
                    <a:pt x="723900" y="866775"/>
                  </a:lnTo>
                  <a:lnTo>
                    <a:pt x="590550" y="752475"/>
                  </a:lnTo>
                  <a:lnTo>
                    <a:pt x="450057" y="623888"/>
                  </a:lnTo>
                  <a:lnTo>
                    <a:pt x="326232" y="497681"/>
                  </a:lnTo>
                  <a:lnTo>
                    <a:pt x="240507" y="402431"/>
                  </a:lnTo>
                  <a:lnTo>
                    <a:pt x="178594" y="321469"/>
                  </a:lnTo>
                  <a:lnTo>
                    <a:pt x="111919" y="233363"/>
                  </a:lnTo>
                  <a:lnTo>
                    <a:pt x="47625" y="133350"/>
                  </a:lnTo>
                  <a:lnTo>
                    <a:pt x="7144" y="54769"/>
                  </a:lnTo>
                  <a:lnTo>
                    <a:pt x="2382" y="33338"/>
                  </a:lnTo>
                  <a:lnTo>
                    <a:pt x="0" y="11906"/>
                  </a:lnTo>
                  <a:lnTo>
                    <a:pt x="7144" y="0"/>
                  </a:lnTo>
                  <a:lnTo>
                    <a:pt x="16669" y="0"/>
                  </a:lnTo>
                  <a:lnTo>
                    <a:pt x="40482" y="2381"/>
                  </a:lnTo>
                  <a:lnTo>
                    <a:pt x="59532" y="16669"/>
                  </a:lnTo>
                  <a:lnTo>
                    <a:pt x="197644" y="164306"/>
                  </a:lnTo>
                  <a:lnTo>
                    <a:pt x="326232" y="295275"/>
                  </a:lnTo>
                  <a:lnTo>
                    <a:pt x="416719" y="373856"/>
                  </a:lnTo>
                  <a:lnTo>
                    <a:pt x="578644" y="511969"/>
                  </a:lnTo>
                  <a:lnTo>
                    <a:pt x="762000" y="640556"/>
                  </a:lnTo>
                  <a:lnTo>
                    <a:pt x="907257" y="72390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718;p57">
              <a:extLst>
                <a:ext uri="{FF2B5EF4-FFF2-40B4-BE49-F238E27FC236}">
                  <a16:creationId xmlns:a16="http://schemas.microsoft.com/office/drawing/2014/main" id="{ACD9158B-C032-4A4C-8D9E-C9391294C8CE}"/>
                </a:ext>
              </a:extLst>
            </p:cNvPr>
            <p:cNvSpPr/>
            <p:nvPr/>
          </p:nvSpPr>
          <p:spPr>
            <a:xfrm>
              <a:off x="6100763" y="5405438"/>
              <a:ext cx="576262" cy="638175"/>
            </a:xfrm>
            <a:custGeom>
              <a:avLst/>
              <a:gdLst/>
              <a:ahLst/>
              <a:cxnLst/>
              <a:rect l="l" t="t" r="r" b="b"/>
              <a:pathLst>
                <a:path w="576262" h="638175" extrusionOk="0">
                  <a:moveTo>
                    <a:pt x="138112" y="252412"/>
                  </a:moveTo>
                  <a:lnTo>
                    <a:pt x="28575" y="95250"/>
                  </a:lnTo>
                  <a:lnTo>
                    <a:pt x="7143" y="66675"/>
                  </a:lnTo>
                  <a:lnTo>
                    <a:pt x="0" y="42862"/>
                  </a:lnTo>
                  <a:lnTo>
                    <a:pt x="2381" y="14287"/>
                  </a:lnTo>
                  <a:lnTo>
                    <a:pt x="19050" y="2381"/>
                  </a:lnTo>
                  <a:lnTo>
                    <a:pt x="40481" y="0"/>
                  </a:lnTo>
                  <a:lnTo>
                    <a:pt x="57150" y="9525"/>
                  </a:lnTo>
                  <a:lnTo>
                    <a:pt x="278606" y="230981"/>
                  </a:lnTo>
                  <a:lnTo>
                    <a:pt x="381000" y="316706"/>
                  </a:lnTo>
                  <a:lnTo>
                    <a:pt x="502443" y="421481"/>
                  </a:lnTo>
                  <a:lnTo>
                    <a:pt x="576262" y="492918"/>
                  </a:lnTo>
                  <a:lnTo>
                    <a:pt x="419100" y="638175"/>
                  </a:lnTo>
                  <a:lnTo>
                    <a:pt x="197643" y="595312"/>
                  </a:lnTo>
                  <a:lnTo>
                    <a:pt x="240506" y="566737"/>
                  </a:lnTo>
                  <a:lnTo>
                    <a:pt x="247650" y="542925"/>
                  </a:lnTo>
                  <a:lnTo>
                    <a:pt x="247650" y="514350"/>
                  </a:lnTo>
                  <a:lnTo>
                    <a:pt x="240506" y="471487"/>
                  </a:lnTo>
                  <a:lnTo>
                    <a:pt x="221456" y="404812"/>
                  </a:lnTo>
                  <a:lnTo>
                    <a:pt x="138112" y="252412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719;p57">
              <a:extLst>
                <a:ext uri="{FF2B5EF4-FFF2-40B4-BE49-F238E27FC236}">
                  <a16:creationId xmlns:a16="http://schemas.microsoft.com/office/drawing/2014/main" id="{46E5C34A-D11D-4445-817D-9F1F02AA942D}"/>
                </a:ext>
              </a:extLst>
            </p:cNvPr>
            <p:cNvSpPr/>
            <p:nvPr/>
          </p:nvSpPr>
          <p:spPr>
            <a:xfrm>
              <a:off x="5372100" y="4910138"/>
              <a:ext cx="247650" cy="222250"/>
            </a:xfrm>
            <a:custGeom>
              <a:avLst/>
              <a:gdLst/>
              <a:ahLst/>
              <a:cxnLst/>
              <a:rect l="l" t="t" r="r" b="b"/>
              <a:pathLst>
                <a:path w="247650" h="221456" extrusionOk="0">
                  <a:moveTo>
                    <a:pt x="145256" y="40481"/>
                  </a:moveTo>
                  <a:lnTo>
                    <a:pt x="190500" y="11906"/>
                  </a:lnTo>
                  <a:lnTo>
                    <a:pt x="223838" y="0"/>
                  </a:lnTo>
                  <a:lnTo>
                    <a:pt x="240506" y="4762"/>
                  </a:lnTo>
                  <a:lnTo>
                    <a:pt x="247650" y="19050"/>
                  </a:lnTo>
                  <a:lnTo>
                    <a:pt x="242888" y="38100"/>
                  </a:lnTo>
                  <a:lnTo>
                    <a:pt x="214313" y="85725"/>
                  </a:lnTo>
                  <a:lnTo>
                    <a:pt x="185738" y="154781"/>
                  </a:lnTo>
                  <a:lnTo>
                    <a:pt x="173831" y="221456"/>
                  </a:lnTo>
                  <a:lnTo>
                    <a:pt x="14288" y="188118"/>
                  </a:lnTo>
                  <a:lnTo>
                    <a:pt x="0" y="78581"/>
                  </a:lnTo>
                  <a:lnTo>
                    <a:pt x="52388" y="76200"/>
                  </a:lnTo>
                  <a:lnTo>
                    <a:pt x="97631" y="66675"/>
                  </a:lnTo>
                  <a:lnTo>
                    <a:pt x="145256" y="40481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6" name="Google Shape;724;p58">
            <a:extLst>
              <a:ext uri="{FF2B5EF4-FFF2-40B4-BE49-F238E27FC236}">
                <a16:creationId xmlns:a16="http://schemas.microsoft.com/office/drawing/2014/main" id="{FB164D1E-5A96-4248-AD65-BC5D660A074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3583" y="1270505"/>
            <a:ext cx="4391025" cy="487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" name="Google Shape;2877;p2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0958" y="1508960"/>
            <a:ext cx="4743450" cy="46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4" name="Google Shape;2504;p227"/>
          <p:cNvSpPr txBox="1"/>
          <p:nvPr/>
        </p:nvSpPr>
        <p:spPr>
          <a:xfrm>
            <a:off x="4459288" y="6648450"/>
            <a:ext cx="349410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悲</a:t>
            </a:r>
            <a:endParaRPr/>
          </a:p>
        </p:txBody>
      </p:sp>
      <p:sp>
        <p:nvSpPr>
          <p:cNvPr id="2505" name="Google Shape;2505;p227"/>
          <p:cNvSpPr/>
          <p:nvPr/>
        </p:nvSpPr>
        <p:spPr>
          <a:xfrm>
            <a:off x="3771900" y="1562100"/>
            <a:ext cx="773113" cy="3021013"/>
          </a:xfrm>
          <a:custGeom>
            <a:avLst/>
            <a:gdLst/>
            <a:ahLst/>
            <a:cxnLst/>
            <a:rect l="l" t="t" r="r" b="b"/>
            <a:pathLst>
              <a:path w="773430" h="3021330" extrusionOk="0">
                <a:moveTo>
                  <a:pt x="727710" y="628650"/>
                </a:moveTo>
                <a:lnTo>
                  <a:pt x="727710" y="441960"/>
                </a:lnTo>
                <a:lnTo>
                  <a:pt x="731520" y="411480"/>
                </a:lnTo>
                <a:lnTo>
                  <a:pt x="754380" y="377190"/>
                </a:lnTo>
                <a:lnTo>
                  <a:pt x="769620" y="342900"/>
                </a:lnTo>
                <a:lnTo>
                  <a:pt x="773430" y="316230"/>
                </a:lnTo>
                <a:lnTo>
                  <a:pt x="769620" y="285750"/>
                </a:lnTo>
                <a:lnTo>
                  <a:pt x="746760" y="255270"/>
                </a:lnTo>
                <a:lnTo>
                  <a:pt x="720090" y="236220"/>
                </a:lnTo>
                <a:lnTo>
                  <a:pt x="651510" y="186690"/>
                </a:lnTo>
                <a:lnTo>
                  <a:pt x="575310" y="140970"/>
                </a:lnTo>
                <a:lnTo>
                  <a:pt x="464820" y="83820"/>
                </a:lnTo>
                <a:lnTo>
                  <a:pt x="342900" y="22860"/>
                </a:lnTo>
                <a:lnTo>
                  <a:pt x="293370" y="0"/>
                </a:lnTo>
                <a:lnTo>
                  <a:pt x="278130" y="3810"/>
                </a:lnTo>
                <a:lnTo>
                  <a:pt x="270510" y="15240"/>
                </a:lnTo>
                <a:lnTo>
                  <a:pt x="278130" y="41910"/>
                </a:lnTo>
                <a:lnTo>
                  <a:pt x="297180" y="72390"/>
                </a:lnTo>
                <a:lnTo>
                  <a:pt x="346710" y="118110"/>
                </a:lnTo>
                <a:lnTo>
                  <a:pt x="392430" y="163830"/>
                </a:lnTo>
                <a:lnTo>
                  <a:pt x="430530" y="213360"/>
                </a:lnTo>
                <a:lnTo>
                  <a:pt x="453390" y="243840"/>
                </a:lnTo>
                <a:lnTo>
                  <a:pt x="464820" y="278130"/>
                </a:lnTo>
                <a:lnTo>
                  <a:pt x="476250" y="388620"/>
                </a:lnTo>
                <a:lnTo>
                  <a:pt x="487680" y="666750"/>
                </a:lnTo>
                <a:lnTo>
                  <a:pt x="502920" y="777240"/>
                </a:lnTo>
                <a:lnTo>
                  <a:pt x="506730" y="1306830"/>
                </a:lnTo>
                <a:lnTo>
                  <a:pt x="502920" y="1615440"/>
                </a:lnTo>
                <a:lnTo>
                  <a:pt x="495300" y="1687830"/>
                </a:lnTo>
                <a:lnTo>
                  <a:pt x="487680" y="1760220"/>
                </a:lnTo>
                <a:lnTo>
                  <a:pt x="483870" y="1874520"/>
                </a:lnTo>
                <a:lnTo>
                  <a:pt x="457200" y="2004060"/>
                </a:lnTo>
                <a:lnTo>
                  <a:pt x="384810" y="2251710"/>
                </a:lnTo>
                <a:lnTo>
                  <a:pt x="320040" y="2415540"/>
                </a:lnTo>
                <a:lnTo>
                  <a:pt x="243840" y="2583180"/>
                </a:lnTo>
                <a:lnTo>
                  <a:pt x="148590" y="2762250"/>
                </a:lnTo>
                <a:lnTo>
                  <a:pt x="41910" y="2922270"/>
                </a:lnTo>
                <a:lnTo>
                  <a:pt x="7620" y="2975610"/>
                </a:lnTo>
                <a:lnTo>
                  <a:pt x="0" y="3002280"/>
                </a:lnTo>
                <a:lnTo>
                  <a:pt x="7620" y="3021330"/>
                </a:lnTo>
                <a:lnTo>
                  <a:pt x="22860" y="3021330"/>
                </a:lnTo>
                <a:lnTo>
                  <a:pt x="53340" y="3009900"/>
                </a:lnTo>
                <a:lnTo>
                  <a:pt x="148590" y="2914650"/>
                </a:lnTo>
                <a:lnTo>
                  <a:pt x="236220" y="2815590"/>
                </a:lnTo>
                <a:lnTo>
                  <a:pt x="323850" y="2712720"/>
                </a:lnTo>
                <a:lnTo>
                  <a:pt x="415290" y="2594610"/>
                </a:lnTo>
                <a:lnTo>
                  <a:pt x="499110" y="2461260"/>
                </a:lnTo>
                <a:lnTo>
                  <a:pt x="556260" y="2362200"/>
                </a:lnTo>
                <a:lnTo>
                  <a:pt x="590550" y="2286000"/>
                </a:lnTo>
                <a:lnTo>
                  <a:pt x="624840" y="2186940"/>
                </a:lnTo>
                <a:lnTo>
                  <a:pt x="655320" y="2076450"/>
                </a:lnTo>
                <a:lnTo>
                  <a:pt x="674370" y="1988820"/>
                </a:lnTo>
                <a:lnTo>
                  <a:pt x="689610" y="1885950"/>
                </a:lnTo>
                <a:lnTo>
                  <a:pt x="704850" y="1760220"/>
                </a:lnTo>
                <a:lnTo>
                  <a:pt x="716280" y="1645920"/>
                </a:lnTo>
                <a:lnTo>
                  <a:pt x="723900" y="1550670"/>
                </a:lnTo>
                <a:lnTo>
                  <a:pt x="731520" y="1253490"/>
                </a:lnTo>
                <a:lnTo>
                  <a:pt x="727710" y="6286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6" name="Google Shape;2506;p227"/>
          <p:cNvSpPr/>
          <p:nvPr/>
        </p:nvSpPr>
        <p:spPr>
          <a:xfrm>
            <a:off x="5018088" y="1554163"/>
            <a:ext cx="530225" cy="2857500"/>
          </a:xfrm>
          <a:custGeom>
            <a:avLst/>
            <a:gdLst/>
            <a:ahLst/>
            <a:cxnLst/>
            <a:rect l="l" t="t" r="r" b="b"/>
            <a:pathLst>
              <a:path w="530352" h="2856586" extrusionOk="0">
                <a:moveTo>
                  <a:pt x="234087" y="727862"/>
                </a:moveTo>
                <a:cubicBezTo>
                  <a:pt x="232868" y="646176"/>
                  <a:pt x="231648" y="564489"/>
                  <a:pt x="230429" y="482803"/>
                </a:cubicBezTo>
                <a:lnTo>
                  <a:pt x="226771" y="391363"/>
                </a:lnTo>
                <a:lnTo>
                  <a:pt x="215799" y="318211"/>
                </a:lnTo>
                <a:lnTo>
                  <a:pt x="197511" y="256032"/>
                </a:lnTo>
                <a:lnTo>
                  <a:pt x="160935" y="186538"/>
                </a:lnTo>
                <a:lnTo>
                  <a:pt x="120701" y="131674"/>
                </a:lnTo>
                <a:lnTo>
                  <a:pt x="65837" y="87782"/>
                </a:lnTo>
                <a:lnTo>
                  <a:pt x="25603" y="69494"/>
                </a:lnTo>
                <a:lnTo>
                  <a:pt x="14631" y="54864"/>
                </a:lnTo>
                <a:lnTo>
                  <a:pt x="0" y="29261"/>
                </a:lnTo>
                <a:lnTo>
                  <a:pt x="3658" y="14630"/>
                </a:lnTo>
                <a:lnTo>
                  <a:pt x="65837" y="0"/>
                </a:lnTo>
                <a:lnTo>
                  <a:pt x="128016" y="0"/>
                </a:lnTo>
                <a:lnTo>
                  <a:pt x="186538" y="7315"/>
                </a:lnTo>
                <a:lnTo>
                  <a:pt x="259690" y="36576"/>
                </a:lnTo>
                <a:lnTo>
                  <a:pt x="329184" y="69494"/>
                </a:lnTo>
                <a:lnTo>
                  <a:pt x="376733" y="98755"/>
                </a:lnTo>
                <a:lnTo>
                  <a:pt x="420624" y="124358"/>
                </a:lnTo>
                <a:lnTo>
                  <a:pt x="486461" y="175565"/>
                </a:lnTo>
                <a:lnTo>
                  <a:pt x="519379" y="212141"/>
                </a:lnTo>
                <a:lnTo>
                  <a:pt x="526695" y="230429"/>
                </a:lnTo>
                <a:lnTo>
                  <a:pt x="530352" y="263347"/>
                </a:lnTo>
                <a:lnTo>
                  <a:pt x="515722" y="296266"/>
                </a:lnTo>
                <a:lnTo>
                  <a:pt x="501091" y="332842"/>
                </a:lnTo>
                <a:lnTo>
                  <a:pt x="482803" y="413309"/>
                </a:lnTo>
                <a:lnTo>
                  <a:pt x="471831" y="471830"/>
                </a:lnTo>
                <a:lnTo>
                  <a:pt x="460858" y="596189"/>
                </a:lnTo>
                <a:cubicBezTo>
                  <a:pt x="463296" y="798576"/>
                  <a:pt x="465735" y="1000963"/>
                  <a:pt x="468173" y="1203350"/>
                </a:cubicBezTo>
                <a:cubicBezTo>
                  <a:pt x="466954" y="1466697"/>
                  <a:pt x="465734" y="1730045"/>
                  <a:pt x="464515" y="1993392"/>
                </a:cubicBezTo>
                <a:lnTo>
                  <a:pt x="486461" y="2088490"/>
                </a:lnTo>
                <a:lnTo>
                  <a:pt x="468173" y="2545690"/>
                </a:lnTo>
                <a:lnTo>
                  <a:pt x="464515" y="2604211"/>
                </a:lnTo>
                <a:lnTo>
                  <a:pt x="453543" y="2655418"/>
                </a:lnTo>
                <a:lnTo>
                  <a:pt x="424282" y="2754173"/>
                </a:lnTo>
                <a:lnTo>
                  <a:pt x="384048" y="2827325"/>
                </a:lnTo>
                <a:lnTo>
                  <a:pt x="354787" y="2849270"/>
                </a:lnTo>
                <a:lnTo>
                  <a:pt x="329184" y="2856586"/>
                </a:lnTo>
                <a:lnTo>
                  <a:pt x="310896" y="2852928"/>
                </a:lnTo>
                <a:lnTo>
                  <a:pt x="285293" y="2809037"/>
                </a:lnTo>
                <a:lnTo>
                  <a:pt x="234087" y="2666390"/>
                </a:lnTo>
                <a:lnTo>
                  <a:pt x="215799" y="2604211"/>
                </a:lnTo>
                <a:lnTo>
                  <a:pt x="219456" y="2538374"/>
                </a:lnTo>
                <a:cubicBezTo>
                  <a:pt x="220675" y="2471318"/>
                  <a:pt x="221895" y="2404262"/>
                  <a:pt x="223114" y="2337206"/>
                </a:cubicBezTo>
                <a:lnTo>
                  <a:pt x="234087" y="2128723"/>
                </a:lnTo>
                <a:lnTo>
                  <a:pt x="241402" y="2000707"/>
                </a:lnTo>
                <a:cubicBezTo>
                  <a:pt x="238964" y="1583741"/>
                  <a:pt x="236525" y="1166774"/>
                  <a:pt x="234087" y="727862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7" name="Google Shape;2507;p227"/>
          <p:cNvSpPr/>
          <p:nvPr/>
        </p:nvSpPr>
        <p:spPr>
          <a:xfrm>
            <a:off x="2957513" y="4497388"/>
            <a:ext cx="558800" cy="1282700"/>
          </a:xfrm>
          <a:custGeom>
            <a:avLst/>
            <a:gdLst/>
            <a:ahLst/>
            <a:cxnLst/>
            <a:rect l="l" t="t" r="r" b="b"/>
            <a:pathLst>
              <a:path w="559593" h="1281113" extrusionOk="0">
                <a:moveTo>
                  <a:pt x="273843" y="531019"/>
                </a:moveTo>
                <a:lnTo>
                  <a:pt x="200025" y="623888"/>
                </a:lnTo>
                <a:lnTo>
                  <a:pt x="100012" y="733425"/>
                </a:lnTo>
                <a:lnTo>
                  <a:pt x="40481" y="788194"/>
                </a:lnTo>
                <a:lnTo>
                  <a:pt x="33337" y="800100"/>
                </a:lnTo>
                <a:lnTo>
                  <a:pt x="21431" y="840582"/>
                </a:lnTo>
                <a:lnTo>
                  <a:pt x="9525" y="897732"/>
                </a:lnTo>
                <a:lnTo>
                  <a:pt x="0" y="966788"/>
                </a:lnTo>
                <a:lnTo>
                  <a:pt x="0" y="1031082"/>
                </a:lnTo>
                <a:cubicBezTo>
                  <a:pt x="794" y="1058863"/>
                  <a:pt x="1587" y="1086644"/>
                  <a:pt x="2381" y="1114425"/>
                </a:cubicBezTo>
                <a:lnTo>
                  <a:pt x="7143" y="1183482"/>
                </a:lnTo>
                <a:lnTo>
                  <a:pt x="16668" y="1226344"/>
                </a:lnTo>
                <a:lnTo>
                  <a:pt x="30956" y="1257300"/>
                </a:lnTo>
                <a:lnTo>
                  <a:pt x="42862" y="1271588"/>
                </a:lnTo>
                <a:lnTo>
                  <a:pt x="57150" y="1278732"/>
                </a:lnTo>
                <a:lnTo>
                  <a:pt x="85725" y="1281113"/>
                </a:lnTo>
                <a:lnTo>
                  <a:pt x="116681" y="1271588"/>
                </a:lnTo>
                <a:lnTo>
                  <a:pt x="152400" y="1238250"/>
                </a:lnTo>
                <a:lnTo>
                  <a:pt x="204787" y="1166813"/>
                </a:lnTo>
                <a:lnTo>
                  <a:pt x="280987" y="1057275"/>
                </a:lnTo>
                <a:lnTo>
                  <a:pt x="364331" y="928688"/>
                </a:lnTo>
                <a:lnTo>
                  <a:pt x="407193" y="854869"/>
                </a:lnTo>
                <a:lnTo>
                  <a:pt x="452437" y="757238"/>
                </a:lnTo>
                <a:lnTo>
                  <a:pt x="476250" y="700088"/>
                </a:lnTo>
                <a:lnTo>
                  <a:pt x="502443" y="607219"/>
                </a:lnTo>
                <a:lnTo>
                  <a:pt x="528637" y="490538"/>
                </a:lnTo>
                <a:lnTo>
                  <a:pt x="545306" y="373857"/>
                </a:lnTo>
                <a:lnTo>
                  <a:pt x="557212" y="200025"/>
                </a:lnTo>
                <a:cubicBezTo>
                  <a:pt x="558006" y="154781"/>
                  <a:pt x="558799" y="109538"/>
                  <a:pt x="559593" y="64294"/>
                </a:cubicBezTo>
                <a:lnTo>
                  <a:pt x="554831" y="14288"/>
                </a:lnTo>
                <a:lnTo>
                  <a:pt x="542925" y="2382"/>
                </a:lnTo>
                <a:lnTo>
                  <a:pt x="526256" y="0"/>
                </a:lnTo>
                <a:lnTo>
                  <a:pt x="502443" y="16669"/>
                </a:lnTo>
                <a:lnTo>
                  <a:pt x="488156" y="47625"/>
                </a:lnTo>
                <a:lnTo>
                  <a:pt x="476250" y="119063"/>
                </a:lnTo>
                <a:lnTo>
                  <a:pt x="450056" y="209550"/>
                </a:lnTo>
                <a:lnTo>
                  <a:pt x="402431" y="326232"/>
                </a:lnTo>
                <a:lnTo>
                  <a:pt x="342900" y="435769"/>
                </a:lnTo>
                <a:lnTo>
                  <a:pt x="273843" y="5310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8" name="Google Shape;2508;p227"/>
          <p:cNvSpPr/>
          <p:nvPr/>
        </p:nvSpPr>
        <p:spPr>
          <a:xfrm>
            <a:off x="6221413" y="4238625"/>
            <a:ext cx="825500" cy="969963"/>
          </a:xfrm>
          <a:custGeom>
            <a:avLst/>
            <a:gdLst/>
            <a:ahLst/>
            <a:cxnLst/>
            <a:rect l="l" t="t" r="r" b="b"/>
            <a:pathLst>
              <a:path w="823913" h="969169" extrusionOk="0">
                <a:moveTo>
                  <a:pt x="423863" y="550069"/>
                </a:moveTo>
                <a:lnTo>
                  <a:pt x="366713" y="454819"/>
                </a:lnTo>
                <a:lnTo>
                  <a:pt x="314325" y="369094"/>
                </a:lnTo>
                <a:lnTo>
                  <a:pt x="261938" y="295275"/>
                </a:lnTo>
                <a:lnTo>
                  <a:pt x="200025" y="226219"/>
                </a:lnTo>
                <a:lnTo>
                  <a:pt x="119063" y="147638"/>
                </a:lnTo>
                <a:lnTo>
                  <a:pt x="40482" y="80963"/>
                </a:lnTo>
                <a:lnTo>
                  <a:pt x="11907" y="54769"/>
                </a:lnTo>
                <a:lnTo>
                  <a:pt x="0" y="30956"/>
                </a:lnTo>
                <a:lnTo>
                  <a:pt x="2382" y="9525"/>
                </a:lnTo>
                <a:lnTo>
                  <a:pt x="9525" y="0"/>
                </a:lnTo>
                <a:lnTo>
                  <a:pt x="23813" y="0"/>
                </a:lnTo>
                <a:lnTo>
                  <a:pt x="76200" y="21431"/>
                </a:lnTo>
                <a:lnTo>
                  <a:pt x="157163" y="59531"/>
                </a:lnTo>
                <a:lnTo>
                  <a:pt x="261938" y="114300"/>
                </a:lnTo>
                <a:lnTo>
                  <a:pt x="390525" y="190500"/>
                </a:lnTo>
                <a:lnTo>
                  <a:pt x="473869" y="247650"/>
                </a:lnTo>
                <a:lnTo>
                  <a:pt x="569119" y="316706"/>
                </a:lnTo>
                <a:lnTo>
                  <a:pt x="652463" y="395288"/>
                </a:lnTo>
                <a:lnTo>
                  <a:pt x="711994" y="466725"/>
                </a:lnTo>
                <a:lnTo>
                  <a:pt x="754857" y="533400"/>
                </a:lnTo>
                <a:lnTo>
                  <a:pt x="788194" y="597694"/>
                </a:lnTo>
                <a:lnTo>
                  <a:pt x="807244" y="661988"/>
                </a:lnTo>
                <a:lnTo>
                  <a:pt x="819150" y="714375"/>
                </a:lnTo>
                <a:lnTo>
                  <a:pt x="823913" y="762000"/>
                </a:lnTo>
                <a:lnTo>
                  <a:pt x="819150" y="823913"/>
                </a:lnTo>
                <a:lnTo>
                  <a:pt x="807244" y="876300"/>
                </a:lnTo>
                <a:lnTo>
                  <a:pt x="788194" y="923925"/>
                </a:lnTo>
                <a:lnTo>
                  <a:pt x="769144" y="952500"/>
                </a:lnTo>
                <a:lnTo>
                  <a:pt x="747713" y="969169"/>
                </a:lnTo>
                <a:lnTo>
                  <a:pt x="721519" y="969169"/>
                </a:lnTo>
                <a:lnTo>
                  <a:pt x="690563" y="954881"/>
                </a:lnTo>
                <a:lnTo>
                  <a:pt x="659607" y="923925"/>
                </a:lnTo>
                <a:lnTo>
                  <a:pt x="597694" y="826294"/>
                </a:lnTo>
                <a:lnTo>
                  <a:pt x="483394" y="645319"/>
                </a:lnTo>
                <a:lnTo>
                  <a:pt x="423863" y="5500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9" name="Google Shape;2509;p227"/>
          <p:cNvSpPr/>
          <p:nvPr/>
        </p:nvSpPr>
        <p:spPr>
          <a:xfrm>
            <a:off x="4773613" y="4392613"/>
            <a:ext cx="619125" cy="717550"/>
          </a:xfrm>
          <a:custGeom>
            <a:avLst/>
            <a:gdLst/>
            <a:ahLst/>
            <a:cxnLst/>
            <a:rect l="l" t="t" r="r" b="b"/>
            <a:pathLst>
              <a:path w="619125" h="716757" extrusionOk="0">
                <a:moveTo>
                  <a:pt x="71438" y="197644"/>
                </a:moveTo>
                <a:lnTo>
                  <a:pt x="47625" y="142875"/>
                </a:lnTo>
                <a:lnTo>
                  <a:pt x="21432" y="83344"/>
                </a:lnTo>
                <a:lnTo>
                  <a:pt x="7144" y="40482"/>
                </a:lnTo>
                <a:lnTo>
                  <a:pt x="0" y="16669"/>
                </a:lnTo>
                <a:lnTo>
                  <a:pt x="7144" y="2382"/>
                </a:lnTo>
                <a:lnTo>
                  <a:pt x="21432" y="0"/>
                </a:lnTo>
                <a:lnTo>
                  <a:pt x="52388" y="11907"/>
                </a:lnTo>
                <a:lnTo>
                  <a:pt x="73819" y="30957"/>
                </a:lnTo>
                <a:lnTo>
                  <a:pt x="119063" y="80963"/>
                </a:lnTo>
                <a:lnTo>
                  <a:pt x="180975" y="142875"/>
                </a:lnTo>
                <a:lnTo>
                  <a:pt x="230982" y="183357"/>
                </a:lnTo>
                <a:lnTo>
                  <a:pt x="271463" y="209550"/>
                </a:lnTo>
                <a:lnTo>
                  <a:pt x="321469" y="233363"/>
                </a:lnTo>
                <a:lnTo>
                  <a:pt x="597694" y="411957"/>
                </a:lnTo>
                <a:lnTo>
                  <a:pt x="611982" y="552450"/>
                </a:lnTo>
                <a:lnTo>
                  <a:pt x="619125" y="647700"/>
                </a:lnTo>
                <a:lnTo>
                  <a:pt x="616744" y="671513"/>
                </a:lnTo>
                <a:lnTo>
                  <a:pt x="604838" y="692944"/>
                </a:lnTo>
                <a:lnTo>
                  <a:pt x="590550" y="707232"/>
                </a:lnTo>
                <a:lnTo>
                  <a:pt x="566738" y="716757"/>
                </a:lnTo>
                <a:lnTo>
                  <a:pt x="547688" y="714375"/>
                </a:lnTo>
                <a:lnTo>
                  <a:pt x="514350" y="695325"/>
                </a:lnTo>
                <a:lnTo>
                  <a:pt x="450057" y="642938"/>
                </a:lnTo>
                <a:lnTo>
                  <a:pt x="371475" y="576263"/>
                </a:lnTo>
                <a:lnTo>
                  <a:pt x="259557" y="466725"/>
                </a:lnTo>
                <a:lnTo>
                  <a:pt x="178594" y="366713"/>
                </a:lnTo>
                <a:lnTo>
                  <a:pt x="121444" y="285750"/>
                </a:lnTo>
                <a:lnTo>
                  <a:pt x="71438" y="1976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0" name="Google Shape;2510;p227"/>
          <p:cNvSpPr/>
          <p:nvPr/>
        </p:nvSpPr>
        <p:spPr>
          <a:xfrm>
            <a:off x="3989388" y="4529138"/>
            <a:ext cx="2944812" cy="1377950"/>
          </a:xfrm>
          <a:custGeom>
            <a:avLst/>
            <a:gdLst/>
            <a:ahLst/>
            <a:cxnLst/>
            <a:rect l="l" t="t" r="r" b="b"/>
            <a:pathLst>
              <a:path w="2945606" h="1378743" extrusionOk="0">
                <a:moveTo>
                  <a:pt x="297656" y="357187"/>
                </a:moveTo>
                <a:lnTo>
                  <a:pt x="219075" y="259556"/>
                </a:lnTo>
                <a:lnTo>
                  <a:pt x="147637" y="152400"/>
                </a:lnTo>
                <a:lnTo>
                  <a:pt x="80962" y="45243"/>
                </a:lnTo>
                <a:lnTo>
                  <a:pt x="61912" y="14287"/>
                </a:lnTo>
                <a:lnTo>
                  <a:pt x="45244" y="4762"/>
                </a:lnTo>
                <a:lnTo>
                  <a:pt x="21431" y="0"/>
                </a:lnTo>
                <a:lnTo>
                  <a:pt x="2381" y="4762"/>
                </a:lnTo>
                <a:lnTo>
                  <a:pt x="0" y="19050"/>
                </a:lnTo>
                <a:lnTo>
                  <a:pt x="14287" y="61912"/>
                </a:lnTo>
                <a:lnTo>
                  <a:pt x="54769" y="154781"/>
                </a:lnTo>
                <a:lnTo>
                  <a:pt x="111919" y="271462"/>
                </a:lnTo>
                <a:lnTo>
                  <a:pt x="192881" y="409575"/>
                </a:lnTo>
                <a:lnTo>
                  <a:pt x="278606" y="542925"/>
                </a:lnTo>
                <a:lnTo>
                  <a:pt x="361950" y="647700"/>
                </a:lnTo>
                <a:lnTo>
                  <a:pt x="433387" y="733425"/>
                </a:lnTo>
                <a:lnTo>
                  <a:pt x="507206" y="809625"/>
                </a:lnTo>
                <a:lnTo>
                  <a:pt x="592931" y="888206"/>
                </a:lnTo>
                <a:lnTo>
                  <a:pt x="683419" y="962025"/>
                </a:lnTo>
                <a:lnTo>
                  <a:pt x="816769" y="1057275"/>
                </a:lnTo>
                <a:lnTo>
                  <a:pt x="885825" y="1097756"/>
                </a:lnTo>
                <a:lnTo>
                  <a:pt x="1002506" y="1145381"/>
                </a:lnTo>
                <a:lnTo>
                  <a:pt x="1123950" y="1195387"/>
                </a:lnTo>
                <a:lnTo>
                  <a:pt x="1231106" y="1233487"/>
                </a:lnTo>
                <a:lnTo>
                  <a:pt x="1350169" y="1269206"/>
                </a:lnTo>
                <a:lnTo>
                  <a:pt x="1464469" y="1300162"/>
                </a:lnTo>
                <a:lnTo>
                  <a:pt x="1562100" y="1323975"/>
                </a:lnTo>
                <a:lnTo>
                  <a:pt x="1664494" y="1343025"/>
                </a:lnTo>
                <a:lnTo>
                  <a:pt x="1776412" y="1362075"/>
                </a:lnTo>
                <a:lnTo>
                  <a:pt x="1897856" y="1373981"/>
                </a:lnTo>
                <a:lnTo>
                  <a:pt x="2019300" y="1378743"/>
                </a:lnTo>
                <a:lnTo>
                  <a:pt x="2124075" y="1378743"/>
                </a:lnTo>
                <a:lnTo>
                  <a:pt x="2228850" y="1378743"/>
                </a:lnTo>
                <a:lnTo>
                  <a:pt x="2343150" y="1373981"/>
                </a:lnTo>
                <a:lnTo>
                  <a:pt x="2436019" y="1369218"/>
                </a:lnTo>
                <a:lnTo>
                  <a:pt x="2609850" y="1347787"/>
                </a:lnTo>
                <a:lnTo>
                  <a:pt x="2778919" y="1316831"/>
                </a:lnTo>
                <a:lnTo>
                  <a:pt x="2876550" y="1293018"/>
                </a:lnTo>
                <a:lnTo>
                  <a:pt x="2897981" y="1276350"/>
                </a:lnTo>
                <a:lnTo>
                  <a:pt x="2926556" y="1243012"/>
                </a:lnTo>
                <a:lnTo>
                  <a:pt x="2943225" y="1207293"/>
                </a:lnTo>
                <a:lnTo>
                  <a:pt x="2945606" y="1183481"/>
                </a:lnTo>
                <a:lnTo>
                  <a:pt x="2936081" y="1152525"/>
                </a:lnTo>
                <a:lnTo>
                  <a:pt x="2919412" y="1133475"/>
                </a:lnTo>
                <a:lnTo>
                  <a:pt x="2883694" y="1112043"/>
                </a:lnTo>
                <a:lnTo>
                  <a:pt x="2805112" y="1073943"/>
                </a:lnTo>
                <a:lnTo>
                  <a:pt x="2702719" y="1026318"/>
                </a:lnTo>
                <a:lnTo>
                  <a:pt x="2378869" y="1081087"/>
                </a:lnTo>
                <a:lnTo>
                  <a:pt x="2347912" y="1097756"/>
                </a:lnTo>
                <a:lnTo>
                  <a:pt x="2314575" y="1107281"/>
                </a:lnTo>
                <a:lnTo>
                  <a:pt x="2235994" y="1112043"/>
                </a:lnTo>
                <a:lnTo>
                  <a:pt x="1995487" y="1104900"/>
                </a:lnTo>
                <a:lnTo>
                  <a:pt x="1719262" y="1085850"/>
                </a:lnTo>
                <a:lnTo>
                  <a:pt x="1466850" y="1047750"/>
                </a:lnTo>
                <a:lnTo>
                  <a:pt x="1273969" y="1004887"/>
                </a:lnTo>
                <a:lnTo>
                  <a:pt x="1131094" y="959643"/>
                </a:lnTo>
                <a:lnTo>
                  <a:pt x="983456" y="902493"/>
                </a:lnTo>
                <a:lnTo>
                  <a:pt x="850106" y="833437"/>
                </a:lnTo>
                <a:lnTo>
                  <a:pt x="728662" y="759618"/>
                </a:lnTo>
                <a:lnTo>
                  <a:pt x="623887" y="681037"/>
                </a:lnTo>
                <a:lnTo>
                  <a:pt x="511969" y="583406"/>
                </a:lnTo>
                <a:lnTo>
                  <a:pt x="421481" y="497681"/>
                </a:lnTo>
                <a:lnTo>
                  <a:pt x="297656" y="35718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227"/>
          <p:cNvSpPr/>
          <p:nvPr/>
        </p:nvSpPr>
        <p:spPr>
          <a:xfrm>
            <a:off x="3033713" y="2198688"/>
            <a:ext cx="1412875" cy="315912"/>
          </a:xfrm>
          <a:custGeom>
            <a:avLst/>
            <a:gdLst/>
            <a:ahLst/>
            <a:cxnLst/>
            <a:rect l="l" t="t" r="r" b="b"/>
            <a:pathLst>
              <a:path w="1412081" h="316706" extrusionOk="0">
                <a:moveTo>
                  <a:pt x="716756" y="85725"/>
                </a:moveTo>
                <a:lnTo>
                  <a:pt x="881062" y="64294"/>
                </a:lnTo>
                <a:lnTo>
                  <a:pt x="1071562" y="30956"/>
                </a:lnTo>
                <a:lnTo>
                  <a:pt x="1235868" y="0"/>
                </a:lnTo>
                <a:lnTo>
                  <a:pt x="1412081" y="66675"/>
                </a:lnTo>
                <a:lnTo>
                  <a:pt x="1269206" y="159544"/>
                </a:lnTo>
                <a:lnTo>
                  <a:pt x="1100137" y="178594"/>
                </a:lnTo>
                <a:lnTo>
                  <a:pt x="795337" y="221456"/>
                </a:lnTo>
                <a:lnTo>
                  <a:pt x="535781" y="261937"/>
                </a:lnTo>
                <a:lnTo>
                  <a:pt x="454818" y="271462"/>
                </a:lnTo>
                <a:lnTo>
                  <a:pt x="335756" y="302419"/>
                </a:lnTo>
                <a:lnTo>
                  <a:pt x="250031" y="316706"/>
                </a:lnTo>
                <a:lnTo>
                  <a:pt x="238125" y="316706"/>
                </a:lnTo>
                <a:lnTo>
                  <a:pt x="209550" y="304800"/>
                </a:lnTo>
                <a:lnTo>
                  <a:pt x="152400" y="269081"/>
                </a:lnTo>
                <a:lnTo>
                  <a:pt x="109537" y="233362"/>
                </a:lnTo>
                <a:lnTo>
                  <a:pt x="80962" y="200025"/>
                </a:lnTo>
                <a:lnTo>
                  <a:pt x="52387" y="157162"/>
                </a:lnTo>
                <a:lnTo>
                  <a:pt x="21431" y="90487"/>
                </a:lnTo>
                <a:lnTo>
                  <a:pt x="4762" y="47625"/>
                </a:lnTo>
                <a:lnTo>
                  <a:pt x="0" y="23812"/>
                </a:lnTo>
                <a:lnTo>
                  <a:pt x="4762" y="9525"/>
                </a:lnTo>
                <a:lnTo>
                  <a:pt x="19050" y="9525"/>
                </a:lnTo>
                <a:lnTo>
                  <a:pt x="42862" y="16669"/>
                </a:lnTo>
                <a:lnTo>
                  <a:pt x="71437" y="33337"/>
                </a:lnTo>
                <a:lnTo>
                  <a:pt x="100012" y="59531"/>
                </a:lnTo>
                <a:lnTo>
                  <a:pt x="133350" y="80962"/>
                </a:lnTo>
                <a:lnTo>
                  <a:pt x="173831" y="97631"/>
                </a:lnTo>
                <a:lnTo>
                  <a:pt x="214312" y="111919"/>
                </a:lnTo>
                <a:lnTo>
                  <a:pt x="257175" y="116681"/>
                </a:lnTo>
                <a:lnTo>
                  <a:pt x="326231" y="116681"/>
                </a:lnTo>
                <a:lnTo>
                  <a:pt x="495300" y="109537"/>
                </a:lnTo>
                <a:lnTo>
                  <a:pt x="716756" y="857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227"/>
          <p:cNvSpPr/>
          <p:nvPr/>
        </p:nvSpPr>
        <p:spPr>
          <a:xfrm>
            <a:off x="3011488" y="2824163"/>
            <a:ext cx="1447800" cy="412750"/>
          </a:xfrm>
          <a:custGeom>
            <a:avLst/>
            <a:gdLst/>
            <a:ahLst/>
            <a:cxnLst/>
            <a:rect l="l" t="t" r="r" b="b"/>
            <a:pathLst>
              <a:path w="1447800" h="411956" extrusionOk="0">
                <a:moveTo>
                  <a:pt x="633413" y="140493"/>
                </a:moveTo>
                <a:lnTo>
                  <a:pt x="1016794" y="59531"/>
                </a:lnTo>
                <a:lnTo>
                  <a:pt x="1283494" y="0"/>
                </a:lnTo>
                <a:lnTo>
                  <a:pt x="1447800" y="83343"/>
                </a:lnTo>
                <a:lnTo>
                  <a:pt x="1281113" y="178593"/>
                </a:lnTo>
                <a:lnTo>
                  <a:pt x="1095375" y="211931"/>
                </a:lnTo>
                <a:lnTo>
                  <a:pt x="864394" y="257175"/>
                </a:lnTo>
                <a:lnTo>
                  <a:pt x="657225" y="300037"/>
                </a:lnTo>
                <a:lnTo>
                  <a:pt x="471488" y="347662"/>
                </a:lnTo>
                <a:lnTo>
                  <a:pt x="359569" y="378618"/>
                </a:lnTo>
                <a:lnTo>
                  <a:pt x="300038" y="400050"/>
                </a:lnTo>
                <a:lnTo>
                  <a:pt x="261938" y="411956"/>
                </a:lnTo>
                <a:lnTo>
                  <a:pt x="235744" y="411956"/>
                </a:lnTo>
                <a:lnTo>
                  <a:pt x="207169" y="404812"/>
                </a:lnTo>
                <a:lnTo>
                  <a:pt x="176213" y="390525"/>
                </a:lnTo>
                <a:lnTo>
                  <a:pt x="147638" y="366712"/>
                </a:lnTo>
                <a:lnTo>
                  <a:pt x="107157" y="326231"/>
                </a:lnTo>
                <a:lnTo>
                  <a:pt x="50007" y="238125"/>
                </a:lnTo>
                <a:lnTo>
                  <a:pt x="9525" y="154781"/>
                </a:lnTo>
                <a:lnTo>
                  <a:pt x="0" y="123825"/>
                </a:lnTo>
                <a:lnTo>
                  <a:pt x="2382" y="107156"/>
                </a:lnTo>
                <a:lnTo>
                  <a:pt x="21432" y="100012"/>
                </a:lnTo>
                <a:lnTo>
                  <a:pt x="42863" y="107156"/>
                </a:lnTo>
                <a:lnTo>
                  <a:pt x="76200" y="128587"/>
                </a:lnTo>
                <a:lnTo>
                  <a:pt x="119063" y="161925"/>
                </a:lnTo>
                <a:lnTo>
                  <a:pt x="161925" y="188118"/>
                </a:lnTo>
                <a:lnTo>
                  <a:pt x="197644" y="200025"/>
                </a:lnTo>
                <a:lnTo>
                  <a:pt x="228600" y="207168"/>
                </a:lnTo>
                <a:lnTo>
                  <a:pt x="264319" y="207168"/>
                </a:lnTo>
                <a:lnTo>
                  <a:pt x="388144" y="185737"/>
                </a:lnTo>
                <a:lnTo>
                  <a:pt x="633413" y="14049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227"/>
          <p:cNvSpPr/>
          <p:nvPr/>
        </p:nvSpPr>
        <p:spPr>
          <a:xfrm>
            <a:off x="2943225" y="3424238"/>
            <a:ext cx="1443038" cy="590550"/>
          </a:xfrm>
          <a:custGeom>
            <a:avLst/>
            <a:gdLst/>
            <a:ahLst/>
            <a:cxnLst/>
            <a:rect l="l" t="t" r="r" b="b"/>
            <a:pathLst>
              <a:path w="1443505" h="590550" extrusionOk="0">
                <a:moveTo>
                  <a:pt x="657692" y="252412"/>
                </a:moveTo>
                <a:lnTo>
                  <a:pt x="919630" y="157162"/>
                </a:lnTo>
                <a:lnTo>
                  <a:pt x="1324442" y="0"/>
                </a:lnTo>
                <a:lnTo>
                  <a:pt x="1443505" y="14287"/>
                </a:lnTo>
                <a:lnTo>
                  <a:pt x="1336348" y="90487"/>
                </a:lnTo>
                <a:lnTo>
                  <a:pt x="1164898" y="176212"/>
                </a:lnTo>
                <a:lnTo>
                  <a:pt x="919630" y="309562"/>
                </a:lnTo>
                <a:lnTo>
                  <a:pt x="729130" y="416718"/>
                </a:lnTo>
                <a:lnTo>
                  <a:pt x="636261" y="476250"/>
                </a:lnTo>
                <a:lnTo>
                  <a:pt x="571967" y="538162"/>
                </a:lnTo>
                <a:lnTo>
                  <a:pt x="514817" y="581025"/>
                </a:lnTo>
                <a:lnTo>
                  <a:pt x="498148" y="585787"/>
                </a:lnTo>
                <a:lnTo>
                  <a:pt x="457667" y="590550"/>
                </a:lnTo>
                <a:lnTo>
                  <a:pt x="381467" y="581025"/>
                </a:lnTo>
                <a:lnTo>
                  <a:pt x="321936" y="559593"/>
                </a:lnTo>
                <a:lnTo>
                  <a:pt x="262405" y="526256"/>
                </a:lnTo>
                <a:lnTo>
                  <a:pt x="193348" y="473868"/>
                </a:lnTo>
                <a:lnTo>
                  <a:pt x="131436" y="416718"/>
                </a:lnTo>
                <a:lnTo>
                  <a:pt x="48092" y="321468"/>
                </a:lnTo>
                <a:lnTo>
                  <a:pt x="9992" y="269081"/>
                </a:lnTo>
                <a:cubicBezTo>
                  <a:pt x="0" y="236608"/>
                  <a:pt x="467" y="248921"/>
                  <a:pt x="467" y="233362"/>
                </a:cubicBezTo>
                <a:lnTo>
                  <a:pt x="2848" y="211931"/>
                </a:lnTo>
                <a:lnTo>
                  <a:pt x="17136" y="209550"/>
                </a:lnTo>
                <a:lnTo>
                  <a:pt x="40948" y="216693"/>
                </a:lnTo>
                <a:lnTo>
                  <a:pt x="71905" y="235743"/>
                </a:lnTo>
                <a:lnTo>
                  <a:pt x="107623" y="261937"/>
                </a:lnTo>
                <a:lnTo>
                  <a:pt x="148105" y="285750"/>
                </a:lnTo>
                <a:lnTo>
                  <a:pt x="176680" y="302418"/>
                </a:lnTo>
                <a:lnTo>
                  <a:pt x="229067" y="326231"/>
                </a:lnTo>
                <a:lnTo>
                  <a:pt x="267167" y="338137"/>
                </a:lnTo>
                <a:lnTo>
                  <a:pt x="290980" y="345281"/>
                </a:lnTo>
                <a:lnTo>
                  <a:pt x="317173" y="350043"/>
                </a:lnTo>
                <a:lnTo>
                  <a:pt x="348130" y="352425"/>
                </a:lnTo>
                <a:lnTo>
                  <a:pt x="398136" y="342900"/>
                </a:lnTo>
                <a:lnTo>
                  <a:pt x="521961" y="297656"/>
                </a:lnTo>
                <a:lnTo>
                  <a:pt x="657692" y="2524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227"/>
          <p:cNvSpPr/>
          <p:nvPr/>
        </p:nvSpPr>
        <p:spPr>
          <a:xfrm>
            <a:off x="5286375" y="1952625"/>
            <a:ext cx="1290638" cy="363538"/>
          </a:xfrm>
          <a:custGeom>
            <a:avLst/>
            <a:gdLst/>
            <a:ahLst/>
            <a:cxnLst/>
            <a:rect l="l" t="t" r="r" b="b"/>
            <a:pathLst>
              <a:path w="1290638" h="364331" extrusionOk="0">
                <a:moveTo>
                  <a:pt x="673894" y="335756"/>
                </a:moveTo>
                <a:lnTo>
                  <a:pt x="504825" y="357188"/>
                </a:lnTo>
                <a:lnTo>
                  <a:pt x="378619" y="364331"/>
                </a:lnTo>
                <a:lnTo>
                  <a:pt x="280988" y="354806"/>
                </a:lnTo>
                <a:lnTo>
                  <a:pt x="173831" y="335756"/>
                </a:lnTo>
                <a:lnTo>
                  <a:pt x="0" y="169069"/>
                </a:lnTo>
                <a:lnTo>
                  <a:pt x="178594" y="178594"/>
                </a:lnTo>
                <a:lnTo>
                  <a:pt x="264319" y="202406"/>
                </a:lnTo>
                <a:lnTo>
                  <a:pt x="292894" y="204788"/>
                </a:lnTo>
                <a:lnTo>
                  <a:pt x="371475" y="204788"/>
                </a:lnTo>
                <a:lnTo>
                  <a:pt x="452438" y="197644"/>
                </a:lnTo>
                <a:lnTo>
                  <a:pt x="533400" y="185738"/>
                </a:lnTo>
                <a:lnTo>
                  <a:pt x="590550" y="173831"/>
                </a:lnTo>
                <a:lnTo>
                  <a:pt x="650081" y="161925"/>
                </a:lnTo>
                <a:lnTo>
                  <a:pt x="721519" y="138113"/>
                </a:lnTo>
                <a:lnTo>
                  <a:pt x="790575" y="111919"/>
                </a:lnTo>
                <a:lnTo>
                  <a:pt x="854869" y="80963"/>
                </a:lnTo>
                <a:lnTo>
                  <a:pt x="921544" y="40481"/>
                </a:lnTo>
                <a:lnTo>
                  <a:pt x="966788" y="7144"/>
                </a:lnTo>
                <a:lnTo>
                  <a:pt x="985838" y="0"/>
                </a:lnTo>
                <a:lnTo>
                  <a:pt x="1054894" y="11906"/>
                </a:lnTo>
                <a:lnTo>
                  <a:pt x="1112044" y="23813"/>
                </a:lnTo>
                <a:lnTo>
                  <a:pt x="1162050" y="33338"/>
                </a:lnTo>
                <a:lnTo>
                  <a:pt x="1228725" y="52388"/>
                </a:lnTo>
                <a:lnTo>
                  <a:pt x="1259681" y="64294"/>
                </a:lnTo>
                <a:lnTo>
                  <a:pt x="1281113" y="80963"/>
                </a:lnTo>
                <a:lnTo>
                  <a:pt x="1290638" y="90488"/>
                </a:lnTo>
                <a:lnTo>
                  <a:pt x="1290638" y="102394"/>
                </a:lnTo>
                <a:lnTo>
                  <a:pt x="1281113" y="128588"/>
                </a:lnTo>
                <a:lnTo>
                  <a:pt x="1262063" y="161925"/>
                </a:lnTo>
                <a:lnTo>
                  <a:pt x="1231106" y="188119"/>
                </a:lnTo>
                <a:lnTo>
                  <a:pt x="1171575" y="216694"/>
                </a:lnTo>
                <a:lnTo>
                  <a:pt x="1050131" y="257175"/>
                </a:lnTo>
                <a:lnTo>
                  <a:pt x="923925" y="288131"/>
                </a:lnTo>
                <a:lnTo>
                  <a:pt x="673894" y="33575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227"/>
          <p:cNvSpPr/>
          <p:nvPr/>
        </p:nvSpPr>
        <p:spPr>
          <a:xfrm>
            <a:off x="5329238" y="2620963"/>
            <a:ext cx="1187450" cy="361950"/>
          </a:xfrm>
          <a:custGeom>
            <a:avLst/>
            <a:gdLst/>
            <a:ahLst/>
            <a:cxnLst/>
            <a:rect l="l" t="t" r="r" b="b"/>
            <a:pathLst>
              <a:path w="1188243" h="361950" extrusionOk="0">
                <a:moveTo>
                  <a:pt x="500062" y="321469"/>
                </a:moveTo>
                <a:lnTo>
                  <a:pt x="278606" y="361950"/>
                </a:lnTo>
                <a:lnTo>
                  <a:pt x="250031" y="361950"/>
                </a:lnTo>
                <a:lnTo>
                  <a:pt x="140493" y="333375"/>
                </a:lnTo>
                <a:lnTo>
                  <a:pt x="0" y="240507"/>
                </a:lnTo>
                <a:lnTo>
                  <a:pt x="200025" y="223838"/>
                </a:lnTo>
                <a:lnTo>
                  <a:pt x="292893" y="209550"/>
                </a:lnTo>
                <a:lnTo>
                  <a:pt x="390525" y="188119"/>
                </a:lnTo>
                <a:lnTo>
                  <a:pt x="478631" y="166688"/>
                </a:lnTo>
                <a:lnTo>
                  <a:pt x="611981" y="128588"/>
                </a:lnTo>
                <a:lnTo>
                  <a:pt x="711993" y="88107"/>
                </a:lnTo>
                <a:lnTo>
                  <a:pt x="814387" y="42863"/>
                </a:lnTo>
                <a:lnTo>
                  <a:pt x="859631" y="11907"/>
                </a:lnTo>
                <a:lnTo>
                  <a:pt x="883443" y="2382"/>
                </a:lnTo>
                <a:lnTo>
                  <a:pt x="928687" y="0"/>
                </a:lnTo>
                <a:lnTo>
                  <a:pt x="976312" y="7144"/>
                </a:lnTo>
                <a:lnTo>
                  <a:pt x="1023937" y="23813"/>
                </a:lnTo>
                <a:lnTo>
                  <a:pt x="1092993" y="61913"/>
                </a:lnTo>
                <a:lnTo>
                  <a:pt x="1138237" y="90488"/>
                </a:lnTo>
                <a:lnTo>
                  <a:pt x="1164431" y="111919"/>
                </a:lnTo>
                <a:lnTo>
                  <a:pt x="1183481" y="130969"/>
                </a:lnTo>
                <a:lnTo>
                  <a:pt x="1188243" y="152400"/>
                </a:lnTo>
                <a:lnTo>
                  <a:pt x="1183481" y="171450"/>
                </a:lnTo>
                <a:lnTo>
                  <a:pt x="1173956" y="192882"/>
                </a:lnTo>
                <a:lnTo>
                  <a:pt x="1145381" y="211932"/>
                </a:lnTo>
                <a:lnTo>
                  <a:pt x="1069181" y="235744"/>
                </a:lnTo>
                <a:lnTo>
                  <a:pt x="933450" y="264319"/>
                </a:lnTo>
                <a:lnTo>
                  <a:pt x="816768" y="278607"/>
                </a:lnTo>
                <a:lnTo>
                  <a:pt x="500062" y="32146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227"/>
          <p:cNvSpPr/>
          <p:nvPr/>
        </p:nvSpPr>
        <p:spPr>
          <a:xfrm>
            <a:off x="5314950" y="3335338"/>
            <a:ext cx="1322388" cy="346075"/>
          </a:xfrm>
          <a:custGeom>
            <a:avLst/>
            <a:gdLst/>
            <a:ahLst/>
            <a:cxnLst/>
            <a:rect l="l" t="t" r="r" b="b"/>
            <a:pathLst>
              <a:path w="1321594" h="345282" extrusionOk="0">
                <a:moveTo>
                  <a:pt x="490538" y="171450"/>
                </a:moveTo>
                <a:lnTo>
                  <a:pt x="354806" y="190500"/>
                </a:lnTo>
                <a:lnTo>
                  <a:pt x="197644" y="204788"/>
                </a:lnTo>
                <a:lnTo>
                  <a:pt x="145256" y="204788"/>
                </a:lnTo>
                <a:lnTo>
                  <a:pt x="0" y="223838"/>
                </a:lnTo>
                <a:lnTo>
                  <a:pt x="183356" y="321469"/>
                </a:lnTo>
                <a:lnTo>
                  <a:pt x="261938" y="335757"/>
                </a:lnTo>
                <a:lnTo>
                  <a:pt x="340519" y="345282"/>
                </a:lnTo>
                <a:lnTo>
                  <a:pt x="392906" y="345282"/>
                </a:lnTo>
                <a:lnTo>
                  <a:pt x="445294" y="342900"/>
                </a:lnTo>
                <a:lnTo>
                  <a:pt x="535781" y="330994"/>
                </a:lnTo>
                <a:lnTo>
                  <a:pt x="795338" y="297657"/>
                </a:lnTo>
                <a:lnTo>
                  <a:pt x="1033463" y="261938"/>
                </a:lnTo>
                <a:lnTo>
                  <a:pt x="1169194" y="235744"/>
                </a:lnTo>
                <a:lnTo>
                  <a:pt x="1257300" y="209550"/>
                </a:lnTo>
                <a:lnTo>
                  <a:pt x="1293019" y="195263"/>
                </a:lnTo>
                <a:lnTo>
                  <a:pt x="1309688" y="183357"/>
                </a:lnTo>
                <a:lnTo>
                  <a:pt x="1321594" y="157163"/>
                </a:lnTo>
                <a:lnTo>
                  <a:pt x="1321594" y="135732"/>
                </a:lnTo>
                <a:lnTo>
                  <a:pt x="1314450" y="111919"/>
                </a:lnTo>
                <a:lnTo>
                  <a:pt x="1297781" y="92869"/>
                </a:lnTo>
                <a:lnTo>
                  <a:pt x="1269206" y="76200"/>
                </a:lnTo>
                <a:lnTo>
                  <a:pt x="1150144" y="35719"/>
                </a:lnTo>
                <a:lnTo>
                  <a:pt x="1031081" y="4763"/>
                </a:lnTo>
                <a:lnTo>
                  <a:pt x="1000125" y="0"/>
                </a:lnTo>
                <a:lnTo>
                  <a:pt x="978694" y="0"/>
                </a:lnTo>
                <a:lnTo>
                  <a:pt x="964406" y="9525"/>
                </a:lnTo>
                <a:lnTo>
                  <a:pt x="923925" y="35719"/>
                </a:lnTo>
                <a:lnTo>
                  <a:pt x="797719" y="90488"/>
                </a:lnTo>
                <a:lnTo>
                  <a:pt x="635794" y="140494"/>
                </a:lnTo>
                <a:lnTo>
                  <a:pt x="490538" y="1714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227"/>
          <p:cNvSpPr/>
          <p:nvPr/>
        </p:nvSpPr>
        <p:spPr>
          <a:xfrm>
            <a:off x="6019800" y="4953000"/>
            <a:ext cx="703263" cy="685800"/>
          </a:xfrm>
          <a:custGeom>
            <a:avLst/>
            <a:gdLst/>
            <a:ahLst/>
            <a:cxnLst/>
            <a:rect l="l" t="t" r="r" b="b"/>
            <a:pathLst>
              <a:path w="702469" h="685800" extrusionOk="0">
                <a:moveTo>
                  <a:pt x="173831" y="307181"/>
                </a:moveTo>
                <a:lnTo>
                  <a:pt x="266700" y="457200"/>
                </a:lnTo>
                <a:lnTo>
                  <a:pt x="326231" y="554831"/>
                </a:lnTo>
                <a:lnTo>
                  <a:pt x="352425" y="592931"/>
                </a:lnTo>
                <a:lnTo>
                  <a:pt x="359569" y="611981"/>
                </a:lnTo>
                <a:lnTo>
                  <a:pt x="359569" y="633413"/>
                </a:lnTo>
                <a:lnTo>
                  <a:pt x="345281" y="659606"/>
                </a:lnTo>
                <a:lnTo>
                  <a:pt x="302419" y="685800"/>
                </a:lnTo>
                <a:lnTo>
                  <a:pt x="702469" y="619125"/>
                </a:lnTo>
                <a:lnTo>
                  <a:pt x="657225" y="590550"/>
                </a:lnTo>
                <a:lnTo>
                  <a:pt x="531019" y="471488"/>
                </a:lnTo>
                <a:lnTo>
                  <a:pt x="352425" y="292894"/>
                </a:lnTo>
                <a:lnTo>
                  <a:pt x="190500" y="140494"/>
                </a:lnTo>
                <a:lnTo>
                  <a:pt x="88106" y="38100"/>
                </a:lnTo>
                <a:lnTo>
                  <a:pt x="59531" y="14288"/>
                </a:lnTo>
                <a:lnTo>
                  <a:pt x="40481" y="4763"/>
                </a:lnTo>
                <a:lnTo>
                  <a:pt x="21431" y="0"/>
                </a:lnTo>
                <a:lnTo>
                  <a:pt x="4763" y="2381"/>
                </a:lnTo>
                <a:lnTo>
                  <a:pt x="0" y="21431"/>
                </a:lnTo>
                <a:lnTo>
                  <a:pt x="16669" y="59531"/>
                </a:lnTo>
                <a:lnTo>
                  <a:pt x="59531" y="123825"/>
                </a:lnTo>
                <a:lnTo>
                  <a:pt x="107156" y="202406"/>
                </a:lnTo>
                <a:lnTo>
                  <a:pt x="173831" y="3071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227"/>
          <p:cNvSpPr/>
          <p:nvPr/>
        </p:nvSpPr>
        <p:spPr>
          <a:xfrm>
            <a:off x="5081588" y="4398963"/>
            <a:ext cx="498475" cy="430212"/>
          </a:xfrm>
          <a:custGeom>
            <a:avLst/>
            <a:gdLst/>
            <a:ahLst/>
            <a:cxnLst/>
            <a:rect l="l" t="t" r="r" b="b"/>
            <a:pathLst>
              <a:path w="497681" h="431006" extrusionOk="0">
                <a:moveTo>
                  <a:pt x="314325" y="102394"/>
                </a:moveTo>
                <a:lnTo>
                  <a:pt x="195262" y="176212"/>
                </a:lnTo>
                <a:lnTo>
                  <a:pt x="102393" y="226219"/>
                </a:lnTo>
                <a:lnTo>
                  <a:pt x="73818" y="235744"/>
                </a:lnTo>
                <a:lnTo>
                  <a:pt x="50006" y="238125"/>
                </a:lnTo>
                <a:lnTo>
                  <a:pt x="0" y="228600"/>
                </a:lnTo>
                <a:lnTo>
                  <a:pt x="290512" y="431006"/>
                </a:lnTo>
                <a:lnTo>
                  <a:pt x="292893" y="388144"/>
                </a:lnTo>
                <a:lnTo>
                  <a:pt x="295275" y="361950"/>
                </a:lnTo>
                <a:lnTo>
                  <a:pt x="304800" y="319087"/>
                </a:lnTo>
                <a:lnTo>
                  <a:pt x="333375" y="264319"/>
                </a:lnTo>
                <a:lnTo>
                  <a:pt x="404812" y="159544"/>
                </a:lnTo>
                <a:lnTo>
                  <a:pt x="488156" y="59531"/>
                </a:lnTo>
                <a:lnTo>
                  <a:pt x="497681" y="30956"/>
                </a:lnTo>
                <a:lnTo>
                  <a:pt x="497681" y="7144"/>
                </a:lnTo>
                <a:lnTo>
                  <a:pt x="490537" y="0"/>
                </a:lnTo>
                <a:lnTo>
                  <a:pt x="457200" y="4762"/>
                </a:lnTo>
                <a:lnTo>
                  <a:pt x="314325" y="10239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02C68AD-8D2A-9B43-A6EE-FBABAFC4072B}"/>
              </a:ext>
            </a:extLst>
          </p:cNvPr>
          <p:cNvGrpSpPr/>
          <p:nvPr/>
        </p:nvGrpSpPr>
        <p:grpSpPr>
          <a:xfrm>
            <a:off x="2939213" y="1562179"/>
            <a:ext cx="4103688" cy="4352925"/>
            <a:chOff x="3095625" y="1706563"/>
            <a:chExt cx="4103688" cy="4352925"/>
          </a:xfrm>
        </p:grpSpPr>
        <p:sp>
          <p:nvSpPr>
            <p:cNvPr id="17" name="Google Shape;2505;p227">
              <a:extLst>
                <a:ext uri="{FF2B5EF4-FFF2-40B4-BE49-F238E27FC236}">
                  <a16:creationId xmlns:a16="http://schemas.microsoft.com/office/drawing/2014/main" id="{191B7E8F-A844-0D4F-B4B2-D07545EF0959}"/>
                </a:ext>
              </a:extLst>
            </p:cNvPr>
            <p:cNvSpPr/>
            <p:nvPr/>
          </p:nvSpPr>
          <p:spPr>
            <a:xfrm>
              <a:off x="3924300" y="1714500"/>
              <a:ext cx="773113" cy="3021013"/>
            </a:xfrm>
            <a:custGeom>
              <a:avLst/>
              <a:gdLst/>
              <a:ahLst/>
              <a:cxnLst/>
              <a:rect l="l" t="t" r="r" b="b"/>
              <a:pathLst>
                <a:path w="773430" h="3021330" extrusionOk="0">
                  <a:moveTo>
                    <a:pt x="727710" y="628650"/>
                  </a:moveTo>
                  <a:lnTo>
                    <a:pt x="727710" y="441960"/>
                  </a:lnTo>
                  <a:lnTo>
                    <a:pt x="731520" y="411480"/>
                  </a:lnTo>
                  <a:lnTo>
                    <a:pt x="754380" y="377190"/>
                  </a:lnTo>
                  <a:lnTo>
                    <a:pt x="769620" y="342900"/>
                  </a:lnTo>
                  <a:lnTo>
                    <a:pt x="773430" y="316230"/>
                  </a:lnTo>
                  <a:lnTo>
                    <a:pt x="769620" y="285750"/>
                  </a:lnTo>
                  <a:lnTo>
                    <a:pt x="746760" y="255270"/>
                  </a:lnTo>
                  <a:lnTo>
                    <a:pt x="720090" y="236220"/>
                  </a:lnTo>
                  <a:lnTo>
                    <a:pt x="651510" y="186690"/>
                  </a:lnTo>
                  <a:lnTo>
                    <a:pt x="575310" y="140970"/>
                  </a:lnTo>
                  <a:lnTo>
                    <a:pt x="464820" y="83820"/>
                  </a:lnTo>
                  <a:lnTo>
                    <a:pt x="342900" y="22860"/>
                  </a:lnTo>
                  <a:lnTo>
                    <a:pt x="293370" y="0"/>
                  </a:lnTo>
                  <a:lnTo>
                    <a:pt x="278130" y="3810"/>
                  </a:lnTo>
                  <a:lnTo>
                    <a:pt x="270510" y="15240"/>
                  </a:lnTo>
                  <a:lnTo>
                    <a:pt x="278130" y="41910"/>
                  </a:lnTo>
                  <a:lnTo>
                    <a:pt x="297180" y="72390"/>
                  </a:lnTo>
                  <a:lnTo>
                    <a:pt x="346710" y="118110"/>
                  </a:lnTo>
                  <a:lnTo>
                    <a:pt x="392430" y="163830"/>
                  </a:lnTo>
                  <a:lnTo>
                    <a:pt x="430530" y="213360"/>
                  </a:lnTo>
                  <a:lnTo>
                    <a:pt x="453390" y="243840"/>
                  </a:lnTo>
                  <a:lnTo>
                    <a:pt x="464820" y="278130"/>
                  </a:lnTo>
                  <a:lnTo>
                    <a:pt x="476250" y="388620"/>
                  </a:lnTo>
                  <a:lnTo>
                    <a:pt x="487680" y="666750"/>
                  </a:lnTo>
                  <a:lnTo>
                    <a:pt x="502920" y="777240"/>
                  </a:lnTo>
                  <a:lnTo>
                    <a:pt x="506730" y="1306830"/>
                  </a:lnTo>
                  <a:lnTo>
                    <a:pt x="502920" y="1615440"/>
                  </a:lnTo>
                  <a:lnTo>
                    <a:pt x="495300" y="1687830"/>
                  </a:lnTo>
                  <a:lnTo>
                    <a:pt x="487680" y="1760220"/>
                  </a:lnTo>
                  <a:lnTo>
                    <a:pt x="483870" y="1874520"/>
                  </a:lnTo>
                  <a:lnTo>
                    <a:pt x="457200" y="2004060"/>
                  </a:lnTo>
                  <a:lnTo>
                    <a:pt x="384810" y="2251710"/>
                  </a:lnTo>
                  <a:lnTo>
                    <a:pt x="320040" y="2415540"/>
                  </a:lnTo>
                  <a:lnTo>
                    <a:pt x="243840" y="2583180"/>
                  </a:lnTo>
                  <a:lnTo>
                    <a:pt x="148590" y="2762250"/>
                  </a:lnTo>
                  <a:lnTo>
                    <a:pt x="41910" y="2922270"/>
                  </a:lnTo>
                  <a:lnTo>
                    <a:pt x="7620" y="2975610"/>
                  </a:lnTo>
                  <a:lnTo>
                    <a:pt x="0" y="3002280"/>
                  </a:lnTo>
                  <a:lnTo>
                    <a:pt x="7620" y="3021330"/>
                  </a:lnTo>
                  <a:lnTo>
                    <a:pt x="22860" y="3021330"/>
                  </a:lnTo>
                  <a:lnTo>
                    <a:pt x="53340" y="3009900"/>
                  </a:lnTo>
                  <a:lnTo>
                    <a:pt x="148590" y="2914650"/>
                  </a:lnTo>
                  <a:lnTo>
                    <a:pt x="236220" y="2815590"/>
                  </a:lnTo>
                  <a:lnTo>
                    <a:pt x="323850" y="2712720"/>
                  </a:lnTo>
                  <a:lnTo>
                    <a:pt x="415290" y="2594610"/>
                  </a:lnTo>
                  <a:lnTo>
                    <a:pt x="499110" y="2461260"/>
                  </a:lnTo>
                  <a:lnTo>
                    <a:pt x="556260" y="2362200"/>
                  </a:lnTo>
                  <a:lnTo>
                    <a:pt x="590550" y="2286000"/>
                  </a:lnTo>
                  <a:lnTo>
                    <a:pt x="624840" y="2186940"/>
                  </a:lnTo>
                  <a:lnTo>
                    <a:pt x="655320" y="2076450"/>
                  </a:lnTo>
                  <a:lnTo>
                    <a:pt x="674370" y="1988820"/>
                  </a:lnTo>
                  <a:lnTo>
                    <a:pt x="689610" y="1885950"/>
                  </a:lnTo>
                  <a:lnTo>
                    <a:pt x="704850" y="1760220"/>
                  </a:lnTo>
                  <a:lnTo>
                    <a:pt x="716280" y="1645920"/>
                  </a:lnTo>
                  <a:lnTo>
                    <a:pt x="723900" y="1550670"/>
                  </a:lnTo>
                  <a:lnTo>
                    <a:pt x="731520" y="1253490"/>
                  </a:lnTo>
                  <a:lnTo>
                    <a:pt x="727710" y="6286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506;p227">
              <a:extLst>
                <a:ext uri="{FF2B5EF4-FFF2-40B4-BE49-F238E27FC236}">
                  <a16:creationId xmlns:a16="http://schemas.microsoft.com/office/drawing/2014/main" id="{CC0F9D75-609C-AB42-93D8-81709D2E9383}"/>
                </a:ext>
              </a:extLst>
            </p:cNvPr>
            <p:cNvSpPr/>
            <p:nvPr/>
          </p:nvSpPr>
          <p:spPr>
            <a:xfrm>
              <a:off x="5170488" y="1706563"/>
              <a:ext cx="530225" cy="2857500"/>
            </a:xfrm>
            <a:custGeom>
              <a:avLst/>
              <a:gdLst/>
              <a:ahLst/>
              <a:cxnLst/>
              <a:rect l="l" t="t" r="r" b="b"/>
              <a:pathLst>
                <a:path w="530352" h="2856586" extrusionOk="0">
                  <a:moveTo>
                    <a:pt x="234087" y="727862"/>
                  </a:moveTo>
                  <a:cubicBezTo>
                    <a:pt x="232868" y="646176"/>
                    <a:pt x="231648" y="564489"/>
                    <a:pt x="230429" y="482803"/>
                  </a:cubicBezTo>
                  <a:lnTo>
                    <a:pt x="226771" y="391363"/>
                  </a:lnTo>
                  <a:lnTo>
                    <a:pt x="215799" y="318211"/>
                  </a:lnTo>
                  <a:lnTo>
                    <a:pt x="197511" y="256032"/>
                  </a:lnTo>
                  <a:lnTo>
                    <a:pt x="160935" y="186538"/>
                  </a:lnTo>
                  <a:lnTo>
                    <a:pt x="120701" y="131674"/>
                  </a:lnTo>
                  <a:lnTo>
                    <a:pt x="65837" y="87782"/>
                  </a:lnTo>
                  <a:lnTo>
                    <a:pt x="25603" y="69494"/>
                  </a:lnTo>
                  <a:lnTo>
                    <a:pt x="14631" y="54864"/>
                  </a:lnTo>
                  <a:lnTo>
                    <a:pt x="0" y="29261"/>
                  </a:lnTo>
                  <a:lnTo>
                    <a:pt x="3658" y="14630"/>
                  </a:lnTo>
                  <a:lnTo>
                    <a:pt x="65837" y="0"/>
                  </a:lnTo>
                  <a:lnTo>
                    <a:pt x="128016" y="0"/>
                  </a:lnTo>
                  <a:lnTo>
                    <a:pt x="186538" y="7315"/>
                  </a:lnTo>
                  <a:lnTo>
                    <a:pt x="259690" y="36576"/>
                  </a:lnTo>
                  <a:lnTo>
                    <a:pt x="329184" y="69494"/>
                  </a:lnTo>
                  <a:lnTo>
                    <a:pt x="376733" y="98755"/>
                  </a:lnTo>
                  <a:lnTo>
                    <a:pt x="420624" y="124358"/>
                  </a:lnTo>
                  <a:lnTo>
                    <a:pt x="486461" y="175565"/>
                  </a:lnTo>
                  <a:lnTo>
                    <a:pt x="519379" y="212141"/>
                  </a:lnTo>
                  <a:lnTo>
                    <a:pt x="526695" y="230429"/>
                  </a:lnTo>
                  <a:lnTo>
                    <a:pt x="530352" y="263347"/>
                  </a:lnTo>
                  <a:lnTo>
                    <a:pt x="515722" y="296266"/>
                  </a:lnTo>
                  <a:lnTo>
                    <a:pt x="501091" y="332842"/>
                  </a:lnTo>
                  <a:lnTo>
                    <a:pt x="482803" y="413309"/>
                  </a:lnTo>
                  <a:lnTo>
                    <a:pt x="471831" y="471830"/>
                  </a:lnTo>
                  <a:lnTo>
                    <a:pt x="460858" y="596189"/>
                  </a:lnTo>
                  <a:cubicBezTo>
                    <a:pt x="463296" y="798576"/>
                    <a:pt x="465735" y="1000963"/>
                    <a:pt x="468173" y="1203350"/>
                  </a:cubicBezTo>
                  <a:cubicBezTo>
                    <a:pt x="466954" y="1466697"/>
                    <a:pt x="465734" y="1730045"/>
                    <a:pt x="464515" y="1993392"/>
                  </a:cubicBezTo>
                  <a:lnTo>
                    <a:pt x="486461" y="2088490"/>
                  </a:lnTo>
                  <a:lnTo>
                    <a:pt x="468173" y="2545690"/>
                  </a:lnTo>
                  <a:lnTo>
                    <a:pt x="464515" y="2604211"/>
                  </a:lnTo>
                  <a:lnTo>
                    <a:pt x="453543" y="2655418"/>
                  </a:lnTo>
                  <a:lnTo>
                    <a:pt x="424282" y="2754173"/>
                  </a:lnTo>
                  <a:lnTo>
                    <a:pt x="384048" y="2827325"/>
                  </a:lnTo>
                  <a:lnTo>
                    <a:pt x="354787" y="2849270"/>
                  </a:lnTo>
                  <a:lnTo>
                    <a:pt x="329184" y="2856586"/>
                  </a:lnTo>
                  <a:lnTo>
                    <a:pt x="310896" y="2852928"/>
                  </a:lnTo>
                  <a:lnTo>
                    <a:pt x="285293" y="2809037"/>
                  </a:lnTo>
                  <a:lnTo>
                    <a:pt x="234087" y="2666390"/>
                  </a:lnTo>
                  <a:lnTo>
                    <a:pt x="215799" y="2604211"/>
                  </a:lnTo>
                  <a:lnTo>
                    <a:pt x="219456" y="2538374"/>
                  </a:lnTo>
                  <a:cubicBezTo>
                    <a:pt x="220675" y="2471318"/>
                    <a:pt x="221895" y="2404262"/>
                    <a:pt x="223114" y="2337206"/>
                  </a:cubicBezTo>
                  <a:lnTo>
                    <a:pt x="234087" y="2128723"/>
                  </a:lnTo>
                  <a:lnTo>
                    <a:pt x="241402" y="2000707"/>
                  </a:lnTo>
                  <a:cubicBezTo>
                    <a:pt x="238964" y="1583741"/>
                    <a:pt x="236525" y="1166774"/>
                    <a:pt x="234087" y="727862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507;p227">
              <a:extLst>
                <a:ext uri="{FF2B5EF4-FFF2-40B4-BE49-F238E27FC236}">
                  <a16:creationId xmlns:a16="http://schemas.microsoft.com/office/drawing/2014/main" id="{B2E5591F-93AA-704E-949D-6A155EED6D6D}"/>
                </a:ext>
              </a:extLst>
            </p:cNvPr>
            <p:cNvSpPr/>
            <p:nvPr/>
          </p:nvSpPr>
          <p:spPr>
            <a:xfrm>
              <a:off x="3109913" y="4649788"/>
              <a:ext cx="558800" cy="1282700"/>
            </a:xfrm>
            <a:custGeom>
              <a:avLst/>
              <a:gdLst/>
              <a:ahLst/>
              <a:cxnLst/>
              <a:rect l="l" t="t" r="r" b="b"/>
              <a:pathLst>
                <a:path w="559593" h="1281113" extrusionOk="0">
                  <a:moveTo>
                    <a:pt x="273843" y="531019"/>
                  </a:moveTo>
                  <a:lnTo>
                    <a:pt x="200025" y="623888"/>
                  </a:lnTo>
                  <a:lnTo>
                    <a:pt x="100012" y="733425"/>
                  </a:lnTo>
                  <a:lnTo>
                    <a:pt x="40481" y="788194"/>
                  </a:lnTo>
                  <a:lnTo>
                    <a:pt x="33337" y="800100"/>
                  </a:lnTo>
                  <a:lnTo>
                    <a:pt x="21431" y="840582"/>
                  </a:lnTo>
                  <a:lnTo>
                    <a:pt x="9525" y="897732"/>
                  </a:lnTo>
                  <a:lnTo>
                    <a:pt x="0" y="966788"/>
                  </a:lnTo>
                  <a:lnTo>
                    <a:pt x="0" y="1031082"/>
                  </a:lnTo>
                  <a:cubicBezTo>
                    <a:pt x="794" y="1058863"/>
                    <a:pt x="1587" y="1086644"/>
                    <a:pt x="2381" y="1114425"/>
                  </a:cubicBezTo>
                  <a:lnTo>
                    <a:pt x="7143" y="1183482"/>
                  </a:lnTo>
                  <a:lnTo>
                    <a:pt x="16668" y="1226344"/>
                  </a:lnTo>
                  <a:lnTo>
                    <a:pt x="30956" y="1257300"/>
                  </a:lnTo>
                  <a:lnTo>
                    <a:pt x="42862" y="1271588"/>
                  </a:lnTo>
                  <a:lnTo>
                    <a:pt x="57150" y="1278732"/>
                  </a:lnTo>
                  <a:lnTo>
                    <a:pt x="85725" y="1281113"/>
                  </a:lnTo>
                  <a:lnTo>
                    <a:pt x="116681" y="1271588"/>
                  </a:lnTo>
                  <a:lnTo>
                    <a:pt x="152400" y="1238250"/>
                  </a:lnTo>
                  <a:lnTo>
                    <a:pt x="204787" y="1166813"/>
                  </a:lnTo>
                  <a:lnTo>
                    <a:pt x="280987" y="1057275"/>
                  </a:lnTo>
                  <a:lnTo>
                    <a:pt x="364331" y="928688"/>
                  </a:lnTo>
                  <a:lnTo>
                    <a:pt x="407193" y="854869"/>
                  </a:lnTo>
                  <a:lnTo>
                    <a:pt x="452437" y="757238"/>
                  </a:lnTo>
                  <a:lnTo>
                    <a:pt x="476250" y="700088"/>
                  </a:lnTo>
                  <a:lnTo>
                    <a:pt x="502443" y="607219"/>
                  </a:lnTo>
                  <a:lnTo>
                    <a:pt x="528637" y="490538"/>
                  </a:lnTo>
                  <a:lnTo>
                    <a:pt x="545306" y="373857"/>
                  </a:lnTo>
                  <a:lnTo>
                    <a:pt x="557212" y="200025"/>
                  </a:lnTo>
                  <a:cubicBezTo>
                    <a:pt x="558006" y="154781"/>
                    <a:pt x="558799" y="109538"/>
                    <a:pt x="559593" y="64294"/>
                  </a:cubicBezTo>
                  <a:lnTo>
                    <a:pt x="554831" y="14288"/>
                  </a:lnTo>
                  <a:lnTo>
                    <a:pt x="542925" y="2382"/>
                  </a:lnTo>
                  <a:lnTo>
                    <a:pt x="526256" y="0"/>
                  </a:lnTo>
                  <a:lnTo>
                    <a:pt x="502443" y="16669"/>
                  </a:lnTo>
                  <a:lnTo>
                    <a:pt x="488156" y="47625"/>
                  </a:lnTo>
                  <a:lnTo>
                    <a:pt x="476250" y="119063"/>
                  </a:lnTo>
                  <a:lnTo>
                    <a:pt x="450056" y="209550"/>
                  </a:lnTo>
                  <a:lnTo>
                    <a:pt x="402431" y="326232"/>
                  </a:lnTo>
                  <a:lnTo>
                    <a:pt x="342900" y="435769"/>
                  </a:lnTo>
                  <a:lnTo>
                    <a:pt x="273843" y="53101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508;p227">
              <a:extLst>
                <a:ext uri="{FF2B5EF4-FFF2-40B4-BE49-F238E27FC236}">
                  <a16:creationId xmlns:a16="http://schemas.microsoft.com/office/drawing/2014/main" id="{4BAB47AC-89A9-F349-9743-592830DD7A96}"/>
                </a:ext>
              </a:extLst>
            </p:cNvPr>
            <p:cNvSpPr/>
            <p:nvPr/>
          </p:nvSpPr>
          <p:spPr>
            <a:xfrm>
              <a:off x="6373813" y="4391025"/>
              <a:ext cx="825500" cy="969963"/>
            </a:xfrm>
            <a:custGeom>
              <a:avLst/>
              <a:gdLst/>
              <a:ahLst/>
              <a:cxnLst/>
              <a:rect l="l" t="t" r="r" b="b"/>
              <a:pathLst>
                <a:path w="823913" h="969169" extrusionOk="0">
                  <a:moveTo>
                    <a:pt x="423863" y="550069"/>
                  </a:moveTo>
                  <a:lnTo>
                    <a:pt x="366713" y="454819"/>
                  </a:lnTo>
                  <a:lnTo>
                    <a:pt x="314325" y="369094"/>
                  </a:lnTo>
                  <a:lnTo>
                    <a:pt x="261938" y="295275"/>
                  </a:lnTo>
                  <a:lnTo>
                    <a:pt x="200025" y="226219"/>
                  </a:lnTo>
                  <a:lnTo>
                    <a:pt x="119063" y="147638"/>
                  </a:lnTo>
                  <a:lnTo>
                    <a:pt x="40482" y="80963"/>
                  </a:lnTo>
                  <a:lnTo>
                    <a:pt x="11907" y="54769"/>
                  </a:lnTo>
                  <a:lnTo>
                    <a:pt x="0" y="30956"/>
                  </a:lnTo>
                  <a:lnTo>
                    <a:pt x="2382" y="9525"/>
                  </a:lnTo>
                  <a:lnTo>
                    <a:pt x="9525" y="0"/>
                  </a:lnTo>
                  <a:lnTo>
                    <a:pt x="23813" y="0"/>
                  </a:lnTo>
                  <a:lnTo>
                    <a:pt x="76200" y="21431"/>
                  </a:lnTo>
                  <a:lnTo>
                    <a:pt x="157163" y="59531"/>
                  </a:lnTo>
                  <a:lnTo>
                    <a:pt x="261938" y="114300"/>
                  </a:lnTo>
                  <a:lnTo>
                    <a:pt x="390525" y="190500"/>
                  </a:lnTo>
                  <a:lnTo>
                    <a:pt x="473869" y="247650"/>
                  </a:lnTo>
                  <a:lnTo>
                    <a:pt x="569119" y="316706"/>
                  </a:lnTo>
                  <a:lnTo>
                    <a:pt x="652463" y="395288"/>
                  </a:lnTo>
                  <a:lnTo>
                    <a:pt x="711994" y="466725"/>
                  </a:lnTo>
                  <a:lnTo>
                    <a:pt x="754857" y="533400"/>
                  </a:lnTo>
                  <a:lnTo>
                    <a:pt x="788194" y="597694"/>
                  </a:lnTo>
                  <a:lnTo>
                    <a:pt x="807244" y="661988"/>
                  </a:lnTo>
                  <a:lnTo>
                    <a:pt x="819150" y="714375"/>
                  </a:lnTo>
                  <a:lnTo>
                    <a:pt x="823913" y="762000"/>
                  </a:lnTo>
                  <a:lnTo>
                    <a:pt x="819150" y="823913"/>
                  </a:lnTo>
                  <a:lnTo>
                    <a:pt x="807244" y="876300"/>
                  </a:lnTo>
                  <a:lnTo>
                    <a:pt x="788194" y="923925"/>
                  </a:lnTo>
                  <a:lnTo>
                    <a:pt x="769144" y="952500"/>
                  </a:lnTo>
                  <a:lnTo>
                    <a:pt x="747713" y="969169"/>
                  </a:lnTo>
                  <a:lnTo>
                    <a:pt x="721519" y="969169"/>
                  </a:lnTo>
                  <a:lnTo>
                    <a:pt x="690563" y="954881"/>
                  </a:lnTo>
                  <a:lnTo>
                    <a:pt x="659607" y="923925"/>
                  </a:lnTo>
                  <a:lnTo>
                    <a:pt x="597694" y="826294"/>
                  </a:lnTo>
                  <a:lnTo>
                    <a:pt x="483394" y="645319"/>
                  </a:lnTo>
                  <a:lnTo>
                    <a:pt x="423863" y="55006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509;p227">
              <a:extLst>
                <a:ext uri="{FF2B5EF4-FFF2-40B4-BE49-F238E27FC236}">
                  <a16:creationId xmlns:a16="http://schemas.microsoft.com/office/drawing/2014/main" id="{92DF7D87-04EF-5943-A237-187002A7644C}"/>
                </a:ext>
              </a:extLst>
            </p:cNvPr>
            <p:cNvSpPr/>
            <p:nvPr/>
          </p:nvSpPr>
          <p:spPr>
            <a:xfrm>
              <a:off x="4926013" y="4545013"/>
              <a:ext cx="619125" cy="717550"/>
            </a:xfrm>
            <a:custGeom>
              <a:avLst/>
              <a:gdLst/>
              <a:ahLst/>
              <a:cxnLst/>
              <a:rect l="l" t="t" r="r" b="b"/>
              <a:pathLst>
                <a:path w="619125" h="716757" extrusionOk="0">
                  <a:moveTo>
                    <a:pt x="71438" y="197644"/>
                  </a:moveTo>
                  <a:lnTo>
                    <a:pt x="47625" y="142875"/>
                  </a:lnTo>
                  <a:lnTo>
                    <a:pt x="21432" y="83344"/>
                  </a:lnTo>
                  <a:lnTo>
                    <a:pt x="7144" y="40482"/>
                  </a:lnTo>
                  <a:lnTo>
                    <a:pt x="0" y="16669"/>
                  </a:lnTo>
                  <a:lnTo>
                    <a:pt x="7144" y="2382"/>
                  </a:lnTo>
                  <a:lnTo>
                    <a:pt x="21432" y="0"/>
                  </a:lnTo>
                  <a:lnTo>
                    <a:pt x="52388" y="11907"/>
                  </a:lnTo>
                  <a:lnTo>
                    <a:pt x="73819" y="30957"/>
                  </a:lnTo>
                  <a:lnTo>
                    <a:pt x="119063" y="80963"/>
                  </a:lnTo>
                  <a:lnTo>
                    <a:pt x="180975" y="142875"/>
                  </a:lnTo>
                  <a:lnTo>
                    <a:pt x="230982" y="183357"/>
                  </a:lnTo>
                  <a:lnTo>
                    <a:pt x="271463" y="209550"/>
                  </a:lnTo>
                  <a:lnTo>
                    <a:pt x="321469" y="233363"/>
                  </a:lnTo>
                  <a:lnTo>
                    <a:pt x="597694" y="411957"/>
                  </a:lnTo>
                  <a:lnTo>
                    <a:pt x="611982" y="552450"/>
                  </a:lnTo>
                  <a:lnTo>
                    <a:pt x="619125" y="647700"/>
                  </a:lnTo>
                  <a:lnTo>
                    <a:pt x="616744" y="671513"/>
                  </a:lnTo>
                  <a:lnTo>
                    <a:pt x="604838" y="692944"/>
                  </a:lnTo>
                  <a:lnTo>
                    <a:pt x="590550" y="707232"/>
                  </a:lnTo>
                  <a:lnTo>
                    <a:pt x="566738" y="716757"/>
                  </a:lnTo>
                  <a:lnTo>
                    <a:pt x="547688" y="714375"/>
                  </a:lnTo>
                  <a:lnTo>
                    <a:pt x="514350" y="695325"/>
                  </a:lnTo>
                  <a:lnTo>
                    <a:pt x="450057" y="642938"/>
                  </a:lnTo>
                  <a:lnTo>
                    <a:pt x="371475" y="576263"/>
                  </a:lnTo>
                  <a:lnTo>
                    <a:pt x="259557" y="466725"/>
                  </a:lnTo>
                  <a:lnTo>
                    <a:pt x="178594" y="366713"/>
                  </a:lnTo>
                  <a:lnTo>
                    <a:pt x="121444" y="285750"/>
                  </a:lnTo>
                  <a:lnTo>
                    <a:pt x="71438" y="1976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510;p227">
              <a:extLst>
                <a:ext uri="{FF2B5EF4-FFF2-40B4-BE49-F238E27FC236}">
                  <a16:creationId xmlns:a16="http://schemas.microsoft.com/office/drawing/2014/main" id="{65487758-C419-C74A-BB8A-85E04EF2EE1E}"/>
                </a:ext>
              </a:extLst>
            </p:cNvPr>
            <p:cNvSpPr/>
            <p:nvPr/>
          </p:nvSpPr>
          <p:spPr>
            <a:xfrm>
              <a:off x="4141788" y="4681538"/>
              <a:ext cx="2944812" cy="1377950"/>
            </a:xfrm>
            <a:custGeom>
              <a:avLst/>
              <a:gdLst/>
              <a:ahLst/>
              <a:cxnLst/>
              <a:rect l="l" t="t" r="r" b="b"/>
              <a:pathLst>
                <a:path w="2945606" h="1378743" extrusionOk="0">
                  <a:moveTo>
                    <a:pt x="297656" y="357187"/>
                  </a:moveTo>
                  <a:lnTo>
                    <a:pt x="219075" y="259556"/>
                  </a:lnTo>
                  <a:lnTo>
                    <a:pt x="147637" y="152400"/>
                  </a:lnTo>
                  <a:lnTo>
                    <a:pt x="80962" y="45243"/>
                  </a:lnTo>
                  <a:lnTo>
                    <a:pt x="61912" y="14287"/>
                  </a:lnTo>
                  <a:lnTo>
                    <a:pt x="45244" y="4762"/>
                  </a:lnTo>
                  <a:lnTo>
                    <a:pt x="21431" y="0"/>
                  </a:lnTo>
                  <a:lnTo>
                    <a:pt x="2381" y="4762"/>
                  </a:lnTo>
                  <a:lnTo>
                    <a:pt x="0" y="19050"/>
                  </a:lnTo>
                  <a:lnTo>
                    <a:pt x="14287" y="61912"/>
                  </a:lnTo>
                  <a:lnTo>
                    <a:pt x="54769" y="154781"/>
                  </a:lnTo>
                  <a:lnTo>
                    <a:pt x="111919" y="271462"/>
                  </a:lnTo>
                  <a:lnTo>
                    <a:pt x="192881" y="409575"/>
                  </a:lnTo>
                  <a:lnTo>
                    <a:pt x="278606" y="542925"/>
                  </a:lnTo>
                  <a:lnTo>
                    <a:pt x="361950" y="647700"/>
                  </a:lnTo>
                  <a:lnTo>
                    <a:pt x="433387" y="733425"/>
                  </a:lnTo>
                  <a:lnTo>
                    <a:pt x="507206" y="809625"/>
                  </a:lnTo>
                  <a:lnTo>
                    <a:pt x="592931" y="888206"/>
                  </a:lnTo>
                  <a:lnTo>
                    <a:pt x="683419" y="962025"/>
                  </a:lnTo>
                  <a:lnTo>
                    <a:pt x="816769" y="1057275"/>
                  </a:lnTo>
                  <a:lnTo>
                    <a:pt x="885825" y="1097756"/>
                  </a:lnTo>
                  <a:lnTo>
                    <a:pt x="1002506" y="1145381"/>
                  </a:lnTo>
                  <a:lnTo>
                    <a:pt x="1123950" y="1195387"/>
                  </a:lnTo>
                  <a:lnTo>
                    <a:pt x="1231106" y="1233487"/>
                  </a:lnTo>
                  <a:lnTo>
                    <a:pt x="1350169" y="1269206"/>
                  </a:lnTo>
                  <a:lnTo>
                    <a:pt x="1464469" y="1300162"/>
                  </a:lnTo>
                  <a:lnTo>
                    <a:pt x="1562100" y="1323975"/>
                  </a:lnTo>
                  <a:lnTo>
                    <a:pt x="1664494" y="1343025"/>
                  </a:lnTo>
                  <a:lnTo>
                    <a:pt x="1776412" y="1362075"/>
                  </a:lnTo>
                  <a:lnTo>
                    <a:pt x="1897856" y="1373981"/>
                  </a:lnTo>
                  <a:lnTo>
                    <a:pt x="2019300" y="1378743"/>
                  </a:lnTo>
                  <a:lnTo>
                    <a:pt x="2124075" y="1378743"/>
                  </a:lnTo>
                  <a:lnTo>
                    <a:pt x="2228850" y="1378743"/>
                  </a:lnTo>
                  <a:lnTo>
                    <a:pt x="2343150" y="1373981"/>
                  </a:lnTo>
                  <a:lnTo>
                    <a:pt x="2436019" y="1369218"/>
                  </a:lnTo>
                  <a:lnTo>
                    <a:pt x="2609850" y="1347787"/>
                  </a:lnTo>
                  <a:lnTo>
                    <a:pt x="2778919" y="1316831"/>
                  </a:lnTo>
                  <a:lnTo>
                    <a:pt x="2876550" y="1293018"/>
                  </a:lnTo>
                  <a:lnTo>
                    <a:pt x="2897981" y="1276350"/>
                  </a:lnTo>
                  <a:lnTo>
                    <a:pt x="2926556" y="1243012"/>
                  </a:lnTo>
                  <a:lnTo>
                    <a:pt x="2943225" y="1207293"/>
                  </a:lnTo>
                  <a:lnTo>
                    <a:pt x="2945606" y="1183481"/>
                  </a:lnTo>
                  <a:lnTo>
                    <a:pt x="2936081" y="1152525"/>
                  </a:lnTo>
                  <a:lnTo>
                    <a:pt x="2919412" y="1133475"/>
                  </a:lnTo>
                  <a:lnTo>
                    <a:pt x="2883694" y="1112043"/>
                  </a:lnTo>
                  <a:lnTo>
                    <a:pt x="2805112" y="1073943"/>
                  </a:lnTo>
                  <a:lnTo>
                    <a:pt x="2702719" y="1026318"/>
                  </a:lnTo>
                  <a:lnTo>
                    <a:pt x="2378869" y="1081087"/>
                  </a:lnTo>
                  <a:lnTo>
                    <a:pt x="2347912" y="1097756"/>
                  </a:lnTo>
                  <a:lnTo>
                    <a:pt x="2314575" y="1107281"/>
                  </a:lnTo>
                  <a:lnTo>
                    <a:pt x="2235994" y="1112043"/>
                  </a:lnTo>
                  <a:lnTo>
                    <a:pt x="1995487" y="1104900"/>
                  </a:lnTo>
                  <a:lnTo>
                    <a:pt x="1719262" y="1085850"/>
                  </a:lnTo>
                  <a:lnTo>
                    <a:pt x="1466850" y="1047750"/>
                  </a:lnTo>
                  <a:lnTo>
                    <a:pt x="1273969" y="1004887"/>
                  </a:lnTo>
                  <a:lnTo>
                    <a:pt x="1131094" y="959643"/>
                  </a:lnTo>
                  <a:lnTo>
                    <a:pt x="983456" y="902493"/>
                  </a:lnTo>
                  <a:lnTo>
                    <a:pt x="850106" y="833437"/>
                  </a:lnTo>
                  <a:lnTo>
                    <a:pt x="728662" y="759618"/>
                  </a:lnTo>
                  <a:lnTo>
                    <a:pt x="623887" y="681037"/>
                  </a:lnTo>
                  <a:lnTo>
                    <a:pt x="511969" y="583406"/>
                  </a:lnTo>
                  <a:lnTo>
                    <a:pt x="421481" y="497681"/>
                  </a:lnTo>
                  <a:lnTo>
                    <a:pt x="297656" y="35718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511;p227">
              <a:extLst>
                <a:ext uri="{FF2B5EF4-FFF2-40B4-BE49-F238E27FC236}">
                  <a16:creationId xmlns:a16="http://schemas.microsoft.com/office/drawing/2014/main" id="{20258998-30F7-C44D-95F3-B75CF3E80289}"/>
                </a:ext>
              </a:extLst>
            </p:cNvPr>
            <p:cNvSpPr/>
            <p:nvPr/>
          </p:nvSpPr>
          <p:spPr>
            <a:xfrm>
              <a:off x="3186113" y="2351088"/>
              <a:ext cx="1412875" cy="315912"/>
            </a:xfrm>
            <a:custGeom>
              <a:avLst/>
              <a:gdLst/>
              <a:ahLst/>
              <a:cxnLst/>
              <a:rect l="l" t="t" r="r" b="b"/>
              <a:pathLst>
                <a:path w="1412081" h="316706" extrusionOk="0">
                  <a:moveTo>
                    <a:pt x="716756" y="85725"/>
                  </a:moveTo>
                  <a:lnTo>
                    <a:pt x="881062" y="64294"/>
                  </a:lnTo>
                  <a:lnTo>
                    <a:pt x="1071562" y="30956"/>
                  </a:lnTo>
                  <a:lnTo>
                    <a:pt x="1235868" y="0"/>
                  </a:lnTo>
                  <a:lnTo>
                    <a:pt x="1412081" y="66675"/>
                  </a:lnTo>
                  <a:lnTo>
                    <a:pt x="1269206" y="159544"/>
                  </a:lnTo>
                  <a:lnTo>
                    <a:pt x="1100137" y="178594"/>
                  </a:lnTo>
                  <a:lnTo>
                    <a:pt x="795337" y="221456"/>
                  </a:lnTo>
                  <a:lnTo>
                    <a:pt x="535781" y="261937"/>
                  </a:lnTo>
                  <a:lnTo>
                    <a:pt x="454818" y="271462"/>
                  </a:lnTo>
                  <a:lnTo>
                    <a:pt x="335756" y="302419"/>
                  </a:lnTo>
                  <a:lnTo>
                    <a:pt x="250031" y="316706"/>
                  </a:lnTo>
                  <a:lnTo>
                    <a:pt x="238125" y="316706"/>
                  </a:lnTo>
                  <a:lnTo>
                    <a:pt x="209550" y="304800"/>
                  </a:lnTo>
                  <a:lnTo>
                    <a:pt x="152400" y="269081"/>
                  </a:lnTo>
                  <a:lnTo>
                    <a:pt x="109537" y="233362"/>
                  </a:lnTo>
                  <a:lnTo>
                    <a:pt x="80962" y="200025"/>
                  </a:lnTo>
                  <a:lnTo>
                    <a:pt x="52387" y="157162"/>
                  </a:lnTo>
                  <a:lnTo>
                    <a:pt x="21431" y="90487"/>
                  </a:lnTo>
                  <a:lnTo>
                    <a:pt x="4762" y="47625"/>
                  </a:lnTo>
                  <a:lnTo>
                    <a:pt x="0" y="23812"/>
                  </a:lnTo>
                  <a:lnTo>
                    <a:pt x="4762" y="9525"/>
                  </a:lnTo>
                  <a:lnTo>
                    <a:pt x="19050" y="9525"/>
                  </a:lnTo>
                  <a:lnTo>
                    <a:pt x="42862" y="16669"/>
                  </a:lnTo>
                  <a:lnTo>
                    <a:pt x="71437" y="33337"/>
                  </a:lnTo>
                  <a:lnTo>
                    <a:pt x="100012" y="59531"/>
                  </a:lnTo>
                  <a:lnTo>
                    <a:pt x="133350" y="80962"/>
                  </a:lnTo>
                  <a:lnTo>
                    <a:pt x="173831" y="97631"/>
                  </a:lnTo>
                  <a:lnTo>
                    <a:pt x="214312" y="111919"/>
                  </a:lnTo>
                  <a:lnTo>
                    <a:pt x="257175" y="116681"/>
                  </a:lnTo>
                  <a:lnTo>
                    <a:pt x="326231" y="116681"/>
                  </a:lnTo>
                  <a:lnTo>
                    <a:pt x="495300" y="109537"/>
                  </a:lnTo>
                  <a:lnTo>
                    <a:pt x="716756" y="857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512;p227">
              <a:extLst>
                <a:ext uri="{FF2B5EF4-FFF2-40B4-BE49-F238E27FC236}">
                  <a16:creationId xmlns:a16="http://schemas.microsoft.com/office/drawing/2014/main" id="{6B3EBDEB-7DE5-2840-9329-D6ABC0F3E53D}"/>
                </a:ext>
              </a:extLst>
            </p:cNvPr>
            <p:cNvSpPr/>
            <p:nvPr/>
          </p:nvSpPr>
          <p:spPr>
            <a:xfrm>
              <a:off x="3163888" y="2976563"/>
              <a:ext cx="1447800" cy="412750"/>
            </a:xfrm>
            <a:custGeom>
              <a:avLst/>
              <a:gdLst/>
              <a:ahLst/>
              <a:cxnLst/>
              <a:rect l="l" t="t" r="r" b="b"/>
              <a:pathLst>
                <a:path w="1447800" h="411956" extrusionOk="0">
                  <a:moveTo>
                    <a:pt x="633413" y="140493"/>
                  </a:moveTo>
                  <a:lnTo>
                    <a:pt x="1016794" y="59531"/>
                  </a:lnTo>
                  <a:lnTo>
                    <a:pt x="1283494" y="0"/>
                  </a:lnTo>
                  <a:lnTo>
                    <a:pt x="1447800" y="83343"/>
                  </a:lnTo>
                  <a:lnTo>
                    <a:pt x="1281113" y="178593"/>
                  </a:lnTo>
                  <a:lnTo>
                    <a:pt x="1095375" y="211931"/>
                  </a:lnTo>
                  <a:lnTo>
                    <a:pt x="864394" y="257175"/>
                  </a:lnTo>
                  <a:lnTo>
                    <a:pt x="657225" y="300037"/>
                  </a:lnTo>
                  <a:lnTo>
                    <a:pt x="471488" y="347662"/>
                  </a:lnTo>
                  <a:lnTo>
                    <a:pt x="359569" y="378618"/>
                  </a:lnTo>
                  <a:lnTo>
                    <a:pt x="300038" y="400050"/>
                  </a:lnTo>
                  <a:lnTo>
                    <a:pt x="261938" y="411956"/>
                  </a:lnTo>
                  <a:lnTo>
                    <a:pt x="235744" y="411956"/>
                  </a:lnTo>
                  <a:lnTo>
                    <a:pt x="207169" y="404812"/>
                  </a:lnTo>
                  <a:lnTo>
                    <a:pt x="176213" y="390525"/>
                  </a:lnTo>
                  <a:lnTo>
                    <a:pt x="147638" y="366712"/>
                  </a:lnTo>
                  <a:lnTo>
                    <a:pt x="107157" y="326231"/>
                  </a:lnTo>
                  <a:lnTo>
                    <a:pt x="50007" y="238125"/>
                  </a:lnTo>
                  <a:lnTo>
                    <a:pt x="9525" y="154781"/>
                  </a:lnTo>
                  <a:lnTo>
                    <a:pt x="0" y="123825"/>
                  </a:lnTo>
                  <a:lnTo>
                    <a:pt x="2382" y="107156"/>
                  </a:lnTo>
                  <a:lnTo>
                    <a:pt x="21432" y="100012"/>
                  </a:lnTo>
                  <a:lnTo>
                    <a:pt x="42863" y="107156"/>
                  </a:lnTo>
                  <a:lnTo>
                    <a:pt x="76200" y="128587"/>
                  </a:lnTo>
                  <a:lnTo>
                    <a:pt x="119063" y="161925"/>
                  </a:lnTo>
                  <a:lnTo>
                    <a:pt x="161925" y="188118"/>
                  </a:lnTo>
                  <a:lnTo>
                    <a:pt x="197644" y="200025"/>
                  </a:lnTo>
                  <a:lnTo>
                    <a:pt x="228600" y="207168"/>
                  </a:lnTo>
                  <a:lnTo>
                    <a:pt x="264319" y="207168"/>
                  </a:lnTo>
                  <a:lnTo>
                    <a:pt x="388144" y="185737"/>
                  </a:lnTo>
                  <a:lnTo>
                    <a:pt x="633413" y="14049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13;p227">
              <a:extLst>
                <a:ext uri="{FF2B5EF4-FFF2-40B4-BE49-F238E27FC236}">
                  <a16:creationId xmlns:a16="http://schemas.microsoft.com/office/drawing/2014/main" id="{812DD5F6-95AF-224C-9D96-157DEF18EEF6}"/>
                </a:ext>
              </a:extLst>
            </p:cNvPr>
            <p:cNvSpPr/>
            <p:nvPr/>
          </p:nvSpPr>
          <p:spPr>
            <a:xfrm>
              <a:off x="3095625" y="3576638"/>
              <a:ext cx="1443038" cy="590550"/>
            </a:xfrm>
            <a:custGeom>
              <a:avLst/>
              <a:gdLst/>
              <a:ahLst/>
              <a:cxnLst/>
              <a:rect l="l" t="t" r="r" b="b"/>
              <a:pathLst>
                <a:path w="1443505" h="590550" extrusionOk="0">
                  <a:moveTo>
                    <a:pt x="657692" y="252412"/>
                  </a:moveTo>
                  <a:lnTo>
                    <a:pt x="919630" y="157162"/>
                  </a:lnTo>
                  <a:lnTo>
                    <a:pt x="1324442" y="0"/>
                  </a:lnTo>
                  <a:lnTo>
                    <a:pt x="1443505" y="14287"/>
                  </a:lnTo>
                  <a:lnTo>
                    <a:pt x="1336348" y="90487"/>
                  </a:lnTo>
                  <a:lnTo>
                    <a:pt x="1164898" y="176212"/>
                  </a:lnTo>
                  <a:lnTo>
                    <a:pt x="919630" y="309562"/>
                  </a:lnTo>
                  <a:lnTo>
                    <a:pt x="729130" y="416718"/>
                  </a:lnTo>
                  <a:lnTo>
                    <a:pt x="636261" y="476250"/>
                  </a:lnTo>
                  <a:lnTo>
                    <a:pt x="571967" y="538162"/>
                  </a:lnTo>
                  <a:lnTo>
                    <a:pt x="514817" y="581025"/>
                  </a:lnTo>
                  <a:lnTo>
                    <a:pt x="498148" y="585787"/>
                  </a:lnTo>
                  <a:lnTo>
                    <a:pt x="457667" y="590550"/>
                  </a:lnTo>
                  <a:lnTo>
                    <a:pt x="381467" y="581025"/>
                  </a:lnTo>
                  <a:lnTo>
                    <a:pt x="321936" y="559593"/>
                  </a:lnTo>
                  <a:lnTo>
                    <a:pt x="262405" y="526256"/>
                  </a:lnTo>
                  <a:lnTo>
                    <a:pt x="193348" y="473868"/>
                  </a:lnTo>
                  <a:lnTo>
                    <a:pt x="131436" y="416718"/>
                  </a:lnTo>
                  <a:lnTo>
                    <a:pt x="48092" y="321468"/>
                  </a:lnTo>
                  <a:lnTo>
                    <a:pt x="9992" y="269081"/>
                  </a:lnTo>
                  <a:cubicBezTo>
                    <a:pt x="0" y="236608"/>
                    <a:pt x="467" y="248921"/>
                    <a:pt x="467" y="233362"/>
                  </a:cubicBezTo>
                  <a:lnTo>
                    <a:pt x="2848" y="211931"/>
                  </a:lnTo>
                  <a:lnTo>
                    <a:pt x="17136" y="209550"/>
                  </a:lnTo>
                  <a:lnTo>
                    <a:pt x="40948" y="216693"/>
                  </a:lnTo>
                  <a:lnTo>
                    <a:pt x="71905" y="235743"/>
                  </a:lnTo>
                  <a:lnTo>
                    <a:pt x="107623" y="261937"/>
                  </a:lnTo>
                  <a:lnTo>
                    <a:pt x="148105" y="285750"/>
                  </a:lnTo>
                  <a:lnTo>
                    <a:pt x="176680" y="302418"/>
                  </a:lnTo>
                  <a:lnTo>
                    <a:pt x="229067" y="326231"/>
                  </a:lnTo>
                  <a:lnTo>
                    <a:pt x="267167" y="338137"/>
                  </a:lnTo>
                  <a:lnTo>
                    <a:pt x="290980" y="345281"/>
                  </a:lnTo>
                  <a:lnTo>
                    <a:pt x="317173" y="350043"/>
                  </a:lnTo>
                  <a:lnTo>
                    <a:pt x="348130" y="352425"/>
                  </a:lnTo>
                  <a:lnTo>
                    <a:pt x="398136" y="342900"/>
                  </a:lnTo>
                  <a:lnTo>
                    <a:pt x="521961" y="297656"/>
                  </a:lnTo>
                  <a:lnTo>
                    <a:pt x="657692" y="2524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514;p227">
              <a:extLst>
                <a:ext uri="{FF2B5EF4-FFF2-40B4-BE49-F238E27FC236}">
                  <a16:creationId xmlns:a16="http://schemas.microsoft.com/office/drawing/2014/main" id="{0588DFCC-D2A8-C44A-A804-93AC6B85BC8A}"/>
                </a:ext>
              </a:extLst>
            </p:cNvPr>
            <p:cNvSpPr/>
            <p:nvPr/>
          </p:nvSpPr>
          <p:spPr>
            <a:xfrm>
              <a:off x="5438775" y="2105025"/>
              <a:ext cx="1290638" cy="363538"/>
            </a:xfrm>
            <a:custGeom>
              <a:avLst/>
              <a:gdLst/>
              <a:ahLst/>
              <a:cxnLst/>
              <a:rect l="l" t="t" r="r" b="b"/>
              <a:pathLst>
                <a:path w="1290638" h="364331" extrusionOk="0">
                  <a:moveTo>
                    <a:pt x="673894" y="335756"/>
                  </a:moveTo>
                  <a:lnTo>
                    <a:pt x="504825" y="357188"/>
                  </a:lnTo>
                  <a:lnTo>
                    <a:pt x="378619" y="364331"/>
                  </a:lnTo>
                  <a:lnTo>
                    <a:pt x="280988" y="354806"/>
                  </a:lnTo>
                  <a:lnTo>
                    <a:pt x="173831" y="335756"/>
                  </a:lnTo>
                  <a:lnTo>
                    <a:pt x="0" y="169069"/>
                  </a:lnTo>
                  <a:lnTo>
                    <a:pt x="178594" y="178594"/>
                  </a:lnTo>
                  <a:lnTo>
                    <a:pt x="264319" y="202406"/>
                  </a:lnTo>
                  <a:lnTo>
                    <a:pt x="292894" y="204788"/>
                  </a:lnTo>
                  <a:lnTo>
                    <a:pt x="371475" y="204788"/>
                  </a:lnTo>
                  <a:lnTo>
                    <a:pt x="452438" y="197644"/>
                  </a:lnTo>
                  <a:lnTo>
                    <a:pt x="533400" y="185738"/>
                  </a:lnTo>
                  <a:lnTo>
                    <a:pt x="590550" y="173831"/>
                  </a:lnTo>
                  <a:lnTo>
                    <a:pt x="650081" y="161925"/>
                  </a:lnTo>
                  <a:lnTo>
                    <a:pt x="721519" y="138113"/>
                  </a:lnTo>
                  <a:lnTo>
                    <a:pt x="790575" y="111919"/>
                  </a:lnTo>
                  <a:lnTo>
                    <a:pt x="854869" y="80963"/>
                  </a:lnTo>
                  <a:lnTo>
                    <a:pt x="921544" y="40481"/>
                  </a:lnTo>
                  <a:lnTo>
                    <a:pt x="966788" y="7144"/>
                  </a:lnTo>
                  <a:lnTo>
                    <a:pt x="985838" y="0"/>
                  </a:lnTo>
                  <a:lnTo>
                    <a:pt x="1054894" y="11906"/>
                  </a:lnTo>
                  <a:lnTo>
                    <a:pt x="1112044" y="23813"/>
                  </a:lnTo>
                  <a:lnTo>
                    <a:pt x="1162050" y="33338"/>
                  </a:lnTo>
                  <a:lnTo>
                    <a:pt x="1228725" y="52388"/>
                  </a:lnTo>
                  <a:lnTo>
                    <a:pt x="1259681" y="64294"/>
                  </a:lnTo>
                  <a:lnTo>
                    <a:pt x="1281113" y="80963"/>
                  </a:lnTo>
                  <a:lnTo>
                    <a:pt x="1290638" y="90488"/>
                  </a:lnTo>
                  <a:lnTo>
                    <a:pt x="1290638" y="102394"/>
                  </a:lnTo>
                  <a:lnTo>
                    <a:pt x="1281113" y="128588"/>
                  </a:lnTo>
                  <a:lnTo>
                    <a:pt x="1262063" y="161925"/>
                  </a:lnTo>
                  <a:lnTo>
                    <a:pt x="1231106" y="188119"/>
                  </a:lnTo>
                  <a:lnTo>
                    <a:pt x="1171575" y="216694"/>
                  </a:lnTo>
                  <a:lnTo>
                    <a:pt x="1050131" y="257175"/>
                  </a:lnTo>
                  <a:lnTo>
                    <a:pt x="923925" y="288131"/>
                  </a:lnTo>
                  <a:lnTo>
                    <a:pt x="673894" y="33575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515;p227">
              <a:extLst>
                <a:ext uri="{FF2B5EF4-FFF2-40B4-BE49-F238E27FC236}">
                  <a16:creationId xmlns:a16="http://schemas.microsoft.com/office/drawing/2014/main" id="{FDDAC13E-7D45-6D46-A534-7A64B9A38EF2}"/>
                </a:ext>
              </a:extLst>
            </p:cNvPr>
            <p:cNvSpPr/>
            <p:nvPr/>
          </p:nvSpPr>
          <p:spPr>
            <a:xfrm>
              <a:off x="5481638" y="2773363"/>
              <a:ext cx="1187450" cy="361950"/>
            </a:xfrm>
            <a:custGeom>
              <a:avLst/>
              <a:gdLst/>
              <a:ahLst/>
              <a:cxnLst/>
              <a:rect l="l" t="t" r="r" b="b"/>
              <a:pathLst>
                <a:path w="1188243" h="361950" extrusionOk="0">
                  <a:moveTo>
                    <a:pt x="500062" y="321469"/>
                  </a:moveTo>
                  <a:lnTo>
                    <a:pt x="278606" y="361950"/>
                  </a:lnTo>
                  <a:lnTo>
                    <a:pt x="250031" y="361950"/>
                  </a:lnTo>
                  <a:lnTo>
                    <a:pt x="140493" y="333375"/>
                  </a:lnTo>
                  <a:lnTo>
                    <a:pt x="0" y="240507"/>
                  </a:lnTo>
                  <a:lnTo>
                    <a:pt x="200025" y="223838"/>
                  </a:lnTo>
                  <a:lnTo>
                    <a:pt x="292893" y="209550"/>
                  </a:lnTo>
                  <a:lnTo>
                    <a:pt x="390525" y="188119"/>
                  </a:lnTo>
                  <a:lnTo>
                    <a:pt x="478631" y="166688"/>
                  </a:lnTo>
                  <a:lnTo>
                    <a:pt x="611981" y="128588"/>
                  </a:lnTo>
                  <a:lnTo>
                    <a:pt x="711993" y="88107"/>
                  </a:lnTo>
                  <a:lnTo>
                    <a:pt x="814387" y="42863"/>
                  </a:lnTo>
                  <a:lnTo>
                    <a:pt x="859631" y="11907"/>
                  </a:lnTo>
                  <a:lnTo>
                    <a:pt x="883443" y="2382"/>
                  </a:lnTo>
                  <a:lnTo>
                    <a:pt x="928687" y="0"/>
                  </a:lnTo>
                  <a:lnTo>
                    <a:pt x="976312" y="7144"/>
                  </a:lnTo>
                  <a:lnTo>
                    <a:pt x="1023937" y="23813"/>
                  </a:lnTo>
                  <a:lnTo>
                    <a:pt x="1092993" y="61913"/>
                  </a:lnTo>
                  <a:lnTo>
                    <a:pt x="1138237" y="90488"/>
                  </a:lnTo>
                  <a:lnTo>
                    <a:pt x="1164431" y="111919"/>
                  </a:lnTo>
                  <a:lnTo>
                    <a:pt x="1183481" y="130969"/>
                  </a:lnTo>
                  <a:lnTo>
                    <a:pt x="1188243" y="152400"/>
                  </a:lnTo>
                  <a:lnTo>
                    <a:pt x="1183481" y="171450"/>
                  </a:lnTo>
                  <a:lnTo>
                    <a:pt x="1173956" y="192882"/>
                  </a:lnTo>
                  <a:lnTo>
                    <a:pt x="1145381" y="211932"/>
                  </a:lnTo>
                  <a:lnTo>
                    <a:pt x="1069181" y="235744"/>
                  </a:lnTo>
                  <a:lnTo>
                    <a:pt x="933450" y="264319"/>
                  </a:lnTo>
                  <a:lnTo>
                    <a:pt x="816768" y="278607"/>
                  </a:lnTo>
                  <a:lnTo>
                    <a:pt x="500062" y="32146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516;p227">
              <a:extLst>
                <a:ext uri="{FF2B5EF4-FFF2-40B4-BE49-F238E27FC236}">
                  <a16:creationId xmlns:a16="http://schemas.microsoft.com/office/drawing/2014/main" id="{F11FFF5D-B7D6-9644-8D09-3F0EABDAD71F}"/>
                </a:ext>
              </a:extLst>
            </p:cNvPr>
            <p:cNvSpPr/>
            <p:nvPr/>
          </p:nvSpPr>
          <p:spPr>
            <a:xfrm>
              <a:off x="5467350" y="3487738"/>
              <a:ext cx="1322388" cy="346075"/>
            </a:xfrm>
            <a:custGeom>
              <a:avLst/>
              <a:gdLst/>
              <a:ahLst/>
              <a:cxnLst/>
              <a:rect l="l" t="t" r="r" b="b"/>
              <a:pathLst>
                <a:path w="1321594" h="345282" extrusionOk="0">
                  <a:moveTo>
                    <a:pt x="490538" y="171450"/>
                  </a:moveTo>
                  <a:lnTo>
                    <a:pt x="354806" y="190500"/>
                  </a:lnTo>
                  <a:lnTo>
                    <a:pt x="197644" y="204788"/>
                  </a:lnTo>
                  <a:lnTo>
                    <a:pt x="145256" y="204788"/>
                  </a:lnTo>
                  <a:lnTo>
                    <a:pt x="0" y="223838"/>
                  </a:lnTo>
                  <a:lnTo>
                    <a:pt x="183356" y="321469"/>
                  </a:lnTo>
                  <a:lnTo>
                    <a:pt x="261938" y="335757"/>
                  </a:lnTo>
                  <a:lnTo>
                    <a:pt x="340519" y="345282"/>
                  </a:lnTo>
                  <a:lnTo>
                    <a:pt x="392906" y="345282"/>
                  </a:lnTo>
                  <a:lnTo>
                    <a:pt x="445294" y="342900"/>
                  </a:lnTo>
                  <a:lnTo>
                    <a:pt x="535781" y="330994"/>
                  </a:lnTo>
                  <a:lnTo>
                    <a:pt x="795338" y="297657"/>
                  </a:lnTo>
                  <a:lnTo>
                    <a:pt x="1033463" y="261938"/>
                  </a:lnTo>
                  <a:lnTo>
                    <a:pt x="1169194" y="235744"/>
                  </a:lnTo>
                  <a:lnTo>
                    <a:pt x="1257300" y="209550"/>
                  </a:lnTo>
                  <a:lnTo>
                    <a:pt x="1293019" y="195263"/>
                  </a:lnTo>
                  <a:lnTo>
                    <a:pt x="1309688" y="183357"/>
                  </a:lnTo>
                  <a:lnTo>
                    <a:pt x="1321594" y="157163"/>
                  </a:lnTo>
                  <a:lnTo>
                    <a:pt x="1321594" y="135732"/>
                  </a:lnTo>
                  <a:lnTo>
                    <a:pt x="1314450" y="111919"/>
                  </a:lnTo>
                  <a:lnTo>
                    <a:pt x="1297781" y="92869"/>
                  </a:lnTo>
                  <a:lnTo>
                    <a:pt x="1269206" y="76200"/>
                  </a:lnTo>
                  <a:lnTo>
                    <a:pt x="1150144" y="35719"/>
                  </a:lnTo>
                  <a:lnTo>
                    <a:pt x="1031081" y="4763"/>
                  </a:lnTo>
                  <a:lnTo>
                    <a:pt x="1000125" y="0"/>
                  </a:lnTo>
                  <a:lnTo>
                    <a:pt x="978694" y="0"/>
                  </a:lnTo>
                  <a:lnTo>
                    <a:pt x="964406" y="9525"/>
                  </a:lnTo>
                  <a:lnTo>
                    <a:pt x="923925" y="35719"/>
                  </a:lnTo>
                  <a:lnTo>
                    <a:pt x="797719" y="90488"/>
                  </a:lnTo>
                  <a:lnTo>
                    <a:pt x="635794" y="140494"/>
                  </a:lnTo>
                  <a:lnTo>
                    <a:pt x="490538" y="1714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517;p227">
              <a:extLst>
                <a:ext uri="{FF2B5EF4-FFF2-40B4-BE49-F238E27FC236}">
                  <a16:creationId xmlns:a16="http://schemas.microsoft.com/office/drawing/2014/main" id="{696A2FC2-2CFA-B14C-81C9-363D4515E2A3}"/>
                </a:ext>
              </a:extLst>
            </p:cNvPr>
            <p:cNvSpPr/>
            <p:nvPr/>
          </p:nvSpPr>
          <p:spPr>
            <a:xfrm>
              <a:off x="6172200" y="5105400"/>
              <a:ext cx="703263" cy="685800"/>
            </a:xfrm>
            <a:custGeom>
              <a:avLst/>
              <a:gdLst/>
              <a:ahLst/>
              <a:cxnLst/>
              <a:rect l="l" t="t" r="r" b="b"/>
              <a:pathLst>
                <a:path w="702469" h="685800" extrusionOk="0">
                  <a:moveTo>
                    <a:pt x="173831" y="307181"/>
                  </a:moveTo>
                  <a:lnTo>
                    <a:pt x="266700" y="457200"/>
                  </a:lnTo>
                  <a:lnTo>
                    <a:pt x="326231" y="554831"/>
                  </a:lnTo>
                  <a:lnTo>
                    <a:pt x="352425" y="592931"/>
                  </a:lnTo>
                  <a:lnTo>
                    <a:pt x="359569" y="611981"/>
                  </a:lnTo>
                  <a:lnTo>
                    <a:pt x="359569" y="633413"/>
                  </a:lnTo>
                  <a:lnTo>
                    <a:pt x="345281" y="659606"/>
                  </a:lnTo>
                  <a:lnTo>
                    <a:pt x="302419" y="685800"/>
                  </a:lnTo>
                  <a:lnTo>
                    <a:pt x="702469" y="619125"/>
                  </a:lnTo>
                  <a:lnTo>
                    <a:pt x="657225" y="590550"/>
                  </a:lnTo>
                  <a:lnTo>
                    <a:pt x="531019" y="471488"/>
                  </a:lnTo>
                  <a:lnTo>
                    <a:pt x="352425" y="292894"/>
                  </a:lnTo>
                  <a:lnTo>
                    <a:pt x="190500" y="140494"/>
                  </a:lnTo>
                  <a:lnTo>
                    <a:pt x="88106" y="38100"/>
                  </a:lnTo>
                  <a:lnTo>
                    <a:pt x="59531" y="14288"/>
                  </a:lnTo>
                  <a:lnTo>
                    <a:pt x="40481" y="4763"/>
                  </a:lnTo>
                  <a:lnTo>
                    <a:pt x="21431" y="0"/>
                  </a:lnTo>
                  <a:lnTo>
                    <a:pt x="4763" y="2381"/>
                  </a:lnTo>
                  <a:lnTo>
                    <a:pt x="0" y="21431"/>
                  </a:lnTo>
                  <a:lnTo>
                    <a:pt x="16669" y="59531"/>
                  </a:lnTo>
                  <a:lnTo>
                    <a:pt x="59531" y="123825"/>
                  </a:lnTo>
                  <a:lnTo>
                    <a:pt x="107156" y="202406"/>
                  </a:lnTo>
                  <a:lnTo>
                    <a:pt x="173831" y="3071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518;p227">
              <a:extLst>
                <a:ext uri="{FF2B5EF4-FFF2-40B4-BE49-F238E27FC236}">
                  <a16:creationId xmlns:a16="http://schemas.microsoft.com/office/drawing/2014/main" id="{44693A01-1273-324B-8184-78F18B06AE05}"/>
                </a:ext>
              </a:extLst>
            </p:cNvPr>
            <p:cNvSpPr/>
            <p:nvPr/>
          </p:nvSpPr>
          <p:spPr>
            <a:xfrm>
              <a:off x="5233988" y="4551363"/>
              <a:ext cx="498475" cy="430212"/>
            </a:xfrm>
            <a:custGeom>
              <a:avLst/>
              <a:gdLst/>
              <a:ahLst/>
              <a:cxnLst/>
              <a:rect l="l" t="t" r="r" b="b"/>
              <a:pathLst>
                <a:path w="497681" h="431006" extrusionOk="0">
                  <a:moveTo>
                    <a:pt x="314325" y="102394"/>
                  </a:moveTo>
                  <a:lnTo>
                    <a:pt x="195262" y="176212"/>
                  </a:lnTo>
                  <a:lnTo>
                    <a:pt x="102393" y="226219"/>
                  </a:lnTo>
                  <a:lnTo>
                    <a:pt x="73818" y="235744"/>
                  </a:lnTo>
                  <a:lnTo>
                    <a:pt x="50006" y="238125"/>
                  </a:lnTo>
                  <a:lnTo>
                    <a:pt x="0" y="228600"/>
                  </a:lnTo>
                  <a:lnTo>
                    <a:pt x="290512" y="431006"/>
                  </a:lnTo>
                  <a:lnTo>
                    <a:pt x="292893" y="388144"/>
                  </a:lnTo>
                  <a:lnTo>
                    <a:pt x="295275" y="361950"/>
                  </a:lnTo>
                  <a:lnTo>
                    <a:pt x="304800" y="319087"/>
                  </a:lnTo>
                  <a:lnTo>
                    <a:pt x="333375" y="264319"/>
                  </a:lnTo>
                  <a:lnTo>
                    <a:pt x="404812" y="159544"/>
                  </a:lnTo>
                  <a:lnTo>
                    <a:pt x="488156" y="59531"/>
                  </a:lnTo>
                  <a:lnTo>
                    <a:pt x="497681" y="30956"/>
                  </a:lnTo>
                  <a:lnTo>
                    <a:pt x="497681" y="7144"/>
                  </a:lnTo>
                  <a:lnTo>
                    <a:pt x="490537" y="0"/>
                  </a:lnTo>
                  <a:lnTo>
                    <a:pt x="457200" y="4762"/>
                  </a:lnTo>
                  <a:lnTo>
                    <a:pt x="314325" y="10239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" name="Google Shape;2523;p228">
            <a:extLst>
              <a:ext uri="{FF2B5EF4-FFF2-40B4-BE49-F238E27FC236}">
                <a16:creationId xmlns:a16="http://schemas.microsoft.com/office/drawing/2014/main" id="{DFC5AAF8-B535-E34F-8847-B938B96A653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38046" y="1565356"/>
            <a:ext cx="4102100" cy="43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3" name="Google Shape;2523;p2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1950" y="1625516"/>
            <a:ext cx="4102100" cy="43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3" name="Google Shape;4313;p393"/>
          <p:cNvSpPr txBox="1"/>
          <p:nvPr/>
        </p:nvSpPr>
        <p:spPr>
          <a:xfrm>
            <a:off x="5169024" y="7173416"/>
            <a:ext cx="2784373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悪</a:t>
            </a:r>
            <a:endParaRPr/>
          </a:p>
        </p:txBody>
      </p:sp>
      <p:sp>
        <p:nvSpPr>
          <p:cNvPr id="4314" name="Google Shape;4314;p393"/>
          <p:cNvSpPr/>
          <p:nvPr/>
        </p:nvSpPr>
        <p:spPr>
          <a:xfrm>
            <a:off x="3384550" y="1533525"/>
            <a:ext cx="2832100" cy="533400"/>
          </a:xfrm>
          <a:custGeom>
            <a:avLst/>
            <a:gdLst/>
            <a:ahLst/>
            <a:cxnLst/>
            <a:rect l="l" t="t" r="r" b="b"/>
            <a:pathLst>
              <a:path w="2832100" h="533400" extrusionOk="0">
                <a:moveTo>
                  <a:pt x="1085850" y="415925"/>
                </a:moveTo>
                <a:lnTo>
                  <a:pt x="908050" y="438150"/>
                </a:lnTo>
                <a:lnTo>
                  <a:pt x="701675" y="463550"/>
                </a:lnTo>
                <a:lnTo>
                  <a:pt x="546100" y="495300"/>
                </a:lnTo>
                <a:lnTo>
                  <a:pt x="501650" y="511175"/>
                </a:lnTo>
                <a:lnTo>
                  <a:pt x="466725" y="527050"/>
                </a:lnTo>
                <a:lnTo>
                  <a:pt x="434975" y="533400"/>
                </a:lnTo>
                <a:lnTo>
                  <a:pt x="403225" y="530225"/>
                </a:lnTo>
                <a:lnTo>
                  <a:pt x="355600" y="511175"/>
                </a:lnTo>
                <a:lnTo>
                  <a:pt x="288925" y="473075"/>
                </a:lnTo>
                <a:lnTo>
                  <a:pt x="193675" y="412750"/>
                </a:lnTo>
                <a:lnTo>
                  <a:pt x="104775" y="342900"/>
                </a:lnTo>
                <a:lnTo>
                  <a:pt x="38100" y="279400"/>
                </a:lnTo>
                <a:lnTo>
                  <a:pt x="12700" y="244475"/>
                </a:lnTo>
                <a:lnTo>
                  <a:pt x="0" y="228600"/>
                </a:lnTo>
                <a:lnTo>
                  <a:pt x="0" y="212725"/>
                </a:lnTo>
                <a:lnTo>
                  <a:pt x="6350" y="196850"/>
                </a:lnTo>
                <a:lnTo>
                  <a:pt x="28575" y="190500"/>
                </a:lnTo>
                <a:lnTo>
                  <a:pt x="133350" y="225425"/>
                </a:lnTo>
                <a:lnTo>
                  <a:pt x="260350" y="254000"/>
                </a:lnTo>
                <a:lnTo>
                  <a:pt x="381000" y="263525"/>
                </a:lnTo>
                <a:lnTo>
                  <a:pt x="530225" y="266700"/>
                </a:lnTo>
                <a:lnTo>
                  <a:pt x="1222375" y="215900"/>
                </a:lnTo>
                <a:lnTo>
                  <a:pt x="2019300" y="149225"/>
                </a:lnTo>
                <a:lnTo>
                  <a:pt x="2203450" y="136525"/>
                </a:lnTo>
                <a:lnTo>
                  <a:pt x="2225675" y="133350"/>
                </a:lnTo>
                <a:lnTo>
                  <a:pt x="2263775" y="114300"/>
                </a:lnTo>
                <a:lnTo>
                  <a:pt x="2352675" y="47625"/>
                </a:lnTo>
                <a:lnTo>
                  <a:pt x="2397125" y="3175"/>
                </a:lnTo>
                <a:lnTo>
                  <a:pt x="2416175" y="0"/>
                </a:lnTo>
                <a:lnTo>
                  <a:pt x="2470150" y="3175"/>
                </a:lnTo>
                <a:lnTo>
                  <a:pt x="2590800" y="38100"/>
                </a:lnTo>
                <a:lnTo>
                  <a:pt x="2736850" y="85725"/>
                </a:lnTo>
                <a:lnTo>
                  <a:pt x="2787650" y="107950"/>
                </a:lnTo>
                <a:lnTo>
                  <a:pt x="2813050" y="123825"/>
                </a:lnTo>
                <a:lnTo>
                  <a:pt x="2822575" y="139700"/>
                </a:lnTo>
                <a:lnTo>
                  <a:pt x="2832100" y="165100"/>
                </a:lnTo>
                <a:lnTo>
                  <a:pt x="2832100" y="212725"/>
                </a:lnTo>
                <a:lnTo>
                  <a:pt x="2819400" y="247650"/>
                </a:lnTo>
                <a:lnTo>
                  <a:pt x="2800350" y="269875"/>
                </a:lnTo>
                <a:lnTo>
                  <a:pt x="2771775" y="285750"/>
                </a:lnTo>
                <a:lnTo>
                  <a:pt x="2727325" y="298450"/>
                </a:lnTo>
                <a:lnTo>
                  <a:pt x="2660650" y="307975"/>
                </a:lnTo>
                <a:lnTo>
                  <a:pt x="2527300" y="317500"/>
                </a:lnTo>
                <a:lnTo>
                  <a:pt x="2203450" y="330200"/>
                </a:lnTo>
                <a:lnTo>
                  <a:pt x="1917700" y="333375"/>
                </a:lnTo>
                <a:lnTo>
                  <a:pt x="1666875" y="352425"/>
                </a:lnTo>
                <a:lnTo>
                  <a:pt x="1085850" y="4159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5" name="Google Shape;4315;p393"/>
          <p:cNvSpPr/>
          <p:nvPr/>
        </p:nvSpPr>
        <p:spPr>
          <a:xfrm>
            <a:off x="3176588" y="2465388"/>
            <a:ext cx="542925" cy="1104900"/>
          </a:xfrm>
          <a:custGeom>
            <a:avLst/>
            <a:gdLst/>
            <a:ahLst/>
            <a:cxnLst/>
            <a:rect l="l" t="t" r="r" b="b"/>
            <a:pathLst>
              <a:path w="542925" h="1104900" extrusionOk="0">
                <a:moveTo>
                  <a:pt x="242887" y="616744"/>
                </a:moveTo>
                <a:lnTo>
                  <a:pt x="200025" y="421481"/>
                </a:lnTo>
                <a:lnTo>
                  <a:pt x="173831" y="309562"/>
                </a:lnTo>
                <a:lnTo>
                  <a:pt x="154781" y="242887"/>
                </a:lnTo>
                <a:lnTo>
                  <a:pt x="138112" y="211931"/>
                </a:lnTo>
                <a:lnTo>
                  <a:pt x="102393" y="159544"/>
                </a:lnTo>
                <a:lnTo>
                  <a:pt x="59531" y="109537"/>
                </a:lnTo>
                <a:lnTo>
                  <a:pt x="26193" y="76200"/>
                </a:lnTo>
                <a:lnTo>
                  <a:pt x="9525" y="54769"/>
                </a:lnTo>
                <a:lnTo>
                  <a:pt x="2381" y="38100"/>
                </a:lnTo>
                <a:lnTo>
                  <a:pt x="0" y="21431"/>
                </a:lnTo>
                <a:lnTo>
                  <a:pt x="7143" y="7144"/>
                </a:lnTo>
                <a:lnTo>
                  <a:pt x="26193" y="0"/>
                </a:lnTo>
                <a:lnTo>
                  <a:pt x="59531" y="0"/>
                </a:lnTo>
                <a:lnTo>
                  <a:pt x="133350" y="9525"/>
                </a:lnTo>
                <a:lnTo>
                  <a:pt x="188118" y="19050"/>
                </a:lnTo>
                <a:lnTo>
                  <a:pt x="230981" y="30956"/>
                </a:lnTo>
                <a:lnTo>
                  <a:pt x="304800" y="66675"/>
                </a:lnTo>
                <a:lnTo>
                  <a:pt x="373856" y="109537"/>
                </a:lnTo>
                <a:lnTo>
                  <a:pt x="407193" y="230981"/>
                </a:lnTo>
                <a:lnTo>
                  <a:pt x="521493" y="783431"/>
                </a:lnTo>
                <a:lnTo>
                  <a:pt x="542925" y="947737"/>
                </a:lnTo>
                <a:lnTo>
                  <a:pt x="523875" y="1012031"/>
                </a:lnTo>
                <a:lnTo>
                  <a:pt x="509587" y="1050131"/>
                </a:lnTo>
                <a:lnTo>
                  <a:pt x="495300" y="1081087"/>
                </a:lnTo>
                <a:lnTo>
                  <a:pt x="488156" y="1090612"/>
                </a:lnTo>
                <a:lnTo>
                  <a:pt x="473868" y="1100137"/>
                </a:lnTo>
                <a:lnTo>
                  <a:pt x="459581" y="1104900"/>
                </a:lnTo>
                <a:lnTo>
                  <a:pt x="433387" y="1104900"/>
                </a:lnTo>
                <a:lnTo>
                  <a:pt x="390525" y="1085850"/>
                </a:lnTo>
                <a:lnTo>
                  <a:pt x="361950" y="1057275"/>
                </a:lnTo>
                <a:lnTo>
                  <a:pt x="342900" y="1028700"/>
                </a:lnTo>
                <a:lnTo>
                  <a:pt x="330993" y="988219"/>
                </a:lnTo>
                <a:lnTo>
                  <a:pt x="307181" y="888206"/>
                </a:lnTo>
                <a:lnTo>
                  <a:pt x="242887" y="6167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6" name="Google Shape;4316;p393"/>
          <p:cNvSpPr/>
          <p:nvPr/>
        </p:nvSpPr>
        <p:spPr>
          <a:xfrm>
            <a:off x="2894013" y="4729163"/>
            <a:ext cx="558800" cy="1168400"/>
          </a:xfrm>
          <a:custGeom>
            <a:avLst/>
            <a:gdLst/>
            <a:ahLst/>
            <a:cxnLst/>
            <a:rect l="l" t="t" r="r" b="b"/>
            <a:pathLst>
              <a:path w="559594" h="1169193" extrusionOk="0">
                <a:moveTo>
                  <a:pt x="78581" y="654843"/>
                </a:moveTo>
                <a:lnTo>
                  <a:pt x="138112" y="585787"/>
                </a:lnTo>
                <a:lnTo>
                  <a:pt x="235744" y="457200"/>
                </a:lnTo>
                <a:lnTo>
                  <a:pt x="319087" y="335756"/>
                </a:lnTo>
                <a:lnTo>
                  <a:pt x="414337" y="171450"/>
                </a:lnTo>
                <a:lnTo>
                  <a:pt x="492919" y="35718"/>
                </a:lnTo>
                <a:lnTo>
                  <a:pt x="507206" y="16668"/>
                </a:lnTo>
                <a:lnTo>
                  <a:pt x="514350" y="9525"/>
                </a:lnTo>
                <a:lnTo>
                  <a:pt x="523875" y="2381"/>
                </a:lnTo>
                <a:lnTo>
                  <a:pt x="540544" y="0"/>
                </a:lnTo>
                <a:lnTo>
                  <a:pt x="547687" y="2381"/>
                </a:lnTo>
                <a:lnTo>
                  <a:pt x="554831" y="11906"/>
                </a:lnTo>
                <a:lnTo>
                  <a:pt x="559594" y="30956"/>
                </a:lnTo>
                <a:lnTo>
                  <a:pt x="559594" y="73818"/>
                </a:lnTo>
                <a:lnTo>
                  <a:pt x="550069" y="116681"/>
                </a:lnTo>
                <a:lnTo>
                  <a:pt x="516731" y="276225"/>
                </a:lnTo>
                <a:lnTo>
                  <a:pt x="478631" y="419100"/>
                </a:lnTo>
                <a:lnTo>
                  <a:pt x="452437" y="526256"/>
                </a:lnTo>
                <a:lnTo>
                  <a:pt x="419100" y="633412"/>
                </a:lnTo>
                <a:lnTo>
                  <a:pt x="376237" y="764381"/>
                </a:lnTo>
                <a:lnTo>
                  <a:pt x="345281" y="835818"/>
                </a:lnTo>
                <a:lnTo>
                  <a:pt x="285750" y="966787"/>
                </a:lnTo>
                <a:lnTo>
                  <a:pt x="233362" y="1057275"/>
                </a:lnTo>
                <a:lnTo>
                  <a:pt x="185737" y="1133475"/>
                </a:lnTo>
                <a:lnTo>
                  <a:pt x="166687" y="1152525"/>
                </a:lnTo>
                <a:lnTo>
                  <a:pt x="145256" y="1164431"/>
                </a:lnTo>
                <a:lnTo>
                  <a:pt x="119062" y="1169193"/>
                </a:lnTo>
                <a:lnTo>
                  <a:pt x="90487" y="1162050"/>
                </a:lnTo>
                <a:lnTo>
                  <a:pt x="69056" y="1147762"/>
                </a:lnTo>
                <a:lnTo>
                  <a:pt x="42862" y="1116806"/>
                </a:lnTo>
                <a:lnTo>
                  <a:pt x="23812" y="1069181"/>
                </a:lnTo>
                <a:lnTo>
                  <a:pt x="9525" y="988218"/>
                </a:lnTo>
                <a:lnTo>
                  <a:pt x="0" y="857250"/>
                </a:lnTo>
                <a:lnTo>
                  <a:pt x="0" y="809625"/>
                </a:lnTo>
                <a:lnTo>
                  <a:pt x="2381" y="757237"/>
                </a:lnTo>
                <a:lnTo>
                  <a:pt x="14287" y="716756"/>
                </a:lnTo>
                <a:lnTo>
                  <a:pt x="78581" y="654843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7" name="Google Shape;4317;p393"/>
          <p:cNvSpPr/>
          <p:nvPr/>
        </p:nvSpPr>
        <p:spPr>
          <a:xfrm>
            <a:off x="4857750" y="4383088"/>
            <a:ext cx="450850" cy="682625"/>
          </a:xfrm>
          <a:custGeom>
            <a:avLst/>
            <a:gdLst/>
            <a:ahLst/>
            <a:cxnLst/>
            <a:rect l="l" t="t" r="r" b="b"/>
            <a:pathLst>
              <a:path w="450056" h="681038" extrusionOk="0">
                <a:moveTo>
                  <a:pt x="140494" y="400050"/>
                </a:moveTo>
                <a:lnTo>
                  <a:pt x="102394" y="330994"/>
                </a:lnTo>
                <a:lnTo>
                  <a:pt x="76200" y="273844"/>
                </a:lnTo>
                <a:lnTo>
                  <a:pt x="54769" y="214313"/>
                </a:lnTo>
                <a:lnTo>
                  <a:pt x="30956" y="140494"/>
                </a:lnTo>
                <a:lnTo>
                  <a:pt x="14288" y="88107"/>
                </a:lnTo>
                <a:lnTo>
                  <a:pt x="7144" y="59532"/>
                </a:lnTo>
                <a:lnTo>
                  <a:pt x="0" y="30957"/>
                </a:lnTo>
                <a:lnTo>
                  <a:pt x="0" y="21432"/>
                </a:lnTo>
                <a:lnTo>
                  <a:pt x="7144" y="7144"/>
                </a:lnTo>
                <a:lnTo>
                  <a:pt x="26194" y="0"/>
                </a:lnTo>
                <a:lnTo>
                  <a:pt x="50006" y="4763"/>
                </a:lnTo>
                <a:lnTo>
                  <a:pt x="128588" y="83344"/>
                </a:lnTo>
                <a:lnTo>
                  <a:pt x="259556" y="204788"/>
                </a:lnTo>
                <a:lnTo>
                  <a:pt x="447675" y="388144"/>
                </a:lnTo>
                <a:cubicBezTo>
                  <a:pt x="448469" y="457994"/>
                  <a:pt x="449262" y="527844"/>
                  <a:pt x="450056" y="597694"/>
                </a:cubicBezTo>
                <a:lnTo>
                  <a:pt x="450056" y="633413"/>
                </a:lnTo>
                <a:lnTo>
                  <a:pt x="440531" y="652463"/>
                </a:lnTo>
                <a:lnTo>
                  <a:pt x="421481" y="671513"/>
                </a:lnTo>
                <a:lnTo>
                  <a:pt x="407194" y="681038"/>
                </a:lnTo>
                <a:lnTo>
                  <a:pt x="395288" y="681038"/>
                </a:lnTo>
                <a:lnTo>
                  <a:pt x="366713" y="673894"/>
                </a:lnTo>
                <a:lnTo>
                  <a:pt x="333375" y="650082"/>
                </a:lnTo>
                <a:lnTo>
                  <a:pt x="259556" y="573882"/>
                </a:lnTo>
                <a:lnTo>
                  <a:pt x="140494" y="40005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8" name="Google Shape;4318;p393"/>
          <p:cNvSpPr/>
          <p:nvPr/>
        </p:nvSpPr>
        <p:spPr>
          <a:xfrm>
            <a:off x="6338888" y="4373563"/>
            <a:ext cx="838200" cy="889000"/>
          </a:xfrm>
          <a:custGeom>
            <a:avLst/>
            <a:gdLst/>
            <a:ahLst/>
            <a:cxnLst/>
            <a:rect l="l" t="t" r="r" b="b"/>
            <a:pathLst>
              <a:path w="838200" h="888207" extrusionOk="0">
                <a:moveTo>
                  <a:pt x="376237" y="435769"/>
                </a:moveTo>
                <a:lnTo>
                  <a:pt x="300037" y="347663"/>
                </a:lnTo>
                <a:lnTo>
                  <a:pt x="204787" y="245269"/>
                </a:lnTo>
                <a:lnTo>
                  <a:pt x="116681" y="161925"/>
                </a:lnTo>
                <a:lnTo>
                  <a:pt x="28575" y="78582"/>
                </a:lnTo>
                <a:lnTo>
                  <a:pt x="11906" y="59532"/>
                </a:lnTo>
                <a:lnTo>
                  <a:pt x="0" y="35719"/>
                </a:lnTo>
                <a:lnTo>
                  <a:pt x="0" y="21432"/>
                </a:lnTo>
                <a:lnTo>
                  <a:pt x="9525" y="2382"/>
                </a:lnTo>
                <a:lnTo>
                  <a:pt x="40481" y="0"/>
                </a:lnTo>
                <a:lnTo>
                  <a:pt x="159543" y="52388"/>
                </a:lnTo>
                <a:lnTo>
                  <a:pt x="464343" y="192882"/>
                </a:lnTo>
                <a:lnTo>
                  <a:pt x="609600" y="254794"/>
                </a:lnTo>
                <a:lnTo>
                  <a:pt x="631031" y="271463"/>
                </a:lnTo>
                <a:lnTo>
                  <a:pt x="714375" y="381000"/>
                </a:lnTo>
                <a:lnTo>
                  <a:pt x="759618" y="454819"/>
                </a:lnTo>
                <a:lnTo>
                  <a:pt x="802481" y="545307"/>
                </a:lnTo>
                <a:lnTo>
                  <a:pt x="821531" y="609600"/>
                </a:lnTo>
                <a:lnTo>
                  <a:pt x="831056" y="666750"/>
                </a:lnTo>
                <a:lnTo>
                  <a:pt x="838200" y="757238"/>
                </a:lnTo>
                <a:lnTo>
                  <a:pt x="835818" y="802482"/>
                </a:lnTo>
                <a:lnTo>
                  <a:pt x="831056" y="831057"/>
                </a:lnTo>
                <a:lnTo>
                  <a:pt x="821531" y="859632"/>
                </a:lnTo>
                <a:lnTo>
                  <a:pt x="809625" y="873919"/>
                </a:lnTo>
                <a:lnTo>
                  <a:pt x="792956" y="883444"/>
                </a:lnTo>
                <a:lnTo>
                  <a:pt x="771525" y="888207"/>
                </a:lnTo>
                <a:lnTo>
                  <a:pt x="752475" y="883444"/>
                </a:lnTo>
                <a:lnTo>
                  <a:pt x="711993" y="854869"/>
                </a:lnTo>
                <a:lnTo>
                  <a:pt x="650081" y="802482"/>
                </a:lnTo>
                <a:lnTo>
                  <a:pt x="583406" y="711994"/>
                </a:lnTo>
                <a:lnTo>
                  <a:pt x="469106" y="540544"/>
                </a:lnTo>
                <a:lnTo>
                  <a:pt x="376237" y="435769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9" name="Google Shape;4319;p393"/>
          <p:cNvSpPr/>
          <p:nvPr/>
        </p:nvSpPr>
        <p:spPr>
          <a:xfrm>
            <a:off x="3851275" y="4545013"/>
            <a:ext cx="3135313" cy="1408112"/>
          </a:xfrm>
          <a:custGeom>
            <a:avLst/>
            <a:gdLst/>
            <a:ahLst/>
            <a:cxnLst/>
            <a:rect l="l" t="t" r="r" b="b"/>
            <a:pathLst>
              <a:path w="3134616" h="1407782" extrusionOk="0">
                <a:moveTo>
                  <a:pt x="1016366" y="1105174"/>
                </a:moveTo>
                <a:lnTo>
                  <a:pt x="884797" y="1042679"/>
                </a:lnTo>
                <a:lnTo>
                  <a:pt x="776254" y="973606"/>
                </a:lnTo>
                <a:lnTo>
                  <a:pt x="661131" y="891376"/>
                </a:lnTo>
                <a:lnTo>
                  <a:pt x="552587" y="799278"/>
                </a:lnTo>
                <a:lnTo>
                  <a:pt x="470357" y="710469"/>
                </a:lnTo>
                <a:lnTo>
                  <a:pt x="391416" y="621661"/>
                </a:lnTo>
                <a:lnTo>
                  <a:pt x="282872" y="490092"/>
                </a:lnTo>
                <a:lnTo>
                  <a:pt x="194064" y="361813"/>
                </a:lnTo>
                <a:lnTo>
                  <a:pt x="124990" y="249980"/>
                </a:lnTo>
                <a:lnTo>
                  <a:pt x="72363" y="157882"/>
                </a:lnTo>
                <a:lnTo>
                  <a:pt x="19736" y="65785"/>
                </a:lnTo>
                <a:lnTo>
                  <a:pt x="0" y="29603"/>
                </a:lnTo>
                <a:lnTo>
                  <a:pt x="0" y="16446"/>
                </a:lnTo>
                <a:lnTo>
                  <a:pt x="9868" y="6579"/>
                </a:lnTo>
                <a:lnTo>
                  <a:pt x="32892" y="0"/>
                </a:lnTo>
                <a:lnTo>
                  <a:pt x="52628" y="3290"/>
                </a:lnTo>
                <a:lnTo>
                  <a:pt x="92098" y="62495"/>
                </a:lnTo>
                <a:lnTo>
                  <a:pt x="171039" y="184196"/>
                </a:lnTo>
                <a:lnTo>
                  <a:pt x="233534" y="263137"/>
                </a:lnTo>
                <a:lnTo>
                  <a:pt x="292740" y="335500"/>
                </a:lnTo>
                <a:lnTo>
                  <a:pt x="371681" y="421019"/>
                </a:lnTo>
                <a:lnTo>
                  <a:pt x="480225" y="529563"/>
                </a:lnTo>
                <a:lnTo>
                  <a:pt x="569033" y="608504"/>
                </a:lnTo>
                <a:lnTo>
                  <a:pt x="647974" y="674288"/>
                </a:lnTo>
                <a:lnTo>
                  <a:pt x="766386" y="756518"/>
                </a:lnTo>
                <a:lnTo>
                  <a:pt x="842038" y="802567"/>
                </a:lnTo>
                <a:lnTo>
                  <a:pt x="963738" y="874930"/>
                </a:lnTo>
                <a:lnTo>
                  <a:pt x="1062415" y="927557"/>
                </a:lnTo>
                <a:lnTo>
                  <a:pt x="1138066" y="957160"/>
                </a:lnTo>
                <a:lnTo>
                  <a:pt x="1197272" y="976895"/>
                </a:lnTo>
                <a:lnTo>
                  <a:pt x="1279502" y="1003209"/>
                </a:lnTo>
                <a:lnTo>
                  <a:pt x="1453831" y="1045969"/>
                </a:lnTo>
                <a:lnTo>
                  <a:pt x="1588688" y="1068993"/>
                </a:lnTo>
                <a:lnTo>
                  <a:pt x="1710389" y="1088728"/>
                </a:lnTo>
                <a:lnTo>
                  <a:pt x="1799197" y="1101885"/>
                </a:lnTo>
                <a:lnTo>
                  <a:pt x="1960369" y="1118331"/>
                </a:lnTo>
                <a:lnTo>
                  <a:pt x="2216927" y="1134777"/>
                </a:lnTo>
                <a:lnTo>
                  <a:pt x="2414279" y="1138067"/>
                </a:lnTo>
                <a:lnTo>
                  <a:pt x="2450461" y="1131488"/>
                </a:lnTo>
                <a:lnTo>
                  <a:pt x="2914239" y="1092018"/>
                </a:lnTo>
                <a:lnTo>
                  <a:pt x="2999759" y="1144645"/>
                </a:lnTo>
                <a:lnTo>
                  <a:pt x="3052386" y="1180826"/>
                </a:lnTo>
                <a:lnTo>
                  <a:pt x="3108302" y="1230164"/>
                </a:lnTo>
                <a:lnTo>
                  <a:pt x="3131327" y="1263056"/>
                </a:lnTo>
                <a:lnTo>
                  <a:pt x="3134616" y="1295949"/>
                </a:lnTo>
                <a:lnTo>
                  <a:pt x="3118170" y="1322262"/>
                </a:lnTo>
                <a:lnTo>
                  <a:pt x="3088567" y="1341997"/>
                </a:lnTo>
                <a:lnTo>
                  <a:pt x="3042518" y="1351865"/>
                </a:lnTo>
                <a:lnTo>
                  <a:pt x="2910950" y="1381468"/>
                </a:lnTo>
                <a:lnTo>
                  <a:pt x="2769514" y="1397914"/>
                </a:lnTo>
                <a:lnTo>
                  <a:pt x="2499799" y="1407782"/>
                </a:lnTo>
                <a:lnTo>
                  <a:pt x="2332049" y="1401203"/>
                </a:lnTo>
                <a:lnTo>
                  <a:pt x="2134697" y="1391336"/>
                </a:lnTo>
                <a:lnTo>
                  <a:pt x="1901163" y="1368311"/>
                </a:lnTo>
                <a:lnTo>
                  <a:pt x="1753149" y="1345287"/>
                </a:lnTo>
                <a:lnTo>
                  <a:pt x="1591977" y="1315684"/>
                </a:lnTo>
                <a:lnTo>
                  <a:pt x="1394625" y="1263056"/>
                </a:lnTo>
                <a:lnTo>
                  <a:pt x="1305816" y="1236743"/>
                </a:lnTo>
                <a:lnTo>
                  <a:pt x="1016366" y="1105174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0" name="Google Shape;4320;p393"/>
          <p:cNvSpPr/>
          <p:nvPr/>
        </p:nvSpPr>
        <p:spPr>
          <a:xfrm>
            <a:off x="3489325" y="2317750"/>
            <a:ext cx="3041650" cy="1019175"/>
          </a:xfrm>
          <a:custGeom>
            <a:avLst/>
            <a:gdLst/>
            <a:ahLst/>
            <a:cxnLst/>
            <a:rect l="l" t="t" r="r" b="b"/>
            <a:pathLst>
              <a:path w="3041650" h="1019175" extrusionOk="0">
                <a:moveTo>
                  <a:pt x="609600" y="365125"/>
                </a:moveTo>
                <a:lnTo>
                  <a:pt x="273050" y="390525"/>
                </a:lnTo>
                <a:lnTo>
                  <a:pt x="228600" y="393700"/>
                </a:lnTo>
                <a:lnTo>
                  <a:pt x="184150" y="390525"/>
                </a:lnTo>
                <a:lnTo>
                  <a:pt x="50800" y="371475"/>
                </a:lnTo>
                <a:lnTo>
                  <a:pt x="0" y="260350"/>
                </a:lnTo>
                <a:lnTo>
                  <a:pt x="174625" y="254000"/>
                </a:lnTo>
                <a:lnTo>
                  <a:pt x="419100" y="234950"/>
                </a:lnTo>
                <a:lnTo>
                  <a:pt x="831850" y="193675"/>
                </a:lnTo>
                <a:lnTo>
                  <a:pt x="1054100" y="171450"/>
                </a:lnTo>
                <a:lnTo>
                  <a:pt x="1692275" y="127000"/>
                </a:lnTo>
                <a:lnTo>
                  <a:pt x="1927225" y="107950"/>
                </a:lnTo>
                <a:lnTo>
                  <a:pt x="2282825" y="82550"/>
                </a:lnTo>
                <a:lnTo>
                  <a:pt x="2574925" y="66675"/>
                </a:lnTo>
                <a:lnTo>
                  <a:pt x="2619375" y="60325"/>
                </a:lnTo>
                <a:lnTo>
                  <a:pt x="2676525" y="34925"/>
                </a:lnTo>
                <a:lnTo>
                  <a:pt x="2746375" y="0"/>
                </a:lnTo>
                <a:lnTo>
                  <a:pt x="2771775" y="6350"/>
                </a:lnTo>
                <a:lnTo>
                  <a:pt x="2863850" y="63500"/>
                </a:lnTo>
                <a:lnTo>
                  <a:pt x="2978150" y="146050"/>
                </a:lnTo>
                <a:lnTo>
                  <a:pt x="3019425" y="187325"/>
                </a:lnTo>
                <a:lnTo>
                  <a:pt x="3035300" y="215900"/>
                </a:lnTo>
                <a:lnTo>
                  <a:pt x="3041650" y="241300"/>
                </a:lnTo>
                <a:lnTo>
                  <a:pt x="3032125" y="260350"/>
                </a:lnTo>
                <a:lnTo>
                  <a:pt x="2994025" y="285750"/>
                </a:lnTo>
                <a:lnTo>
                  <a:pt x="2971800" y="295275"/>
                </a:lnTo>
                <a:lnTo>
                  <a:pt x="2952750" y="317500"/>
                </a:lnTo>
                <a:lnTo>
                  <a:pt x="2936875" y="333375"/>
                </a:lnTo>
                <a:lnTo>
                  <a:pt x="2736850" y="930275"/>
                </a:lnTo>
                <a:lnTo>
                  <a:pt x="2717800" y="968375"/>
                </a:lnTo>
                <a:lnTo>
                  <a:pt x="2705100" y="987425"/>
                </a:lnTo>
                <a:lnTo>
                  <a:pt x="2679700" y="1012825"/>
                </a:lnTo>
                <a:lnTo>
                  <a:pt x="2667000" y="1016000"/>
                </a:lnTo>
                <a:lnTo>
                  <a:pt x="2638425" y="1019175"/>
                </a:lnTo>
                <a:lnTo>
                  <a:pt x="2606675" y="1009650"/>
                </a:lnTo>
                <a:lnTo>
                  <a:pt x="2568575" y="981075"/>
                </a:lnTo>
                <a:lnTo>
                  <a:pt x="2543175" y="939800"/>
                </a:lnTo>
                <a:lnTo>
                  <a:pt x="2536825" y="927100"/>
                </a:lnTo>
                <a:lnTo>
                  <a:pt x="2622550" y="781050"/>
                </a:lnTo>
                <a:lnTo>
                  <a:pt x="2632075" y="631825"/>
                </a:lnTo>
                <a:lnTo>
                  <a:pt x="2657475" y="387350"/>
                </a:lnTo>
                <a:lnTo>
                  <a:pt x="2663825" y="298450"/>
                </a:lnTo>
                <a:lnTo>
                  <a:pt x="2657475" y="266700"/>
                </a:lnTo>
                <a:lnTo>
                  <a:pt x="2647950" y="247650"/>
                </a:lnTo>
                <a:lnTo>
                  <a:pt x="2625725" y="228600"/>
                </a:lnTo>
                <a:lnTo>
                  <a:pt x="2603500" y="219075"/>
                </a:lnTo>
                <a:lnTo>
                  <a:pt x="2200275" y="244475"/>
                </a:lnTo>
                <a:lnTo>
                  <a:pt x="1927225" y="266700"/>
                </a:lnTo>
                <a:lnTo>
                  <a:pt x="1689100" y="282575"/>
                </a:lnTo>
                <a:lnTo>
                  <a:pt x="1060450" y="327025"/>
                </a:lnTo>
                <a:lnTo>
                  <a:pt x="822325" y="352425"/>
                </a:lnTo>
                <a:lnTo>
                  <a:pt x="609600" y="3651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1" name="Google Shape;4321;p393"/>
          <p:cNvSpPr/>
          <p:nvPr/>
        </p:nvSpPr>
        <p:spPr>
          <a:xfrm>
            <a:off x="3590925" y="3051175"/>
            <a:ext cx="2546350" cy="358775"/>
          </a:xfrm>
          <a:custGeom>
            <a:avLst/>
            <a:gdLst/>
            <a:ahLst/>
            <a:cxnLst/>
            <a:rect l="l" t="t" r="r" b="b"/>
            <a:pathLst>
              <a:path w="2546350" h="358775" extrusionOk="0">
                <a:moveTo>
                  <a:pt x="409575" y="327025"/>
                </a:moveTo>
                <a:lnTo>
                  <a:pt x="107950" y="358775"/>
                </a:lnTo>
                <a:lnTo>
                  <a:pt x="0" y="193675"/>
                </a:lnTo>
                <a:lnTo>
                  <a:pt x="142875" y="193675"/>
                </a:lnTo>
                <a:lnTo>
                  <a:pt x="720725" y="133350"/>
                </a:lnTo>
                <a:lnTo>
                  <a:pt x="958850" y="111125"/>
                </a:lnTo>
                <a:lnTo>
                  <a:pt x="1574800" y="66675"/>
                </a:lnTo>
                <a:lnTo>
                  <a:pt x="1803400" y="41275"/>
                </a:lnTo>
                <a:lnTo>
                  <a:pt x="2301875" y="3175"/>
                </a:lnTo>
                <a:lnTo>
                  <a:pt x="2352675" y="0"/>
                </a:lnTo>
                <a:lnTo>
                  <a:pt x="2397125" y="3175"/>
                </a:lnTo>
                <a:lnTo>
                  <a:pt x="2536825" y="47625"/>
                </a:lnTo>
                <a:lnTo>
                  <a:pt x="2546350" y="247650"/>
                </a:lnTo>
                <a:lnTo>
                  <a:pt x="2435225" y="190500"/>
                </a:lnTo>
                <a:lnTo>
                  <a:pt x="2406650" y="177800"/>
                </a:lnTo>
                <a:lnTo>
                  <a:pt x="1809750" y="196850"/>
                </a:lnTo>
                <a:lnTo>
                  <a:pt x="1568450" y="222250"/>
                </a:lnTo>
                <a:lnTo>
                  <a:pt x="965200" y="263525"/>
                </a:lnTo>
                <a:lnTo>
                  <a:pt x="717550" y="288925"/>
                </a:lnTo>
                <a:lnTo>
                  <a:pt x="409575" y="3270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2" name="Google Shape;4322;p393"/>
          <p:cNvSpPr/>
          <p:nvPr/>
        </p:nvSpPr>
        <p:spPr>
          <a:xfrm rot="-5400000">
            <a:off x="3282157" y="2734468"/>
            <a:ext cx="2076450" cy="538163"/>
          </a:xfrm>
          <a:custGeom>
            <a:avLst/>
            <a:gdLst/>
            <a:ahLst/>
            <a:cxnLst/>
            <a:rect l="l" t="t" r="r" b="b"/>
            <a:pathLst>
              <a:path w="2076450" h="538162" extrusionOk="0">
                <a:moveTo>
                  <a:pt x="1652588" y="269081"/>
                </a:moveTo>
                <a:lnTo>
                  <a:pt x="1774032" y="266700"/>
                </a:lnTo>
                <a:lnTo>
                  <a:pt x="1809750" y="264318"/>
                </a:lnTo>
                <a:lnTo>
                  <a:pt x="1864519" y="254793"/>
                </a:lnTo>
                <a:lnTo>
                  <a:pt x="1902619" y="245268"/>
                </a:lnTo>
                <a:lnTo>
                  <a:pt x="1926432" y="230981"/>
                </a:lnTo>
                <a:lnTo>
                  <a:pt x="1957388" y="195262"/>
                </a:lnTo>
                <a:lnTo>
                  <a:pt x="1990725" y="147637"/>
                </a:lnTo>
                <a:lnTo>
                  <a:pt x="2033588" y="69056"/>
                </a:lnTo>
                <a:lnTo>
                  <a:pt x="2059782" y="0"/>
                </a:lnTo>
                <a:lnTo>
                  <a:pt x="2076450" y="202406"/>
                </a:lnTo>
                <a:lnTo>
                  <a:pt x="2050257" y="257175"/>
                </a:lnTo>
                <a:lnTo>
                  <a:pt x="2021682" y="309562"/>
                </a:lnTo>
                <a:lnTo>
                  <a:pt x="1990725" y="366712"/>
                </a:lnTo>
                <a:lnTo>
                  <a:pt x="1938338" y="442912"/>
                </a:lnTo>
                <a:lnTo>
                  <a:pt x="1878807" y="509587"/>
                </a:lnTo>
                <a:lnTo>
                  <a:pt x="1857375" y="535781"/>
                </a:lnTo>
                <a:lnTo>
                  <a:pt x="1847850" y="538162"/>
                </a:lnTo>
                <a:lnTo>
                  <a:pt x="1833563" y="538162"/>
                </a:lnTo>
                <a:lnTo>
                  <a:pt x="1800225" y="523875"/>
                </a:lnTo>
                <a:lnTo>
                  <a:pt x="1754982" y="509587"/>
                </a:lnTo>
                <a:lnTo>
                  <a:pt x="1702594" y="502443"/>
                </a:lnTo>
                <a:lnTo>
                  <a:pt x="1543050" y="495300"/>
                </a:lnTo>
                <a:lnTo>
                  <a:pt x="1390650" y="495300"/>
                </a:lnTo>
                <a:lnTo>
                  <a:pt x="878682" y="492918"/>
                </a:lnTo>
                <a:lnTo>
                  <a:pt x="707232" y="492918"/>
                </a:lnTo>
                <a:lnTo>
                  <a:pt x="42863" y="495300"/>
                </a:lnTo>
                <a:lnTo>
                  <a:pt x="0" y="269081"/>
                </a:lnTo>
                <a:lnTo>
                  <a:pt x="711994" y="264318"/>
                </a:lnTo>
                <a:lnTo>
                  <a:pt x="864394" y="264318"/>
                </a:lnTo>
                <a:lnTo>
                  <a:pt x="1369219" y="266700"/>
                </a:lnTo>
                <a:lnTo>
                  <a:pt x="1652588" y="26908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3" name="Google Shape;4323;p393"/>
          <p:cNvSpPr/>
          <p:nvPr/>
        </p:nvSpPr>
        <p:spPr>
          <a:xfrm rot="-5400000">
            <a:off x="4227512" y="2671763"/>
            <a:ext cx="2112963" cy="484188"/>
          </a:xfrm>
          <a:custGeom>
            <a:avLst/>
            <a:gdLst/>
            <a:ahLst/>
            <a:cxnLst/>
            <a:rect l="l" t="t" r="r" b="b"/>
            <a:pathLst>
              <a:path w="2112169" h="483393" extrusionOk="0">
                <a:moveTo>
                  <a:pt x="1683544" y="159543"/>
                </a:moveTo>
                <a:lnTo>
                  <a:pt x="1878806" y="173831"/>
                </a:lnTo>
                <a:lnTo>
                  <a:pt x="1926431" y="169068"/>
                </a:lnTo>
                <a:lnTo>
                  <a:pt x="1962150" y="159543"/>
                </a:lnTo>
                <a:lnTo>
                  <a:pt x="1997869" y="142875"/>
                </a:lnTo>
                <a:lnTo>
                  <a:pt x="2026444" y="119062"/>
                </a:lnTo>
                <a:lnTo>
                  <a:pt x="2052637" y="85725"/>
                </a:lnTo>
                <a:lnTo>
                  <a:pt x="2100262" y="0"/>
                </a:lnTo>
                <a:lnTo>
                  <a:pt x="2112169" y="226218"/>
                </a:lnTo>
                <a:lnTo>
                  <a:pt x="2083594" y="269081"/>
                </a:lnTo>
                <a:lnTo>
                  <a:pt x="2057400" y="323850"/>
                </a:lnTo>
                <a:lnTo>
                  <a:pt x="2026444" y="381000"/>
                </a:lnTo>
                <a:lnTo>
                  <a:pt x="2009775" y="407193"/>
                </a:lnTo>
                <a:lnTo>
                  <a:pt x="1981200" y="435768"/>
                </a:lnTo>
                <a:lnTo>
                  <a:pt x="1952625" y="459581"/>
                </a:lnTo>
                <a:lnTo>
                  <a:pt x="1926431" y="476250"/>
                </a:lnTo>
                <a:lnTo>
                  <a:pt x="1905000" y="481012"/>
                </a:lnTo>
                <a:lnTo>
                  <a:pt x="1871662" y="483393"/>
                </a:lnTo>
                <a:lnTo>
                  <a:pt x="1847850" y="478631"/>
                </a:lnTo>
                <a:lnTo>
                  <a:pt x="1809750" y="445293"/>
                </a:lnTo>
                <a:lnTo>
                  <a:pt x="1764506" y="411956"/>
                </a:lnTo>
                <a:lnTo>
                  <a:pt x="1735931" y="397668"/>
                </a:lnTo>
                <a:lnTo>
                  <a:pt x="1519237" y="378618"/>
                </a:lnTo>
                <a:lnTo>
                  <a:pt x="1371600" y="373856"/>
                </a:lnTo>
                <a:lnTo>
                  <a:pt x="866775" y="352425"/>
                </a:lnTo>
                <a:lnTo>
                  <a:pt x="704850" y="350043"/>
                </a:lnTo>
                <a:lnTo>
                  <a:pt x="16669" y="330993"/>
                </a:lnTo>
                <a:lnTo>
                  <a:pt x="0" y="104775"/>
                </a:lnTo>
                <a:lnTo>
                  <a:pt x="709612" y="128587"/>
                </a:lnTo>
                <a:lnTo>
                  <a:pt x="873919" y="133350"/>
                </a:lnTo>
                <a:lnTo>
                  <a:pt x="1376362" y="147637"/>
                </a:lnTo>
                <a:lnTo>
                  <a:pt x="1683544" y="15954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4" name="Google Shape;4324;p393"/>
          <p:cNvSpPr/>
          <p:nvPr/>
        </p:nvSpPr>
        <p:spPr>
          <a:xfrm>
            <a:off x="3001963" y="3783013"/>
            <a:ext cx="3684587" cy="549275"/>
          </a:xfrm>
          <a:custGeom>
            <a:avLst/>
            <a:gdLst/>
            <a:ahLst/>
            <a:cxnLst/>
            <a:rect l="l" t="t" r="r" b="b"/>
            <a:pathLst>
              <a:path w="3684270" h="548640" extrusionOk="0">
                <a:moveTo>
                  <a:pt x="864870" y="438150"/>
                </a:moveTo>
                <a:lnTo>
                  <a:pt x="693420" y="468630"/>
                </a:lnTo>
                <a:lnTo>
                  <a:pt x="598170" y="491490"/>
                </a:lnTo>
                <a:lnTo>
                  <a:pt x="483870" y="521970"/>
                </a:lnTo>
                <a:lnTo>
                  <a:pt x="411480" y="541020"/>
                </a:lnTo>
                <a:lnTo>
                  <a:pt x="339090" y="548640"/>
                </a:lnTo>
                <a:lnTo>
                  <a:pt x="266700" y="533400"/>
                </a:lnTo>
                <a:lnTo>
                  <a:pt x="220980" y="510540"/>
                </a:lnTo>
                <a:lnTo>
                  <a:pt x="163830" y="453390"/>
                </a:lnTo>
                <a:lnTo>
                  <a:pt x="72390" y="342900"/>
                </a:lnTo>
                <a:lnTo>
                  <a:pt x="15240" y="259080"/>
                </a:lnTo>
                <a:lnTo>
                  <a:pt x="0" y="224790"/>
                </a:lnTo>
                <a:lnTo>
                  <a:pt x="0" y="205740"/>
                </a:lnTo>
                <a:lnTo>
                  <a:pt x="7620" y="194310"/>
                </a:lnTo>
                <a:lnTo>
                  <a:pt x="34290" y="198120"/>
                </a:lnTo>
                <a:lnTo>
                  <a:pt x="87630" y="224790"/>
                </a:lnTo>
                <a:lnTo>
                  <a:pt x="182880" y="262890"/>
                </a:lnTo>
                <a:lnTo>
                  <a:pt x="236220" y="278130"/>
                </a:lnTo>
                <a:lnTo>
                  <a:pt x="316230" y="293370"/>
                </a:lnTo>
                <a:lnTo>
                  <a:pt x="384810" y="293370"/>
                </a:lnTo>
                <a:lnTo>
                  <a:pt x="613410" y="281940"/>
                </a:lnTo>
                <a:lnTo>
                  <a:pt x="918210" y="255270"/>
                </a:lnTo>
                <a:lnTo>
                  <a:pt x="1314450" y="209550"/>
                </a:lnTo>
                <a:lnTo>
                  <a:pt x="1543050" y="182880"/>
                </a:lnTo>
                <a:lnTo>
                  <a:pt x="2137410" y="137160"/>
                </a:lnTo>
                <a:lnTo>
                  <a:pt x="2373630" y="118110"/>
                </a:lnTo>
                <a:lnTo>
                  <a:pt x="2560320" y="99060"/>
                </a:lnTo>
                <a:lnTo>
                  <a:pt x="2659380" y="95250"/>
                </a:lnTo>
                <a:lnTo>
                  <a:pt x="3025140" y="87630"/>
                </a:lnTo>
                <a:lnTo>
                  <a:pt x="3143250" y="80010"/>
                </a:lnTo>
                <a:lnTo>
                  <a:pt x="3196590" y="72390"/>
                </a:lnTo>
                <a:lnTo>
                  <a:pt x="3253740" y="53340"/>
                </a:lnTo>
                <a:lnTo>
                  <a:pt x="3295650" y="34290"/>
                </a:lnTo>
                <a:lnTo>
                  <a:pt x="3326130" y="7620"/>
                </a:lnTo>
                <a:lnTo>
                  <a:pt x="3356610" y="0"/>
                </a:lnTo>
                <a:lnTo>
                  <a:pt x="3451860" y="22860"/>
                </a:lnTo>
                <a:lnTo>
                  <a:pt x="3531870" y="68580"/>
                </a:lnTo>
                <a:lnTo>
                  <a:pt x="3615690" y="121920"/>
                </a:lnTo>
                <a:lnTo>
                  <a:pt x="3646170" y="144780"/>
                </a:lnTo>
                <a:lnTo>
                  <a:pt x="3672840" y="171450"/>
                </a:lnTo>
                <a:lnTo>
                  <a:pt x="3684270" y="205740"/>
                </a:lnTo>
                <a:lnTo>
                  <a:pt x="3684270" y="236220"/>
                </a:lnTo>
                <a:lnTo>
                  <a:pt x="3665220" y="266700"/>
                </a:lnTo>
                <a:lnTo>
                  <a:pt x="3623310" y="285750"/>
                </a:lnTo>
                <a:lnTo>
                  <a:pt x="3589020" y="297180"/>
                </a:lnTo>
                <a:lnTo>
                  <a:pt x="3489960" y="297180"/>
                </a:lnTo>
                <a:lnTo>
                  <a:pt x="3230880" y="281940"/>
                </a:lnTo>
                <a:lnTo>
                  <a:pt x="2773680" y="270510"/>
                </a:lnTo>
                <a:lnTo>
                  <a:pt x="2472690" y="274320"/>
                </a:lnTo>
                <a:lnTo>
                  <a:pt x="2236470" y="285750"/>
                </a:lnTo>
                <a:lnTo>
                  <a:pt x="1832610" y="316230"/>
                </a:lnTo>
                <a:lnTo>
                  <a:pt x="1455420" y="361950"/>
                </a:lnTo>
                <a:lnTo>
                  <a:pt x="864870" y="4381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5" name="Google Shape;4325;p393"/>
          <p:cNvSpPr/>
          <p:nvPr/>
        </p:nvSpPr>
        <p:spPr>
          <a:xfrm>
            <a:off x="6029325" y="5180013"/>
            <a:ext cx="752475" cy="515937"/>
          </a:xfrm>
          <a:custGeom>
            <a:avLst/>
            <a:gdLst/>
            <a:ahLst/>
            <a:cxnLst/>
            <a:rect l="l" t="t" r="r" b="b"/>
            <a:pathLst>
              <a:path w="752475" h="516731" extrusionOk="0">
                <a:moveTo>
                  <a:pt x="114300" y="190500"/>
                </a:moveTo>
                <a:lnTo>
                  <a:pt x="183356" y="273844"/>
                </a:lnTo>
                <a:lnTo>
                  <a:pt x="238125" y="330994"/>
                </a:lnTo>
                <a:lnTo>
                  <a:pt x="283369" y="376237"/>
                </a:lnTo>
                <a:lnTo>
                  <a:pt x="300038" y="397669"/>
                </a:lnTo>
                <a:lnTo>
                  <a:pt x="311944" y="423862"/>
                </a:lnTo>
                <a:lnTo>
                  <a:pt x="311944" y="452437"/>
                </a:lnTo>
                <a:lnTo>
                  <a:pt x="300038" y="471487"/>
                </a:lnTo>
                <a:cubicBezTo>
                  <a:pt x="275664" y="495861"/>
                  <a:pt x="287451" y="495300"/>
                  <a:pt x="273844" y="495300"/>
                </a:cubicBezTo>
                <a:lnTo>
                  <a:pt x="245269" y="504825"/>
                </a:lnTo>
                <a:lnTo>
                  <a:pt x="264319" y="514350"/>
                </a:lnTo>
                <a:lnTo>
                  <a:pt x="469106" y="516731"/>
                </a:lnTo>
                <a:lnTo>
                  <a:pt x="752475" y="471487"/>
                </a:lnTo>
                <a:lnTo>
                  <a:pt x="711994" y="442912"/>
                </a:lnTo>
                <a:lnTo>
                  <a:pt x="83344" y="30956"/>
                </a:lnTo>
                <a:lnTo>
                  <a:pt x="52388" y="11906"/>
                </a:lnTo>
                <a:lnTo>
                  <a:pt x="23813" y="0"/>
                </a:lnTo>
                <a:lnTo>
                  <a:pt x="9525" y="4762"/>
                </a:lnTo>
                <a:lnTo>
                  <a:pt x="0" y="19050"/>
                </a:lnTo>
                <a:lnTo>
                  <a:pt x="9525" y="45244"/>
                </a:lnTo>
                <a:lnTo>
                  <a:pt x="38100" y="95250"/>
                </a:lnTo>
                <a:lnTo>
                  <a:pt x="114300" y="19050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6" name="Google Shape;4326;p393"/>
          <p:cNvSpPr/>
          <p:nvPr/>
        </p:nvSpPr>
        <p:spPr>
          <a:xfrm>
            <a:off x="5110163" y="4484688"/>
            <a:ext cx="304800" cy="306387"/>
          </a:xfrm>
          <a:custGeom>
            <a:avLst/>
            <a:gdLst/>
            <a:ahLst/>
            <a:cxnLst/>
            <a:rect l="l" t="t" r="r" b="b"/>
            <a:pathLst>
              <a:path w="304800" h="307181" extrusionOk="0">
                <a:moveTo>
                  <a:pt x="276225" y="76200"/>
                </a:moveTo>
                <a:lnTo>
                  <a:pt x="238125" y="138112"/>
                </a:lnTo>
                <a:lnTo>
                  <a:pt x="221456" y="180975"/>
                </a:lnTo>
                <a:lnTo>
                  <a:pt x="207168" y="223837"/>
                </a:lnTo>
                <a:lnTo>
                  <a:pt x="197643" y="276225"/>
                </a:lnTo>
                <a:lnTo>
                  <a:pt x="190500" y="307181"/>
                </a:lnTo>
                <a:lnTo>
                  <a:pt x="0" y="111919"/>
                </a:lnTo>
                <a:lnTo>
                  <a:pt x="35718" y="111919"/>
                </a:lnTo>
                <a:lnTo>
                  <a:pt x="78581" y="109537"/>
                </a:lnTo>
                <a:lnTo>
                  <a:pt x="121443" y="100012"/>
                </a:lnTo>
                <a:lnTo>
                  <a:pt x="164306" y="76200"/>
                </a:lnTo>
                <a:lnTo>
                  <a:pt x="214312" y="38100"/>
                </a:lnTo>
                <a:lnTo>
                  <a:pt x="240506" y="16669"/>
                </a:lnTo>
                <a:lnTo>
                  <a:pt x="257175" y="7144"/>
                </a:lnTo>
                <a:lnTo>
                  <a:pt x="271462" y="0"/>
                </a:lnTo>
                <a:lnTo>
                  <a:pt x="290512" y="0"/>
                </a:lnTo>
                <a:lnTo>
                  <a:pt x="302418" y="7144"/>
                </a:lnTo>
                <a:lnTo>
                  <a:pt x="304800" y="14287"/>
                </a:lnTo>
                <a:lnTo>
                  <a:pt x="276225" y="7620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3847A2D-528E-ED49-8362-F032EE13FFAB}"/>
              </a:ext>
            </a:extLst>
          </p:cNvPr>
          <p:cNvGrpSpPr/>
          <p:nvPr/>
        </p:nvGrpSpPr>
        <p:grpSpPr>
          <a:xfrm>
            <a:off x="2890001" y="1529511"/>
            <a:ext cx="4283075" cy="4419600"/>
            <a:chOff x="3046413" y="1685925"/>
            <a:chExt cx="4283075" cy="4419600"/>
          </a:xfrm>
        </p:grpSpPr>
        <p:sp>
          <p:nvSpPr>
            <p:cNvPr id="16" name="Google Shape;4314;p393">
              <a:extLst>
                <a:ext uri="{FF2B5EF4-FFF2-40B4-BE49-F238E27FC236}">
                  <a16:creationId xmlns:a16="http://schemas.microsoft.com/office/drawing/2014/main" id="{F992BB05-47F2-844E-8B19-F44CB1A42282}"/>
                </a:ext>
              </a:extLst>
            </p:cNvPr>
            <p:cNvSpPr/>
            <p:nvPr/>
          </p:nvSpPr>
          <p:spPr>
            <a:xfrm>
              <a:off x="3536950" y="1685925"/>
              <a:ext cx="2832100" cy="533400"/>
            </a:xfrm>
            <a:custGeom>
              <a:avLst/>
              <a:gdLst/>
              <a:ahLst/>
              <a:cxnLst/>
              <a:rect l="l" t="t" r="r" b="b"/>
              <a:pathLst>
                <a:path w="2832100" h="533400" extrusionOk="0">
                  <a:moveTo>
                    <a:pt x="1085850" y="415925"/>
                  </a:moveTo>
                  <a:lnTo>
                    <a:pt x="908050" y="438150"/>
                  </a:lnTo>
                  <a:lnTo>
                    <a:pt x="701675" y="463550"/>
                  </a:lnTo>
                  <a:lnTo>
                    <a:pt x="546100" y="495300"/>
                  </a:lnTo>
                  <a:lnTo>
                    <a:pt x="501650" y="511175"/>
                  </a:lnTo>
                  <a:lnTo>
                    <a:pt x="466725" y="527050"/>
                  </a:lnTo>
                  <a:lnTo>
                    <a:pt x="434975" y="533400"/>
                  </a:lnTo>
                  <a:lnTo>
                    <a:pt x="403225" y="530225"/>
                  </a:lnTo>
                  <a:lnTo>
                    <a:pt x="355600" y="511175"/>
                  </a:lnTo>
                  <a:lnTo>
                    <a:pt x="288925" y="473075"/>
                  </a:lnTo>
                  <a:lnTo>
                    <a:pt x="193675" y="412750"/>
                  </a:lnTo>
                  <a:lnTo>
                    <a:pt x="104775" y="342900"/>
                  </a:lnTo>
                  <a:lnTo>
                    <a:pt x="38100" y="279400"/>
                  </a:lnTo>
                  <a:lnTo>
                    <a:pt x="12700" y="244475"/>
                  </a:lnTo>
                  <a:lnTo>
                    <a:pt x="0" y="228600"/>
                  </a:lnTo>
                  <a:lnTo>
                    <a:pt x="0" y="212725"/>
                  </a:lnTo>
                  <a:lnTo>
                    <a:pt x="6350" y="196850"/>
                  </a:lnTo>
                  <a:lnTo>
                    <a:pt x="28575" y="190500"/>
                  </a:lnTo>
                  <a:lnTo>
                    <a:pt x="133350" y="225425"/>
                  </a:lnTo>
                  <a:lnTo>
                    <a:pt x="260350" y="254000"/>
                  </a:lnTo>
                  <a:lnTo>
                    <a:pt x="381000" y="263525"/>
                  </a:lnTo>
                  <a:lnTo>
                    <a:pt x="530225" y="266700"/>
                  </a:lnTo>
                  <a:lnTo>
                    <a:pt x="1222375" y="215900"/>
                  </a:lnTo>
                  <a:lnTo>
                    <a:pt x="2019300" y="149225"/>
                  </a:lnTo>
                  <a:lnTo>
                    <a:pt x="2203450" y="136525"/>
                  </a:lnTo>
                  <a:lnTo>
                    <a:pt x="2225675" y="133350"/>
                  </a:lnTo>
                  <a:lnTo>
                    <a:pt x="2263775" y="114300"/>
                  </a:lnTo>
                  <a:lnTo>
                    <a:pt x="2352675" y="47625"/>
                  </a:lnTo>
                  <a:lnTo>
                    <a:pt x="2397125" y="3175"/>
                  </a:lnTo>
                  <a:lnTo>
                    <a:pt x="2416175" y="0"/>
                  </a:lnTo>
                  <a:lnTo>
                    <a:pt x="2470150" y="3175"/>
                  </a:lnTo>
                  <a:lnTo>
                    <a:pt x="2590800" y="38100"/>
                  </a:lnTo>
                  <a:lnTo>
                    <a:pt x="2736850" y="85725"/>
                  </a:lnTo>
                  <a:lnTo>
                    <a:pt x="2787650" y="107950"/>
                  </a:lnTo>
                  <a:lnTo>
                    <a:pt x="2813050" y="123825"/>
                  </a:lnTo>
                  <a:lnTo>
                    <a:pt x="2822575" y="139700"/>
                  </a:lnTo>
                  <a:lnTo>
                    <a:pt x="2832100" y="165100"/>
                  </a:lnTo>
                  <a:lnTo>
                    <a:pt x="2832100" y="212725"/>
                  </a:lnTo>
                  <a:lnTo>
                    <a:pt x="2819400" y="247650"/>
                  </a:lnTo>
                  <a:lnTo>
                    <a:pt x="2800350" y="269875"/>
                  </a:lnTo>
                  <a:lnTo>
                    <a:pt x="2771775" y="285750"/>
                  </a:lnTo>
                  <a:lnTo>
                    <a:pt x="2727325" y="298450"/>
                  </a:lnTo>
                  <a:lnTo>
                    <a:pt x="2660650" y="307975"/>
                  </a:lnTo>
                  <a:lnTo>
                    <a:pt x="2527300" y="317500"/>
                  </a:lnTo>
                  <a:lnTo>
                    <a:pt x="2203450" y="330200"/>
                  </a:lnTo>
                  <a:lnTo>
                    <a:pt x="1917700" y="333375"/>
                  </a:lnTo>
                  <a:lnTo>
                    <a:pt x="1666875" y="352425"/>
                  </a:lnTo>
                  <a:lnTo>
                    <a:pt x="1085850" y="4159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315;p393">
              <a:extLst>
                <a:ext uri="{FF2B5EF4-FFF2-40B4-BE49-F238E27FC236}">
                  <a16:creationId xmlns:a16="http://schemas.microsoft.com/office/drawing/2014/main" id="{03CBA4DF-CC8A-4F44-9A2B-5B81C3087B68}"/>
                </a:ext>
              </a:extLst>
            </p:cNvPr>
            <p:cNvSpPr/>
            <p:nvPr/>
          </p:nvSpPr>
          <p:spPr>
            <a:xfrm>
              <a:off x="3328988" y="2617788"/>
              <a:ext cx="542925" cy="1104900"/>
            </a:xfrm>
            <a:custGeom>
              <a:avLst/>
              <a:gdLst/>
              <a:ahLst/>
              <a:cxnLst/>
              <a:rect l="l" t="t" r="r" b="b"/>
              <a:pathLst>
                <a:path w="542925" h="1104900" extrusionOk="0">
                  <a:moveTo>
                    <a:pt x="242887" y="616744"/>
                  </a:moveTo>
                  <a:lnTo>
                    <a:pt x="200025" y="421481"/>
                  </a:lnTo>
                  <a:lnTo>
                    <a:pt x="173831" y="309562"/>
                  </a:lnTo>
                  <a:lnTo>
                    <a:pt x="154781" y="242887"/>
                  </a:lnTo>
                  <a:lnTo>
                    <a:pt x="138112" y="211931"/>
                  </a:lnTo>
                  <a:lnTo>
                    <a:pt x="102393" y="159544"/>
                  </a:lnTo>
                  <a:lnTo>
                    <a:pt x="59531" y="109537"/>
                  </a:lnTo>
                  <a:lnTo>
                    <a:pt x="26193" y="76200"/>
                  </a:lnTo>
                  <a:lnTo>
                    <a:pt x="9525" y="54769"/>
                  </a:lnTo>
                  <a:lnTo>
                    <a:pt x="2381" y="38100"/>
                  </a:lnTo>
                  <a:lnTo>
                    <a:pt x="0" y="21431"/>
                  </a:lnTo>
                  <a:lnTo>
                    <a:pt x="7143" y="7144"/>
                  </a:lnTo>
                  <a:lnTo>
                    <a:pt x="26193" y="0"/>
                  </a:lnTo>
                  <a:lnTo>
                    <a:pt x="59531" y="0"/>
                  </a:lnTo>
                  <a:lnTo>
                    <a:pt x="133350" y="9525"/>
                  </a:lnTo>
                  <a:lnTo>
                    <a:pt x="188118" y="19050"/>
                  </a:lnTo>
                  <a:lnTo>
                    <a:pt x="230981" y="30956"/>
                  </a:lnTo>
                  <a:lnTo>
                    <a:pt x="304800" y="66675"/>
                  </a:lnTo>
                  <a:lnTo>
                    <a:pt x="373856" y="109537"/>
                  </a:lnTo>
                  <a:lnTo>
                    <a:pt x="407193" y="230981"/>
                  </a:lnTo>
                  <a:lnTo>
                    <a:pt x="521493" y="783431"/>
                  </a:lnTo>
                  <a:lnTo>
                    <a:pt x="542925" y="947737"/>
                  </a:lnTo>
                  <a:lnTo>
                    <a:pt x="523875" y="1012031"/>
                  </a:lnTo>
                  <a:lnTo>
                    <a:pt x="509587" y="1050131"/>
                  </a:lnTo>
                  <a:lnTo>
                    <a:pt x="495300" y="1081087"/>
                  </a:lnTo>
                  <a:lnTo>
                    <a:pt x="488156" y="1090612"/>
                  </a:lnTo>
                  <a:lnTo>
                    <a:pt x="473868" y="1100137"/>
                  </a:lnTo>
                  <a:lnTo>
                    <a:pt x="459581" y="1104900"/>
                  </a:lnTo>
                  <a:lnTo>
                    <a:pt x="433387" y="1104900"/>
                  </a:lnTo>
                  <a:lnTo>
                    <a:pt x="390525" y="1085850"/>
                  </a:lnTo>
                  <a:lnTo>
                    <a:pt x="361950" y="1057275"/>
                  </a:lnTo>
                  <a:lnTo>
                    <a:pt x="342900" y="1028700"/>
                  </a:lnTo>
                  <a:lnTo>
                    <a:pt x="330993" y="988219"/>
                  </a:lnTo>
                  <a:lnTo>
                    <a:pt x="307181" y="888206"/>
                  </a:lnTo>
                  <a:lnTo>
                    <a:pt x="242887" y="6167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316;p393">
              <a:extLst>
                <a:ext uri="{FF2B5EF4-FFF2-40B4-BE49-F238E27FC236}">
                  <a16:creationId xmlns:a16="http://schemas.microsoft.com/office/drawing/2014/main" id="{1B93E3FD-DFB9-B24F-842E-CB107FF5FDCF}"/>
                </a:ext>
              </a:extLst>
            </p:cNvPr>
            <p:cNvSpPr/>
            <p:nvPr/>
          </p:nvSpPr>
          <p:spPr>
            <a:xfrm>
              <a:off x="3046413" y="4881563"/>
              <a:ext cx="558800" cy="1168400"/>
            </a:xfrm>
            <a:custGeom>
              <a:avLst/>
              <a:gdLst/>
              <a:ahLst/>
              <a:cxnLst/>
              <a:rect l="l" t="t" r="r" b="b"/>
              <a:pathLst>
                <a:path w="559594" h="1169193" extrusionOk="0">
                  <a:moveTo>
                    <a:pt x="78581" y="654843"/>
                  </a:moveTo>
                  <a:lnTo>
                    <a:pt x="138112" y="585787"/>
                  </a:lnTo>
                  <a:lnTo>
                    <a:pt x="235744" y="457200"/>
                  </a:lnTo>
                  <a:lnTo>
                    <a:pt x="319087" y="335756"/>
                  </a:lnTo>
                  <a:lnTo>
                    <a:pt x="414337" y="171450"/>
                  </a:lnTo>
                  <a:lnTo>
                    <a:pt x="492919" y="35718"/>
                  </a:lnTo>
                  <a:lnTo>
                    <a:pt x="507206" y="16668"/>
                  </a:lnTo>
                  <a:lnTo>
                    <a:pt x="514350" y="9525"/>
                  </a:lnTo>
                  <a:lnTo>
                    <a:pt x="523875" y="2381"/>
                  </a:lnTo>
                  <a:lnTo>
                    <a:pt x="540544" y="0"/>
                  </a:lnTo>
                  <a:lnTo>
                    <a:pt x="547687" y="2381"/>
                  </a:lnTo>
                  <a:lnTo>
                    <a:pt x="554831" y="11906"/>
                  </a:lnTo>
                  <a:lnTo>
                    <a:pt x="559594" y="30956"/>
                  </a:lnTo>
                  <a:lnTo>
                    <a:pt x="559594" y="73818"/>
                  </a:lnTo>
                  <a:lnTo>
                    <a:pt x="550069" y="116681"/>
                  </a:lnTo>
                  <a:lnTo>
                    <a:pt x="516731" y="276225"/>
                  </a:lnTo>
                  <a:lnTo>
                    <a:pt x="478631" y="419100"/>
                  </a:lnTo>
                  <a:lnTo>
                    <a:pt x="452437" y="526256"/>
                  </a:lnTo>
                  <a:lnTo>
                    <a:pt x="419100" y="633412"/>
                  </a:lnTo>
                  <a:lnTo>
                    <a:pt x="376237" y="764381"/>
                  </a:lnTo>
                  <a:lnTo>
                    <a:pt x="345281" y="835818"/>
                  </a:lnTo>
                  <a:lnTo>
                    <a:pt x="285750" y="966787"/>
                  </a:lnTo>
                  <a:lnTo>
                    <a:pt x="233362" y="1057275"/>
                  </a:lnTo>
                  <a:lnTo>
                    <a:pt x="185737" y="1133475"/>
                  </a:lnTo>
                  <a:lnTo>
                    <a:pt x="166687" y="1152525"/>
                  </a:lnTo>
                  <a:lnTo>
                    <a:pt x="145256" y="1164431"/>
                  </a:lnTo>
                  <a:lnTo>
                    <a:pt x="119062" y="1169193"/>
                  </a:lnTo>
                  <a:lnTo>
                    <a:pt x="90487" y="1162050"/>
                  </a:lnTo>
                  <a:lnTo>
                    <a:pt x="69056" y="1147762"/>
                  </a:lnTo>
                  <a:lnTo>
                    <a:pt x="42862" y="1116806"/>
                  </a:lnTo>
                  <a:lnTo>
                    <a:pt x="23812" y="1069181"/>
                  </a:lnTo>
                  <a:lnTo>
                    <a:pt x="9525" y="988218"/>
                  </a:lnTo>
                  <a:lnTo>
                    <a:pt x="0" y="857250"/>
                  </a:lnTo>
                  <a:lnTo>
                    <a:pt x="0" y="809625"/>
                  </a:lnTo>
                  <a:lnTo>
                    <a:pt x="2381" y="757237"/>
                  </a:lnTo>
                  <a:lnTo>
                    <a:pt x="14287" y="716756"/>
                  </a:lnTo>
                  <a:lnTo>
                    <a:pt x="78581" y="654843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317;p393">
              <a:extLst>
                <a:ext uri="{FF2B5EF4-FFF2-40B4-BE49-F238E27FC236}">
                  <a16:creationId xmlns:a16="http://schemas.microsoft.com/office/drawing/2014/main" id="{2F980F89-F84E-224A-BB18-8072F35362AF}"/>
                </a:ext>
              </a:extLst>
            </p:cNvPr>
            <p:cNvSpPr/>
            <p:nvPr/>
          </p:nvSpPr>
          <p:spPr>
            <a:xfrm>
              <a:off x="5010150" y="4535488"/>
              <a:ext cx="450850" cy="682625"/>
            </a:xfrm>
            <a:custGeom>
              <a:avLst/>
              <a:gdLst/>
              <a:ahLst/>
              <a:cxnLst/>
              <a:rect l="l" t="t" r="r" b="b"/>
              <a:pathLst>
                <a:path w="450056" h="681038" extrusionOk="0">
                  <a:moveTo>
                    <a:pt x="140494" y="400050"/>
                  </a:moveTo>
                  <a:lnTo>
                    <a:pt x="102394" y="330994"/>
                  </a:lnTo>
                  <a:lnTo>
                    <a:pt x="76200" y="273844"/>
                  </a:lnTo>
                  <a:lnTo>
                    <a:pt x="54769" y="214313"/>
                  </a:lnTo>
                  <a:lnTo>
                    <a:pt x="30956" y="140494"/>
                  </a:lnTo>
                  <a:lnTo>
                    <a:pt x="14288" y="88107"/>
                  </a:lnTo>
                  <a:lnTo>
                    <a:pt x="7144" y="59532"/>
                  </a:lnTo>
                  <a:lnTo>
                    <a:pt x="0" y="30957"/>
                  </a:lnTo>
                  <a:lnTo>
                    <a:pt x="0" y="21432"/>
                  </a:lnTo>
                  <a:lnTo>
                    <a:pt x="7144" y="7144"/>
                  </a:lnTo>
                  <a:lnTo>
                    <a:pt x="26194" y="0"/>
                  </a:lnTo>
                  <a:lnTo>
                    <a:pt x="50006" y="4763"/>
                  </a:lnTo>
                  <a:lnTo>
                    <a:pt x="128588" y="83344"/>
                  </a:lnTo>
                  <a:lnTo>
                    <a:pt x="259556" y="204788"/>
                  </a:lnTo>
                  <a:lnTo>
                    <a:pt x="447675" y="388144"/>
                  </a:lnTo>
                  <a:cubicBezTo>
                    <a:pt x="448469" y="457994"/>
                    <a:pt x="449262" y="527844"/>
                    <a:pt x="450056" y="597694"/>
                  </a:cubicBezTo>
                  <a:lnTo>
                    <a:pt x="450056" y="633413"/>
                  </a:lnTo>
                  <a:lnTo>
                    <a:pt x="440531" y="652463"/>
                  </a:lnTo>
                  <a:lnTo>
                    <a:pt x="421481" y="671513"/>
                  </a:lnTo>
                  <a:lnTo>
                    <a:pt x="407194" y="681038"/>
                  </a:lnTo>
                  <a:lnTo>
                    <a:pt x="395288" y="681038"/>
                  </a:lnTo>
                  <a:lnTo>
                    <a:pt x="366713" y="673894"/>
                  </a:lnTo>
                  <a:lnTo>
                    <a:pt x="333375" y="650082"/>
                  </a:lnTo>
                  <a:lnTo>
                    <a:pt x="259556" y="573882"/>
                  </a:lnTo>
                  <a:lnTo>
                    <a:pt x="140494" y="40005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318;p393">
              <a:extLst>
                <a:ext uri="{FF2B5EF4-FFF2-40B4-BE49-F238E27FC236}">
                  <a16:creationId xmlns:a16="http://schemas.microsoft.com/office/drawing/2014/main" id="{BA5077B7-C489-EC40-A604-BAFC181FE00D}"/>
                </a:ext>
              </a:extLst>
            </p:cNvPr>
            <p:cNvSpPr/>
            <p:nvPr/>
          </p:nvSpPr>
          <p:spPr>
            <a:xfrm>
              <a:off x="6491288" y="4525963"/>
              <a:ext cx="838200" cy="889000"/>
            </a:xfrm>
            <a:custGeom>
              <a:avLst/>
              <a:gdLst/>
              <a:ahLst/>
              <a:cxnLst/>
              <a:rect l="l" t="t" r="r" b="b"/>
              <a:pathLst>
                <a:path w="838200" h="888207" extrusionOk="0">
                  <a:moveTo>
                    <a:pt x="376237" y="435769"/>
                  </a:moveTo>
                  <a:lnTo>
                    <a:pt x="300037" y="347663"/>
                  </a:lnTo>
                  <a:lnTo>
                    <a:pt x="204787" y="245269"/>
                  </a:lnTo>
                  <a:lnTo>
                    <a:pt x="116681" y="161925"/>
                  </a:lnTo>
                  <a:lnTo>
                    <a:pt x="28575" y="78582"/>
                  </a:lnTo>
                  <a:lnTo>
                    <a:pt x="11906" y="59532"/>
                  </a:lnTo>
                  <a:lnTo>
                    <a:pt x="0" y="35719"/>
                  </a:lnTo>
                  <a:lnTo>
                    <a:pt x="0" y="21432"/>
                  </a:lnTo>
                  <a:lnTo>
                    <a:pt x="9525" y="2382"/>
                  </a:lnTo>
                  <a:lnTo>
                    <a:pt x="40481" y="0"/>
                  </a:lnTo>
                  <a:lnTo>
                    <a:pt x="159543" y="52388"/>
                  </a:lnTo>
                  <a:lnTo>
                    <a:pt x="464343" y="192882"/>
                  </a:lnTo>
                  <a:lnTo>
                    <a:pt x="609600" y="254794"/>
                  </a:lnTo>
                  <a:lnTo>
                    <a:pt x="631031" y="271463"/>
                  </a:lnTo>
                  <a:lnTo>
                    <a:pt x="714375" y="381000"/>
                  </a:lnTo>
                  <a:lnTo>
                    <a:pt x="759618" y="454819"/>
                  </a:lnTo>
                  <a:lnTo>
                    <a:pt x="802481" y="545307"/>
                  </a:lnTo>
                  <a:lnTo>
                    <a:pt x="821531" y="609600"/>
                  </a:lnTo>
                  <a:lnTo>
                    <a:pt x="831056" y="666750"/>
                  </a:lnTo>
                  <a:lnTo>
                    <a:pt x="838200" y="757238"/>
                  </a:lnTo>
                  <a:lnTo>
                    <a:pt x="835818" y="802482"/>
                  </a:lnTo>
                  <a:lnTo>
                    <a:pt x="831056" y="831057"/>
                  </a:lnTo>
                  <a:lnTo>
                    <a:pt x="821531" y="859632"/>
                  </a:lnTo>
                  <a:lnTo>
                    <a:pt x="809625" y="873919"/>
                  </a:lnTo>
                  <a:lnTo>
                    <a:pt x="792956" y="883444"/>
                  </a:lnTo>
                  <a:lnTo>
                    <a:pt x="771525" y="888207"/>
                  </a:lnTo>
                  <a:lnTo>
                    <a:pt x="752475" y="883444"/>
                  </a:lnTo>
                  <a:lnTo>
                    <a:pt x="711993" y="854869"/>
                  </a:lnTo>
                  <a:lnTo>
                    <a:pt x="650081" y="802482"/>
                  </a:lnTo>
                  <a:lnTo>
                    <a:pt x="583406" y="711994"/>
                  </a:lnTo>
                  <a:lnTo>
                    <a:pt x="469106" y="540544"/>
                  </a:lnTo>
                  <a:lnTo>
                    <a:pt x="376237" y="435769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319;p393">
              <a:extLst>
                <a:ext uri="{FF2B5EF4-FFF2-40B4-BE49-F238E27FC236}">
                  <a16:creationId xmlns:a16="http://schemas.microsoft.com/office/drawing/2014/main" id="{974F3BBE-50FD-8340-A7C7-10E0ADDFE702}"/>
                </a:ext>
              </a:extLst>
            </p:cNvPr>
            <p:cNvSpPr/>
            <p:nvPr/>
          </p:nvSpPr>
          <p:spPr>
            <a:xfrm>
              <a:off x="4003675" y="4697413"/>
              <a:ext cx="3135313" cy="1408112"/>
            </a:xfrm>
            <a:custGeom>
              <a:avLst/>
              <a:gdLst/>
              <a:ahLst/>
              <a:cxnLst/>
              <a:rect l="l" t="t" r="r" b="b"/>
              <a:pathLst>
                <a:path w="3134616" h="1407782" extrusionOk="0">
                  <a:moveTo>
                    <a:pt x="1016366" y="1105174"/>
                  </a:moveTo>
                  <a:lnTo>
                    <a:pt x="884797" y="1042679"/>
                  </a:lnTo>
                  <a:lnTo>
                    <a:pt x="776254" y="973606"/>
                  </a:lnTo>
                  <a:lnTo>
                    <a:pt x="661131" y="891376"/>
                  </a:lnTo>
                  <a:lnTo>
                    <a:pt x="552587" y="799278"/>
                  </a:lnTo>
                  <a:lnTo>
                    <a:pt x="470357" y="710469"/>
                  </a:lnTo>
                  <a:lnTo>
                    <a:pt x="391416" y="621661"/>
                  </a:lnTo>
                  <a:lnTo>
                    <a:pt x="282872" y="490092"/>
                  </a:lnTo>
                  <a:lnTo>
                    <a:pt x="194064" y="361813"/>
                  </a:lnTo>
                  <a:lnTo>
                    <a:pt x="124990" y="249980"/>
                  </a:lnTo>
                  <a:lnTo>
                    <a:pt x="72363" y="157882"/>
                  </a:lnTo>
                  <a:lnTo>
                    <a:pt x="19736" y="65785"/>
                  </a:lnTo>
                  <a:lnTo>
                    <a:pt x="0" y="29603"/>
                  </a:lnTo>
                  <a:lnTo>
                    <a:pt x="0" y="16446"/>
                  </a:lnTo>
                  <a:lnTo>
                    <a:pt x="9868" y="6579"/>
                  </a:lnTo>
                  <a:lnTo>
                    <a:pt x="32892" y="0"/>
                  </a:lnTo>
                  <a:lnTo>
                    <a:pt x="52628" y="3290"/>
                  </a:lnTo>
                  <a:lnTo>
                    <a:pt x="92098" y="62495"/>
                  </a:lnTo>
                  <a:lnTo>
                    <a:pt x="171039" y="184196"/>
                  </a:lnTo>
                  <a:lnTo>
                    <a:pt x="233534" y="263137"/>
                  </a:lnTo>
                  <a:lnTo>
                    <a:pt x="292740" y="335500"/>
                  </a:lnTo>
                  <a:lnTo>
                    <a:pt x="371681" y="421019"/>
                  </a:lnTo>
                  <a:lnTo>
                    <a:pt x="480225" y="529563"/>
                  </a:lnTo>
                  <a:lnTo>
                    <a:pt x="569033" y="608504"/>
                  </a:lnTo>
                  <a:lnTo>
                    <a:pt x="647974" y="674288"/>
                  </a:lnTo>
                  <a:lnTo>
                    <a:pt x="766386" y="756518"/>
                  </a:lnTo>
                  <a:lnTo>
                    <a:pt x="842038" y="802567"/>
                  </a:lnTo>
                  <a:lnTo>
                    <a:pt x="963738" y="874930"/>
                  </a:lnTo>
                  <a:lnTo>
                    <a:pt x="1062415" y="927557"/>
                  </a:lnTo>
                  <a:lnTo>
                    <a:pt x="1138066" y="957160"/>
                  </a:lnTo>
                  <a:lnTo>
                    <a:pt x="1197272" y="976895"/>
                  </a:lnTo>
                  <a:lnTo>
                    <a:pt x="1279502" y="1003209"/>
                  </a:lnTo>
                  <a:lnTo>
                    <a:pt x="1453831" y="1045969"/>
                  </a:lnTo>
                  <a:lnTo>
                    <a:pt x="1588688" y="1068993"/>
                  </a:lnTo>
                  <a:lnTo>
                    <a:pt x="1710389" y="1088728"/>
                  </a:lnTo>
                  <a:lnTo>
                    <a:pt x="1799197" y="1101885"/>
                  </a:lnTo>
                  <a:lnTo>
                    <a:pt x="1960369" y="1118331"/>
                  </a:lnTo>
                  <a:lnTo>
                    <a:pt x="2216927" y="1134777"/>
                  </a:lnTo>
                  <a:lnTo>
                    <a:pt x="2414279" y="1138067"/>
                  </a:lnTo>
                  <a:lnTo>
                    <a:pt x="2450461" y="1131488"/>
                  </a:lnTo>
                  <a:lnTo>
                    <a:pt x="2914239" y="1092018"/>
                  </a:lnTo>
                  <a:lnTo>
                    <a:pt x="2999759" y="1144645"/>
                  </a:lnTo>
                  <a:lnTo>
                    <a:pt x="3052386" y="1180826"/>
                  </a:lnTo>
                  <a:lnTo>
                    <a:pt x="3108302" y="1230164"/>
                  </a:lnTo>
                  <a:lnTo>
                    <a:pt x="3131327" y="1263056"/>
                  </a:lnTo>
                  <a:lnTo>
                    <a:pt x="3134616" y="1295949"/>
                  </a:lnTo>
                  <a:lnTo>
                    <a:pt x="3118170" y="1322262"/>
                  </a:lnTo>
                  <a:lnTo>
                    <a:pt x="3088567" y="1341997"/>
                  </a:lnTo>
                  <a:lnTo>
                    <a:pt x="3042518" y="1351865"/>
                  </a:lnTo>
                  <a:lnTo>
                    <a:pt x="2910950" y="1381468"/>
                  </a:lnTo>
                  <a:lnTo>
                    <a:pt x="2769514" y="1397914"/>
                  </a:lnTo>
                  <a:lnTo>
                    <a:pt x="2499799" y="1407782"/>
                  </a:lnTo>
                  <a:lnTo>
                    <a:pt x="2332049" y="1401203"/>
                  </a:lnTo>
                  <a:lnTo>
                    <a:pt x="2134697" y="1391336"/>
                  </a:lnTo>
                  <a:lnTo>
                    <a:pt x="1901163" y="1368311"/>
                  </a:lnTo>
                  <a:lnTo>
                    <a:pt x="1753149" y="1345287"/>
                  </a:lnTo>
                  <a:lnTo>
                    <a:pt x="1591977" y="1315684"/>
                  </a:lnTo>
                  <a:lnTo>
                    <a:pt x="1394625" y="1263056"/>
                  </a:lnTo>
                  <a:lnTo>
                    <a:pt x="1305816" y="1236743"/>
                  </a:lnTo>
                  <a:lnTo>
                    <a:pt x="1016366" y="1105174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320;p393">
              <a:extLst>
                <a:ext uri="{FF2B5EF4-FFF2-40B4-BE49-F238E27FC236}">
                  <a16:creationId xmlns:a16="http://schemas.microsoft.com/office/drawing/2014/main" id="{6B0927B7-D6AC-A64C-A777-9D0E5B4FE523}"/>
                </a:ext>
              </a:extLst>
            </p:cNvPr>
            <p:cNvSpPr/>
            <p:nvPr/>
          </p:nvSpPr>
          <p:spPr>
            <a:xfrm>
              <a:off x="3641725" y="2470150"/>
              <a:ext cx="3041650" cy="1019175"/>
            </a:xfrm>
            <a:custGeom>
              <a:avLst/>
              <a:gdLst/>
              <a:ahLst/>
              <a:cxnLst/>
              <a:rect l="l" t="t" r="r" b="b"/>
              <a:pathLst>
                <a:path w="3041650" h="1019175" extrusionOk="0">
                  <a:moveTo>
                    <a:pt x="609600" y="365125"/>
                  </a:moveTo>
                  <a:lnTo>
                    <a:pt x="273050" y="390525"/>
                  </a:lnTo>
                  <a:lnTo>
                    <a:pt x="228600" y="393700"/>
                  </a:lnTo>
                  <a:lnTo>
                    <a:pt x="184150" y="390525"/>
                  </a:lnTo>
                  <a:lnTo>
                    <a:pt x="50800" y="371475"/>
                  </a:lnTo>
                  <a:lnTo>
                    <a:pt x="0" y="260350"/>
                  </a:lnTo>
                  <a:lnTo>
                    <a:pt x="174625" y="254000"/>
                  </a:lnTo>
                  <a:lnTo>
                    <a:pt x="419100" y="234950"/>
                  </a:lnTo>
                  <a:lnTo>
                    <a:pt x="831850" y="193675"/>
                  </a:lnTo>
                  <a:lnTo>
                    <a:pt x="1054100" y="171450"/>
                  </a:lnTo>
                  <a:lnTo>
                    <a:pt x="1692275" y="127000"/>
                  </a:lnTo>
                  <a:lnTo>
                    <a:pt x="1927225" y="107950"/>
                  </a:lnTo>
                  <a:lnTo>
                    <a:pt x="2282825" y="82550"/>
                  </a:lnTo>
                  <a:lnTo>
                    <a:pt x="2574925" y="66675"/>
                  </a:lnTo>
                  <a:lnTo>
                    <a:pt x="2619375" y="60325"/>
                  </a:lnTo>
                  <a:lnTo>
                    <a:pt x="2676525" y="34925"/>
                  </a:lnTo>
                  <a:lnTo>
                    <a:pt x="2746375" y="0"/>
                  </a:lnTo>
                  <a:lnTo>
                    <a:pt x="2771775" y="6350"/>
                  </a:lnTo>
                  <a:lnTo>
                    <a:pt x="2863850" y="63500"/>
                  </a:lnTo>
                  <a:lnTo>
                    <a:pt x="2978150" y="146050"/>
                  </a:lnTo>
                  <a:lnTo>
                    <a:pt x="3019425" y="187325"/>
                  </a:lnTo>
                  <a:lnTo>
                    <a:pt x="3035300" y="215900"/>
                  </a:lnTo>
                  <a:lnTo>
                    <a:pt x="3041650" y="241300"/>
                  </a:lnTo>
                  <a:lnTo>
                    <a:pt x="3032125" y="260350"/>
                  </a:lnTo>
                  <a:lnTo>
                    <a:pt x="2994025" y="285750"/>
                  </a:lnTo>
                  <a:lnTo>
                    <a:pt x="2971800" y="295275"/>
                  </a:lnTo>
                  <a:lnTo>
                    <a:pt x="2952750" y="317500"/>
                  </a:lnTo>
                  <a:lnTo>
                    <a:pt x="2936875" y="333375"/>
                  </a:lnTo>
                  <a:lnTo>
                    <a:pt x="2736850" y="930275"/>
                  </a:lnTo>
                  <a:lnTo>
                    <a:pt x="2717800" y="968375"/>
                  </a:lnTo>
                  <a:lnTo>
                    <a:pt x="2705100" y="987425"/>
                  </a:lnTo>
                  <a:lnTo>
                    <a:pt x="2679700" y="1012825"/>
                  </a:lnTo>
                  <a:lnTo>
                    <a:pt x="2667000" y="1016000"/>
                  </a:lnTo>
                  <a:lnTo>
                    <a:pt x="2638425" y="1019175"/>
                  </a:lnTo>
                  <a:lnTo>
                    <a:pt x="2606675" y="1009650"/>
                  </a:lnTo>
                  <a:lnTo>
                    <a:pt x="2568575" y="981075"/>
                  </a:lnTo>
                  <a:lnTo>
                    <a:pt x="2543175" y="939800"/>
                  </a:lnTo>
                  <a:lnTo>
                    <a:pt x="2536825" y="927100"/>
                  </a:lnTo>
                  <a:lnTo>
                    <a:pt x="2622550" y="781050"/>
                  </a:lnTo>
                  <a:lnTo>
                    <a:pt x="2632075" y="631825"/>
                  </a:lnTo>
                  <a:lnTo>
                    <a:pt x="2657475" y="387350"/>
                  </a:lnTo>
                  <a:lnTo>
                    <a:pt x="2663825" y="298450"/>
                  </a:lnTo>
                  <a:lnTo>
                    <a:pt x="2657475" y="266700"/>
                  </a:lnTo>
                  <a:lnTo>
                    <a:pt x="2647950" y="247650"/>
                  </a:lnTo>
                  <a:lnTo>
                    <a:pt x="2625725" y="228600"/>
                  </a:lnTo>
                  <a:lnTo>
                    <a:pt x="2603500" y="219075"/>
                  </a:lnTo>
                  <a:lnTo>
                    <a:pt x="2200275" y="244475"/>
                  </a:lnTo>
                  <a:lnTo>
                    <a:pt x="1927225" y="266700"/>
                  </a:lnTo>
                  <a:lnTo>
                    <a:pt x="1689100" y="282575"/>
                  </a:lnTo>
                  <a:lnTo>
                    <a:pt x="1060450" y="327025"/>
                  </a:lnTo>
                  <a:lnTo>
                    <a:pt x="822325" y="352425"/>
                  </a:lnTo>
                  <a:lnTo>
                    <a:pt x="609600" y="3651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321;p393">
              <a:extLst>
                <a:ext uri="{FF2B5EF4-FFF2-40B4-BE49-F238E27FC236}">
                  <a16:creationId xmlns:a16="http://schemas.microsoft.com/office/drawing/2014/main" id="{80BDC892-0081-CF4B-9094-E3AB0348A489}"/>
                </a:ext>
              </a:extLst>
            </p:cNvPr>
            <p:cNvSpPr/>
            <p:nvPr/>
          </p:nvSpPr>
          <p:spPr>
            <a:xfrm>
              <a:off x="3743325" y="3203575"/>
              <a:ext cx="2546350" cy="358775"/>
            </a:xfrm>
            <a:custGeom>
              <a:avLst/>
              <a:gdLst/>
              <a:ahLst/>
              <a:cxnLst/>
              <a:rect l="l" t="t" r="r" b="b"/>
              <a:pathLst>
                <a:path w="2546350" h="358775" extrusionOk="0">
                  <a:moveTo>
                    <a:pt x="409575" y="327025"/>
                  </a:moveTo>
                  <a:lnTo>
                    <a:pt x="107950" y="358775"/>
                  </a:lnTo>
                  <a:lnTo>
                    <a:pt x="0" y="193675"/>
                  </a:lnTo>
                  <a:lnTo>
                    <a:pt x="142875" y="193675"/>
                  </a:lnTo>
                  <a:lnTo>
                    <a:pt x="720725" y="133350"/>
                  </a:lnTo>
                  <a:lnTo>
                    <a:pt x="958850" y="111125"/>
                  </a:lnTo>
                  <a:lnTo>
                    <a:pt x="1574800" y="66675"/>
                  </a:lnTo>
                  <a:lnTo>
                    <a:pt x="1803400" y="41275"/>
                  </a:lnTo>
                  <a:lnTo>
                    <a:pt x="2301875" y="3175"/>
                  </a:lnTo>
                  <a:lnTo>
                    <a:pt x="2352675" y="0"/>
                  </a:lnTo>
                  <a:lnTo>
                    <a:pt x="2397125" y="3175"/>
                  </a:lnTo>
                  <a:lnTo>
                    <a:pt x="2536825" y="47625"/>
                  </a:lnTo>
                  <a:lnTo>
                    <a:pt x="2546350" y="247650"/>
                  </a:lnTo>
                  <a:lnTo>
                    <a:pt x="2435225" y="190500"/>
                  </a:lnTo>
                  <a:lnTo>
                    <a:pt x="2406650" y="177800"/>
                  </a:lnTo>
                  <a:lnTo>
                    <a:pt x="1809750" y="196850"/>
                  </a:lnTo>
                  <a:lnTo>
                    <a:pt x="1568450" y="222250"/>
                  </a:lnTo>
                  <a:lnTo>
                    <a:pt x="965200" y="263525"/>
                  </a:lnTo>
                  <a:lnTo>
                    <a:pt x="717550" y="288925"/>
                  </a:lnTo>
                  <a:lnTo>
                    <a:pt x="409575" y="3270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322;p393">
              <a:extLst>
                <a:ext uri="{FF2B5EF4-FFF2-40B4-BE49-F238E27FC236}">
                  <a16:creationId xmlns:a16="http://schemas.microsoft.com/office/drawing/2014/main" id="{34B19625-D65B-0840-B15D-65596F2320DD}"/>
                </a:ext>
              </a:extLst>
            </p:cNvPr>
            <p:cNvSpPr/>
            <p:nvPr/>
          </p:nvSpPr>
          <p:spPr>
            <a:xfrm rot="-5400000">
              <a:off x="3434557" y="2886868"/>
              <a:ext cx="2076450" cy="538163"/>
            </a:xfrm>
            <a:custGeom>
              <a:avLst/>
              <a:gdLst/>
              <a:ahLst/>
              <a:cxnLst/>
              <a:rect l="l" t="t" r="r" b="b"/>
              <a:pathLst>
                <a:path w="2076450" h="538162" extrusionOk="0">
                  <a:moveTo>
                    <a:pt x="1652588" y="269081"/>
                  </a:moveTo>
                  <a:lnTo>
                    <a:pt x="1774032" y="266700"/>
                  </a:lnTo>
                  <a:lnTo>
                    <a:pt x="1809750" y="264318"/>
                  </a:lnTo>
                  <a:lnTo>
                    <a:pt x="1864519" y="254793"/>
                  </a:lnTo>
                  <a:lnTo>
                    <a:pt x="1902619" y="245268"/>
                  </a:lnTo>
                  <a:lnTo>
                    <a:pt x="1926432" y="230981"/>
                  </a:lnTo>
                  <a:lnTo>
                    <a:pt x="1957388" y="195262"/>
                  </a:lnTo>
                  <a:lnTo>
                    <a:pt x="1990725" y="147637"/>
                  </a:lnTo>
                  <a:lnTo>
                    <a:pt x="2033588" y="69056"/>
                  </a:lnTo>
                  <a:lnTo>
                    <a:pt x="2059782" y="0"/>
                  </a:lnTo>
                  <a:lnTo>
                    <a:pt x="2076450" y="202406"/>
                  </a:lnTo>
                  <a:lnTo>
                    <a:pt x="2050257" y="257175"/>
                  </a:lnTo>
                  <a:lnTo>
                    <a:pt x="2021682" y="309562"/>
                  </a:lnTo>
                  <a:lnTo>
                    <a:pt x="1990725" y="366712"/>
                  </a:lnTo>
                  <a:lnTo>
                    <a:pt x="1938338" y="442912"/>
                  </a:lnTo>
                  <a:lnTo>
                    <a:pt x="1878807" y="509587"/>
                  </a:lnTo>
                  <a:lnTo>
                    <a:pt x="1857375" y="535781"/>
                  </a:lnTo>
                  <a:lnTo>
                    <a:pt x="1847850" y="538162"/>
                  </a:lnTo>
                  <a:lnTo>
                    <a:pt x="1833563" y="538162"/>
                  </a:lnTo>
                  <a:lnTo>
                    <a:pt x="1800225" y="523875"/>
                  </a:lnTo>
                  <a:lnTo>
                    <a:pt x="1754982" y="509587"/>
                  </a:lnTo>
                  <a:lnTo>
                    <a:pt x="1702594" y="502443"/>
                  </a:lnTo>
                  <a:lnTo>
                    <a:pt x="1543050" y="495300"/>
                  </a:lnTo>
                  <a:lnTo>
                    <a:pt x="1390650" y="495300"/>
                  </a:lnTo>
                  <a:lnTo>
                    <a:pt x="878682" y="492918"/>
                  </a:lnTo>
                  <a:lnTo>
                    <a:pt x="707232" y="492918"/>
                  </a:lnTo>
                  <a:lnTo>
                    <a:pt x="42863" y="495300"/>
                  </a:lnTo>
                  <a:lnTo>
                    <a:pt x="0" y="269081"/>
                  </a:lnTo>
                  <a:lnTo>
                    <a:pt x="711994" y="264318"/>
                  </a:lnTo>
                  <a:lnTo>
                    <a:pt x="864394" y="264318"/>
                  </a:lnTo>
                  <a:lnTo>
                    <a:pt x="1369219" y="266700"/>
                  </a:lnTo>
                  <a:lnTo>
                    <a:pt x="1652588" y="26908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323;p393">
              <a:extLst>
                <a:ext uri="{FF2B5EF4-FFF2-40B4-BE49-F238E27FC236}">
                  <a16:creationId xmlns:a16="http://schemas.microsoft.com/office/drawing/2014/main" id="{2E6CD6DD-D058-7542-BBAE-D5966DB48ECA}"/>
                </a:ext>
              </a:extLst>
            </p:cNvPr>
            <p:cNvSpPr/>
            <p:nvPr/>
          </p:nvSpPr>
          <p:spPr>
            <a:xfrm rot="-5400000">
              <a:off x="4379912" y="2824163"/>
              <a:ext cx="2112963" cy="484188"/>
            </a:xfrm>
            <a:custGeom>
              <a:avLst/>
              <a:gdLst/>
              <a:ahLst/>
              <a:cxnLst/>
              <a:rect l="l" t="t" r="r" b="b"/>
              <a:pathLst>
                <a:path w="2112169" h="483393" extrusionOk="0">
                  <a:moveTo>
                    <a:pt x="1683544" y="159543"/>
                  </a:moveTo>
                  <a:lnTo>
                    <a:pt x="1878806" y="173831"/>
                  </a:lnTo>
                  <a:lnTo>
                    <a:pt x="1926431" y="169068"/>
                  </a:lnTo>
                  <a:lnTo>
                    <a:pt x="1962150" y="159543"/>
                  </a:lnTo>
                  <a:lnTo>
                    <a:pt x="1997869" y="142875"/>
                  </a:lnTo>
                  <a:lnTo>
                    <a:pt x="2026444" y="119062"/>
                  </a:lnTo>
                  <a:lnTo>
                    <a:pt x="2052637" y="85725"/>
                  </a:lnTo>
                  <a:lnTo>
                    <a:pt x="2100262" y="0"/>
                  </a:lnTo>
                  <a:lnTo>
                    <a:pt x="2112169" y="226218"/>
                  </a:lnTo>
                  <a:lnTo>
                    <a:pt x="2083594" y="269081"/>
                  </a:lnTo>
                  <a:lnTo>
                    <a:pt x="2057400" y="323850"/>
                  </a:lnTo>
                  <a:lnTo>
                    <a:pt x="2026444" y="381000"/>
                  </a:lnTo>
                  <a:lnTo>
                    <a:pt x="2009775" y="407193"/>
                  </a:lnTo>
                  <a:lnTo>
                    <a:pt x="1981200" y="435768"/>
                  </a:lnTo>
                  <a:lnTo>
                    <a:pt x="1952625" y="459581"/>
                  </a:lnTo>
                  <a:lnTo>
                    <a:pt x="1926431" y="476250"/>
                  </a:lnTo>
                  <a:lnTo>
                    <a:pt x="1905000" y="481012"/>
                  </a:lnTo>
                  <a:lnTo>
                    <a:pt x="1871662" y="483393"/>
                  </a:lnTo>
                  <a:lnTo>
                    <a:pt x="1847850" y="478631"/>
                  </a:lnTo>
                  <a:lnTo>
                    <a:pt x="1809750" y="445293"/>
                  </a:lnTo>
                  <a:lnTo>
                    <a:pt x="1764506" y="411956"/>
                  </a:lnTo>
                  <a:lnTo>
                    <a:pt x="1735931" y="397668"/>
                  </a:lnTo>
                  <a:lnTo>
                    <a:pt x="1519237" y="378618"/>
                  </a:lnTo>
                  <a:lnTo>
                    <a:pt x="1371600" y="373856"/>
                  </a:lnTo>
                  <a:lnTo>
                    <a:pt x="866775" y="352425"/>
                  </a:lnTo>
                  <a:lnTo>
                    <a:pt x="704850" y="350043"/>
                  </a:lnTo>
                  <a:lnTo>
                    <a:pt x="16669" y="330993"/>
                  </a:lnTo>
                  <a:lnTo>
                    <a:pt x="0" y="104775"/>
                  </a:lnTo>
                  <a:lnTo>
                    <a:pt x="709612" y="128587"/>
                  </a:lnTo>
                  <a:lnTo>
                    <a:pt x="873919" y="133350"/>
                  </a:lnTo>
                  <a:lnTo>
                    <a:pt x="1376362" y="147637"/>
                  </a:lnTo>
                  <a:lnTo>
                    <a:pt x="1683544" y="15954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4324;p393">
              <a:extLst>
                <a:ext uri="{FF2B5EF4-FFF2-40B4-BE49-F238E27FC236}">
                  <a16:creationId xmlns:a16="http://schemas.microsoft.com/office/drawing/2014/main" id="{E6F3FC36-FFFB-E246-9F19-7512C9D76E50}"/>
                </a:ext>
              </a:extLst>
            </p:cNvPr>
            <p:cNvSpPr/>
            <p:nvPr/>
          </p:nvSpPr>
          <p:spPr>
            <a:xfrm>
              <a:off x="3154363" y="3935413"/>
              <a:ext cx="3684587" cy="549275"/>
            </a:xfrm>
            <a:custGeom>
              <a:avLst/>
              <a:gdLst/>
              <a:ahLst/>
              <a:cxnLst/>
              <a:rect l="l" t="t" r="r" b="b"/>
              <a:pathLst>
                <a:path w="3684270" h="548640" extrusionOk="0">
                  <a:moveTo>
                    <a:pt x="864870" y="438150"/>
                  </a:moveTo>
                  <a:lnTo>
                    <a:pt x="693420" y="468630"/>
                  </a:lnTo>
                  <a:lnTo>
                    <a:pt x="598170" y="491490"/>
                  </a:lnTo>
                  <a:lnTo>
                    <a:pt x="483870" y="521970"/>
                  </a:lnTo>
                  <a:lnTo>
                    <a:pt x="411480" y="541020"/>
                  </a:lnTo>
                  <a:lnTo>
                    <a:pt x="339090" y="548640"/>
                  </a:lnTo>
                  <a:lnTo>
                    <a:pt x="266700" y="533400"/>
                  </a:lnTo>
                  <a:lnTo>
                    <a:pt x="220980" y="510540"/>
                  </a:lnTo>
                  <a:lnTo>
                    <a:pt x="163830" y="453390"/>
                  </a:lnTo>
                  <a:lnTo>
                    <a:pt x="72390" y="342900"/>
                  </a:lnTo>
                  <a:lnTo>
                    <a:pt x="15240" y="259080"/>
                  </a:lnTo>
                  <a:lnTo>
                    <a:pt x="0" y="224790"/>
                  </a:lnTo>
                  <a:lnTo>
                    <a:pt x="0" y="205740"/>
                  </a:lnTo>
                  <a:lnTo>
                    <a:pt x="7620" y="194310"/>
                  </a:lnTo>
                  <a:lnTo>
                    <a:pt x="34290" y="198120"/>
                  </a:lnTo>
                  <a:lnTo>
                    <a:pt x="87630" y="224790"/>
                  </a:lnTo>
                  <a:lnTo>
                    <a:pt x="182880" y="262890"/>
                  </a:lnTo>
                  <a:lnTo>
                    <a:pt x="236220" y="278130"/>
                  </a:lnTo>
                  <a:lnTo>
                    <a:pt x="316230" y="293370"/>
                  </a:lnTo>
                  <a:lnTo>
                    <a:pt x="384810" y="293370"/>
                  </a:lnTo>
                  <a:lnTo>
                    <a:pt x="613410" y="281940"/>
                  </a:lnTo>
                  <a:lnTo>
                    <a:pt x="918210" y="255270"/>
                  </a:lnTo>
                  <a:lnTo>
                    <a:pt x="1314450" y="209550"/>
                  </a:lnTo>
                  <a:lnTo>
                    <a:pt x="1543050" y="182880"/>
                  </a:lnTo>
                  <a:lnTo>
                    <a:pt x="2137410" y="137160"/>
                  </a:lnTo>
                  <a:lnTo>
                    <a:pt x="2373630" y="118110"/>
                  </a:lnTo>
                  <a:lnTo>
                    <a:pt x="2560320" y="99060"/>
                  </a:lnTo>
                  <a:lnTo>
                    <a:pt x="2659380" y="95250"/>
                  </a:lnTo>
                  <a:lnTo>
                    <a:pt x="3025140" y="87630"/>
                  </a:lnTo>
                  <a:lnTo>
                    <a:pt x="3143250" y="80010"/>
                  </a:lnTo>
                  <a:lnTo>
                    <a:pt x="3196590" y="72390"/>
                  </a:lnTo>
                  <a:lnTo>
                    <a:pt x="3253740" y="53340"/>
                  </a:lnTo>
                  <a:lnTo>
                    <a:pt x="3295650" y="34290"/>
                  </a:lnTo>
                  <a:lnTo>
                    <a:pt x="3326130" y="7620"/>
                  </a:lnTo>
                  <a:lnTo>
                    <a:pt x="3356610" y="0"/>
                  </a:lnTo>
                  <a:lnTo>
                    <a:pt x="3451860" y="22860"/>
                  </a:lnTo>
                  <a:lnTo>
                    <a:pt x="3531870" y="68580"/>
                  </a:lnTo>
                  <a:lnTo>
                    <a:pt x="3615690" y="121920"/>
                  </a:lnTo>
                  <a:lnTo>
                    <a:pt x="3646170" y="144780"/>
                  </a:lnTo>
                  <a:lnTo>
                    <a:pt x="3672840" y="171450"/>
                  </a:lnTo>
                  <a:lnTo>
                    <a:pt x="3684270" y="205740"/>
                  </a:lnTo>
                  <a:lnTo>
                    <a:pt x="3684270" y="236220"/>
                  </a:lnTo>
                  <a:lnTo>
                    <a:pt x="3665220" y="266700"/>
                  </a:lnTo>
                  <a:lnTo>
                    <a:pt x="3623310" y="285750"/>
                  </a:lnTo>
                  <a:lnTo>
                    <a:pt x="3589020" y="297180"/>
                  </a:lnTo>
                  <a:lnTo>
                    <a:pt x="3489960" y="297180"/>
                  </a:lnTo>
                  <a:lnTo>
                    <a:pt x="3230880" y="281940"/>
                  </a:lnTo>
                  <a:lnTo>
                    <a:pt x="2773680" y="270510"/>
                  </a:lnTo>
                  <a:lnTo>
                    <a:pt x="2472690" y="274320"/>
                  </a:lnTo>
                  <a:lnTo>
                    <a:pt x="2236470" y="285750"/>
                  </a:lnTo>
                  <a:lnTo>
                    <a:pt x="1832610" y="316230"/>
                  </a:lnTo>
                  <a:lnTo>
                    <a:pt x="1455420" y="361950"/>
                  </a:lnTo>
                  <a:lnTo>
                    <a:pt x="864870" y="4381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4325;p393">
              <a:extLst>
                <a:ext uri="{FF2B5EF4-FFF2-40B4-BE49-F238E27FC236}">
                  <a16:creationId xmlns:a16="http://schemas.microsoft.com/office/drawing/2014/main" id="{78225CFA-79E2-B648-9F61-21521172158B}"/>
                </a:ext>
              </a:extLst>
            </p:cNvPr>
            <p:cNvSpPr/>
            <p:nvPr/>
          </p:nvSpPr>
          <p:spPr>
            <a:xfrm>
              <a:off x="6181725" y="5332413"/>
              <a:ext cx="752475" cy="515937"/>
            </a:xfrm>
            <a:custGeom>
              <a:avLst/>
              <a:gdLst/>
              <a:ahLst/>
              <a:cxnLst/>
              <a:rect l="l" t="t" r="r" b="b"/>
              <a:pathLst>
                <a:path w="752475" h="516731" extrusionOk="0">
                  <a:moveTo>
                    <a:pt x="114300" y="190500"/>
                  </a:moveTo>
                  <a:lnTo>
                    <a:pt x="183356" y="273844"/>
                  </a:lnTo>
                  <a:lnTo>
                    <a:pt x="238125" y="330994"/>
                  </a:lnTo>
                  <a:lnTo>
                    <a:pt x="283369" y="376237"/>
                  </a:lnTo>
                  <a:lnTo>
                    <a:pt x="300038" y="397669"/>
                  </a:lnTo>
                  <a:lnTo>
                    <a:pt x="311944" y="423862"/>
                  </a:lnTo>
                  <a:lnTo>
                    <a:pt x="311944" y="452437"/>
                  </a:lnTo>
                  <a:lnTo>
                    <a:pt x="300038" y="471487"/>
                  </a:lnTo>
                  <a:cubicBezTo>
                    <a:pt x="275664" y="495861"/>
                    <a:pt x="287451" y="495300"/>
                    <a:pt x="273844" y="495300"/>
                  </a:cubicBezTo>
                  <a:lnTo>
                    <a:pt x="245269" y="504825"/>
                  </a:lnTo>
                  <a:lnTo>
                    <a:pt x="264319" y="514350"/>
                  </a:lnTo>
                  <a:lnTo>
                    <a:pt x="469106" y="516731"/>
                  </a:lnTo>
                  <a:lnTo>
                    <a:pt x="752475" y="471487"/>
                  </a:lnTo>
                  <a:lnTo>
                    <a:pt x="711994" y="442912"/>
                  </a:lnTo>
                  <a:lnTo>
                    <a:pt x="83344" y="30956"/>
                  </a:lnTo>
                  <a:lnTo>
                    <a:pt x="52388" y="11906"/>
                  </a:lnTo>
                  <a:lnTo>
                    <a:pt x="23813" y="0"/>
                  </a:lnTo>
                  <a:lnTo>
                    <a:pt x="9525" y="4762"/>
                  </a:lnTo>
                  <a:lnTo>
                    <a:pt x="0" y="19050"/>
                  </a:lnTo>
                  <a:lnTo>
                    <a:pt x="9525" y="45244"/>
                  </a:lnTo>
                  <a:lnTo>
                    <a:pt x="38100" y="95250"/>
                  </a:lnTo>
                  <a:lnTo>
                    <a:pt x="114300" y="19050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4326;p393">
              <a:extLst>
                <a:ext uri="{FF2B5EF4-FFF2-40B4-BE49-F238E27FC236}">
                  <a16:creationId xmlns:a16="http://schemas.microsoft.com/office/drawing/2014/main" id="{1CD9C892-5B01-5947-9942-7CFB556763F6}"/>
                </a:ext>
              </a:extLst>
            </p:cNvPr>
            <p:cNvSpPr/>
            <p:nvPr/>
          </p:nvSpPr>
          <p:spPr>
            <a:xfrm>
              <a:off x="5262563" y="4637088"/>
              <a:ext cx="304800" cy="306387"/>
            </a:xfrm>
            <a:custGeom>
              <a:avLst/>
              <a:gdLst/>
              <a:ahLst/>
              <a:cxnLst/>
              <a:rect l="l" t="t" r="r" b="b"/>
              <a:pathLst>
                <a:path w="304800" h="307181" extrusionOk="0">
                  <a:moveTo>
                    <a:pt x="276225" y="76200"/>
                  </a:moveTo>
                  <a:lnTo>
                    <a:pt x="238125" y="138112"/>
                  </a:lnTo>
                  <a:lnTo>
                    <a:pt x="221456" y="180975"/>
                  </a:lnTo>
                  <a:lnTo>
                    <a:pt x="207168" y="223837"/>
                  </a:lnTo>
                  <a:lnTo>
                    <a:pt x="197643" y="276225"/>
                  </a:lnTo>
                  <a:lnTo>
                    <a:pt x="190500" y="307181"/>
                  </a:lnTo>
                  <a:lnTo>
                    <a:pt x="0" y="111919"/>
                  </a:lnTo>
                  <a:lnTo>
                    <a:pt x="35718" y="111919"/>
                  </a:lnTo>
                  <a:lnTo>
                    <a:pt x="78581" y="109537"/>
                  </a:lnTo>
                  <a:lnTo>
                    <a:pt x="121443" y="100012"/>
                  </a:lnTo>
                  <a:lnTo>
                    <a:pt x="164306" y="76200"/>
                  </a:lnTo>
                  <a:lnTo>
                    <a:pt x="214312" y="38100"/>
                  </a:lnTo>
                  <a:lnTo>
                    <a:pt x="240506" y="16669"/>
                  </a:lnTo>
                  <a:lnTo>
                    <a:pt x="257175" y="7144"/>
                  </a:lnTo>
                  <a:lnTo>
                    <a:pt x="271462" y="0"/>
                  </a:lnTo>
                  <a:lnTo>
                    <a:pt x="290512" y="0"/>
                  </a:lnTo>
                  <a:lnTo>
                    <a:pt x="302418" y="7144"/>
                  </a:lnTo>
                  <a:lnTo>
                    <a:pt x="304800" y="14287"/>
                  </a:lnTo>
                  <a:lnTo>
                    <a:pt x="276225" y="7620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" name="Google Shape;4331;p394">
            <a:extLst>
              <a:ext uri="{FF2B5EF4-FFF2-40B4-BE49-F238E27FC236}">
                <a16:creationId xmlns:a16="http://schemas.microsoft.com/office/drawing/2014/main" id="{0B4B5D0E-6857-3F4B-9255-B53FECC1729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7272" y="1532022"/>
            <a:ext cx="4279900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1" name="Google Shape;4331;p3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3050" y="1544054"/>
            <a:ext cx="4279900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" name="Google Shape;724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7645" y="1270505"/>
            <a:ext cx="4391025" cy="487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" name="Google Shape;1950;p173"/>
          <p:cNvSpPr txBox="1"/>
          <p:nvPr/>
        </p:nvSpPr>
        <p:spPr>
          <a:xfrm>
            <a:off x="5385048" y="6437312"/>
            <a:ext cx="256834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豆</a:t>
            </a:r>
            <a:endParaRPr/>
          </a:p>
        </p:txBody>
      </p:sp>
      <p:sp>
        <p:nvSpPr>
          <p:cNvPr id="1951" name="Google Shape;1951;p173"/>
          <p:cNvSpPr/>
          <p:nvPr/>
        </p:nvSpPr>
        <p:spPr>
          <a:xfrm>
            <a:off x="3324225" y="1736725"/>
            <a:ext cx="3059113" cy="547688"/>
          </a:xfrm>
          <a:custGeom>
            <a:avLst/>
            <a:gdLst/>
            <a:ahLst/>
            <a:cxnLst/>
            <a:rect l="l" t="t" r="r" b="b"/>
            <a:pathLst>
              <a:path w="3058856" h="548640" extrusionOk="0">
                <a:moveTo>
                  <a:pt x="1686003" y="152818"/>
                </a:moveTo>
                <a:lnTo>
                  <a:pt x="2009174" y="120250"/>
                </a:lnTo>
                <a:lnTo>
                  <a:pt x="2257190" y="97703"/>
                </a:lnTo>
                <a:lnTo>
                  <a:pt x="2372429" y="80167"/>
                </a:lnTo>
                <a:lnTo>
                  <a:pt x="2445080" y="65136"/>
                </a:lnTo>
                <a:lnTo>
                  <a:pt x="2515226" y="40084"/>
                </a:lnTo>
                <a:lnTo>
                  <a:pt x="2572846" y="15032"/>
                </a:lnTo>
                <a:lnTo>
                  <a:pt x="2602908" y="0"/>
                </a:lnTo>
                <a:lnTo>
                  <a:pt x="2645497" y="0"/>
                </a:lnTo>
                <a:lnTo>
                  <a:pt x="2720653" y="12526"/>
                </a:lnTo>
                <a:lnTo>
                  <a:pt x="2798314" y="37578"/>
                </a:lnTo>
                <a:lnTo>
                  <a:pt x="2858439" y="67641"/>
                </a:lnTo>
                <a:lnTo>
                  <a:pt x="2931090" y="107724"/>
                </a:lnTo>
                <a:lnTo>
                  <a:pt x="2991215" y="147808"/>
                </a:lnTo>
                <a:lnTo>
                  <a:pt x="3026288" y="172860"/>
                </a:lnTo>
                <a:lnTo>
                  <a:pt x="3046330" y="197912"/>
                </a:lnTo>
                <a:lnTo>
                  <a:pt x="3058856" y="217953"/>
                </a:lnTo>
                <a:lnTo>
                  <a:pt x="3058856" y="243005"/>
                </a:lnTo>
                <a:lnTo>
                  <a:pt x="3036309" y="265552"/>
                </a:lnTo>
                <a:lnTo>
                  <a:pt x="2991215" y="283089"/>
                </a:lnTo>
                <a:lnTo>
                  <a:pt x="2951132" y="290604"/>
                </a:lnTo>
                <a:lnTo>
                  <a:pt x="2850924" y="298120"/>
                </a:lnTo>
                <a:lnTo>
                  <a:pt x="2733179" y="300625"/>
                </a:lnTo>
                <a:lnTo>
                  <a:pt x="2648002" y="300625"/>
                </a:lnTo>
                <a:lnTo>
                  <a:pt x="2500195" y="290604"/>
                </a:lnTo>
                <a:lnTo>
                  <a:pt x="2317315" y="290604"/>
                </a:lnTo>
                <a:lnTo>
                  <a:pt x="2054268" y="310646"/>
                </a:lnTo>
                <a:lnTo>
                  <a:pt x="1741117" y="340708"/>
                </a:lnTo>
                <a:lnTo>
                  <a:pt x="1362831" y="375781"/>
                </a:lnTo>
                <a:lnTo>
                  <a:pt x="1092269" y="403338"/>
                </a:lnTo>
                <a:lnTo>
                  <a:pt x="899368" y="430896"/>
                </a:lnTo>
                <a:lnTo>
                  <a:pt x="713983" y="460958"/>
                </a:lnTo>
                <a:lnTo>
                  <a:pt x="608765" y="483505"/>
                </a:lnTo>
                <a:lnTo>
                  <a:pt x="498536" y="518578"/>
                </a:lnTo>
                <a:lnTo>
                  <a:pt x="435905" y="543630"/>
                </a:lnTo>
                <a:lnTo>
                  <a:pt x="408348" y="548640"/>
                </a:lnTo>
                <a:lnTo>
                  <a:pt x="358244" y="541125"/>
                </a:lnTo>
                <a:lnTo>
                  <a:pt x="315656" y="523588"/>
                </a:lnTo>
                <a:lnTo>
                  <a:pt x="270562" y="488515"/>
                </a:lnTo>
                <a:lnTo>
                  <a:pt x="207932" y="423380"/>
                </a:lnTo>
                <a:lnTo>
                  <a:pt x="145302" y="350729"/>
                </a:lnTo>
                <a:lnTo>
                  <a:pt x="92692" y="273068"/>
                </a:lnTo>
                <a:lnTo>
                  <a:pt x="27557" y="175365"/>
                </a:lnTo>
                <a:lnTo>
                  <a:pt x="0" y="122755"/>
                </a:lnTo>
                <a:lnTo>
                  <a:pt x="0" y="105219"/>
                </a:lnTo>
                <a:lnTo>
                  <a:pt x="7515" y="95198"/>
                </a:lnTo>
                <a:lnTo>
                  <a:pt x="30062" y="97703"/>
                </a:lnTo>
                <a:lnTo>
                  <a:pt x="47599" y="105219"/>
                </a:lnTo>
                <a:lnTo>
                  <a:pt x="75156" y="125261"/>
                </a:lnTo>
                <a:lnTo>
                  <a:pt x="117744" y="157828"/>
                </a:lnTo>
                <a:lnTo>
                  <a:pt x="182880" y="215448"/>
                </a:lnTo>
                <a:lnTo>
                  <a:pt x="212942" y="237995"/>
                </a:lnTo>
                <a:lnTo>
                  <a:pt x="255531" y="258037"/>
                </a:lnTo>
                <a:lnTo>
                  <a:pt x="305635" y="270563"/>
                </a:lnTo>
                <a:lnTo>
                  <a:pt x="353234" y="278078"/>
                </a:lnTo>
                <a:lnTo>
                  <a:pt x="423379" y="283089"/>
                </a:lnTo>
                <a:lnTo>
                  <a:pt x="548640" y="270563"/>
                </a:lnTo>
                <a:lnTo>
                  <a:pt x="708973" y="253026"/>
                </a:lnTo>
                <a:lnTo>
                  <a:pt x="997071" y="222964"/>
                </a:lnTo>
                <a:lnTo>
                  <a:pt x="1362831" y="185386"/>
                </a:lnTo>
                <a:lnTo>
                  <a:pt x="1686003" y="15281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173"/>
          <p:cNvSpPr/>
          <p:nvPr/>
        </p:nvSpPr>
        <p:spPr>
          <a:xfrm>
            <a:off x="3265488" y="2874963"/>
            <a:ext cx="630237" cy="1219200"/>
          </a:xfrm>
          <a:custGeom>
            <a:avLst/>
            <a:gdLst/>
            <a:ahLst/>
            <a:cxnLst/>
            <a:rect l="l" t="t" r="r" b="b"/>
            <a:pathLst>
              <a:path w="631031" h="1219200" extrusionOk="0">
                <a:moveTo>
                  <a:pt x="500062" y="381000"/>
                </a:moveTo>
                <a:lnTo>
                  <a:pt x="471487" y="219075"/>
                </a:lnTo>
                <a:lnTo>
                  <a:pt x="426244" y="88106"/>
                </a:lnTo>
                <a:lnTo>
                  <a:pt x="376237" y="69056"/>
                </a:lnTo>
                <a:lnTo>
                  <a:pt x="319087" y="47625"/>
                </a:lnTo>
                <a:lnTo>
                  <a:pt x="252412" y="30956"/>
                </a:lnTo>
                <a:lnTo>
                  <a:pt x="176212" y="14287"/>
                </a:lnTo>
                <a:lnTo>
                  <a:pt x="109537" y="4762"/>
                </a:lnTo>
                <a:lnTo>
                  <a:pt x="52387" y="0"/>
                </a:lnTo>
                <a:lnTo>
                  <a:pt x="26194" y="0"/>
                </a:lnTo>
                <a:lnTo>
                  <a:pt x="9525" y="4762"/>
                </a:lnTo>
                <a:lnTo>
                  <a:pt x="0" y="16669"/>
                </a:lnTo>
                <a:lnTo>
                  <a:pt x="7144" y="38100"/>
                </a:lnTo>
                <a:lnTo>
                  <a:pt x="30956" y="64294"/>
                </a:lnTo>
                <a:lnTo>
                  <a:pt x="61912" y="88106"/>
                </a:lnTo>
                <a:lnTo>
                  <a:pt x="119062" y="135731"/>
                </a:lnTo>
                <a:lnTo>
                  <a:pt x="166687" y="185737"/>
                </a:lnTo>
                <a:lnTo>
                  <a:pt x="200025" y="228600"/>
                </a:lnTo>
                <a:lnTo>
                  <a:pt x="228600" y="283369"/>
                </a:lnTo>
                <a:lnTo>
                  <a:pt x="264319" y="390525"/>
                </a:lnTo>
                <a:lnTo>
                  <a:pt x="302419" y="526256"/>
                </a:lnTo>
                <a:lnTo>
                  <a:pt x="333375" y="654844"/>
                </a:lnTo>
                <a:lnTo>
                  <a:pt x="347662" y="754856"/>
                </a:lnTo>
                <a:lnTo>
                  <a:pt x="359569" y="852487"/>
                </a:lnTo>
                <a:cubicBezTo>
                  <a:pt x="360363" y="881062"/>
                  <a:pt x="361156" y="909637"/>
                  <a:pt x="361950" y="938212"/>
                </a:cubicBezTo>
                <a:lnTo>
                  <a:pt x="364331" y="964406"/>
                </a:lnTo>
                <a:lnTo>
                  <a:pt x="383381" y="1028700"/>
                </a:lnTo>
                <a:lnTo>
                  <a:pt x="414337" y="1095375"/>
                </a:lnTo>
                <a:lnTo>
                  <a:pt x="431006" y="1126331"/>
                </a:lnTo>
                <a:lnTo>
                  <a:pt x="461962" y="1169194"/>
                </a:lnTo>
                <a:lnTo>
                  <a:pt x="481012" y="1188244"/>
                </a:lnTo>
                <a:lnTo>
                  <a:pt x="492919" y="1200150"/>
                </a:lnTo>
                <a:lnTo>
                  <a:pt x="511969" y="1209675"/>
                </a:lnTo>
                <a:lnTo>
                  <a:pt x="538162" y="1216819"/>
                </a:lnTo>
                <a:lnTo>
                  <a:pt x="561975" y="1219200"/>
                </a:lnTo>
                <a:lnTo>
                  <a:pt x="588169" y="1214437"/>
                </a:lnTo>
                <a:lnTo>
                  <a:pt x="611981" y="1200150"/>
                </a:lnTo>
                <a:lnTo>
                  <a:pt x="623887" y="1183481"/>
                </a:lnTo>
                <a:lnTo>
                  <a:pt x="631031" y="1154906"/>
                </a:lnTo>
                <a:lnTo>
                  <a:pt x="631031" y="1123950"/>
                </a:lnTo>
                <a:lnTo>
                  <a:pt x="611981" y="976312"/>
                </a:lnTo>
                <a:lnTo>
                  <a:pt x="514350" y="452437"/>
                </a:lnTo>
                <a:lnTo>
                  <a:pt x="500062" y="3810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173"/>
          <p:cNvSpPr/>
          <p:nvPr/>
        </p:nvSpPr>
        <p:spPr>
          <a:xfrm>
            <a:off x="3738563" y="4322763"/>
            <a:ext cx="671512" cy="971550"/>
          </a:xfrm>
          <a:custGeom>
            <a:avLst/>
            <a:gdLst/>
            <a:ahLst/>
            <a:cxnLst/>
            <a:rect l="l" t="t" r="r" b="b"/>
            <a:pathLst>
              <a:path w="671512" h="971550" extrusionOk="0">
                <a:moveTo>
                  <a:pt x="221456" y="450056"/>
                </a:moveTo>
                <a:lnTo>
                  <a:pt x="154781" y="328612"/>
                </a:lnTo>
                <a:lnTo>
                  <a:pt x="92868" y="209550"/>
                </a:lnTo>
                <a:lnTo>
                  <a:pt x="38100" y="102394"/>
                </a:lnTo>
                <a:lnTo>
                  <a:pt x="7143" y="33337"/>
                </a:lnTo>
                <a:lnTo>
                  <a:pt x="0" y="14287"/>
                </a:lnTo>
                <a:lnTo>
                  <a:pt x="2381" y="2381"/>
                </a:lnTo>
                <a:lnTo>
                  <a:pt x="16668" y="0"/>
                </a:lnTo>
                <a:lnTo>
                  <a:pt x="33337" y="2381"/>
                </a:lnTo>
                <a:lnTo>
                  <a:pt x="57150" y="14287"/>
                </a:lnTo>
                <a:lnTo>
                  <a:pt x="88106" y="45244"/>
                </a:lnTo>
                <a:lnTo>
                  <a:pt x="152400" y="102394"/>
                </a:lnTo>
                <a:lnTo>
                  <a:pt x="223837" y="169069"/>
                </a:lnTo>
                <a:lnTo>
                  <a:pt x="297656" y="221456"/>
                </a:lnTo>
                <a:lnTo>
                  <a:pt x="411956" y="295275"/>
                </a:lnTo>
                <a:lnTo>
                  <a:pt x="519112" y="366712"/>
                </a:lnTo>
                <a:lnTo>
                  <a:pt x="559593" y="397669"/>
                </a:lnTo>
                <a:lnTo>
                  <a:pt x="564356" y="407194"/>
                </a:lnTo>
                <a:lnTo>
                  <a:pt x="581025" y="450056"/>
                </a:lnTo>
                <a:lnTo>
                  <a:pt x="616743" y="542925"/>
                </a:lnTo>
                <a:lnTo>
                  <a:pt x="642937" y="638175"/>
                </a:lnTo>
                <a:lnTo>
                  <a:pt x="661987" y="750094"/>
                </a:lnTo>
                <a:lnTo>
                  <a:pt x="669131" y="823912"/>
                </a:lnTo>
                <a:cubicBezTo>
                  <a:pt x="669925" y="849312"/>
                  <a:pt x="670718" y="874712"/>
                  <a:pt x="671512" y="900112"/>
                </a:cubicBezTo>
                <a:lnTo>
                  <a:pt x="664368" y="926306"/>
                </a:lnTo>
                <a:lnTo>
                  <a:pt x="640556" y="954881"/>
                </a:lnTo>
                <a:lnTo>
                  <a:pt x="616743" y="969169"/>
                </a:lnTo>
                <a:lnTo>
                  <a:pt x="592931" y="971550"/>
                </a:lnTo>
                <a:lnTo>
                  <a:pt x="564356" y="962025"/>
                </a:lnTo>
                <a:lnTo>
                  <a:pt x="528637" y="935831"/>
                </a:lnTo>
                <a:lnTo>
                  <a:pt x="485775" y="895350"/>
                </a:lnTo>
                <a:lnTo>
                  <a:pt x="447675" y="840581"/>
                </a:lnTo>
                <a:lnTo>
                  <a:pt x="385762" y="738187"/>
                </a:lnTo>
                <a:lnTo>
                  <a:pt x="314325" y="616744"/>
                </a:lnTo>
                <a:lnTo>
                  <a:pt x="221456" y="45005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173"/>
          <p:cNvSpPr/>
          <p:nvPr/>
        </p:nvSpPr>
        <p:spPr>
          <a:xfrm>
            <a:off x="5148263" y="4086225"/>
            <a:ext cx="863600" cy="1458913"/>
          </a:xfrm>
          <a:custGeom>
            <a:avLst/>
            <a:gdLst/>
            <a:ahLst/>
            <a:cxnLst/>
            <a:rect l="l" t="t" r="r" b="b"/>
            <a:pathLst>
              <a:path w="864393" h="1459706" extrusionOk="0">
                <a:moveTo>
                  <a:pt x="361950" y="557213"/>
                </a:moveTo>
                <a:lnTo>
                  <a:pt x="33337" y="1333500"/>
                </a:lnTo>
                <a:lnTo>
                  <a:pt x="0" y="1459706"/>
                </a:lnTo>
                <a:lnTo>
                  <a:pt x="169068" y="1300163"/>
                </a:lnTo>
                <a:lnTo>
                  <a:pt x="307181" y="1081088"/>
                </a:lnTo>
                <a:lnTo>
                  <a:pt x="466725" y="823913"/>
                </a:lnTo>
                <a:lnTo>
                  <a:pt x="595312" y="626269"/>
                </a:lnTo>
                <a:lnTo>
                  <a:pt x="669131" y="509588"/>
                </a:lnTo>
                <a:lnTo>
                  <a:pt x="716756" y="428625"/>
                </a:lnTo>
                <a:lnTo>
                  <a:pt x="747712" y="392906"/>
                </a:lnTo>
                <a:lnTo>
                  <a:pt x="773906" y="366713"/>
                </a:lnTo>
                <a:lnTo>
                  <a:pt x="797718" y="347663"/>
                </a:lnTo>
                <a:lnTo>
                  <a:pt x="826293" y="323850"/>
                </a:lnTo>
                <a:lnTo>
                  <a:pt x="847725" y="304800"/>
                </a:lnTo>
                <a:lnTo>
                  <a:pt x="859631" y="285750"/>
                </a:lnTo>
                <a:lnTo>
                  <a:pt x="864393" y="271463"/>
                </a:lnTo>
                <a:lnTo>
                  <a:pt x="864393" y="247650"/>
                </a:lnTo>
                <a:lnTo>
                  <a:pt x="857250" y="223838"/>
                </a:lnTo>
                <a:lnTo>
                  <a:pt x="840581" y="202406"/>
                </a:lnTo>
                <a:lnTo>
                  <a:pt x="797718" y="171450"/>
                </a:lnTo>
                <a:lnTo>
                  <a:pt x="733425" y="135731"/>
                </a:lnTo>
                <a:lnTo>
                  <a:pt x="573881" y="66675"/>
                </a:lnTo>
                <a:lnTo>
                  <a:pt x="445293" y="26194"/>
                </a:lnTo>
                <a:lnTo>
                  <a:pt x="385762" y="4763"/>
                </a:lnTo>
                <a:lnTo>
                  <a:pt x="357187" y="0"/>
                </a:lnTo>
                <a:lnTo>
                  <a:pt x="342900" y="2381"/>
                </a:lnTo>
                <a:lnTo>
                  <a:pt x="330993" y="11906"/>
                </a:lnTo>
                <a:lnTo>
                  <a:pt x="338137" y="35719"/>
                </a:lnTo>
                <a:lnTo>
                  <a:pt x="357187" y="61913"/>
                </a:lnTo>
                <a:lnTo>
                  <a:pt x="390525" y="95250"/>
                </a:lnTo>
                <a:lnTo>
                  <a:pt x="435768" y="147638"/>
                </a:lnTo>
                <a:lnTo>
                  <a:pt x="459581" y="190500"/>
                </a:lnTo>
                <a:lnTo>
                  <a:pt x="464343" y="221456"/>
                </a:lnTo>
                <a:lnTo>
                  <a:pt x="464343" y="273844"/>
                </a:lnTo>
                <a:lnTo>
                  <a:pt x="447675" y="364331"/>
                </a:lnTo>
                <a:lnTo>
                  <a:pt x="361950" y="55721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173"/>
          <p:cNvSpPr/>
          <p:nvPr/>
        </p:nvSpPr>
        <p:spPr>
          <a:xfrm>
            <a:off x="3478213" y="2649538"/>
            <a:ext cx="2860675" cy="1295400"/>
          </a:xfrm>
          <a:custGeom>
            <a:avLst/>
            <a:gdLst/>
            <a:ahLst/>
            <a:cxnLst/>
            <a:rect l="l" t="t" r="r" b="b"/>
            <a:pathLst>
              <a:path w="2859882" h="1295400" extrusionOk="0">
                <a:moveTo>
                  <a:pt x="721519" y="252413"/>
                </a:moveTo>
                <a:lnTo>
                  <a:pt x="485775" y="278607"/>
                </a:lnTo>
                <a:lnTo>
                  <a:pt x="259557" y="307182"/>
                </a:lnTo>
                <a:lnTo>
                  <a:pt x="183357" y="314325"/>
                </a:lnTo>
                <a:lnTo>
                  <a:pt x="0" y="364332"/>
                </a:lnTo>
                <a:lnTo>
                  <a:pt x="119063" y="445294"/>
                </a:lnTo>
                <a:lnTo>
                  <a:pt x="245269" y="471488"/>
                </a:lnTo>
                <a:lnTo>
                  <a:pt x="397669" y="445294"/>
                </a:lnTo>
                <a:lnTo>
                  <a:pt x="621507" y="409575"/>
                </a:lnTo>
                <a:lnTo>
                  <a:pt x="828675" y="383382"/>
                </a:lnTo>
                <a:lnTo>
                  <a:pt x="1069182" y="354807"/>
                </a:lnTo>
                <a:lnTo>
                  <a:pt x="1252538" y="333375"/>
                </a:lnTo>
                <a:lnTo>
                  <a:pt x="1440657" y="316707"/>
                </a:lnTo>
                <a:lnTo>
                  <a:pt x="1678782" y="297657"/>
                </a:lnTo>
                <a:lnTo>
                  <a:pt x="1845469" y="285750"/>
                </a:lnTo>
                <a:lnTo>
                  <a:pt x="2021682" y="276225"/>
                </a:lnTo>
                <a:lnTo>
                  <a:pt x="2195513" y="271463"/>
                </a:lnTo>
                <a:lnTo>
                  <a:pt x="2347913" y="266700"/>
                </a:lnTo>
                <a:lnTo>
                  <a:pt x="2395538" y="269082"/>
                </a:lnTo>
                <a:lnTo>
                  <a:pt x="2443163" y="278607"/>
                </a:lnTo>
                <a:lnTo>
                  <a:pt x="2462213" y="285750"/>
                </a:lnTo>
                <a:lnTo>
                  <a:pt x="2476500" y="300038"/>
                </a:lnTo>
                <a:lnTo>
                  <a:pt x="2481263" y="326232"/>
                </a:lnTo>
                <a:lnTo>
                  <a:pt x="2476500" y="352425"/>
                </a:lnTo>
                <a:lnTo>
                  <a:pt x="2443163" y="466725"/>
                </a:lnTo>
                <a:lnTo>
                  <a:pt x="2369344" y="692944"/>
                </a:lnTo>
                <a:lnTo>
                  <a:pt x="2264569" y="1026319"/>
                </a:lnTo>
                <a:lnTo>
                  <a:pt x="2164557" y="1188244"/>
                </a:lnTo>
                <a:lnTo>
                  <a:pt x="2185988" y="1235869"/>
                </a:lnTo>
                <a:lnTo>
                  <a:pt x="2207419" y="1266825"/>
                </a:lnTo>
                <a:lnTo>
                  <a:pt x="2226469" y="1283494"/>
                </a:lnTo>
                <a:lnTo>
                  <a:pt x="2250282" y="1290638"/>
                </a:lnTo>
                <a:lnTo>
                  <a:pt x="2283619" y="1295400"/>
                </a:lnTo>
                <a:lnTo>
                  <a:pt x="2319338" y="1288257"/>
                </a:lnTo>
                <a:lnTo>
                  <a:pt x="2359819" y="1276350"/>
                </a:lnTo>
                <a:lnTo>
                  <a:pt x="2390775" y="1259682"/>
                </a:lnTo>
                <a:lnTo>
                  <a:pt x="2416969" y="1238250"/>
                </a:lnTo>
                <a:lnTo>
                  <a:pt x="2438400" y="1207294"/>
                </a:lnTo>
                <a:lnTo>
                  <a:pt x="2490788" y="1085850"/>
                </a:lnTo>
                <a:lnTo>
                  <a:pt x="2583657" y="873919"/>
                </a:lnTo>
                <a:lnTo>
                  <a:pt x="2650332" y="723900"/>
                </a:lnTo>
                <a:lnTo>
                  <a:pt x="2714625" y="581025"/>
                </a:lnTo>
                <a:lnTo>
                  <a:pt x="2740819" y="526257"/>
                </a:lnTo>
                <a:lnTo>
                  <a:pt x="2769394" y="481013"/>
                </a:lnTo>
                <a:lnTo>
                  <a:pt x="2797969" y="447675"/>
                </a:lnTo>
                <a:lnTo>
                  <a:pt x="2836069" y="416719"/>
                </a:lnTo>
                <a:lnTo>
                  <a:pt x="2850357" y="395288"/>
                </a:lnTo>
                <a:lnTo>
                  <a:pt x="2857500" y="373857"/>
                </a:lnTo>
                <a:lnTo>
                  <a:pt x="2859882" y="340519"/>
                </a:lnTo>
                <a:lnTo>
                  <a:pt x="2850357" y="300038"/>
                </a:lnTo>
                <a:lnTo>
                  <a:pt x="2826544" y="264319"/>
                </a:lnTo>
                <a:lnTo>
                  <a:pt x="2788444" y="221457"/>
                </a:lnTo>
                <a:lnTo>
                  <a:pt x="2738438" y="173832"/>
                </a:lnTo>
                <a:lnTo>
                  <a:pt x="2636044" y="97632"/>
                </a:lnTo>
                <a:lnTo>
                  <a:pt x="2509838" y="28575"/>
                </a:lnTo>
                <a:lnTo>
                  <a:pt x="2462213" y="2382"/>
                </a:lnTo>
                <a:lnTo>
                  <a:pt x="2447925" y="0"/>
                </a:lnTo>
                <a:lnTo>
                  <a:pt x="2433638" y="9525"/>
                </a:lnTo>
                <a:lnTo>
                  <a:pt x="2357438" y="47625"/>
                </a:lnTo>
                <a:lnTo>
                  <a:pt x="2274094" y="78582"/>
                </a:lnTo>
                <a:lnTo>
                  <a:pt x="2231232" y="88107"/>
                </a:lnTo>
                <a:lnTo>
                  <a:pt x="2090738" y="100013"/>
                </a:lnTo>
                <a:lnTo>
                  <a:pt x="1728788" y="135732"/>
                </a:lnTo>
                <a:lnTo>
                  <a:pt x="1276350" y="185738"/>
                </a:lnTo>
                <a:lnTo>
                  <a:pt x="721519" y="2524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173"/>
          <p:cNvSpPr/>
          <p:nvPr/>
        </p:nvSpPr>
        <p:spPr>
          <a:xfrm>
            <a:off x="3684588" y="3657600"/>
            <a:ext cx="2225675" cy="361950"/>
          </a:xfrm>
          <a:custGeom>
            <a:avLst/>
            <a:gdLst/>
            <a:ahLst/>
            <a:cxnLst/>
            <a:rect l="l" t="t" r="r" b="b"/>
            <a:pathLst>
              <a:path w="2226469" h="361950" extrusionOk="0">
                <a:moveTo>
                  <a:pt x="1090612" y="78581"/>
                </a:moveTo>
                <a:lnTo>
                  <a:pt x="1366837" y="52388"/>
                </a:lnTo>
                <a:lnTo>
                  <a:pt x="1695450" y="26194"/>
                </a:lnTo>
                <a:lnTo>
                  <a:pt x="1971675" y="2381"/>
                </a:lnTo>
                <a:lnTo>
                  <a:pt x="2097881" y="0"/>
                </a:lnTo>
                <a:lnTo>
                  <a:pt x="2226469" y="78581"/>
                </a:lnTo>
                <a:lnTo>
                  <a:pt x="2114550" y="161925"/>
                </a:lnTo>
                <a:lnTo>
                  <a:pt x="1985962" y="178594"/>
                </a:lnTo>
                <a:lnTo>
                  <a:pt x="1866900" y="180975"/>
                </a:lnTo>
                <a:lnTo>
                  <a:pt x="1597819" y="195263"/>
                </a:lnTo>
                <a:lnTo>
                  <a:pt x="1316831" y="216694"/>
                </a:lnTo>
                <a:lnTo>
                  <a:pt x="1004887" y="252413"/>
                </a:lnTo>
                <a:lnTo>
                  <a:pt x="626269" y="300038"/>
                </a:lnTo>
                <a:lnTo>
                  <a:pt x="381000" y="330994"/>
                </a:lnTo>
                <a:lnTo>
                  <a:pt x="164306" y="361950"/>
                </a:lnTo>
                <a:lnTo>
                  <a:pt x="83344" y="307181"/>
                </a:lnTo>
                <a:lnTo>
                  <a:pt x="0" y="219075"/>
                </a:lnTo>
                <a:lnTo>
                  <a:pt x="171450" y="197644"/>
                </a:lnTo>
                <a:lnTo>
                  <a:pt x="369094" y="171450"/>
                </a:lnTo>
                <a:lnTo>
                  <a:pt x="688181" y="126206"/>
                </a:lnTo>
                <a:lnTo>
                  <a:pt x="988219" y="90488"/>
                </a:lnTo>
                <a:lnTo>
                  <a:pt x="1090612" y="785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173"/>
          <p:cNvSpPr/>
          <p:nvPr/>
        </p:nvSpPr>
        <p:spPr>
          <a:xfrm>
            <a:off x="2768600" y="5214938"/>
            <a:ext cx="4391025" cy="623887"/>
          </a:xfrm>
          <a:custGeom>
            <a:avLst/>
            <a:gdLst/>
            <a:ahLst/>
            <a:cxnLst/>
            <a:rect l="l" t="t" r="r" b="b"/>
            <a:pathLst>
              <a:path w="4391944" h="624899" extrusionOk="0">
                <a:moveTo>
                  <a:pt x="2037099" y="208300"/>
                </a:moveTo>
                <a:lnTo>
                  <a:pt x="2337192" y="187117"/>
                </a:lnTo>
                <a:lnTo>
                  <a:pt x="2471351" y="172995"/>
                </a:lnTo>
                <a:lnTo>
                  <a:pt x="2552552" y="151812"/>
                </a:lnTo>
                <a:lnTo>
                  <a:pt x="2669059" y="151812"/>
                </a:lnTo>
                <a:lnTo>
                  <a:pt x="2930316" y="130629"/>
                </a:lnTo>
                <a:lnTo>
                  <a:pt x="3124494" y="120037"/>
                </a:lnTo>
                <a:lnTo>
                  <a:pt x="3293958" y="105915"/>
                </a:lnTo>
                <a:lnTo>
                  <a:pt x="3421056" y="95324"/>
                </a:lnTo>
                <a:lnTo>
                  <a:pt x="3537562" y="81202"/>
                </a:lnTo>
                <a:lnTo>
                  <a:pt x="3657600" y="56488"/>
                </a:lnTo>
                <a:lnTo>
                  <a:pt x="3827064" y="0"/>
                </a:lnTo>
                <a:lnTo>
                  <a:pt x="3869430" y="3531"/>
                </a:lnTo>
                <a:lnTo>
                  <a:pt x="3947101" y="14122"/>
                </a:lnTo>
                <a:lnTo>
                  <a:pt x="4045955" y="38836"/>
                </a:lnTo>
                <a:lnTo>
                  <a:pt x="4123626" y="67080"/>
                </a:lnTo>
                <a:lnTo>
                  <a:pt x="4190705" y="95324"/>
                </a:lnTo>
                <a:lnTo>
                  <a:pt x="4275437" y="141220"/>
                </a:lnTo>
                <a:lnTo>
                  <a:pt x="4335456" y="190647"/>
                </a:lnTo>
                <a:lnTo>
                  <a:pt x="4367230" y="222422"/>
                </a:lnTo>
                <a:lnTo>
                  <a:pt x="4388413" y="254196"/>
                </a:lnTo>
                <a:lnTo>
                  <a:pt x="4391944" y="268318"/>
                </a:lnTo>
                <a:lnTo>
                  <a:pt x="4388413" y="296563"/>
                </a:lnTo>
                <a:lnTo>
                  <a:pt x="4363700" y="321276"/>
                </a:lnTo>
                <a:lnTo>
                  <a:pt x="4324864" y="345990"/>
                </a:lnTo>
                <a:lnTo>
                  <a:pt x="4278968" y="360112"/>
                </a:lnTo>
                <a:lnTo>
                  <a:pt x="4229541" y="349520"/>
                </a:lnTo>
                <a:lnTo>
                  <a:pt x="4134217" y="338929"/>
                </a:lnTo>
                <a:lnTo>
                  <a:pt x="4000058" y="321276"/>
                </a:lnTo>
                <a:lnTo>
                  <a:pt x="3795289" y="303624"/>
                </a:lnTo>
                <a:lnTo>
                  <a:pt x="3629355" y="293032"/>
                </a:lnTo>
                <a:lnTo>
                  <a:pt x="3534032" y="289502"/>
                </a:lnTo>
                <a:lnTo>
                  <a:pt x="3375159" y="300093"/>
                </a:lnTo>
                <a:lnTo>
                  <a:pt x="3046823" y="321276"/>
                </a:lnTo>
                <a:lnTo>
                  <a:pt x="2697303" y="338929"/>
                </a:lnTo>
                <a:lnTo>
                  <a:pt x="2354844" y="360112"/>
                </a:lnTo>
                <a:lnTo>
                  <a:pt x="2019447" y="384825"/>
                </a:lnTo>
                <a:lnTo>
                  <a:pt x="1722884" y="406008"/>
                </a:lnTo>
                <a:lnTo>
                  <a:pt x="1511054" y="423661"/>
                </a:lnTo>
                <a:lnTo>
                  <a:pt x="1225084" y="455435"/>
                </a:lnTo>
                <a:lnTo>
                  <a:pt x="1048559" y="476618"/>
                </a:lnTo>
                <a:lnTo>
                  <a:pt x="879094" y="501332"/>
                </a:lnTo>
                <a:lnTo>
                  <a:pt x="780240" y="518984"/>
                </a:lnTo>
                <a:lnTo>
                  <a:pt x="691978" y="536637"/>
                </a:lnTo>
                <a:lnTo>
                  <a:pt x="617837" y="554289"/>
                </a:lnTo>
                <a:lnTo>
                  <a:pt x="533105" y="586064"/>
                </a:lnTo>
                <a:lnTo>
                  <a:pt x="462495" y="621369"/>
                </a:lnTo>
                <a:lnTo>
                  <a:pt x="444843" y="624899"/>
                </a:lnTo>
                <a:lnTo>
                  <a:pt x="402477" y="603716"/>
                </a:lnTo>
                <a:lnTo>
                  <a:pt x="310684" y="554289"/>
                </a:lnTo>
                <a:lnTo>
                  <a:pt x="215360" y="494271"/>
                </a:lnTo>
                <a:lnTo>
                  <a:pt x="141220" y="437783"/>
                </a:lnTo>
                <a:lnTo>
                  <a:pt x="105915" y="413069"/>
                </a:lnTo>
                <a:lnTo>
                  <a:pt x="60018" y="363642"/>
                </a:lnTo>
                <a:lnTo>
                  <a:pt x="28244" y="310685"/>
                </a:lnTo>
                <a:lnTo>
                  <a:pt x="10591" y="264788"/>
                </a:lnTo>
                <a:lnTo>
                  <a:pt x="0" y="233013"/>
                </a:lnTo>
                <a:lnTo>
                  <a:pt x="3530" y="208300"/>
                </a:lnTo>
                <a:lnTo>
                  <a:pt x="17652" y="208300"/>
                </a:lnTo>
                <a:lnTo>
                  <a:pt x="49427" y="222422"/>
                </a:lnTo>
                <a:lnTo>
                  <a:pt x="84732" y="247135"/>
                </a:lnTo>
                <a:lnTo>
                  <a:pt x="127098" y="261257"/>
                </a:lnTo>
                <a:lnTo>
                  <a:pt x="268318" y="296563"/>
                </a:lnTo>
                <a:lnTo>
                  <a:pt x="388355" y="310685"/>
                </a:lnTo>
                <a:lnTo>
                  <a:pt x="543697" y="317746"/>
                </a:lnTo>
                <a:lnTo>
                  <a:pt x="797893" y="303624"/>
                </a:lnTo>
                <a:lnTo>
                  <a:pt x="1196840" y="275380"/>
                </a:lnTo>
                <a:lnTo>
                  <a:pt x="1528707" y="250666"/>
                </a:lnTo>
                <a:lnTo>
                  <a:pt x="1927654" y="218891"/>
                </a:lnTo>
                <a:lnTo>
                  <a:pt x="2037099" y="20830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2601709-E072-CB4B-8BE1-964A0120FA29}"/>
              </a:ext>
            </a:extLst>
          </p:cNvPr>
          <p:cNvGrpSpPr/>
          <p:nvPr/>
        </p:nvGrpSpPr>
        <p:grpSpPr>
          <a:xfrm>
            <a:off x="2764586" y="1744744"/>
            <a:ext cx="4391025" cy="4102100"/>
            <a:chOff x="2921000" y="1889125"/>
            <a:chExt cx="4391025" cy="4102100"/>
          </a:xfrm>
        </p:grpSpPr>
        <p:sp>
          <p:nvSpPr>
            <p:cNvPr id="10" name="Google Shape;1951;p173">
              <a:extLst>
                <a:ext uri="{FF2B5EF4-FFF2-40B4-BE49-F238E27FC236}">
                  <a16:creationId xmlns:a16="http://schemas.microsoft.com/office/drawing/2014/main" id="{4D2A4DBA-6B96-F44B-A206-25F3A87CDC5F}"/>
                </a:ext>
              </a:extLst>
            </p:cNvPr>
            <p:cNvSpPr/>
            <p:nvPr/>
          </p:nvSpPr>
          <p:spPr>
            <a:xfrm>
              <a:off x="3476625" y="1889125"/>
              <a:ext cx="3059113" cy="547688"/>
            </a:xfrm>
            <a:custGeom>
              <a:avLst/>
              <a:gdLst/>
              <a:ahLst/>
              <a:cxnLst/>
              <a:rect l="l" t="t" r="r" b="b"/>
              <a:pathLst>
                <a:path w="3058856" h="548640" extrusionOk="0">
                  <a:moveTo>
                    <a:pt x="1686003" y="152818"/>
                  </a:moveTo>
                  <a:lnTo>
                    <a:pt x="2009174" y="120250"/>
                  </a:lnTo>
                  <a:lnTo>
                    <a:pt x="2257190" y="97703"/>
                  </a:lnTo>
                  <a:lnTo>
                    <a:pt x="2372429" y="80167"/>
                  </a:lnTo>
                  <a:lnTo>
                    <a:pt x="2445080" y="65136"/>
                  </a:lnTo>
                  <a:lnTo>
                    <a:pt x="2515226" y="40084"/>
                  </a:lnTo>
                  <a:lnTo>
                    <a:pt x="2572846" y="15032"/>
                  </a:lnTo>
                  <a:lnTo>
                    <a:pt x="2602908" y="0"/>
                  </a:lnTo>
                  <a:lnTo>
                    <a:pt x="2645497" y="0"/>
                  </a:lnTo>
                  <a:lnTo>
                    <a:pt x="2720653" y="12526"/>
                  </a:lnTo>
                  <a:lnTo>
                    <a:pt x="2798314" y="37578"/>
                  </a:lnTo>
                  <a:lnTo>
                    <a:pt x="2858439" y="67641"/>
                  </a:lnTo>
                  <a:lnTo>
                    <a:pt x="2931090" y="107724"/>
                  </a:lnTo>
                  <a:lnTo>
                    <a:pt x="2991215" y="147808"/>
                  </a:lnTo>
                  <a:lnTo>
                    <a:pt x="3026288" y="172860"/>
                  </a:lnTo>
                  <a:lnTo>
                    <a:pt x="3046330" y="197912"/>
                  </a:lnTo>
                  <a:lnTo>
                    <a:pt x="3058856" y="217953"/>
                  </a:lnTo>
                  <a:lnTo>
                    <a:pt x="3058856" y="243005"/>
                  </a:lnTo>
                  <a:lnTo>
                    <a:pt x="3036309" y="265552"/>
                  </a:lnTo>
                  <a:lnTo>
                    <a:pt x="2991215" y="283089"/>
                  </a:lnTo>
                  <a:lnTo>
                    <a:pt x="2951132" y="290604"/>
                  </a:lnTo>
                  <a:lnTo>
                    <a:pt x="2850924" y="298120"/>
                  </a:lnTo>
                  <a:lnTo>
                    <a:pt x="2733179" y="300625"/>
                  </a:lnTo>
                  <a:lnTo>
                    <a:pt x="2648002" y="300625"/>
                  </a:lnTo>
                  <a:lnTo>
                    <a:pt x="2500195" y="290604"/>
                  </a:lnTo>
                  <a:lnTo>
                    <a:pt x="2317315" y="290604"/>
                  </a:lnTo>
                  <a:lnTo>
                    <a:pt x="2054268" y="310646"/>
                  </a:lnTo>
                  <a:lnTo>
                    <a:pt x="1741117" y="340708"/>
                  </a:lnTo>
                  <a:lnTo>
                    <a:pt x="1362831" y="375781"/>
                  </a:lnTo>
                  <a:lnTo>
                    <a:pt x="1092269" y="403338"/>
                  </a:lnTo>
                  <a:lnTo>
                    <a:pt x="899368" y="430896"/>
                  </a:lnTo>
                  <a:lnTo>
                    <a:pt x="713983" y="460958"/>
                  </a:lnTo>
                  <a:lnTo>
                    <a:pt x="608765" y="483505"/>
                  </a:lnTo>
                  <a:lnTo>
                    <a:pt x="498536" y="518578"/>
                  </a:lnTo>
                  <a:lnTo>
                    <a:pt x="435905" y="543630"/>
                  </a:lnTo>
                  <a:lnTo>
                    <a:pt x="408348" y="548640"/>
                  </a:lnTo>
                  <a:lnTo>
                    <a:pt x="358244" y="541125"/>
                  </a:lnTo>
                  <a:lnTo>
                    <a:pt x="315656" y="523588"/>
                  </a:lnTo>
                  <a:lnTo>
                    <a:pt x="270562" y="488515"/>
                  </a:lnTo>
                  <a:lnTo>
                    <a:pt x="207932" y="423380"/>
                  </a:lnTo>
                  <a:lnTo>
                    <a:pt x="145302" y="350729"/>
                  </a:lnTo>
                  <a:lnTo>
                    <a:pt x="92692" y="273068"/>
                  </a:lnTo>
                  <a:lnTo>
                    <a:pt x="27557" y="175365"/>
                  </a:lnTo>
                  <a:lnTo>
                    <a:pt x="0" y="122755"/>
                  </a:lnTo>
                  <a:lnTo>
                    <a:pt x="0" y="105219"/>
                  </a:lnTo>
                  <a:lnTo>
                    <a:pt x="7515" y="95198"/>
                  </a:lnTo>
                  <a:lnTo>
                    <a:pt x="30062" y="97703"/>
                  </a:lnTo>
                  <a:lnTo>
                    <a:pt x="47599" y="105219"/>
                  </a:lnTo>
                  <a:lnTo>
                    <a:pt x="75156" y="125261"/>
                  </a:lnTo>
                  <a:lnTo>
                    <a:pt x="117744" y="157828"/>
                  </a:lnTo>
                  <a:lnTo>
                    <a:pt x="182880" y="215448"/>
                  </a:lnTo>
                  <a:lnTo>
                    <a:pt x="212942" y="237995"/>
                  </a:lnTo>
                  <a:lnTo>
                    <a:pt x="255531" y="258037"/>
                  </a:lnTo>
                  <a:lnTo>
                    <a:pt x="305635" y="270563"/>
                  </a:lnTo>
                  <a:lnTo>
                    <a:pt x="353234" y="278078"/>
                  </a:lnTo>
                  <a:lnTo>
                    <a:pt x="423379" y="283089"/>
                  </a:lnTo>
                  <a:lnTo>
                    <a:pt x="548640" y="270563"/>
                  </a:lnTo>
                  <a:lnTo>
                    <a:pt x="708973" y="253026"/>
                  </a:lnTo>
                  <a:lnTo>
                    <a:pt x="997071" y="222964"/>
                  </a:lnTo>
                  <a:lnTo>
                    <a:pt x="1362831" y="185386"/>
                  </a:lnTo>
                  <a:lnTo>
                    <a:pt x="1686003" y="15281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952;p173">
              <a:extLst>
                <a:ext uri="{FF2B5EF4-FFF2-40B4-BE49-F238E27FC236}">
                  <a16:creationId xmlns:a16="http://schemas.microsoft.com/office/drawing/2014/main" id="{8CC91AAA-93EE-F344-9C20-71DCCDFF2BBE}"/>
                </a:ext>
              </a:extLst>
            </p:cNvPr>
            <p:cNvSpPr/>
            <p:nvPr/>
          </p:nvSpPr>
          <p:spPr>
            <a:xfrm>
              <a:off x="3417888" y="3027363"/>
              <a:ext cx="630237" cy="1219200"/>
            </a:xfrm>
            <a:custGeom>
              <a:avLst/>
              <a:gdLst/>
              <a:ahLst/>
              <a:cxnLst/>
              <a:rect l="l" t="t" r="r" b="b"/>
              <a:pathLst>
                <a:path w="631031" h="1219200" extrusionOk="0">
                  <a:moveTo>
                    <a:pt x="500062" y="381000"/>
                  </a:moveTo>
                  <a:lnTo>
                    <a:pt x="471487" y="219075"/>
                  </a:lnTo>
                  <a:lnTo>
                    <a:pt x="426244" y="88106"/>
                  </a:lnTo>
                  <a:lnTo>
                    <a:pt x="376237" y="69056"/>
                  </a:lnTo>
                  <a:lnTo>
                    <a:pt x="319087" y="47625"/>
                  </a:lnTo>
                  <a:lnTo>
                    <a:pt x="252412" y="30956"/>
                  </a:lnTo>
                  <a:lnTo>
                    <a:pt x="176212" y="14287"/>
                  </a:lnTo>
                  <a:lnTo>
                    <a:pt x="109537" y="4762"/>
                  </a:lnTo>
                  <a:lnTo>
                    <a:pt x="52387" y="0"/>
                  </a:lnTo>
                  <a:lnTo>
                    <a:pt x="26194" y="0"/>
                  </a:lnTo>
                  <a:lnTo>
                    <a:pt x="9525" y="4762"/>
                  </a:lnTo>
                  <a:lnTo>
                    <a:pt x="0" y="16669"/>
                  </a:lnTo>
                  <a:lnTo>
                    <a:pt x="7144" y="38100"/>
                  </a:lnTo>
                  <a:lnTo>
                    <a:pt x="30956" y="64294"/>
                  </a:lnTo>
                  <a:lnTo>
                    <a:pt x="61912" y="88106"/>
                  </a:lnTo>
                  <a:lnTo>
                    <a:pt x="119062" y="135731"/>
                  </a:lnTo>
                  <a:lnTo>
                    <a:pt x="166687" y="185737"/>
                  </a:lnTo>
                  <a:lnTo>
                    <a:pt x="200025" y="228600"/>
                  </a:lnTo>
                  <a:lnTo>
                    <a:pt x="228600" y="283369"/>
                  </a:lnTo>
                  <a:lnTo>
                    <a:pt x="264319" y="390525"/>
                  </a:lnTo>
                  <a:lnTo>
                    <a:pt x="302419" y="526256"/>
                  </a:lnTo>
                  <a:lnTo>
                    <a:pt x="333375" y="654844"/>
                  </a:lnTo>
                  <a:lnTo>
                    <a:pt x="347662" y="754856"/>
                  </a:lnTo>
                  <a:lnTo>
                    <a:pt x="359569" y="852487"/>
                  </a:lnTo>
                  <a:cubicBezTo>
                    <a:pt x="360363" y="881062"/>
                    <a:pt x="361156" y="909637"/>
                    <a:pt x="361950" y="938212"/>
                  </a:cubicBezTo>
                  <a:lnTo>
                    <a:pt x="364331" y="964406"/>
                  </a:lnTo>
                  <a:lnTo>
                    <a:pt x="383381" y="1028700"/>
                  </a:lnTo>
                  <a:lnTo>
                    <a:pt x="414337" y="1095375"/>
                  </a:lnTo>
                  <a:lnTo>
                    <a:pt x="431006" y="1126331"/>
                  </a:lnTo>
                  <a:lnTo>
                    <a:pt x="461962" y="1169194"/>
                  </a:lnTo>
                  <a:lnTo>
                    <a:pt x="481012" y="1188244"/>
                  </a:lnTo>
                  <a:lnTo>
                    <a:pt x="492919" y="1200150"/>
                  </a:lnTo>
                  <a:lnTo>
                    <a:pt x="511969" y="1209675"/>
                  </a:lnTo>
                  <a:lnTo>
                    <a:pt x="538162" y="1216819"/>
                  </a:lnTo>
                  <a:lnTo>
                    <a:pt x="561975" y="1219200"/>
                  </a:lnTo>
                  <a:lnTo>
                    <a:pt x="588169" y="1214437"/>
                  </a:lnTo>
                  <a:lnTo>
                    <a:pt x="611981" y="1200150"/>
                  </a:lnTo>
                  <a:lnTo>
                    <a:pt x="623887" y="1183481"/>
                  </a:lnTo>
                  <a:lnTo>
                    <a:pt x="631031" y="1154906"/>
                  </a:lnTo>
                  <a:lnTo>
                    <a:pt x="631031" y="1123950"/>
                  </a:lnTo>
                  <a:lnTo>
                    <a:pt x="611981" y="976312"/>
                  </a:lnTo>
                  <a:lnTo>
                    <a:pt x="514350" y="452437"/>
                  </a:lnTo>
                  <a:lnTo>
                    <a:pt x="500062" y="3810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953;p173">
              <a:extLst>
                <a:ext uri="{FF2B5EF4-FFF2-40B4-BE49-F238E27FC236}">
                  <a16:creationId xmlns:a16="http://schemas.microsoft.com/office/drawing/2014/main" id="{6E76F8AB-6C0D-3E41-913C-382D76BDCDD9}"/>
                </a:ext>
              </a:extLst>
            </p:cNvPr>
            <p:cNvSpPr/>
            <p:nvPr/>
          </p:nvSpPr>
          <p:spPr>
            <a:xfrm>
              <a:off x="3890963" y="4475163"/>
              <a:ext cx="671512" cy="971550"/>
            </a:xfrm>
            <a:custGeom>
              <a:avLst/>
              <a:gdLst/>
              <a:ahLst/>
              <a:cxnLst/>
              <a:rect l="l" t="t" r="r" b="b"/>
              <a:pathLst>
                <a:path w="671512" h="971550" extrusionOk="0">
                  <a:moveTo>
                    <a:pt x="221456" y="450056"/>
                  </a:moveTo>
                  <a:lnTo>
                    <a:pt x="154781" y="328612"/>
                  </a:lnTo>
                  <a:lnTo>
                    <a:pt x="92868" y="209550"/>
                  </a:lnTo>
                  <a:lnTo>
                    <a:pt x="38100" y="102394"/>
                  </a:lnTo>
                  <a:lnTo>
                    <a:pt x="7143" y="33337"/>
                  </a:lnTo>
                  <a:lnTo>
                    <a:pt x="0" y="14287"/>
                  </a:lnTo>
                  <a:lnTo>
                    <a:pt x="2381" y="2381"/>
                  </a:lnTo>
                  <a:lnTo>
                    <a:pt x="16668" y="0"/>
                  </a:lnTo>
                  <a:lnTo>
                    <a:pt x="33337" y="2381"/>
                  </a:lnTo>
                  <a:lnTo>
                    <a:pt x="57150" y="14287"/>
                  </a:lnTo>
                  <a:lnTo>
                    <a:pt x="88106" y="45244"/>
                  </a:lnTo>
                  <a:lnTo>
                    <a:pt x="152400" y="102394"/>
                  </a:lnTo>
                  <a:lnTo>
                    <a:pt x="223837" y="169069"/>
                  </a:lnTo>
                  <a:lnTo>
                    <a:pt x="297656" y="221456"/>
                  </a:lnTo>
                  <a:lnTo>
                    <a:pt x="411956" y="295275"/>
                  </a:lnTo>
                  <a:lnTo>
                    <a:pt x="519112" y="366712"/>
                  </a:lnTo>
                  <a:lnTo>
                    <a:pt x="559593" y="397669"/>
                  </a:lnTo>
                  <a:lnTo>
                    <a:pt x="564356" y="407194"/>
                  </a:lnTo>
                  <a:lnTo>
                    <a:pt x="581025" y="450056"/>
                  </a:lnTo>
                  <a:lnTo>
                    <a:pt x="616743" y="542925"/>
                  </a:lnTo>
                  <a:lnTo>
                    <a:pt x="642937" y="638175"/>
                  </a:lnTo>
                  <a:lnTo>
                    <a:pt x="661987" y="750094"/>
                  </a:lnTo>
                  <a:lnTo>
                    <a:pt x="669131" y="823912"/>
                  </a:lnTo>
                  <a:cubicBezTo>
                    <a:pt x="669925" y="849312"/>
                    <a:pt x="670718" y="874712"/>
                    <a:pt x="671512" y="900112"/>
                  </a:cubicBezTo>
                  <a:lnTo>
                    <a:pt x="664368" y="926306"/>
                  </a:lnTo>
                  <a:lnTo>
                    <a:pt x="640556" y="954881"/>
                  </a:lnTo>
                  <a:lnTo>
                    <a:pt x="616743" y="969169"/>
                  </a:lnTo>
                  <a:lnTo>
                    <a:pt x="592931" y="971550"/>
                  </a:lnTo>
                  <a:lnTo>
                    <a:pt x="564356" y="962025"/>
                  </a:lnTo>
                  <a:lnTo>
                    <a:pt x="528637" y="935831"/>
                  </a:lnTo>
                  <a:lnTo>
                    <a:pt x="485775" y="895350"/>
                  </a:lnTo>
                  <a:lnTo>
                    <a:pt x="447675" y="840581"/>
                  </a:lnTo>
                  <a:lnTo>
                    <a:pt x="385762" y="738187"/>
                  </a:lnTo>
                  <a:lnTo>
                    <a:pt x="314325" y="616744"/>
                  </a:lnTo>
                  <a:lnTo>
                    <a:pt x="221456" y="45005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954;p173">
              <a:extLst>
                <a:ext uri="{FF2B5EF4-FFF2-40B4-BE49-F238E27FC236}">
                  <a16:creationId xmlns:a16="http://schemas.microsoft.com/office/drawing/2014/main" id="{F0C8EB25-8C64-C742-8203-F9E48CBA3216}"/>
                </a:ext>
              </a:extLst>
            </p:cNvPr>
            <p:cNvSpPr/>
            <p:nvPr/>
          </p:nvSpPr>
          <p:spPr>
            <a:xfrm>
              <a:off x="5300663" y="4238625"/>
              <a:ext cx="863600" cy="1458913"/>
            </a:xfrm>
            <a:custGeom>
              <a:avLst/>
              <a:gdLst/>
              <a:ahLst/>
              <a:cxnLst/>
              <a:rect l="l" t="t" r="r" b="b"/>
              <a:pathLst>
                <a:path w="864393" h="1459706" extrusionOk="0">
                  <a:moveTo>
                    <a:pt x="361950" y="557213"/>
                  </a:moveTo>
                  <a:lnTo>
                    <a:pt x="33337" y="1333500"/>
                  </a:lnTo>
                  <a:lnTo>
                    <a:pt x="0" y="1459706"/>
                  </a:lnTo>
                  <a:lnTo>
                    <a:pt x="169068" y="1300163"/>
                  </a:lnTo>
                  <a:lnTo>
                    <a:pt x="307181" y="1081088"/>
                  </a:lnTo>
                  <a:lnTo>
                    <a:pt x="466725" y="823913"/>
                  </a:lnTo>
                  <a:lnTo>
                    <a:pt x="595312" y="626269"/>
                  </a:lnTo>
                  <a:lnTo>
                    <a:pt x="669131" y="509588"/>
                  </a:lnTo>
                  <a:lnTo>
                    <a:pt x="716756" y="428625"/>
                  </a:lnTo>
                  <a:lnTo>
                    <a:pt x="747712" y="392906"/>
                  </a:lnTo>
                  <a:lnTo>
                    <a:pt x="773906" y="366713"/>
                  </a:lnTo>
                  <a:lnTo>
                    <a:pt x="797718" y="347663"/>
                  </a:lnTo>
                  <a:lnTo>
                    <a:pt x="826293" y="323850"/>
                  </a:lnTo>
                  <a:lnTo>
                    <a:pt x="847725" y="304800"/>
                  </a:lnTo>
                  <a:lnTo>
                    <a:pt x="859631" y="285750"/>
                  </a:lnTo>
                  <a:lnTo>
                    <a:pt x="864393" y="271463"/>
                  </a:lnTo>
                  <a:lnTo>
                    <a:pt x="864393" y="247650"/>
                  </a:lnTo>
                  <a:lnTo>
                    <a:pt x="857250" y="223838"/>
                  </a:lnTo>
                  <a:lnTo>
                    <a:pt x="840581" y="202406"/>
                  </a:lnTo>
                  <a:lnTo>
                    <a:pt x="797718" y="171450"/>
                  </a:lnTo>
                  <a:lnTo>
                    <a:pt x="733425" y="135731"/>
                  </a:lnTo>
                  <a:lnTo>
                    <a:pt x="573881" y="66675"/>
                  </a:lnTo>
                  <a:lnTo>
                    <a:pt x="445293" y="26194"/>
                  </a:lnTo>
                  <a:lnTo>
                    <a:pt x="385762" y="4763"/>
                  </a:lnTo>
                  <a:lnTo>
                    <a:pt x="357187" y="0"/>
                  </a:lnTo>
                  <a:lnTo>
                    <a:pt x="342900" y="2381"/>
                  </a:lnTo>
                  <a:lnTo>
                    <a:pt x="330993" y="11906"/>
                  </a:lnTo>
                  <a:lnTo>
                    <a:pt x="338137" y="35719"/>
                  </a:lnTo>
                  <a:lnTo>
                    <a:pt x="357187" y="61913"/>
                  </a:lnTo>
                  <a:lnTo>
                    <a:pt x="390525" y="95250"/>
                  </a:lnTo>
                  <a:lnTo>
                    <a:pt x="435768" y="147638"/>
                  </a:lnTo>
                  <a:lnTo>
                    <a:pt x="459581" y="190500"/>
                  </a:lnTo>
                  <a:lnTo>
                    <a:pt x="464343" y="221456"/>
                  </a:lnTo>
                  <a:lnTo>
                    <a:pt x="464343" y="273844"/>
                  </a:lnTo>
                  <a:lnTo>
                    <a:pt x="447675" y="364331"/>
                  </a:lnTo>
                  <a:lnTo>
                    <a:pt x="361950" y="55721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955;p173">
              <a:extLst>
                <a:ext uri="{FF2B5EF4-FFF2-40B4-BE49-F238E27FC236}">
                  <a16:creationId xmlns:a16="http://schemas.microsoft.com/office/drawing/2014/main" id="{774E9712-87DD-2F46-885D-61EF40005A68}"/>
                </a:ext>
              </a:extLst>
            </p:cNvPr>
            <p:cNvSpPr/>
            <p:nvPr/>
          </p:nvSpPr>
          <p:spPr>
            <a:xfrm>
              <a:off x="3630613" y="2801938"/>
              <a:ext cx="2860675" cy="1295400"/>
            </a:xfrm>
            <a:custGeom>
              <a:avLst/>
              <a:gdLst/>
              <a:ahLst/>
              <a:cxnLst/>
              <a:rect l="l" t="t" r="r" b="b"/>
              <a:pathLst>
                <a:path w="2859882" h="1295400" extrusionOk="0">
                  <a:moveTo>
                    <a:pt x="721519" y="252413"/>
                  </a:moveTo>
                  <a:lnTo>
                    <a:pt x="485775" y="278607"/>
                  </a:lnTo>
                  <a:lnTo>
                    <a:pt x="259557" y="307182"/>
                  </a:lnTo>
                  <a:lnTo>
                    <a:pt x="183357" y="314325"/>
                  </a:lnTo>
                  <a:lnTo>
                    <a:pt x="0" y="364332"/>
                  </a:lnTo>
                  <a:lnTo>
                    <a:pt x="119063" y="445294"/>
                  </a:lnTo>
                  <a:lnTo>
                    <a:pt x="245269" y="471488"/>
                  </a:lnTo>
                  <a:lnTo>
                    <a:pt x="397669" y="445294"/>
                  </a:lnTo>
                  <a:lnTo>
                    <a:pt x="621507" y="409575"/>
                  </a:lnTo>
                  <a:lnTo>
                    <a:pt x="828675" y="383382"/>
                  </a:lnTo>
                  <a:lnTo>
                    <a:pt x="1069182" y="354807"/>
                  </a:lnTo>
                  <a:lnTo>
                    <a:pt x="1252538" y="333375"/>
                  </a:lnTo>
                  <a:lnTo>
                    <a:pt x="1440657" y="316707"/>
                  </a:lnTo>
                  <a:lnTo>
                    <a:pt x="1678782" y="297657"/>
                  </a:lnTo>
                  <a:lnTo>
                    <a:pt x="1845469" y="285750"/>
                  </a:lnTo>
                  <a:lnTo>
                    <a:pt x="2021682" y="276225"/>
                  </a:lnTo>
                  <a:lnTo>
                    <a:pt x="2195513" y="271463"/>
                  </a:lnTo>
                  <a:lnTo>
                    <a:pt x="2347913" y="266700"/>
                  </a:lnTo>
                  <a:lnTo>
                    <a:pt x="2395538" y="269082"/>
                  </a:lnTo>
                  <a:lnTo>
                    <a:pt x="2443163" y="278607"/>
                  </a:lnTo>
                  <a:lnTo>
                    <a:pt x="2462213" y="285750"/>
                  </a:lnTo>
                  <a:lnTo>
                    <a:pt x="2476500" y="300038"/>
                  </a:lnTo>
                  <a:lnTo>
                    <a:pt x="2481263" y="326232"/>
                  </a:lnTo>
                  <a:lnTo>
                    <a:pt x="2476500" y="352425"/>
                  </a:lnTo>
                  <a:lnTo>
                    <a:pt x="2443163" y="466725"/>
                  </a:lnTo>
                  <a:lnTo>
                    <a:pt x="2369344" y="692944"/>
                  </a:lnTo>
                  <a:lnTo>
                    <a:pt x="2264569" y="1026319"/>
                  </a:lnTo>
                  <a:lnTo>
                    <a:pt x="2164557" y="1188244"/>
                  </a:lnTo>
                  <a:lnTo>
                    <a:pt x="2185988" y="1235869"/>
                  </a:lnTo>
                  <a:lnTo>
                    <a:pt x="2207419" y="1266825"/>
                  </a:lnTo>
                  <a:lnTo>
                    <a:pt x="2226469" y="1283494"/>
                  </a:lnTo>
                  <a:lnTo>
                    <a:pt x="2250282" y="1290638"/>
                  </a:lnTo>
                  <a:lnTo>
                    <a:pt x="2283619" y="1295400"/>
                  </a:lnTo>
                  <a:lnTo>
                    <a:pt x="2319338" y="1288257"/>
                  </a:lnTo>
                  <a:lnTo>
                    <a:pt x="2359819" y="1276350"/>
                  </a:lnTo>
                  <a:lnTo>
                    <a:pt x="2390775" y="1259682"/>
                  </a:lnTo>
                  <a:lnTo>
                    <a:pt x="2416969" y="1238250"/>
                  </a:lnTo>
                  <a:lnTo>
                    <a:pt x="2438400" y="1207294"/>
                  </a:lnTo>
                  <a:lnTo>
                    <a:pt x="2490788" y="1085850"/>
                  </a:lnTo>
                  <a:lnTo>
                    <a:pt x="2583657" y="873919"/>
                  </a:lnTo>
                  <a:lnTo>
                    <a:pt x="2650332" y="723900"/>
                  </a:lnTo>
                  <a:lnTo>
                    <a:pt x="2714625" y="581025"/>
                  </a:lnTo>
                  <a:lnTo>
                    <a:pt x="2740819" y="526257"/>
                  </a:lnTo>
                  <a:lnTo>
                    <a:pt x="2769394" y="481013"/>
                  </a:lnTo>
                  <a:lnTo>
                    <a:pt x="2797969" y="447675"/>
                  </a:lnTo>
                  <a:lnTo>
                    <a:pt x="2836069" y="416719"/>
                  </a:lnTo>
                  <a:lnTo>
                    <a:pt x="2850357" y="395288"/>
                  </a:lnTo>
                  <a:lnTo>
                    <a:pt x="2857500" y="373857"/>
                  </a:lnTo>
                  <a:lnTo>
                    <a:pt x="2859882" y="340519"/>
                  </a:lnTo>
                  <a:lnTo>
                    <a:pt x="2850357" y="300038"/>
                  </a:lnTo>
                  <a:lnTo>
                    <a:pt x="2826544" y="264319"/>
                  </a:lnTo>
                  <a:lnTo>
                    <a:pt x="2788444" y="221457"/>
                  </a:lnTo>
                  <a:lnTo>
                    <a:pt x="2738438" y="173832"/>
                  </a:lnTo>
                  <a:lnTo>
                    <a:pt x="2636044" y="97632"/>
                  </a:lnTo>
                  <a:lnTo>
                    <a:pt x="2509838" y="28575"/>
                  </a:lnTo>
                  <a:lnTo>
                    <a:pt x="2462213" y="2382"/>
                  </a:lnTo>
                  <a:lnTo>
                    <a:pt x="2447925" y="0"/>
                  </a:lnTo>
                  <a:lnTo>
                    <a:pt x="2433638" y="9525"/>
                  </a:lnTo>
                  <a:lnTo>
                    <a:pt x="2357438" y="47625"/>
                  </a:lnTo>
                  <a:lnTo>
                    <a:pt x="2274094" y="78582"/>
                  </a:lnTo>
                  <a:lnTo>
                    <a:pt x="2231232" y="88107"/>
                  </a:lnTo>
                  <a:lnTo>
                    <a:pt x="2090738" y="100013"/>
                  </a:lnTo>
                  <a:lnTo>
                    <a:pt x="1728788" y="135732"/>
                  </a:lnTo>
                  <a:lnTo>
                    <a:pt x="1276350" y="185738"/>
                  </a:lnTo>
                  <a:lnTo>
                    <a:pt x="721519" y="2524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956;p173">
              <a:extLst>
                <a:ext uri="{FF2B5EF4-FFF2-40B4-BE49-F238E27FC236}">
                  <a16:creationId xmlns:a16="http://schemas.microsoft.com/office/drawing/2014/main" id="{11B13BD7-7100-934A-9F2F-C241B0189E4E}"/>
                </a:ext>
              </a:extLst>
            </p:cNvPr>
            <p:cNvSpPr/>
            <p:nvPr/>
          </p:nvSpPr>
          <p:spPr>
            <a:xfrm>
              <a:off x="3836988" y="3810000"/>
              <a:ext cx="2225675" cy="361950"/>
            </a:xfrm>
            <a:custGeom>
              <a:avLst/>
              <a:gdLst/>
              <a:ahLst/>
              <a:cxnLst/>
              <a:rect l="l" t="t" r="r" b="b"/>
              <a:pathLst>
                <a:path w="2226469" h="361950" extrusionOk="0">
                  <a:moveTo>
                    <a:pt x="1090612" y="78581"/>
                  </a:moveTo>
                  <a:lnTo>
                    <a:pt x="1366837" y="52388"/>
                  </a:lnTo>
                  <a:lnTo>
                    <a:pt x="1695450" y="26194"/>
                  </a:lnTo>
                  <a:lnTo>
                    <a:pt x="1971675" y="2381"/>
                  </a:lnTo>
                  <a:lnTo>
                    <a:pt x="2097881" y="0"/>
                  </a:lnTo>
                  <a:lnTo>
                    <a:pt x="2226469" y="78581"/>
                  </a:lnTo>
                  <a:lnTo>
                    <a:pt x="2114550" y="161925"/>
                  </a:lnTo>
                  <a:lnTo>
                    <a:pt x="1985962" y="178594"/>
                  </a:lnTo>
                  <a:lnTo>
                    <a:pt x="1866900" y="180975"/>
                  </a:lnTo>
                  <a:lnTo>
                    <a:pt x="1597819" y="195263"/>
                  </a:lnTo>
                  <a:lnTo>
                    <a:pt x="1316831" y="216694"/>
                  </a:lnTo>
                  <a:lnTo>
                    <a:pt x="1004887" y="252413"/>
                  </a:lnTo>
                  <a:lnTo>
                    <a:pt x="626269" y="300038"/>
                  </a:lnTo>
                  <a:lnTo>
                    <a:pt x="381000" y="330994"/>
                  </a:lnTo>
                  <a:lnTo>
                    <a:pt x="164306" y="361950"/>
                  </a:lnTo>
                  <a:lnTo>
                    <a:pt x="83344" y="307181"/>
                  </a:lnTo>
                  <a:lnTo>
                    <a:pt x="0" y="219075"/>
                  </a:lnTo>
                  <a:lnTo>
                    <a:pt x="171450" y="197644"/>
                  </a:lnTo>
                  <a:lnTo>
                    <a:pt x="369094" y="171450"/>
                  </a:lnTo>
                  <a:lnTo>
                    <a:pt x="688181" y="126206"/>
                  </a:lnTo>
                  <a:lnTo>
                    <a:pt x="988219" y="90488"/>
                  </a:lnTo>
                  <a:lnTo>
                    <a:pt x="1090612" y="785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957;p173">
              <a:extLst>
                <a:ext uri="{FF2B5EF4-FFF2-40B4-BE49-F238E27FC236}">
                  <a16:creationId xmlns:a16="http://schemas.microsoft.com/office/drawing/2014/main" id="{1684C203-F636-6043-A553-5C6A5664C4A7}"/>
                </a:ext>
              </a:extLst>
            </p:cNvPr>
            <p:cNvSpPr/>
            <p:nvPr/>
          </p:nvSpPr>
          <p:spPr>
            <a:xfrm>
              <a:off x="2921000" y="5367338"/>
              <a:ext cx="4391025" cy="623887"/>
            </a:xfrm>
            <a:custGeom>
              <a:avLst/>
              <a:gdLst/>
              <a:ahLst/>
              <a:cxnLst/>
              <a:rect l="l" t="t" r="r" b="b"/>
              <a:pathLst>
                <a:path w="4391944" h="624899" extrusionOk="0">
                  <a:moveTo>
                    <a:pt x="2037099" y="208300"/>
                  </a:moveTo>
                  <a:lnTo>
                    <a:pt x="2337192" y="187117"/>
                  </a:lnTo>
                  <a:lnTo>
                    <a:pt x="2471351" y="172995"/>
                  </a:lnTo>
                  <a:lnTo>
                    <a:pt x="2552552" y="151812"/>
                  </a:lnTo>
                  <a:lnTo>
                    <a:pt x="2669059" y="151812"/>
                  </a:lnTo>
                  <a:lnTo>
                    <a:pt x="2930316" y="130629"/>
                  </a:lnTo>
                  <a:lnTo>
                    <a:pt x="3124494" y="120037"/>
                  </a:lnTo>
                  <a:lnTo>
                    <a:pt x="3293958" y="105915"/>
                  </a:lnTo>
                  <a:lnTo>
                    <a:pt x="3421056" y="95324"/>
                  </a:lnTo>
                  <a:lnTo>
                    <a:pt x="3537562" y="81202"/>
                  </a:lnTo>
                  <a:lnTo>
                    <a:pt x="3657600" y="56488"/>
                  </a:lnTo>
                  <a:lnTo>
                    <a:pt x="3827064" y="0"/>
                  </a:lnTo>
                  <a:lnTo>
                    <a:pt x="3869430" y="3531"/>
                  </a:lnTo>
                  <a:lnTo>
                    <a:pt x="3947101" y="14122"/>
                  </a:lnTo>
                  <a:lnTo>
                    <a:pt x="4045955" y="38836"/>
                  </a:lnTo>
                  <a:lnTo>
                    <a:pt x="4123626" y="67080"/>
                  </a:lnTo>
                  <a:lnTo>
                    <a:pt x="4190705" y="95324"/>
                  </a:lnTo>
                  <a:lnTo>
                    <a:pt x="4275437" y="141220"/>
                  </a:lnTo>
                  <a:lnTo>
                    <a:pt x="4335456" y="190647"/>
                  </a:lnTo>
                  <a:lnTo>
                    <a:pt x="4367230" y="222422"/>
                  </a:lnTo>
                  <a:lnTo>
                    <a:pt x="4388413" y="254196"/>
                  </a:lnTo>
                  <a:lnTo>
                    <a:pt x="4391944" y="268318"/>
                  </a:lnTo>
                  <a:lnTo>
                    <a:pt x="4388413" y="296563"/>
                  </a:lnTo>
                  <a:lnTo>
                    <a:pt x="4363700" y="321276"/>
                  </a:lnTo>
                  <a:lnTo>
                    <a:pt x="4324864" y="345990"/>
                  </a:lnTo>
                  <a:lnTo>
                    <a:pt x="4278968" y="360112"/>
                  </a:lnTo>
                  <a:lnTo>
                    <a:pt x="4229541" y="349520"/>
                  </a:lnTo>
                  <a:lnTo>
                    <a:pt x="4134217" y="338929"/>
                  </a:lnTo>
                  <a:lnTo>
                    <a:pt x="4000058" y="321276"/>
                  </a:lnTo>
                  <a:lnTo>
                    <a:pt x="3795289" y="303624"/>
                  </a:lnTo>
                  <a:lnTo>
                    <a:pt x="3629355" y="293032"/>
                  </a:lnTo>
                  <a:lnTo>
                    <a:pt x="3534032" y="289502"/>
                  </a:lnTo>
                  <a:lnTo>
                    <a:pt x="3375159" y="300093"/>
                  </a:lnTo>
                  <a:lnTo>
                    <a:pt x="3046823" y="321276"/>
                  </a:lnTo>
                  <a:lnTo>
                    <a:pt x="2697303" y="338929"/>
                  </a:lnTo>
                  <a:lnTo>
                    <a:pt x="2354844" y="360112"/>
                  </a:lnTo>
                  <a:lnTo>
                    <a:pt x="2019447" y="384825"/>
                  </a:lnTo>
                  <a:lnTo>
                    <a:pt x="1722884" y="406008"/>
                  </a:lnTo>
                  <a:lnTo>
                    <a:pt x="1511054" y="423661"/>
                  </a:lnTo>
                  <a:lnTo>
                    <a:pt x="1225084" y="455435"/>
                  </a:lnTo>
                  <a:lnTo>
                    <a:pt x="1048559" y="476618"/>
                  </a:lnTo>
                  <a:lnTo>
                    <a:pt x="879094" y="501332"/>
                  </a:lnTo>
                  <a:lnTo>
                    <a:pt x="780240" y="518984"/>
                  </a:lnTo>
                  <a:lnTo>
                    <a:pt x="691978" y="536637"/>
                  </a:lnTo>
                  <a:lnTo>
                    <a:pt x="617837" y="554289"/>
                  </a:lnTo>
                  <a:lnTo>
                    <a:pt x="533105" y="586064"/>
                  </a:lnTo>
                  <a:lnTo>
                    <a:pt x="462495" y="621369"/>
                  </a:lnTo>
                  <a:lnTo>
                    <a:pt x="444843" y="624899"/>
                  </a:lnTo>
                  <a:lnTo>
                    <a:pt x="402477" y="603716"/>
                  </a:lnTo>
                  <a:lnTo>
                    <a:pt x="310684" y="554289"/>
                  </a:lnTo>
                  <a:lnTo>
                    <a:pt x="215360" y="494271"/>
                  </a:lnTo>
                  <a:lnTo>
                    <a:pt x="141220" y="437783"/>
                  </a:lnTo>
                  <a:lnTo>
                    <a:pt x="105915" y="413069"/>
                  </a:lnTo>
                  <a:lnTo>
                    <a:pt x="60018" y="363642"/>
                  </a:lnTo>
                  <a:lnTo>
                    <a:pt x="28244" y="310685"/>
                  </a:lnTo>
                  <a:lnTo>
                    <a:pt x="10591" y="264788"/>
                  </a:lnTo>
                  <a:lnTo>
                    <a:pt x="0" y="233013"/>
                  </a:lnTo>
                  <a:lnTo>
                    <a:pt x="3530" y="208300"/>
                  </a:lnTo>
                  <a:lnTo>
                    <a:pt x="17652" y="208300"/>
                  </a:lnTo>
                  <a:lnTo>
                    <a:pt x="49427" y="222422"/>
                  </a:lnTo>
                  <a:lnTo>
                    <a:pt x="84732" y="247135"/>
                  </a:lnTo>
                  <a:lnTo>
                    <a:pt x="127098" y="261257"/>
                  </a:lnTo>
                  <a:lnTo>
                    <a:pt x="268318" y="296563"/>
                  </a:lnTo>
                  <a:lnTo>
                    <a:pt x="388355" y="310685"/>
                  </a:lnTo>
                  <a:lnTo>
                    <a:pt x="543697" y="317746"/>
                  </a:lnTo>
                  <a:lnTo>
                    <a:pt x="797893" y="303624"/>
                  </a:lnTo>
                  <a:lnTo>
                    <a:pt x="1196840" y="275380"/>
                  </a:lnTo>
                  <a:lnTo>
                    <a:pt x="1528707" y="250666"/>
                  </a:lnTo>
                  <a:lnTo>
                    <a:pt x="1927654" y="218891"/>
                  </a:lnTo>
                  <a:lnTo>
                    <a:pt x="2037099" y="20830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" name="Google Shape;1962;p174">
            <a:extLst>
              <a:ext uri="{FF2B5EF4-FFF2-40B4-BE49-F238E27FC236}">
                <a16:creationId xmlns:a16="http://schemas.microsoft.com/office/drawing/2014/main" id="{3CD25802-C4C6-BF4D-9F38-DFFDF0363D1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9520" y="1738895"/>
            <a:ext cx="4391025" cy="410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2" name="Google Shape;1962;p1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7488" y="1762958"/>
            <a:ext cx="4391025" cy="410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99"/>
          <p:cNvSpPr txBox="1"/>
          <p:nvPr/>
        </p:nvSpPr>
        <p:spPr>
          <a:xfrm>
            <a:off x="5313039" y="7288768"/>
            <a:ext cx="264035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様</a:t>
            </a:r>
            <a:endParaRPr/>
          </a:p>
        </p:txBody>
      </p:sp>
      <p:sp>
        <p:nvSpPr>
          <p:cNvPr id="1158" name="Google Shape;1158;p99"/>
          <p:cNvSpPr/>
          <p:nvPr/>
        </p:nvSpPr>
        <p:spPr>
          <a:xfrm>
            <a:off x="2478088" y="2627313"/>
            <a:ext cx="1924050" cy="554037"/>
          </a:xfrm>
          <a:custGeom>
            <a:avLst/>
            <a:gdLst/>
            <a:ahLst/>
            <a:cxnLst/>
            <a:rect l="l" t="t" r="r" b="b"/>
            <a:pathLst>
              <a:path w="1924050" h="554831" extrusionOk="0">
                <a:moveTo>
                  <a:pt x="631032" y="261937"/>
                </a:moveTo>
                <a:lnTo>
                  <a:pt x="433388" y="307181"/>
                </a:lnTo>
                <a:lnTo>
                  <a:pt x="359569" y="321469"/>
                </a:lnTo>
                <a:lnTo>
                  <a:pt x="307182" y="326231"/>
                </a:lnTo>
                <a:lnTo>
                  <a:pt x="252413" y="326231"/>
                </a:lnTo>
                <a:lnTo>
                  <a:pt x="185738" y="314325"/>
                </a:lnTo>
                <a:lnTo>
                  <a:pt x="130969" y="295275"/>
                </a:lnTo>
                <a:lnTo>
                  <a:pt x="90488" y="266700"/>
                </a:lnTo>
                <a:lnTo>
                  <a:pt x="59532" y="235744"/>
                </a:lnTo>
                <a:lnTo>
                  <a:pt x="40482" y="214312"/>
                </a:lnTo>
                <a:lnTo>
                  <a:pt x="23813" y="211931"/>
                </a:lnTo>
                <a:lnTo>
                  <a:pt x="11907" y="211931"/>
                </a:lnTo>
                <a:lnTo>
                  <a:pt x="0" y="219075"/>
                </a:lnTo>
                <a:lnTo>
                  <a:pt x="0" y="238125"/>
                </a:lnTo>
                <a:lnTo>
                  <a:pt x="11907" y="273844"/>
                </a:lnTo>
                <a:lnTo>
                  <a:pt x="38100" y="316706"/>
                </a:lnTo>
                <a:lnTo>
                  <a:pt x="71438" y="352425"/>
                </a:lnTo>
                <a:lnTo>
                  <a:pt x="114300" y="390525"/>
                </a:lnTo>
                <a:lnTo>
                  <a:pt x="178594" y="445294"/>
                </a:lnTo>
                <a:lnTo>
                  <a:pt x="259557" y="500062"/>
                </a:lnTo>
                <a:lnTo>
                  <a:pt x="319088" y="533400"/>
                </a:lnTo>
                <a:lnTo>
                  <a:pt x="378619" y="552450"/>
                </a:lnTo>
                <a:lnTo>
                  <a:pt x="404813" y="554831"/>
                </a:lnTo>
                <a:lnTo>
                  <a:pt x="419100" y="552450"/>
                </a:lnTo>
                <a:lnTo>
                  <a:pt x="516732" y="519112"/>
                </a:lnTo>
                <a:lnTo>
                  <a:pt x="733425" y="461962"/>
                </a:lnTo>
                <a:lnTo>
                  <a:pt x="997744" y="392906"/>
                </a:lnTo>
                <a:lnTo>
                  <a:pt x="1297782" y="342900"/>
                </a:lnTo>
                <a:lnTo>
                  <a:pt x="1635919" y="278606"/>
                </a:lnTo>
                <a:lnTo>
                  <a:pt x="1812132" y="250031"/>
                </a:lnTo>
                <a:lnTo>
                  <a:pt x="1871663" y="230981"/>
                </a:lnTo>
                <a:lnTo>
                  <a:pt x="1893094" y="216694"/>
                </a:lnTo>
                <a:lnTo>
                  <a:pt x="1909763" y="192881"/>
                </a:lnTo>
                <a:lnTo>
                  <a:pt x="1924050" y="161925"/>
                </a:lnTo>
                <a:lnTo>
                  <a:pt x="1924050" y="133350"/>
                </a:lnTo>
                <a:lnTo>
                  <a:pt x="1914525" y="111919"/>
                </a:lnTo>
                <a:lnTo>
                  <a:pt x="1885950" y="95250"/>
                </a:lnTo>
                <a:lnTo>
                  <a:pt x="1759744" y="54769"/>
                </a:lnTo>
                <a:lnTo>
                  <a:pt x="1597819" y="16669"/>
                </a:lnTo>
                <a:lnTo>
                  <a:pt x="1519238" y="0"/>
                </a:lnTo>
                <a:lnTo>
                  <a:pt x="1509713" y="0"/>
                </a:lnTo>
                <a:lnTo>
                  <a:pt x="1493044" y="14287"/>
                </a:lnTo>
                <a:lnTo>
                  <a:pt x="1466850" y="45244"/>
                </a:lnTo>
                <a:lnTo>
                  <a:pt x="1419225" y="76200"/>
                </a:lnTo>
                <a:lnTo>
                  <a:pt x="1331119" y="104775"/>
                </a:lnTo>
                <a:lnTo>
                  <a:pt x="1214438" y="121444"/>
                </a:lnTo>
                <a:lnTo>
                  <a:pt x="1014413" y="183356"/>
                </a:lnTo>
                <a:lnTo>
                  <a:pt x="631032" y="26193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99"/>
          <p:cNvSpPr/>
          <p:nvPr/>
        </p:nvSpPr>
        <p:spPr>
          <a:xfrm>
            <a:off x="4725988" y="1608138"/>
            <a:ext cx="688975" cy="679450"/>
          </a:xfrm>
          <a:custGeom>
            <a:avLst/>
            <a:gdLst/>
            <a:ahLst/>
            <a:cxnLst/>
            <a:rect l="l" t="t" r="r" b="b"/>
            <a:pathLst>
              <a:path w="688182" h="681037" extrusionOk="0">
                <a:moveTo>
                  <a:pt x="280988" y="109537"/>
                </a:moveTo>
                <a:lnTo>
                  <a:pt x="147638" y="54769"/>
                </a:lnTo>
                <a:lnTo>
                  <a:pt x="69057" y="16669"/>
                </a:lnTo>
                <a:lnTo>
                  <a:pt x="45244" y="4762"/>
                </a:lnTo>
                <a:lnTo>
                  <a:pt x="23813" y="0"/>
                </a:lnTo>
                <a:lnTo>
                  <a:pt x="7144" y="2381"/>
                </a:lnTo>
                <a:lnTo>
                  <a:pt x="0" y="23812"/>
                </a:lnTo>
                <a:lnTo>
                  <a:pt x="11907" y="57150"/>
                </a:lnTo>
                <a:lnTo>
                  <a:pt x="50007" y="116681"/>
                </a:lnTo>
                <a:lnTo>
                  <a:pt x="209550" y="309562"/>
                </a:lnTo>
                <a:lnTo>
                  <a:pt x="423863" y="573881"/>
                </a:lnTo>
                <a:lnTo>
                  <a:pt x="504825" y="659606"/>
                </a:lnTo>
                <a:lnTo>
                  <a:pt x="521494" y="669131"/>
                </a:lnTo>
                <a:lnTo>
                  <a:pt x="559594" y="681037"/>
                </a:lnTo>
                <a:lnTo>
                  <a:pt x="583407" y="681037"/>
                </a:lnTo>
                <a:lnTo>
                  <a:pt x="616744" y="676275"/>
                </a:lnTo>
                <a:lnTo>
                  <a:pt x="652463" y="657225"/>
                </a:lnTo>
                <a:lnTo>
                  <a:pt x="669132" y="635794"/>
                </a:lnTo>
                <a:lnTo>
                  <a:pt x="685800" y="588169"/>
                </a:lnTo>
                <a:lnTo>
                  <a:pt x="688182" y="554831"/>
                </a:lnTo>
                <a:lnTo>
                  <a:pt x="683419" y="526256"/>
                </a:lnTo>
                <a:lnTo>
                  <a:pt x="619125" y="350044"/>
                </a:lnTo>
                <a:lnTo>
                  <a:pt x="569119" y="264319"/>
                </a:lnTo>
                <a:lnTo>
                  <a:pt x="535782" y="221456"/>
                </a:lnTo>
                <a:lnTo>
                  <a:pt x="509588" y="202406"/>
                </a:lnTo>
                <a:lnTo>
                  <a:pt x="483394" y="188119"/>
                </a:lnTo>
                <a:lnTo>
                  <a:pt x="280988" y="1095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99"/>
          <p:cNvSpPr/>
          <p:nvPr/>
        </p:nvSpPr>
        <p:spPr>
          <a:xfrm>
            <a:off x="5656263" y="1366838"/>
            <a:ext cx="955675" cy="1098550"/>
          </a:xfrm>
          <a:custGeom>
            <a:avLst/>
            <a:gdLst/>
            <a:ahLst/>
            <a:cxnLst/>
            <a:rect l="l" t="t" r="r" b="b"/>
            <a:pathLst>
              <a:path w="957262" h="1097756" extrusionOk="0">
                <a:moveTo>
                  <a:pt x="407194" y="461962"/>
                </a:moveTo>
                <a:lnTo>
                  <a:pt x="211931" y="762000"/>
                </a:lnTo>
                <a:lnTo>
                  <a:pt x="54769" y="1004887"/>
                </a:lnTo>
                <a:lnTo>
                  <a:pt x="0" y="1097756"/>
                </a:lnTo>
                <a:lnTo>
                  <a:pt x="240506" y="954881"/>
                </a:lnTo>
                <a:lnTo>
                  <a:pt x="385762" y="814387"/>
                </a:lnTo>
                <a:lnTo>
                  <a:pt x="542925" y="654843"/>
                </a:lnTo>
                <a:lnTo>
                  <a:pt x="642937" y="554831"/>
                </a:lnTo>
                <a:lnTo>
                  <a:pt x="719137" y="478631"/>
                </a:lnTo>
                <a:lnTo>
                  <a:pt x="745331" y="459581"/>
                </a:lnTo>
                <a:lnTo>
                  <a:pt x="804862" y="426243"/>
                </a:lnTo>
                <a:lnTo>
                  <a:pt x="892969" y="390525"/>
                </a:lnTo>
                <a:lnTo>
                  <a:pt x="926306" y="373856"/>
                </a:lnTo>
                <a:lnTo>
                  <a:pt x="942975" y="359568"/>
                </a:lnTo>
                <a:lnTo>
                  <a:pt x="952500" y="340518"/>
                </a:lnTo>
                <a:lnTo>
                  <a:pt x="954881" y="326231"/>
                </a:lnTo>
                <a:lnTo>
                  <a:pt x="957262" y="309562"/>
                </a:lnTo>
                <a:lnTo>
                  <a:pt x="947737" y="280987"/>
                </a:lnTo>
                <a:lnTo>
                  <a:pt x="914400" y="240506"/>
                </a:lnTo>
                <a:lnTo>
                  <a:pt x="835819" y="161925"/>
                </a:lnTo>
                <a:lnTo>
                  <a:pt x="754856" y="92868"/>
                </a:lnTo>
                <a:lnTo>
                  <a:pt x="690562" y="47625"/>
                </a:lnTo>
                <a:lnTo>
                  <a:pt x="638175" y="23812"/>
                </a:lnTo>
                <a:lnTo>
                  <a:pt x="588169" y="4762"/>
                </a:lnTo>
                <a:lnTo>
                  <a:pt x="545306" y="0"/>
                </a:lnTo>
                <a:lnTo>
                  <a:pt x="516731" y="2381"/>
                </a:lnTo>
                <a:lnTo>
                  <a:pt x="483394" y="11906"/>
                </a:lnTo>
                <a:lnTo>
                  <a:pt x="447675" y="30956"/>
                </a:lnTo>
                <a:lnTo>
                  <a:pt x="428625" y="38100"/>
                </a:lnTo>
                <a:lnTo>
                  <a:pt x="414337" y="52387"/>
                </a:lnTo>
                <a:lnTo>
                  <a:pt x="416719" y="66675"/>
                </a:lnTo>
                <a:lnTo>
                  <a:pt x="428625" y="80962"/>
                </a:lnTo>
                <a:lnTo>
                  <a:pt x="459581" y="107156"/>
                </a:lnTo>
                <a:lnTo>
                  <a:pt x="492919" y="133350"/>
                </a:lnTo>
                <a:lnTo>
                  <a:pt x="516731" y="159543"/>
                </a:lnTo>
                <a:lnTo>
                  <a:pt x="528637" y="195262"/>
                </a:lnTo>
                <a:lnTo>
                  <a:pt x="528637" y="242887"/>
                </a:lnTo>
                <a:lnTo>
                  <a:pt x="519112" y="280987"/>
                </a:lnTo>
                <a:lnTo>
                  <a:pt x="478631" y="359568"/>
                </a:lnTo>
                <a:lnTo>
                  <a:pt x="407194" y="4619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99"/>
          <p:cNvSpPr/>
          <p:nvPr/>
        </p:nvSpPr>
        <p:spPr>
          <a:xfrm>
            <a:off x="4497388" y="4148138"/>
            <a:ext cx="760412" cy="396875"/>
          </a:xfrm>
          <a:custGeom>
            <a:avLst/>
            <a:gdLst/>
            <a:ahLst/>
            <a:cxnLst/>
            <a:rect l="l" t="t" r="r" b="b"/>
            <a:pathLst>
              <a:path w="759619" h="397668" extrusionOk="0">
                <a:moveTo>
                  <a:pt x="414338" y="50006"/>
                </a:moveTo>
                <a:lnTo>
                  <a:pt x="535782" y="64293"/>
                </a:lnTo>
                <a:lnTo>
                  <a:pt x="566738" y="76200"/>
                </a:lnTo>
                <a:lnTo>
                  <a:pt x="626269" y="104775"/>
                </a:lnTo>
                <a:lnTo>
                  <a:pt x="671513" y="135731"/>
                </a:lnTo>
                <a:lnTo>
                  <a:pt x="721519" y="180975"/>
                </a:lnTo>
                <a:lnTo>
                  <a:pt x="738188" y="204787"/>
                </a:lnTo>
                <a:lnTo>
                  <a:pt x="752475" y="240506"/>
                </a:lnTo>
                <a:lnTo>
                  <a:pt x="759619" y="285750"/>
                </a:lnTo>
                <a:lnTo>
                  <a:pt x="754857" y="335756"/>
                </a:lnTo>
                <a:lnTo>
                  <a:pt x="740569" y="364331"/>
                </a:lnTo>
                <a:lnTo>
                  <a:pt x="723900" y="383381"/>
                </a:lnTo>
                <a:lnTo>
                  <a:pt x="688182" y="397668"/>
                </a:lnTo>
                <a:lnTo>
                  <a:pt x="650082" y="397668"/>
                </a:lnTo>
                <a:lnTo>
                  <a:pt x="573882" y="376237"/>
                </a:lnTo>
                <a:lnTo>
                  <a:pt x="478632" y="335756"/>
                </a:lnTo>
                <a:lnTo>
                  <a:pt x="285750" y="238125"/>
                </a:lnTo>
                <a:lnTo>
                  <a:pt x="145257" y="154781"/>
                </a:lnTo>
                <a:lnTo>
                  <a:pt x="57150" y="88106"/>
                </a:lnTo>
                <a:lnTo>
                  <a:pt x="7144" y="50006"/>
                </a:lnTo>
                <a:lnTo>
                  <a:pt x="0" y="40481"/>
                </a:lnTo>
                <a:lnTo>
                  <a:pt x="0" y="26193"/>
                </a:lnTo>
                <a:lnTo>
                  <a:pt x="14288" y="9525"/>
                </a:lnTo>
                <a:lnTo>
                  <a:pt x="42863" y="0"/>
                </a:lnTo>
                <a:lnTo>
                  <a:pt x="66675" y="0"/>
                </a:lnTo>
                <a:lnTo>
                  <a:pt x="133350" y="7143"/>
                </a:lnTo>
                <a:lnTo>
                  <a:pt x="326232" y="35718"/>
                </a:lnTo>
                <a:lnTo>
                  <a:pt x="414338" y="5000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99"/>
          <p:cNvSpPr/>
          <p:nvPr/>
        </p:nvSpPr>
        <p:spPr>
          <a:xfrm>
            <a:off x="4143375" y="5097463"/>
            <a:ext cx="439738" cy="400050"/>
          </a:xfrm>
          <a:custGeom>
            <a:avLst/>
            <a:gdLst/>
            <a:ahLst/>
            <a:cxnLst/>
            <a:rect l="l" t="t" r="r" b="b"/>
            <a:pathLst>
              <a:path w="440531" h="400050" extrusionOk="0">
                <a:moveTo>
                  <a:pt x="176213" y="309563"/>
                </a:moveTo>
                <a:lnTo>
                  <a:pt x="109538" y="254794"/>
                </a:lnTo>
                <a:lnTo>
                  <a:pt x="71438" y="216694"/>
                </a:lnTo>
                <a:lnTo>
                  <a:pt x="45244" y="178594"/>
                </a:lnTo>
                <a:lnTo>
                  <a:pt x="16669" y="133350"/>
                </a:lnTo>
                <a:lnTo>
                  <a:pt x="4763" y="95250"/>
                </a:lnTo>
                <a:lnTo>
                  <a:pt x="0" y="47625"/>
                </a:lnTo>
                <a:lnTo>
                  <a:pt x="2381" y="14288"/>
                </a:lnTo>
                <a:lnTo>
                  <a:pt x="11906" y="0"/>
                </a:lnTo>
                <a:lnTo>
                  <a:pt x="23813" y="0"/>
                </a:lnTo>
                <a:lnTo>
                  <a:pt x="42863" y="4763"/>
                </a:lnTo>
                <a:lnTo>
                  <a:pt x="73819" y="30957"/>
                </a:lnTo>
                <a:lnTo>
                  <a:pt x="440531" y="321469"/>
                </a:lnTo>
                <a:lnTo>
                  <a:pt x="421481" y="357188"/>
                </a:lnTo>
                <a:lnTo>
                  <a:pt x="390525" y="383382"/>
                </a:lnTo>
                <a:lnTo>
                  <a:pt x="361950" y="397669"/>
                </a:lnTo>
                <a:lnTo>
                  <a:pt x="328613" y="400050"/>
                </a:lnTo>
                <a:lnTo>
                  <a:pt x="288131" y="385763"/>
                </a:lnTo>
                <a:lnTo>
                  <a:pt x="235744" y="354807"/>
                </a:lnTo>
                <a:lnTo>
                  <a:pt x="176213" y="30956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99"/>
          <p:cNvSpPr/>
          <p:nvPr/>
        </p:nvSpPr>
        <p:spPr>
          <a:xfrm>
            <a:off x="4240213" y="4733925"/>
            <a:ext cx="1171575" cy="714375"/>
          </a:xfrm>
          <a:custGeom>
            <a:avLst/>
            <a:gdLst/>
            <a:ahLst/>
            <a:cxnLst/>
            <a:rect l="l" t="t" r="r" b="b"/>
            <a:pathLst>
              <a:path w="1171575" h="714375" extrusionOk="0">
                <a:moveTo>
                  <a:pt x="642938" y="216694"/>
                </a:moveTo>
                <a:lnTo>
                  <a:pt x="428625" y="309563"/>
                </a:lnTo>
                <a:lnTo>
                  <a:pt x="280988" y="371475"/>
                </a:lnTo>
                <a:lnTo>
                  <a:pt x="152400" y="428625"/>
                </a:lnTo>
                <a:lnTo>
                  <a:pt x="119063" y="440531"/>
                </a:lnTo>
                <a:lnTo>
                  <a:pt x="95250" y="445294"/>
                </a:lnTo>
                <a:lnTo>
                  <a:pt x="61913" y="442913"/>
                </a:lnTo>
                <a:lnTo>
                  <a:pt x="0" y="428625"/>
                </a:lnTo>
                <a:lnTo>
                  <a:pt x="323850" y="714375"/>
                </a:lnTo>
                <a:lnTo>
                  <a:pt x="352425" y="676275"/>
                </a:lnTo>
                <a:lnTo>
                  <a:pt x="423863" y="628650"/>
                </a:lnTo>
                <a:lnTo>
                  <a:pt x="678657" y="440531"/>
                </a:lnTo>
                <a:lnTo>
                  <a:pt x="888207" y="276225"/>
                </a:lnTo>
                <a:lnTo>
                  <a:pt x="1128713" y="78581"/>
                </a:lnTo>
                <a:lnTo>
                  <a:pt x="1164432" y="42863"/>
                </a:lnTo>
                <a:lnTo>
                  <a:pt x="1171575" y="21431"/>
                </a:lnTo>
                <a:lnTo>
                  <a:pt x="1169194" y="4763"/>
                </a:lnTo>
                <a:lnTo>
                  <a:pt x="1157288" y="0"/>
                </a:lnTo>
                <a:lnTo>
                  <a:pt x="1133475" y="0"/>
                </a:lnTo>
                <a:lnTo>
                  <a:pt x="1033463" y="42863"/>
                </a:lnTo>
                <a:lnTo>
                  <a:pt x="816769" y="138113"/>
                </a:lnTo>
                <a:lnTo>
                  <a:pt x="642938" y="21669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99"/>
          <p:cNvSpPr/>
          <p:nvPr/>
        </p:nvSpPr>
        <p:spPr>
          <a:xfrm>
            <a:off x="3252788" y="1690688"/>
            <a:ext cx="554037" cy="4268787"/>
          </a:xfrm>
          <a:custGeom>
            <a:avLst/>
            <a:gdLst/>
            <a:ahLst/>
            <a:cxnLst/>
            <a:rect l="l" t="t" r="r" b="b"/>
            <a:pathLst>
              <a:path w="552893" h="4268972" extrusionOk="0">
                <a:moveTo>
                  <a:pt x="239232" y="600739"/>
                </a:moveTo>
                <a:lnTo>
                  <a:pt x="239232" y="398721"/>
                </a:lnTo>
                <a:lnTo>
                  <a:pt x="228600" y="318976"/>
                </a:lnTo>
                <a:lnTo>
                  <a:pt x="217967" y="265814"/>
                </a:lnTo>
                <a:lnTo>
                  <a:pt x="196702" y="217967"/>
                </a:lnTo>
                <a:lnTo>
                  <a:pt x="154172" y="164804"/>
                </a:lnTo>
                <a:lnTo>
                  <a:pt x="95693" y="116958"/>
                </a:lnTo>
                <a:lnTo>
                  <a:pt x="26581" y="74428"/>
                </a:lnTo>
                <a:lnTo>
                  <a:pt x="5316" y="53163"/>
                </a:lnTo>
                <a:lnTo>
                  <a:pt x="0" y="31897"/>
                </a:lnTo>
                <a:lnTo>
                  <a:pt x="0" y="15949"/>
                </a:lnTo>
                <a:lnTo>
                  <a:pt x="15949" y="0"/>
                </a:lnTo>
                <a:lnTo>
                  <a:pt x="69111" y="5316"/>
                </a:lnTo>
                <a:lnTo>
                  <a:pt x="159488" y="31897"/>
                </a:lnTo>
                <a:lnTo>
                  <a:pt x="281763" y="79744"/>
                </a:lnTo>
                <a:lnTo>
                  <a:pt x="414670" y="143539"/>
                </a:lnTo>
                <a:lnTo>
                  <a:pt x="510363" y="202018"/>
                </a:lnTo>
                <a:lnTo>
                  <a:pt x="536944" y="228600"/>
                </a:lnTo>
                <a:lnTo>
                  <a:pt x="547577" y="260497"/>
                </a:lnTo>
                <a:lnTo>
                  <a:pt x="552893" y="318976"/>
                </a:lnTo>
                <a:lnTo>
                  <a:pt x="526311" y="404037"/>
                </a:lnTo>
                <a:lnTo>
                  <a:pt x="494414" y="563525"/>
                </a:lnTo>
                <a:lnTo>
                  <a:pt x="483781" y="611372"/>
                </a:lnTo>
                <a:lnTo>
                  <a:pt x="467832" y="717697"/>
                </a:lnTo>
                <a:lnTo>
                  <a:pt x="467832" y="1121735"/>
                </a:lnTo>
                <a:lnTo>
                  <a:pt x="462516" y="2110563"/>
                </a:lnTo>
                <a:lnTo>
                  <a:pt x="446567" y="3450265"/>
                </a:lnTo>
                <a:lnTo>
                  <a:pt x="441251" y="3896832"/>
                </a:lnTo>
                <a:lnTo>
                  <a:pt x="441251" y="3992525"/>
                </a:lnTo>
                <a:lnTo>
                  <a:pt x="435935" y="4066953"/>
                </a:lnTo>
                <a:lnTo>
                  <a:pt x="414670" y="4157330"/>
                </a:lnTo>
                <a:lnTo>
                  <a:pt x="382772" y="4210493"/>
                </a:lnTo>
                <a:lnTo>
                  <a:pt x="350874" y="4253023"/>
                </a:lnTo>
                <a:lnTo>
                  <a:pt x="318977" y="4268972"/>
                </a:lnTo>
                <a:lnTo>
                  <a:pt x="281763" y="4258339"/>
                </a:lnTo>
                <a:lnTo>
                  <a:pt x="244549" y="4226442"/>
                </a:lnTo>
                <a:lnTo>
                  <a:pt x="196702" y="4157330"/>
                </a:lnTo>
                <a:lnTo>
                  <a:pt x="154172" y="4061637"/>
                </a:lnTo>
                <a:lnTo>
                  <a:pt x="132907" y="3949995"/>
                </a:lnTo>
                <a:lnTo>
                  <a:pt x="132907" y="3907465"/>
                </a:lnTo>
                <a:lnTo>
                  <a:pt x="148856" y="3833037"/>
                </a:lnTo>
                <a:lnTo>
                  <a:pt x="170121" y="3753293"/>
                </a:lnTo>
                <a:lnTo>
                  <a:pt x="191386" y="3641651"/>
                </a:lnTo>
                <a:lnTo>
                  <a:pt x="207335" y="3498111"/>
                </a:lnTo>
                <a:lnTo>
                  <a:pt x="217967" y="3242930"/>
                </a:lnTo>
                <a:lnTo>
                  <a:pt x="233916" y="2248786"/>
                </a:lnTo>
                <a:cubicBezTo>
                  <a:pt x="237460" y="1789814"/>
                  <a:pt x="241005" y="1330842"/>
                  <a:pt x="244549" y="871870"/>
                </a:cubicBezTo>
                <a:lnTo>
                  <a:pt x="239232" y="60073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99"/>
          <p:cNvSpPr/>
          <p:nvPr/>
        </p:nvSpPr>
        <p:spPr>
          <a:xfrm>
            <a:off x="2517775" y="2968625"/>
            <a:ext cx="1036638" cy="2016125"/>
          </a:xfrm>
          <a:custGeom>
            <a:avLst/>
            <a:gdLst/>
            <a:ahLst/>
            <a:cxnLst/>
            <a:rect l="l" t="t" r="r" b="b"/>
            <a:pathLst>
              <a:path w="1035968" h="2016437" extrusionOk="0">
                <a:moveTo>
                  <a:pt x="782261" y="483628"/>
                </a:moveTo>
                <a:lnTo>
                  <a:pt x="895901" y="177066"/>
                </a:lnTo>
                <a:lnTo>
                  <a:pt x="940828" y="18499"/>
                </a:lnTo>
                <a:lnTo>
                  <a:pt x="1035968" y="0"/>
                </a:lnTo>
                <a:lnTo>
                  <a:pt x="983112" y="618409"/>
                </a:lnTo>
                <a:lnTo>
                  <a:pt x="906472" y="774333"/>
                </a:lnTo>
                <a:lnTo>
                  <a:pt x="774333" y="1012182"/>
                </a:lnTo>
                <a:lnTo>
                  <a:pt x="599910" y="1287031"/>
                </a:lnTo>
                <a:lnTo>
                  <a:pt x="406987" y="1567165"/>
                </a:lnTo>
                <a:lnTo>
                  <a:pt x="232564" y="1791801"/>
                </a:lnTo>
                <a:lnTo>
                  <a:pt x="84569" y="1974152"/>
                </a:lnTo>
                <a:lnTo>
                  <a:pt x="55498" y="2005866"/>
                </a:lnTo>
                <a:lnTo>
                  <a:pt x="29071" y="2016437"/>
                </a:lnTo>
                <a:lnTo>
                  <a:pt x="7928" y="2011151"/>
                </a:lnTo>
                <a:lnTo>
                  <a:pt x="0" y="1990009"/>
                </a:lnTo>
                <a:lnTo>
                  <a:pt x="10571" y="1958296"/>
                </a:lnTo>
                <a:lnTo>
                  <a:pt x="60784" y="1889584"/>
                </a:lnTo>
                <a:lnTo>
                  <a:pt x="132139" y="1789158"/>
                </a:lnTo>
                <a:lnTo>
                  <a:pt x="221993" y="1649091"/>
                </a:lnTo>
                <a:lnTo>
                  <a:pt x="332990" y="1458811"/>
                </a:lnTo>
                <a:lnTo>
                  <a:pt x="488913" y="1168106"/>
                </a:lnTo>
                <a:lnTo>
                  <a:pt x="602553" y="922328"/>
                </a:lnTo>
                <a:lnTo>
                  <a:pt x="782261" y="48362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99"/>
          <p:cNvSpPr/>
          <p:nvPr/>
        </p:nvSpPr>
        <p:spPr>
          <a:xfrm>
            <a:off x="3678238" y="3335338"/>
            <a:ext cx="598487" cy="755650"/>
          </a:xfrm>
          <a:custGeom>
            <a:avLst/>
            <a:gdLst/>
            <a:ahLst/>
            <a:cxnLst/>
            <a:rect l="l" t="t" r="r" b="b"/>
            <a:pathLst>
              <a:path w="597267" h="755833" extrusionOk="0">
                <a:moveTo>
                  <a:pt x="211422" y="391130"/>
                </a:moveTo>
                <a:lnTo>
                  <a:pt x="153281" y="306561"/>
                </a:lnTo>
                <a:lnTo>
                  <a:pt x="71355" y="184994"/>
                </a:lnTo>
                <a:lnTo>
                  <a:pt x="18500" y="89854"/>
                </a:lnTo>
                <a:lnTo>
                  <a:pt x="0" y="0"/>
                </a:lnTo>
                <a:lnTo>
                  <a:pt x="126853" y="81926"/>
                </a:lnTo>
                <a:lnTo>
                  <a:pt x="330347" y="219350"/>
                </a:lnTo>
                <a:lnTo>
                  <a:pt x="515341" y="351489"/>
                </a:lnTo>
                <a:lnTo>
                  <a:pt x="552340" y="383202"/>
                </a:lnTo>
                <a:lnTo>
                  <a:pt x="565554" y="396416"/>
                </a:lnTo>
                <a:lnTo>
                  <a:pt x="573482" y="409630"/>
                </a:lnTo>
                <a:lnTo>
                  <a:pt x="584053" y="449271"/>
                </a:lnTo>
                <a:lnTo>
                  <a:pt x="597267" y="525912"/>
                </a:lnTo>
                <a:lnTo>
                  <a:pt x="597267" y="594624"/>
                </a:lnTo>
                <a:lnTo>
                  <a:pt x="594624" y="665979"/>
                </a:lnTo>
                <a:lnTo>
                  <a:pt x="586696" y="697692"/>
                </a:lnTo>
                <a:lnTo>
                  <a:pt x="573482" y="726763"/>
                </a:lnTo>
                <a:lnTo>
                  <a:pt x="549697" y="747905"/>
                </a:lnTo>
                <a:lnTo>
                  <a:pt x="525912" y="755833"/>
                </a:lnTo>
                <a:lnTo>
                  <a:pt x="494199" y="747905"/>
                </a:lnTo>
                <a:lnTo>
                  <a:pt x="454557" y="718834"/>
                </a:lnTo>
                <a:lnTo>
                  <a:pt x="406987" y="673907"/>
                </a:lnTo>
                <a:lnTo>
                  <a:pt x="332990" y="570839"/>
                </a:lnTo>
                <a:lnTo>
                  <a:pt x="211422" y="39113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99"/>
          <p:cNvSpPr/>
          <p:nvPr/>
        </p:nvSpPr>
        <p:spPr>
          <a:xfrm>
            <a:off x="4443413" y="2190750"/>
            <a:ext cx="2357437" cy="477838"/>
          </a:xfrm>
          <a:custGeom>
            <a:avLst/>
            <a:gdLst/>
            <a:ahLst/>
            <a:cxnLst/>
            <a:rect l="l" t="t" r="r" b="b"/>
            <a:pathLst>
              <a:path w="2357535" h="478631" extrusionOk="0">
                <a:moveTo>
                  <a:pt x="824010" y="211931"/>
                </a:moveTo>
                <a:lnTo>
                  <a:pt x="1024035" y="185738"/>
                </a:lnTo>
                <a:lnTo>
                  <a:pt x="1307404" y="142875"/>
                </a:lnTo>
                <a:lnTo>
                  <a:pt x="1464566" y="121444"/>
                </a:lnTo>
                <a:lnTo>
                  <a:pt x="1547910" y="116681"/>
                </a:lnTo>
                <a:lnTo>
                  <a:pt x="1688404" y="92869"/>
                </a:lnTo>
                <a:lnTo>
                  <a:pt x="1771748" y="69056"/>
                </a:lnTo>
                <a:lnTo>
                  <a:pt x="1838423" y="42863"/>
                </a:lnTo>
                <a:lnTo>
                  <a:pt x="1871760" y="26194"/>
                </a:lnTo>
                <a:lnTo>
                  <a:pt x="1888429" y="11906"/>
                </a:lnTo>
                <a:lnTo>
                  <a:pt x="1907479" y="2381"/>
                </a:lnTo>
                <a:lnTo>
                  <a:pt x="1933673" y="0"/>
                </a:lnTo>
                <a:lnTo>
                  <a:pt x="2014635" y="11906"/>
                </a:lnTo>
                <a:lnTo>
                  <a:pt x="2155129" y="54769"/>
                </a:lnTo>
                <a:lnTo>
                  <a:pt x="2250379" y="90488"/>
                </a:lnTo>
                <a:lnTo>
                  <a:pt x="2295623" y="116681"/>
                </a:lnTo>
                <a:lnTo>
                  <a:pt x="2343248" y="154781"/>
                </a:lnTo>
                <a:lnTo>
                  <a:pt x="2355154" y="171450"/>
                </a:lnTo>
                <a:lnTo>
                  <a:pt x="2357535" y="192881"/>
                </a:lnTo>
                <a:lnTo>
                  <a:pt x="2350391" y="238125"/>
                </a:lnTo>
                <a:lnTo>
                  <a:pt x="2331341" y="264319"/>
                </a:lnTo>
                <a:lnTo>
                  <a:pt x="2314673" y="280988"/>
                </a:lnTo>
                <a:lnTo>
                  <a:pt x="2262285" y="295275"/>
                </a:lnTo>
                <a:lnTo>
                  <a:pt x="2112266" y="304800"/>
                </a:lnTo>
                <a:lnTo>
                  <a:pt x="1876523" y="302419"/>
                </a:lnTo>
                <a:lnTo>
                  <a:pt x="1562198" y="314325"/>
                </a:lnTo>
                <a:lnTo>
                  <a:pt x="1221679" y="347663"/>
                </a:lnTo>
                <a:lnTo>
                  <a:pt x="952598" y="373856"/>
                </a:lnTo>
                <a:lnTo>
                  <a:pt x="588266" y="442913"/>
                </a:lnTo>
                <a:lnTo>
                  <a:pt x="409673" y="473869"/>
                </a:lnTo>
                <a:lnTo>
                  <a:pt x="371573" y="478631"/>
                </a:lnTo>
                <a:lnTo>
                  <a:pt x="352523" y="478631"/>
                </a:lnTo>
                <a:lnTo>
                  <a:pt x="297754" y="461963"/>
                </a:lnTo>
                <a:lnTo>
                  <a:pt x="231079" y="435769"/>
                </a:lnTo>
                <a:lnTo>
                  <a:pt x="157260" y="390525"/>
                </a:lnTo>
                <a:lnTo>
                  <a:pt x="90585" y="335756"/>
                </a:lnTo>
                <a:lnTo>
                  <a:pt x="47723" y="290513"/>
                </a:lnTo>
                <a:lnTo>
                  <a:pt x="14385" y="242888"/>
                </a:lnTo>
                <a:lnTo>
                  <a:pt x="2479" y="216694"/>
                </a:lnTo>
                <a:cubicBezTo>
                  <a:pt x="0" y="196856"/>
                  <a:pt x="98" y="204043"/>
                  <a:pt x="98" y="195263"/>
                </a:cubicBezTo>
                <a:lnTo>
                  <a:pt x="98" y="183356"/>
                </a:lnTo>
                <a:lnTo>
                  <a:pt x="2479" y="176213"/>
                </a:lnTo>
                <a:lnTo>
                  <a:pt x="21529" y="171450"/>
                </a:lnTo>
                <a:lnTo>
                  <a:pt x="52485" y="188119"/>
                </a:lnTo>
                <a:lnTo>
                  <a:pt x="88204" y="207169"/>
                </a:lnTo>
                <a:lnTo>
                  <a:pt x="119160" y="221456"/>
                </a:lnTo>
                <a:lnTo>
                  <a:pt x="176310" y="238125"/>
                </a:lnTo>
                <a:lnTo>
                  <a:pt x="233460" y="250031"/>
                </a:lnTo>
                <a:lnTo>
                  <a:pt x="314423" y="257175"/>
                </a:lnTo>
                <a:lnTo>
                  <a:pt x="464441" y="247650"/>
                </a:lnTo>
                <a:lnTo>
                  <a:pt x="733523" y="221456"/>
                </a:lnTo>
                <a:lnTo>
                  <a:pt x="824010" y="2119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99"/>
          <p:cNvSpPr/>
          <p:nvPr/>
        </p:nvSpPr>
        <p:spPr>
          <a:xfrm>
            <a:off x="4557713" y="2817813"/>
            <a:ext cx="2176462" cy="477837"/>
          </a:xfrm>
          <a:custGeom>
            <a:avLst/>
            <a:gdLst/>
            <a:ahLst/>
            <a:cxnLst/>
            <a:rect l="l" t="t" r="r" b="b"/>
            <a:pathLst>
              <a:path w="2176462" h="478631" extrusionOk="0">
                <a:moveTo>
                  <a:pt x="773906" y="178594"/>
                </a:moveTo>
                <a:lnTo>
                  <a:pt x="447675" y="226219"/>
                </a:lnTo>
                <a:lnTo>
                  <a:pt x="378618" y="235744"/>
                </a:lnTo>
                <a:lnTo>
                  <a:pt x="321468" y="238125"/>
                </a:lnTo>
                <a:lnTo>
                  <a:pt x="240506" y="230981"/>
                </a:lnTo>
                <a:lnTo>
                  <a:pt x="140493" y="204787"/>
                </a:lnTo>
                <a:lnTo>
                  <a:pt x="26193" y="157162"/>
                </a:lnTo>
                <a:cubicBezTo>
                  <a:pt x="13509" y="154625"/>
                  <a:pt x="18334" y="154781"/>
                  <a:pt x="11906" y="154781"/>
                </a:cubicBezTo>
                <a:lnTo>
                  <a:pt x="2381" y="157162"/>
                </a:lnTo>
                <a:lnTo>
                  <a:pt x="0" y="176212"/>
                </a:lnTo>
                <a:lnTo>
                  <a:pt x="7143" y="200025"/>
                </a:lnTo>
                <a:lnTo>
                  <a:pt x="28575" y="238125"/>
                </a:lnTo>
                <a:lnTo>
                  <a:pt x="61912" y="283369"/>
                </a:lnTo>
                <a:lnTo>
                  <a:pt x="100012" y="321469"/>
                </a:lnTo>
                <a:lnTo>
                  <a:pt x="154781" y="366712"/>
                </a:lnTo>
                <a:lnTo>
                  <a:pt x="221456" y="411956"/>
                </a:lnTo>
                <a:lnTo>
                  <a:pt x="300037" y="452437"/>
                </a:lnTo>
                <a:lnTo>
                  <a:pt x="352425" y="471487"/>
                </a:lnTo>
                <a:lnTo>
                  <a:pt x="383381" y="478631"/>
                </a:lnTo>
                <a:lnTo>
                  <a:pt x="404812" y="478631"/>
                </a:lnTo>
                <a:lnTo>
                  <a:pt x="457200" y="461962"/>
                </a:lnTo>
                <a:lnTo>
                  <a:pt x="495300" y="440531"/>
                </a:lnTo>
                <a:lnTo>
                  <a:pt x="521493" y="428625"/>
                </a:lnTo>
                <a:lnTo>
                  <a:pt x="766762" y="388144"/>
                </a:lnTo>
                <a:lnTo>
                  <a:pt x="1033462" y="338137"/>
                </a:lnTo>
                <a:lnTo>
                  <a:pt x="1285875" y="295275"/>
                </a:lnTo>
                <a:lnTo>
                  <a:pt x="1543050" y="276225"/>
                </a:lnTo>
                <a:lnTo>
                  <a:pt x="1905000" y="257175"/>
                </a:lnTo>
                <a:lnTo>
                  <a:pt x="2083593" y="254794"/>
                </a:lnTo>
                <a:lnTo>
                  <a:pt x="2121693" y="254794"/>
                </a:lnTo>
                <a:lnTo>
                  <a:pt x="2150268" y="238125"/>
                </a:lnTo>
                <a:lnTo>
                  <a:pt x="2169318" y="221456"/>
                </a:lnTo>
                <a:lnTo>
                  <a:pt x="2176462" y="204787"/>
                </a:lnTo>
                <a:lnTo>
                  <a:pt x="2176462" y="195262"/>
                </a:lnTo>
                <a:lnTo>
                  <a:pt x="2166937" y="171450"/>
                </a:lnTo>
                <a:lnTo>
                  <a:pt x="2138362" y="142875"/>
                </a:lnTo>
                <a:lnTo>
                  <a:pt x="2100262" y="119062"/>
                </a:lnTo>
                <a:lnTo>
                  <a:pt x="2005012" y="73819"/>
                </a:lnTo>
                <a:lnTo>
                  <a:pt x="1881187" y="21431"/>
                </a:lnTo>
                <a:lnTo>
                  <a:pt x="1821656" y="4762"/>
                </a:lnTo>
                <a:lnTo>
                  <a:pt x="1788318" y="0"/>
                </a:lnTo>
                <a:lnTo>
                  <a:pt x="1757362" y="16669"/>
                </a:lnTo>
                <a:lnTo>
                  <a:pt x="1638300" y="52387"/>
                </a:lnTo>
                <a:lnTo>
                  <a:pt x="1466850" y="76200"/>
                </a:lnTo>
                <a:lnTo>
                  <a:pt x="1252537" y="107156"/>
                </a:lnTo>
                <a:lnTo>
                  <a:pt x="883443" y="164306"/>
                </a:lnTo>
                <a:lnTo>
                  <a:pt x="773906" y="1785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99"/>
          <p:cNvSpPr/>
          <p:nvPr/>
        </p:nvSpPr>
        <p:spPr>
          <a:xfrm>
            <a:off x="4305300" y="3433763"/>
            <a:ext cx="2671763" cy="514350"/>
          </a:xfrm>
          <a:custGeom>
            <a:avLst/>
            <a:gdLst/>
            <a:ahLst/>
            <a:cxnLst/>
            <a:rect l="l" t="t" r="r" b="b"/>
            <a:pathLst>
              <a:path w="2671763" h="514350" extrusionOk="0">
                <a:moveTo>
                  <a:pt x="1050131" y="185737"/>
                </a:moveTo>
                <a:lnTo>
                  <a:pt x="1300163" y="152400"/>
                </a:lnTo>
                <a:lnTo>
                  <a:pt x="1545431" y="126206"/>
                </a:lnTo>
                <a:lnTo>
                  <a:pt x="1814513" y="92868"/>
                </a:lnTo>
                <a:lnTo>
                  <a:pt x="2057400" y="52387"/>
                </a:lnTo>
                <a:lnTo>
                  <a:pt x="2257425" y="4762"/>
                </a:lnTo>
                <a:lnTo>
                  <a:pt x="2293144" y="0"/>
                </a:lnTo>
                <a:lnTo>
                  <a:pt x="2333625" y="4762"/>
                </a:lnTo>
                <a:lnTo>
                  <a:pt x="2452688" y="35718"/>
                </a:lnTo>
                <a:lnTo>
                  <a:pt x="2571750" y="78581"/>
                </a:lnTo>
                <a:lnTo>
                  <a:pt x="2614613" y="100012"/>
                </a:lnTo>
                <a:lnTo>
                  <a:pt x="2650331" y="128587"/>
                </a:lnTo>
                <a:lnTo>
                  <a:pt x="2669381" y="159543"/>
                </a:lnTo>
                <a:lnTo>
                  <a:pt x="2671763" y="173831"/>
                </a:lnTo>
                <a:lnTo>
                  <a:pt x="2667000" y="202406"/>
                </a:lnTo>
                <a:lnTo>
                  <a:pt x="2650331" y="238125"/>
                </a:lnTo>
                <a:lnTo>
                  <a:pt x="2631281" y="261937"/>
                </a:lnTo>
                <a:lnTo>
                  <a:pt x="2605088" y="276225"/>
                </a:lnTo>
                <a:lnTo>
                  <a:pt x="2543175" y="290512"/>
                </a:lnTo>
                <a:lnTo>
                  <a:pt x="2414588" y="295275"/>
                </a:lnTo>
                <a:lnTo>
                  <a:pt x="2195513" y="290512"/>
                </a:lnTo>
                <a:lnTo>
                  <a:pt x="2021681" y="288131"/>
                </a:lnTo>
                <a:lnTo>
                  <a:pt x="1747838" y="295275"/>
                </a:lnTo>
                <a:lnTo>
                  <a:pt x="1245394" y="333375"/>
                </a:lnTo>
                <a:lnTo>
                  <a:pt x="988219" y="366712"/>
                </a:lnTo>
                <a:lnTo>
                  <a:pt x="733425" y="421481"/>
                </a:lnTo>
                <a:lnTo>
                  <a:pt x="459581" y="490537"/>
                </a:lnTo>
                <a:lnTo>
                  <a:pt x="388144" y="511968"/>
                </a:lnTo>
                <a:lnTo>
                  <a:pt x="359569" y="514350"/>
                </a:lnTo>
                <a:lnTo>
                  <a:pt x="330994" y="507206"/>
                </a:lnTo>
                <a:lnTo>
                  <a:pt x="283369" y="485775"/>
                </a:lnTo>
                <a:lnTo>
                  <a:pt x="223838" y="440531"/>
                </a:lnTo>
                <a:lnTo>
                  <a:pt x="126206" y="352425"/>
                </a:lnTo>
                <a:lnTo>
                  <a:pt x="26194" y="238125"/>
                </a:lnTo>
                <a:lnTo>
                  <a:pt x="0" y="190500"/>
                </a:lnTo>
                <a:lnTo>
                  <a:pt x="0" y="169068"/>
                </a:lnTo>
                <a:lnTo>
                  <a:pt x="14288" y="154781"/>
                </a:lnTo>
                <a:lnTo>
                  <a:pt x="40481" y="161925"/>
                </a:lnTo>
                <a:lnTo>
                  <a:pt x="102394" y="192881"/>
                </a:lnTo>
                <a:lnTo>
                  <a:pt x="173831" y="226218"/>
                </a:lnTo>
                <a:lnTo>
                  <a:pt x="250031" y="252412"/>
                </a:lnTo>
                <a:lnTo>
                  <a:pt x="345281" y="269081"/>
                </a:lnTo>
                <a:lnTo>
                  <a:pt x="454819" y="266700"/>
                </a:lnTo>
                <a:lnTo>
                  <a:pt x="690563" y="233362"/>
                </a:lnTo>
                <a:lnTo>
                  <a:pt x="1050131" y="1857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99"/>
          <p:cNvSpPr/>
          <p:nvPr/>
        </p:nvSpPr>
        <p:spPr>
          <a:xfrm>
            <a:off x="5414963" y="2457450"/>
            <a:ext cx="466725" cy="3595688"/>
          </a:xfrm>
          <a:custGeom>
            <a:avLst/>
            <a:gdLst/>
            <a:ahLst/>
            <a:cxnLst/>
            <a:rect l="l" t="t" r="r" b="b"/>
            <a:pathLst>
              <a:path w="466725" h="3595688" extrusionOk="0">
                <a:moveTo>
                  <a:pt x="157162" y="947738"/>
                </a:moveTo>
                <a:lnTo>
                  <a:pt x="157162" y="290513"/>
                </a:lnTo>
                <a:lnTo>
                  <a:pt x="152400" y="257175"/>
                </a:lnTo>
                <a:lnTo>
                  <a:pt x="138112" y="233363"/>
                </a:lnTo>
                <a:lnTo>
                  <a:pt x="42862" y="123825"/>
                </a:lnTo>
                <a:lnTo>
                  <a:pt x="0" y="80963"/>
                </a:lnTo>
                <a:lnTo>
                  <a:pt x="4762" y="0"/>
                </a:lnTo>
                <a:lnTo>
                  <a:pt x="257175" y="61913"/>
                </a:lnTo>
                <a:lnTo>
                  <a:pt x="361950" y="147638"/>
                </a:lnTo>
                <a:lnTo>
                  <a:pt x="433387" y="200025"/>
                </a:lnTo>
                <a:lnTo>
                  <a:pt x="452437" y="214313"/>
                </a:lnTo>
                <a:lnTo>
                  <a:pt x="466725" y="233363"/>
                </a:lnTo>
                <a:lnTo>
                  <a:pt x="466725" y="261938"/>
                </a:lnTo>
                <a:lnTo>
                  <a:pt x="452437" y="347663"/>
                </a:lnTo>
                <a:lnTo>
                  <a:pt x="423862" y="490538"/>
                </a:lnTo>
                <a:lnTo>
                  <a:pt x="400050" y="652463"/>
                </a:lnTo>
                <a:cubicBezTo>
                  <a:pt x="401637" y="1168400"/>
                  <a:pt x="403225" y="1684338"/>
                  <a:pt x="404812" y="2200275"/>
                </a:cubicBezTo>
                <a:lnTo>
                  <a:pt x="414337" y="2728913"/>
                </a:lnTo>
                <a:lnTo>
                  <a:pt x="428625" y="3133725"/>
                </a:lnTo>
                <a:lnTo>
                  <a:pt x="423862" y="3176588"/>
                </a:lnTo>
                <a:lnTo>
                  <a:pt x="395287" y="3281363"/>
                </a:lnTo>
                <a:lnTo>
                  <a:pt x="352425" y="3390900"/>
                </a:lnTo>
                <a:lnTo>
                  <a:pt x="300037" y="3500438"/>
                </a:lnTo>
                <a:lnTo>
                  <a:pt x="257175" y="3562350"/>
                </a:lnTo>
                <a:lnTo>
                  <a:pt x="204787" y="3595688"/>
                </a:lnTo>
                <a:lnTo>
                  <a:pt x="166687" y="3581400"/>
                </a:lnTo>
                <a:lnTo>
                  <a:pt x="157162" y="2943225"/>
                </a:lnTo>
                <a:lnTo>
                  <a:pt x="157162" y="2343150"/>
                </a:lnTo>
                <a:lnTo>
                  <a:pt x="157162" y="1300163"/>
                </a:lnTo>
                <a:lnTo>
                  <a:pt x="157162" y="9477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99"/>
          <p:cNvSpPr/>
          <p:nvPr/>
        </p:nvSpPr>
        <p:spPr>
          <a:xfrm>
            <a:off x="4986338" y="5399088"/>
            <a:ext cx="628650" cy="649287"/>
          </a:xfrm>
          <a:custGeom>
            <a:avLst/>
            <a:gdLst/>
            <a:ahLst/>
            <a:cxnLst/>
            <a:rect l="l" t="t" r="r" b="b"/>
            <a:pathLst>
              <a:path w="628650" h="650081" extrusionOk="0">
                <a:moveTo>
                  <a:pt x="254793" y="78581"/>
                </a:moveTo>
                <a:lnTo>
                  <a:pt x="138112" y="40481"/>
                </a:lnTo>
                <a:lnTo>
                  <a:pt x="54768" y="2381"/>
                </a:lnTo>
                <a:lnTo>
                  <a:pt x="40481" y="0"/>
                </a:lnTo>
                <a:lnTo>
                  <a:pt x="21431" y="0"/>
                </a:lnTo>
                <a:lnTo>
                  <a:pt x="4762" y="4762"/>
                </a:lnTo>
                <a:lnTo>
                  <a:pt x="0" y="21431"/>
                </a:lnTo>
                <a:lnTo>
                  <a:pt x="7143" y="45244"/>
                </a:lnTo>
                <a:lnTo>
                  <a:pt x="40481" y="73819"/>
                </a:lnTo>
                <a:lnTo>
                  <a:pt x="102393" y="114300"/>
                </a:lnTo>
                <a:lnTo>
                  <a:pt x="207168" y="195262"/>
                </a:lnTo>
                <a:lnTo>
                  <a:pt x="323850" y="288131"/>
                </a:lnTo>
                <a:lnTo>
                  <a:pt x="426243" y="376237"/>
                </a:lnTo>
                <a:lnTo>
                  <a:pt x="478631" y="426244"/>
                </a:lnTo>
                <a:lnTo>
                  <a:pt x="528637" y="478631"/>
                </a:lnTo>
                <a:lnTo>
                  <a:pt x="554831" y="521494"/>
                </a:lnTo>
                <a:lnTo>
                  <a:pt x="569118" y="554831"/>
                </a:lnTo>
                <a:lnTo>
                  <a:pt x="583406" y="592931"/>
                </a:lnTo>
                <a:lnTo>
                  <a:pt x="588168" y="616744"/>
                </a:lnTo>
                <a:lnTo>
                  <a:pt x="595312" y="640556"/>
                </a:lnTo>
                <a:lnTo>
                  <a:pt x="628650" y="650081"/>
                </a:lnTo>
                <a:lnTo>
                  <a:pt x="590550" y="64294"/>
                </a:lnTo>
                <a:lnTo>
                  <a:pt x="581025" y="109537"/>
                </a:lnTo>
                <a:lnTo>
                  <a:pt x="564356" y="130969"/>
                </a:lnTo>
                <a:lnTo>
                  <a:pt x="533400" y="145256"/>
                </a:lnTo>
                <a:lnTo>
                  <a:pt x="495300" y="142875"/>
                </a:lnTo>
                <a:lnTo>
                  <a:pt x="404812" y="121444"/>
                </a:lnTo>
                <a:lnTo>
                  <a:pt x="254793" y="785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99"/>
          <p:cNvSpPr/>
          <p:nvPr/>
        </p:nvSpPr>
        <p:spPr>
          <a:xfrm>
            <a:off x="5637213" y="3867150"/>
            <a:ext cx="1374775" cy="633413"/>
          </a:xfrm>
          <a:custGeom>
            <a:avLst/>
            <a:gdLst/>
            <a:ahLst/>
            <a:cxnLst/>
            <a:rect l="l" t="t" r="r" b="b"/>
            <a:pathLst>
              <a:path w="1376362" h="633413" extrusionOk="0">
                <a:moveTo>
                  <a:pt x="735806" y="314325"/>
                </a:moveTo>
                <a:lnTo>
                  <a:pt x="523875" y="411956"/>
                </a:lnTo>
                <a:lnTo>
                  <a:pt x="319087" y="500063"/>
                </a:lnTo>
                <a:lnTo>
                  <a:pt x="166687" y="550069"/>
                </a:lnTo>
                <a:lnTo>
                  <a:pt x="0" y="607219"/>
                </a:lnTo>
                <a:lnTo>
                  <a:pt x="178594" y="633413"/>
                </a:lnTo>
                <a:lnTo>
                  <a:pt x="316706" y="616744"/>
                </a:lnTo>
                <a:lnTo>
                  <a:pt x="502444" y="569119"/>
                </a:lnTo>
                <a:lnTo>
                  <a:pt x="754856" y="502444"/>
                </a:lnTo>
                <a:lnTo>
                  <a:pt x="957262" y="454819"/>
                </a:lnTo>
                <a:lnTo>
                  <a:pt x="1193006" y="395288"/>
                </a:lnTo>
                <a:lnTo>
                  <a:pt x="1235869" y="388144"/>
                </a:lnTo>
                <a:lnTo>
                  <a:pt x="1288256" y="390525"/>
                </a:lnTo>
                <a:lnTo>
                  <a:pt x="1350169" y="376238"/>
                </a:lnTo>
                <a:lnTo>
                  <a:pt x="1371600" y="359569"/>
                </a:lnTo>
                <a:lnTo>
                  <a:pt x="1376362" y="338138"/>
                </a:lnTo>
                <a:lnTo>
                  <a:pt x="1352550" y="292894"/>
                </a:lnTo>
                <a:lnTo>
                  <a:pt x="1278731" y="176213"/>
                </a:lnTo>
                <a:lnTo>
                  <a:pt x="1202531" y="100013"/>
                </a:lnTo>
                <a:lnTo>
                  <a:pt x="1128712" y="52388"/>
                </a:lnTo>
                <a:lnTo>
                  <a:pt x="1062037" y="23813"/>
                </a:lnTo>
                <a:lnTo>
                  <a:pt x="997744" y="7144"/>
                </a:lnTo>
                <a:lnTo>
                  <a:pt x="954881" y="0"/>
                </a:lnTo>
                <a:lnTo>
                  <a:pt x="935831" y="4763"/>
                </a:lnTo>
                <a:lnTo>
                  <a:pt x="928687" y="23813"/>
                </a:lnTo>
                <a:lnTo>
                  <a:pt x="938212" y="52388"/>
                </a:lnTo>
                <a:lnTo>
                  <a:pt x="964406" y="88106"/>
                </a:lnTo>
                <a:lnTo>
                  <a:pt x="985837" y="126206"/>
                </a:lnTo>
                <a:lnTo>
                  <a:pt x="988219" y="140494"/>
                </a:lnTo>
                <a:lnTo>
                  <a:pt x="978694" y="166688"/>
                </a:lnTo>
                <a:lnTo>
                  <a:pt x="921544" y="216694"/>
                </a:lnTo>
                <a:lnTo>
                  <a:pt x="800100" y="283369"/>
                </a:lnTo>
                <a:lnTo>
                  <a:pt x="735806" y="3143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99"/>
          <p:cNvSpPr/>
          <p:nvPr/>
        </p:nvSpPr>
        <p:spPr>
          <a:xfrm>
            <a:off x="5767388" y="4448175"/>
            <a:ext cx="1625600" cy="1081088"/>
          </a:xfrm>
          <a:custGeom>
            <a:avLst/>
            <a:gdLst/>
            <a:ahLst/>
            <a:cxnLst/>
            <a:rect l="l" t="t" r="r" b="b"/>
            <a:pathLst>
              <a:path w="1626393" h="1081088" extrusionOk="0">
                <a:moveTo>
                  <a:pt x="626268" y="383381"/>
                </a:moveTo>
                <a:lnTo>
                  <a:pt x="502443" y="290513"/>
                </a:lnTo>
                <a:lnTo>
                  <a:pt x="366712" y="190500"/>
                </a:lnTo>
                <a:lnTo>
                  <a:pt x="250031" y="95250"/>
                </a:lnTo>
                <a:lnTo>
                  <a:pt x="176212" y="28575"/>
                </a:lnTo>
                <a:lnTo>
                  <a:pt x="0" y="0"/>
                </a:lnTo>
                <a:lnTo>
                  <a:pt x="47625" y="97631"/>
                </a:lnTo>
                <a:lnTo>
                  <a:pt x="126206" y="171450"/>
                </a:lnTo>
                <a:lnTo>
                  <a:pt x="326231" y="376238"/>
                </a:lnTo>
                <a:lnTo>
                  <a:pt x="616743" y="664369"/>
                </a:lnTo>
                <a:lnTo>
                  <a:pt x="821531" y="869156"/>
                </a:lnTo>
                <a:lnTo>
                  <a:pt x="928687" y="976313"/>
                </a:lnTo>
                <a:lnTo>
                  <a:pt x="988218" y="1038225"/>
                </a:lnTo>
                <a:lnTo>
                  <a:pt x="1021556" y="1059656"/>
                </a:lnTo>
                <a:lnTo>
                  <a:pt x="1052512" y="1071563"/>
                </a:lnTo>
                <a:lnTo>
                  <a:pt x="1083468" y="1076325"/>
                </a:lnTo>
                <a:lnTo>
                  <a:pt x="1128712" y="1081088"/>
                </a:lnTo>
                <a:lnTo>
                  <a:pt x="1209675" y="1076325"/>
                </a:lnTo>
                <a:lnTo>
                  <a:pt x="1378743" y="1050131"/>
                </a:lnTo>
                <a:lnTo>
                  <a:pt x="1574006" y="1016794"/>
                </a:lnTo>
                <a:lnTo>
                  <a:pt x="1616868" y="1000125"/>
                </a:lnTo>
                <a:lnTo>
                  <a:pt x="1626393" y="983456"/>
                </a:lnTo>
                <a:lnTo>
                  <a:pt x="1621631" y="973931"/>
                </a:lnTo>
                <a:lnTo>
                  <a:pt x="1607343" y="957263"/>
                </a:lnTo>
                <a:lnTo>
                  <a:pt x="1550193" y="923925"/>
                </a:lnTo>
                <a:lnTo>
                  <a:pt x="1395412" y="842963"/>
                </a:lnTo>
                <a:lnTo>
                  <a:pt x="1207293" y="738188"/>
                </a:lnTo>
                <a:lnTo>
                  <a:pt x="995362" y="619125"/>
                </a:lnTo>
                <a:lnTo>
                  <a:pt x="738187" y="457200"/>
                </a:lnTo>
                <a:lnTo>
                  <a:pt x="626268" y="38338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86BA291-A6B8-9246-9E44-A09D20EC2769}"/>
              </a:ext>
            </a:extLst>
          </p:cNvPr>
          <p:cNvGrpSpPr/>
          <p:nvPr/>
        </p:nvGrpSpPr>
        <p:grpSpPr>
          <a:xfrm>
            <a:off x="2486107" y="1374856"/>
            <a:ext cx="4914900" cy="4686300"/>
            <a:chOff x="2630488" y="1519238"/>
            <a:chExt cx="4914900" cy="4686300"/>
          </a:xfrm>
        </p:grpSpPr>
        <p:sp>
          <p:nvSpPr>
            <p:cNvPr id="19" name="Google Shape;1158;p99">
              <a:extLst>
                <a:ext uri="{FF2B5EF4-FFF2-40B4-BE49-F238E27FC236}">
                  <a16:creationId xmlns:a16="http://schemas.microsoft.com/office/drawing/2014/main" id="{F3990AF9-A4AD-FD43-93CA-7E74200BD45B}"/>
                </a:ext>
              </a:extLst>
            </p:cNvPr>
            <p:cNvSpPr/>
            <p:nvPr/>
          </p:nvSpPr>
          <p:spPr>
            <a:xfrm>
              <a:off x="2630488" y="2779713"/>
              <a:ext cx="1924050" cy="554037"/>
            </a:xfrm>
            <a:custGeom>
              <a:avLst/>
              <a:gdLst/>
              <a:ahLst/>
              <a:cxnLst/>
              <a:rect l="l" t="t" r="r" b="b"/>
              <a:pathLst>
                <a:path w="1924050" h="554831" extrusionOk="0">
                  <a:moveTo>
                    <a:pt x="631032" y="261937"/>
                  </a:moveTo>
                  <a:lnTo>
                    <a:pt x="433388" y="307181"/>
                  </a:lnTo>
                  <a:lnTo>
                    <a:pt x="359569" y="321469"/>
                  </a:lnTo>
                  <a:lnTo>
                    <a:pt x="307182" y="326231"/>
                  </a:lnTo>
                  <a:lnTo>
                    <a:pt x="252413" y="326231"/>
                  </a:lnTo>
                  <a:lnTo>
                    <a:pt x="185738" y="314325"/>
                  </a:lnTo>
                  <a:lnTo>
                    <a:pt x="130969" y="295275"/>
                  </a:lnTo>
                  <a:lnTo>
                    <a:pt x="90488" y="266700"/>
                  </a:lnTo>
                  <a:lnTo>
                    <a:pt x="59532" y="235744"/>
                  </a:lnTo>
                  <a:lnTo>
                    <a:pt x="40482" y="214312"/>
                  </a:lnTo>
                  <a:lnTo>
                    <a:pt x="23813" y="211931"/>
                  </a:lnTo>
                  <a:lnTo>
                    <a:pt x="11907" y="211931"/>
                  </a:lnTo>
                  <a:lnTo>
                    <a:pt x="0" y="219075"/>
                  </a:lnTo>
                  <a:lnTo>
                    <a:pt x="0" y="238125"/>
                  </a:lnTo>
                  <a:lnTo>
                    <a:pt x="11907" y="273844"/>
                  </a:lnTo>
                  <a:lnTo>
                    <a:pt x="38100" y="316706"/>
                  </a:lnTo>
                  <a:lnTo>
                    <a:pt x="71438" y="352425"/>
                  </a:lnTo>
                  <a:lnTo>
                    <a:pt x="114300" y="390525"/>
                  </a:lnTo>
                  <a:lnTo>
                    <a:pt x="178594" y="445294"/>
                  </a:lnTo>
                  <a:lnTo>
                    <a:pt x="259557" y="500062"/>
                  </a:lnTo>
                  <a:lnTo>
                    <a:pt x="319088" y="533400"/>
                  </a:lnTo>
                  <a:lnTo>
                    <a:pt x="378619" y="552450"/>
                  </a:lnTo>
                  <a:lnTo>
                    <a:pt x="404813" y="554831"/>
                  </a:lnTo>
                  <a:lnTo>
                    <a:pt x="419100" y="552450"/>
                  </a:lnTo>
                  <a:lnTo>
                    <a:pt x="516732" y="519112"/>
                  </a:lnTo>
                  <a:lnTo>
                    <a:pt x="733425" y="461962"/>
                  </a:lnTo>
                  <a:lnTo>
                    <a:pt x="997744" y="392906"/>
                  </a:lnTo>
                  <a:lnTo>
                    <a:pt x="1297782" y="342900"/>
                  </a:lnTo>
                  <a:lnTo>
                    <a:pt x="1635919" y="278606"/>
                  </a:lnTo>
                  <a:lnTo>
                    <a:pt x="1812132" y="250031"/>
                  </a:lnTo>
                  <a:lnTo>
                    <a:pt x="1871663" y="230981"/>
                  </a:lnTo>
                  <a:lnTo>
                    <a:pt x="1893094" y="216694"/>
                  </a:lnTo>
                  <a:lnTo>
                    <a:pt x="1909763" y="192881"/>
                  </a:lnTo>
                  <a:lnTo>
                    <a:pt x="1924050" y="161925"/>
                  </a:lnTo>
                  <a:lnTo>
                    <a:pt x="1924050" y="133350"/>
                  </a:lnTo>
                  <a:lnTo>
                    <a:pt x="1914525" y="111919"/>
                  </a:lnTo>
                  <a:lnTo>
                    <a:pt x="1885950" y="95250"/>
                  </a:lnTo>
                  <a:lnTo>
                    <a:pt x="1759744" y="54769"/>
                  </a:lnTo>
                  <a:lnTo>
                    <a:pt x="1597819" y="16669"/>
                  </a:lnTo>
                  <a:lnTo>
                    <a:pt x="1519238" y="0"/>
                  </a:lnTo>
                  <a:lnTo>
                    <a:pt x="1509713" y="0"/>
                  </a:lnTo>
                  <a:lnTo>
                    <a:pt x="1493044" y="14287"/>
                  </a:lnTo>
                  <a:lnTo>
                    <a:pt x="1466850" y="45244"/>
                  </a:lnTo>
                  <a:lnTo>
                    <a:pt x="1419225" y="76200"/>
                  </a:lnTo>
                  <a:lnTo>
                    <a:pt x="1331119" y="104775"/>
                  </a:lnTo>
                  <a:lnTo>
                    <a:pt x="1214438" y="121444"/>
                  </a:lnTo>
                  <a:lnTo>
                    <a:pt x="1014413" y="183356"/>
                  </a:lnTo>
                  <a:lnTo>
                    <a:pt x="631032" y="26193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159;p99">
              <a:extLst>
                <a:ext uri="{FF2B5EF4-FFF2-40B4-BE49-F238E27FC236}">
                  <a16:creationId xmlns:a16="http://schemas.microsoft.com/office/drawing/2014/main" id="{5656374E-4495-6842-9F41-8DB9E3533CE0}"/>
                </a:ext>
              </a:extLst>
            </p:cNvPr>
            <p:cNvSpPr/>
            <p:nvPr/>
          </p:nvSpPr>
          <p:spPr>
            <a:xfrm>
              <a:off x="4878388" y="1760538"/>
              <a:ext cx="688975" cy="679450"/>
            </a:xfrm>
            <a:custGeom>
              <a:avLst/>
              <a:gdLst/>
              <a:ahLst/>
              <a:cxnLst/>
              <a:rect l="l" t="t" r="r" b="b"/>
              <a:pathLst>
                <a:path w="688182" h="681037" extrusionOk="0">
                  <a:moveTo>
                    <a:pt x="280988" y="109537"/>
                  </a:moveTo>
                  <a:lnTo>
                    <a:pt x="147638" y="54769"/>
                  </a:lnTo>
                  <a:lnTo>
                    <a:pt x="69057" y="16669"/>
                  </a:lnTo>
                  <a:lnTo>
                    <a:pt x="45244" y="4762"/>
                  </a:lnTo>
                  <a:lnTo>
                    <a:pt x="23813" y="0"/>
                  </a:lnTo>
                  <a:lnTo>
                    <a:pt x="7144" y="2381"/>
                  </a:lnTo>
                  <a:lnTo>
                    <a:pt x="0" y="23812"/>
                  </a:lnTo>
                  <a:lnTo>
                    <a:pt x="11907" y="57150"/>
                  </a:lnTo>
                  <a:lnTo>
                    <a:pt x="50007" y="116681"/>
                  </a:lnTo>
                  <a:lnTo>
                    <a:pt x="209550" y="309562"/>
                  </a:lnTo>
                  <a:lnTo>
                    <a:pt x="423863" y="573881"/>
                  </a:lnTo>
                  <a:lnTo>
                    <a:pt x="504825" y="659606"/>
                  </a:lnTo>
                  <a:lnTo>
                    <a:pt x="521494" y="669131"/>
                  </a:lnTo>
                  <a:lnTo>
                    <a:pt x="559594" y="681037"/>
                  </a:lnTo>
                  <a:lnTo>
                    <a:pt x="583407" y="681037"/>
                  </a:lnTo>
                  <a:lnTo>
                    <a:pt x="616744" y="676275"/>
                  </a:lnTo>
                  <a:lnTo>
                    <a:pt x="652463" y="657225"/>
                  </a:lnTo>
                  <a:lnTo>
                    <a:pt x="669132" y="635794"/>
                  </a:lnTo>
                  <a:lnTo>
                    <a:pt x="685800" y="588169"/>
                  </a:lnTo>
                  <a:lnTo>
                    <a:pt x="688182" y="554831"/>
                  </a:lnTo>
                  <a:lnTo>
                    <a:pt x="683419" y="526256"/>
                  </a:lnTo>
                  <a:lnTo>
                    <a:pt x="619125" y="350044"/>
                  </a:lnTo>
                  <a:lnTo>
                    <a:pt x="569119" y="264319"/>
                  </a:lnTo>
                  <a:lnTo>
                    <a:pt x="535782" y="221456"/>
                  </a:lnTo>
                  <a:lnTo>
                    <a:pt x="509588" y="202406"/>
                  </a:lnTo>
                  <a:lnTo>
                    <a:pt x="483394" y="188119"/>
                  </a:lnTo>
                  <a:lnTo>
                    <a:pt x="280988" y="1095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160;p99">
              <a:extLst>
                <a:ext uri="{FF2B5EF4-FFF2-40B4-BE49-F238E27FC236}">
                  <a16:creationId xmlns:a16="http://schemas.microsoft.com/office/drawing/2014/main" id="{525C59B3-C8BB-3C4E-9B23-5FE26C241DD9}"/>
                </a:ext>
              </a:extLst>
            </p:cNvPr>
            <p:cNvSpPr/>
            <p:nvPr/>
          </p:nvSpPr>
          <p:spPr>
            <a:xfrm>
              <a:off x="5808663" y="1519238"/>
              <a:ext cx="955675" cy="1098550"/>
            </a:xfrm>
            <a:custGeom>
              <a:avLst/>
              <a:gdLst/>
              <a:ahLst/>
              <a:cxnLst/>
              <a:rect l="l" t="t" r="r" b="b"/>
              <a:pathLst>
                <a:path w="957262" h="1097756" extrusionOk="0">
                  <a:moveTo>
                    <a:pt x="407194" y="461962"/>
                  </a:moveTo>
                  <a:lnTo>
                    <a:pt x="211931" y="762000"/>
                  </a:lnTo>
                  <a:lnTo>
                    <a:pt x="54769" y="1004887"/>
                  </a:lnTo>
                  <a:lnTo>
                    <a:pt x="0" y="1097756"/>
                  </a:lnTo>
                  <a:lnTo>
                    <a:pt x="240506" y="954881"/>
                  </a:lnTo>
                  <a:lnTo>
                    <a:pt x="385762" y="814387"/>
                  </a:lnTo>
                  <a:lnTo>
                    <a:pt x="542925" y="654843"/>
                  </a:lnTo>
                  <a:lnTo>
                    <a:pt x="642937" y="554831"/>
                  </a:lnTo>
                  <a:lnTo>
                    <a:pt x="719137" y="478631"/>
                  </a:lnTo>
                  <a:lnTo>
                    <a:pt x="745331" y="459581"/>
                  </a:lnTo>
                  <a:lnTo>
                    <a:pt x="804862" y="426243"/>
                  </a:lnTo>
                  <a:lnTo>
                    <a:pt x="892969" y="390525"/>
                  </a:lnTo>
                  <a:lnTo>
                    <a:pt x="926306" y="373856"/>
                  </a:lnTo>
                  <a:lnTo>
                    <a:pt x="942975" y="359568"/>
                  </a:lnTo>
                  <a:lnTo>
                    <a:pt x="952500" y="340518"/>
                  </a:lnTo>
                  <a:lnTo>
                    <a:pt x="954881" y="326231"/>
                  </a:lnTo>
                  <a:lnTo>
                    <a:pt x="957262" y="309562"/>
                  </a:lnTo>
                  <a:lnTo>
                    <a:pt x="947737" y="280987"/>
                  </a:lnTo>
                  <a:lnTo>
                    <a:pt x="914400" y="240506"/>
                  </a:lnTo>
                  <a:lnTo>
                    <a:pt x="835819" y="161925"/>
                  </a:lnTo>
                  <a:lnTo>
                    <a:pt x="754856" y="92868"/>
                  </a:lnTo>
                  <a:lnTo>
                    <a:pt x="690562" y="47625"/>
                  </a:lnTo>
                  <a:lnTo>
                    <a:pt x="638175" y="23812"/>
                  </a:lnTo>
                  <a:lnTo>
                    <a:pt x="588169" y="4762"/>
                  </a:lnTo>
                  <a:lnTo>
                    <a:pt x="545306" y="0"/>
                  </a:lnTo>
                  <a:lnTo>
                    <a:pt x="516731" y="2381"/>
                  </a:lnTo>
                  <a:lnTo>
                    <a:pt x="483394" y="11906"/>
                  </a:lnTo>
                  <a:lnTo>
                    <a:pt x="447675" y="30956"/>
                  </a:lnTo>
                  <a:lnTo>
                    <a:pt x="428625" y="38100"/>
                  </a:lnTo>
                  <a:lnTo>
                    <a:pt x="414337" y="52387"/>
                  </a:lnTo>
                  <a:lnTo>
                    <a:pt x="416719" y="66675"/>
                  </a:lnTo>
                  <a:lnTo>
                    <a:pt x="428625" y="80962"/>
                  </a:lnTo>
                  <a:lnTo>
                    <a:pt x="459581" y="107156"/>
                  </a:lnTo>
                  <a:lnTo>
                    <a:pt x="492919" y="133350"/>
                  </a:lnTo>
                  <a:lnTo>
                    <a:pt x="516731" y="159543"/>
                  </a:lnTo>
                  <a:lnTo>
                    <a:pt x="528637" y="195262"/>
                  </a:lnTo>
                  <a:lnTo>
                    <a:pt x="528637" y="242887"/>
                  </a:lnTo>
                  <a:lnTo>
                    <a:pt x="519112" y="280987"/>
                  </a:lnTo>
                  <a:lnTo>
                    <a:pt x="478631" y="359568"/>
                  </a:lnTo>
                  <a:lnTo>
                    <a:pt x="407194" y="4619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161;p99">
              <a:extLst>
                <a:ext uri="{FF2B5EF4-FFF2-40B4-BE49-F238E27FC236}">
                  <a16:creationId xmlns:a16="http://schemas.microsoft.com/office/drawing/2014/main" id="{07C0F9DF-3DA0-8645-8249-D452A18E0A5A}"/>
                </a:ext>
              </a:extLst>
            </p:cNvPr>
            <p:cNvSpPr/>
            <p:nvPr/>
          </p:nvSpPr>
          <p:spPr>
            <a:xfrm>
              <a:off x="4649788" y="4300538"/>
              <a:ext cx="760412" cy="396875"/>
            </a:xfrm>
            <a:custGeom>
              <a:avLst/>
              <a:gdLst/>
              <a:ahLst/>
              <a:cxnLst/>
              <a:rect l="l" t="t" r="r" b="b"/>
              <a:pathLst>
                <a:path w="759619" h="397668" extrusionOk="0">
                  <a:moveTo>
                    <a:pt x="414338" y="50006"/>
                  </a:moveTo>
                  <a:lnTo>
                    <a:pt x="535782" y="64293"/>
                  </a:lnTo>
                  <a:lnTo>
                    <a:pt x="566738" y="76200"/>
                  </a:lnTo>
                  <a:lnTo>
                    <a:pt x="626269" y="104775"/>
                  </a:lnTo>
                  <a:lnTo>
                    <a:pt x="671513" y="135731"/>
                  </a:lnTo>
                  <a:lnTo>
                    <a:pt x="721519" y="180975"/>
                  </a:lnTo>
                  <a:lnTo>
                    <a:pt x="738188" y="204787"/>
                  </a:lnTo>
                  <a:lnTo>
                    <a:pt x="752475" y="240506"/>
                  </a:lnTo>
                  <a:lnTo>
                    <a:pt x="759619" y="285750"/>
                  </a:lnTo>
                  <a:lnTo>
                    <a:pt x="754857" y="335756"/>
                  </a:lnTo>
                  <a:lnTo>
                    <a:pt x="740569" y="364331"/>
                  </a:lnTo>
                  <a:lnTo>
                    <a:pt x="723900" y="383381"/>
                  </a:lnTo>
                  <a:lnTo>
                    <a:pt x="688182" y="397668"/>
                  </a:lnTo>
                  <a:lnTo>
                    <a:pt x="650082" y="397668"/>
                  </a:lnTo>
                  <a:lnTo>
                    <a:pt x="573882" y="376237"/>
                  </a:lnTo>
                  <a:lnTo>
                    <a:pt x="478632" y="335756"/>
                  </a:lnTo>
                  <a:lnTo>
                    <a:pt x="285750" y="238125"/>
                  </a:lnTo>
                  <a:lnTo>
                    <a:pt x="145257" y="154781"/>
                  </a:lnTo>
                  <a:lnTo>
                    <a:pt x="57150" y="88106"/>
                  </a:lnTo>
                  <a:lnTo>
                    <a:pt x="7144" y="50006"/>
                  </a:lnTo>
                  <a:lnTo>
                    <a:pt x="0" y="40481"/>
                  </a:lnTo>
                  <a:lnTo>
                    <a:pt x="0" y="26193"/>
                  </a:lnTo>
                  <a:lnTo>
                    <a:pt x="14288" y="9525"/>
                  </a:lnTo>
                  <a:lnTo>
                    <a:pt x="42863" y="0"/>
                  </a:lnTo>
                  <a:lnTo>
                    <a:pt x="66675" y="0"/>
                  </a:lnTo>
                  <a:lnTo>
                    <a:pt x="133350" y="7143"/>
                  </a:lnTo>
                  <a:lnTo>
                    <a:pt x="326232" y="35718"/>
                  </a:lnTo>
                  <a:lnTo>
                    <a:pt x="414338" y="5000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162;p99">
              <a:extLst>
                <a:ext uri="{FF2B5EF4-FFF2-40B4-BE49-F238E27FC236}">
                  <a16:creationId xmlns:a16="http://schemas.microsoft.com/office/drawing/2014/main" id="{501927F5-B29D-8F4C-8B57-28661BC73D9F}"/>
                </a:ext>
              </a:extLst>
            </p:cNvPr>
            <p:cNvSpPr/>
            <p:nvPr/>
          </p:nvSpPr>
          <p:spPr>
            <a:xfrm>
              <a:off x="4295775" y="5249863"/>
              <a:ext cx="439738" cy="400050"/>
            </a:xfrm>
            <a:custGeom>
              <a:avLst/>
              <a:gdLst/>
              <a:ahLst/>
              <a:cxnLst/>
              <a:rect l="l" t="t" r="r" b="b"/>
              <a:pathLst>
                <a:path w="440531" h="400050" extrusionOk="0">
                  <a:moveTo>
                    <a:pt x="176213" y="309563"/>
                  </a:moveTo>
                  <a:lnTo>
                    <a:pt x="109538" y="254794"/>
                  </a:lnTo>
                  <a:lnTo>
                    <a:pt x="71438" y="216694"/>
                  </a:lnTo>
                  <a:lnTo>
                    <a:pt x="45244" y="178594"/>
                  </a:lnTo>
                  <a:lnTo>
                    <a:pt x="16669" y="133350"/>
                  </a:lnTo>
                  <a:lnTo>
                    <a:pt x="4763" y="95250"/>
                  </a:lnTo>
                  <a:lnTo>
                    <a:pt x="0" y="47625"/>
                  </a:lnTo>
                  <a:lnTo>
                    <a:pt x="2381" y="14288"/>
                  </a:lnTo>
                  <a:lnTo>
                    <a:pt x="11906" y="0"/>
                  </a:lnTo>
                  <a:lnTo>
                    <a:pt x="23813" y="0"/>
                  </a:lnTo>
                  <a:lnTo>
                    <a:pt x="42863" y="4763"/>
                  </a:lnTo>
                  <a:lnTo>
                    <a:pt x="73819" y="30957"/>
                  </a:lnTo>
                  <a:lnTo>
                    <a:pt x="440531" y="321469"/>
                  </a:lnTo>
                  <a:lnTo>
                    <a:pt x="421481" y="357188"/>
                  </a:lnTo>
                  <a:lnTo>
                    <a:pt x="390525" y="383382"/>
                  </a:lnTo>
                  <a:lnTo>
                    <a:pt x="361950" y="397669"/>
                  </a:lnTo>
                  <a:lnTo>
                    <a:pt x="328613" y="400050"/>
                  </a:lnTo>
                  <a:lnTo>
                    <a:pt x="288131" y="385763"/>
                  </a:lnTo>
                  <a:lnTo>
                    <a:pt x="235744" y="354807"/>
                  </a:lnTo>
                  <a:lnTo>
                    <a:pt x="176213" y="30956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163;p99">
              <a:extLst>
                <a:ext uri="{FF2B5EF4-FFF2-40B4-BE49-F238E27FC236}">
                  <a16:creationId xmlns:a16="http://schemas.microsoft.com/office/drawing/2014/main" id="{717DFD99-2305-B244-BFFB-B80D86BD516E}"/>
                </a:ext>
              </a:extLst>
            </p:cNvPr>
            <p:cNvSpPr/>
            <p:nvPr/>
          </p:nvSpPr>
          <p:spPr>
            <a:xfrm>
              <a:off x="4392613" y="4886325"/>
              <a:ext cx="1171575" cy="714375"/>
            </a:xfrm>
            <a:custGeom>
              <a:avLst/>
              <a:gdLst/>
              <a:ahLst/>
              <a:cxnLst/>
              <a:rect l="l" t="t" r="r" b="b"/>
              <a:pathLst>
                <a:path w="1171575" h="714375" extrusionOk="0">
                  <a:moveTo>
                    <a:pt x="642938" y="216694"/>
                  </a:moveTo>
                  <a:lnTo>
                    <a:pt x="428625" y="309563"/>
                  </a:lnTo>
                  <a:lnTo>
                    <a:pt x="280988" y="371475"/>
                  </a:lnTo>
                  <a:lnTo>
                    <a:pt x="152400" y="428625"/>
                  </a:lnTo>
                  <a:lnTo>
                    <a:pt x="119063" y="440531"/>
                  </a:lnTo>
                  <a:lnTo>
                    <a:pt x="95250" y="445294"/>
                  </a:lnTo>
                  <a:lnTo>
                    <a:pt x="61913" y="442913"/>
                  </a:lnTo>
                  <a:lnTo>
                    <a:pt x="0" y="428625"/>
                  </a:lnTo>
                  <a:lnTo>
                    <a:pt x="323850" y="714375"/>
                  </a:lnTo>
                  <a:lnTo>
                    <a:pt x="352425" y="676275"/>
                  </a:lnTo>
                  <a:lnTo>
                    <a:pt x="423863" y="628650"/>
                  </a:lnTo>
                  <a:lnTo>
                    <a:pt x="678657" y="440531"/>
                  </a:lnTo>
                  <a:lnTo>
                    <a:pt x="888207" y="276225"/>
                  </a:lnTo>
                  <a:lnTo>
                    <a:pt x="1128713" y="78581"/>
                  </a:lnTo>
                  <a:lnTo>
                    <a:pt x="1164432" y="42863"/>
                  </a:lnTo>
                  <a:lnTo>
                    <a:pt x="1171575" y="21431"/>
                  </a:lnTo>
                  <a:lnTo>
                    <a:pt x="1169194" y="4763"/>
                  </a:lnTo>
                  <a:lnTo>
                    <a:pt x="1157288" y="0"/>
                  </a:lnTo>
                  <a:lnTo>
                    <a:pt x="1133475" y="0"/>
                  </a:lnTo>
                  <a:lnTo>
                    <a:pt x="1033463" y="42863"/>
                  </a:lnTo>
                  <a:lnTo>
                    <a:pt x="816769" y="138113"/>
                  </a:lnTo>
                  <a:lnTo>
                    <a:pt x="642938" y="21669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164;p99">
              <a:extLst>
                <a:ext uri="{FF2B5EF4-FFF2-40B4-BE49-F238E27FC236}">
                  <a16:creationId xmlns:a16="http://schemas.microsoft.com/office/drawing/2014/main" id="{38E00B8D-BC8E-494C-B759-AF7725B6B7FB}"/>
                </a:ext>
              </a:extLst>
            </p:cNvPr>
            <p:cNvSpPr/>
            <p:nvPr/>
          </p:nvSpPr>
          <p:spPr>
            <a:xfrm>
              <a:off x="3405188" y="1843088"/>
              <a:ext cx="554037" cy="4268787"/>
            </a:xfrm>
            <a:custGeom>
              <a:avLst/>
              <a:gdLst/>
              <a:ahLst/>
              <a:cxnLst/>
              <a:rect l="l" t="t" r="r" b="b"/>
              <a:pathLst>
                <a:path w="552893" h="4268972" extrusionOk="0">
                  <a:moveTo>
                    <a:pt x="239232" y="600739"/>
                  </a:moveTo>
                  <a:lnTo>
                    <a:pt x="239232" y="398721"/>
                  </a:lnTo>
                  <a:lnTo>
                    <a:pt x="228600" y="318976"/>
                  </a:lnTo>
                  <a:lnTo>
                    <a:pt x="217967" y="265814"/>
                  </a:lnTo>
                  <a:lnTo>
                    <a:pt x="196702" y="217967"/>
                  </a:lnTo>
                  <a:lnTo>
                    <a:pt x="154172" y="164804"/>
                  </a:lnTo>
                  <a:lnTo>
                    <a:pt x="95693" y="116958"/>
                  </a:lnTo>
                  <a:lnTo>
                    <a:pt x="26581" y="74428"/>
                  </a:lnTo>
                  <a:lnTo>
                    <a:pt x="5316" y="53163"/>
                  </a:lnTo>
                  <a:lnTo>
                    <a:pt x="0" y="31897"/>
                  </a:lnTo>
                  <a:lnTo>
                    <a:pt x="0" y="15949"/>
                  </a:lnTo>
                  <a:lnTo>
                    <a:pt x="15949" y="0"/>
                  </a:lnTo>
                  <a:lnTo>
                    <a:pt x="69111" y="5316"/>
                  </a:lnTo>
                  <a:lnTo>
                    <a:pt x="159488" y="31897"/>
                  </a:lnTo>
                  <a:lnTo>
                    <a:pt x="281763" y="79744"/>
                  </a:lnTo>
                  <a:lnTo>
                    <a:pt x="414670" y="143539"/>
                  </a:lnTo>
                  <a:lnTo>
                    <a:pt x="510363" y="202018"/>
                  </a:lnTo>
                  <a:lnTo>
                    <a:pt x="536944" y="228600"/>
                  </a:lnTo>
                  <a:lnTo>
                    <a:pt x="547577" y="260497"/>
                  </a:lnTo>
                  <a:lnTo>
                    <a:pt x="552893" y="318976"/>
                  </a:lnTo>
                  <a:lnTo>
                    <a:pt x="526311" y="404037"/>
                  </a:lnTo>
                  <a:lnTo>
                    <a:pt x="494414" y="563525"/>
                  </a:lnTo>
                  <a:lnTo>
                    <a:pt x="483781" y="611372"/>
                  </a:lnTo>
                  <a:lnTo>
                    <a:pt x="467832" y="717697"/>
                  </a:lnTo>
                  <a:lnTo>
                    <a:pt x="467832" y="1121735"/>
                  </a:lnTo>
                  <a:lnTo>
                    <a:pt x="462516" y="2110563"/>
                  </a:lnTo>
                  <a:lnTo>
                    <a:pt x="446567" y="3450265"/>
                  </a:lnTo>
                  <a:lnTo>
                    <a:pt x="441251" y="3896832"/>
                  </a:lnTo>
                  <a:lnTo>
                    <a:pt x="441251" y="3992525"/>
                  </a:lnTo>
                  <a:lnTo>
                    <a:pt x="435935" y="4066953"/>
                  </a:lnTo>
                  <a:lnTo>
                    <a:pt x="414670" y="4157330"/>
                  </a:lnTo>
                  <a:lnTo>
                    <a:pt x="382772" y="4210493"/>
                  </a:lnTo>
                  <a:lnTo>
                    <a:pt x="350874" y="4253023"/>
                  </a:lnTo>
                  <a:lnTo>
                    <a:pt x="318977" y="4268972"/>
                  </a:lnTo>
                  <a:lnTo>
                    <a:pt x="281763" y="4258339"/>
                  </a:lnTo>
                  <a:lnTo>
                    <a:pt x="244549" y="4226442"/>
                  </a:lnTo>
                  <a:lnTo>
                    <a:pt x="196702" y="4157330"/>
                  </a:lnTo>
                  <a:lnTo>
                    <a:pt x="154172" y="4061637"/>
                  </a:lnTo>
                  <a:lnTo>
                    <a:pt x="132907" y="3949995"/>
                  </a:lnTo>
                  <a:lnTo>
                    <a:pt x="132907" y="3907465"/>
                  </a:lnTo>
                  <a:lnTo>
                    <a:pt x="148856" y="3833037"/>
                  </a:lnTo>
                  <a:lnTo>
                    <a:pt x="170121" y="3753293"/>
                  </a:lnTo>
                  <a:lnTo>
                    <a:pt x="191386" y="3641651"/>
                  </a:lnTo>
                  <a:lnTo>
                    <a:pt x="207335" y="3498111"/>
                  </a:lnTo>
                  <a:lnTo>
                    <a:pt x="217967" y="3242930"/>
                  </a:lnTo>
                  <a:lnTo>
                    <a:pt x="233916" y="2248786"/>
                  </a:lnTo>
                  <a:cubicBezTo>
                    <a:pt x="237460" y="1789814"/>
                    <a:pt x="241005" y="1330842"/>
                    <a:pt x="244549" y="871870"/>
                  </a:cubicBezTo>
                  <a:lnTo>
                    <a:pt x="239232" y="60073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165;p99">
              <a:extLst>
                <a:ext uri="{FF2B5EF4-FFF2-40B4-BE49-F238E27FC236}">
                  <a16:creationId xmlns:a16="http://schemas.microsoft.com/office/drawing/2014/main" id="{F136FF6F-87C4-294E-A0E1-FC165C1A05E2}"/>
                </a:ext>
              </a:extLst>
            </p:cNvPr>
            <p:cNvSpPr/>
            <p:nvPr/>
          </p:nvSpPr>
          <p:spPr>
            <a:xfrm>
              <a:off x="2670175" y="3121025"/>
              <a:ext cx="1036638" cy="2016125"/>
            </a:xfrm>
            <a:custGeom>
              <a:avLst/>
              <a:gdLst/>
              <a:ahLst/>
              <a:cxnLst/>
              <a:rect l="l" t="t" r="r" b="b"/>
              <a:pathLst>
                <a:path w="1035968" h="2016437" extrusionOk="0">
                  <a:moveTo>
                    <a:pt x="782261" y="483628"/>
                  </a:moveTo>
                  <a:lnTo>
                    <a:pt x="895901" y="177066"/>
                  </a:lnTo>
                  <a:lnTo>
                    <a:pt x="940828" y="18499"/>
                  </a:lnTo>
                  <a:lnTo>
                    <a:pt x="1035968" y="0"/>
                  </a:lnTo>
                  <a:lnTo>
                    <a:pt x="983112" y="618409"/>
                  </a:lnTo>
                  <a:lnTo>
                    <a:pt x="906472" y="774333"/>
                  </a:lnTo>
                  <a:lnTo>
                    <a:pt x="774333" y="1012182"/>
                  </a:lnTo>
                  <a:lnTo>
                    <a:pt x="599910" y="1287031"/>
                  </a:lnTo>
                  <a:lnTo>
                    <a:pt x="406987" y="1567165"/>
                  </a:lnTo>
                  <a:lnTo>
                    <a:pt x="232564" y="1791801"/>
                  </a:lnTo>
                  <a:lnTo>
                    <a:pt x="84569" y="1974152"/>
                  </a:lnTo>
                  <a:lnTo>
                    <a:pt x="55498" y="2005866"/>
                  </a:lnTo>
                  <a:lnTo>
                    <a:pt x="29071" y="2016437"/>
                  </a:lnTo>
                  <a:lnTo>
                    <a:pt x="7928" y="2011151"/>
                  </a:lnTo>
                  <a:lnTo>
                    <a:pt x="0" y="1990009"/>
                  </a:lnTo>
                  <a:lnTo>
                    <a:pt x="10571" y="1958296"/>
                  </a:lnTo>
                  <a:lnTo>
                    <a:pt x="60784" y="1889584"/>
                  </a:lnTo>
                  <a:lnTo>
                    <a:pt x="132139" y="1789158"/>
                  </a:lnTo>
                  <a:lnTo>
                    <a:pt x="221993" y="1649091"/>
                  </a:lnTo>
                  <a:lnTo>
                    <a:pt x="332990" y="1458811"/>
                  </a:lnTo>
                  <a:lnTo>
                    <a:pt x="488913" y="1168106"/>
                  </a:lnTo>
                  <a:lnTo>
                    <a:pt x="602553" y="922328"/>
                  </a:lnTo>
                  <a:lnTo>
                    <a:pt x="782261" y="48362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166;p99">
              <a:extLst>
                <a:ext uri="{FF2B5EF4-FFF2-40B4-BE49-F238E27FC236}">
                  <a16:creationId xmlns:a16="http://schemas.microsoft.com/office/drawing/2014/main" id="{9D3235A2-38AD-BE4E-AE52-8545EB6CB00C}"/>
                </a:ext>
              </a:extLst>
            </p:cNvPr>
            <p:cNvSpPr/>
            <p:nvPr/>
          </p:nvSpPr>
          <p:spPr>
            <a:xfrm>
              <a:off x="3830638" y="3487738"/>
              <a:ext cx="598487" cy="755650"/>
            </a:xfrm>
            <a:custGeom>
              <a:avLst/>
              <a:gdLst/>
              <a:ahLst/>
              <a:cxnLst/>
              <a:rect l="l" t="t" r="r" b="b"/>
              <a:pathLst>
                <a:path w="597267" h="755833" extrusionOk="0">
                  <a:moveTo>
                    <a:pt x="211422" y="391130"/>
                  </a:moveTo>
                  <a:lnTo>
                    <a:pt x="153281" y="306561"/>
                  </a:lnTo>
                  <a:lnTo>
                    <a:pt x="71355" y="184994"/>
                  </a:lnTo>
                  <a:lnTo>
                    <a:pt x="18500" y="89854"/>
                  </a:lnTo>
                  <a:lnTo>
                    <a:pt x="0" y="0"/>
                  </a:lnTo>
                  <a:lnTo>
                    <a:pt x="126853" y="81926"/>
                  </a:lnTo>
                  <a:lnTo>
                    <a:pt x="330347" y="219350"/>
                  </a:lnTo>
                  <a:lnTo>
                    <a:pt x="515341" y="351489"/>
                  </a:lnTo>
                  <a:lnTo>
                    <a:pt x="552340" y="383202"/>
                  </a:lnTo>
                  <a:lnTo>
                    <a:pt x="565554" y="396416"/>
                  </a:lnTo>
                  <a:lnTo>
                    <a:pt x="573482" y="409630"/>
                  </a:lnTo>
                  <a:lnTo>
                    <a:pt x="584053" y="449271"/>
                  </a:lnTo>
                  <a:lnTo>
                    <a:pt x="597267" y="525912"/>
                  </a:lnTo>
                  <a:lnTo>
                    <a:pt x="597267" y="594624"/>
                  </a:lnTo>
                  <a:lnTo>
                    <a:pt x="594624" y="665979"/>
                  </a:lnTo>
                  <a:lnTo>
                    <a:pt x="586696" y="697692"/>
                  </a:lnTo>
                  <a:lnTo>
                    <a:pt x="573482" y="726763"/>
                  </a:lnTo>
                  <a:lnTo>
                    <a:pt x="549697" y="747905"/>
                  </a:lnTo>
                  <a:lnTo>
                    <a:pt x="525912" y="755833"/>
                  </a:lnTo>
                  <a:lnTo>
                    <a:pt x="494199" y="747905"/>
                  </a:lnTo>
                  <a:lnTo>
                    <a:pt x="454557" y="718834"/>
                  </a:lnTo>
                  <a:lnTo>
                    <a:pt x="406987" y="673907"/>
                  </a:lnTo>
                  <a:lnTo>
                    <a:pt x="332990" y="570839"/>
                  </a:lnTo>
                  <a:lnTo>
                    <a:pt x="211422" y="39113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167;p99">
              <a:extLst>
                <a:ext uri="{FF2B5EF4-FFF2-40B4-BE49-F238E27FC236}">
                  <a16:creationId xmlns:a16="http://schemas.microsoft.com/office/drawing/2014/main" id="{B6CEC0CA-16CF-4741-9578-352F8005A9AA}"/>
                </a:ext>
              </a:extLst>
            </p:cNvPr>
            <p:cNvSpPr/>
            <p:nvPr/>
          </p:nvSpPr>
          <p:spPr>
            <a:xfrm>
              <a:off x="4595813" y="2343150"/>
              <a:ext cx="2357437" cy="477838"/>
            </a:xfrm>
            <a:custGeom>
              <a:avLst/>
              <a:gdLst/>
              <a:ahLst/>
              <a:cxnLst/>
              <a:rect l="l" t="t" r="r" b="b"/>
              <a:pathLst>
                <a:path w="2357535" h="478631" extrusionOk="0">
                  <a:moveTo>
                    <a:pt x="824010" y="211931"/>
                  </a:moveTo>
                  <a:lnTo>
                    <a:pt x="1024035" y="185738"/>
                  </a:lnTo>
                  <a:lnTo>
                    <a:pt x="1307404" y="142875"/>
                  </a:lnTo>
                  <a:lnTo>
                    <a:pt x="1464566" y="121444"/>
                  </a:lnTo>
                  <a:lnTo>
                    <a:pt x="1547910" y="116681"/>
                  </a:lnTo>
                  <a:lnTo>
                    <a:pt x="1688404" y="92869"/>
                  </a:lnTo>
                  <a:lnTo>
                    <a:pt x="1771748" y="69056"/>
                  </a:lnTo>
                  <a:lnTo>
                    <a:pt x="1838423" y="42863"/>
                  </a:lnTo>
                  <a:lnTo>
                    <a:pt x="1871760" y="26194"/>
                  </a:lnTo>
                  <a:lnTo>
                    <a:pt x="1888429" y="11906"/>
                  </a:lnTo>
                  <a:lnTo>
                    <a:pt x="1907479" y="2381"/>
                  </a:lnTo>
                  <a:lnTo>
                    <a:pt x="1933673" y="0"/>
                  </a:lnTo>
                  <a:lnTo>
                    <a:pt x="2014635" y="11906"/>
                  </a:lnTo>
                  <a:lnTo>
                    <a:pt x="2155129" y="54769"/>
                  </a:lnTo>
                  <a:lnTo>
                    <a:pt x="2250379" y="90488"/>
                  </a:lnTo>
                  <a:lnTo>
                    <a:pt x="2295623" y="116681"/>
                  </a:lnTo>
                  <a:lnTo>
                    <a:pt x="2343248" y="154781"/>
                  </a:lnTo>
                  <a:lnTo>
                    <a:pt x="2355154" y="171450"/>
                  </a:lnTo>
                  <a:lnTo>
                    <a:pt x="2357535" y="192881"/>
                  </a:lnTo>
                  <a:lnTo>
                    <a:pt x="2350391" y="238125"/>
                  </a:lnTo>
                  <a:lnTo>
                    <a:pt x="2331341" y="264319"/>
                  </a:lnTo>
                  <a:lnTo>
                    <a:pt x="2314673" y="280988"/>
                  </a:lnTo>
                  <a:lnTo>
                    <a:pt x="2262285" y="295275"/>
                  </a:lnTo>
                  <a:lnTo>
                    <a:pt x="2112266" y="304800"/>
                  </a:lnTo>
                  <a:lnTo>
                    <a:pt x="1876523" y="302419"/>
                  </a:lnTo>
                  <a:lnTo>
                    <a:pt x="1562198" y="314325"/>
                  </a:lnTo>
                  <a:lnTo>
                    <a:pt x="1221679" y="347663"/>
                  </a:lnTo>
                  <a:lnTo>
                    <a:pt x="952598" y="373856"/>
                  </a:lnTo>
                  <a:lnTo>
                    <a:pt x="588266" y="442913"/>
                  </a:lnTo>
                  <a:lnTo>
                    <a:pt x="409673" y="473869"/>
                  </a:lnTo>
                  <a:lnTo>
                    <a:pt x="371573" y="478631"/>
                  </a:lnTo>
                  <a:lnTo>
                    <a:pt x="352523" y="478631"/>
                  </a:lnTo>
                  <a:lnTo>
                    <a:pt x="297754" y="461963"/>
                  </a:lnTo>
                  <a:lnTo>
                    <a:pt x="231079" y="435769"/>
                  </a:lnTo>
                  <a:lnTo>
                    <a:pt x="157260" y="390525"/>
                  </a:lnTo>
                  <a:lnTo>
                    <a:pt x="90585" y="335756"/>
                  </a:lnTo>
                  <a:lnTo>
                    <a:pt x="47723" y="290513"/>
                  </a:lnTo>
                  <a:lnTo>
                    <a:pt x="14385" y="242888"/>
                  </a:lnTo>
                  <a:lnTo>
                    <a:pt x="2479" y="216694"/>
                  </a:lnTo>
                  <a:cubicBezTo>
                    <a:pt x="0" y="196856"/>
                    <a:pt x="98" y="204043"/>
                    <a:pt x="98" y="195263"/>
                  </a:cubicBezTo>
                  <a:lnTo>
                    <a:pt x="98" y="183356"/>
                  </a:lnTo>
                  <a:lnTo>
                    <a:pt x="2479" y="176213"/>
                  </a:lnTo>
                  <a:lnTo>
                    <a:pt x="21529" y="171450"/>
                  </a:lnTo>
                  <a:lnTo>
                    <a:pt x="52485" y="188119"/>
                  </a:lnTo>
                  <a:lnTo>
                    <a:pt x="88204" y="207169"/>
                  </a:lnTo>
                  <a:lnTo>
                    <a:pt x="119160" y="221456"/>
                  </a:lnTo>
                  <a:lnTo>
                    <a:pt x="176310" y="238125"/>
                  </a:lnTo>
                  <a:lnTo>
                    <a:pt x="233460" y="250031"/>
                  </a:lnTo>
                  <a:lnTo>
                    <a:pt x="314423" y="257175"/>
                  </a:lnTo>
                  <a:lnTo>
                    <a:pt x="464441" y="247650"/>
                  </a:lnTo>
                  <a:lnTo>
                    <a:pt x="733523" y="221456"/>
                  </a:lnTo>
                  <a:lnTo>
                    <a:pt x="824010" y="2119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168;p99">
              <a:extLst>
                <a:ext uri="{FF2B5EF4-FFF2-40B4-BE49-F238E27FC236}">
                  <a16:creationId xmlns:a16="http://schemas.microsoft.com/office/drawing/2014/main" id="{DBCC8CE0-8CF3-F540-B6D3-40B737112269}"/>
                </a:ext>
              </a:extLst>
            </p:cNvPr>
            <p:cNvSpPr/>
            <p:nvPr/>
          </p:nvSpPr>
          <p:spPr>
            <a:xfrm>
              <a:off x="4710113" y="2970213"/>
              <a:ext cx="2176462" cy="477837"/>
            </a:xfrm>
            <a:custGeom>
              <a:avLst/>
              <a:gdLst/>
              <a:ahLst/>
              <a:cxnLst/>
              <a:rect l="l" t="t" r="r" b="b"/>
              <a:pathLst>
                <a:path w="2176462" h="478631" extrusionOk="0">
                  <a:moveTo>
                    <a:pt x="773906" y="178594"/>
                  </a:moveTo>
                  <a:lnTo>
                    <a:pt x="447675" y="226219"/>
                  </a:lnTo>
                  <a:lnTo>
                    <a:pt x="378618" y="235744"/>
                  </a:lnTo>
                  <a:lnTo>
                    <a:pt x="321468" y="238125"/>
                  </a:lnTo>
                  <a:lnTo>
                    <a:pt x="240506" y="230981"/>
                  </a:lnTo>
                  <a:lnTo>
                    <a:pt x="140493" y="204787"/>
                  </a:lnTo>
                  <a:lnTo>
                    <a:pt x="26193" y="157162"/>
                  </a:lnTo>
                  <a:cubicBezTo>
                    <a:pt x="13509" y="154625"/>
                    <a:pt x="18334" y="154781"/>
                    <a:pt x="11906" y="154781"/>
                  </a:cubicBezTo>
                  <a:lnTo>
                    <a:pt x="2381" y="157162"/>
                  </a:lnTo>
                  <a:lnTo>
                    <a:pt x="0" y="176212"/>
                  </a:lnTo>
                  <a:lnTo>
                    <a:pt x="7143" y="200025"/>
                  </a:lnTo>
                  <a:lnTo>
                    <a:pt x="28575" y="238125"/>
                  </a:lnTo>
                  <a:lnTo>
                    <a:pt x="61912" y="283369"/>
                  </a:lnTo>
                  <a:lnTo>
                    <a:pt x="100012" y="321469"/>
                  </a:lnTo>
                  <a:lnTo>
                    <a:pt x="154781" y="366712"/>
                  </a:lnTo>
                  <a:lnTo>
                    <a:pt x="221456" y="411956"/>
                  </a:lnTo>
                  <a:lnTo>
                    <a:pt x="300037" y="452437"/>
                  </a:lnTo>
                  <a:lnTo>
                    <a:pt x="352425" y="471487"/>
                  </a:lnTo>
                  <a:lnTo>
                    <a:pt x="383381" y="478631"/>
                  </a:lnTo>
                  <a:lnTo>
                    <a:pt x="404812" y="478631"/>
                  </a:lnTo>
                  <a:lnTo>
                    <a:pt x="457200" y="461962"/>
                  </a:lnTo>
                  <a:lnTo>
                    <a:pt x="495300" y="440531"/>
                  </a:lnTo>
                  <a:lnTo>
                    <a:pt x="521493" y="428625"/>
                  </a:lnTo>
                  <a:lnTo>
                    <a:pt x="766762" y="388144"/>
                  </a:lnTo>
                  <a:lnTo>
                    <a:pt x="1033462" y="338137"/>
                  </a:lnTo>
                  <a:lnTo>
                    <a:pt x="1285875" y="295275"/>
                  </a:lnTo>
                  <a:lnTo>
                    <a:pt x="1543050" y="276225"/>
                  </a:lnTo>
                  <a:lnTo>
                    <a:pt x="1905000" y="257175"/>
                  </a:lnTo>
                  <a:lnTo>
                    <a:pt x="2083593" y="254794"/>
                  </a:lnTo>
                  <a:lnTo>
                    <a:pt x="2121693" y="254794"/>
                  </a:lnTo>
                  <a:lnTo>
                    <a:pt x="2150268" y="238125"/>
                  </a:lnTo>
                  <a:lnTo>
                    <a:pt x="2169318" y="221456"/>
                  </a:lnTo>
                  <a:lnTo>
                    <a:pt x="2176462" y="204787"/>
                  </a:lnTo>
                  <a:lnTo>
                    <a:pt x="2176462" y="195262"/>
                  </a:lnTo>
                  <a:lnTo>
                    <a:pt x="2166937" y="171450"/>
                  </a:lnTo>
                  <a:lnTo>
                    <a:pt x="2138362" y="142875"/>
                  </a:lnTo>
                  <a:lnTo>
                    <a:pt x="2100262" y="119062"/>
                  </a:lnTo>
                  <a:lnTo>
                    <a:pt x="2005012" y="73819"/>
                  </a:lnTo>
                  <a:lnTo>
                    <a:pt x="1881187" y="21431"/>
                  </a:lnTo>
                  <a:lnTo>
                    <a:pt x="1821656" y="4762"/>
                  </a:lnTo>
                  <a:lnTo>
                    <a:pt x="1788318" y="0"/>
                  </a:lnTo>
                  <a:lnTo>
                    <a:pt x="1757362" y="16669"/>
                  </a:lnTo>
                  <a:lnTo>
                    <a:pt x="1638300" y="52387"/>
                  </a:lnTo>
                  <a:lnTo>
                    <a:pt x="1466850" y="76200"/>
                  </a:lnTo>
                  <a:lnTo>
                    <a:pt x="1252537" y="107156"/>
                  </a:lnTo>
                  <a:lnTo>
                    <a:pt x="883443" y="164306"/>
                  </a:lnTo>
                  <a:lnTo>
                    <a:pt x="773906" y="17859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169;p99">
              <a:extLst>
                <a:ext uri="{FF2B5EF4-FFF2-40B4-BE49-F238E27FC236}">
                  <a16:creationId xmlns:a16="http://schemas.microsoft.com/office/drawing/2014/main" id="{56457055-A9E8-4644-B363-E04554F6C348}"/>
                </a:ext>
              </a:extLst>
            </p:cNvPr>
            <p:cNvSpPr/>
            <p:nvPr/>
          </p:nvSpPr>
          <p:spPr>
            <a:xfrm>
              <a:off x="4457700" y="3586163"/>
              <a:ext cx="2671763" cy="514350"/>
            </a:xfrm>
            <a:custGeom>
              <a:avLst/>
              <a:gdLst/>
              <a:ahLst/>
              <a:cxnLst/>
              <a:rect l="l" t="t" r="r" b="b"/>
              <a:pathLst>
                <a:path w="2671763" h="514350" extrusionOk="0">
                  <a:moveTo>
                    <a:pt x="1050131" y="185737"/>
                  </a:moveTo>
                  <a:lnTo>
                    <a:pt x="1300163" y="152400"/>
                  </a:lnTo>
                  <a:lnTo>
                    <a:pt x="1545431" y="126206"/>
                  </a:lnTo>
                  <a:lnTo>
                    <a:pt x="1814513" y="92868"/>
                  </a:lnTo>
                  <a:lnTo>
                    <a:pt x="2057400" y="52387"/>
                  </a:lnTo>
                  <a:lnTo>
                    <a:pt x="2257425" y="4762"/>
                  </a:lnTo>
                  <a:lnTo>
                    <a:pt x="2293144" y="0"/>
                  </a:lnTo>
                  <a:lnTo>
                    <a:pt x="2333625" y="4762"/>
                  </a:lnTo>
                  <a:lnTo>
                    <a:pt x="2452688" y="35718"/>
                  </a:lnTo>
                  <a:lnTo>
                    <a:pt x="2571750" y="78581"/>
                  </a:lnTo>
                  <a:lnTo>
                    <a:pt x="2614613" y="100012"/>
                  </a:lnTo>
                  <a:lnTo>
                    <a:pt x="2650331" y="128587"/>
                  </a:lnTo>
                  <a:lnTo>
                    <a:pt x="2669381" y="159543"/>
                  </a:lnTo>
                  <a:lnTo>
                    <a:pt x="2671763" y="173831"/>
                  </a:lnTo>
                  <a:lnTo>
                    <a:pt x="2667000" y="202406"/>
                  </a:lnTo>
                  <a:lnTo>
                    <a:pt x="2650331" y="238125"/>
                  </a:lnTo>
                  <a:lnTo>
                    <a:pt x="2631281" y="261937"/>
                  </a:lnTo>
                  <a:lnTo>
                    <a:pt x="2605088" y="276225"/>
                  </a:lnTo>
                  <a:lnTo>
                    <a:pt x="2543175" y="290512"/>
                  </a:lnTo>
                  <a:lnTo>
                    <a:pt x="2414588" y="295275"/>
                  </a:lnTo>
                  <a:lnTo>
                    <a:pt x="2195513" y="290512"/>
                  </a:lnTo>
                  <a:lnTo>
                    <a:pt x="2021681" y="288131"/>
                  </a:lnTo>
                  <a:lnTo>
                    <a:pt x="1747838" y="295275"/>
                  </a:lnTo>
                  <a:lnTo>
                    <a:pt x="1245394" y="333375"/>
                  </a:lnTo>
                  <a:lnTo>
                    <a:pt x="988219" y="366712"/>
                  </a:lnTo>
                  <a:lnTo>
                    <a:pt x="733425" y="421481"/>
                  </a:lnTo>
                  <a:lnTo>
                    <a:pt x="459581" y="490537"/>
                  </a:lnTo>
                  <a:lnTo>
                    <a:pt x="388144" y="511968"/>
                  </a:lnTo>
                  <a:lnTo>
                    <a:pt x="359569" y="514350"/>
                  </a:lnTo>
                  <a:lnTo>
                    <a:pt x="330994" y="507206"/>
                  </a:lnTo>
                  <a:lnTo>
                    <a:pt x="283369" y="485775"/>
                  </a:lnTo>
                  <a:lnTo>
                    <a:pt x="223838" y="440531"/>
                  </a:lnTo>
                  <a:lnTo>
                    <a:pt x="126206" y="352425"/>
                  </a:lnTo>
                  <a:lnTo>
                    <a:pt x="26194" y="238125"/>
                  </a:lnTo>
                  <a:lnTo>
                    <a:pt x="0" y="190500"/>
                  </a:lnTo>
                  <a:lnTo>
                    <a:pt x="0" y="169068"/>
                  </a:lnTo>
                  <a:lnTo>
                    <a:pt x="14288" y="154781"/>
                  </a:lnTo>
                  <a:lnTo>
                    <a:pt x="40481" y="161925"/>
                  </a:lnTo>
                  <a:lnTo>
                    <a:pt x="102394" y="192881"/>
                  </a:lnTo>
                  <a:lnTo>
                    <a:pt x="173831" y="226218"/>
                  </a:lnTo>
                  <a:lnTo>
                    <a:pt x="250031" y="252412"/>
                  </a:lnTo>
                  <a:lnTo>
                    <a:pt x="345281" y="269081"/>
                  </a:lnTo>
                  <a:lnTo>
                    <a:pt x="454819" y="266700"/>
                  </a:lnTo>
                  <a:lnTo>
                    <a:pt x="690563" y="233362"/>
                  </a:lnTo>
                  <a:lnTo>
                    <a:pt x="1050131" y="1857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170;p99">
              <a:extLst>
                <a:ext uri="{FF2B5EF4-FFF2-40B4-BE49-F238E27FC236}">
                  <a16:creationId xmlns:a16="http://schemas.microsoft.com/office/drawing/2014/main" id="{D3FA7650-C432-5544-BBBD-D160EBFC6894}"/>
                </a:ext>
              </a:extLst>
            </p:cNvPr>
            <p:cNvSpPr/>
            <p:nvPr/>
          </p:nvSpPr>
          <p:spPr>
            <a:xfrm>
              <a:off x="5567363" y="2609850"/>
              <a:ext cx="466725" cy="3595688"/>
            </a:xfrm>
            <a:custGeom>
              <a:avLst/>
              <a:gdLst/>
              <a:ahLst/>
              <a:cxnLst/>
              <a:rect l="l" t="t" r="r" b="b"/>
              <a:pathLst>
                <a:path w="466725" h="3595688" extrusionOk="0">
                  <a:moveTo>
                    <a:pt x="157162" y="947738"/>
                  </a:moveTo>
                  <a:lnTo>
                    <a:pt x="157162" y="290513"/>
                  </a:lnTo>
                  <a:lnTo>
                    <a:pt x="152400" y="257175"/>
                  </a:lnTo>
                  <a:lnTo>
                    <a:pt x="138112" y="233363"/>
                  </a:lnTo>
                  <a:lnTo>
                    <a:pt x="42862" y="123825"/>
                  </a:lnTo>
                  <a:lnTo>
                    <a:pt x="0" y="80963"/>
                  </a:lnTo>
                  <a:lnTo>
                    <a:pt x="4762" y="0"/>
                  </a:lnTo>
                  <a:lnTo>
                    <a:pt x="257175" y="61913"/>
                  </a:lnTo>
                  <a:lnTo>
                    <a:pt x="361950" y="147638"/>
                  </a:lnTo>
                  <a:lnTo>
                    <a:pt x="433387" y="200025"/>
                  </a:lnTo>
                  <a:lnTo>
                    <a:pt x="452437" y="214313"/>
                  </a:lnTo>
                  <a:lnTo>
                    <a:pt x="466725" y="233363"/>
                  </a:lnTo>
                  <a:lnTo>
                    <a:pt x="466725" y="261938"/>
                  </a:lnTo>
                  <a:lnTo>
                    <a:pt x="452437" y="347663"/>
                  </a:lnTo>
                  <a:lnTo>
                    <a:pt x="423862" y="490538"/>
                  </a:lnTo>
                  <a:lnTo>
                    <a:pt x="400050" y="652463"/>
                  </a:lnTo>
                  <a:cubicBezTo>
                    <a:pt x="401637" y="1168400"/>
                    <a:pt x="403225" y="1684338"/>
                    <a:pt x="404812" y="2200275"/>
                  </a:cubicBezTo>
                  <a:lnTo>
                    <a:pt x="414337" y="2728913"/>
                  </a:lnTo>
                  <a:lnTo>
                    <a:pt x="428625" y="3133725"/>
                  </a:lnTo>
                  <a:lnTo>
                    <a:pt x="423862" y="3176588"/>
                  </a:lnTo>
                  <a:lnTo>
                    <a:pt x="395287" y="3281363"/>
                  </a:lnTo>
                  <a:lnTo>
                    <a:pt x="352425" y="3390900"/>
                  </a:lnTo>
                  <a:lnTo>
                    <a:pt x="300037" y="3500438"/>
                  </a:lnTo>
                  <a:lnTo>
                    <a:pt x="257175" y="3562350"/>
                  </a:lnTo>
                  <a:lnTo>
                    <a:pt x="204787" y="3595688"/>
                  </a:lnTo>
                  <a:lnTo>
                    <a:pt x="166687" y="3581400"/>
                  </a:lnTo>
                  <a:lnTo>
                    <a:pt x="157162" y="2943225"/>
                  </a:lnTo>
                  <a:lnTo>
                    <a:pt x="157162" y="2343150"/>
                  </a:lnTo>
                  <a:lnTo>
                    <a:pt x="157162" y="1300163"/>
                  </a:lnTo>
                  <a:lnTo>
                    <a:pt x="157162" y="9477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171;p99">
              <a:extLst>
                <a:ext uri="{FF2B5EF4-FFF2-40B4-BE49-F238E27FC236}">
                  <a16:creationId xmlns:a16="http://schemas.microsoft.com/office/drawing/2014/main" id="{660B7743-5434-ED4B-8778-1AB97A00F175}"/>
                </a:ext>
              </a:extLst>
            </p:cNvPr>
            <p:cNvSpPr/>
            <p:nvPr/>
          </p:nvSpPr>
          <p:spPr>
            <a:xfrm>
              <a:off x="5138738" y="5551488"/>
              <a:ext cx="628650" cy="649287"/>
            </a:xfrm>
            <a:custGeom>
              <a:avLst/>
              <a:gdLst/>
              <a:ahLst/>
              <a:cxnLst/>
              <a:rect l="l" t="t" r="r" b="b"/>
              <a:pathLst>
                <a:path w="628650" h="650081" extrusionOk="0">
                  <a:moveTo>
                    <a:pt x="254793" y="78581"/>
                  </a:moveTo>
                  <a:lnTo>
                    <a:pt x="138112" y="40481"/>
                  </a:lnTo>
                  <a:lnTo>
                    <a:pt x="54768" y="2381"/>
                  </a:lnTo>
                  <a:lnTo>
                    <a:pt x="40481" y="0"/>
                  </a:lnTo>
                  <a:lnTo>
                    <a:pt x="21431" y="0"/>
                  </a:lnTo>
                  <a:lnTo>
                    <a:pt x="4762" y="4762"/>
                  </a:lnTo>
                  <a:lnTo>
                    <a:pt x="0" y="21431"/>
                  </a:lnTo>
                  <a:lnTo>
                    <a:pt x="7143" y="45244"/>
                  </a:lnTo>
                  <a:lnTo>
                    <a:pt x="40481" y="73819"/>
                  </a:lnTo>
                  <a:lnTo>
                    <a:pt x="102393" y="114300"/>
                  </a:lnTo>
                  <a:lnTo>
                    <a:pt x="207168" y="195262"/>
                  </a:lnTo>
                  <a:lnTo>
                    <a:pt x="323850" y="288131"/>
                  </a:lnTo>
                  <a:lnTo>
                    <a:pt x="426243" y="376237"/>
                  </a:lnTo>
                  <a:lnTo>
                    <a:pt x="478631" y="426244"/>
                  </a:lnTo>
                  <a:lnTo>
                    <a:pt x="528637" y="478631"/>
                  </a:lnTo>
                  <a:lnTo>
                    <a:pt x="554831" y="521494"/>
                  </a:lnTo>
                  <a:lnTo>
                    <a:pt x="569118" y="554831"/>
                  </a:lnTo>
                  <a:lnTo>
                    <a:pt x="583406" y="592931"/>
                  </a:lnTo>
                  <a:lnTo>
                    <a:pt x="588168" y="616744"/>
                  </a:lnTo>
                  <a:lnTo>
                    <a:pt x="595312" y="640556"/>
                  </a:lnTo>
                  <a:lnTo>
                    <a:pt x="628650" y="650081"/>
                  </a:lnTo>
                  <a:lnTo>
                    <a:pt x="590550" y="64294"/>
                  </a:lnTo>
                  <a:lnTo>
                    <a:pt x="581025" y="109537"/>
                  </a:lnTo>
                  <a:lnTo>
                    <a:pt x="564356" y="130969"/>
                  </a:lnTo>
                  <a:lnTo>
                    <a:pt x="533400" y="145256"/>
                  </a:lnTo>
                  <a:lnTo>
                    <a:pt x="495300" y="142875"/>
                  </a:lnTo>
                  <a:lnTo>
                    <a:pt x="404812" y="121444"/>
                  </a:lnTo>
                  <a:lnTo>
                    <a:pt x="254793" y="785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172;p99">
              <a:extLst>
                <a:ext uri="{FF2B5EF4-FFF2-40B4-BE49-F238E27FC236}">
                  <a16:creationId xmlns:a16="http://schemas.microsoft.com/office/drawing/2014/main" id="{387140E0-9D6E-C64C-922B-C63DEF3DB193}"/>
                </a:ext>
              </a:extLst>
            </p:cNvPr>
            <p:cNvSpPr/>
            <p:nvPr/>
          </p:nvSpPr>
          <p:spPr>
            <a:xfrm>
              <a:off x="5789613" y="4019550"/>
              <a:ext cx="1374775" cy="633413"/>
            </a:xfrm>
            <a:custGeom>
              <a:avLst/>
              <a:gdLst/>
              <a:ahLst/>
              <a:cxnLst/>
              <a:rect l="l" t="t" r="r" b="b"/>
              <a:pathLst>
                <a:path w="1376362" h="633413" extrusionOk="0">
                  <a:moveTo>
                    <a:pt x="735806" y="314325"/>
                  </a:moveTo>
                  <a:lnTo>
                    <a:pt x="523875" y="411956"/>
                  </a:lnTo>
                  <a:lnTo>
                    <a:pt x="319087" y="500063"/>
                  </a:lnTo>
                  <a:lnTo>
                    <a:pt x="166687" y="550069"/>
                  </a:lnTo>
                  <a:lnTo>
                    <a:pt x="0" y="607219"/>
                  </a:lnTo>
                  <a:lnTo>
                    <a:pt x="178594" y="633413"/>
                  </a:lnTo>
                  <a:lnTo>
                    <a:pt x="316706" y="616744"/>
                  </a:lnTo>
                  <a:lnTo>
                    <a:pt x="502444" y="569119"/>
                  </a:lnTo>
                  <a:lnTo>
                    <a:pt x="754856" y="502444"/>
                  </a:lnTo>
                  <a:lnTo>
                    <a:pt x="957262" y="454819"/>
                  </a:lnTo>
                  <a:lnTo>
                    <a:pt x="1193006" y="395288"/>
                  </a:lnTo>
                  <a:lnTo>
                    <a:pt x="1235869" y="388144"/>
                  </a:lnTo>
                  <a:lnTo>
                    <a:pt x="1288256" y="390525"/>
                  </a:lnTo>
                  <a:lnTo>
                    <a:pt x="1350169" y="376238"/>
                  </a:lnTo>
                  <a:lnTo>
                    <a:pt x="1371600" y="359569"/>
                  </a:lnTo>
                  <a:lnTo>
                    <a:pt x="1376362" y="338138"/>
                  </a:lnTo>
                  <a:lnTo>
                    <a:pt x="1352550" y="292894"/>
                  </a:lnTo>
                  <a:lnTo>
                    <a:pt x="1278731" y="176213"/>
                  </a:lnTo>
                  <a:lnTo>
                    <a:pt x="1202531" y="100013"/>
                  </a:lnTo>
                  <a:lnTo>
                    <a:pt x="1128712" y="52388"/>
                  </a:lnTo>
                  <a:lnTo>
                    <a:pt x="1062037" y="23813"/>
                  </a:lnTo>
                  <a:lnTo>
                    <a:pt x="997744" y="7144"/>
                  </a:lnTo>
                  <a:lnTo>
                    <a:pt x="954881" y="0"/>
                  </a:lnTo>
                  <a:lnTo>
                    <a:pt x="935831" y="4763"/>
                  </a:lnTo>
                  <a:lnTo>
                    <a:pt x="928687" y="23813"/>
                  </a:lnTo>
                  <a:lnTo>
                    <a:pt x="938212" y="52388"/>
                  </a:lnTo>
                  <a:lnTo>
                    <a:pt x="964406" y="88106"/>
                  </a:lnTo>
                  <a:lnTo>
                    <a:pt x="985837" y="126206"/>
                  </a:lnTo>
                  <a:lnTo>
                    <a:pt x="988219" y="140494"/>
                  </a:lnTo>
                  <a:lnTo>
                    <a:pt x="978694" y="166688"/>
                  </a:lnTo>
                  <a:lnTo>
                    <a:pt x="921544" y="216694"/>
                  </a:lnTo>
                  <a:lnTo>
                    <a:pt x="800100" y="283369"/>
                  </a:lnTo>
                  <a:lnTo>
                    <a:pt x="735806" y="3143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173;p99">
              <a:extLst>
                <a:ext uri="{FF2B5EF4-FFF2-40B4-BE49-F238E27FC236}">
                  <a16:creationId xmlns:a16="http://schemas.microsoft.com/office/drawing/2014/main" id="{BD955BB1-55AC-A74C-B414-F4A0946D95AA}"/>
                </a:ext>
              </a:extLst>
            </p:cNvPr>
            <p:cNvSpPr/>
            <p:nvPr/>
          </p:nvSpPr>
          <p:spPr>
            <a:xfrm>
              <a:off x="5919788" y="4600575"/>
              <a:ext cx="1625600" cy="1081088"/>
            </a:xfrm>
            <a:custGeom>
              <a:avLst/>
              <a:gdLst/>
              <a:ahLst/>
              <a:cxnLst/>
              <a:rect l="l" t="t" r="r" b="b"/>
              <a:pathLst>
                <a:path w="1626393" h="1081088" extrusionOk="0">
                  <a:moveTo>
                    <a:pt x="626268" y="383381"/>
                  </a:moveTo>
                  <a:lnTo>
                    <a:pt x="502443" y="290513"/>
                  </a:lnTo>
                  <a:lnTo>
                    <a:pt x="366712" y="190500"/>
                  </a:lnTo>
                  <a:lnTo>
                    <a:pt x="250031" y="95250"/>
                  </a:lnTo>
                  <a:lnTo>
                    <a:pt x="176212" y="28575"/>
                  </a:lnTo>
                  <a:lnTo>
                    <a:pt x="0" y="0"/>
                  </a:lnTo>
                  <a:lnTo>
                    <a:pt x="47625" y="97631"/>
                  </a:lnTo>
                  <a:lnTo>
                    <a:pt x="126206" y="171450"/>
                  </a:lnTo>
                  <a:lnTo>
                    <a:pt x="326231" y="376238"/>
                  </a:lnTo>
                  <a:lnTo>
                    <a:pt x="616743" y="664369"/>
                  </a:lnTo>
                  <a:lnTo>
                    <a:pt x="821531" y="869156"/>
                  </a:lnTo>
                  <a:lnTo>
                    <a:pt x="928687" y="976313"/>
                  </a:lnTo>
                  <a:lnTo>
                    <a:pt x="988218" y="1038225"/>
                  </a:lnTo>
                  <a:lnTo>
                    <a:pt x="1021556" y="1059656"/>
                  </a:lnTo>
                  <a:lnTo>
                    <a:pt x="1052512" y="1071563"/>
                  </a:lnTo>
                  <a:lnTo>
                    <a:pt x="1083468" y="1076325"/>
                  </a:lnTo>
                  <a:lnTo>
                    <a:pt x="1128712" y="1081088"/>
                  </a:lnTo>
                  <a:lnTo>
                    <a:pt x="1209675" y="1076325"/>
                  </a:lnTo>
                  <a:lnTo>
                    <a:pt x="1378743" y="1050131"/>
                  </a:lnTo>
                  <a:lnTo>
                    <a:pt x="1574006" y="1016794"/>
                  </a:lnTo>
                  <a:lnTo>
                    <a:pt x="1616868" y="1000125"/>
                  </a:lnTo>
                  <a:lnTo>
                    <a:pt x="1626393" y="983456"/>
                  </a:lnTo>
                  <a:lnTo>
                    <a:pt x="1621631" y="973931"/>
                  </a:lnTo>
                  <a:lnTo>
                    <a:pt x="1607343" y="957263"/>
                  </a:lnTo>
                  <a:lnTo>
                    <a:pt x="1550193" y="923925"/>
                  </a:lnTo>
                  <a:lnTo>
                    <a:pt x="1395412" y="842963"/>
                  </a:lnTo>
                  <a:lnTo>
                    <a:pt x="1207293" y="738188"/>
                  </a:lnTo>
                  <a:lnTo>
                    <a:pt x="995362" y="619125"/>
                  </a:lnTo>
                  <a:lnTo>
                    <a:pt x="738187" y="457200"/>
                  </a:lnTo>
                  <a:lnTo>
                    <a:pt x="626268" y="38338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6" name="Google Shape;1178;p100">
            <a:extLst>
              <a:ext uri="{FF2B5EF4-FFF2-40B4-BE49-F238E27FC236}">
                <a16:creationId xmlns:a16="http://schemas.microsoft.com/office/drawing/2014/main" id="{B90EA23C-0D49-184A-ACEA-C72FCEC2389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6747" y="1364501"/>
            <a:ext cx="4914900" cy="468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8" name="Google Shape;1178;p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5550" y="1409117"/>
            <a:ext cx="4914900" cy="468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"/>
          <p:cNvSpPr txBox="1"/>
          <p:nvPr/>
        </p:nvSpPr>
        <p:spPr>
          <a:xfrm>
            <a:off x="6465168" y="7533456"/>
            <a:ext cx="148822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物</a:t>
            </a:r>
            <a:endParaRPr/>
          </a:p>
        </p:txBody>
      </p:sp>
      <p:sp>
        <p:nvSpPr>
          <p:cNvPr id="178" name="Google Shape;178;p9"/>
          <p:cNvSpPr/>
          <p:nvPr/>
        </p:nvSpPr>
        <p:spPr>
          <a:xfrm>
            <a:off x="2538413" y="2208213"/>
            <a:ext cx="844550" cy="1270000"/>
          </a:xfrm>
          <a:custGeom>
            <a:avLst/>
            <a:gdLst/>
            <a:ahLst/>
            <a:cxnLst/>
            <a:rect l="l" t="t" r="r" b="b"/>
            <a:pathLst>
              <a:path w="845343" h="1271587" extrusionOk="0">
                <a:moveTo>
                  <a:pt x="397668" y="542925"/>
                </a:moveTo>
                <a:lnTo>
                  <a:pt x="445293" y="431006"/>
                </a:lnTo>
                <a:lnTo>
                  <a:pt x="478631" y="333375"/>
                </a:lnTo>
                <a:lnTo>
                  <a:pt x="502443" y="235744"/>
                </a:lnTo>
                <a:lnTo>
                  <a:pt x="511968" y="178594"/>
                </a:lnTo>
                <a:lnTo>
                  <a:pt x="507206" y="164306"/>
                </a:lnTo>
                <a:lnTo>
                  <a:pt x="476250" y="119062"/>
                </a:lnTo>
                <a:lnTo>
                  <a:pt x="445293" y="90487"/>
                </a:lnTo>
                <a:lnTo>
                  <a:pt x="397668" y="69056"/>
                </a:lnTo>
                <a:lnTo>
                  <a:pt x="381000" y="66675"/>
                </a:lnTo>
                <a:lnTo>
                  <a:pt x="369093" y="47625"/>
                </a:lnTo>
                <a:lnTo>
                  <a:pt x="361950" y="14287"/>
                </a:lnTo>
                <a:lnTo>
                  <a:pt x="366712" y="2381"/>
                </a:lnTo>
                <a:lnTo>
                  <a:pt x="392906" y="0"/>
                </a:lnTo>
                <a:lnTo>
                  <a:pt x="433387" y="16669"/>
                </a:lnTo>
                <a:lnTo>
                  <a:pt x="495300" y="38100"/>
                </a:lnTo>
                <a:lnTo>
                  <a:pt x="585787" y="76200"/>
                </a:lnTo>
                <a:lnTo>
                  <a:pt x="673893" y="119062"/>
                </a:lnTo>
                <a:lnTo>
                  <a:pt x="754856" y="173831"/>
                </a:lnTo>
                <a:lnTo>
                  <a:pt x="802481" y="216694"/>
                </a:lnTo>
                <a:lnTo>
                  <a:pt x="838200" y="257175"/>
                </a:lnTo>
                <a:lnTo>
                  <a:pt x="845343" y="273844"/>
                </a:lnTo>
                <a:lnTo>
                  <a:pt x="845343" y="295275"/>
                </a:lnTo>
                <a:lnTo>
                  <a:pt x="831056" y="321469"/>
                </a:lnTo>
                <a:lnTo>
                  <a:pt x="802481" y="340519"/>
                </a:lnTo>
                <a:lnTo>
                  <a:pt x="778668" y="350044"/>
                </a:lnTo>
                <a:lnTo>
                  <a:pt x="707231" y="457200"/>
                </a:lnTo>
                <a:lnTo>
                  <a:pt x="590550" y="661987"/>
                </a:lnTo>
                <a:lnTo>
                  <a:pt x="502443" y="773906"/>
                </a:lnTo>
                <a:lnTo>
                  <a:pt x="416718" y="892969"/>
                </a:lnTo>
                <a:lnTo>
                  <a:pt x="292893" y="1028700"/>
                </a:lnTo>
                <a:lnTo>
                  <a:pt x="126206" y="1193006"/>
                </a:lnTo>
                <a:lnTo>
                  <a:pt x="40481" y="1266825"/>
                </a:lnTo>
                <a:lnTo>
                  <a:pt x="19050" y="1271587"/>
                </a:lnTo>
                <a:lnTo>
                  <a:pt x="9525" y="1266825"/>
                </a:lnTo>
                <a:lnTo>
                  <a:pt x="0" y="1250156"/>
                </a:lnTo>
                <a:lnTo>
                  <a:pt x="19050" y="1212056"/>
                </a:lnTo>
                <a:lnTo>
                  <a:pt x="85725" y="1102519"/>
                </a:lnTo>
                <a:lnTo>
                  <a:pt x="169068" y="969169"/>
                </a:lnTo>
                <a:lnTo>
                  <a:pt x="252412" y="826294"/>
                </a:lnTo>
                <a:lnTo>
                  <a:pt x="319087" y="702469"/>
                </a:lnTo>
                <a:lnTo>
                  <a:pt x="397668" y="5429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9"/>
          <p:cNvSpPr/>
          <p:nvPr/>
        </p:nvSpPr>
        <p:spPr>
          <a:xfrm>
            <a:off x="2601913" y="4133850"/>
            <a:ext cx="393700" cy="474663"/>
          </a:xfrm>
          <a:custGeom>
            <a:avLst/>
            <a:gdLst/>
            <a:ahLst/>
            <a:cxnLst/>
            <a:rect l="l" t="t" r="r" b="b"/>
            <a:pathLst>
              <a:path w="392907" h="473869" extrusionOk="0">
                <a:moveTo>
                  <a:pt x="45244" y="173831"/>
                </a:moveTo>
                <a:lnTo>
                  <a:pt x="21432" y="119063"/>
                </a:lnTo>
                <a:lnTo>
                  <a:pt x="7144" y="73819"/>
                </a:lnTo>
                <a:lnTo>
                  <a:pt x="0" y="40481"/>
                </a:lnTo>
                <a:lnTo>
                  <a:pt x="0" y="21431"/>
                </a:lnTo>
                <a:lnTo>
                  <a:pt x="4763" y="4763"/>
                </a:lnTo>
                <a:lnTo>
                  <a:pt x="19050" y="0"/>
                </a:lnTo>
                <a:lnTo>
                  <a:pt x="40482" y="4763"/>
                </a:lnTo>
                <a:lnTo>
                  <a:pt x="57150" y="21431"/>
                </a:lnTo>
                <a:lnTo>
                  <a:pt x="66675" y="38100"/>
                </a:lnTo>
                <a:lnTo>
                  <a:pt x="92869" y="69056"/>
                </a:lnTo>
                <a:lnTo>
                  <a:pt x="123825" y="100013"/>
                </a:lnTo>
                <a:lnTo>
                  <a:pt x="164307" y="130969"/>
                </a:lnTo>
                <a:lnTo>
                  <a:pt x="200025" y="150019"/>
                </a:lnTo>
                <a:lnTo>
                  <a:pt x="245269" y="166688"/>
                </a:lnTo>
                <a:lnTo>
                  <a:pt x="276225" y="171450"/>
                </a:lnTo>
                <a:lnTo>
                  <a:pt x="392907" y="421481"/>
                </a:lnTo>
                <a:lnTo>
                  <a:pt x="347663" y="466725"/>
                </a:lnTo>
                <a:lnTo>
                  <a:pt x="338138" y="473869"/>
                </a:lnTo>
                <a:lnTo>
                  <a:pt x="323850" y="473869"/>
                </a:lnTo>
                <a:lnTo>
                  <a:pt x="278607" y="447675"/>
                </a:lnTo>
                <a:lnTo>
                  <a:pt x="192882" y="376238"/>
                </a:lnTo>
                <a:lnTo>
                  <a:pt x="128588" y="311944"/>
                </a:lnTo>
                <a:lnTo>
                  <a:pt x="78582" y="245269"/>
                </a:lnTo>
                <a:lnTo>
                  <a:pt x="45244" y="17383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9"/>
          <p:cNvSpPr/>
          <p:nvPr/>
        </p:nvSpPr>
        <p:spPr>
          <a:xfrm>
            <a:off x="4429125" y="1662113"/>
            <a:ext cx="1274763" cy="1776412"/>
          </a:xfrm>
          <a:custGeom>
            <a:avLst/>
            <a:gdLst/>
            <a:ahLst/>
            <a:cxnLst/>
            <a:rect l="l" t="t" r="r" b="b"/>
            <a:pathLst>
              <a:path w="1273969" h="1776412" extrusionOk="0">
                <a:moveTo>
                  <a:pt x="995363" y="659606"/>
                </a:moveTo>
                <a:lnTo>
                  <a:pt x="866775" y="871537"/>
                </a:lnTo>
                <a:lnTo>
                  <a:pt x="657225" y="1181100"/>
                </a:lnTo>
                <a:lnTo>
                  <a:pt x="550069" y="1309687"/>
                </a:lnTo>
                <a:lnTo>
                  <a:pt x="426244" y="1443037"/>
                </a:lnTo>
                <a:lnTo>
                  <a:pt x="271463" y="1583531"/>
                </a:lnTo>
                <a:lnTo>
                  <a:pt x="88106" y="1735931"/>
                </a:lnTo>
                <a:lnTo>
                  <a:pt x="35719" y="1776412"/>
                </a:lnTo>
                <a:lnTo>
                  <a:pt x="21431" y="1776412"/>
                </a:lnTo>
                <a:lnTo>
                  <a:pt x="7144" y="1766887"/>
                </a:lnTo>
                <a:lnTo>
                  <a:pt x="0" y="1735931"/>
                </a:lnTo>
                <a:lnTo>
                  <a:pt x="4763" y="1714500"/>
                </a:lnTo>
                <a:lnTo>
                  <a:pt x="78581" y="1628775"/>
                </a:lnTo>
                <a:lnTo>
                  <a:pt x="211931" y="1459706"/>
                </a:lnTo>
                <a:lnTo>
                  <a:pt x="364331" y="1245393"/>
                </a:lnTo>
                <a:lnTo>
                  <a:pt x="500063" y="1038225"/>
                </a:lnTo>
                <a:lnTo>
                  <a:pt x="654844" y="773906"/>
                </a:lnTo>
                <a:lnTo>
                  <a:pt x="764381" y="571500"/>
                </a:lnTo>
                <a:lnTo>
                  <a:pt x="840581" y="416718"/>
                </a:lnTo>
                <a:lnTo>
                  <a:pt x="888206" y="307181"/>
                </a:lnTo>
                <a:lnTo>
                  <a:pt x="890588" y="273843"/>
                </a:lnTo>
                <a:lnTo>
                  <a:pt x="885825" y="235743"/>
                </a:lnTo>
                <a:lnTo>
                  <a:pt x="871538" y="185737"/>
                </a:lnTo>
                <a:lnTo>
                  <a:pt x="845344" y="147637"/>
                </a:lnTo>
                <a:lnTo>
                  <a:pt x="807244" y="107156"/>
                </a:lnTo>
                <a:lnTo>
                  <a:pt x="742950" y="57150"/>
                </a:lnTo>
                <a:lnTo>
                  <a:pt x="719138" y="33337"/>
                </a:lnTo>
                <a:lnTo>
                  <a:pt x="719138" y="16668"/>
                </a:lnTo>
                <a:lnTo>
                  <a:pt x="726281" y="4762"/>
                </a:lnTo>
                <a:lnTo>
                  <a:pt x="747713" y="0"/>
                </a:lnTo>
                <a:lnTo>
                  <a:pt x="804863" y="9525"/>
                </a:lnTo>
                <a:lnTo>
                  <a:pt x="897731" y="38100"/>
                </a:lnTo>
                <a:lnTo>
                  <a:pt x="1026319" y="85725"/>
                </a:lnTo>
                <a:lnTo>
                  <a:pt x="1135856" y="130968"/>
                </a:lnTo>
                <a:lnTo>
                  <a:pt x="1193006" y="152400"/>
                </a:lnTo>
                <a:lnTo>
                  <a:pt x="1219200" y="164306"/>
                </a:lnTo>
                <a:lnTo>
                  <a:pt x="1238250" y="178593"/>
                </a:lnTo>
                <a:lnTo>
                  <a:pt x="1262063" y="204787"/>
                </a:lnTo>
                <a:lnTo>
                  <a:pt x="1271588" y="228600"/>
                </a:lnTo>
                <a:lnTo>
                  <a:pt x="1273969" y="250031"/>
                </a:lnTo>
                <a:lnTo>
                  <a:pt x="1266825" y="278606"/>
                </a:lnTo>
                <a:lnTo>
                  <a:pt x="1247775" y="304800"/>
                </a:lnTo>
                <a:lnTo>
                  <a:pt x="1178719" y="352425"/>
                </a:lnTo>
                <a:lnTo>
                  <a:pt x="1157288" y="369093"/>
                </a:lnTo>
                <a:lnTo>
                  <a:pt x="1126331" y="426243"/>
                </a:lnTo>
                <a:lnTo>
                  <a:pt x="1038225" y="590550"/>
                </a:lnTo>
                <a:lnTo>
                  <a:pt x="995363" y="6596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9"/>
          <p:cNvSpPr/>
          <p:nvPr/>
        </p:nvSpPr>
        <p:spPr>
          <a:xfrm>
            <a:off x="3009900" y="2620963"/>
            <a:ext cx="1595438" cy="457200"/>
          </a:xfrm>
          <a:custGeom>
            <a:avLst/>
            <a:gdLst/>
            <a:ahLst/>
            <a:cxnLst/>
            <a:rect l="l" t="t" r="r" b="b"/>
            <a:pathLst>
              <a:path w="1595438" h="457200" extrusionOk="0">
                <a:moveTo>
                  <a:pt x="659606" y="230982"/>
                </a:moveTo>
                <a:lnTo>
                  <a:pt x="452438" y="283369"/>
                </a:lnTo>
                <a:lnTo>
                  <a:pt x="404813" y="292894"/>
                </a:lnTo>
                <a:lnTo>
                  <a:pt x="359569" y="292894"/>
                </a:lnTo>
                <a:lnTo>
                  <a:pt x="292894" y="285750"/>
                </a:lnTo>
                <a:lnTo>
                  <a:pt x="219075" y="264319"/>
                </a:lnTo>
                <a:lnTo>
                  <a:pt x="154781" y="238125"/>
                </a:lnTo>
                <a:lnTo>
                  <a:pt x="97631" y="216694"/>
                </a:lnTo>
                <a:lnTo>
                  <a:pt x="0" y="221457"/>
                </a:lnTo>
                <a:lnTo>
                  <a:pt x="57150" y="314325"/>
                </a:lnTo>
                <a:lnTo>
                  <a:pt x="133350" y="366713"/>
                </a:lnTo>
                <a:lnTo>
                  <a:pt x="183356" y="397669"/>
                </a:lnTo>
                <a:lnTo>
                  <a:pt x="242888" y="423863"/>
                </a:lnTo>
                <a:lnTo>
                  <a:pt x="295275" y="442913"/>
                </a:lnTo>
                <a:lnTo>
                  <a:pt x="357188" y="452438"/>
                </a:lnTo>
                <a:lnTo>
                  <a:pt x="426244" y="457200"/>
                </a:lnTo>
                <a:lnTo>
                  <a:pt x="600075" y="433388"/>
                </a:lnTo>
                <a:lnTo>
                  <a:pt x="821531" y="400050"/>
                </a:lnTo>
                <a:lnTo>
                  <a:pt x="992981" y="347663"/>
                </a:lnTo>
                <a:lnTo>
                  <a:pt x="1185863" y="290513"/>
                </a:lnTo>
                <a:lnTo>
                  <a:pt x="1426369" y="221457"/>
                </a:lnTo>
                <a:lnTo>
                  <a:pt x="1543050" y="178594"/>
                </a:lnTo>
                <a:lnTo>
                  <a:pt x="1569244" y="157163"/>
                </a:lnTo>
                <a:lnTo>
                  <a:pt x="1590675" y="128588"/>
                </a:lnTo>
                <a:lnTo>
                  <a:pt x="1595438" y="109538"/>
                </a:lnTo>
                <a:lnTo>
                  <a:pt x="1588294" y="85725"/>
                </a:lnTo>
                <a:lnTo>
                  <a:pt x="1566863" y="69057"/>
                </a:lnTo>
                <a:lnTo>
                  <a:pt x="1493044" y="40482"/>
                </a:lnTo>
                <a:lnTo>
                  <a:pt x="1395413" y="11907"/>
                </a:lnTo>
                <a:lnTo>
                  <a:pt x="1326356" y="0"/>
                </a:lnTo>
                <a:lnTo>
                  <a:pt x="1273969" y="9525"/>
                </a:lnTo>
                <a:lnTo>
                  <a:pt x="1159669" y="47625"/>
                </a:lnTo>
                <a:lnTo>
                  <a:pt x="1047750" y="100013"/>
                </a:lnTo>
                <a:lnTo>
                  <a:pt x="816769" y="185738"/>
                </a:lnTo>
                <a:lnTo>
                  <a:pt x="659606" y="23098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9"/>
          <p:cNvSpPr/>
          <p:nvPr/>
        </p:nvSpPr>
        <p:spPr>
          <a:xfrm>
            <a:off x="3590925" y="1531938"/>
            <a:ext cx="593725" cy="4470400"/>
          </a:xfrm>
          <a:custGeom>
            <a:avLst/>
            <a:gdLst/>
            <a:ahLst/>
            <a:cxnLst/>
            <a:rect l="l" t="t" r="r" b="b"/>
            <a:pathLst>
              <a:path w="594641" h="4471023" extrusionOk="0">
                <a:moveTo>
                  <a:pt x="207563" y="1800751"/>
                </a:moveTo>
                <a:lnTo>
                  <a:pt x="218783" y="1475381"/>
                </a:lnTo>
                <a:lnTo>
                  <a:pt x="241222" y="1279038"/>
                </a:lnTo>
                <a:lnTo>
                  <a:pt x="241222" y="403907"/>
                </a:lnTo>
                <a:lnTo>
                  <a:pt x="241222" y="286100"/>
                </a:lnTo>
                <a:lnTo>
                  <a:pt x="224393" y="235612"/>
                </a:lnTo>
                <a:lnTo>
                  <a:pt x="196344" y="179514"/>
                </a:lnTo>
                <a:lnTo>
                  <a:pt x="157075" y="140245"/>
                </a:lnTo>
                <a:lnTo>
                  <a:pt x="95367" y="95367"/>
                </a:lnTo>
                <a:lnTo>
                  <a:pt x="39269" y="61708"/>
                </a:lnTo>
                <a:lnTo>
                  <a:pt x="11220" y="33659"/>
                </a:lnTo>
                <a:lnTo>
                  <a:pt x="0" y="11219"/>
                </a:lnTo>
                <a:lnTo>
                  <a:pt x="11220" y="0"/>
                </a:lnTo>
                <a:lnTo>
                  <a:pt x="56098" y="0"/>
                </a:lnTo>
                <a:lnTo>
                  <a:pt x="140246" y="11219"/>
                </a:lnTo>
                <a:lnTo>
                  <a:pt x="246832" y="44878"/>
                </a:lnTo>
                <a:lnTo>
                  <a:pt x="330979" y="84147"/>
                </a:lnTo>
                <a:lnTo>
                  <a:pt x="403907" y="129026"/>
                </a:lnTo>
                <a:lnTo>
                  <a:pt x="471225" y="179514"/>
                </a:lnTo>
                <a:lnTo>
                  <a:pt x="527323" y="224392"/>
                </a:lnTo>
                <a:lnTo>
                  <a:pt x="560982" y="258051"/>
                </a:lnTo>
                <a:lnTo>
                  <a:pt x="583421" y="286100"/>
                </a:lnTo>
                <a:lnTo>
                  <a:pt x="594641" y="325369"/>
                </a:lnTo>
                <a:lnTo>
                  <a:pt x="572201" y="364638"/>
                </a:lnTo>
                <a:lnTo>
                  <a:pt x="532933" y="403907"/>
                </a:lnTo>
                <a:lnTo>
                  <a:pt x="510493" y="448785"/>
                </a:lnTo>
                <a:lnTo>
                  <a:pt x="476835" y="622689"/>
                </a:lnTo>
                <a:lnTo>
                  <a:pt x="454395" y="875131"/>
                </a:lnTo>
                <a:lnTo>
                  <a:pt x="437566" y="1222940"/>
                </a:lnTo>
                <a:lnTo>
                  <a:pt x="415127" y="1424893"/>
                </a:lnTo>
                <a:cubicBezTo>
                  <a:pt x="416997" y="1709124"/>
                  <a:pt x="418866" y="1993354"/>
                  <a:pt x="420736" y="2277585"/>
                </a:cubicBezTo>
                <a:lnTo>
                  <a:pt x="426346" y="2788078"/>
                </a:lnTo>
                <a:lnTo>
                  <a:pt x="431956" y="3287352"/>
                </a:lnTo>
                <a:lnTo>
                  <a:pt x="437566" y="3702478"/>
                </a:lnTo>
                <a:lnTo>
                  <a:pt x="443176" y="3960530"/>
                </a:lnTo>
                <a:lnTo>
                  <a:pt x="443176" y="4089556"/>
                </a:lnTo>
                <a:lnTo>
                  <a:pt x="415127" y="4274680"/>
                </a:lnTo>
                <a:lnTo>
                  <a:pt x="387078" y="4386876"/>
                </a:lnTo>
                <a:lnTo>
                  <a:pt x="353419" y="4448584"/>
                </a:lnTo>
                <a:lnTo>
                  <a:pt x="319760" y="4471023"/>
                </a:lnTo>
                <a:lnTo>
                  <a:pt x="286101" y="4471023"/>
                </a:lnTo>
                <a:lnTo>
                  <a:pt x="258052" y="4442974"/>
                </a:lnTo>
                <a:lnTo>
                  <a:pt x="213173" y="4347607"/>
                </a:lnTo>
                <a:lnTo>
                  <a:pt x="168295" y="4162483"/>
                </a:lnTo>
                <a:lnTo>
                  <a:pt x="134636" y="3915651"/>
                </a:lnTo>
                <a:lnTo>
                  <a:pt x="129026" y="3859553"/>
                </a:lnTo>
                <a:lnTo>
                  <a:pt x="151465" y="3764186"/>
                </a:lnTo>
                <a:lnTo>
                  <a:pt x="173905" y="3601502"/>
                </a:lnTo>
                <a:lnTo>
                  <a:pt x="190734" y="3438817"/>
                </a:lnTo>
                <a:lnTo>
                  <a:pt x="196344" y="3074179"/>
                </a:lnTo>
                <a:lnTo>
                  <a:pt x="190734" y="2535637"/>
                </a:lnTo>
                <a:lnTo>
                  <a:pt x="207563" y="180075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9"/>
          <p:cNvSpPr/>
          <p:nvPr/>
        </p:nvSpPr>
        <p:spPr>
          <a:xfrm>
            <a:off x="2852738" y="3503613"/>
            <a:ext cx="1728787" cy="1066800"/>
          </a:xfrm>
          <a:custGeom>
            <a:avLst/>
            <a:gdLst/>
            <a:ahLst/>
            <a:cxnLst/>
            <a:rect l="l" t="t" r="r" b="b"/>
            <a:pathLst>
              <a:path w="1728787" h="1066800" extrusionOk="0">
                <a:moveTo>
                  <a:pt x="745331" y="483394"/>
                </a:moveTo>
                <a:lnTo>
                  <a:pt x="352425" y="659606"/>
                </a:lnTo>
                <a:lnTo>
                  <a:pt x="73818" y="785812"/>
                </a:lnTo>
                <a:lnTo>
                  <a:pt x="0" y="812006"/>
                </a:lnTo>
                <a:lnTo>
                  <a:pt x="123825" y="1066800"/>
                </a:lnTo>
                <a:lnTo>
                  <a:pt x="178593" y="1028700"/>
                </a:lnTo>
                <a:lnTo>
                  <a:pt x="350043" y="921544"/>
                </a:lnTo>
                <a:lnTo>
                  <a:pt x="645318" y="742950"/>
                </a:lnTo>
                <a:lnTo>
                  <a:pt x="952500" y="561975"/>
                </a:lnTo>
                <a:lnTo>
                  <a:pt x="1154906" y="461962"/>
                </a:lnTo>
                <a:lnTo>
                  <a:pt x="1333500" y="335756"/>
                </a:lnTo>
                <a:lnTo>
                  <a:pt x="1614487" y="133350"/>
                </a:lnTo>
                <a:lnTo>
                  <a:pt x="1712118" y="64294"/>
                </a:lnTo>
                <a:lnTo>
                  <a:pt x="1719262" y="52387"/>
                </a:lnTo>
                <a:lnTo>
                  <a:pt x="1728787" y="28575"/>
                </a:lnTo>
                <a:lnTo>
                  <a:pt x="1728787" y="9525"/>
                </a:lnTo>
                <a:lnTo>
                  <a:pt x="1712118" y="0"/>
                </a:lnTo>
                <a:lnTo>
                  <a:pt x="1666875" y="16669"/>
                </a:lnTo>
                <a:lnTo>
                  <a:pt x="1443037" y="135731"/>
                </a:lnTo>
                <a:lnTo>
                  <a:pt x="1135856" y="297656"/>
                </a:lnTo>
                <a:lnTo>
                  <a:pt x="883443" y="421481"/>
                </a:lnTo>
                <a:lnTo>
                  <a:pt x="745331" y="48339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9"/>
          <p:cNvSpPr/>
          <p:nvPr/>
        </p:nvSpPr>
        <p:spPr>
          <a:xfrm>
            <a:off x="4938713" y="2649538"/>
            <a:ext cx="2352675" cy="558800"/>
          </a:xfrm>
          <a:custGeom>
            <a:avLst/>
            <a:gdLst/>
            <a:ahLst/>
            <a:cxnLst/>
            <a:rect l="l" t="t" r="r" b="b"/>
            <a:pathLst>
              <a:path w="2352675" h="557213" extrusionOk="0">
                <a:moveTo>
                  <a:pt x="1426368" y="102394"/>
                </a:moveTo>
                <a:lnTo>
                  <a:pt x="940593" y="176213"/>
                </a:lnTo>
                <a:lnTo>
                  <a:pt x="669131" y="216694"/>
                </a:lnTo>
                <a:lnTo>
                  <a:pt x="516731" y="240507"/>
                </a:lnTo>
                <a:lnTo>
                  <a:pt x="411956" y="250032"/>
                </a:lnTo>
                <a:lnTo>
                  <a:pt x="342900" y="252413"/>
                </a:lnTo>
                <a:lnTo>
                  <a:pt x="250031" y="240507"/>
                </a:lnTo>
                <a:lnTo>
                  <a:pt x="178593" y="221457"/>
                </a:lnTo>
                <a:lnTo>
                  <a:pt x="130968" y="200025"/>
                </a:lnTo>
                <a:lnTo>
                  <a:pt x="0" y="157163"/>
                </a:lnTo>
                <a:lnTo>
                  <a:pt x="40481" y="304800"/>
                </a:lnTo>
                <a:lnTo>
                  <a:pt x="95250" y="340519"/>
                </a:lnTo>
                <a:lnTo>
                  <a:pt x="142875" y="369094"/>
                </a:lnTo>
                <a:lnTo>
                  <a:pt x="190500" y="392907"/>
                </a:lnTo>
                <a:lnTo>
                  <a:pt x="235743" y="411957"/>
                </a:lnTo>
                <a:lnTo>
                  <a:pt x="266700" y="423863"/>
                </a:lnTo>
                <a:lnTo>
                  <a:pt x="304800" y="438150"/>
                </a:lnTo>
                <a:lnTo>
                  <a:pt x="357187" y="445294"/>
                </a:lnTo>
                <a:lnTo>
                  <a:pt x="531018" y="421482"/>
                </a:lnTo>
                <a:lnTo>
                  <a:pt x="809625" y="371475"/>
                </a:lnTo>
                <a:lnTo>
                  <a:pt x="1062037" y="330994"/>
                </a:lnTo>
                <a:lnTo>
                  <a:pt x="1266825" y="300038"/>
                </a:lnTo>
                <a:lnTo>
                  <a:pt x="1545431" y="261938"/>
                </a:lnTo>
                <a:lnTo>
                  <a:pt x="1807368" y="226219"/>
                </a:lnTo>
                <a:lnTo>
                  <a:pt x="1871662" y="223838"/>
                </a:lnTo>
                <a:lnTo>
                  <a:pt x="1902618" y="230982"/>
                </a:lnTo>
                <a:lnTo>
                  <a:pt x="1933575" y="252413"/>
                </a:lnTo>
                <a:lnTo>
                  <a:pt x="2271712" y="557213"/>
                </a:lnTo>
                <a:lnTo>
                  <a:pt x="2297906" y="523875"/>
                </a:lnTo>
                <a:lnTo>
                  <a:pt x="2326481" y="490538"/>
                </a:lnTo>
                <a:lnTo>
                  <a:pt x="2343150" y="457200"/>
                </a:lnTo>
                <a:lnTo>
                  <a:pt x="2350293" y="433388"/>
                </a:lnTo>
                <a:lnTo>
                  <a:pt x="2352675" y="402432"/>
                </a:lnTo>
                <a:lnTo>
                  <a:pt x="2350293" y="371475"/>
                </a:lnTo>
                <a:lnTo>
                  <a:pt x="2338387" y="342900"/>
                </a:lnTo>
                <a:lnTo>
                  <a:pt x="2324100" y="328613"/>
                </a:lnTo>
                <a:lnTo>
                  <a:pt x="2286000" y="285750"/>
                </a:lnTo>
                <a:lnTo>
                  <a:pt x="2209800" y="200025"/>
                </a:lnTo>
                <a:lnTo>
                  <a:pt x="2112168" y="109538"/>
                </a:lnTo>
                <a:lnTo>
                  <a:pt x="2078831" y="78582"/>
                </a:lnTo>
                <a:lnTo>
                  <a:pt x="2026443" y="47625"/>
                </a:lnTo>
                <a:lnTo>
                  <a:pt x="1964531" y="23813"/>
                </a:lnTo>
                <a:lnTo>
                  <a:pt x="1914525" y="7144"/>
                </a:lnTo>
                <a:lnTo>
                  <a:pt x="1895475" y="2382"/>
                </a:lnTo>
                <a:lnTo>
                  <a:pt x="1888331" y="0"/>
                </a:lnTo>
                <a:lnTo>
                  <a:pt x="1876425" y="4763"/>
                </a:lnTo>
                <a:lnTo>
                  <a:pt x="1833562" y="33338"/>
                </a:lnTo>
                <a:lnTo>
                  <a:pt x="1802606" y="47625"/>
                </a:lnTo>
                <a:lnTo>
                  <a:pt x="1678781" y="64294"/>
                </a:lnTo>
                <a:lnTo>
                  <a:pt x="1426368" y="1023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9"/>
          <p:cNvSpPr/>
          <p:nvPr/>
        </p:nvSpPr>
        <p:spPr>
          <a:xfrm>
            <a:off x="5705475" y="2895600"/>
            <a:ext cx="1530350" cy="3054350"/>
          </a:xfrm>
          <a:custGeom>
            <a:avLst/>
            <a:gdLst/>
            <a:ahLst/>
            <a:cxnLst/>
            <a:rect l="l" t="t" r="r" b="b"/>
            <a:pathLst>
              <a:path w="1530896" h="3053516" extrusionOk="0">
                <a:moveTo>
                  <a:pt x="1146104" y="1315743"/>
                </a:moveTo>
                <a:lnTo>
                  <a:pt x="1249543" y="1026114"/>
                </a:lnTo>
                <a:lnTo>
                  <a:pt x="1344706" y="748897"/>
                </a:lnTo>
                <a:lnTo>
                  <a:pt x="1431595" y="484094"/>
                </a:lnTo>
                <a:lnTo>
                  <a:pt x="1464696" y="376517"/>
                </a:lnTo>
                <a:lnTo>
                  <a:pt x="1477108" y="343417"/>
                </a:lnTo>
                <a:lnTo>
                  <a:pt x="1485383" y="326867"/>
                </a:lnTo>
                <a:lnTo>
                  <a:pt x="1530896" y="268941"/>
                </a:lnTo>
                <a:lnTo>
                  <a:pt x="1170929" y="0"/>
                </a:lnTo>
                <a:lnTo>
                  <a:pt x="1191617" y="45513"/>
                </a:lnTo>
                <a:lnTo>
                  <a:pt x="1195754" y="78613"/>
                </a:lnTo>
                <a:lnTo>
                  <a:pt x="1204029" y="132401"/>
                </a:lnTo>
                <a:lnTo>
                  <a:pt x="1199892" y="244115"/>
                </a:lnTo>
                <a:lnTo>
                  <a:pt x="1191617" y="331004"/>
                </a:lnTo>
                <a:lnTo>
                  <a:pt x="1129553" y="620633"/>
                </a:lnTo>
                <a:lnTo>
                  <a:pt x="972326" y="1113002"/>
                </a:lnTo>
                <a:lnTo>
                  <a:pt x="815099" y="1518483"/>
                </a:lnTo>
                <a:lnTo>
                  <a:pt x="633047" y="1940514"/>
                </a:lnTo>
                <a:lnTo>
                  <a:pt x="475820" y="2250830"/>
                </a:lnTo>
                <a:lnTo>
                  <a:pt x="318592" y="2515634"/>
                </a:lnTo>
                <a:lnTo>
                  <a:pt x="277217" y="2573560"/>
                </a:lnTo>
                <a:lnTo>
                  <a:pt x="244116" y="2602523"/>
                </a:lnTo>
                <a:lnTo>
                  <a:pt x="194466" y="2631486"/>
                </a:lnTo>
                <a:lnTo>
                  <a:pt x="0" y="2912839"/>
                </a:lnTo>
                <a:lnTo>
                  <a:pt x="4138" y="2974903"/>
                </a:lnTo>
                <a:lnTo>
                  <a:pt x="20688" y="3024553"/>
                </a:lnTo>
                <a:lnTo>
                  <a:pt x="41376" y="3049379"/>
                </a:lnTo>
                <a:lnTo>
                  <a:pt x="53789" y="3053516"/>
                </a:lnTo>
                <a:lnTo>
                  <a:pt x="91027" y="3045241"/>
                </a:lnTo>
                <a:lnTo>
                  <a:pt x="148953" y="3016278"/>
                </a:lnTo>
                <a:lnTo>
                  <a:pt x="219291" y="2966628"/>
                </a:lnTo>
                <a:lnTo>
                  <a:pt x="318592" y="2875601"/>
                </a:lnTo>
                <a:lnTo>
                  <a:pt x="438581" y="2734924"/>
                </a:lnTo>
                <a:lnTo>
                  <a:pt x="566846" y="2552872"/>
                </a:lnTo>
                <a:lnTo>
                  <a:pt x="686835" y="2350132"/>
                </a:lnTo>
                <a:lnTo>
                  <a:pt x="794411" y="2143254"/>
                </a:lnTo>
                <a:lnTo>
                  <a:pt x="906125" y="1903276"/>
                </a:lnTo>
                <a:lnTo>
                  <a:pt x="1063353" y="1522620"/>
                </a:lnTo>
                <a:lnTo>
                  <a:pt x="1146104" y="13157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9"/>
          <p:cNvSpPr/>
          <p:nvPr/>
        </p:nvSpPr>
        <p:spPr>
          <a:xfrm>
            <a:off x="5284788" y="5395913"/>
            <a:ext cx="639762" cy="463550"/>
          </a:xfrm>
          <a:custGeom>
            <a:avLst/>
            <a:gdLst/>
            <a:ahLst/>
            <a:cxnLst/>
            <a:rect l="l" t="t" r="r" b="b"/>
            <a:pathLst>
              <a:path w="640556" h="464343" extrusionOk="0">
                <a:moveTo>
                  <a:pt x="164306" y="130968"/>
                </a:moveTo>
                <a:lnTo>
                  <a:pt x="85725" y="76200"/>
                </a:lnTo>
                <a:lnTo>
                  <a:pt x="23812" y="42862"/>
                </a:lnTo>
                <a:lnTo>
                  <a:pt x="2381" y="26193"/>
                </a:lnTo>
                <a:lnTo>
                  <a:pt x="0" y="16668"/>
                </a:lnTo>
                <a:lnTo>
                  <a:pt x="7144" y="7143"/>
                </a:lnTo>
                <a:lnTo>
                  <a:pt x="26194" y="0"/>
                </a:lnTo>
                <a:lnTo>
                  <a:pt x="69056" y="11906"/>
                </a:lnTo>
                <a:lnTo>
                  <a:pt x="145256" y="40481"/>
                </a:lnTo>
                <a:lnTo>
                  <a:pt x="261937" y="90487"/>
                </a:lnTo>
                <a:lnTo>
                  <a:pt x="407194" y="142875"/>
                </a:lnTo>
                <a:lnTo>
                  <a:pt x="457200" y="154781"/>
                </a:lnTo>
                <a:lnTo>
                  <a:pt x="502444" y="159543"/>
                </a:lnTo>
                <a:lnTo>
                  <a:pt x="547687" y="157162"/>
                </a:lnTo>
                <a:lnTo>
                  <a:pt x="588169" y="150018"/>
                </a:lnTo>
                <a:lnTo>
                  <a:pt x="640556" y="119062"/>
                </a:lnTo>
                <a:lnTo>
                  <a:pt x="426244" y="464343"/>
                </a:lnTo>
                <a:lnTo>
                  <a:pt x="419100" y="397668"/>
                </a:lnTo>
                <a:lnTo>
                  <a:pt x="404812" y="357187"/>
                </a:lnTo>
                <a:lnTo>
                  <a:pt x="381000" y="316706"/>
                </a:lnTo>
                <a:lnTo>
                  <a:pt x="333375" y="266700"/>
                </a:lnTo>
                <a:lnTo>
                  <a:pt x="283369" y="219075"/>
                </a:lnTo>
                <a:lnTo>
                  <a:pt x="219075" y="166687"/>
                </a:lnTo>
                <a:lnTo>
                  <a:pt x="164306" y="1309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9"/>
          <p:cNvSpPr/>
          <p:nvPr/>
        </p:nvSpPr>
        <p:spPr>
          <a:xfrm>
            <a:off x="4371975" y="2989263"/>
            <a:ext cx="1265238" cy="1393825"/>
          </a:xfrm>
          <a:custGeom>
            <a:avLst/>
            <a:gdLst/>
            <a:ahLst/>
            <a:cxnLst/>
            <a:rect l="l" t="t" r="r" b="b"/>
            <a:pathLst>
              <a:path w="1264444" h="1395412" extrusionOk="0">
                <a:moveTo>
                  <a:pt x="695325" y="581025"/>
                </a:moveTo>
                <a:lnTo>
                  <a:pt x="778669" y="461962"/>
                </a:lnTo>
                <a:lnTo>
                  <a:pt x="854869" y="350044"/>
                </a:lnTo>
                <a:lnTo>
                  <a:pt x="923925" y="235744"/>
                </a:lnTo>
                <a:lnTo>
                  <a:pt x="938213" y="197644"/>
                </a:lnTo>
                <a:lnTo>
                  <a:pt x="938213" y="180975"/>
                </a:lnTo>
                <a:lnTo>
                  <a:pt x="933450" y="152400"/>
                </a:lnTo>
                <a:lnTo>
                  <a:pt x="923925" y="123825"/>
                </a:lnTo>
                <a:lnTo>
                  <a:pt x="900113" y="83344"/>
                </a:lnTo>
                <a:lnTo>
                  <a:pt x="892969" y="0"/>
                </a:lnTo>
                <a:lnTo>
                  <a:pt x="1069181" y="88106"/>
                </a:lnTo>
                <a:lnTo>
                  <a:pt x="1162050" y="142875"/>
                </a:lnTo>
                <a:lnTo>
                  <a:pt x="1221581" y="188119"/>
                </a:lnTo>
                <a:lnTo>
                  <a:pt x="1254919" y="226219"/>
                </a:lnTo>
                <a:lnTo>
                  <a:pt x="1264444" y="245269"/>
                </a:lnTo>
                <a:lnTo>
                  <a:pt x="1264444" y="257175"/>
                </a:lnTo>
                <a:lnTo>
                  <a:pt x="1228725" y="276225"/>
                </a:lnTo>
                <a:lnTo>
                  <a:pt x="1176338" y="316706"/>
                </a:lnTo>
                <a:lnTo>
                  <a:pt x="1085850" y="397669"/>
                </a:lnTo>
                <a:lnTo>
                  <a:pt x="1052513" y="435769"/>
                </a:lnTo>
                <a:lnTo>
                  <a:pt x="959644" y="557212"/>
                </a:lnTo>
                <a:lnTo>
                  <a:pt x="840581" y="700087"/>
                </a:lnTo>
                <a:lnTo>
                  <a:pt x="719138" y="833437"/>
                </a:lnTo>
                <a:lnTo>
                  <a:pt x="569119" y="981075"/>
                </a:lnTo>
                <a:lnTo>
                  <a:pt x="407194" y="1123950"/>
                </a:lnTo>
                <a:lnTo>
                  <a:pt x="235744" y="1262062"/>
                </a:lnTo>
                <a:lnTo>
                  <a:pt x="59531" y="1381125"/>
                </a:lnTo>
                <a:lnTo>
                  <a:pt x="26194" y="1395412"/>
                </a:lnTo>
                <a:lnTo>
                  <a:pt x="11906" y="1393031"/>
                </a:lnTo>
                <a:lnTo>
                  <a:pt x="0" y="1381125"/>
                </a:lnTo>
                <a:lnTo>
                  <a:pt x="4763" y="1362075"/>
                </a:lnTo>
                <a:lnTo>
                  <a:pt x="14288" y="1335881"/>
                </a:lnTo>
                <a:lnTo>
                  <a:pt x="69056" y="1281112"/>
                </a:lnTo>
                <a:lnTo>
                  <a:pt x="209550" y="1150144"/>
                </a:lnTo>
                <a:lnTo>
                  <a:pt x="404813" y="942975"/>
                </a:lnTo>
                <a:lnTo>
                  <a:pt x="564356" y="752475"/>
                </a:lnTo>
                <a:lnTo>
                  <a:pt x="695325" y="5810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9"/>
          <p:cNvSpPr/>
          <p:nvPr/>
        </p:nvSpPr>
        <p:spPr>
          <a:xfrm>
            <a:off x="4581525" y="2914650"/>
            <a:ext cx="1806575" cy="2311400"/>
          </a:xfrm>
          <a:custGeom>
            <a:avLst/>
            <a:gdLst/>
            <a:ahLst/>
            <a:cxnLst/>
            <a:rect l="l" t="t" r="r" b="b"/>
            <a:pathLst>
              <a:path w="1806575" h="2311400" extrusionOk="0">
                <a:moveTo>
                  <a:pt x="1136650" y="968375"/>
                </a:moveTo>
                <a:lnTo>
                  <a:pt x="1314450" y="650875"/>
                </a:lnTo>
                <a:lnTo>
                  <a:pt x="1441450" y="396875"/>
                </a:lnTo>
                <a:lnTo>
                  <a:pt x="1495425" y="273050"/>
                </a:lnTo>
                <a:lnTo>
                  <a:pt x="1501775" y="247650"/>
                </a:lnTo>
                <a:lnTo>
                  <a:pt x="1498600" y="215900"/>
                </a:lnTo>
                <a:lnTo>
                  <a:pt x="1476375" y="161925"/>
                </a:lnTo>
                <a:lnTo>
                  <a:pt x="1454150" y="127000"/>
                </a:lnTo>
                <a:lnTo>
                  <a:pt x="1419225" y="95250"/>
                </a:lnTo>
                <a:lnTo>
                  <a:pt x="1393825" y="76200"/>
                </a:lnTo>
                <a:lnTo>
                  <a:pt x="1346200" y="47625"/>
                </a:lnTo>
                <a:lnTo>
                  <a:pt x="1362075" y="0"/>
                </a:lnTo>
                <a:lnTo>
                  <a:pt x="1558925" y="38100"/>
                </a:lnTo>
                <a:lnTo>
                  <a:pt x="1641475" y="95250"/>
                </a:lnTo>
                <a:lnTo>
                  <a:pt x="1695450" y="136525"/>
                </a:lnTo>
                <a:lnTo>
                  <a:pt x="1743075" y="190500"/>
                </a:lnTo>
                <a:lnTo>
                  <a:pt x="1784350" y="244475"/>
                </a:lnTo>
                <a:lnTo>
                  <a:pt x="1803400" y="276225"/>
                </a:lnTo>
                <a:lnTo>
                  <a:pt x="1806575" y="295275"/>
                </a:lnTo>
                <a:lnTo>
                  <a:pt x="1771650" y="323850"/>
                </a:lnTo>
                <a:lnTo>
                  <a:pt x="1743075" y="352425"/>
                </a:lnTo>
                <a:lnTo>
                  <a:pt x="1708150" y="396875"/>
                </a:lnTo>
                <a:lnTo>
                  <a:pt x="1616075" y="558800"/>
                </a:lnTo>
                <a:lnTo>
                  <a:pt x="1524000" y="723900"/>
                </a:lnTo>
                <a:lnTo>
                  <a:pt x="1397000" y="917575"/>
                </a:lnTo>
                <a:lnTo>
                  <a:pt x="1270000" y="1120775"/>
                </a:lnTo>
                <a:lnTo>
                  <a:pt x="1136650" y="1308100"/>
                </a:lnTo>
                <a:lnTo>
                  <a:pt x="965200" y="1520825"/>
                </a:lnTo>
                <a:lnTo>
                  <a:pt x="793750" y="1689100"/>
                </a:lnTo>
                <a:lnTo>
                  <a:pt x="619125" y="1857375"/>
                </a:lnTo>
                <a:lnTo>
                  <a:pt x="406400" y="2038350"/>
                </a:lnTo>
                <a:lnTo>
                  <a:pt x="168275" y="2222500"/>
                </a:lnTo>
                <a:lnTo>
                  <a:pt x="82550" y="2282825"/>
                </a:lnTo>
                <a:lnTo>
                  <a:pt x="34925" y="2308225"/>
                </a:lnTo>
                <a:lnTo>
                  <a:pt x="6350" y="2311400"/>
                </a:lnTo>
                <a:lnTo>
                  <a:pt x="0" y="2298700"/>
                </a:lnTo>
                <a:lnTo>
                  <a:pt x="0" y="2276475"/>
                </a:lnTo>
                <a:lnTo>
                  <a:pt x="15875" y="2241550"/>
                </a:lnTo>
                <a:lnTo>
                  <a:pt x="149225" y="2133600"/>
                </a:lnTo>
                <a:lnTo>
                  <a:pt x="339725" y="1958975"/>
                </a:lnTo>
                <a:lnTo>
                  <a:pt x="549275" y="1743075"/>
                </a:lnTo>
                <a:lnTo>
                  <a:pt x="704850" y="1571625"/>
                </a:lnTo>
                <a:lnTo>
                  <a:pt x="876300" y="1355725"/>
                </a:lnTo>
                <a:lnTo>
                  <a:pt x="1066800" y="1089025"/>
                </a:lnTo>
                <a:lnTo>
                  <a:pt x="1136650" y="9683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5B0B0A0-1610-8F4A-8009-7B13605FAFB6}"/>
              </a:ext>
            </a:extLst>
          </p:cNvPr>
          <p:cNvGrpSpPr/>
          <p:nvPr/>
        </p:nvGrpSpPr>
        <p:grpSpPr>
          <a:xfrm>
            <a:off x="2538413" y="1531938"/>
            <a:ext cx="4752975" cy="4470400"/>
            <a:chOff x="2690813" y="1684338"/>
            <a:chExt cx="4752975" cy="4470400"/>
          </a:xfrm>
        </p:grpSpPr>
        <p:sp>
          <p:nvSpPr>
            <p:cNvPr id="26" name="Google Shape;178;p9">
              <a:extLst>
                <a:ext uri="{FF2B5EF4-FFF2-40B4-BE49-F238E27FC236}">
                  <a16:creationId xmlns:a16="http://schemas.microsoft.com/office/drawing/2014/main" id="{AD871B20-2788-3E4F-9485-2136075F55BE}"/>
                </a:ext>
              </a:extLst>
            </p:cNvPr>
            <p:cNvSpPr/>
            <p:nvPr/>
          </p:nvSpPr>
          <p:spPr>
            <a:xfrm>
              <a:off x="2690813" y="2360613"/>
              <a:ext cx="844550" cy="1270000"/>
            </a:xfrm>
            <a:custGeom>
              <a:avLst/>
              <a:gdLst/>
              <a:ahLst/>
              <a:cxnLst/>
              <a:rect l="l" t="t" r="r" b="b"/>
              <a:pathLst>
                <a:path w="845343" h="1271587" extrusionOk="0">
                  <a:moveTo>
                    <a:pt x="397668" y="542925"/>
                  </a:moveTo>
                  <a:lnTo>
                    <a:pt x="445293" y="431006"/>
                  </a:lnTo>
                  <a:lnTo>
                    <a:pt x="478631" y="333375"/>
                  </a:lnTo>
                  <a:lnTo>
                    <a:pt x="502443" y="235744"/>
                  </a:lnTo>
                  <a:lnTo>
                    <a:pt x="511968" y="178594"/>
                  </a:lnTo>
                  <a:lnTo>
                    <a:pt x="507206" y="164306"/>
                  </a:lnTo>
                  <a:lnTo>
                    <a:pt x="476250" y="119062"/>
                  </a:lnTo>
                  <a:lnTo>
                    <a:pt x="445293" y="90487"/>
                  </a:lnTo>
                  <a:lnTo>
                    <a:pt x="397668" y="69056"/>
                  </a:lnTo>
                  <a:lnTo>
                    <a:pt x="381000" y="66675"/>
                  </a:lnTo>
                  <a:lnTo>
                    <a:pt x="369093" y="47625"/>
                  </a:lnTo>
                  <a:lnTo>
                    <a:pt x="361950" y="14287"/>
                  </a:lnTo>
                  <a:lnTo>
                    <a:pt x="366712" y="2381"/>
                  </a:lnTo>
                  <a:lnTo>
                    <a:pt x="392906" y="0"/>
                  </a:lnTo>
                  <a:lnTo>
                    <a:pt x="433387" y="16669"/>
                  </a:lnTo>
                  <a:lnTo>
                    <a:pt x="495300" y="38100"/>
                  </a:lnTo>
                  <a:lnTo>
                    <a:pt x="585787" y="76200"/>
                  </a:lnTo>
                  <a:lnTo>
                    <a:pt x="673893" y="119062"/>
                  </a:lnTo>
                  <a:lnTo>
                    <a:pt x="754856" y="173831"/>
                  </a:lnTo>
                  <a:lnTo>
                    <a:pt x="802481" y="216694"/>
                  </a:lnTo>
                  <a:lnTo>
                    <a:pt x="838200" y="257175"/>
                  </a:lnTo>
                  <a:lnTo>
                    <a:pt x="845343" y="273844"/>
                  </a:lnTo>
                  <a:lnTo>
                    <a:pt x="845343" y="295275"/>
                  </a:lnTo>
                  <a:lnTo>
                    <a:pt x="831056" y="321469"/>
                  </a:lnTo>
                  <a:lnTo>
                    <a:pt x="802481" y="340519"/>
                  </a:lnTo>
                  <a:lnTo>
                    <a:pt x="778668" y="350044"/>
                  </a:lnTo>
                  <a:lnTo>
                    <a:pt x="707231" y="457200"/>
                  </a:lnTo>
                  <a:lnTo>
                    <a:pt x="590550" y="661987"/>
                  </a:lnTo>
                  <a:lnTo>
                    <a:pt x="502443" y="773906"/>
                  </a:lnTo>
                  <a:lnTo>
                    <a:pt x="416718" y="892969"/>
                  </a:lnTo>
                  <a:lnTo>
                    <a:pt x="292893" y="1028700"/>
                  </a:lnTo>
                  <a:lnTo>
                    <a:pt x="126206" y="1193006"/>
                  </a:lnTo>
                  <a:lnTo>
                    <a:pt x="40481" y="1266825"/>
                  </a:lnTo>
                  <a:lnTo>
                    <a:pt x="19050" y="1271587"/>
                  </a:lnTo>
                  <a:lnTo>
                    <a:pt x="9525" y="1266825"/>
                  </a:lnTo>
                  <a:lnTo>
                    <a:pt x="0" y="1250156"/>
                  </a:lnTo>
                  <a:lnTo>
                    <a:pt x="19050" y="1212056"/>
                  </a:lnTo>
                  <a:lnTo>
                    <a:pt x="85725" y="1102519"/>
                  </a:lnTo>
                  <a:lnTo>
                    <a:pt x="169068" y="969169"/>
                  </a:lnTo>
                  <a:lnTo>
                    <a:pt x="252412" y="826294"/>
                  </a:lnTo>
                  <a:lnTo>
                    <a:pt x="319087" y="702469"/>
                  </a:lnTo>
                  <a:lnTo>
                    <a:pt x="397668" y="5429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79;p9">
              <a:extLst>
                <a:ext uri="{FF2B5EF4-FFF2-40B4-BE49-F238E27FC236}">
                  <a16:creationId xmlns:a16="http://schemas.microsoft.com/office/drawing/2014/main" id="{965EA219-4152-F74D-9CEA-EE6EDDF44E50}"/>
                </a:ext>
              </a:extLst>
            </p:cNvPr>
            <p:cNvSpPr/>
            <p:nvPr/>
          </p:nvSpPr>
          <p:spPr>
            <a:xfrm>
              <a:off x="2754313" y="4286250"/>
              <a:ext cx="393700" cy="474663"/>
            </a:xfrm>
            <a:custGeom>
              <a:avLst/>
              <a:gdLst/>
              <a:ahLst/>
              <a:cxnLst/>
              <a:rect l="l" t="t" r="r" b="b"/>
              <a:pathLst>
                <a:path w="392907" h="473869" extrusionOk="0">
                  <a:moveTo>
                    <a:pt x="45244" y="173831"/>
                  </a:moveTo>
                  <a:lnTo>
                    <a:pt x="21432" y="119063"/>
                  </a:lnTo>
                  <a:lnTo>
                    <a:pt x="7144" y="73819"/>
                  </a:lnTo>
                  <a:lnTo>
                    <a:pt x="0" y="40481"/>
                  </a:lnTo>
                  <a:lnTo>
                    <a:pt x="0" y="21431"/>
                  </a:lnTo>
                  <a:lnTo>
                    <a:pt x="4763" y="4763"/>
                  </a:lnTo>
                  <a:lnTo>
                    <a:pt x="19050" y="0"/>
                  </a:lnTo>
                  <a:lnTo>
                    <a:pt x="40482" y="4763"/>
                  </a:lnTo>
                  <a:lnTo>
                    <a:pt x="57150" y="21431"/>
                  </a:lnTo>
                  <a:lnTo>
                    <a:pt x="66675" y="38100"/>
                  </a:lnTo>
                  <a:lnTo>
                    <a:pt x="92869" y="69056"/>
                  </a:lnTo>
                  <a:lnTo>
                    <a:pt x="123825" y="100013"/>
                  </a:lnTo>
                  <a:lnTo>
                    <a:pt x="164307" y="130969"/>
                  </a:lnTo>
                  <a:lnTo>
                    <a:pt x="200025" y="150019"/>
                  </a:lnTo>
                  <a:lnTo>
                    <a:pt x="245269" y="166688"/>
                  </a:lnTo>
                  <a:lnTo>
                    <a:pt x="276225" y="171450"/>
                  </a:lnTo>
                  <a:lnTo>
                    <a:pt x="392907" y="421481"/>
                  </a:lnTo>
                  <a:lnTo>
                    <a:pt x="347663" y="466725"/>
                  </a:lnTo>
                  <a:lnTo>
                    <a:pt x="338138" y="473869"/>
                  </a:lnTo>
                  <a:lnTo>
                    <a:pt x="323850" y="473869"/>
                  </a:lnTo>
                  <a:lnTo>
                    <a:pt x="278607" y="447675"/>
                  </a:lnTo>
                  <a:lnTo>
                    <a:pt x="192882" y="376238"/>
                  </a:lnTo>
                  <a:lnTo>
                    <a:pt x="128588" y="311944"/>
                  </a:lnTo>
                  <a:lnTo>
                    <a:pt x="78582" y="245269"/>
                  </a:lnTo>
                  <a:lnTo>
                    <a:pt x="45244" y="17383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80;p9">
              <a:extLst>
                <a:ext uri="{FF2B5EF4-FFF2-40B4-BE49-F238E27FC236}">
                  <a16:creationId xmlns:a16="http://schemas.microsoft.com/office/drawing/2014/main" id="{8784DDDA-008D-414B-98AC-45F83176E0EE}"/>
                </a:ext>
              </a:extLst>
            </p:cNvPr>
            <p:cNvSpPr/>
            <p:nvPr/>
          </p:nvSpPr>
          <p:spPr>
            <a:xfrm>
              <a:off x="4581525" y="1814513"/>
              <a:ext cx="1274763" cy="1776412"/>
            </a:xfrm>
            <a:custGeom>
              <a:avLst/>
              <a:gdLst/>
              <a:ahLst/>
              <a:cxnLst/>
              <a:rect l="l" t="t" r="r" b="b"/>
              <a:pathLst>
                <a:path w="1273969" h="1776412" extrusionOk="0">
                  <a:moveTo>
                    <a:pt x="995363" y="659606"/>
                  </a:moveTo>
                  <a:lnTo>
                    <a:pt x="866775" y="871537"/>
                  </a:lnTo>
                  <a:lnTo>
                    <a:pt x="657225" y="1181100"/>
                  </a:lnTo>
                  <a:lnTo>
                    <a:pt x="550069" y="1309687"/>
                  </a:lnTo>
                  <a:lnTo>
                    <a:pt x="426244" y="1443037"/>
                  </a:lnTo>
                  <a:lnTo>
                    <a:pt x="271463" y="1583531"/>
                  </a:lnTo>
                  <a:lnTo>
                    <a:pt x="88106" y="1735931"/>
                  </a:lnTo>
                  <a:lnTo>
                    <a:pt x="35719" y="1776412"/>
                  </a:lnTo>
                  <a:lnTo>
                    <a:pt x="21431" y="1776412"/>
                  </a:lnTo>
                  <a:lnTo>
                    <a:pt x="7144" y="1766887"/>
                  </a:lnTo>
                  <a:lnTo>
                    <a:pt x="0" y="1735931"/>
                  </a:lnTo>
                  <a:lnTo>
                    <a:pt x="4763" y="1714500"/>
                  </a:lnTo>
                  <a:lnTo>
                    <a:pt x="78581" y="1628775"/>
                  </a:lnTo>
                  <a:lnTo>
                    <a:pt x="211931" y="1459706"/>
                  </a:lnTo>
                  <a:lnTo>
                    <a:pt x="364331" y="1245393"/>
                  </a:lnTo>
                  <a:lnTo>
                    <a:pt x="500063" y="1038225"/>
                  </a:lnTo>
                  <a:lnTo>
                    <a:pt x="654844" y="773906"/>
                  </a:lnTo>
                  <a:lnTo>
                    <a:pt x="764381" y="571500"/>
                  </a:lnTo>
                  <a:lnTo>
                    <a:pt x="840581" y="416718"/>
                  </a:lnTo>
                  <a:lnTo>
                    <a:pt x="888206" y="307181"/>
                  </a:lnTo>
                  <a:lnTo>
                    <a:pt x="890588" y="273843"/>
                  </a:lnTo>
                  <a:lnTo>
                    <a:pt x="885825" y="235743"/>
                  </a:lnTo>
                  <a:lnTo>
                    <a:pt x="871538" y="185737"/>
                  </a:lnTo>
                  <a:lnTo>
                    <a:pt x="845344" y="147637"/>
                  </a:lnTo>
                  <a:lnTo>
                    <a:pt x="807244" y="107156"/>
                  </a:lnTo>
                  <a:lnTo>
                    <a:pt x="742950" y="57150"/>
                  </a:lnTo>
                  <a:lnTo>
                    <a:pt x="719138" y="33337"/>
                  </a:lnTo>
                  <a:lnTo>
                    <a:pt x="719138" y="16668"/>
                  </a:lnTo>
                  <a:lnTo>
                    <a:pt x="726281" y="4762"/>
                  </a:lnTo>
                  <a:lnTo>
                    <a:pt x="747713" y="0"/>
                  </a:lnTo>
                  <a:lnTo>
                    <a:pt x="804863" y="9525"/>
                  </a:lnTo>
                  <a:lnTo>
                    <a:pt x="897731" y="38100"/>
                  </a:lnTo>
                  <a:lnTo>
                    <a:pt x="1026319" y="85725"/>
                  </a:lnTo>
                  <a:lnTo>
                    <a:pt x="1135856" y="130968"/>
                  </a:lnTo>
                  <a:lnTo>
                    <a:pt x="1193006" y="152400"/>
                  </a:lnTo>
                  <a:lnTo>
                    <a:pt x="1219200" y="164306"/>
                  </a:lnTo>
                  <a:lnTo>
                    <a:pt x="1238250" y="178593"/>
                  </a:lnTo>
                  <a:lnTo>
                    <a:pt x="1262063" y="204787"/>
                  </a:lnTo>
                  <a:lnTo>
                    <a:pt x="1271588" y="228600"/>
                  </a:lnTo>
                  <a:lnTo>
                    <a:pt x="1273969" y="250031"/>
                  </a:lnTo>
                  <a:lnTo>
                    <a:pt x="1266825" y="278606"/>
                  </a:lnTo>
                  <a:lnTo>
                    <a:pt x="1247775" y="304800"/>
                  </a:lnTo>
                  <a:lnTo>
                    <a:pt x="1178719" y="352425"/>
                  </a:lnTo>
                  <a:lnTo>
                    <a:pt x="1157288" y="369093"/>
                  </a:lnTo>
                  <a:lnTo>
                    <a:pt x="1126331" y="426243"/>
                  </a:lnTo>
                  <a:lnTo>
                    <a:pt x="1038225" y="590550"/>
                  </a:lnTo>
                  <a:lnTo>
                    <a:pt x="995363" y="6596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81;p9">
              <a:extLst>
                <a:ext uri="{FF2B5EF4-FFF2-40B4-BE49-F238E27FC236}">
                  <a16:creationId xmlns:a16="http://schemas.microsoft.com/office/drawing/2014/main" id="{72A3AB6E-AB21-844F-A347-8388F187746E}"/>
                </a:ext>
              </a:extLst>
            </p:cNvPr>
            <p:cNvSpPr/>
            <p:nvPr/>
          </p:nvSpPr>
          <p:spPr>
            <a:xfrm>
              <a:off x="3162300" y="2773363"/>
              <a:ext cx="1595438" cy="457200"/>
            </a:xfrm>
            <a:custGeom>
              <a:avLst/>
              <a:gdLst/>
              <a:ahLst/>
              <a:cxnLst/>
              <a:rect l="l" t="t" r="r" b="b"/>
              <a:pathLst>
                <a:path w="1595438" h="457200" extrusionOk="0">
                  <a:moveTo>
                    <a:pt x="659606" y="230982"/>
                  </a:moveTo>
                  <a:lnTo>
                    <a:pt x="452438" y="283369"/>
                  </a:lnTo>
                  <a:lnTo>
                    <a:pt x="404813" y="292894"/>
                  </a:lnTo>
                  <a:lnTo>
                    <a:pt x="359569" y="292894"/>
                  </a:lnTo>
                  <a:lnTo>
                    <a:pt x="292894" y="285750"/>
                  </a:lnTo>
                  <a:lnTo>
                    <a:pt x="219075" y="264319"/>
                  </a:lnTo>
                  <a:lnTo>
                    <a:pt x="154781" y="238125"/>
                  </a:lnTo>
                  <a:lnTo>
                    <a:pt x="97631" y="216694"/>
                  </a:lnTo>
                  <a:lnTo>
                    <a:pt x="0" y="221457"/>
                  </a:lnTo>
                  <a:lnTo>
                    <a:pt x="57150" y="314325"/>
                  </a:lnTo>
                  <a:lnTo>
                    <a:pt x="133350" y="366713"/>
                  </a:lnTo>
                  <a:lnTo>
                    <a:pt x="183356" y="397669"/>
                  </a:lnTo>
                  <a:lnTo>
                    <a:pt x="242888" y="423863"/>
                  </a:lnTo>
                  <a:lnTo>
                    <a:pt x="295275" y="442913"/>
                  </a:lnTo>
                  <a:lnTo>
                    <a:pt x="357188" y="452438"/>
                  </a:lnTo>
                  <a:lnTo>
                    <a:pt x="426244" y="457200"/>
                  </a:lnTo>
                  <a:lnTo>
                    <a:pt x="600075" y="433388"/>
                  </a:lnTo>
                  <a:lnTo>
                    <a:pt x="821531" y="400050"/>
                  </a:lnTo>
                  <a:lnTo>
                    <a:pt x="992981" y="347663"/>
                  </a:lnTo>
                  <a:lnTo>
                    <a:pt x="1185863" y="290513"/>
                  </a:lnTo>
                  <a:lnTo>
                    <a:pt x="1426369" y="221457"/>
                  </a:lnTo>
                  <a:lnTo>
                    <a:pt x="1543050" y="178594"/>
                  </a:lnTo>
                  <a:lnTo>
                    <a:pt x="1569244" y="157163"/>
                  </a:lnTo>
                  <a:lnTo>
                    <a:pt x="1590675" y="128588"/>
                  </a:lnTo>
                  <a:lnTo>
                    <a:pt x="1595438" y="109538"/>
                  </a:lnTo>
                  <a:lnTo>
                    <a:pt x="1588294" y="85725"/>
                  </a:lnTo>
                  <a:lnTo>
                    <a:pt x="1566863" y="69057"/>
                  </a:lnTo>
                  <a:lnTo>
                    <a:pt x="1493044" y="40482"/>
                  </a:lnTo>
                  <a:lnTo>
                    <a:pt x="1395413" y="11907"/>
                  </a:lnTo>
                  <a:lnTo>
                    <a:pt x="1326356" y="0"/>
                  </a:lnTo>
                  <a:lnTo>
                    <a:pt x="1273969" y="9525"/>
                  </a:lnTo>
                  <a:lnTo>
                    <a:pt x="1159669" y="47625"/>
                  </a:lnTo>
                  <a:lnTo>
                    <a:pt x="1047750" y="100013"/>
                  </a:lnTo>
                  <a:lnTo>
                    <a:pt x="816769" y="185738"/>
                  </a:lnTo>
                  <a:lnTo>
                    <a:pt x="659606" y="23098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82;p9">
              <a:extLst>
                <a:ext uri="{FF2B5EF4-FFF2-40B4-BE49-F238E27FC236}">
                  <a16:creationId xmlns:a16="http://schemas.microsoft.com/office/drawing/2014/main" id="{E1CDA8A3-555D-8746-889A-90CB73A0509C}"/>
                </a:ext>
              </a:extLst>
            </p:cNvPr>
            <p:cNvSpPr/>
            <p:nvPr/>
          </p:nvSpPr>
          <p:spPr>
            <a:xfrm>
              <a:off x="3743325" y="1684338"/>
              <a:ext cx="593725" cy="4470400"/>
            </a:xfrm>
            <a:custGeom>
              <a:avLst/>
              <a:gdLst/>
              <a:ahLst/>
              <a:cxnLst/>
              <a:rect l="l" t="t" r="r" b="b"/>
              <a:pathLst>
                <a:path w="594641" h="4471023" extrusionOk="0">
                  <a:moveTo>
                    <a:pt x="207563" y="1800751"/>
                  </a:moveTo>
                  <a:lnTo>
                    <a:pt x="218783" y="1475381"/>
                  </a:lnTo>
                  <a:lnTo>
                    <a:pt x="241222" y="1279038"/>
                  </a:lnTo>
                  <a:lnTo>
                    <a:pt x="241222" y="403907"/>
                  </a:lnTo>
                  <a:lnTo>
                    <a:pt x="241222" y="286100"/>
                  </a:lnTo>
                  <a:lnTo>
                    <a:pt x="224393" y="235612"/>
                  </a:lnTo>
                  <a:lnTo>
                    <a:pt x="196344" y="179514"/>
                  </a:lnTo>
                  <a:lnTo>
                    <a:pt x="157075" y="140245"/>
                  </a:lnTo>
                  <a:lnTo>
                    <a:pt x="95367" y="95367"/>
                  </a:lnTo>
                  <a:lnTo>
                    <a:pt x="39269" y="61708"/>
                  </a:lnTo>
                  <a:lnTo>
                    <a:pt x="11220" y="33659"/>
                  </a:lnTo>
                  <a:lnTo>
                    <a:pt x="0" y="11219"/>
                  </a:lnTo>
                  <a:lnTo>
                    <a:pt x="11220" y="0"/>
                  </a:lnTo>
                  <a:lnTo>
                    <a:pt x="56098" y="0"/>
                  </a:lnTo>
                  <a:lnTo>
                    <a:pt x="140246" y="11219"/>
                  </a:lnTo>
                  <a:lnTo>
                    <a:pt x="246832" y="44878"/>
                  </a:lnTo>
                  <a:lnTo>
                    <a:pt x="330979" y="84147"/>
                  </a:lnTo>
                  <a:lnTo>
                    <a:pt x="403907" y="129026"/>
                  </a:lnTo>
                  <a:lnTo>
                    <a:pt x="471225" y="179514"/>
                  </a:lnTo>
                  <a:lnTo>
                    <a:pt x="527323" y="224392"/>
                  </a:lnTo>
                  <a:lnTo>
                    <a:pt x="560982" y="258051"/>
                  </a:lnTo>
                  <a:lnTo>
                    <a:pt x="583421" y="286100"/>
                  </a:lnTo>
                  <a:lnTo>
                    <a:pt x="594641" y="325369"/>
                  </a:lnTo>
                  <a:lnTo>
                    <a:pt x="572201" y="364638"/>
                  </a:lnTo>
                  <a:lnTo>
                    <a:pt x="532933" y="403907"/>
                  </a:lnTo>
                  <a:lnTo>
                    <a:pt x="510493" y="448785"/>
                  </a:lnTo>
                  <a:lnTo>
                    <a:pt x="476835" y="622689"/>
                  </a:lnTo>
                  <a:lnTo>
                    <a:pt x="454395" y="875131"/>
                  </a:lnTo>
                  <a:lnTo>
                    <a:pt x="437566" y="1222940"/>
                  </a:lnTo>
                  <a:lnTo>
                    <a:pt x="415127" y="1424893"/>
                  </a:lnTo>
                  <a:cubicBezTo>
                    <a:pt x="416997" y="1709124"/>
                    <a:pt x="418866" y="1993354"/>
                    <a:pt x="420736" y="2277585"/>
                  </a:cubicBezTo>
                  <a:lnTo>
                    <a:pt x="426346" y="2788078"/>
                  </a:lnTo>
                  <a:lnTo>
                    <a:pt x="431956" y="3287352"/>
                  </a:lnTo>
                  <a:lnTo>
                    <a:pt x="437566" y="3702478"/>
                  </a:lnTo>
                  <a:lnTo>
                    <a:pt x="443176" y="3960530"/>
                  </a:lnTo>
                  <a:lnTo>
                    <a:pt x="443176" y="4089556"/>
                  </a:lnTo>
                  <a:lnTo>
                    <a:pt x="415127" y="4274680"/>
                  </a:lnTo>
                  <a:lnTo>
                    <a:pt x="387078" y="4386876"/>
                  </a:lnTo>
                  <a:lnTo>
                    <a:pt x="353419" y="4448584"/>
                  </a:lnTo>
                  <a:lnTo>
                    <a:pt x="319760" y="4471023"/>
                  </a:lnTo>
                  <a:lnTo>
                    <a:pt x="286101" y="4471023"/>
                  </a:lnTo>
                  <a:lnTo>
                    <a:pt x="258052" y="4442974"/>
                  </a:lnTo>
                  <a:lnTo>
                    <a:pt x="213173" y="4347607"/>
                  </a:lnTo>
                  <a:lnTo>
                    <a:pt x="168295" y="4162483"/>
                  </a:lnTo>
                  <a:lnTo>
                    <a:pt x="134636" y="3915651"/>
                  </a:lnTo>
                  <a:lnTo>
                    <a:pt x="129026" y="3859553"/>
                  </a:lnTo>
                  <a:lnTo>
                    <a:pt x="151465" y="3764186"/>
                  </a:lnTo>
                  <a:lnTo>
                    <a:pt x="173905" y="3601502"/>
                  </a:lnTo>
                  <a:lnTo>
                    <a:pt x="190734" y="3438817"/>
                  </a:lnTo>
                  <a:lnTo>
                    <a:pt x="196344" y="3074179"/>
                  </a:lnTo>
                  <a:lnTo>
                    <a:pt x="190734" y="2535637"/>
                  </a:lnTo>
                  <a:lnTo>
                    <a:pt x="207563" y="180075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83;p9">
              <a:extLst>
                <a:ext uri="{FF2B5EF4-FFF2-40B4-BE49-F238E27FC236}">
                  <a16:creationId xmlns:a16="http://schemas.microsoft.com/office/drawing/2014/main" id="{9A83BF2A-9B46-2645-AED8-89DC986BEDB2}"/>
                </a:ext>
              </a:extLst>
            </p:cNvPr>
            <p:cNvSpPr/>
            <p:nvPr/>
          </p:nvSpPr>
          <p:spPr>
            <a:xfrm>
              <a:off x="3005138" y="3656013"/>
              <a:ext cx="1728787" cy="1066800"/>
            </a:xfrm>
            <a:custGeom>
              <a:avLst/>
              <a:gdLst/>
              <a:ahLst/>
              <a:cxnLst/>
              <a:rect l="l" t="t" r="r" b="b"/>
              <a:pathLst>
                <a:path w="1728787" h="1066800" extrusionOk="0">
                  <a:moveTo>
                    <a:pt x="745331" y="483394"/>
                  </a:moveTo>
                  <a:lnTo>
                    <a:pt x="352425" y="659606"/>
                  </a:lnTo>
                  <a:lnTo>
                    <a:pt x="73818" y="785812"/>
                  </a:lnTo>
                  <a:lnTo>
                    <a:pt x="0" y="812006"/>
                  </a:lnTo>
                  <a:lnTo>
                    <a:pt x="123825" y="1066800"/>
                  </a:lnTo>
                  <a:lnTo>
                    <a:pt x="178593" y="1028700"/>
                  </a:lnTo>
                  <a:lnTo>
                    <a:pt x="350043" y="921544"/>
                  </a:lnTo>
                  <a:lnTo>
                    <a:pt x="645318" y="742950"/>
                  </a:lnTo>
                  <a:lnTo>
                    <a:pt x="952500" y="561975"/>
                  </a:lnTo>
                  <a:lnTo>
                    <a:pt x="1154906" y="461962"/>
                  </a:lnTo>
                  <a:lnTo>
                    <a:pt x="1333500" y="335756"/>
                  </a:lnTo>
                  <a:lnTo>
                    <a:pt x="1614487" y="133350"/>
                  </a:lnTo>
                  <a:lnTo>
                    <a:pt x="1712118" y="64294"/>
                  </a:lnTo>
                  <a:lnTo>
                    <a:pt x="1719262" y="52387"/>
                  </a:lnTo>
                  <a:lnTo>
                    <a:pt x="1728787" y="28575"/>
                  </a:lnTo>
                  <a:lnTo>
                    <a:pt x="1728787" y="9525"/>
                  </a:lnTo>
                  <a:lnTo>
                    <a:pt x="1712118" y="0"/>
                  </a:lnTo>
                  <a:lnTo>
                    <a:pt x="1666875" y="16669"/>
                  </a:lnTo>
                  <a:lnTo>
                    <a:pt x="1443037" y="135731"/>
                  </a:lnTo>
                  <a:lnTo>
                    <a:pt x="1135856" y="297656"/>
                  </a:lnTo>
                  <a:lnTo>
                    <a:pt x="883443" y="421481"/>
                  </a:lnTo>
                  <a:lnTo>
                    <a:pt x="745331" y="48339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84;p9">
              <a:extLst>
                <a:ext uri="{FF2B5EF4-FFF2-40B4-BE49-F238E27FC236}">
                  <a16:creationId xmlns:a16="http://schemas.microsoft.com/office/drawing/2014/main" id="{F45E0040-151F-6B45-83C9-494AFFA5C753}"/>
                </a:ext>
              </a:extLst>
            </p:cNvPr>
            <p:cNvSpPr/>
            <p:nvPr/>
          </p:nvSpPr>
          <p:spPr>
            <a:xfrm>
              <a:off x="5091113" y="2801938"/>
              <a:ext cx="2352675" cy="558800"/>
            </a:xfrm>
            <a:custGeom>
              <a:avLst/>
              <a:gdLst/>
              <a:ahLst/>
              <a:cxnLst/>
              <a:rect l="l" t="t" r="r" b="b"/>
              <a:pathLst>
                <a:path w="2352675" h="557213" extrusionOk="0">
                  <a:moveTo>
                    <a:pt x="1426368" y="102394"/>
                  </a:moveTo>
                  <a:lnTo>
                    <a:pt x="940593" y="176213"/>
                  </a:lnTo>
                  <a:lnTo>
                    <a:pt x="669131" y="216694"/>
                  </a:lnTo>
                  <a:lnTo>
                    <a:pt x="516731" y="240507"/>
                  </a:lnTo>
                  <a:lnTo>
                    <a:pt x="411956" y="250032"/>
                  </a:lnTo>
                  <a:lnTo>
                    <a:pt x="342900" y="252413"/>
                  </a:lnTo>
                  <a:lnTo>
                    <a:pt x="250031" y="240507"/>
                  </a:lnTo>
                  <a:lnTo>
                    <a:pt x="178593" y="221457"/>
                  </a:lnTo>
                  <a:lnTo>
                    <a:pt x="130968" y="200025"/>
                  </a:lnTo>
                  <a:lnTo>
                    <a:pt x="0" y="157163"/>
                  </a:lnTo>
                  <a:lnTo>
                    <a:pt x="40481" y="304800"/>
                  </a:lnTo>
                  <a:lnTo>
                    <a:pt x="95250" y="340519"/>
                  </a:lnTo>
                  <a:lnTo>
                    <a:pt x="142875" y="369094"/>
                  </a:lnTo>
                  <a:lnTo>
                    <a:pt x="190500" y="392907"/>
                  </a:lnTo>
                  <a:lnTo>
                    <a:pt x="235743" y="411957"/>
                  </a:lnTo>
                  <a:lnTo>
                    <a:pt x="266700" y="423863"/>
                  </a:lnTo>
                  <a:lnTo>
                    <a:pt x="304800" y="438150"/>
                  </a:lnTo>
                  <a:lnTo>
                    <a:pt x="357187" y="445294"/>
                  </a:lnTo>
                  <a:lnTo>
                    <a:pt x="531018" y="421482"/>
                  </a:lnTo>
                  <a:lnTo>
                    <a:pt x="809625" y="371475"/>
                  </a:lnTo>
                  <a:lnTo>
                    <a:pt x="1062037" y="330994"/>
                  </a:lnTo>
                  <a:lnTo>
                    <a:pt x="1266825" y="300038"/>
                  </a:lnTo>
                  <a:lnTo>
                    <a:pt x="1545431" y="261938"/>
                  </a:lnTo>
                  <a:lnTo>
                    <a:pt x="1807368" y="226219"/>
                  </a:lnTo>
                  <a:lnTo>
                    <a:pt x="1871662" y="223838"/>
                  </a:lnTo>
                  <a:lnTo>
                    <a:pt x="1902618" y="230982"/>
                  </a:lnTo>
                  <a:lnTo>
                    <a:pt x="1933575" y="252413"/>
                  </a:lnTo>
                  <a:lnTo>
                    <a:pt x="2271712" y="557213"/>
                  </a:lnTo>
                  <a:lnTo>
                    <a:pt x="2297906" y="523875"/>
                  </a:lnTo>
                  <a:lnTo>
                    <a:pt x="2326481" y="490538"/>
                  </a:lnTo>
                  <a:lnTo>
                    <a:pt x="2343150" y="457200"/>
                  </a:lnTo>
                  <a:lnTo>
                    <a:pt x="2350293" y="433388"/>
                  </a:lnTo>
                  <a:lnTo>
                    <a:pt x="2352675" y="402432"/>
                  </a:lnTo>
                  <a:lnTo>
                    <a:pt x="2350293" y="371475"/>
                  </a:lnTo>
                  <a:lnTo>
                    <a:pt x="2338387" y="342900"/>
                  </a:lnTo>
                  <a:lnTo>
                    <a:pt x="2324100" y="328613"/>
                  </a:lnTo>
                  <a:lnTo>
                    <a:pt x="2286000" y="285750"/>
                  </a:lnTo>
                  <a:lnTo>
                    <a:pt x="2209800" y="200025"/>
                  </a:lnTo>
                  <a:lnTo>
                    <a:pt x="2112168" y="109538"/>
                  </a:lnTo>
                  <a:lnTo>
                    <a:pt x="2078831" y="78582"/>
                  </a:lnTo>
                  <a:lnTo>
                    <a:pt x="2026443" y="47625"/>
                  </a:lnTo>
                  <a:lnTo>
                    <a:pt x="1964531" y="23813"/>
                  </a:lnTo>
                  <a:lnTo>
                    <a:pt x="1914525" y="7144"/>
                  </a:lnTo>
                  <a:lnTo>
                    <a:pt x="1895475" y="2382"/>
                  </a:lnTo>
                  <a:lnTo>
                    <a:pt x="1888331" y="0"/>
                  </a:lnTo>
                  <a:lnTo>
                    <a:pt x="1876425" y="4763"/>
                  </a:lnTo>
                  <a:lnTo>
                    <a:pt x="1833562" y="33338"/>
                  </a:lnTo>
                  <a:lnTo>
                    <a:pt x="1802606" y="47625"/>
                  </a:lnTo>
                  <a:lnTo>
                    <a:pt x="1678781" y="64294"/>
                  </a:lnTo>
                  <a:lnTo>
                    <a:pt x="1426368" y="10239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85;p9">
              <a:extLst>
                <a:ext uri="{FF2B5EF4-FFF2-40B4-BE49-F238E27FC236}">
                  <a16:creationId xmlns:a16="http://schemas.microsoft.com/office/drawing/2014/main" id="{74720A29-6EED-194C-BFFA-03D1608211A0}"/>
                </a:ext>
              </a:extLst>
            </p:cNvPr>
            <p:cNvSpPr/>
            <p:nvPr/>
          </p:nvSpPr>
          <p:spPr>
            <a:xfrm>
              <a:off x="5857875" y="3048000"/>
              <a:ext cx="1530350" cy="3054350"/>
            </a:xfrm>
            <a:custGeom>
              <a:avLst/>
              <a:gdLst/>
              <a:ahLst/>
              <a:cxnLst/>
              <a:rect l="l" t="t" r="r" b="b"/>
              <a:pathLst>
                <a:path w="1530896" h="3053516" extrusionOk="0">
                  <a:moveTo>
                    <a:pt x="1146104" y="1315743"/>
                  </a:moveTo>
                  <a:lnTo>
                    <a:pt x="1249543" y="1026114"/>
                  </a:lnTo>
                  <a:lnTo>
                    <a:pt x="1344706" y="748897"/>
                  </a:lnTo>
                  <a:lnTo>
                    <a:pt x="1431595" y="484094"/>
                  </a:lnTo>
                  <a:lnTo>
                    <a:pt x="1464696" y="376517"/>
                  </a:lnTo>
                  <a:lnTo>
                    <a:pt x="1477108" y="343417"/>
                  </a:lnTo>
                  <a:lnTo>
                    <a:pt x="1485383" y="326867"/>
                  </a:lnTo>
                  <a:lnTo>
                    <a:pt x="1530896" y="268941"/>
                  </a:lnTo>
                  <a:lnTo>
                    <a:pt x="1170929" y="0"/>
                  </a:lnTo>
                  <a:lnTo>
                    <a:pt x="1191617" y="45513"/>
                  </a:lnTo>
                  <a:lnTo>
                    <a:pt x="1195754" y="78613"/>
                  </a:lnTo>
                  <a:lnTo>
                    <a:pt x="1204029" y="132401"/>
                  </a:lnTo>
                  <a:lnTo>
                    <a:pt x="1199892" y="244115"/>
                  </a:lnTo>
                  <a:lnTo>
                    <a:pt x="1191617" y="331004"/>
                  </a:lnTo>
                  <a:lnTo>
                    <a:pt x="1129553" y="620633"/>
                  </a:lnTo>
                  <a:lnTo>
                    <a:pt x="972326" y="1113002"/>
                  </a:lnTo>
                  <a:lnTo>
                    <a:pt x="815099" y="1518483"/>
                  </a:lnTo>
                  <a:lnTo>
                    <a:pt x="633047" y="1940514"/>
                  </a:lnTo>
                  <a:lnTo>
                    <a:pt x="475820" y="2250830"/>
                  </a:lnTo>
                  <a:lnTo>
                    <a:pt x="318592" y="2515634"/>
                  </a:lnTo>
                  <a:lnTo>
                    <a:pt x="277217" y="2573560"/>
                  </a:lnTo>
                  <a:lnTo>
                    <a:pt x="244116" y="2602523"/>
                  </a:lnTo>
                  <a:lnTo>
                    <a:pt x="194466" y="2631486"/>
                  </a:lnTo>
                  <a:lnTo>
                    <a:pt x="0" y="2912839"/>
                  </a:lnTo>
                  <a:lnTo>
                    <a:pt x="4138" y="2974903"/>
                  </a:lnTo>
                  <a:lnTo>
                    <a:pt x="20688" y="3024553"/>
                  </a:lnTo>
                  <a:lnTo>
                    <a:pt x="41376" y="3049379"/>
                  </a:lnTo>
                  <a:lnTo>
                    <a:pt x="53789" y="3053516"/>
                  </a:lnTo>
                  <a:lnTo>
                    <a:pt x="91027" y="3045241"/>
                  </a:lnTo>
                  <a:lnTo>
                    <a:pt x="148953" y="3016278"/>
                  </a:lnTo>
                  <a:lnTo>
                    <a:pt x="219291" y="2966628"/>
                  </a:lnTo>
                  <a:lnTo>
                    <a:pt x="318592" y="2875601"/>
                  </a:lnTo>
                  <a:lnTo>
                    <a:pt x="438581" y="2734924"/>
                  </a:lnTo>
                  <a:lnTo>
                    <a:pt x="566846" y="2552872"/>
                  </a:lnTo>
                  <a:lnTo>
                    <a:pt x="686835" y="2350132"/>
                  </a:lnTo>
                  <a:lnTo>
                    <a:pt x="794411" y="2143254"/>
                  </a:lnTo>
                  <a:lnTo>
                    <a:pt x="906125" y="1903276"/>
                  </a:lnTo>
                  <a:lnTo>
                    <a:pt x="1063353" y="1522620"/>
                  </a:lnTo>
                  <a:lnTo>
                    <a:pt x="1146104" y="131574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86;p9">
              <a:extLst>
                <a:ext uri="{FF2B5EF4-FFF2-40B4-BE49-F238E27FC236}">
                  <a16:creationId xmlns:a16="http://schemas.microsoft.com/office/drawing/2014/main" id="{831AF8E1-628F-5640-847F-00C9FD604002}"/>
                </a:ext>
              </a:extLst>
            </p:cNvPr>
            <p:cNvSpPr/>
            <p:nvPr/>
          </p:nvSpPr>
          <p:spPr>
            <a:xfrm>
              <a:off x="5437188" y="5548313"/>
              <a:ext cx="639762" cy="463550"/>
            </a:xfrm>
            <a:custGeom>
              <a:avLst/>
              <a:gdLst/>
              <a:ahLst/>
              <a:cxnLst/>
              <a:rect l="l" t="t" r="r" b="b"/>
              <a:pathLst>
                <a:path w="640556" h="464343" extrusionOk="0">
                  <a:moveTo>
                    <a:pt x="164306" y="130968"/>
                  </a:moveTo>
                  <a:lnTo>
                    <a:pt x="85725" y="76200"/>
                  </a:lnTo>
                  <a:lnTo>
                    <a:pt x="23812" y="42862"/>
                  </a:lnTo>
                  <a:lnTo>
                    <a:pt x="2381" y="26193"/>
                  </a:lnTo>
                  <a:lnTo>
                    <a:pt x="0" y="16668"/>
                  </a:lnTo>
                  <a:lnTo>
                    <a:pt x="7144" y="7143"/>
                  </a:lnTo>
                  <a:lnTo>
                    <a:pt x="26194" y="0"/>
                  </a:lnTo>
                  <a:lnTo>
                    <a:pt x="69056" y="11906"/>
                  </a:lnTo>
                  <a:lnTo>
                    <a:pt x="145256" y="40481"/>
                  </a:lnTo>
                  <a:lnTo>
                    <a:pt x="261937" y="90487"/>
                  </a:lnTo>
                  <a:lnTo>
                    <a:pt x="407194" y="142875"/>
                  </a:lnTo>
                  <a:lnTo>
                    <a:pt x="457200" y="154781"/>
                  </a:lnTo>
                  <a:lnTo>
                    <a:pt x="502444" y="159543"/>
                  </a:lnTo>
                  <a:lnTo>
                    <a:pt x="547687" y="157162"/>
                  </a:lnTo>
                  <a:lnTo>
                    <a:pt x="588169" y="150018"/>
                  </a:lnTo>
                  <a:lnTo>
                    <a:pt x="640556" y="119062"/>
                  </a:lnTo>
                  <a:lnTo>
                    <a:pt x="426244" y="464343"/>
                  </a:lnTo>
                  <a:lnTo>
                    <a:pt x="419100" y="397668"/>
                  </a:lnTo>
                  <a:lnTo>
                    <a:pt x="404812" y="357187"/>
                  </a:lnTo>
                  <a:lnTo>
                    <a:pt x="381000" y="316706"/>
                  </a:lnTo>
                  <a:lnTo>
                    <a:pt x="333375" y="266700"/>
                  </a:lnTo>
                  <a:lnTo>
                    <a:pt x="283369" y="219075"/>
                  </a:lnTo>
                  <a:lnTo>
                    <a:pt x="219075" y="166687"/>
                  </a:lnTo>
                  <a:lnTo>
                    <a:pt x="164306" y="1309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87;p9">
              <a:extLst>
                <a:ext uri="{FF2B5EF4-FFF2-40B4-BE49-F238E27FC236}">
                  <a16:creationId xmlns:a16="http://schemas.microsoft.com/office/drawing/2014/main" id="{40A0F736-D3C3-864E-A381-CC1069398BD9}"/>
                </a:ext>
              </a:extLst>
            </p:cNvPr>
            <p:cNvSpPr/>
            <p:nvPr/>
          </p:nvSpPr>
          <p:spPr>
            <a:xfrm>
              <a:off x="4524375" y="3141663"/>
              <a:ext cx="1265238" cy="1393825"/>
            </a:xfrm>
            <a:custGeom>
              <a:avLst/>
              <a:gdLst/>
              <a:ahLst/>
              <a:cxnLst/>
              <a:rect l="l" t="t" r="r" b="b"/>
              <a:pathLst>
                <a:path w="1264444" h="1395412" extrusionOk="0">
                  <a:moveTo>
                    <a:pt x="695325" y="581025"/>
                  </a:moveTo>
                  <a:lnTo>
                    <a:pt x="778669" y="461962"/>
                  </a:lnTo>
                  <a:lnTo>
                    <a:pt x="854869" y="350044"/>
                  </a:lnTo>
                  <a:lnTo>
                    <a:pt x="923925" y="235744"/>
                  </a:lnTo>
                  <a:lnTo>
                    <a:pt x="938213" y="197644"/>
                  </a:lnTo>
                  <a:lnTo>
                    <a:pt x="938213" y="180975"/>
                  </a:lnTo>
                  <a:lnTo>
                    <a:pt x="933450" y="152400"/>
                  </a:lnTo>
                  <a:lnTo>
                    <a:pt x="923925" y="123825"/>
                  </a:lnTo>
                  <a:lnTo>
                    <a:pt x="900113" y="83344"/>
                  </a:lnTo>
                  <a:lnTo>
                    <a:pt x="892969" y="0"/>
                  </a:lnTo>
                  <a:lnTo>
                    <a:pt x="1069181" y="88106"/>
                  </a:lnTo>
                  <a:lnTo>
                    <a:pt x="1162050" y="142875"/>
                  </a:lnTo>
                  <a:lnTo>
                    <a:pt x="1221581" y="188119"/>
                  </a:lnTo>
                  <a:lnTo>
                    <a:pt x="1254919" y="226219"/>
                  </a:lnTo>
                  <a:lnTo>
                    <a:pt x="1264444" y="245269"/>
                  </a:lnTo>
                  <a:lnTo>
                    <a:pt x="1264444" y="257175"/>
                  </a:lnTo>
                  <a:lnTo>
                    <a:pt x="1228725" y="276225"/>
                  </a:lnTo>
                  <a:lnTo>
                    <a:pt x="1176338" y="316706"/>
                  </a:lnTo>
                  <a:lnTo>
                    <a:pt x="1085850" y="397669"/>
                  </a:lnTo>
                  <a:lnTo>
                    <a:pt x="1052513" y="435769"/>
                  </a:lnTo>
                  <a:lnTo>
                    <a:pt x="959644" y="557212"/>
                  </a:lnTo>
                  <a:lnTo>
                    <a:pt x="840581" y="700087"/>
                  </a:lnTo>
                  <a:lnTo>
                    <a:pt x="719138" y="833437"/>
                  </a:lnTo>
                  <a:lnTo>
                    <a:pt x="569119" y="981075"/>
                  </a:lnTo>
                  <a:lnTo>
                    <a:pt x="407194" y="1123950"/>
                  </a:lnTo>
                  <a:lnTo>
                    <a:pt x="235744" y="1262062"/>
                  </a:lnTo>
                  <a:lnTo>
                    <a:pt x="59531" y="1381125"/>
                  </a:lnTo>
                  <a:lnTo>
                    <a:pt x="26194" y="1395412"/>
                  </a:lnTo>
                  <a:lnTo>
                    <a:pt x="11906" y="1393031"/>
                  </a:lnTo>
                  <a:lnTo>
                    <a:pt x="0" y="1381125"/>
                  </a:lnTo>
                  <a:lnTo>
                    <a:pt x="4763" y="1362075"/>
                  </a:lnTo>
                  <a:lnTo>
                    <a:pt x="14288" y="1335881"/>
                  </a:lnTo>
                  <a:lnTo>
                    <a:pt x="69056" y="1281112"/>
                  </a:lnTo>
                  <a:lnTo>
                    <a:pt x="209550" y="1150144"/>
                  </a:lnTo>
                  <a:lnTo>
                    <a:pt x="404813" y="942975"/>
                  </a:lnTo>
                  <a:lnTo>
                    <a:pt x="564356" y="752475"/>
                  </a:lnTo>
                  <a:lnTo>
                    <a:pt x="695325" y="5810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88;p9">
              <a:extLst>
                <a:ext uri="{FF2B5EF4-FFF2-40B4-BE49-F238E27FC236}">
                  <a16:creationId xmlns:a16="http://schemas.microsoft.com/office/drawing/2014/main" id="{78F0A22C-C9D1-DC4D-8FCC-A99C8EC0378D}"/>
                </a:ext>
              </a:extLst>
            </p:cNvPr>
            <p:cNvSpPr/>
            <p:nvPr/>
          </p:nvSpPr>
          <p:spPr>
            <a:xfrm>
              <a:off x="4733925" y="3067050"/>
              <a:ext cx="1806575" cy="2311400"/>
            </a:xfrm>
            <a:custGeom>
              <a:avLst/>
              <a:gdLst/>
              <a:ahLst/>
              <a:cxnLst/>
              <a:rect l="l" t="t" r="r" b="b"/>
              <a:pathLst>
                <a:path w="1806575" h="2311400" extrusionOk="0">
                  <a:moveTo>
                    <a:pt x="1136650" y="968375"/>
                  </a:moveTo>
                  <a:lnTo>
                    <a:pt x="1314450" y="650875"/>
                  </a:lnTo>
                  <a:lnTo>
                    <a:pt x="1441450" y="396875"/>
                  </a:lnTo>
                  <a:lnTo>
                    <a:pt x="1495425" y="273050"/>
                  </a:lnTo>
                  <a:lnTo>
                    <a:pt x="1501775" y="247650"/>
                  </a:lnTo>
                  <a:lnTo>
                    <a:pt x="1498600" y="215900"/>
                  </a:lnTo>
                  <a:lnTo>
                    <a:pt x="1476375" y="161925"/>
                  </a:lnTo>
                  <a:lnTo>
                    <a:pt x="1454150" y="127000"/>
                  </a:lnTo>
                  <a:lnTo>
                    <a:pt x="1419225" y="95250"/>
                  </a:lnTo>
                  <a:lnTo>
                    <a:pt x="1393825" y="76200"/>
                  </a:lnTo>
                  <a:lnTo>
                    <a:pt x="1346200" y="47625"/>
                  </a:lnTo>
                  <a:lnTo>
                    <a:pt x="1362075" y="0"/>
                  </a:lnTo>
                  <a:lnTo>
                    <a:pt x="1558925" y="38100"/>
                  </a:lnTo>
                  <a:lnTo>
                    <a:pt x="1641475" y="95250"/>
                  </a:lnTo>
                  <a:lnTo>
                    <a:pt x="1695450" y="136525"/>
                  </a:lnTo>
                  <a:lnTo>
                    <a:pt x="1743075" y="190500"/>
                  </a:lnTo>
                  <a:lnTo>
                    <a:pt x="1784350" y="244475"/>
                  </a:lnTo>
                  <a:lnTo>
                    <a:pt x="1803400" y="276225"/>
                  </a:lnTo>
                  <a:lnTo>
                    <a:pt x="1806575" y="295275"/>
                  </a:lnTo>
                  <a:lnTo>
                    <a:pt x="1771650" y="323850"/>
                  </a:lnTo>
                  <a:lnTo>
                    <a:pt x="1743075" y="352425"/>
                  </a:lnTo>
                  <a:lnTo>
                    <a:pt x="1708150" y="396875"/>
                  </a:lnTo>
                  <a:lnTo>
                    <a:pt x="1616075" y="558800"/>
                  </a:lnTo>
                  <a:lnTo>
                    <a:pt x="1524000" y="723900"/>
                  </a:lnTo>
                  <a:lnTo>
                    <a:pt x="1397000" y="917575"/>
                  </a:lnTo>
                  <a:lnTo>
                    <a:pt x="1270000" y="1120775"/>
                  </a:lnTo>
                  <a:lnTo>
                    <a:pt x="1136650" y="1308100"/>
                  </a:lnTo>
                  <a:lnTo>
                    <a:pt x="965200" y="1520825"/>
                  </a:lnTo>
                  <a:lnTo>
                    <a:pt x="793750" y="1689100"/>
                  </a:lnTo>
                  <a:lnTo>
                    <a:pt x="619125" y="1857375"/>
                  </a:lnTo>
                  <a:lnTo>
                    <a:pt x="406400" y="2038350"/>
                  </a:lnTo>
                  <a:lnTo>
                    <a:pt x="168275" y="2222500"/>
                  </a:lnTo>
                  <a:lnTo>
                    <a:pt x="82550" y="2282825"/>
                  </a:lnTo>
                  <a:lnTo>
                    <a:pt x="34925" y="2308225"/>
                  </a:lnTo>
                  <a:lnTo>
                    <a:pt x="6350" y="2311400"/>
                  </a:lnTo>
                  <a:lnTo>
                    <a:pt x="0" y="2298700"/>
                  </a:lnTo>
                  <a:lnTo>
                    <a:pt x="0" y="2276475"/>
                  </a:lnTo>
                  <a:lnTo>
                    <a:pt x="15875" y="2241550"/>
                  </a:lnTo>
                  <a:lnTo>
                    <a:pt x="149225" y="2133600"/>
                  </a:lnTo>
                  <a:lnTo>
                    <a:pt x="339725" y="1958975"/>
                  </a:lnTo>
                  <a:lnTo>
                    <a:pt x="549275" y="1743075"/>
                  </a:lnTo>
                  <a:lnTo>
                    <a:pt x="704850" y="1571625"/>
                  </a:lnTo>
                  <a:lnTo>
                    <a:pt x="876300" y="1355725"/>
                  </a:lnTo>
                  <a:lnTo>
                    <a:pt x="1066800" y="1089025"/>
                  </a:lnTo>
                  <a:lnTo>
                    <a:pt x="1136650" y="9683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8" name="Google Shape;193;p10">
            <a:extLst>
              <a:ext uri="{FF2B5EF4-FFF2-40B4-BE49-F238E27FC236}">
                <a16:creationId xmlns:a16="http://schemas.microsoft.com/office/drawing/2014/main" id="{6A3F9C11-BDA6-774C-A5C9-B53E875B71E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5238" y="1528763"/>
            <a:ext cx="4756150" cy="447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テキスト ボックス 5">
            <a:extLst>
              <a:ext uri="{FF2B5EF4-FFF2-40B4-BE49-F238E27FC236}">
                <a16:creationId xmlns:a16="http://schemas.microsoft.com/office/drawing/2014/main" id="{8BCB115E-9BA0-47D5-B7FB-1AC6262D6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634" y="1990136"/>
            <a:ext cx="710188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パラリンピックが目指すもの　　　　　　　　指 者 平 転 球 乗 等 筆 横 反 期 帳 君 秒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話したいな、わたしのすきな時間　　　　　　集 代 深 安 全 第 宮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案内の手紙を書こう　　　　　　　　　　　　相 命 流 商 県 区 丁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漢字の読み方　　　　　　　　　　　　　　　炭 問 暑 列 談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モチモチの木　　　　　　　　　　　　　　　両 死 鼻 神 祭 歯 医 薬 箱 他 有 申 打 童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自分の考えを伝えよう　　　　　　　　　　　礼 旅 島 湖 族 放 銀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本をしょうかいしよう　　　　　　　　　　　庫 係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俳句に親しもう　　　　　　　　　　　　　　短 注 待 畑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心が動いたことを詩で表そう　　　　　　　　決 勝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言葉でつたえ合う　　　　　　　　　　　　　港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人をつつむ形ー世界の家めぐり　　　　　　　写 根 羊 式 登 飲 農 橋 業 軽 洋 昭 倍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外国のことをしょうかいしよう　　　　　　　州 品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ゆうすげ村の小さな旅館　　　　　　　　　　息 階 重 去 昔 幸 急 具 福 病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漢字の組み立てと意味　　　　　　　　　　　柱 笛 波 級</a:t>
            </a:r>
          </a:p>
        </p:txBody>
      </p:sp>
      <p:sp>
        <p:nvSpPr>
          <p:cNvPr id="5123" name="テキスト ボックス 9">
            <a:extLst>
              <a:ext uri="{FF2B5EF4-FFF2-40B4-BE49-F238E27FC236}">
                <a16:creationId xmlns:a16="http://schemas.microsoft.com/office/drawing/2014/main" id="{92DD9C24-7F09-463A-9AD8-69BF5D958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967" y="867398"/>
            <a:ext cx="7196038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9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東京書籍 </a:t>
            </a:r>
            <a:r>
              <a:rPr lang="en-US" altLang="ja-JP" sz="19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lang="ja-JP" altLang="en-US" sz="19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年生の漢字一覧（</a:t>
            </a:r>
            <a:r>
              <a:rPr lang="en-US" altLang="ja-JP" sz="19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2/2</a:t>
            </a:r>
            <a:r>
              <a:rPr lang="ja-JP" altLang="en-US" sz="195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F13D036-6D90-4493-B195-8A1CC4521202}"/>
              </a:ext>
            </a:extLst>
          </p:cNvPr>
          <p:cNvSpPr/>
          <p:nvPr/>
        </p:nvSpPr>
        <p:spPr>
          <a:xfrm>
            <a:off x="545198" y="1510066"/>
            <a:ext cx="701675" cy="29279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138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下巻</a:t>
            </a:r>
          </a:p>
        </p:txBody>
      </p:sp>
    </p:spTree>
    <p:extLst>
      <p:ext uri="{BB962C8B-B14F-4D97-AF65-F5344CB8AC3E}">
        <p14:creationId xmlns:p14="http://schemas.microsoft.com/office/powerpoint/2010/main" val="20152431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4925" y="1553161"/>
            <a:ext cx="4756150" cy="447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9"/>
          <p:cNvSpPr txBox="1"/>
          <p:nvPr/>
        </p:nvSpPr>
        <p:spPr>
          <a:xfrm>
            <a:off x="5308600" y="6813376"/>
            <a:ext cx="264479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岸</a:t>
            </a:r>
            <a:endParaRPr/>
          </a:p>
        </p:txBody>
      </p:sp>
      <p:sp>
        <p:nvSpPr>
          <p:cNvPr id="288" name="Google Shape;288;p19"/>
          <p:cNvSpPr/>
          <p:nvPr/>
        </p:nvSpPr>
        <p:spPr>
          <a:xfrm>
            <a:off x="4672013" y="1366838"/>
            <a:ext cx="542925" cy="995362"/>
          </a:xfrm>
          <a:custGeom>
            <a:avLst/>
            <a:gdLst/>
            <a:ahLst/>
            <a:cxnLst/>
            <a:rect l="l" t="t" r="r" b="b"/>
            <a:pathLst>
              <a:path w="542925" h="995362" extrusionOk="0">
                <a:moveTo>
                  <a:pt x="207168" y="664368"/>
                </a:moveTo>
                <a:lnTo>
                  <a:pt x="207168" y="338137"/>
                </a:lnTo>
                <a:lnTo>
                  <a:pt x="207168" y="300037"/>
                </a:lnTo>
                <a:lnTo>
                  <a:pt x="197643" y="257175"/>
                </a:lnTo>
                <a:lnTo>
                  <a:pt x="161925" y="207168"/>
                </a:lnTo>
                <a:lnTo>
                  <a:pt x="76200" y="114300"/>
                </a:lnTo>
                <a:lnTo>
                  <a:pt x="33337" y="78581"/>
                </a:lnTo>
                <a:lnTo>
                  <a:pt x="11906" y="64293"/>
                </a:lnTo>
                <a:lnTo>
                  <a:pt x="2381" y="47625"/>
                </a:lnTo>
                <a:lnTo>
                  <a:pt x="0" y="35718"/>
                </a:lnTo>
                <a:lnTo>
                  <a:pt x="4762" y="16668"/>
                </a:lnTo>
                <a:lnTo>
                  <a:pt x="21431" y="4762"/>
                </a:lnTo>
                <a:lnTo>
                  <a:pt x="40481" y="0"/>
                </a:lnTo>
                <a:lnTo>
                  <a:pt x="128587" y="19050"/>
                </a:lnTo>
                <a:lnTo>
                  <a:pt x="280987" y="59531"/>
                </a:lnTo>
                <a:lnTo>
                  <a:pt x="435768" y="130968"/>
                </a:lnTo>
                <a:lnTo>
                  <a:pt x="485775" y="166687"/>
                </a:lnTo>
                <a:lnTo>
                  <a:pt x="526256" y="211931"/>
                </a:lnTo>
                <a:lnTo>
                  <a:pt x="542925" y="254793"/>
                </a:lnTo>
                <a:lnTo>
                  <a:pt x="540543" y="288131"/>
                </a:lnTo>
                <a:lnTo>
                  <a:pt x="531018" y="309562"/>
                </a:lnTo>
                <a:lnTo>
                  <a:pt x="504825" y="340518"/>
                </a:lnTo>
                <a:lnTo>
                  <a:pt x="485775" y="376237"/>
                </a:lnTo>
                <a:lnTo>
                  <a:pt x="476250" y="421481"/>
                </a:lnTo>
                <a:lnTo>
                  <a:pt x="452437" y="895350"/>
                </a:lnTo>
                <a:lnTo>
                  <a:pt x="454818" y="947737"/>
                </a:lnTo>
                <a:lnTo>
                  <a:pt x="338137" y="995362"/>
                </a:lnTo>
                <a:lnTo>
                  <a:pt x="204787" y="973931"/>
                </a:lnTo>
                <a:cubicBezTo>
                  <a:pt x="205581" y="870743"/>
                  <a:pt x="206374" y="767556"/>
                  <a:pt x="207168" y="664368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9"/>
          <p:cNvSpPr/>
          <p:nvPr/>
        </p:nvSpPr>
        <p:spPr>
          <a:xfrm>
            <a:off x="3540125" y="2824163"/>
            <a:ext cx="3187700" cy="466725"/>
          </a:xfrm>
          <a:custGeom>
            <a:avLst/>
            <a:gdLst/>
            <a:ahLst/>
            <a:cxnLst/>
            <a:rect l="l" t="t" r="r" b="b"/>
            <a:pathLst>
              <a:path w="3186792" h="465364" extrusionOk="0">
                <a:moveTo>
                  <a:pt x="1175657" y="361950"/>
                </a:moveTo>
                <a:lnTo>
                  <a:pt x="783771" y="405493"/>
                </a:lnTo>
                <a:lnTo>
                  <a:pt x="492578" y="435428"/>
                </a:lnTo>
                <a:lnTo>
                  <a:pt x="310242" y="451757"/>
                </a:lnTo>
                <a:lnTo>
                  <a:pt x="144235" y="454478"/>
                </a:lnTo>
                <a:lnTo>
                  <a:pt x="70757" y="465364"/>
                </a:lnTo>
                <a:lnTo>
                  <a:pt x="0" y="408214"/>
                </a:lnTo>
                <a:lnTo>
                  <a:pt x="35378" y="315686"/>
                </a:lnTo>
                <a:lnTo>
                  <a:pt x="310242" y="291193"/>
                </a:lnTo>
                <a:lnTo>
                  <a:pt x="1412421" y="171450"/>
                </a:lnTo>
                <a:lnTo>
                  <a:pt x="1866900" y="133350"/>
                </a:lnTo>
                <a:lnTo>
                  <a:pt x="2552700" y="70757"/>
                </a:lnTo>
                <a:lnTo>
                  <a:pt x="2713264" y="0"/>
                </a:lnTo>
                <a:lnTo>
                  <a:pt x="2732314" y="0"/>
                </a:lnTo>
                <a:lnTo>
                  <a:pt x="2868385" y="27214"/>
                </a:lnTo>
                <a:lnTo>
                  <a:pt x="3135085" y="125186"/>
                </a:lnTo>
                <a:lnTo>
                  <a:pt x="3162300" y="146957"/>
                </a:lnTo>
                <a:lnTo>
                  <a:pt x="3181350" y="182336"/>
                </a:lnTo>
                <a:lnTo>
                  <a:pt x="3186792" y="225878"/>
                </a:lnTo>
                <a:lnTo>
                  <a:pt x="3184071" y="239486"/>
                </a:lnTo>
                <a:lnTo>
                  <a:pt x="3167742" y="269421"/>
                </a:lnTo>
                <a:lnTo>
                  <a:pt x="3113314" y="299357"/>
                </a:lnTo>
                <a:lnTo>
                  <a:pt x="3061607" y="315686"/>
                </a:lnTo>
                <a:lnTo>
                  <a:pt x="2969078" y="307521"/>
                </a:lnTo>
                <a:lnTo>
                  <a:pt x="2686050" y="285750"/>
                </a:lnTo>
                <a:lnTo>
                  <a:pt x="2315935" y="280307"/>
                </a:lnTo>
                <a:lnTo>
                  <a:pt x="1937657" y="291193"/>
                </a:lnTo>
                <a:lnTo>
                  <a:pt x="1175657" y="3619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9"/>
          <p:cNvSpPr/>
          <p:nvPr/>
        </p:nvSpPr>
        <p:spPr>
          <a:xfrm>
            <a:off x="4019550" y="3600450"/>
            <a:ext cx="2128838" cy="473075"/>
          </a:xfrm>
          <a:custGeom>
            <a:avLst/>
            <a:gdLst/>
            <a:ahLst/>
            <a:cxnLst/>
            <a:rect l="l" t="t" r="r" b="b"/>
            <a:pathLst>
              <a:path w="2128157" h="473529" extrusionOk="0">
                <a:moveTo>
                  <a:pt x="778329" y="378279"/>
                </a:moveTo>
                <a:lnTo>
                  <a:pt x="628650" y="408214"/>
                </a:lnTo>
                <a:lnTo>
                  <a:pt x="536121" y="427264"/>
                </a:lnTo>
                <a:lnTo>
                  <a:pt x="424543" y="457200"/>
                </a:lnTo>
                <a:lnTo>
                  <a:pt x="375557" y="473529"/>
                </a:lnTo>
                <a:lnTo>
                  <a:pt x="348343" y="473529"/>
                </a:lnTo>
                <a:lnTo>
                  <a:pt x="291193" y="446314"/>
                </a:lnTo>
                <a:lnTo>
                  <a:pt x="206829" y="389164"/>
                </a:lnTo>
                <a:lnTo>
                  <a:pt x="78921" y="274864"/>
                </a:lnTo>
                <a:lnTo>
                  <a:pt x="16329" y="204107"/>
                </a:lnTo>
                <a:lnTo>
                  <a:pt x="5443" y="185057"/>
                </a:lnTo>
                <a:lnTo>
                  <a:pt x="0" y="146957"/>
                </a:lnTo>
                <a:lnTo>
                  <a:pt x="5443" y="127907"/>
                </a:lnTo>
                <a:lnTo>
                  <a:pt x="16329" y="117021"/>
                </a:lnTo>
                <a:lnTo>
                  <a:pt x="35379" y="114300"/>
                </a:lnTo>
                <a:lnTo>
                  <a:pt x="57150" y="127907"/>
                </a:lnTo>
                <a:lnTo>
                  <a:pt x="114300" y="155121"/>
                </a:lnTo>
                <a:lnTo>
                  <a:pt x="239486" y="193221"/>
                </a:lnTo>
                <a:lnTo>
                  <a:pt x="315686" y="204107"/>
                </a:lnTo>
                <a:lnTo>
                  <a:pt x="506186" y="201386"/>
                </a:lnTo>
                <a:lnTo>
                  <a:pt x="789214" y="179614"/>
                </a:lnTo>
                <a:lnTo>
                  <a:pt x="1047750" y="152400"/>
                </a:lnTo>
                <a:lnTo>
                  <a:pt x="1540329" y="84364"/>
                </a:lnTo>
                <a:lnTo>
                  <a:pt x="1578429" y="73479"/>
                </a:lnTo>
                <a:lnTo>
                  <a:pt x="1632857" y="32657"/>
                </a:lnTo>
                <a:lnTo>
                  <a:pt x="1695450" y="5443"/>
                </a:lnTo>
                <a:lnTo>
                  <a:pt x="1730829" y="0"/>
                </a:lnTo>
                <a:lnTo>
                  <a:pt x="1815193" y="13607"/>
                </a:lnTo>
                <a:lnTo>
                  <a:pt x="1913164" y="35379"/>
                </a:lnTo>
                <a:lnTo>
                  <a:pt x="2019300" y="84364"/>
                </a:lnTo>
                <a:lnTo>
                  <a:pt x="2106386" y="141514"/>
                </a:lnTo>
                <a:lnTo>
                  <a:pt x="2119993" y="168729"/>
                </a:lnTo>
                <a:lnTo>
                  <a:pt x="2128157" y="212271"/>
                </a:lnTo>
                <a:lnTo>
                  <a:pt x="2128157" y="236764"/>
                </a:lnTo>
                <a:lnTo>
                  <a:pt x="2103664" y="261257"/>
                </a:lnTo>
                <a:lnTo>
                  <a:pt x="2046514" y="277586"/>
                </a:lnTo>
                <a:lnTo>
                  <a:pt x="1744436" y="274864"/>
                </a:lnTo>
                <a:lnTo>
                  <a:pt x="1249136" y="318407"/>
                </a:lnTo>
                <a:lnTo>
                  <a:pt x="922564" y="367393"/>
                </a:lnTo>
                <a:lnTo>
                  <a:pt x="778329" y="37827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9"/>
          <p:cNvSpPr/>
          <p:nvPr/>
        </p:nvSpPr>
        <p:spPr>
          <a:xfrm>
            <a:off x="3494088" y="4324350"/>
            <a:ext cx="3341687" cy="609600"/>
          </a:xfrm>
          <a:custGeom>
            <a:avLst/>
            <a:gdLst/>
            <a:ahLst/>
            <a:cxnLst/>
            <a:rect l="l" t="t" r="r" b="b"/>
            <a:pathLst>
              <a:path w="3341915" h="609600" extrusionOk="0">
                <a:moveTo>
                  <a:pt x="1347107" y="405493"/>
                </a:moveTo>
                <a:lnTo>
                  <a:pt x="1047750" y="459921"/>
                </a:lnTo>
                <a:lnTo>
                  <a:pt x="696686" y="538843"/>
                </a:lnTo>
                <a:lnTo>
                  <a:pt x="549729" y="590550"/>
                </a:lnTo>
                <a:lnTo>
                  <a:pt x="517072" y="604157"/>
                </a:lnTo>
                <a:lnTo>
                  <a:pt x="470807" y="609600"/>
                </a:lnTo>
                <a:lnTo>
                  <a:pt x="402772" y="604157"/>
                </a:lnTo>
                <a:lnTo>
                  <a:pt x="364672" y="593271"/>
                </a:lnTo>
                <a:lnTo>
                  <a:pt x="236765" y="506186"/>
                </a:lnTo>
                <a:lnTo>
                  <a:pt x="157843" y="440871"/>
                </a:lnTo>
                <a:lnTo>
                  <a:pt x="106136" y="378279"/>
                </a:lnTo>
                <a:lnTo>
                  <a:pt x="32657" y="277586"/>
                </a:lnTo>
                <a:lnTo>
                  <a:pt x="2722" y="231321"/>
                </a:lnTo>
                <a:lnTo>
                  <a:pt x="0" y="201386"/>
                </a:lnTo>
                <a:lnTo>
                  <a:pt x="13607" y="176893"/>
                </a:lnTo>
                <a:lnTo>
                  <a:pt x="38100" y="166007"/>
                </a:lnTo>
                <a:lnTo>
                  <a:pt x="62593" y="168729"/>
                </a:lnTo>
                <a:lnTo>
                  <a:pt x="95250" y="198664"/>
                </a:lnTo>
                <a:lnTo>
                  <a:pt x="130629" y="228600"/>
                </a:lnTo>
                <a:lnTo>
                  <a:pt x="195943" y="269421"/>
                </a:lnTo>
                <a:lnTo>
                  <a:pt x="288472" y="299357"/>
                </a:lnTo>
                <a:lnTo>
                  <a:pt x="397329" y="310243"/>
                </a:lnTo>
                <a:lnTo>
                  <a:pt x="598715" y="304800"/>
                </a:lnTo>
                <a:lnTo>
                  <a:pt x="1273629" y="236764"/>
                </a:lnTo>
                <a:lnTo>
                  <a:pt x="1540329" y="198664"/>
                </a:lnTo>
                <a:lnTo>
                  <a:pt x="1823357" y="176893"/>
                </a:lnTo>
                <a:lnTo>
                  <a:pt x="2207079" y="144236"/>
                </a:lnTo>
                <a:lnTo>
                  <a:pt x="2378529" y="127907"/>
                </a:lnTo>
                <a:lnTo>
                  <a:pt x="2487386" y="114300"/>
                </a:lnTo>
                <a:lnTo>
                  <a:pt x="2590800" y="92529"/>
                </a:lnTo>
                <a:lnTo>
                  <a:pt x="2715986" y="43543"/>
                </a:lnTo>
                <a:lnTo>
                  <a:pt x="2813957" y="0"/>
                </a:lnTo>
                <a:lnTo>
                  <a:pt x="3050722" y="51707"/>
                </a:lnTo>
                <a:lnTo>
                  <a:pt x="3189515" y="97971"/>
                </a:lnTo>
                <a:lnTo>
                  <a:pt x="3301093" y="152400"/>
                </a:lnTo>
                <a:lnTo>
                  <a:pt x="3320143" y="176893"/>
                </a:lnTo>
                <a:lnTo>
                  <a:pt x="3339193" y="223157"/>
                </a:lnTo>
                <a:lnTo>
                  <a:pt x="3341915" y="266700"/>
                </a:lnTo>
                <a:lnTo>
                  <a:pt x="3333750" y="296636"/>
                </a:lnTo>
                <a:lnTo>
                  <a:pt x="3303815" y="329293"/>
                </a:lnTo>
                <a:lnTo>
                  <a:pt x="3260272" y="353786"/>
                </a:lnTo>
                <a:lnTo>
                  <a:pt x="3194957" y="353786"/>
                </a:lnTo>
                <a:lnTo>
                  <a:pt x="2958193" y="323850"/>
                </a:lnTo>
                <a:lnTo>
                  <a:pt x="2511879" y="310243"/>
                </a:lnTo>
                <a:lnTo>
                  <a:pt x="1831522" y="348343"/>
                </a:lnTo>
                <a:lnTo>
                  <a:pt x="1532165" y="375557"/>
                </a:lnTo>
                <a:lnTo>
                  <a:pt x="1347107" y="40549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9"/>
          <p:cNvSpPr/>
          <p:nvPr/>
        </p:nvSpPr>
        <p:spPr>
          <a:xfrm>
            <a:off x="3371850" y="1770063"/>
            <a:ext cx="3046413" cy="1065212"/>
          </a:xfrm>
          <a:custGeom>
            <a:avLst/>
            <a:gdLst/>
            <a:ahLst/>
            <a:cxnLst/>
            <a:rect l="l" t="t" r="r" b="b"/>
            <a:pathLst>
              <a:path w="3047141" h="1066371" extrusionOk="0">
                <a:moveTo>
                  <a:pt x="1280160" y="757278"/>
                </a:moveTo>
                <a:lnTo>
                  <a:pt x="958188" y="816521"/>
                </a:lnTo>
                <a:lnTo>
                  <a:pt x="703186" y="875764"/>
                </a:lnTo>
                <a:lnTo>
                  <a:pt x="491973" y="950461"/>
                </a:lnTo>
                <a:lnTo>
                  <a:pt x="422427" y="983946"/>
                </a:lnTo>
                <a:lnTo>
                  <a:pt x="383790" y="1020007"/>
                </a:lnTo>
                <a:lnTo>
                  <a:pt x="347730" y="1056068"/>
                </a:lnTo>
                <a:lnTo>
                  <a:pt x="332275" y="1063795"/>
                </a:lnTo>
                <a:lnTo>
                  <a:pt x="301366" y="1066371"/>
                </a:lnTo>
                <a:lnTo>
                  <a:pt x="252426" y="1053492"/>
                </a:lnTo>
                <a:lnTo>
                  <a:pt x="231820" y="1040613"/>
                </a:lnTo>
                <a:lnTo>
                  <a:pt x="195759" y="991673"/>
                </a:lnTo>
                <a:lnTo>
                  <a:pt x="110758" y="790763"/>
                </a:lnTo>
                <a:lnTo>
                  <a:pt x="79849" y="682580"/>
                </a:lnTo>
                <a:lnTo>
                  <a:pt x="77273" y="643944"/>
                </a:lnTo>
                <a:lnTo>
                  <a:pt x="115910" y="556368"/>
                </a:lnTo>
                <a:lnTo>
                  <a:pt x="136516" y="481670"/>
                </a:lnTo>
                <a:lnTo>
                  <a:pt x="141668" y="340002"/>
                </a:lnTo>
                <a:cubicBezTo>
                  <a:pt x="140788" y="304801"/>
                  <a:pt x="139092" y="269608"/>
                  <a:pt x="139092" y="234396"/>
                </a:cubicBezTo>
                <a:lnTo>
                  <a:pt x="126213" y="188032"/>
                </a:lnTo>
                <a:lnTo>
                  <a:pt x="110758" y="151971"/>
                </a:lnTo>
                <a:lnTo>
                  <a:pt x="56667" y="97880"/>
                </a:lnTo>
                <a:lnTo>
                  <a:pt x="15455" y="64395"/>
                </a:lnTo>
                <a:lnTo>
                  <a:pt x="0" y="43788"/>
                </a:lnTo>
                <a:lnTo>
                  <a:pt x="0" y="23182"/>
                </a:lnTo>
                <a:lnTo>
                  <a:pt x="10303" y="5152"/>
                </a:lnTo>
                <a:lnTo>
                  <a:pt x="30909" y="0"/>
                </a:lnTo>
                <a:lnTo>
                  <a:pt x="90152" y="5152"/>
                </a:lnTo>
                <a:lnTo>
                  <a:pt x="265305" y="69546"/>
                </a:lnTo>
                <a:lnTo>
                  <a:pt x="386366" y="149395"/>
                </a:lnTo>
                <a:lnTo>
                  <a:pt x="404397" y="170001"/>
                </a:lnTo>
                <a:lnTo>
                  <a:pt x="417276" y="198335"/>
                </a:lnTo>
                <a:lnTo>
                  <a:pt x="422427" y="226668"/>
                </a:lnTo>
                <a:lnTo>
                  <a:pt x="406972" y="280760"/>
                </a:lnTo>
                <a:lnTo>
                  <a:pt x="396669" y="363184"/>
                </a:lnTo>
                <a:lnTo>
                  <a:pt x="391518" y="680005"/>
                </a:lnTo>
                <a:lnTo>
                  <a:pt x="396669" y="692884"/>
                </a:lnTo>
                <a:lnTo>
                  <a:pt x="422427" y="690308"/>
                </a:lnTo>
                <a:lnTo>
                  <a:pt x="983946" y="600156"/>
                </a:lnTo>
                <a:lnTo>
                  <a:pt x="1504252" y="520307"/>
                </a:lnTo>
                <a:lnTo>
                  <a:pt x="1777285" y="494549"/>
                </a:lnTo>
                <a:lnTo>
                  <a:pt x="2021983" y="461064"/>
                </a:lnTo>
                <a:lnTo>
                  <a:pt x="2328500" y="453337"/>
                </a:lnTo>
                <a:lnTo>
                  <a:pt x="2743200" y="430155"/>
                </a:lnTo>
                <a:lnTo>
                  <a:pt x="3005929" y="425003"/>
                </a:lnTo>
                <a:lnTo>
                  <a:pt x="3047141" y="525458"/>
                </a:lnTo>
                <a:lnTo>
                  <a:pt x="2954414" y="607883"/>
                </a:lnTo>
                <a:lnTo>
                  <a:pt x="2714866" y="610459"/>
                </a:lnTo>
                <a:lnTo>
                  <a:pt x="2313046" y="628489"/>
                </a:lnTo>
                <a:lnTo>
                  <a:pt x="1975619" y="661974"/>
                </a:lnTo>
                <a:lnTo>
                  <a:pt x="1687132" y="698035"/>
                </a:lnTo>
                <a:lnTo>
                  <a:pt x="1280160" y="75727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9"/>
          <p:cNvSpPr/>
          <p:nvPr/>
        </p:nvSpPr>
        <p:spPr>
          <a:xfrm>
            <a:off x="6269038" y="1576388"/>
            <a:ext cx="476250" cy="1058862"/>
          </a:xfrm>
          <a:custGeom>
            <a:avLst/>
            <a:gdLst/>
            <a:ahLst/>
            <a:cxnLst/>
            <a:rect l="l" t="t" r="r" b="b"/>
            <a:pathLst>
              <a:path w="476519" h="1058643" extrusionOk="0">
                <a:moveTo>
                  <a:pt x="103031" y="448185"/>
                </a:moveTo>
                <a:lnTo>
                  <a:pt x="126213" y="301366"/>
                </a:lnTo>
                <a:cubicBezTo>
                  <a:pt x="127072" y="279043"/>
                  <a:pt x="127930" y="256719"/>
                  <a:pt x="128789" y="234396"/>
                </a:cubicBezTo>
                <a:lnTo>
                  <a:pt x="115910" y="172577"/>
                </a:lnTo>
                <a:lnTo>
                  <a:pt x="79850" y="118486"/>
                </a:lnTo>
                <a:lnTo>
                  <a:pt x="43789" y="74698"/>
                </a:lnTo>
                <a:lnTo>
                  <a:pt x="30910" y="54091"/>
                </a:lnTo>
                <a:lnTo>
                  <a:pt x="25758" y="30909"/>
                </a:lnTo>
                <a:lnTo>
                  <a:pt x="30910" y="10303"/>
                </a:lnTo>
                <a:lnTo>
                  <a:pt x="41213" y="2576"/>
                </a:lnTo>
                <a:lnTo>
                  <a:pt x="64395" y="0"/>
                </a:lnTo>
                <a:lnTo>
                  <a:pt x="167426" y="33485"/>
                </a:lnTo>
                <a:lnTo>
                  <a:pt x="231820" y="66970"/>
                </a:lnTo>
                <a:lnTo>
                  <a:pt x="303942" y="113334"/>
                </a:lnTo>
                <a:lnTo>
                  <a:pt x="373488" y="182880"/>
                </a:lnTo>
                <a:lnTo>
                  <a:pt x="445610" y="275608"/>
                </a:lnTo>
                <a:lnTo>
                  <a:pt x="471367" y="329699"/>
                </a:lnTo>
                <a:lnTo>
                  <a:pt x="476519" y="355457"/>
                </a:lnTo>
                <a:lnTo>
                  <a:pt x="473943" y="376063"/>
                </a:lnTo>
                <a:lnTo>
                  <a:pt x="463640" y="388942"/>
                </a:lnTo>
                <a:lnTo>
                  <a:pt x="401821" y="427579"/>
                </a:lnTo>
                <a:lnTo>
                  <a:pt x="373488" y="461064"/>
                </a:lnTo>
                <a:lnTo>
                  <a:pt x="327124" y="566671"/>
                </a:lnTo>
                <a:lnTo>
                  <a:pt x="172577" y="968491"/>
                </a:lnTo>
                <a:lnTo>
                  <a:pt x="154547" y="1022583"/>
                </a:lnTo>
                <a:lnTo>
                  <a:pt x="136517" y="1045765"/>
                </a:lnTo>
                <a:lnTo>
                  <a:pt x="110759" y="1058643"/>
                </a:lnTo>
                <a:lnTo>
                  <a:pt x="72122" y="1053492"/>
                </a:lnTo>
                <a:lnTo>
                  <a:pt x="25758" y="1025158"/>
                </a:lnTo>
                <a:lnTo>
                  <a:pt x="5152" y="996825"/>
                </a:lnTo>
                <a:lnTo>
                  <a:pt x="0" y="909249"/>
                </a:lnTo>
                <a:lnTo>
                  <a:pt x="15455" y="795914"/>
                </a:lnTo>
                <a:lnTo>
                  <a:pt x="64395" y="610459"/>
                </a:lnTo>
                <a:lnTo>
                  <a:pt x="103031" y="44818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9"/>
          <p:cNvSpPr/>
          <p:nvPr/>
        </p:nvSpPr>
        <p:spPr>
          <a:xfrm rot="-5400000">
            <a:off x="1951038" y="3752850"/>
            <a:ext cx="2579687" cy="1046163"/>
          </a:xfrm>
          <a:custGeom>
            <a:avLst/>
            <a:gdLst/>
            <a:ahLst/>
            <a:cxnLst/>
            <a:rect l="l" t="t" r="r" b="b"/>
            <a:pathLst>
              <a:path w="2578894" h="1045368" extrusionOk="0">
                <a:moveTo>
                  <a:pt x="1238250" y="547687"/>
                </a:moveTo>
                <a:lnTo>
                  <a:pt x="1454944" y="609600"/>
                </a:lnTo>
                <a:lnTo>
                  <a:pt x="1659732" y="659606"/>
                </a:lnTo>
                <a:lnTo>
                  <a:pt x="1862138" y="702468"/>
                </a:lnTo>
                <a:lnTo>
                  <a:pt x="1981200" y="721518"/>
                </a:lnTo>
                <a:lnTo>
                  <a:pt x="2047875" y="728662"/>
                </a:lnTo>
                <a:lnTo>
                  <a:pt x="2109788" y="735806"/>
                </a:lnTo>
                <a:lnTo>
                  <a:pt x="2169319" y="740568"/>
                </a:lnTo>
                <a:lnTo>
                  <a:pt x="2238375" y="733425"/>
                </a:lnTo>
                <a:lnTo>
                  <a:pt x="2290763" y="716756"/>
                </a:lnTo>
                <a:lnTo>
                  <a:pt x="2376488" y="678656"/>
                </a:lnTo>
                <a:lnTo>
                  <a:pt x="2433638" y="647700"/>
                </a:lnTo>
                <a:lnTo>
                  <a:pt x="2481263" y="604837"/>
                </a:lnTo>
                <a:lnTo>
                  <a:pt x="2528888" y="569118"/>
                </a:lnTo>
                <a:lnTo>
                  <a:pt x="2550319" y="564356"/>
                </a:lnTo>
                <a:lnTo>
                  <a:pt x="2562225" y="566737"/>
                </a:lnTo>
                <a:lnTo>
                  <a:pt x="2578894" y="588168"/>
                </a:lnTo>
                <a:lnTo>
                  <a:pt x="2578894" y="611981"/>
                </a:lnTo>
                <a:lnTo>
                  <a:pt x="2571750" y="638175"/>
                </a:lnTo>
                <a:lnTo>
                  <a:pt x="2409825" y="885825"/>
                </a:lnTo>
                <a:lnTo>
                  <a:pt x="2295525" y="971550"/>
                </a:lnTo>
                <a:lnTo>
                  <a:pt x="2205038" y="1012031"/>
                </a:lnTo>
                <a:lnTo>
                  <a:pt x="2152650" y="1033462"/>
                </a:lnTo>
                <a:lnTo>
                  <a:pt x="2119313" y="1042987"/>
                </a:lnTo>
                <a:lnTo>
                  <a:pt x="2085975" y="1045368"/>
                </a:lnTo>
                <a:lnTo>
                  <a:pt x="2035969" y="1033462"/>
                </a:lnTo>
                <a:lnTo>
                  <a:pt x="1726407" y="950118"/>
                </a:lnTo>
                <a:lnTo>
                  <a:pt x="1454944" y="862012"/>
                </a:lnTo>
                <a:lnTo>
                  <a:pt x="1166813" y="759618"/>
                </a:lnTo>
                <a:lnTo>
                  <a:pt x="852488" y="619125"/>
                </a:lnTo>
                <a:lnTo>
                  <a:pt x="697707" y="538162"/>
                </a:lnTo>
                <a:lnTo>
                  <a:pt x="459582" y="402431"/>
                </a:lnTo>
                <a:lnTo>
                  <a:pt x="169069" y="204787"/>
                </a:lnTo>
                <a:lnTo>
                  <a:pt x="45244" y="102393"/>
                </a:lnTo>
                <a:lnTo>
                  <a:pt x="19050" y="76200"/>
                </a:lnTo>
                <a:lnTo>
                  <a:pt x="4763" y="50006"/>
                </a:lnTo>
                <a:lnTo>
                  <a:pt x="0" y="21431"/>
                </a:lnTo>
                <a:lnTo>
                  <a:pt x="7144" y="4762"/>
                </a:lnTo>
                <a:lnTo>
                  <a:pt x="23813" y="0"/>
                </a:lnTo>
                <a:lnTo>
                  <a:pt x="66675" y="19050"/>
                </a:lnTo>
                <a:lnTo>
                  <a:pt x="471488" y="233362"/>
                </a:lnTo>
                <a:lnTo>
                  <a:pt x="895350" y="423862"/>
                </a:lnTo>
                <a:lnTo>
                  <a:pt x="1238250" y="5476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9"/>
          <p:cNvSpPr/>
          <p:nvPr/>
        </p:nvSpPr>
        <p:spPr>
          <a:xfrm rot="-5400000">
            <a:off x="3975894" y="4801394"/>
            <a:ext cx="2287587" cy="377825"/>
          </a:xfrm>
          <a:custGeom>
            <a:avLst/>
            <a:gdLst/>
            <a:ahLst/>
            <a:cxnLst/>
            <a:rect l="l" t="t" r="r" b="b"/>
            <a:pathLst>
              <a:path w="2288381" h="378619" extrusionOk="0">
                <a:moveTo>
                  <a:pt x="1126331" y="104775"/>
                </a:moveTo>
                <a:lnTo>
                  <a:pt x="1440656" y="104775"/>
                </a:lnTo>
                <a:lnTo>
                  <a:pt x="1604962" y="102394"/>
                </a:lnTo>
                <a:lnTo>
                  <a:pt x="1955006" y="104775"/>
                </a:lnTo>
                <a:lnTo>
                  <a:pt x="2033587" y="97631"/>
                </a:lnTo>
                <a:lnTo>
                  <a:pt x="2097881" y="76200"/>
                </a:lnTo>
                <a:lnTo>
                  <a:pt x="2202656" y="0"/>
                </a:lnTo>
                <a:lnTo>
                  <a:pt x="2288381" y="133350"/>
                </a:lnTo>
                <a:lnTo>
                  <a:pt x="2274093" y="297656"/>
                </a:lnTo>
                <a:lnTo>
                  <a:pt x="2171700" y="342900"/>
                </a:lnTo>
                <a:lnTo>
                  <a:pt x="2109787" y="364331"/>
                </a:lnTo>
                <a:lnTo>
                  <a:pt x="2033587" y="373856"/>
                </a:lnTo>
                <a:lnTo>
                  <a:pt x="1616868" y="378619"/>
                </a:lnTo>
                <a:lnTo>
                  <a:pt x="1462087" y="369094"/>
                </a:lnTo>
                <a:lnTo>
                  <a:pt x="1071562" y="361950"/>
                </a:lnTo>
                <a:lnTo>
                  <a:pt x="626268" y="342900"/>
                </a:lnTo>
                <a:lnTo>
                  <a:pt x="271462" y="335756"/>
                </a:lnTo>
                <a:lnTo>
                  <a:pt x="171450" y="328612"/>
                </a:lnTo>
                <a:lnTo>
                  <a:pt x="126206" y="319087"/>
                </a:lnTo>
                <a:lnTo>
                  <a:pt x="47625" y="288131"/>
                </a:lnTo>
                <a:lnTo>
                  <a:pt x="11906" y="261937"/>
                </a:lnTo>
                <a:lnTo>
                  <a:pt x="0" y="238125"/>
                </a:lnTo>
                <a:lnTo>
                  <a:pt x="0" y="200025"/>
                </a:lnTo>
                <a:lnTo>
                  <a:pt x="11906" y="178594"/>
                </a:lnTo>
                <a:lnTo>
                  <a:pt x="83343" y="128587"/>
                </a:lnTo>
                <a:lnTo>
                  <a:pt x="123825" y="104775"/>
                </a:lnTo>
                <a:lnTo>
                  <a:pt x="147637" y="102394"/>
                </a:lnTo>
                <a:lnTo>
                  <a:pt x="1126331" y="1047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E1D8A46-089B-2F45-88D4-DF6D1937BC27}"/>
              </a:ext>
            </a:extLst>
          </p:cNvPr>
          <p:cNvGrpSpPr/>
          <p:nvPr/>
        </p:nvGrpSpPr>
        <p:grpSpPr>
          <a:xfrm>
            <a:off x="2717800" y="1366838"/>
            <a:ext cx="4117975" cy="4767262"/>
            <a:chOff x="2870200" y="1519238"/>
            <a:chExt cx="4117975" cy="4767262"/>
          </a:xfrm>
        </p:grpSpPr>
        <p:sp>
          <p:nvSpPr>
            <p:cNvPr id="11" name="Google Shape;288;p19">
              <a:extLst>
                <a:ext uri="{FF2B5EF4-FFF2-40B4-BE49-F238E27FC236}">
                  <a16:creationId xmlns:a16="http://schemas.microsoft.com/office/drawing/2014/main" id="{70408EB8-34B8-504E-9AC6-8E10E03CCF07}"/>
                </a:ext>
              </a:extLst>
            </p:cNvPr>
            <p:cNvSpPr/>
            <p:nvPr/>
          </p:nvSpPr>
          <p:spPr>
            <a:xfrm>
              <a:off x="4824413" y="1519238"/>
              <a:ext cx="542925" cy="995362"/>
            </a:xfrm>
            <a:custGeom>
              <a:avLst/>
              <a:gdLst/>
              <a:ahLst/>
              <a:cxnLst/>
              <a:rect l="l" t="t" r="r" b="b"/>
              <a:pathLst>
                <a:path w="542925" h="995362" extrusionOk="0">
                  <a:moveTo>
                    <a:pt x="207168" y="664368"/>
                  </a:moveTo>
                  <a:lnTo>
                    <a:pt x="207168" y="338137"/>
                  </a:lnTo>
                  <a:lnTo>
                    <a:pt x="207168" y="300037"/>
                  </a:lnTo>
                  <a:lnTo>
                    <a:pt x="197643" y="257175"/>
                  </a:lnTo>
                  <a:lnTo>
                    <a:pt x="161925" y="207168"/>
                  </a:lnTo>
                  <a:lnTo>
                    <a:pt x="76200" y="114300"/>
                  </a:lnTo>
                  <a:lnTo>
                    <a:pt x="33337" y="78581"/>
                  </a:lnTo>
                  <a:lnTo>
                    <a:pt x="11906" y="64293"/>
                  </a:lnTo>
                  <a:lnTo>
                    <a:pt x="2381" y="47625"/>
                  </a:lnTo>
                  <a:lnTo>
                    <a:pt x="0" y="35718"/>
                  </a:lnTo>
                  <a:lnTo>
                    <a:pt x="4762" y="16668"/>
                  </a:lnTo>
                  <a:lnTo>
                    <a:pt x="21431" y="4762"/>
                  </a:lnTo>
                  <a:lnTo>
                    <a:pt x="40481" y="0"/>
                  </a:lnTo>
                  <a:lnTo>
                    <a:pt x="128587" y="19050"/>
                  </a:lnTo>
                  <a:lnTo>
                    <a:pt x="280987" y="59531"/>
                  </a:lnTo>
                  <a:lnTo>
                    <a:pt x="435768" y="130968"/>
                  </a:lnTo>
                  <a:lnTo>
                    <a:pt x="485775" y="166687"/>
                  </a:lnTo>
                  <a:lnTo>
                    <a:pt x="526256" y="211931"/>
                  </a:lnTo>
                  <a:lnTo>
                    <a:pt x="542925" y="254793"/>
                  </a:lnTo>
                  <a:lnTo>
                    <a:pt x="540543" y="288131"/>
                  </a:lnTo>
                  <a:lnTo>
                    <a:pt x="531018" y="309562"/>
                  </a:lnTo>
                  <a:lnTo>
                    <a:pt x="504825" y="340518"/>
                  </a:lnTo>
                  <a:lnTo>
                    <a:pt x="485775" y="376237"/>
                  </a:lnTo>
                  <a:lnTo>
                    <a:pt x="476250" y="421481"/>
                  </a:lnTo>
                  <a:lnTo>
                    <a:pt x="452437" y="895350"/>
                  </a:lnTo>
                  <a:lnTo>
                    <a:pt x="454818" y="947737"/>
                  </a:lnTo>
                  <a:lnTo>
                    <a:pt x="338137" y="995362"/>
                  </a:lnTo>
                  <a:lnTo>
                    <a:pt x="204787" y="973931"/>
                  </a:lnTo>
                  <a:cubicBezTo>
                    <a:pt x="205581" y="870743"/>
                    <a:pt x="206374" y="767556"/>
                    <a:pt x="207168" y="664368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89;p19">
              <a:extLst>
                <a:ext uri="{FF2B5EF4-FFF2-40B4-BE49-F238E27FC236}">
                  <a16:creationId xmlns:a16="http://schemas.microsoft.com/office/drawing/2014/main" id="{08E7CD65-B1D6-5044-A6FD-E8F5E8FD71C7}"/>
                </a:ext>
              </a:extLst>
            </p:cNvPr>
            <p:cNvSpPr/>
            <p:nvPr/>
          </p:nvSpPr>
          <p:spPr>
            <a:xfrm>
              <a:off x="3692525" y="2976563"/>
              <a:ext cx="3187700" cy="466725"/>
            </a:xfrm>
            <a:custGeom>
              <a:avLst/>
              <a:gdLst/>
              <a:ahLst/>
              <a:cxnLst/>
              <a:rect l="l" t="t" r="r" b="b"/>
              <a:pathLst>
                <a:path w="3186792" h="465364" extrusionOk="0">
                  <a:moveTo>
                    <a:pt x="1175657" y="361950"/>
                  </a:moveTo>
                  <a:lnTo>
                    <a:pt x="783771" y="405493"/>
                  </a:lnTo>
                  <a:lnTo>
                    <a:pt x="492578" y="435428"/>
                  </a:lnTo>
                  <a:lnTo>
                    <a:pt x="310242" y="451757"/>
                  </a:lnTo>
                  <a:lnTo>
                    <a:pt x="144235" y="454478"/>
                  </a:lnTo>
                  <a:lnTo>
                    <a:pt x="70757" y="465364"/>
                  </a:lnTo>
                  <a:lnTo>
                    <a:pt x="0" y="408214"/>
                  </a:lnTo>
                  <a:lnTo>
                    <a:pt x="35378" y="315686"/>
                  </a:lnTo>
                  <a:lnTo>
                    <a:pt x="310242" y="291193"/>
                  </a:lnTo>
                  <a:lnTo>
                    <a:pt x="1412421" y="171450"/>
                  </a:lnTo>
                  <a:lnTo>
                    <a:pt x="1866900" y="133350"/>
                  </a:lnTo>
                  <a:lnTo>
                    <a:pt x="2552700" y="70757"/>
                  </a:lnTo>
                  <a:lnTo>
                    <a:pt x="2713264" y="0"/>
                  </a:lnTo>
                  <a:lnTo>
                    <a:pt x="2732314" y="0"/>
                  </a:lnTo>
                  <a:lnTo>
                    <a:pt x="2868385" y="27214"/>
                  </a:lnTo>
                  <a:lnTo>
                    <a:pt x="3135085" y="125186"/>
                  </a:lnTo>
                  <a:lnTo>
                    <a:pt x="3162300" y="146957"/>
                  </a:lnTo>
                  <a:lnTo>
                    <a:pt x="3181350" y="182336"/>
                  </a:lnTo>
                  <a:lnTo>
                    <a:pt x="3186792" y="225878"/>
                  </a:lnTo>
                  <a:lnTo>
                    <a:pt x="3184071" y="239486"/>
                  </a:lnTo>
                  <a:lnTo>
                    <a:pt x="3167742" y="269421"/>
                  </a:lnTo>
                  <a:lnTo>
                    <a:pt x="3113314" y="299357"/>
                  </a:lnTo>
                  <a:lnTo>
                    <a:pt x="3061607" y="315686"/>
                  </a:lnTo>
                  <a:lnTo>
                    <a:pt x="2969078" y="307521"/>
                  </a:lnTo>
                  <a:lnTo>
                    <a:pt x="2686050" y="285750"/>
                  </a:lnTo>
                  <a:lnTo>
                    <a:pt x="2315935" y="280307"/>
                  </a:lnTo>
                  <a:lnTo>
                    <a:pt x="1937657" y="291193"/>
                  </a:lnTo>
                  <a:lnTo>
                    <a:pt x="1175657" y="3619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90;p19">
              <a:extLst>
                <a:ext uri="{FF2B5EF4-FFF2-40B4-BE49-F238E27FC236}">
                  <a16:creationId xmlns:a16="http://schemas.microsoft.com/office/drawing/2014/main" id="{4AB7E77A-08B4-B548-ACE1-C5154A4E6B53}"/>
                </a:ext>
              </a:extLst>
            </p:cNvPr>
            <p:cNvSpPr/>
            <p:nvPr/>
          </p:nvSpPr>
          <p:spPr>
            <a:xfrm>
              <a:off x="4171950" y="3752850"/>
              <a:ext cx="2128838" cy="473075"/>
            </a:xfrm>
            <a:custGeom>
              <a:avLst/>
              <a:gdLst/>
              <a:ahLst/>
              <a:cxnLst/>
              <a:rect l="l" t="t" r="r" b="b"/>
              <a:pathLst>
                <a:path w="2128157" h="473529" extrusionOk="0">
                  <a:moveTo>
                    <a:pt x="778329" y="378279"/>
                  </a:moveTo>
                  <a:lnTo>
                    <a:pt x="628650" y="408214"/>
                  </a:lnTo>
                  <a:lnTo>
                    <a:pt x="536121" y="427264"/>
                  </a:lnTo>
                  <a:lnTo>
                    <a:pt x="424543" y="457200"/>
                  </a:lnTo>
                  <a:lnTo>
                    <a:pt x="375557" y="473529"/>
                  </a:lnTo>
                  <a:lnTo>
                    <a:pt x="348343" y="473529"/>
                  </a:lnTo>
                  <a:lnTo>
                    <a:pt x="291193" y="446314"/>
                  </a:lnTo>
                  <a:lnTo>
                    <a:pt x="206829" y="389164"/>
                  </a:lnTo>
                  <a:lnTo>
                    <a:pt x="78921" y="274864"/>
                  </a:lnTo>
                  <a:lnTo>
                    <a:pt x="16329" y="204107"/>
                  </a:lnTo>
                  <a:lnTo>
                    <a:pt x="5443" y="185057"/>
                  </a:lnTo>
                  <a:lnTo>
                    <a:pt x="0" y="146957"/>
                  </a:lnTo>
                  <a:lnTo>
                    <a:pt x="5443" y="127907"/>
                  </a:lnTo>
                  <a:lnTo>
                    <a:pt x="16329" y="117021"/>
                  </a:lnTo>
                  <a:lnTo>
                    <a:pt x="35379" y="114300"/>
                  </a:lnTo>
                  <a:lnTo>
                    <a:pt x="57150" y="127907"/>
                  </a:lnTo>
                  <a:lnTo>
                    <a:pt x="114300" y="155121"/>
                  </a:lnTo>
                  <a:lnTo>
                    <a:pt x="239486" y="193221"/>
                  </a:lnTo>
                  <a:lnTo>
                    <a:pt x="315686" y="204107"/>
                  </a:lnTo>
                  <a:lnTo>
                    <a:pt x="506186" y="201386"/>
                  </a:lnTo>
                  <a:lnTo>
                    <a:pt x="789214" y="179614"/>
                  </a:lnTo>
                  <a:lnTo>
                    <a:pt x="1047750" y="152400"/>
                  </a:lnTo>
                  <a:lnTo>
                    <a:pt x="1540329" y="84364"/>
                  </a:lnTo>
                  <a:lnTo>
                    <a:pt x="1578429" y="73479"/>
                  </a:lnTo>
                  <a:lnTo>
                    <a:pt x="1632857" y="32657"/>
                  </a:lnTo>
                  <a:lnTo>
                    <a:pt x="1695450" y="5443"/>
                  </a:lnTo>
                  <a:lnTo>
                    <a:pt x="1730829" y="0"/>
                  </a:lnTo>
                  <a:lnTo>
                    <a:pt x="1815193" y="13607"/>
                  </a:lnTo>
                  <a:lnTo>
                    <a:pt x="1913164" y="35379"/>
                  </a:lnTo>
                  <a:lnTo>
                    <a:pt x="2019300" y="84364"/>
                  </a:lnTo>
                  <a:lnTo>
                    <a:pt x="2106386" y="141514"/>
                  </a:lnTo>
                  <a:lnTo>
                    <a:pt x="2119993" y="168729"/>
                  </a:lnTo>
                  <a:lnTo>
                    <a:pt x="2128157" y="212271"/>
                  </a:lnTo>
                  <a:lnTo>
                    <a:pt x="2128157" y="236764"/>
                  </a:lnTo>
                  <a:lnTo>
                    <a:pt x="2103664" y="261257"/>
                  </a:lnTo>
                  <a:lnTo>
                    <a:pt x="2046514" y="277586"/>
                  </a:lnTo>
                  <a:lnTo>
                    <a:pt x="1744436" y="274864"/>
                  </a:lnTo>
                  <a:lnTo>
                    <a:pt x="1249136" y="318407"/>
                  </a:lnTo>
                  <a:lnTo>
                    <a:pt x="922564" y="367393"/>
                  </a:lnTo>
                  <a:lnTo>
                    <a:pt x="778329" y="37827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91;p19">
              <a:extLst>
                <a:ext uri="{FF2B5EF4-FFF2-40B4-BE49-F238E27FC236}">
                  <a16:creationId xmlns:a16="http://schemas.microsoft.com/office/drawing/2014/main" id="{8E860F91-266D-A74A-B3F9-AC35D3AAAD00}"/>
                </a:ext>
              </a:extLst>
            </p:cNvPr>
            <p:cNvSpPr/>
            <p:nvPr/>
          </p:nvSpPr>
          <p:spPr>
            <a:xfrm>
              <a:off x="3646488" y="4476750"/>
              <a:ext cx="3341687" cy="609600"/>
            </a:xfrm>
            <a:custGeom>
              <a:avLst/>
              <a:gdLst/>
              <a:ahLst/>
              <a:cxnLst/>
              <a:rect l="l" t="t" r="r" b="b"/>
              <a:pathLst>
                <a:path w="3341915" h="609600" extrusionOk="0">
                  <a:moveTo>
                    <a:pt x="1347107" y="405493"/>
                  </a:moveTo>
                  <a:lnTo>
                    <a:pt x="1047750" y="459921"/>
                  </a:lnTo>
                  <a:lnTo>
                    <a:pt x="696686" y="538843"/>
                  </a:lnTo>
                  <a:lnTo>
                    <a:pt x="549729" y="590550"/>
                  </a:lnTo>
                  <a:lnTo>
                    <a:pt x="517072" y="604157"/>
                  </a:lnTo>
                  <a:lnTo>
                    <a:pt x="470807" y="609600"/>
                  </a:lnTo>
                  <a:lnTo>
                    <a:pt x="402772" y="604157"/>
                  </a:lnTo>
                  <a:lnTo>
                    <a:pt x="364672" y="593271"/>
                  </a:lnTo>
                  <a:lnTo>
                    <a:pt x="236765" y="506186"/>
                  </a:lnTo>
                  <a:lnTo>
                    <a:pt x="157843" y="440871"/>
                  </a:lnTo>
                  <a:lnTo>
                    <a:pt x="106136" y="378279"/>
                  </a:lnTo>
                  <a:lnTo>
                    <a:pt x="32657" y="277586"/>
                  </a:lnTo>
                  <a:lnTo>
                    <a:pt x="2722" y="231321"/>
                  </a:lnTo>
                  <a:lnTo>
                    <a:pt x="0" y="201386"/>
                  </a:lnTo>
                  <a:lnTo>
                    <a:pt x="13607" y="176893"/>
                  </a:lnTo>
                  <a:lnTo>
                    <a:pt x="38100" y="166007"/>
                  </a:lnTo>
                  <a:lnTo>
                    <a:pt x="62593" y="168729"/>
                  </a:lnTo>
                  <a:lnTo>
                    <a:pt x="95250" y="198664"/>
                  </a:lnTo>
                  <a:lnTo>
                    <a:pt x="130629" y="228600"/>
                  </a:lnTo>
                  <a:lnTo>
                    <a:pt x="195943" y="269421"/>
                  </a:lnTo>
                  <a:lnTo>
                    <a:pt x="288472" y="299357"/>
                  </a:lnTo>
                  <a:lnTo>
                    <a:pt x="397329" y="310243"/>
                  </a:lnTo>
                  <a:lnTo>
                    <a:pt x="598715" y="304800"/>
                  </a:lnTo>
                  <a:lnTo>
                    <a:pt x="1273629" y="236764"/>
                  </a:lnTo>
                  <a:lnTo>
                    <a:pt x="1540329" y="198664"/>
                  </a:lnTo>
                  <a:lnTo>
                    <a:pt x="1823357" y="176893"/>
                  </a:lnTo>
                  <a:lnTo>
                    <a:pt x="2207079" y="144236"/>
                  </a:lnTo>
                  <a:lnTo>
                    <a:pt x="2378529" y="127907"/>
                  </a:lnTo>
                  <a:lnTo>
                    <a:pt x="2487386" y="114300"/>
                  </a:lnTo>
                  <a:lnTo>
                    <a:pt x="2590800" y="92529"/>
                  </a:lnTo>
                  <a:lnTo>
                    <a:pt x="2715986" y="43543"/>
                  </a:lnTo>
                  <a:lnTo>
                    <a:pt x="2813957" y="0"/>
                  </a:lnTo>
                  <a:lnTo>
                    <a:pt x="3050722" y="51707"/>
                  </a:lnTo>
                  <a:lnTo>
                    <a:pt x="3189515" y="97971"/>
                  </a:lnTo>
                  <a:lnTo>
                    <a:pt x="3301093" y="152400"/>
                  </a:lnTo>
                  <a:lnTo>
                    <a:pt x="3320143" y="176893"/>
                  </a:lnTo>
                  <a:lnTo>
                    <a:pt x="3339193" y="223157"/>
                  </a:lnTo>
                  <a:lnTo>
                    <a:pt x="3341915" y="266700"/>
                  </a:lnTo>
                  <a:lnTo>
                    <a:pt x="3333750" y="296636"/>
                  </a:lnTo>
                  <a:lnTo>
                    <a:pt x="3303815" y="329293"/>
                  </a:lnTo>
                  <a:lnTo>
                    <a:pt x="3260272" y="353786"/>
                  </a:lnTo>
                  <a:lnTo>
                    <a:pt x="3194957" y="353786"/>
                  </a:lnTo>
                  <a:lnTo>
                    <a:pt x="2958193" y="323850"/>
                  </a:lnTo>
                  <a:lnTo>
                    <a:pt x="2511879" y="310243"/>
                  </a:lnTo>
                  <a:lnTo>
                    <a:pt x="1831522" y="348343"/>
                  </a:lnTo>
                  <a:lnTo>
                    <a:pt x="1532165" y="375557"/>
                  </a:lnTo>
                  <a:lnTo>
                    <a:pt x="1347107" y="40549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92;p19">
              <a:extLst>
                <a:ext uri="{FF2B5EF4-FFF2-40B4-BE49-F238E27FC236}">
                  <a16:creationId xmlns:a16="http://schemas.microsoft.com/office/drawing/2014/main" id="{BDEFC8AA-5842-C245-892D-34F4DB0B0412}"/>
                </a:ext>
              </a:extLst>
            </p:cNvPr>
            <p:cNvSpPr/>
            <p:nvPr/>
          </p:nvSpPr>
          <p:spPr>
            <a:xfrm>
              <a:off x="3524250" y="1922463"/>
              <a:ext cx="3046413" cy="1065212"/>
            </a:xfrm>
            <a:custGeom>
              <a:avLst/>
              <a:gdLst/>
              <a:ahLst/>
              <a:cxnLst/>
              <a:rect l="l" t="t" r="r" b="b"/>
              <a:pathLst>
                <a:path w="3047141" h="1066371" extrusionOk="0">
                  <a:moveTo>
                    <a:pt x="1280160" y="757278"/>
                  </a:moveTo>
                  <a:lnTo>
                    <a:pt x="958188" y="816521"/>
                  </a:lnTo>
                  <a:lnTo>
                    <a:pt x="703186" y="875764"/>
                  </a:lnTo>
                  <a:lnTo>
                    <a:pt x="491973" y="950461"/>
                  </a:lnTo>
                  <a:lnTo>
                    <a:pt x="422427" y="983946"/>
                  </a:lnTo>
                  <a:lnTo>
                    <a:pt x="383790" y="1020007"/>
                  </a:lnTo>
                  <a:lnTo>
                    <a:pt x="347730" y="1056068"/>
                  </a:lnTo>
                  <a:lnTo>
                    <a:pt x="332275" y="1063795"/>
                  </a:lnTo>
                  <a:lnTo>
                    <a:pt x="301366" y="1066371"/>
                  </a:lnTo>
                  <a:lnTo>
                    <a:pt x="252426" y="1053492"/>
                  </a:lnTo>
                  <a:lnTo>
                    <a:pt x="231820" y="1040613"/>
                  </a:lnTo>
                  <a:lnTo>
                    <a:pt x="195759" y="991673"/>
                  </a:lnTo>
                  <a:lnTo>
                    <a:pt x="110758" y="790763"/>
                  </a:lnTo>
                  <a:lnTo>
                    <a:pt x="79849" y="682580"/>
                  </a:lnTo>
                  <a:lnTo>
                    <a:pt x="77273" y="643944"/>
                  </a:lnTo>
                  <a:lnTo>
                    <a:pt x="115910" y="556368"/>
                  </a:lnTo>
                  <a:lnTo>
                    <a:pt x="136516" y="481670"/>
                  </a:lnTo>
                  <a:lnTo>
                    <a:pt x="141668" y="340002"/>
                  </a:lnTo>
                  <a:cubicBezTo>
                    <a:pt x="140788" y="304801"/>
                    <a:pt x="139092" y="269608"/>
                    <a:pt x="139092" y="234396"/>
                  </a:cubicBezTo>
                  <a:lnTo>
                    <a:pt x="126213" y="188032"/>
                  </a:lnTo>
                  <a:lnTo>
                    <a:pt x="110758" y="151971"/>
                  </a:lnTo>
                  <a:lnTo>
                    <a:pt x="56667" y="97880"/>
                  </a:lnTo>
                  <a:lnTo>
                    <a:pt x="15455" y="64395"/>
                  </a:lnTo>
                  <a:lnTo>
                    <a:pt x="0" y="43788"/>
                  </a:lnTo>
                  <a:lnTo>
                    <a:pt x="0" y="23182"/>
                  </a:lnTo>
                  <a:lnTo>
                    <a:pt x="10303" y="5152"/>
                  </a:lnTo>
                  <a:lnTo>
                    <a:pt x="30909" y="0"/>
                  </a:lnTo>
                  <a:lnTo>
                    <a:pt x="90152" y="5152"/>
                  </a:lnTo>
                  <a:lnTo>
                    <a:pt x="265305" y="69546"/>
                  </a:lnTo>
                  <a:lnTo>
                    <a:pt x="386366" y="149395"/>
                  </a:lnTo>
                  <a:lnTo>
                    <a:pt x="404397" y="170001"/>
                  </a:lnTo>
                  <a:lnTo>
                    <a:pt x="417276" y="198335"/>
                  </a:lnTo>
                  <a:lnTo>
                    <a:pt x="422427" y="226668"/>
                  </a:lnTo>
                  <a:lnTo>
                    <a:pt x="406972" y="280760"/>
                  </a:lnTo>
                  <a:lnTo>
                    <a:pt x="396669" y="363184"/>
                  </a:lnTo>
                  <a:lnTo>
                    <a:pt x="391518" y="680005"/>
                  </a:lnTo>
                  <a:lnTo>
                    <a:pt x="396669" y="692884"/>
                  </a:lnTo>
                  <a:lnTo>
                    <a:pt x="422427" y="690308"/>
                  </a:lnTo>
                  <a:lnTo>
                    <a:pt x="983946" y="600156"/>
                  </a:lnTo>
                  <a:lnTo>
                    <a:pt x="1504252" y="520307"/>
                  </a:lnTo>
                  <a:lnTo>
                    <a:pt x="1777285" y="494549"/>
                  </a:lnTo>
                  <a:lnTo>
                    <a:pt x="2021983" y="461064"/>
                  </a:lnTo>
                  <a:lnTo>
                    <a:pt x="2328500" y="453337"/>
                  </a:lnTo>
                  <a:lnTo>
                    <a:pt x="2743200" y="430155"/>
                  </a:lnTo>
                  <a:lnTo>
                    <a:pt x="3005929" y="425003"/>
                  </a:lnTo>
                  <a:lnTo>
                    <a:pt x="3047141" y="525458"/>
                  </a:lnTo>
                  <a:lnTo>
                    <a:pt x="2954414" y="607883"/>
                  </a:lnTo>
                  <a:lnTo>
                    <a:pt x="2714866" y="610459"/>
                  </a:lnTo>
                  <a:lnTo>
                    <a:pt x="2313046" y="628489"/>
                  </a:lnTo>
                  <a:lnTo>
                    <a:pt x="1975619" y="661974"/>
                  </a:lnTo>
                  <a:lnTo>
                    <a:pt x="1687132" y="698035"/>
                  </a:lnTo>
                  <a:lnTo>
                    <a:pt x="1280160" y="75727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93;p19">
              <a:extLst>
                <a:ext uri="{FF2B5EF4-FFF2-40B4-BE49-F238E27FC236}">
                  <a16:creationId xmlns:a16="http://schemas.microsoft.com/office/drawing/2014/main" id="{A754159B-DD52-6340-B69F-6CE5FD54194A}"/>
                </a:ext>
              </a:extLst>
            </p:cNvPr>
            <p:cNvSpPr/>
            <p:nvPr/>
          </p:nvSpPr>
          <p:spPr>
            <a:xfrm>
              <a:off x="6421438" y="1728788"/>
              <a:ext cx="476250" cy="1058862"/>
            </a:xfrm>
            <a:custGeom>
              <a:avLst/>
              <a:gdLst/>
              <a:ahLst/>
              <a:cxnLst/>
              <a:rect l="l" t="t" r="r" b="b"/>
              <a:pathLst>
                <a:path w="476519" h="1058643" extrusionOk="0">
                  <a:moveTo>
                    <a:pt x="103031" y="448185"/>
                  </a:moveTo>
                  <a:lnTo>
                    <a:pt x="126213" y="301366"/>
                  </a:lnTo>
                  <a:cubicBezTo>
                    <a:pt x="127072" y="279043"/>
                    <a:pt x="127930" y="256719"/>
                    <a:pt x="128789" y="234396"/>
                  </a:cubicBezTo>
                  <a:lnTo>
                    <a:pt x="115910" y="172577"/>
                  </a:lnTo>
                  <a:lnTo>
                    <a:pt x="79850" y="118486"/>
                  </a:lnTo>
                  <a:lnTo>
                    <a:pt x="43789" y="74698"/>
                  </a:lnTo>
                  <a:lnTo>
                    <a:pt x="30910" y="54091"/>
                  </a:lnTo>
                  <a:lnTo>
                    <a:pt x="25758" y="30909"/>
                  </a:lnTo>
                  <a:lnTo>
                    <a:pt x="30910" y="10303"/>
                  </a:lnTo>
                  <a:lnTo>
                    <a:pt x="41213" y="2576"/>
                  </a:lnTo>
                  <a:lnTo>
                    <a:pt x="64395" y="0"/>
                  </a:lnTo>
                  <a:lnTo>
                    <a:pt x="167426" y="33485"/>
                  </a:lnTo>
                  <a:lnTo>
                    <a:pt x="231820" y="66970"/>
                  </a:lnTo>
                  <a:lnTo>
                    <a:pt x="303942" y="113334"/>
                  </a:lnTo>
                  <a:lnTo>
                    <a:pt x="373488" y="182880"/>
                  </a:lnTo>
                  <a:lnTo>
                    <a:pt x="445610" y="275608"/>
                  </a:lnTo>
                  <a:lnTo>
                    <a:pt x="471367" y="329699"/>
                  </a:lnTo>
                  <a:lnTo>
                    <a:pt x="476519" y="355457"/>
                  </a:lnTo>
                  <a:lnTo>
                    <a:pt x="473943" y="376063"/>
                  </a:lnTo>
                  <a:lnTo>
                    <a:pt x="463640" y="388942"/>
                  </a:lnTo>
                  <a:lnTo>
                    <a:pt x="401821" y="427579"/>
                  </a:lnTo>
                  <a:lnTo>
                    <a:pt x="373488" y="461064"/>
                  </a:lnTo>
                  <a:lnTo>
                    <a:pt x="327124" y="566671"/>
                  </a:lnTo>
                  <a:lnTo>
                    <a:pt x="172577" y="968491"/>
                  </a:lnTo>
                  <a:lnTo>
                    <a:pt x="154547" y="1022583"/>
                  </a:lnTo>
                  <a:lnTo>
                    <a:pt x="136517" y="1045765"/>
                  </a:lnTo>
                  <a:lnTo>
                    <a:pt x="110759" y="1058643"/>
                  </a:lnTo>
                  <a:lnTo>
                    <a:pt x="72122" y="1053492"/>
                  </a:lnTo>
                  <a:lnTo>
                    <a:pt x="25758" y="1025158"/>
                  </a:lnTo>
                  <a:lnTo>
                    <a:pt x="5152" y="996825"/>
                  </a:lnTo>
                  <a:lnTo>
                    <a:pt x="0" y="909249"/>
                  </a:lnTo>
                  <a:lnTo>
                    <a:pt x="15455" y="795914"/>
                  </a:lnTo>
                  <a:lnTo>
                    <a:pt x="64395" y="610459"/>
                  </a:lnTo>
                  <a:lnTo>
                    <a:pt x="103031" y="44818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94;p19">
              <a:extLst>
                <a:ext uri="{FF2B5EF4-FFF2-40B4-BE49-F238E27FC236}">
                  <a16:creationId xmlns:a16="http://schemas.microsoft.com/office/drawing/2014/main" id="{15EFA3DB-01DC-C949-B1E9-B17541198823}"/>
                </a:ext>
              </a:extLst>
            </p:cNvPr>
            <p:cNvSpPr/>
            <p:nvPr/>
          </p:nvSpPr>
          <p:spPr>
            <a:xfrm rot="-5400000">
              <a:off x="2103438" y="3905250"/>
              <a:ext cx="2579687" cy="1046163"/>
            </a:xfrm>
            <a:custGeom>
              <a:avLst/>
              <a:gdLst/>
              <a:ahLst/>
              <a:cxnLst/>
              <a:rect l="l" t="t" r="r" b="b"/>
              <a:pathLst>
                <a:path w="2578894" h="1045368" extrusionOk="0">
                  <a:moveTo>
                    <a:pt x="1238250" y="547687"/>
                  </a:moveTo>
                  <a:lnTo>
                    <a:pt x="1454944" y="609600"/>
                  </a:lnTo>
                  <a:lnTo>
                    <a:pt x="1659732" y="659606"/>
                  </a:lnTo>
                  <a:lnTo>
                    <a:pt x="1862138" y="702468"/>
                  </a:lnTo>
                  <a:lnTo>
                    <a:pt x="1981200" y="721518"/>
                  </a:lnTo>
                  <a:lnTo>
                    <a:pt x="2047875" y="728662"/>
                  </a:lnTo>
                  <a:lnTo>
                    <a:pt x="2109788" y="735806"/>
                  </a:lnTo>
                  <a:lnTo>
                    <a:pt x="2169319" y="740568"/>
                  </a:lnTo>
                  <a:lnTo>
                    <a:pt x="2238375" y="733425"/>
                  </a:lnTo>
                  <a:lnTo>
                    <a:pt x="2290763" y="716756"/>
                  </a:lnTo>
                  <a:lnTo>
                    <a:pt x="2376488" y="678656"/>
                  </a:lnTo>
                  <a:lnTo>
                    <a:pt x="2433638" y="647700"/>
                  </a:lnTo>
                  <a:lnTo>
                    <a:pt x="2481263" y="604837"/>
                  </a:lnTo>
                  <a:lnTo>
                    <a:pt x="2528888" y="569118"/>
                  </a:lnTo>
                  <a:lnTo>
                    <a:pt x="2550319" y="564356"/>
                  </a:lnTo>
                  <a:lnTo>
                    <a:pt x="2562225" y="566737"/>
                  </a:lnTo>
                  <a:lnTo>
                    <a:pt x="2578894" y="588168"/>
                  </a:lnTo>
                  <a:lnTo>
                    <a:pt x="2578894" y="611981"/>
                  </a:lnTo>
                  <a:lnTo>
                    <a:pt x="2571750" y="638175"/>
                  </a:lnTo>
                  <a:lnTo>
                    <a:pt x="2409825" y="885825"/>
                  </a:lnTo>
                  <a:lnTo>
                    <a:pt x="2295525" y="971550"/>
                  </a:lnTo>
                  <a:lnTo>
                    <a:pt x="2205038" y="1012031"/>
                  </a:lnTo>
                  <a:lnTo>
                    <a:pt x="2152650" y="1033462"/>
                  </a:lnTo>
                  <a:lnTo>
                    <a:pt x="2119313" y="1042987"/>
                  </a:lnTo>
                  <a:lnTo>
                    <a:pt x="2085975" y="1045368"/>
                  </a:lnTo>
                  <a:lnTo>
                    <a:pt x="2035969" y="1033462"/>
                  </a:lnTo>
                  <a:lnTo>
                    <a:pt x="1726407" y="950118"/>
                  </a:lnTo>
                  <a:lnTo>
                    <a:pt x="1454944" y="862012"/>
                  </a:lnTo>
                  <a:lnTo>
                    <a:pt x="1166813" y="759618"/>
                  </a:lnTo>
                  <a:lnTo>
                    <a:pt x="852488" y="619125"/>
                  </a:lnTo>
                  <a:lnTo>
                    <a:pt x="697707" y="538162"/>
                  </a:lnTo>
                  <a:lnTo>
                    <a:pt x="459582" y="402431"/>
                  </a:lnTo>
                  <a:lnTo>
                    <a:pt x="169069" y="204787"/>
                  </a:lnTo>
                  <a:lnTo>
                    <a:pt x="45244" y="102393"/>
                  </a:lnTo>
                  <a:lnTo>
                    <a:pt x="19050" y="76200"/>
                  </a:lnTo>
                  <a:lnTo>
                    <a:pt x="4763" y="50006"/>
                  </a:lnTo>
                  <a:lnTo>
                    <a:pt x="0" y="21431"/>
                  </a:lnTo>
                  <a:lnTo>
                    <a:pt x="7144" y="4762"/>
                  </a:lnTo>
                  <a:lnTo>
                    <a:pt x="23813" y="0"/>
                  </a:lnTo>
                  <a:lnTo>
                    <a:pt x="66675" y="19050"/>
                  </a:lnTo>
                  <a:lnTo>
                    <a:pt x="471488" y="233362"/>
                  </a:lnTo>
                  <a:lnTo>
                    <a:pt x="895350" y="423862"/>
                  </a:lnTo>
                  <a:lnTo>
                    <a:pt x="1238250" y="54768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95;p19">
              <a:extLst>
                <a:ext uri="{FF2B5EF4-FFF2-40B4-BE49-F238E27FC236}">
                  <a16:creationId xmlns:a16="http://schemas.microsoft.com/office/drawing/2014/main" id="{16DD5C53-6ECE-644F-898D-7CC8402FA8B7}"/>
                </a:ext>
              </a:extLst>
            </p:cNvPr>
            <p:cNvSpPr/>
            <p:nvPr/>
          </p:nvSpPr>
          <p:spPr>
            <a:xfrm rot="-5400000">
              <a:off x="4128294" y="4953794"/>
              <a:ext cx="2287587" cy="377825"/>
            </a:xfrm>
            <a:custGeom>
              <a:avLst/>
              <a:gdLst/>
              <a:ahLst/>
              <a:cxnLst/>
              <a:rect l="l" t="t" r="r" b="b"/>
              <a:pathLst>
                <a:path w="2288381" h="378619" extrusionOk="0">
                  <a:moveTo>
                    <a:pt x="1126331" y="104775"/>
                  </a:moveTo>
                  <a:lnTo>
                    <a:pt x="1440656" y="104775"/>
                  </a:lnTo>
                  <a:lnTo>
                    <a:pt x="1604962" y="102394"/>
                  </a:lnTo>
                  <a:lnTo>
                    <a:pt x="1955006" y="104775"/>
                  </a:lnTo>
                  <a:lnTo>
                    <a:pt x="2033587" y="97631"/>
                  </a:lnTo>
                  <a:lnTo>
                    <a:pt x="2097881" y="76200"/>
                  </a:lnTo>
                  <a:lnTo>
                    <a:pt x="2202656" y="0"/>
                  </a:lnTo>
                  <a:lnTo>
                    <a:pt x="2288381" y="133350"/>
                  </a:lnTo>
                  <a:lnTo>
                    <a:pt x="2274093" y="297656"/>
                  </a:lnTo>
                  <a:lnTo>
                    <a:pt x="2171700" y="342900"/>
                  </a:lnTo>
                  <a:lnTo>
                    <a:pt x="2109787" y="364331"/>
                  </a:lnTo>
                  <a:lnTo>
                    <a:pt x="2033587" y="373856"/>
                  </a:lnTo>
                  <a:lnTo>
                    <a:pt x="1616868" y="378619"/>
                  </a:lnTo>
                  <a:lnTo>
                    <a:pt x="1462087" y="369094"/>
                  </a:lnTo>
                  <a:lnTo>
                    <a:pt x="1071562" y="361950"/>
                  </a:lnTo>
                  <a:lnTo>
                    <a:pt x="626268" y="342900"/>
                  </a:lnTo>
                  <a:lnTo>
                    <a:pt x="271462" y="335756"/>
                  </a:lnTo>
                  <a:lnTo>
                    <a:pt x="171450" y="328612"/>
                  </a:lnTo>
                  <a:lnTo>
                    <a:pt x="126206" y="319087"/>
                  </a:lnTo>
                  <a:lnTo>
                    <a:pt x="47625" y="288131"/>
                  </a:lnTo>
                  <a:lnTo>
                    <a:pt x="11906" y="261937"/>
                  </a:lnTo>
                  <a:lnTo>
                    <a:pt x="0" y="238125"/>
                  </a:lnTo>
                  <a:lnTo>
                    <a:pt x="0" y="200025"/>
                  </a:lnTo>
                  <a:lnTo>
                    <a:pt x="11906" y="178594"/>
                  </a:lnTo>
                  <a:lnTo>
                    <a:pt x="83343" y="128587"/>
                  </a:lnTo>
                  <a:lnTo>
                    <a:pt x="123825" y="104775"/>
                  </a:lnTo>
                  <a:lnTo>
                    <a:pt x="147637" y="102394"/>
                  </a:lnTo>
                  <a:lnTo>
                    <a:pt x="1126331" y="1047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300;p20">
            <a:extLst>
              <a:ext uri="{FF2B5EF4-FFF2-40B4-BE49-F238E27FC236}">
                <a16:creationId xmlns:a16="http://schemas.microsoft.com/office/drawing/2014/main" id="{79C0C67D-A6C8-6248-BD08-9C1998CA849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0975" y="1365250"/>
            <a:ext cx="4114800" cy="476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1064" y="1333332"/>
            <a:ext cx="4114800" cy="476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581" y="2875658"/>
            <a:ext cx="6841331" cy="5533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3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図書館へ行こう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4581" y="3479305"/>
            <a:ext cx="6841331" cy="33278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あたらしい漢字：館 習</a:t>
            </a:r>
          </a:p>
        </p:txBody>
      </p:sp>
    </p:spTree>
    <p:extLst>
      <p:ext uri="{BB962C8B-B14F-4D97-AF65-F5344CB8AC3E}">
        <p14:creationId xmlns:p14="http://schemas.microsoft.com/office/powerpoint/2010/main" val="23159008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p111"/>
          <p:cNvSpPr txBox="1"/>
          <p:nvPr/>
        </p:nvSpPr>
        <p:spPr>
          <a:xfrm>
            <a:off x="5592763" y="7173415"/>
            <a:ext cx="2360613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館</a:t>
            </a:r>
            <a:endParaRPr/>
          </a:p>
        </p:txBody>
      </p:sp>
      <p:sp>
        <p:nvSpPr>
          <p:cNvPr id="1289" name="Google Shape;1289;p111"/>
          <p:cNvSpPr/>
          <p:nvPr/>
        </p:nvSpPr>
        <p:spPr>
          <a:xfrm>
            <a:off x="2452688" y="1420813"/>
            <a:ext cx="1462087" cy="1781175"/>
          </a:xfrm>
          <a:custGeom>
            <a:avLst/>
            <a:gdLst/>
            <a:ahLst/>
            <a:cxnLst/>
            <a:rect l="l" t="t" r="r" b="b"/>
            <a:pathLst>
              <a:path w="1462087" h="1781175" extrusionOk="0">
                <a:moveTo>
                  <a:pt x="609600" y="1100138"/>
                </a:moveTo>
                <a:lnTo>
                  <a:pt x="771525" y="888207"/>
                </a:lnTo>
                <a:lnTo>
                  <a:pt x="950118" y="633413"/>
                </a:lnTo>
                <a:lnTo>
                  <a:pt x="1028700" y="495300"/>
                </a:lnTo>
                <a:lnTo>
                  <a:pt x="1104900" y="328613"/>
                </a:lnTo>
                <a:lnTo>
                  <a:pt x="1131093" y="247650"/>
                </a:lnTo>
                <a:lnTo>
                  <a:pt x="1131093" y="202407"/>
                </a:lnTo>
                <a:lnTo>
                  <a:pt x="1121568" y="164307"/>
                </a:lnTo>
                <a:lnTo>
                  <a:pt x="1100137" y="133350"/>
                </a:lnTo>
                <a:lnTo>
                  <a:pt x="1057275" y="102394"/>
                </a:lnTo>
                <a:lnTo>
                  <a:pt x="1014412" y="78582"/>
                </a:lnTo>
                <a:lnTo>
                  <a:pt x="997743" y="66675"/>
                </a:lnTo>
                <a:lnTo>
                  <a:pt x="988218" y="54769"/>
                </a:lnTo>
                <a:lnTo>
                  <a:pt x="983456" y="35719"/>
                </a:lnTo>
                <a:lnTo>
                  <a:pt x="988218" y="11907"/>
                </a:lnTo>
                <a:lnTo>
                  <a:pt x="997743" y="0"/>
                </a:lnTo>
                <a:lnTo>
                  <a:pt x="1014412" y="0"/>
                </a:lnTo>
                <a:lnTo>
                  <a:pt x="1100137" y="30957"/>
                </a:lnTo>
                <a:lnTo>
                  <a:pt x="1185862" y="69057"/>
                </a:lnTo>
                <a:lnTo>
                  <a:pt x="1276350" y="123825"/>
                </a:lnTo>
                <a:lnTo>
                  <a:pt x="1362075" y="195263"/>
                </a:lnTo>
                <a:lnTo>
                  <a:pt x="1419225" y="261938"/>
                </a:lnTo>
                <a:lnTo>
                  <a:pt x="1462087" y="338138"/>
                </a:lnTo>
                <a:lnTo>
                  <a:pt x="1395412" y="409575"/>
                </a:lnTo>
                <a:lnTo>
                  <a:pt x="1243012" y="592932"/>
                </a:lnTo>
                <a:lnTo>
                  <a:pt x="1035843" y="850107"/>
                </a:lnTo>
                <a:lnTo>
                  <a:pt x="807243" y="1119188"/>
                </a:lnTo>
                <a:lnTo>
                  <a:pt x="621506" y="1314450"/>
                </a:lnTo>
                <a:lnTo>
                  <a:pt x="385762" y="1514475"/>
                </a:lnTo>
                <a:lnTo>
                  <a:pt x="114300" y="1735932"/>
                </a:lnTo>
                <a:lnTo>
                  <a:pt x="61912" y="1769269"/>
                </a:lnTo>
                <a:lnTo>
                  <a:pt x="21431" y="1781175"/>
                </a:lnTo>
                <a:lnTo>
                  <a:pt x="2381" y="1776413"/>
                </a:lnTo>
                <a:lnTo>
                  <a:pt x="0" y="1759744"/>
                </a:lnTo>
                <a:lnTo>
                  <a:pt x="16668" y="1716882"/>
                </a:lnTo>
                <a:lnTo>
                  <a:pt x="33337" y="1697832"/>
                </a:lnTo>
                <a:lnTo>
                  <a:pt x="261937" y="1488282"/>
                </a:lnTo>
                <a:lnTo>
                  <a:pt x="435768" y="1304925"/>
                </a:lnTo>
                <a:lnTo>
                  <a:pt x="609600" y="11001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0" name="Google Shape;1290;p111"/>
          <p:cNvSpPr/>
          <p:nvPr/>
        </p:nvSpPr>
        <p:spPr>
          <a:xfrm>
            <a:off x="3462338" y="2466975"/>
            <a:ext cx="523875" cy="682625"/>
          </a:xfrm>
          <a:custGeom>
            <a:avLst/>
            <a:gdLst/>
            <a:ahLst/>
            <a:cxnLst/>
            <a:rect l="l" t="t" r="r" b="b"/>
            <a:pathLst>
              <a:path w="523875" h="683419" extrusionOk="0">
                <a:moveTo>
                  <a:pt x="230981" y="483394"/>
                </a:moveTo>
                <a:lnTo>
                  <a:pt x="221456" y="266700"/>
                </a:lnTo>
                <a:lnTo>
                  <a:pt x="209550" y="226219"/>
                </a:lnTo>
                <a:lnTo>
                  <a:pt x="188118" y="190500"/>
                </a:lnTo>
                <a:lnTo>
                  <a:pt x="138112" y="135731"/>
                </a:lnTo>
                <a:lnTo>
                  <a:pt x="61912" y="88106"/>
                </a:lnTo>
                <a:lnTo>
                  <a:pt x="19050" y="61913"/>
                </a:lnTo>
                <a:lnTo>
                  <a:pt x="4762" y="45244"/>
                </a:lnTo>
                <a:lnTo>
                  <a:pt x="0" y="23813"/>
                </a:lnTo>
                <a:lnTo>
                  <a:pt x="7143" y="7144"/>
                </a:lnTo>
                <a:lnTo>
                  <a:pt x="23812" y="2381"/>
                </a:lnTo>
                <a:lnTo>
                  <a:pt x="250031" y="0"/>
                </a:lnTo>
                <a:lnTo>
                  <a:pt x="304800" y="7144"/>
                </a:lnTo>
                <a:lnTo>
                  <a:pt x="357187" y="26194"/>
                </a:lnTo>
                <a:lnTo>
                  <a:pt x="447675" y="80963"/>
                </a:lnTo>
                <a:lnTo>
                  <a:pt x="514350" y="142875"/>
                </a:lnTo>
                <a:lnTo>
                  <a:pt x="521493" y="166688"/>
                </a:lnTo>
                <a:lnTo>
                  <a:pt x="523875" y="200025"/>
                </a:lnTo>
                <a:lnTo>
                  <a:pt x="509587" y="235744"/>
                </a:lnTo>
                <a:lnTo>
                  <a:pt x="478631" y="288131"/>
                </a:lnTo>
                <a:lnTo>
                  <a:pt x="454818" y="347663"/>
                </a:lnTo>
                <a:lnTo>
                  <a:pt x="435768" y="419100"/>
                </a:lnTo>
                <a:lnTo>
                  <a:pt x="426243" y="500063"/>
                </a:lnTo>
                <a:lnTo>
                  <a:pt x="435768" y="588169"/>
                </a:lnTo>
                <a:lnTo>
                  <a:pt x="440531" y="628650"/>
                </a:lnTo>
                <a:lnTo>
                  <a:pt x="347662" y="683419"/>
                </a:lnTo>
                <a:lnTo>
                  <a:pt x="235743" y="669131"/>
                </a:lnTo>
                <a:lnTo>
                  <a:pt x="230981" y="611981"/>
                </a:lnTo>
                <a:cubicBezTo>
                  <a:pt x="230187" y="569119"/>
                  <a:pt x="229394" y="526256"/>
                  <a:pt x="230981" y="483394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Google Shape;1291;p111"/>
          <p:cNvSpPr/>
          <p:nvPr/>
        </p:nvSpPr>
        <p:spPr>
          <a:xfrm>
            <a:off x="5567363" y="1501775"/>
            <a:ext cx="647700" cy="884238"/>
          </a:xfrm>
          <a:custGeom>
            <a:avLst/>
            <a:gdLst/>
            <a:ahLst/>
            <a:cxnLst/>
            <a:rect l="l" t="t" r="r" b="b"/>
            <a:pathLst>
              <a:path w="647700" h="883444" extrusionOk="0">
                <a:moveTo>
                  <a:pt x="295275" y="571500"/>
                </a:moveTo>
                <a:lnTo>
                  <a:pt x="292893" y="381000"/>
                </a:lnTo>
                <a:lnTo>
                  <a:pt x="278606" y="311944"/>
                </a:lnTo>
                <a:lnTo>
                  <a:pt x="259556" y="264319"/>
                </a:lnTo>
                <a:lnTo>
                  <a:pt x="235743" y="226219"/>
                </a:lnTo>
                <a:lnTo>
                  <a:pt x="190500" y="180975"/>
                </a:lnTo>
                <a:lnTo>
                  <a:pt x="142875" y="142875"/>
                </a:lnTo>
                <a:lnTo>
                  <a:pt x="88106" y="111919"/>
                </a:lnTo>
                <a:lnTo>
                  <a:pt x="35718" y="92869"/>
                </a:lnTo>
                <a:lnTo>
                  <a:pt x="21431" y="80962"/>
                </a:lnTo>
                <a:lnTo>
                  <a:pt x="4762" y="69056"/>
                </a:lnTo>
                <a:lnTo>
                  <a:pt x="0" y="42862"/>
                </a:lnTo>
                <a:lnTo>
                  <a:pt x="14287" y="16669"/>
                </a:lnTo>
                <a:lnTo>
                  <a:pt x="42862" y="7144"/>
                </a:lnTo>
                <a:lnTo>
                  <a:pt x="130968" y="0"/>
                </a:lnTo>
                <a:lnTo>
                  <a:pt x="176212" y="4762"/>
                </a:lnTo>
                <a:lnTo>
                  <a:pt x="314325" y="42862"/>
                </a:lnTo>
                <a:lnTo>
                  <a:pt x="426243" y="90487"/>
                </a:lnTo>
                <a:lnTo>
                  <a:pt x="554831" y="173831"/>
                </a:lnTo>
                <a:lnTo>
                  <a:pt x="628650" y="250031"/>
                </a:lnTo>
                <a:lnTo>
                  <a:pt x="645318" y="278606"/>
                </a:lnTo>
                <a:lnTo>
                  <a:pt x="647700" y="314325"/>
                </a:lnTo>
                <a:lnTo>
                  <a:pt x="638175" y="350044"/>
                </a:lnTo>
                <a:lnTo>
                  <a:pt x="602456" y="388144"/>
                </a:lnTo>
                <a:lnTo>
                  <a:pt x="585787" y="428625"/>
                </a:lnTo>
                <a:lnTo>
                  <a:pt x="571500" y="483394"/>
                </a:lnTo>
                <a:lnTo>
                  <a:pt x="561975" y="559594"/>
                </a:lnTo>
                <a:cubicBezTo>
                  <a:pt x="562769" y="635000"/>
                  <a:pt x="563562" y="710406"/>
                  <a:pt x="564356" y="785812"/>
                </a:cubicBezTo>
                <a:lnTo>
                  <a:pt x="564356" y="828675"/>
                </a:lnTo>
                <a:lnTo>
                  <a:pt x="461962" y="883444"/>
                </a:lnTo>
                <a:lnTo>
                  <a:pt x="292893" y="871537"/>
                </a:lnTo>
                <a:lnTo>
                  <a:pt x="295275" y="5715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111"/>
          <p:cNvSpPr/>
          <p:nvPr/>
        </p:nvSpPr>
        <p:spPr>
          <a:xfrm>
            <a:off x="4721225" y="2201863"/>
            <a:ext cx="341313" cy="1112837"/>
          </a:xfrm>
          <a:custGeom>
            <a:avLst/>
            <a:gdLst/>
            <a:ahLst/>
            <a:cxnLst/>
            <a:rect l="l" t="t" r="r" b="b"/>
            <a:pathLst>
              <a:path w="340519" h="1112044" extrusionOk="0">
                <a:moveTo>
                  <a:pt x="138112" y="295275"/>
                </a:moveTo>
                <a:lnTo>
                  <a:pt x="66675" y="104775"/>
                </a:lnTo>
                <a:lnTo>
                  <a:pt x="38100" y="52388"/>
                </a:lnTo>
                <a:lnTo>
                  <a:pt x="30956" y="23813"/>
                </a:lnTo>
                <a:lnTo>
                  <a:pt x="35719" y="7144"/>
                </a:lnTo>
                <a:lnTo>
                  <a:pt x="52387" y="0"/>
                </a:lnTo>
                <a:lnTo>
                  <a:pt x="100012" y="9525"/>
                </a:lnTo>
                <a:lnTo>
                  <a:pt x="128587" y="28575"/>
                </a:lnTo>
                <a:lnTo>
                  <a:pt x="314325" y="264319"/>
                </a:lnTo>
                <a:lnTo>
                  <a:pt x="338137" y="431007"/>
                </a:lnTo>
                <a:lnTo>
                  <a:pt x="340519" y="628650"/>
                </a:lnTo>
                <a:lnTo>
                  <a:pt x="323850" y="752475"/>
                </a:lnTo>
                <a:lnTo>
                  <a:pt x="278606" y="947738"/>
                </a:lnTo>
                <a:lnTo>
                  <a:pt x="242887" y="1040607"/>
                </a:lnTo>
                <a:lnTo>
                  <a:pt x="219075" y="1071563"/>
                </a:lnTo>
                <a:lnTo>
                  <a:pt x="180975" y="1102519"/>
                </a:lnTo>
                <a:lnTo>
                  <a:pt x="154781" y="1112044"/>
                </a:lnTo>
                <a:lnTo>
                  <a:pt x="92869" y="1107282"/>
                </a:lnTo>
                <a:lnTo>
                  <a:pt x="64294" y="1092994"/>
                </a:lnTo>
                <a:lnTo>
                  <a:pt x="42862" y="1062038"/>
                </a:lnTo>
                <a:lnTo>
                  <a:pt x="19050" y="990600"/>
                </a:lnTo>
                <a:lnTo>
                  <a:pt x="0" y="795338"/>
                </a:lnTo>
                <a:lnTo>
                  <a:pt x="7144" y="769144"/>
                </a:lnTo>
                <a:lnTo>
                  <a:pt x="78581" y="664369"/>
                </a:lnTo>
                <a:lnTo>
                  <a:pt x="116681" y="592932"/>
                </a:lnTo>
                <a:lnTo>
                  <a:pt x="138112" y="533400"/>
                </a:lnTo>
                <a:lnTo>
                  <a:pt x="154781" y="433388"/>
                </a:lnTo>
                <a:lnTo>
                  <a:pt x="154781" y="378619"/>
                </a:lnTo>
                <a:lnTo>
                  <a:pt x="138112" y="2952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111"/>
          <p:cNvSpPr/>
          <p:nvPr/>
        </p:nvSpPr>
        <p:spPr>
          <a:xfrm rot="-5400000">
            <a:off x="3886994" y="4323556"/>
            <a:ext cx="2984500" cy="427038"/>
          </a:xfrm>
          <a:custGeom>
            <a:avLst/>
            <a:gdLst/>
            <a:ahLst/>
            <a:cxnLst/>
            <a:rect l="l" t="t" r="r" b="b"/>
            <a:pathLst>
              <a:path w="2985247" h="427861" extrusionOk="0">
                <a:moveTo>
                  <a:pt x="1870363" y="227378"/>
                </a:moveTo>
                <a:lnTo>
                  <a:pt x="2430250" y="227378"/>
                </a:lnTo>
                <a:lnTo>
                  <a:pt x="2616064" y="212708"/>
                </a:lnTo>
                <a:lnTo>
                  <a:pt x="2701636" y="190704"/>
                </a:lnTo>
                <a:lnTo>
                  <a:pt x="2792098" y="141805"/>
                </a:lnTo>
                <a:lnTo>
                  <a:pt x="2863001" y="88017"/>
                </a:lnTo>
                <a:lnTo>
                  <a:pt x="2926569" y="17114"/>
                </a:lnTo>
                <a:lnTo>
                  <a:pt x="2953463" y="0"/>
                </a:lnTo>
                <a:lnTo>
                  <a:pt x="2970577" y="2445"/>
                </a:lnTo>
                <a:lnTo>
                  <a:pt x="2985247" y="19559"/>
                </a:lnTo>
                <a:lnTo>
                  <a:pt x="2982802" y="58678"/>
                </a:lnTo>
                <a:lnTo>
                  <a:pt x="2965687" y="151585"/>
                </a:lnTo>
                <a:lnTo>
                  <a:pt x="2929013" y="273831"/>
                </a:lnTo>
                <a:lnTo>
                  <a:pt x="2843441" y="425416"/>
                </a:lnTo>
                <a:lnTo>
                  <a:pt x="2672297" y="425416"/>
                </a:lnTo>
                <a:lnTo>
                  <a:pt x="259161" y="427861"/>
                </a:lnTo>
                <a:lnTo>
                  <a:pt x="173589" y="415636"/>
                </a:lnTo>
                <a:lnTo>
                  <a:pt x="68457" y="386297"/>
                </a:lnTo>
                <a:lnTo>
                  <a:pt x="24449" y="359403"/>
                </a:lnTo>
                <a:lnTo>
                  <a:pt x="0" y="325174"/>
                </a:lnTo>
                <a:lnTo>
                  <a:pt x="2444" y="288501"/>
                </a:lnTo>
                <a:lnTo>
                  <a:pt x="26894" y="256717"/>
                </a:lnTo>
                <a:lnTo>
                  <a:pt x="68457" y="232267"/>
                </a:lnTo>
                <a:lnTo>
                  <a:pt x="185813" y="193149"/>
                </a:lnTo>
                <a:lnTo>
                  <a:pt x="459644" y="139360"/>
                </a:lnTo>
                <a:lnTo>
                  <a:pt x="486539" y="139360"/>
                </a:lnTo>
                <a:lnTo>
                  <a:pt x="662573" y="178479"/>
                </a:lnTo>
                <a:lnTo>
                  <a:pt x="877726" y="210263"/>
                </a:lnTo>
                <a:lnTo>
                  <a:pt x="1352040" y="224933"/>
                </a:lnTo>
                <a:lnTo>
                  <a:pt x="1870363" y="22737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111"/>
          <p:cNvSpPr/>
          <p:nvPr/>
        </p:nvSpPr>
        <p:spPr>
          <a:xfrm>
            <a:off x="3783013" y="1757363"/>
            <a:ext cx="847725" cy="671512"/>
          </a:xfrm>
          <a:custGeom>
            <a:avLst/>
            <a:gdLst/>
            <a:ahLst/>
            <a:cxnLst/>
            <a:rect l="l" t="t" r="r" b="b"/>
            <a:pathLst>
              <a:path w="847725" h="671512" extrusionOk="0">
                <a:moveTo>
                  <a:pt x="364332" y="297656"/>
                </a:moveTo>
                <a:lnTo>
                  <a:pt x="264319" y="207168"/>
                </a:lnTo>
                <a:lnTo>
                  <a:pt x="92869" y="85725"/>
                </a:lnTo>
                <a:lnTo>
                  <a:pt x="0" y="28575"/>
                </a:lnTo>
                <a:lnTo>
                  <a:pt x="50007" y="0"/>
                </a:lnTo>
                <a:lnTo>
                  <a:pt x="130969" y="2381"/>
                </a:lnTo>
                <a:lnTo>
                  <a:pt x="209550" y="30956"/>
                </a:lnTo>
                <a:lnTo>
                  <a:pt x="452438" y="133350"/>
                </a:lnTo>
                <a:lnTo>
                  <a:pt x="650082" y="223837"/>
                </a:lnTo>
                <a:lnTo>
                  <a:pt x="678657" y="245268"/>
                </a:lnTo>
                <a:lnTo>
                  <a:pt x="766763" y="352425"/>
                </a:lnTo>
                <a:lnTo>
                  <a:pt x="819150" y="447675"/>
                </a:lnTo>
                <a:lnTo>
                  <a:pt x="842963" y="516731"/>
                </a:lnTo>
                <a:lnTo>
                  <a:pt x="847725" y="564356"/>
                </a:lnTo>
                <a:lnTo>
                  <a:pt x="842963" y="614362"/>
                </a:lnTo>
                <a:lnTo>
                  <a:pt x="826294" y="652462"/>
                </a:lnTo>
                <a:lnTo>
                  <a:pt x="812007" y="661987"/>
                </a:lnTo>
                <a:lnTo>
                  <a:pt x="776288" y="671512"/>
                </a:lnTo>
                <a:lnTo>
                  <a:pt x="735807" y="669131"/>
                </a:lnTo>
                <a:lnTo>
                  <a:pt x="702469" y="661987"/>
                </a:lnTo>
                <a:lnTo>
                  <a:pt x="661988" y="640556"/>
                </a:lnTo>
                <a:lnTo>
                  <a:pt x="619125" y="595312"/>
                </a:lnTo>
                <a:lnTo>
                  <a:pt x="364332" y="2976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111"/>
          <p:cNvSpPr/>
          <p:nvPr/>
        </p:nvSpPr>
        <p:spPr>
          <a:xfrm>
            <a:off x="3182938" y="2938463"/>
            <a:ext cx="1403350" cy="1519237"/>
          </a:xfrm>
          <a:custGeom>
            <a:avLst/>
            <a:gdLst/>
            <a:ahLst/>
            <a:cxnLst/>
            <a:rect l="l" t="t" r="r" b="b"/>
            <a:pathLst>
              <a:path w="1402557" h="1519237" extrusionOk="0">
                <a:moveTo>
                  <a:pt x="538163" y="295275"/>
                </a:moveTo>
                <a:lnTo>
                  <a:pt x="385763" y="335756"/>
                </a:lnTo>
                <a:lnTo>
                  <a:pt x="202407" y="354806"/>
                </a:lnTo>
                <a:lnTo>
                  <a:pt x="154782" y="359568"/>
                </a:lnTo>
                <a:lnTo>
                  <a:pt x="85725" y="361950"/>
                </a:lnTo>
                <a:lnTo>
                  <a:pt x="0" y="240506"/>
                </a:lnTo>
                <a:lnTo>
                  <a:pt x="152400" y="219075"/>
                </a:lnTo>
                <a:lnTo>
                  <a:pt x="528638" y="150018"/>
                </a:lnTo>
                <a:lnTo>
                  <a:pt x="754857" y="107156"/>
                </a:lnTo>
                <a:lnTo>
                  <a:pt x="940594" y="69056"/>
                </a:lnTo>
                <a:lnTo>
                  <a:pt x="976313" y="57150"/>
                </a:lnTo>
                <a:lnTo>
                  <a:pt x="1090613" y="0"/>
                </a:lnTo>
                <a:lnTo>
                  <a:pt x="1109663" y="2381"/>
                </a:lnTo>
                <a:lnTo>
                  <a:pt x="1343025" y="140493"/>
                </a:lnTo>
                <a:lnTo>
                  <a:pt x="1393032" y="183356"/>
                </a:lnTo>
                <a:lnTo>
                  <a:pt x="1402557" y="209550"/>
                </a:lnTo>
                <a:lnTo>
                  <a:pt x="1400175" y="245268"/>
                </a:lnTo>
                <a:lnTo>
                  <a:pt x="1385888" y="304800"/>
                </a:lnTo>
                <a:lnTo>
                  <a:pt x="1343025" y="383381"/>
                </a:lnTo>
                <a:lnTo>
                  <a:pt x="1328738" y="411956"/>
                </a:lnTo>
                <a:lnTo>
                  <a:pt x="1266825" y="723900"/>
                </a:lnTo>
                <a:lnTo>
                  <a:pt x="1231107" y="997743"/>
                </a:lnTo>
                <a:lnTo>
                  <a:pt x="1223963" y="1214437"/>
                </a:lnTo>
                <a:lnTo>
                  <a:pt x="1216819" y="1328737"/>
                </a:lnTo>
                <a:lnTo>
                  <a:pt x="1188244" y="1440656"/>
                </a:lnTo>
                <a:lnTo>
                  <a:pt x="1166813" y="1483518"/>
                </a:lnTo>
                <a:lnTo>
                  <a:pt x="1135857" y="1509712"/>
                </a:lnTo>
                <a:lnTo>
                  <a:pt x="1102519" y="1519237"/>
                </a:lnTo>
                <a:lnTo>
                  <a:pt x="1078707" y="1514475"/>
                </a:lnTo>
                <a:lnTo>
                  <a:pt x="1042988" y="1485900"/>
                </a:lnTo>
                <a:lnTo>
                  <a:pt x="1021557" y="1438275"/>
                </a:lnTo>
                <a:lnTo>
                  <a:pt x="1007269" y="1231106"/>
                </a:lnTo>
                <a:lnTo>
                  <a:pt x="1021557" y="831056"/>
                </a:lnTo>
                <a:lnTo>
                  <a:pt x="1047750" y="616743"/>
                </a:lnTo>
                <a:lnTo>
                  <a:pt x="1047750" y="311943"/>
                </a:lnTo>
                <a:lnTo>
                  <a:pt x="1040607" y="280987"/>
                </a:lnTo>
                <a:lnTo>
                  <a:pt x="1031082" y="264318"/>
                </a:lnTo>
                <a:lnTo>
                  <a:pt x="1014413" y="250031"/>
                </a:lnTo>
                <a:lnTo>
                  <a:pt x="988219" y="240506"/>
                </a:lnTo>
                <a:lnTo>
                  <a:pt x="538163" y="2952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111"/>
          <p:cNvSpPr/>
          <p:nvPr/>
        </p:nvSpPr>
        <p:spPr>
          <a:xfrm>
            <a:off x="3228975" y="3543300"/>
            <a:ext cx="1062038" cy="347663"/>
          </a:xfrm>
          <a:custGeom>
            <a:avLst/>
            <a:gdLst/>
            <a:ahLst/>
            <a:cxnLst/>
            <a:rect l="l" t="t" r="r" b="b"/>
            <a:pathLst>
              <a:path w="1062038" h="347663" extrusionOk="0">
                <a:moveTo>
                  <a:pt x="559594" y="271463"/>
                </a:moveTo>
                <a:lnTo>
                  <a:pt x="42863" y="347663"/>
                </a:lnTo>
                <a:lnTo>
                  <a:pt x="0" y="185738"/>
                </a:lnTo>
                <a:lnTo>
                  <a:pt x="361950" y="133350"/>
                </a:lnTo>
                <a:lnTo>
                  <a:pt x="804863" y="54769"/>
                </a:lnTo>
                <a:lnTo>
                  <a:pt x="1062038" y="0"/>
                </a:lnTo>
                <a:lnTo>
                  <a:pt x="1019175" y="223838"/>
                </a:lnTo>
                <a:lnTo>
                  <a:pt x="559594" y="27146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111"/>
          <p:cNvSpPr/>
          <p:nvPr/>
        </p:nvSpPr>
        <p:spPr>
          <a:xfrm>
            <a:off x="3211513" y="4149725"/>
            <a:ext cx="1055687" cy="342900"/>
          </a:xfrm>
          <a:custGeom>
            <a:avLst/>
            <a:gdLst/>
            <a:ahLst/>
            <a:cxnLst/>
            <a:rect l="l" t="t" r="r" b="b"/>
            <a:pathLst>
              <a:path w="1054894" h="342900" extrusionOk="0">
                <a:moveTo>
                  <a:pt x="452438" y="273844"/>
                </a:moveTo>
                <a:lnTo>
                  <a:pt x="14288" y="342900"/>
                </a:lnTo>
                <a:lnTo>
                  <a:pt x="0" y="154781"/>
                </a:lnTo>
                <a:lnTo>
                  <a:pt x="197644" y="147637"/>
                </a:lnTo>
                <a:lnTo>
                  <a:pt x="428625" y="119062"/>
                </a:lnTo>
                <a:lnTo>
                  <a:pt x="695325" y="73819"/>
                </a:lnTo>
                <a:lnTo>
                  <a:pt x="1054894" y="0"/>
                </a:lnTo>
                <a:lnTo>
                  <a:pt x="1040607" y="209550"/>
                </a:lnTo>
                <a:lnTo>
                  <a:pt x="916782" y="216694"/>
                </a:lnTo>
                <a:lnTo>
                  <a:pt x="854869" y="216694"/>
                </a:lnTo>
                <a:lnTo>
                  <a:pt x="452438" y="2738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111"/>
          <p:cNvSpPr/>
          <p:nvPr/>
        </p:nvSpPr>
        <p:spPr>
          <a:xfrm rot="-5400000">
            <a:off x="1689894" y="4269582"/>
            <a:ext cx="2914650" cy="468312"/>
          </a:xfrm>
          <a:custGeom>
            <a:avLst/>
            <a:gdLst/>
            <a:ahLst/>
            <a:cxnLst/>
            <a:rect l="l" t="t" r="r" b="b"/>
            <a:pathLst>
              <a:path w="2914650" h="469106" extrusionOk="0">
                <a:moveTo>
                  <a:pt x="1683544" y="180975"/>
                </a:moveTo>
                <a:lnTo>
                  <a:pt x="2083594" y="204788"/>
                </a:lnTo>
                <a:lnTo>
                  <a:pt x="2514600" y="200025"/>
                </a:lnTo>
                <a:lnTo>
                  <a:pt x="2609850" y="185738"/>
                </a:lnTo>
                <a:lnTo>
                  <a:pt x="2707481" y="157163"/>
                </a:lnTo>
                <a:lnTo>
                  <a:pt x="2781300" y="111919"/>
                </a:lnTo>
                <a:lnTo>
                  <a:pt x="2814637" y="71438"/>
                </a:lnTo>
                <a:lnTo>
                  <a:pt x="2843212" y="19050"/>
                </a:lnTo>
                <a:lnTo>
                  <a:pt x="2859881" y="4763"/>
                </a:lnTo>
                <a:lnTo>
                  <a:pt x="2883694" y="0"/>
                </a:lnTo>
                <a:lnTo>
                  <a:pt x="2895600" y="9525"/>
                </a:lnTo>
                <a:lnTo>
                  <a:pt x="2912269" y="33338"/>
                </a:lnTo>
                <a:lnTo>
                  <a:pt x="2914650" y="57150"/>
                </a:lnTo>
                <a:lnTo>
                  <a:pt x="2886075" y="166688"/>
                </a:lnTo>
                <a:lnTo>
                  <a:pt x="2838450" y="283369"/>
                </a:lnTo>
                <a:lnTo>
                  <a:pt x="2778919" y="373856"/>
                </a:lnTo>
                <a:lnTo>
                  <a:pt x="2593181" y="454819"/>
                </a:lnTo>
                <a:lnTo>
                  <a:pt x="2545556" y="469106"/>
                </a:lnTo>
                <a:lnTo>
                  <a:pt x="2224087" y="442913"/>
                </a:lnTo>
                <a:lnTo>
                  <a:pt x="2083594" y="423863"/>
                </a:lnTo>
                <a:lnTo>
                  <a:pt x="1638300" y="397669"/>
                </a:lnTo>
                <a:lnTo>
                  <a:pt x="1488281" y="376238"/>
                </a:lnTo>
                <a:lnTo>
                  <a:pt x="778669" y="340519"/>
                </a:lnTo>
                <a:lnTo>
                  <a:pt x="411956" y="335756"/>
                </a:lnTo>
                <a:lnTo>
                  <a:pt x="114300" y="407194"/>
                </a:lnTo>
                <a:lnTo>
                  <a:pt x="35719" y="364331"/>
                </a:lnTo>
                <a:lnTo>
                  <a:pt x="7144" y="338138"/>
                </a:lnTo>
                <a:lnTo>
                  <a:pt x="0" y="307181"/>
                </a:lnTo>
                <a:lnTo>
                  <a:pt x="23812" y="269081"/>
                </a:lnTo>
                <a:lnTo>
                  <a:pt x="119062" y="211931"/>
                </a:lnTo>
                <a:lnTo>
                  <a:pt x="292894" y="133350"/>
                </a:lnTo>
                <a:lnTo>
                  <a:pt x="419100" y="97631"/>
                </a:lnTo>
                <a:lnTo>
                  <a:pt x="490537" y="90488"/>
                </a:lnTo>
                <a:lnTo>
                  <a:pt x="631031" y="121444"/>
                </a:lnTo>
                <a:lnTo>
                  <a:pt x="800100" y="135731"/>
                </a:lnTo>
                <a:lnTo>
                  <a:pt x="1343025" y="164306"/>
                </a:lnTo>
                <a:lnTo>
                  <a:pt x="1683544" y="1809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111"/>
          <p:cNvSpPr/>
          <p:nvPr/>
        </p:nvSpPr>
        <p:spPr>
          <a:xfrm>
            <a:off x="3167063" y="5062538"/>
            <a:ext cx="1127125" cy="795337"/>
          </a:xfrm>
          <a:custGeom>
            <a:avLst/>
            <a:gdLst/>
            <a:ahLst/>
            <a:cxnLst/>
            <a:rect l="l" t="t" r="r" b="b"/>
            <a:pathLst>
              <a:path w="1126331" h="795337" extrusionOk="0">
                <a:moveTo>
                  <a:pt x="478631" y="528637"/>
                </a:moveTo>
                <a:lnTo>
                  <a:pt x="138112" y="795337"/>
                </a:lnTo>
                <a:lnTo>
                  <a:pt x="0" y="666750"/>
                </a:lnTo>
                <a:lnTo>
                  <a:pt x="76200" y="495300"/>
                </a:lnTo>
                <a:lnTo>
                  <a:pt x="185737" y="454818"/>
                </a:lnTo>
                <a:lnTo>
                  <a:pt x="514350" y="314325"/>
                </a:lnTo>
                <a:lnTo>
                  <a:pt x="842962" y="128587"/>
                </a:lnTo>
                <a:lnTo>
                  <a:pt x="1042987" y="0"/>
                </a:lnTo>
                <a:lnTo>
                  <a:pt x="1126331" y="80962"/>
                </a:lnTo>
                <a:lnTo>
                  <a:pt x="857250" y="269081"/>
                </a:lnTo>
                <a:lnTo>
                  <a:pt x="478631" y="52863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111"/>
          <p:cNvSpPr/>
          <p:nvPr/>
        </p:nvSpPr>
        <p:spPr>
          <a:xfrm>
            <a:off x="3833813" y="4657725"/>
            <a:ext cx="806450" cy="1025525"/>
          </a:xfrm>
          <a:custGeom>
            <a:avLst/>
            <a:gdLst/>
            <a:ahLst/>
            <a:cxnLst/>
            <a:rect l="l" t="t" r="r" b="b"/>
            <a:pathLst>
              <a:path w="807243" h="1026319" extrusionOk="0">
                <a:moveTo>
                  <a:pt x="459581" y="619125"/>
                </a:moveTo>
                <a:lnTo>
                  <a:pt x="419100" y="519113"/>
                </a:lnTo>
                <a:lnTo>
                  <a:pt x="352425" y="416719"/>
                </a:lnTo>
                <a:lnTo>
                  <a:pt x="235743" y="273844"/>
                </a:lnTo>
                <a:lnTo>
                  <a:pt x="121443" y="154781"/>
                </a:lnTo>
                <a:lnTo>
                  <a:pt x="21431" y="76200"/>
                </a:lnTo>
                <a:lnTo>
                  <a:pt x="7143" y="57150"/>
                </a:lnTo>
                <a:lnTo>
                  <a:pt x="0" y="28575"/>
                </a:lnTo>
                <a:lnTo>
                  <a:pt x="4762" y="9525"/>
                </a:lnTo>
                <a:lnTo>
                  <a:pt x="19050" y="0"/>
                </a:lnTo>
                <a:lnTo>
                  <a:pt x="54768" y="2381"/>
                </a:lnTo>
                <a:lnTo>
                  <a:pt x="180975" y="61913"/>
                </a:lnTo>
                <a:lnTo>
                  <a:pt x="381000" y="185738"/>
                </a:lnTo>
                <a:lnTo>
                  <a:pt x="609600" y="364331"/>
                </a:lnTo>
                <a:lnTo>
                  <a:pt x="716756" y="473869"/>
                </a:lnTo>
                <a:lnTo>
                  <a:pt x="747712" y="550069"/>
                </a:lnTo>
                <a:lnTo>
                  <a:pt x="790575" y="673894"/>
                </a:lnTo>
                <a:lnTo>
                  <a:pt x="807243" y="785813"/>
                </a:lnTo>
                <a:lnTo>
                  <a:pt x="792956" y="878681"/>
                </a:lnTo>
                <a:lnTo>
                  <a:pt x="766762" y="959644"/>
                </a:lnTo>
                <a:lnTo>
                  <a:pt x="738187" y="1007269"/>
                </a:lnTo>
                <a:lnTo>
                  <a:pt x="721518" y="1021556"/>
                </a:lnTo>
                <a:lnTo>
                  <a:pt x="692943" y="1026319"/>
                </a:lnTo>
                <a:lnTo>
                  <a:pt x="654843" y="1021556"/>
                </a:lnTo>
                <a:lnTo>
                  <a:pt x="611981" y="1002506"/>
                </a:lnTo>
                <a:lnTo>
                  <a:pt x="569118" y="952500"/>
                </a:lnTo>
                <a:lnTo>
                  <a:pt x="540543" y="902494"/>
                </a:lnTo>
                <a:lnTo>
                  <a:pt x="523875" y="838200"/>
                </a:lnTo>
                <a:lnTo>
                  <a:pt x="459581" y="6191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111"/>
          <p:cNvSpPr/>
          <p:nvPr/>
        </p:nvSpPr>
        <p:spPr>
          <a:xfrm>
            <a:off x="4959350" y="2190750"/>
            <a:ext cx="2466975" cy="442913"/>
          </a:xfrm>
          <a:custGeom>
            <a:avLst/>
            <a:gdLst/>
            <a:ahLst/>
            <a:cxnLst/>
            <a:rect l="l" t="t" r="r" b="b"/>
            <a:pathLst>
              <a:path w="2466975" h="442913" extrusionOk="0">
                <a:moveTo>
                  <a:pt x="669131" y="316706"/>
                </a:moveTo>
                <a:lnTo>
                  <a:pt x="342900" y="378619"/>
                </a:lnTo>
                <a:lnTo>
                  <a:pt x="57150" y="442913"/>
                </a:lnTo>
                <a:lnTo>
                  <a:pt x="0" y="273844"/>
                </a:lnTo>
                <a:lnTo>
                  <a:pt x="71437" y="276225"/>
                </a:lnTo>
                <a:lnTo>
                  <a:pt x="300037" y="240506"/>
                </a:lnTo>
                <a:lnTo>
                  <a:pt x="902494" y="140494"/>
                </a:lnTo>
                <a:lnTo>
                  <a:pt x="1164431" y="102394"/>
                </a:lnTo>
                <a:lnTo>
                  <a:pt x="2012156" y="52388"/>
                </a:lnTo>
                <a:lnTo>
                  <a:pt x="2055019" y="28575"/>
                </a:lnTo>
                <a:lnTo>
                  <a:pt x="2102644" y="9525"/>
                </a:lnTo>
                <a:lnTo>
                  <a:pt x="2150269" y="0"/>
                </a:lnTo>
                <a:lnTo>
                  <a:pt x="2176462" y="4763"/>
                </a:lnTo>
                <a:lnTo>
                  <a:pt x="2250281" y="42863"/>
                </a:lnTo>
                <a:lnTo>
                  <a:pt x="2290762" y="78581"/>
                </a:lnTo>
                <a:lnTo>
                  <a:pt x="2369344" y="150019"/>
                </a:lnTo>
                <a:lnTo>
                  <a:pt x="2445544" y="240506"/>
                </a:lnTo>
                <a:lnTo>
                  <a:pt x="2464594" y="283369"/>
                </a:lnTo>
                <a:lnTo>
                  <a:pt x="2466975" y="316706"/>
                </a:lnTo>
                <a:lnTo>
                  <a:pt x="2455069" y="350044"/>
                </a:lnTo>
                <a:lnTo>
                  <a:pt x="2428875" y="373856"/>
                </a:lnTo>
                <a:lnTo>
                  <a:pt x="2383631" y="388144"/>
                </a:lnTo>
                <a:lnTo>
                  <a:pt x="2350294" y="397669"/>
                </a:lnTo>
                <a:lnTo>
                  <a:pt x="2314575" y="397669"/>
                </a:lnTo>
                <a:lnTo>
                  <a:pt x="2250281" y="407194"/>
                </a:lnTo>
                <a:lnTo>
                  <a:pt x="2005012" y="214313"/>
                </a:lnTo>
                <a:lnTo>
                  <a:pt x="1709737" y="221456"/>
                </a:lnTo>
                <a:lnTo>
                  <a:pt x="1266825" y="252413"/>
                </a:lnTo>
                <a:lnTo>
                  <a:pt x="669131" y="3167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111"/>
          <p:cNvSpPr/>
          <p:nvPr/>
        </p:nvSpPr>
        <p:spPr>
          <a:xfrm>
            <a:off x="6638925" y="2381250"/>
            <a:ext cx="623888" cy="533400"/>
          </a:xfrm>
          <a:custGeom>
            <a:avLst/>
            <a:gdLst/>
            <a:ahLst/>
            <a:cxnLst/>
            <a:rect l="l" t="t" r="r" b="b"/>
            <a:pathLst>
              <a:path w="623888" h="533400" extrusionOk="0">
                <a:moveTo>
                  <a:pt x="180975" y="428625"/>
                </a:moveTo>
                <a:lnTo>
                  <a:pt x="304800" y="340519"/>
                </a:lnTo>
                <a:lnTo>
                  <a:pt x="361950" y="304800"/>
                </a:lnTo>
                <a:lnTo>
                  <a:pt x="485775" y="247650"/>
                </a:lnTo>
                <a:lnTo>
                  <a:pt x="623888" y="197644"/>
                </a:lnTo>
                <a:lnTo>
                  <a:pt x="352425" y="0"/>
                </a:lnTo>
                <a:lnTo>
                  <a:pt x="338138" y="64294"/>
                </a:lnTo>
                <a:lnTo>
                  <a:pt x="314325" y="116681"/>
                </a:lnTo>
                <a:lnTo>
                  <a:pt x="285750" y="145256"/>
                </a:lnTo>
                <a:lnTo>
                  <a:pt x="11906" y="454819"/>
                </a:lnTo>
                <a:lnTo>
                  <a:pt x="0" y="481013"/>
                </a:lnTo>
                <a:lnTo>
                  <a:pt x="0" y="502444"/>
                </a:lnTo>
                <a:lnTo>
                  <a:pt x="14288" y="523875"/>
                </a:lnTo>
                <a:lnTo>
                  <a:pt x="28575" y="528638"/>
                </a:lnTo>
                <a:lnTo>
                  <a:pt x="47625" y="533400"/>
                </a:lnTo>
                <a:lnTo>
                  <a:pt x="71438" y="526256"/>
                </a:lnTo>
                <a:lnTo>
                  <a:pt x="180975" y="4286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111"/>
          <p:cNvSpPr/>
          <p:nvPr/>
        </p:nvSpPr>
        <p:spPr>
          <a:xfrm>
            <a:off x="5467350" y="2963863"/>
            <a:ext cx="1392238" cy="1112837"/>
          </a:xfrm>
          <a:custGeom>
            <a:avLst/>
            <a:gdLst/>
            <a:ahLst/>
            <a:cxnLst/>
            <a:rect l="l" t="t" r="r" b="b"/>
            <a:pathLst>
              <a:path w="1393031" h="1112044" extrusionOk="0">
                <a:moveTo>
                  <a:pt x="464344" y="323850"/>
                </a:moveTo>
                <a:lnTo>
                  <a:pt x="64294" y="414338"/>
                </a:lnTo>
                <a:lnTo>
                  <a:pt x="0" y="250032"/>
                </a:lnTo>
                <a:lnTo>
                  <a:pt x="145256" y="214313"/>
                </a:lnTo>
                <a:lnTo>
                  <a:pt x="607219" y="121444"/>
                </a:lnTo>
                <a:lnTo>
                  <a:pt x="892969" y="64294"/>
                </a:lnTo>
                <a:lnTo>
                  <a:pt x="907256" y="54769"/>
                </a:lnTo>
                <a:lnTo>
                  <a:pt x="928688" y="26194"/>
                </a:lnTo>
                <a:lnTo>
                  <a:pt x="947738" y="11907"/>
                </a:lnTo>
                <a:lnTo>
                  <a:pt x="981075" y="0"/>
                </a:lnTo>
                <a:lnTo>
                  <a:pt x="1000125" y="0"/>
                </a:lnTo>
                <a:lnTo>
                  <a:pt x="1019175" y="4763"/>
                </a:lnTo>
                <a:lnTo>
                  <a:pt x="1185863" y="95250"/>
                </a:lnTo>
                <a:lnTo>
                  <a:pt x="1359694" y="216694"/>
                </a:lnTo>
                <a:lnTo>
                  <a:pt x="1381125" y="238125"/>
                </a:lnTo>
                <a:lnTo>
                  <a:pt x="1388269" y="252413"/>
                </a:lnTo>
                <a:lnTo>
                  <a:pt x="1393031" y="276225"/>
                </a:lnTo>
                <a:lnTo>
                  <a:pt x="1388269" y="304800"/>
                </a:lnTo>
                <a:lnTo>
                  <a:pt x="1364456" y="352425"/>
                </a:lnTo>
                <a:lnTo>
                  <a:pt x="1312069" y="440532"/>
                </a:lnTo>
                <a:lnTo>
                  <a:pt x="1297781" y="471488"/>
                </a:lnTo>
                <a:lnTo>
                  <a:pt x="1207294" y="809625"/>
                </a:lnTo>
                <a:lnTo>
                  <a:pt x="1178719" y="942975"/>
                </a:lnTo>
                <a:lnTo>
                  <a:pt x="1157288" y="1042988"/>
                </a:lnTo>
                <a:lnTo>
                  <a:pt x="1143000" y="1071563"/>
                </a:lnTo>
                <a:lnTo>
                  <a:pt x="1126331" y="1090613"/>
                </a:lnTo>
                <a:lnTo>
                  <a:pt x="1100138" y="1102519"/>
                </a:lnTo>
                <a:lnTo>
                  <a:pt x="1069181" y="1112044"/>
                </a:lnTo>
                <a:lnTo>
                  <a:pt x="1009650" y="1112044"/>
                </a:lnTo>
                <a:lnTo>
                  <a:pt x="976313" y="902494"/>
                </a:lnTo>
                <a:lnTo>
                  <a:pt x="1016794" y="328613"/>
                </a:lnTo>
                <a:lnTo>
                  <a:pt x="1014413" y="288132"/>
                </a:lnTo>
                <a:lnTo>
                  <a:pt x="1009650" y="273844"/>
                </a:lnTo>
                <a:lnTo>
                  <a:pt x="992981" y="261938"/>
                </a:lnTo>
                <a:lnTo>
                  <a:pt x="962025" y="250032"/>
                </a:lnTo>
                <a:lnTo>
                  <a:pt x="926306" y="242888"/>
                </a:lnTo>
                <a:lnTo>
                  <a:pt x="892969" y="242888"/>
                </a:lnTo>
                <a:lnTo>
                  <a:pt x="464344" y="3238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111"/>
          <p:cNvSpPr/>
          <p:nvPr/>
        </p:nvSpPr>
        <p:spPr>
          <a:xfrm>
            <a:off x="5481638" y="3868738"/>
            <a:ext cx="1058862" cy="312737"/>
          </a:xfrm>
          <a:custGeom>
            <a:avLst/>
            <a:gdLst/>
            <a:ahLst/>
            <a:cxnLst/>
            <a:rect l="l" t="t" r="r" b="b"/>
            <a:pathLst>
              <a:path w="1059656" h="311944" extrusionOk="0">
                <a:moveTo>
                  <a:pt x="428625" y="245269"/>
                </a:moveTo>
                <a:lnTo>
                  <a:pt x="57150" y="311944"/>
                </a:lnTo>
                <a:lnTo>
                  <a:pt x="0" y="145257"/>
                </a:lnTo>
                <a:lnTo>
                  <a:pt x="180975" y="123825"/>
                </a:lnTo>
                <a:lnTo>
                  <a:pt x="733425" y="38100"/>
                </a:lnTo>
                <a:lnTo>
                  <a:pt x="983456" y="0"/>
                </a:lnTo>
                <a:lnTo>
                  <a:pt x="1059656" y="202407"/>
                </a:lnTo>
                <a:lnTo>
                  <a:pt x="957262" y="207169"/>
                </a:lnTo>
                <a:lnTo>
                  <a:pt x="428625" y="2452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p111"/>
          <p:cNvSpPr/>
          <p:nvPr/>
        </p:nvSpPr>
        <p:spPr>
          <a:xfrm>
            <a:off x="5472113" y="4624388"/>
            <a:ext cx="1568450" cy="1016000"/>
          </a:xfrm>
          <a:custGeom>
            <a:avLst/>
            <a:gdLst/>
            <a:ahLst/>
            <a:cxnLst/>
            <a:rect l="l" t="t" r="r" b="b"/>
            <a:pathLst>
              <a:path w="1569243" h="1016793" extrusionOk="0">
                <a:moveTo>
                  <a:pt x="704850" y="271462"/>
                </a:moveTo>
                <a:lnTo>
                  <a:pt x="64293" y="359568"/>
                </a:lnTo>
                <a:lnTo>
                  <a:pt x="0" y="192881"/>
                </a:lnTo>
                <a:lnTo>
                  <a:pt x="207168" y="178593"/>
                </a:lnTo>
                <a:lnTo>
                  <a:pt x="673893" y="111918"/>
                </a:lnTo>
                <a:lnTo>
                  <a:pt x="1090612" y="57150"/>
                </a:lnTo>
                <a:lnTo>
                  <a:pt x="1138237" y="21431"/>
                </a:lnTo>
                <a:lnTo>
                  <a:pt x="1166812" y="4762"/>
                </a:lnTo>
                <a:lnTo>
                  <a:pt x="1188243" y="0"/>
                </a:lnTo>
                <a:lnTo>
                  <a:pt x="1219200" y="4762"/>
                </a:lnTo>
                <a:lnTo>
                  <a:pt x="1338262" y="76200"/>
                </a:lnTo>
                <a:lnTo>
                  <a:pt x="1488281" y="178593"/>
                </a:lnTo>
                <a:lnTo>
                  <a:pt x="1528762" y="219075"/>
                </a:lnTo>
                <a:lnTo>
                  <a:pt x="1559718" y="264318"/>
                </a:lnTo>
                <a:lnTo>
                  <a:pt x="1569243" y="295275"/>
                </a:lnTo>
                <a:lnTo>
                  <a:pt x="1562100" y="328612"/>
                </a:lnTo>
                <a:lnTo>
                  <a:pt x="1538287" y="364331"/>
                </a:lnTo>
                <a:lnTo>
                  <a:pt x="1504950" y="392906"/>
                </a:lnTo>
                <a:lnTo>
                  <a:pt x="1476375" y="459581"/>
                </a:lnTo>
                <a:lnTo>
                  <a:pt x="1378743" y="764381"/>
                </a:lnTo>
                <a:lnTo>
                  <a:pt x="1331118" y="1002506"/>
                </a:lnTo>
                <a:lnTo>
                  <a:pt x="1223962" y="1016793"/>
                </a:lnTo>
                <a:lnTo>
                  <a:pt x="1119187" y="976312"/>
                </a:lnTo>
                <a:lnTo>
                  <a:pt x="1169193" y="683418"/>
                </a:lnTo>
                <a:lnTo>
                  <a:pt x="1214437" y="376237"/>
                </a:lnTo>
                <a:lnTo>
                  <a:pt x="1214437" y="314325"/>
                </a:lnTo>
                <a:lnTo>
                  <a:pt x="1209675" y="285750"/>
                </a:lnTo>
                <a:lnTo>
                  <a:pt x="1202531" y="269081"/>
                </a:lnTo>
                <a:lnTo>
                  <a:pt x="1183481" y="247650"/>
                </a:lnTo>
                <a:lnTo>
                  <a:pt x="1166812" y="238125"/>
                </a:lnTo>
                <a:lnTo>
                  <a:pt x="1128712" y="228600"/>
                </a:lnTo>
                <a:lnTo>
                  <a:pt x="1095375" y="228600"/>
                </a:lnTo>
                <a:lnTo>
                  <a:pt x="704850" y="2714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111"/>
          <p:cNvSpPr/>
          <p:nvPr/>
        </p:nvSpPr>
        <p:spPr>
          <a:xfrm>
            <a:off x="5473700" y="5526088"/>
            <a:ext cx="1447800" cy="279400"/>
          </a:xfrm>
          <a:custGeom>
            <a:avLst/>
            <a:gdLst/>
            <a:ahLst/>
            <a:cxnLst/>
            <a:rect l="l" t="t" r="r" b="b"/>
            <a:pathLst>
              <a:path w="1447800" h="278607" extrusionOk="0">
                <a:moveTo>
                  <a:pt x="678656" y="228600"/>
                </a:moveTo>
                <a:lnTo>
                  <a:pt x="50006" y="278607"/>
                </a:lnTo>
                <a:lnTo>
                  <a:pt x="0" y="114300"/>
                </a:lnTo>
                <a:lnTo>
                  <a:pt x="276225" y="102394"/>
                </a:lnTo>
                <a:lnTo>
                  <a:pt x="907256" y="30957"/>
                </a:lnTo>
                <a:lnTo>
                  <a:pt x="1150144" y="0"/>
                </a:lnTo>
                <a:lnTo>
                  <a:pt x="1331119" y="14288"/>
                </a:lnTo>
                <a:lnTo>
                  <a:pt x="1402556" y="85725"/>
                </a:lnTo>
                <a:lnTo>
                  <a:pt x="1440656" y="121444"/>
                </a:lnTo>
                <a:lnTo>
                  <a:pt x="1447800" y="150019"/>
                </a:lnTo>
                <a:lnTo>
                  <a:pt x="1440656" y="195263"/>
                </a:lnTo>
                <a:lnTo>
                  <a:pt x="1428750" y="211932"/>
                </a:lnTo>
                <a:lnTo>
                  <a:pt x="1395412" y="226219"/>
                </a:lnTo>
                <a:lnTo>
                  <a:pt x="1345406" y="228600"/>
                </a:lnTo>
                <a:lnTo>
                  <a:pt x="1254919" y="214313"/>
                </a:lnTo>
                <a:lnTo>
                  <a:pt x="1121569" y="200025"/>
                </a:lnTo>
                <a:lnTo>
                  <a:pt x="1035844" y="200025"/>
                </a:lnTo>
                <a:lnTo>
                  <a:pt x="678656" y="2286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7E96974-3FBD-C04D-9A67-F55D0B31A655}"/>
              </a:ext>
            </a:extLst>
          </p:cNvPr>
          <p:cNvGrpSpPr/>
          <p:nvPr/>
        </p:nvGrpSpPr>
        <p:grpSpPr>
          <a:xfrm>
            <a:off x="2460706" y="1428833"/>
            <a:ext cx="4973637" cy="4608512"/>
            <a:chOff x="2605088" y="1573213"/>
            <a:chExt cx="4973637" cy="4608512"/>
          </a:xfrm>
        </p:grpSpPr>
        <p:sp>
          <p:nvSpPr>
            <p:cNvPr id="21" name="Google Shape;1289;p111">
              <a:extLst>
                <a:ext uri="{FF2B5EF4-FFF2-40B4-BE49-F238E27FC236}">
                  <a16:creationId xmlns:a16="http://schemas.microsoft.com/office/drawing/2014/main" id="{54838AB3-01D5-494C-9086-D98CBB9F408E}"/>
                </a:ext>
              </a:extLst>
            </p:cNvPr>
            <p:cNvSpPr/>
            <p:nvPr/>
          </p:nvSpPr>
          <p:spPr>
            <a:xfrm>
              <a:off x="2605088" y="1573213"/>
              <a:ext cx="1462087" cy="1781175"/>
            </a:xfrm>
            <a:custGeom>
              <a:avLst/>
              <a:gdLst/>
              <a:ahLst/>
              <a:cxnLst/>
              <a:rect l="l" t="t" r="r" b="b"/>
              <a:pathLst>
                <a:path w="1462087" h="1781175" extrusionOk="0">
                  <a:moveTo>
                    <a:pt x="609600" y="1100138"/>
                  </a:moveTo>
                  <a:lnTo>
                    <a:pt x="771525" y="888207"/>
                  </a:lnTo>
                  <a:lnTo>
                    <a:pt x="950118" y="633413"/>
                  </a:lnTo>
                  <a:lnTo>
                    <a:pt x="1028700" y="495300"/>
                  </a:lnTo>
                  <a:lnTo>
                    <a:pt x="1104900" y="328613"/>
                  </a:lnTo>
                  <a:lnTo>
                    <a:pt x="1131093" y="247650"/>
                  </a:lnTo>
                  <a:lnTo>
                    <a:pt x="1131093" y="202407"/>
                  </a:lnTo>
                  <a:lnTo>
                    <a:pt x="1121568" y="164307"/>
                  </a:lnTo>
                  <a:lnTo>
                    <a:pt x="1100137" y="133350"/>
                  </a:lnTo>
                  <a:lnTo>
                    <a:pt x="1057275" y="102394"/>
                  </a:lnTo>
                  <a:lnTo>
                    <a:pt x="1014412" y="78582"/>
                  </a:lnTo>
                  <a:lnTo>
                    <a:pt x="997743" y="66675"/>
                  </a:lnTo>
                  <a:lnTo>
                    <a:pt x="988218" y="54769"/>
                  </a:lnTo>
                  <a:lnTo>
                    <a:pt x="983456" y="35719"/>
                  </a:lnTo>
                  <a:lnTo>
                    <a:pt x="988218" y="11907"/>
                  </a:lnTo>
                  <a:lnTo>
                    <a:pt x="997743" y="0"/>
                  </a:lnTo>
                  <a:lnTo>
                    <a:pt x="1014412" y="0"/>
                  </a:lnTo>
                  <a:lnTo>
                    <a:pt x="1100137" y="30957"/>
                  </a:lnTo>
                  <a:lnTo>
                    <a:pt x="1185862" y="69057"/>
                  </a:lnTo>
                  <a:lnTo>
                    <a:pt x="1276350" y="123825"/>
                  </a:lnTo>
                  <a:lnTo>
                    <a:pt x="1362075" y="195263"/>
                  </a:lnTo>
                  <a:lnTo>
                    <a:pt x="1419225" y="261938"/>
                  </a:lnTo>
                  <a:lnTo>
                    <a:pt x="1462087" y="338138"/>
                  </a:lnTo>
                  <a:lnTo>
                    <a:pt x="1395412" y="409575"/>
                  </a:lnTo>
                  <a:lnTo>
                    <a:pt x="1243012" y="592932"/>
                  </a:lnTo>
                  <a:lnTo>
                    <a:pt x="1035843" y="850107"/>
                  </a:lnTo>
                  <a:lnTo>
                    <a:pt x="807243" y="1119188"/>
                  </a:lnTo>
                  <a:lnTo>
                    <a:pt x="621506" y="1314450"/>
                  </a:lnTo>
                  <a:lnTo>
                    <a:pt x="385762" y="1514475"/>
                  </a:lnTo>
                  <a:lnTo>
                    <a:pt x="114300" y="1735932"/>
                  </a:lnTo>
                  <a:lnTo>
                    <a:pt x="61912" y="1769269"/>
                  </a:lnTo>
                  <a:lnTo>
                    <a:pt x="21431" y="1781175"/>
                  </a:lnTo>
                  <a:lnTo>
                    <a:pt x="2381" y="1776413"/>
                  </a:lnTo>
                  <a:lnTo>
                    <a:pt x="0" y="1759744"/>
                  </a:lnTo>
                  <a:lnTo>
                    <a:pt x="16668" y="1716882"/>
                  </a:lnTo>
                  <a:lnTo>
                    <a:pt x="33337" y="1697832"/>
                  </a:lnTo>
                  <a:lnTo>
                    <a:pt x="261937" y="1488282"/>
                  </a:lnTo>
                  <a:lnTo>
                    <a:pt x="435768" y="1304925"/>
                  </a:lnTo>
                  <a:lnTo>
                    <a:pt x="609600" y="11001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290;p111">
              <a:extLst>
                <a:ext uri="{FF2B5EF4-FFF2-40B4-BE49-F238E27FC236}">
                  <a16:creationId xmlns:a16="http://schemas.microsoft.com/office/drawing/2014/main" id="{7C694E52-E1B5-5648-9783-02CAAE688607}"/>
                </a:ext>
              </a:extLst>
            </p:cNvPr>
            <p:cNvSpPr/>
            <p:nvPr/>
          </p:nvSpPr>
          <p:spPr>
            <a:xfrm>
              <a:off x="3614738" y="2619375"/>
              <a:ext cx="523875" cy="682625"/>
            </a:xfrm>
            <a:custGeom>
              <a:avLst/>
              <a:gdLst/>
              <a:ahLst/>
              <a:cxnLst/>
              <a:rect l="l" t="t" r="r" b="b"/>
              <a:pathLst>
                <a:path w="523875" h="683419" extrusionOk="0">
                  <a:moveTo>
                    <a:pt x="230981" y="483394"/>
                  </a:moveTo>
                  <a:lnTo>
                    <a:pt x="221456" y="266700"/>
                  </a:lnTo>
                  <a:lnTo>
                    <a:pt x="209550" y="226219"/>
                  </a:lnTo>
                  <a:lnTo>
                    <a:pt x="188118" y="190500"/>
                  </a:lnTo>
                  <a:lnTo>
                    <a:pt x="138112" y="135731"/>
                  </a:lnTo>
                  <a:lnTo>
                    <a:pt x="61912" y="88106"/>
                  </a:lnTo>
                  <a:lnTo>
                    <a:pt x="19050" y="61913"/>
                  </a:lnTo>
                  <a:lnTo>
                    <a:pt x="4762" y="45244"/>
                  </a:lnTo>
                  <a:lnTo>
                    <a:pt x="0" y="23813"/>
                  </a:lnTo>
                  <a:lnTo>
                    <a:pt x="7143" y="7144"/>
                  </a:lnTo>
                  <a:lnTo>
                    <a:pt x="23812" y="2381"/>
                  </a:lnTo>
                  <a:lnTo>
                    <a:pt x="250031" y="0"/>
                  </a:lnTo>
                  <a:lnTo>
                    <a:pt x="304800" y="7144"/>
                  </a:lnTo>
                  <a:lnTo>
                    <a:pt x="357187" y="26194"/>
                  </a:lnTo>
                  <a:lnTo>
                    <a:pt x="447675" y="80963"/>
                  </a:lnTo>
                  <a:lnTo>
                    <a:pt x="514350" y="142875"/>
                  </a:lnTo>
                  <a:lnTo>
                    <a:pt x="521493" y="166688"/>
                  </a:lnTo>
                  <a:lnTo>
                    <a:pt x="523875" y="200025"/>
                  </a:lnTo>
                  <a:lnTo>
                    <a:pt x="509587" y="235744"/>
                  </a:lnTo>
                  <a:lnTo>
                    <a:pt x="478631" y="288131"/>
                  </a:lnTo>
                  <a:lnTo>
                    <a:pt x="454818" y="347663"/>
                  </a:lnTo>
                  <a:lnTo>
                    <a:pt x="435768" y="419100"/>
                  </a:lnTo>
                  <a:lnTo>
                    <a:pt x="426243" y="500063"/>
                  </a:lnTo>
                  <a:lnTo>
                    <a:pt x="435768" y="588169"/>
                  </a:lnTo>
                  <a:lnTo>
                    <a:pt x="440531" y="628650"/>
                  </a:lnTo>
                  <a:lnTo>
                    <a:pt x="347662" y="683419"/>
                  </a:lnTo>
                  <a:lnTo>
                    <a:pt x="235743" y="669131"/>
                  </a:lnTo>
                  <a:lnTo>
                    <a:pt x="230981" y="611981"/>
                  </a:lnTo>
                  <a:cubicBezTo>
                    <a:pt x="230187" y="569119"/>
                    <a:pt x="229394" y="526256"/>
                    <a:pt x="230981" y="483394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291;p111">
              <a:extLst>
                <a:ext uri="{FF2B5EF4-FFF2-40B4-BE49-F238E27FC236}">
                  <a16:creationId xmlns:a16="http://schemas.microsoft.com/office/drawing/2014/main" id="{DD36614C-CBB6-7B4C-9A0B-0EBA76FA0C47}"/>
                </a:ext>
              </a:extLst>
            </p:cNvPr>
            <p:cNvSpPr/>
            <p:nvPr/>
          </p:nvSpPr>
          <p:spPr>
            <a:xfrm>
              <a:off x="5719763" y="1654175"/>
              <a:ext cx="647700" cy="884238"/>
            </a:xfrm>
            <a:custGeom>
              <a:avLst/>
              <a:gdLst/>
              <a:ahLst/>
              <a:cxnLst/>
              <a:rect l="l" t="t" r="r" b="b"/>
              <a:pathLst>
                <a:path w="647700" h="883444" extrusionOk="0">
                  <a:moveTo>
                    <a:pt x="295275" y="571500"/>
                  </a:moveTo>
                  <a:lnTo>
                    <a:pt x="292893" y="381000"/>
                  </a:lnTo>
                  <a:lnTo>
                    <a:pt x="278606" y="311944"/>
                  </a:lnTo>
                  <a:lnTo>
                    <a:pt x="259556" y="264319"/>
                  </a:lnTo>
                  <a:lnTo>
                    <a:pt x="235743" y="226219"/>
                  </a:lnTo>
                  <a:lnTo>
                    <a:pt x="190500" y="180975"/>
                  </a:lnTo>
                  <a:lnTo>
                    <a:pt x="142875" y="142875"/>
                  </a:lnTo>
                  <a:lnTo>
                    <a:pt x="88106" y="111919"/>
                  </a:lnTo>
                  <a:lnTo>
                    <a:pt x="35718" y="92869"/>
                  </a:lnTo>
                  <a:lnTo>
                    <a:pt x="21431" y="80962"/>
                  </a:lnTo>
                  <a:lnTo>
                    <a:pt x="4762" y="69056"/>
                  </a:lnTo>
                  <a:lnTo>
                    <a:pt x="0" y="42862"/>
                  </a:lnTo>
                  <a:lnTo>
                    <a:pt x="14287" y="16669"/>
                  </a:lnTo>
                  <a:lnTo>
                    <a:pt x="42862" y="7144"/>
                  </a:lnTo>
                  <a:lnTo>
                    <a:pt x="130968" y="0"/>
                  </a:lnTo>
                  <a:lnTo>
                    <a:pt x="176212" y="4762"/>
                  </a:lnTo>
                  <a:lnTo>
                    <a:pt x="314325" y="42862"/>
                  </a:lnTo>
                  <a:lnTo>
                    <a:pt x="426243" y="90487"/>
                  </a:lnTo>
                  <a:lnTo>
                    <a:pt x="554831" y="173831"/>
                  </a:lnTo>
                  <a:lnTo>
                    <a:pt x="628650" y="250031"/>
                  </a:lnTo>
                  <a:lnTo>
                    <a:pt x="645318" y="278606"/>
                  </a:lnTo>
                  <a:lnTo>
                    <a:pt x="647700" y="314325"/>
                  </a:lnTo>
                  <a:lnTo>
                    <a:pt x="638175" y="350044"/>
                  </a:lnTo>
                  <a:lnTo>
                    <a:pt x="602456" y="388144"/>
                  </a:lnTo>
                  <a:lnTo>
                    <a:pt x="585787" y="428625"/>
                  </a:lnTo>
                  <a:lnTo>
                    <a:pt x="571500" y="483394"/>
                  </a:lnTo>
                  <a:lnTo>
                    <a:pt x="561975" y="559594"/>
                  </a:lnTo>
                  <a:cubicBezTo>
                    <a:pt x="562769" y="635000"/>
                    <a:pt x="563562" y="710406"/>
                    <a:pt x="564356" y="785812"/>
                  </a:cubicBezTo>
                  <a:lnTo>
                    <a:pt x="564356" y="828675"/>
                  </a:lnTo>
                  <a:lnTo>
                    <a:pt x="461962" y="883444"/>
                  </a:lnTo>
                  <a:lnTo>
                    <a:pt x="292893" y="871537"/>
                  </a:lnTo>
                  <a:lnTo>
                    <a:pt x="295275" y="5715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292;p111">
              <a:extLst>
                <a:ext uri="{FF2B5EF4-FFF2-40B4-BE49-F238E27FC236}">
                  <a16:creationId xmlns:a16="http://schemas.microsoft.com/office/drawing/2014/main" id="{ABC1EB69-DB8C-6B45-8238-153FFEFFEE2A}"/>
                </a:ext>
              </a:extLst>
            </p:cNvPr>
            <p:cNvSpPr/>
            <p:nvPr/>
          </p:nvSpPr>
          <p:spPr>
            <a:xfrm>
              <a:off x="4873625" y="2354263"/>
              <a:ext cx="341313" cy="1112837"/>
            </a:xfrm>
            <a:custGeom>
              <a:avLst/>
              <a:gdLst/>
              <a:ahLst/>
              <a:cxnLst/>
              <a:rect l="l" t="t" r="r" b="b"/>
              <a:pathLst>
                <a:path w="340519" h="1112044" extrusionOk="0">
                  <a:moveTo>
                    <a:pt x="138112" y="295275"/>
                  </a:moveTo>
                  <a:lnTo>
                    <a:pt x="66675" y="104775"/>
                  </a:lnTo>
                  <a:lnTo>
                    <a:pt x="38100" y="52388"/>
                  </a:lnTo>
                  <a:lnTo>
                    <a:pt x="30956" y="23813"/>
                  </a:lnTo>
                  <a:lnTo>
                    <a:pt x="35719" y="7144"/>
                  </a:lnTo>
                  <a:lnTo>
                    <a:pt x="52387" y="0"/>
                  </a:lnTo>
                  <a:lnTo>
                    <a:pt x="100012" y="9525"/>
                  </a:lnTo>
                  <a:lnTo>
                    <a:pt x="128587" y="28575"/>
                  </a:lnTo>
                  <a:lnTo>
                    <a:pt x="314325" y="264319"/>
                  </a:lnTo>
                  <a:lnTo>
                    <a:pt x="338137" y="431007"/>
                  </a:lnTo>
                  <a:lnTo>
                    <a:pt x="340519" y="628650"/>
                  </a:lnTo>
                  <a:lnTo>
                    <a:pt x="323850" y="752475"/>
                  </a:lnTo>
                  <a:lnTo>
                    <a:pt x="278606" y="947738"/>
                  </a:lnTo>
                  <a:lnTo>
                    <a:pt x="242887" y="1040607"/>
                  </a:lnTo>
                  <a:lnTo>
                    <a:pt x="219075" y="1071563"/>
                  </a:lnTo>
                  <a:lnTo>
                    <a:pt x="180975" y="1102519"/>
                  </a:lnTo>
                  <a:lnTo>
                    <a:pt x="154781" y="1112044"/>
                  </a:lnTo>
                  <a:lnTo>
                    <a:pt x="92869" y="1107282"/>
                  </a:lnTo>
                  <a:lnTo>
                    <a:pt x="64294" y="1092994"/>
                  </a:lnTo>
                  <a:lnTo>
                    <a:pt x="42862" y="1062038"/>
                  </a:lnTo>
                  <a:lnTo>
                    <a:pt x="19050" y="990600"/>
                  </a:lnTo>
                  <a:lnTo>
                    <a:pt x="0" y="795338"/>
                  </a:lnTo>
                  <a:lnTo>
                    <a:pt x="7144" y="769144"/>
                  </a:lnTo>
                  <a:lnTo>
                    <a:pt x="78581" y="664369"/>
                  </a:lnTo>
                  <a:lnTo>
                    <a:pt x="116681" y="592932"/>
                  </a:lnTo>
                  <a:lnTo>
                    <a:pt x="138112" y="533400"/>
                  </a:lnTo>
                  <a:lnTo>
                    <a:pt x="154781" y="433388"/>
                  </a:lnTo>
                  <a:lnTo>
                    <a:pt x="154781" y="378619"/>
                  </a:lnTo>
                  <a:lnTo>
                    <a:pt x="138112" y="2952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293;p111">
              <a:extLst>
                <a:ext uri="{FF2B5EF4-FFF2-40B4-BE49-F238E27FC236}">
                  <a16:creationId xmlns:a16="http://schemas.microsoft.com/office/drawing/2014/main" id="{8EC09A18-D66D-804F-A73D-EF6E519823D9}"/>
                </a:ext>
              </a:extLst>
            </p:cNvPr>
            <p:cNvSpPr/>
            <p:nvPr/>
          </p:nvSpPr>
          <p:spPr>
            <a:xfrm rot="-5400000">
              <a:off x="4039394" y="4475956"/>
              <a:ext cx="2984500" cy="427038"/>
            </a:xfrm>
            <a:custGeom>
              <a:avLst/>
              <a:gdLst/>
              <a:ahLst/>
              <a:cxnLst/>
              <a:rect l="l" t="t" r="r" b="b"/>
              <a:pathLst>
                <a:path w="2985247" h="427861" extrusionOk="0">
                  <a:moveTo>
                    <a:pt x="1870363" y="227378"/>
                  </a:moveTo>
                  <a:lnTo>
                    <a:pt x="2430250" y="227378"/>
                  </a:lnTo>
                  <a:lnTo>
                    <a:pt x="2616064" y="212708"/>
                  </a:lnTo>
                  <a:lnTo>
                    <a:pt x="2701636" y="190704"/>
                  </a:lnTo>
                  <a:lnTo>
                    <a:pt x="2792098" y="141805"/>
                  </a:lnTo>
                  <a:lnTo>
                    <a:pt x="2863001" y="88017"/>
                  </a:lnTo>
                  <a:lnTo>
                    <a:pt x="2926569" y="17114"/>
                  </a:lnTo>
                  <a:lnTo>
                    <a:pt x="2953463" y="0"/>
                  </a:lnTo>
                  <a:lnTo>
                    <a:pt x="2970577" y="2445"/>
                  </a:lnTo>
                  <a:lnTo>
                    <a:pt x="2985247" y="19559"/>
                  </a:lnTo>
                  <a:lnTo>
                    <a:pt x="2982802" y="58678"/>
                  </a:lnTo>
                  <a:lnTo>
                    <a:pt x="2965687" y="151585"/>
                  </a:lnTo>
                  <a:lnTo>
                    <a:pt x="2929013" y="273831"/>
                  </a:lnTo>
                  <a:lnTo>
                    <a:pt x="2843441" y="425416"/>
                  </a:lnTo>
                  <a:lnTo>
                    <a:pt x="2672297" y="425416"/>
                  </a:lnTo>
                  <a:lnTo>
                    <a:pt x="259161" y="427861"/>
                  </a:lnTo>
                  <a:lnTo>
                    <a:pt x="173589" y="415636"/>
                  </a:lnTo>
                  <a:lnTo>
                    <a:pt x="68457" y="386297"/>
                  </a:lnTo>
                  <a:lnTo>
                    <a:pt x="24449" y="359403"/>
                  </a:lnTo>
                  <a:lnTo>
                    <a:pt x="0" y="325174"/>
                  </a:lnTo>
                  <a:lnTo>
                    <a:pt x="2444" y="288501"/>
                  </a:lnTo>
                  <a:lnTo>
                    <a:pt x="26894" y="256717"/>
                  </a:lnTo>
                  <a:lnTo>
                    <a:pt x="68457" y="232267"/>
                  </a:lnTo>
                  <a:lnTo>
                    <a:pt x="185813" y="193149"/>
                  </a:lnTo>
                  <a:lnTo>
                    <a:pt x="459644" y="139360"/>
                  </a:lnTo>
                  <a:lnTo>
                    <a:pt x="486539" y="139360"/>
                  </a:lnTo>
                  <a:lnTo>
                    <a:pt x="662573" y="178479"/>
                  </a:lnTo>
                  <a:lnTo>
                    <a:pt x="877726" y="210263"/>
                  </a:lnTo>
                  <a:lnTo>
                    <a:pt x="1352040" y="224933"/>
                  </a:lnTo>
                  <a:lnTo>
                    <a:pt x="1870363" y="22737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294;p111">
              <a:extLst>
                <a:ext uri="{FF2B5EF4-FFF2-40B4-BE49-F238E27FC236}">
                  <a16:creationId xmlns:a16="http://schemas.microsoft.com/office/drawing/2014/main" id="{2B227DE5-28FB-614C-B5BD-088718228A2E}"/>
                </a:ext>
              </a:extLst>
            </p:cNvPr>
            <p:cNvSpPr/>
            <p:nvPr/>
          </p:nvSpPr>
          <p:spPr>
            <a:xfrm>
              <a:off x="3935413" y="1909763"/>
              <a:ext cx="847725" cy="671512"/>
            </a:xfrm>
            <a:custGeom>
              <a:avLst/>
              <a:gdLst/>
              <a:ahLst/>
              <a:cxnLst/>
              <a:rect l="l" t="t" r="r" b="b"/>
              <a:pathLst>
                <a:path w="847725" h="671512" extrusionOk="0">
                  <a:moveTo>
                    <a:pt x="364332" y="297656"/>
                  </a:moveTo>
                  <a:lnTo>
                    <a:pt x="264319" y="207168"/>
                  </a:lnTo>
                  <a:lnTo>
                    <a:pt x="92869" y="85725"/>
                  </a:lnTo>
                  <a:lnTo>
                    <a:pt x="0" y="28575"/>
                  </a:lnTo>
                  <a:lnTo>
                    <a:pt x="50007" y="0"/>
                  </a:lnTo>
                  <a:lnTo>
                    <a:pt x="130969" y="2381"/>
                  </a:lnTo>
                  <a:lnTo>
                    <a:pt x="209550" y="30956"/>
                  </a:lnTo>
                  <a:lnTo>
                    <a:pt x="452438" y="133350"/>
                  </a:lnTo>
                  <a:lnTo>
                    <a:pt x="650082" y="223837"/>
                  </a:lnTo>
                  <a:lnTo>
                    <a:pt x="678657" y="245268"/>
                  </a:lnTo>
                  <a:lnTo>
                    <a:pt x="766763" y="352425"/>
                  </a:lnTo>
                  <a:lnTo>
                    <a:pt x="819150" y="447675"/>
                  </a:lnTo>
                  <a:lnTo>
                    <a:pt x="842963" y="516731"/>
                  </a:lnTo>
                  <a:lnTo>
                    <a:pt x="847725" y="564356"/>
                  </a:lnTo>
                  <a:lnTo>
                    <a:pt x="842963" y="614362"/>
                  </a:lnTo>
                  <a:lnTo>
                    <a:pt x="826294" y="652462"/>
                  </a:lnTo>
                  <a:lnTo>
                    <a:pt x="812007" y="661987"/>
                  </a:lnTo>
                  <a:lnTo>
                    <a:pt x="776288" y="671512"/>
                  </a:lnTo>
                  <a:lnTo>
                    <a:pt x="735807" y="669131"/>
                  </a:lnTo>
                  <a:lnTo>
                    <a:pt x="702469" y="661987"/>
                  </a:lnTo>
                  <a:lnTo>
                    <a:pt x="661988" y="640556"/>
                  </a:lnTo>
                  <a:lnTo>
                    <a:pt x="619125" y="595312"/>
                  </a:lnTo>
                  <a:lnTo>
                    <a:pt x="364332" y="2976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295;p111">
              <a:extLst>
                <a:ext uri="{FF2B5EF4-FFF2-40B4-BE49-F238E27FC236}">
                  <a16:creationId xmlns:a16="http://schemas.microsoft.com/office/drawing/2014/main" id="{85C79A4A-C2A8-5942-937E-ED789A08E51A}"/>
                </a:ext>
              </a:extLst>
            </p:cNvPr>
            <p:cNvSpPr/>
            <p:nvPr/>
          </p:nvSpPr>
          <p:spPr>
            <a:xfrm>
              <a:off x="3335338" y="3090863"/>
              <a:ext cx="1403350" cy="1519237"/>
            </a:xfrm>
            <a:custGeom>
              <a:avLst/>
              <a:gdLst/>
              <a:ahLst/>
              <a:cxnLst/>
              <a:rect l="l" t="t" r="r" b="b"/>
              <a:pathLst>
                <a:path w="1402557" h="1519237" extrusionOk="0">
                  <a:moveTo>
                    <a:pt x="538163" y="295275"/>
                  </a:moveTo>
                  <a:lnTo>
                    <a:pt x="385763" y="335756"/>
                  </a:lnTo>
                  <a:lnTo>
                    <a:pt x="202407" y="354806"/>
                  </a:lnTo>
                  <a:lnTo>
                    <a:pt x="154782" y="359568"/>
                  </a:lnTo>
                  <a:lnTo>
                    <a:pt x="85725" y="361950"/>
                  </a:lnTo>
                  <a:lnTo>
                    <a:pt x="0" y="240506"/>
                  </a:lnTo>
                  <a:lnTo>
                    <a:pt x="152400" y="219075"/>
                  </a:lnTo>
                  <a:lnTo>
                    <a:pt x="528638" y="150018"/>
                  </a:lnTo>
                  <a:lnTo>
                    <a:pt x="754857" y="107156"/>
                  </a:lnTo>
                  <a:lnTo>
                    <a:pt x="940594" y="69056"/>
                  </a:lnTo>
                  <a:lnTo>
                    <a:pt x="976313" y="57150"/>
                  </a:lnTo>
                  <a:lnTo>
                    <a:pt x="1090613" y="0"/>
                  </a:lnTo>
                  <a:lnTo>
                    <a:pt x="1109663" y="2381"/>
                  </a:lnTo>
                  <a:lnTo>
                    <a:pt x="1343025" y="140493"/>
                  </a:lnTo>
                  <a:lnTo>
                    <a:pt x="1393032" y="183356"/>
                  </a:lnTo>
                  <a:lnTo>
                    <a:pt x="1402557" y="209550"/>
                  </a:lnTo>
                  <a:lnTo>
                    <a:pt x="1400175" y="245268"/>
                  </a:lnTo>
                  <a:lnTo>
                    <a:pt x="1385888" y="304800"/>
                  </a:lnTo>
                  <a:lnTo>
                    <a:pt x="1343025" y="383381"/>
                  </a:lnTo>
                  <a:lnTo>
                    <a:pt x="1328738" y="411956"/>
                  </a:lnTo>
                  <a:lnTo>
                    <a:pt x="1266825" y="723900"/>
                  </a:lnTo>
                  <a:lnTo>
                    <a:pt x="1231107" y="997743"/>
                  </a:lnTo>
                  <a:lnTo>
                    <a:pt x="1223963" y="1214437"/>
                  </a:lnTo>
                  <a:lnTo>
                    <a:pt x="1216819" y="1328737"/>
                  </a:lnTo>
                  <a:lnTo>
                    <a:pt x="1188244" y="1440656"/>
                  </a:lnTo>
                  <a:lnTo>
                    <a:pt x="1166813" y="1483518"/>
                  </a:lnTo>
                  <a:lnTo>
                    <a:pt x="1135857" y="1509712"/>
                  </a:lnTo>
                  <a:lnTo>
                    <a:pt x="1102519" y="1519237"/>
                  </a:lnTo>
                  <a:lnTo>
                    <a:pt x="1078707" y="1514475"/>
                  </a:lnTo>
                  <a:lnTo>
                    <a:pt x="1042988" y="1485900"/>
                  </a:lnTo>
                  <a:lnTo>
                    <a:pt x="1021557" y="1438275"/>
                  </a:lnTo>
                  <a:lnTo>
                    <a:pt x="1007269" y="1231106"/>
                  </a:lnTo>
                  <a:lnTo>
                    <a:pt x="1021557" y="831056"/>
                  </a:lnTo>
                  <a:lnTo>
                    <a:pt x="1047750" y="616743"/>
                  </a:lnTo>
                  <a:lnTo>
                    <a:pt x="1047750" y="311943"/>
                  </a:lnTo>
                  <a:lnTo>
                    <a:pt x="1040607" y="280987"/>
                  </a:lnTo>
                  <a:lnTo>
                    <a:pt x="1031082" y="264318"/>
                  </a:lnTo>
                  <a:lnTo>
                    <a:pt x="1014413" y="250031"/>
                  </a:lnTo>
                  <a:lnTo>
                    <a:pt x="988219" y="240506"/>
                  </a:lnTo>
                  <a:lnTo>
                    <a:pt x="538163" y="2952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296;p111">
              <a:extLst>
                <a:ext uri="{FF2B5EF4-FFF2-40B4-BE49-F238E27FC236}">
                  <a16:creationId xmlns:a16="http://schemas.microsoft.com/office/drawing/2014/main" id="{4F40FDAB-5976-ED41-91AE-5A350C048660}"/>
                </a:ext>
              </a:extLst>
            </p:cNvPr>
            <p:cNvSpPr/>
            <p:nvPr/>
          </p:nvSpPr>
          <p:spPr>
            <a:xfrm>
              <a:off x="3381375" y="3695700"/>
              <a:ext cx="1062038" cy="347663"/>
            </a:xfrm>
            <a:custGeom>
              <a:avLst/>
              <a:gdLst/>
              <a:ahLst/>
              <a:cxnLst/>
              <a:rect l="l" t="t" r="r" b="b"/>
              <a:pathLst>
                <a:path w="1062038" h="347663" extrusionOk="0">
                  <a:moveTo>
                    <a:pt x="559594" y="271463"/>
                  </a:moveTo>
                  <a:lnTo>
                    <a:pt x="42863" y="347663"/>
                  </a:lnTo>
                  <a:lnTo>
                    <a:pt x="0" y="185738"/>
                  </a:lnTo>
                  <a:lnTo>
                    <a:pt x="361950" y="133350"/>
                  </a:lnTo>
                  <a:lnTo>
                    <a:pt x="804863" y="54769"/>
                  </a:lnTo>
                  <a:lnTo>
                    <a:pt x="1062038" y="0"/>
                  </a:lnTo>
                  <a:lnTo>
                    <a:pt x="1019175" y="223838"/>
                  </a:lnTo>
                  <a:lnTo>
                    <a:pt x="559594" y="27146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297;p111">
              <a:extLst>
                <a:ext uri="{FF2B5EF4-FFF2-40B4-BE49-F238E27FC236}">
                  <a16:creationId xmlns:a16="http://schemas.microsoft.com/office/drawing/2014/main" id="{A64EC292-1245-D349-995F-646A4B6CF954}"/>
                </a:ext>
              </a:extLst>
            </p:cNvPr>
            <p:cNvSpPr/>
            <p:nvPr/>
          </p:nvSpPr>
          <p:spPr>
            <a:xfrm>
              <a:off x="3363913" y="4302125"/>
              <a:ext cx="1055687" cy="342900"/>
            </a:xfrm>
            <a:custGeom>
              <a:avLst/>
              <a:gdLst/>
              <a:ahLst/>
              <a:cxnLst/>
              <a:rect l="l" t="t" r="r" b="b"/>
              <a:pathLst>
                <a:path w="1054894" h="342900" extrusionOk="0">
                  <a:moveTo>
                    <a:pt x="452438" y="273844"/>
                  </a:moveTo>
                  <a:lnTo>
                    <a:pt x="14288" y="342900"/>
                  </a:lnTo>
                  <a:lnTo>
                    <a:pt x="0" y="154781"/>
                  </a:lnTo>
                  <a:lnTo>
                    <a:pt x="197644" y="147637"/>
                  </a:lnTo>
                  <a:lnTo>
                    <a:pt x="428625" y="119062"/>
                  </a:lnTo>
                  <a:lnTo>
                    <a:pt x="695325" y="73819"/>
                  </a:lnTo>
                  <a:lnTo>
                    <a:pt x="1054894" y="0"/>
                  </a:lnTo>
                  <a:lnTo>
                    <a:pt x="1040607" y="209550"/>
                  </a:lnTo>
                  <a:lnTo>
                    <a:pt x="916782" y="216694"/>
                  </a:lnTo>
                  <a:lnTo>
                    <a:pt x="854869" y="216694"/>
                  </a:lnTo>
                  <a:lnTo>
                    <a:pt x="452438" y="2738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298;p111">
              <a:extLst>
                <a:ext uri="{FF2B5EF4-FFF2-40B4-BE49-F238E27FC236}">
                  <a16:creationId xmlns:a16="http://schemas.microsoft.com/office/drawing/2014/main" id="{D2C77548-1C49-CC4E-8CDC-6E6987B76998}"/>
                </a:ext>
              </a:extLst>
            </p:cNvPr>
            <p:cNvSpPr/>
            <p:nvPr/>
          </p:nvSpPr>
          <p:spPr>
            <a:xfrm rot="-5400000">
              <a:off x="1842294" y="4421982"/>
              <a:ext cx="2914650" cy="468312"/>
            </a:xfrm>
            <a:custGeom>
              <a:avLst/>
              <a:gdLst/>
              <a:ahLst/>
              <a:cxnLst/>
              <a:rect l="l" t="t" r="r" b="b"/>
              <a:pathLst>
                <a:path w="2914650" h="469106" extrusionOk="0">
                  <a:moveTo>
                    <a:pt x="1683544" y="180975"/>
                  </a:moveTo>
                  <a:lnTo>
                    <a:pt x="2083594" y="204788"/>
                  </a:lnTo>
                  <a:lnTo>
                    <a:pt x="2514600" y="200025"/>
                  </a:lnTo>
                  <a:lnTo>
                    <a:pt x="2609850" y="185738"/>
                  </a:lnTo>
                  <a:lnTo>
                    <a:pt x="2707481" y="157163"/>
                  </a:lnTo>
                  <a:lnTo>
                    <a:pt x="2781300" y="111919"/>
                  </a:lnTo>
                  <a:lnTo>
                    <a:pt x="2814637" y="71438"/>
                  </a:lnTo>
                  <a:lnTo>
                    <a:pt x="2843212" y="19050"/>
                  </a:lnTo>
                  <a:lnTo>
                    <a:pt x="2859881" y="4763"/>
                  </a:lnTo>
                  <a:lnTo>
                    <a:pt x="2883694" y="0"/>
                  </a:lnTo>
                  <a:lnTo>
                    <a:pt x="2895600" y="9525"/>
                  </a:lnTo>
                  <a:lnTo>
                    <a:pt x="2912269" y="33338"/>
                  </a:lnTo>
                  <a:lnTo>
                    <a:pt x="2914650" y="57150"/>
                  </a:lnTo>
                  <a:lnTo>
                    <a:pt x="2886075" y="166688"/>
                  </a:lnTo>
                  <a:lnTo>
                    <a:pt x="2838450" y="283369"/>
                  </a:lnTo>
                  <a:lnTo>
                    <a:pt x="2778919" y="373856"/>
                  </a:lnTo>
                  <a:lnTo>
                    <a:pt x="2593181" y="454819"/>
                  </a:lnTo>
                  <a:lnTo>
                    <a:pt x="2545556" y="469106"/>
                  </a:lnTo>
                  <a:lnTo>
                    <a:pt x="2224087" y="442913"/>
                  </a:lnTo>
                  <a:lnTo>
                    <a:pt x="2083594" y="423863"/>
                  </a:lnTo>
                  <a:lnTo>
                    <a:pt x="1638300" y="397669"/>
                  </a:lnTo>
                  <a:lnTo>
                    <a:pt x="1488281" y="376238"/>
                  </a:lnTo>
                  <a:lnTo>
                    <a:pt x="778669" y="340519"/>
                  </a:lnTo>
                  <a:lnTo>
                    <a:pt x="411956" y="335756"/>
                  </a:lnTo>
                  <a:lnTo>
                    <a:pt x="114300" y="407194"/>
                  </a:lnTo>
                  <a:lnTo>
                    <a:pt x="35719" y="364331"/>
                  </a:lnTo>
                  <a:lnTo>
                    <a:pt x="7144" y="338138"/>
                  </a:lnTo>
                  <a:lnTo>
                    <a:pt x="0" y="307181"/>
                  </a:lnTo>
                  <a:lnTo>
                    <a:pt x="23812" y="269081"/>
                  </a:lnTo>
                  <a:lnTo>
                    <a:pt x="119062" y="211931"/>
                  </a:lnTo>
                  <a:lnTo>
                    <a:pt x="292894" y="133350"/>
                  </a:lnTo>
                  <a:lnTo>
                    <a:pt x="419100" y="97631"/>
                  </a:lnTo>
                  <a:lnTo>
                    <a:pt x="490537" y="90488"/>
                  </a:lnTo>
                  <a:lnTo>
                    <a:pt x="631031" y="121444"/>
                  </a:lnTo>
                  <a:lnTo>
                    <a:pt x="800100" y="135731"/>
                  </a:lnTo>
                  <a:lnTo>
                    <a:pt x="1343025" y="164306"/>
                  </a:lnTo>
                  <a:lnTo>
                    <a:pt x="1683544" y="1809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299;p111">
              <a:extLst>
                <a:ext uri="{FF2B5EF4-FFF2-40B4-BE49-F238E27FC236}">
                  <a16:creationId xmlns:a16="http://schemas.microsoft.com/office/drawing/2014/main" id="{D8FA176E-8179-8644-9F07-A6930377174C}"/>
                </a:ext>
              </a:extLst>
            </p:cNvPr>
            <p:cNvSpPr/>
            <p:nvPr/>
          </p:nvSpPr>
          <p:spPr>
            <a:xfrm>
              <a:off x="3319463" y="5214938"/>
              <a:ext cx="1127125" cy="795337"/>
            </a:xfrm>
            <a:custGeom>
              <a:avLst/>
              <a:gdLst/>
              <a:ahLst/>
              <a:cxnLst/>
              <a:rect l="l" t="t" r="r" b="b"/>
              <a:pathLst>
                <a:path w="1126331" h="795337" extrusionOk="0">
                  <a:moveTo>
                    <a:pt x="478631" y="528637"/>
                  </a:moveTo>
                  <a:lnTo>
                    <a:pt x="138112" y="795337"/>
                  </a:lnTo>
                  <a:lnTo>
                    <a:pt x="0" y="666750"/>
                  </a:lnTo>
                  <a:lnTo>
                    <a:pt x="76200" y="495300"/>
                  </a:lnTo>
                  <a:lnTo>
                    <a:pt x="185737" y="454818"/>
                  </a:lnTo>
                  <a:lnTo>
                    <a:pt x="514350" y="314325"/>
                  </a:lnTo>
                  <a:lnTo>
                    <a:pt x="842962" y="128587"/>
                  </a:lnTo>
                  <a:lnTo>
                    <a:pt x="1042987" y="0"/>
                  </a:lnTo>
                  <a:lnTo>
                    <a:pt x="1126331" y="80962"/>
                  </a:lnTo>
                  <a:lnTo>
                    <a:pt x="857250" y="269081"/>
                  </a:lnTo>
                  <a:lnTo>
                    <a:pt x="478631" y="52863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300;p111">
              <a:extLst>
                <a:ext uri="{FF2B5EF4-FFF2-40B4-BE49-F238E27FC236}">
                  <a16:creationId xmlns:a16="http://schemas.microsoft.com/office/drawing/2014/main" id="{8C823B80-D760-ED4E-9297-C816BA716A64}"/>
                </a:ext>
              </a:extLst>
            </p:cNvPr>
            <p:cNvSpPr/>
            <p:nvPr/>
          </p:nvSpPr>
          <p:spPr>
            <a:xfrm>
              <a:off x="3986213" y="4810125"/>
              <a:ext cx="806450" cy="1025525"/>
            </a:xfrm>
            <a:custGeom>
              <a:avLst/>
              <a:gdLst/>
              <a:ahLst/>
              <a:cxnLst/>
              <a:rect l="l" t="t" r="r" b="b"/>
              <a:pathLst>
                <a:path w="807243" h="1026319" extrusionOk="0">
                  <a:moveTo>
                    <a:pt x="459581" y="619125"/>
                  </a:moveTo>
                  <a:lnTo>
                    <a:pt x="419100" y="519113"/>
                  </a:lnTo>
                  <a:lnTo>
                    <a:pt x="352425" y="416719"/>
                  </a:lnTo>
                  <a:lnTo>
                    <a:pt x="235743" y="273844"/>
                  </a:lnTo>
                  <a:lnTo>
                    <a:pt x="121443" y="154781"/>
                  </a:lnTo>
                  <a:lnTo>
                    <a:pt x="21431" y="76200"/>
                  </a:lnTo>
                  <a:lnTo>
                    <a:pt x="7143" y="57150"/>
                  </a:lnTo>
                  <a:lnTo>
                    <a:pt x="0" y="28575"/>
                  </a:lnTo>
                  <a:lnTo>
                    <a:pt x="4762" y="9525"/>
                  </a:lnTo>
                  <a:lnTo>
                    <a:pt x="19050" y="0"/>
                  </a:lnTo>
                  <a:lnTo>
                    <a:pt x="54768" y="2381"/>
                  </a:lnTo>
                  <a:lnTo>
                    <a:pt x="180975" y="61913"/>
                  </a:lnTo>
                  <a:lnTo>
                    <a:pt x="381000" y="185738"/>
                  </a:lnTo>
                  <a:lnTo>
                    <a:pt x="609600" y="364331"/>
                  </a:lnTo>
                  <a:lnTo>
                    <a:pt x="716756" y="473869"/>
                  </a:lnTo>
                  <a:lnTo>
                    <a:pt x="747712" y="550069"/>
                  </a:lnTo>
                  <a:lnTo>
                    <a:pt x="790575" y="673894"/>
                  </a:lnTo>
                  <a:lnTo>
                    <a:pt x="807243" y="785813"/>
                  </a:lnTo>
                  <a:lnTo>
                    <a:pt x="792956" y="878681"/>
                  </a:lnTo>
                  <a:lnTo>
                    <a:pt x="766762" y="959644"/>
                  </a:lnTo>
                  <a:lnTo>
                    <a:pt x="738187" y="1007269"/>
                  </a:lnTo>
                  <a:lnTo>
                    <a:pt x="721518" y="1021556"/>
                  </a:lnTo>
                  <a:lnTo>
                    <a:pt x="692943" y="1026319"/>
                  </a:lnTo>
                  <a:lnTo>
                    <a:pt x="654843" y="1021556"/>
                  </a:lnTo>
                  <a:lnTo>
                    <a:pt x="611981" y="1002506"/>
                  </a:lnTo>
                  <a:lnTo>
                    <a:pt x="569118" y="952500"/>
                  </a:lnTo>
                  <a:lnTo>
                    <a:pt x="540543" y="902494"/>
                  </a:lnTo>
                  <a:lnTo>
                    <a:pt x="523875" y="838200"/>
                  </a:lnTo>
                  <a:lnTo>
                    <a:pt x="459581" y="6191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301;p111">
              <a:extLst>
                <a:ext uri="{FF2B5EF4-FFF2-40B4-BE49-F238E27FC236}">
                  <a16:creationId xmlns:a16="http://schemas.microsoft.com/office/drawing/2014/main" id="{FF179B71-99DF-2142-AFD8-32FFB794E45C}"/>
                </a:ext>
              </a:extLst>
            </p:cNvPr>
            <p:cNvSpPr/>
            <p:nvPr/>
          </p:nvSpPr>
          <p:spPr>
            <a:xfrm>
              <a:off x="5111750" y="2343150"/>
              <a:ext cx="2466975" cy="442913"/>
            </a:xfrm>
            <a:custGeom>
              <a:avLst/>
              <a:gdLst/>
              <a:ahLst/>
              <a:cxnLst/>
              <a:rect l="l" t="t" r="r" b="b"/>
              <a:pathLst>
                <a:path w="2466975" h="442913" extrusionOk="0">
                  <a:moveTo>
                    <a:pt x="669131" y="316706"/>
                  </a:moveTo>
                  <a:lnTo>
                    <a:pt x="342900" y="378619"/>
                  </a:lnTo>
                  <a:lnTo>
                    <a:pt x="57150" y="442913"/>
                  </a:lnTo>
                  <a:lnTo>
                    <a:pt x="0" y="273844"/>
                  </a:lnTo>
                  <a:lnTo>
                    <a:pt x="71437" y="276225"/>
                  </a:lnTo>
                  <a:lnTo>
                    <a:pt x="300037" y="240506"/>
                  </a:lnTo>
                  <a:lnTo>
                    <a:pt x="902494" y="140494"/>
                  </a:lnTo>
                  <a:lnTo>
                    <a:pt x="1164431" y="102394"/>
                  </a:lnTo>
                  <a:lnTo>
                    <a:pt x="2012156" y="52388"/>
                  </a:lnTo>
                  <a:lnTo>
                    <a:pt x="2055019" y="28575"/>
                  </a:lnTo>
                  <a:lnTo>
                    <a:pt x="2102644" y="9525"/>
                  </a:lnTo>
                  <a:lnTo>
                    <a:pt x="2150269" y="0"/>
                  </a:lnTo>
                  <a:lnTo>
                    <a:pt x="2176462" y="4763"/>
                  </a:lnTo>
                  <a:lnTo>
                    <a:pt x="2250281" y="42863"/>
                  </a:lnTo>
                  <a:lnTo>
                    <a:pt x="2290762" y="78581"/>
                  </a:lnTo>
                  <a:lnTo>
                    <a:pt x="2369344" y="150019"/>
                  </a:lnTo>
                  <a:lnTo>
                    <a:pt x="2445544" y="240506"/>
                  </a:lnTo>
                  <a:lnTo>
                    <a:pt x="2464594" y="283369"/>
                  </a:lnTo>
                  <a:lnTo>
                    <a:pt x="2466975" y="316706"/>
                  </a:lnTo>
                  <a:lnTo>
                    <a:pt x="2455069" y="350044"/>
                  </a:lnTo>
                  <a:lnTo>
                    <a:pt x="2428875" y="373856"/>
                  </a:lnTo>
                  <a:lnTo>
                    <a:pt x="2383631" y="388144"/>
                  </a:lnTo>
                  <a:lnTo>
                    <a:pt x="2350294" y="397669"/>
                  </a:lnTo>
                  <a:lnTo>
                    <a:pt x="2314575" y="397669"/>
                  </a:lnTo>
                  <a:lnTo>
                    <a:pt x="2250281" y="407194"/>
                  </a:lnTo>
                  <a:lnTo>
                    <a:pt x="2005012" y="214313"/>
                  </a:lnTo>
                  <a:lnTo>
                    <a:pt x="1709737" y="221456"/>
                  </a:lnTo>
                  <a:lnTo>
                    <a:pt x="1266825" y="252413"/>
                  </a:lnTo>
                  <a:lnTo>
                    <a:pt x="669131" y="3167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302;p111">
              <a:extLst>
                <a:ext uri="{FF2B5EF4-FFF2-40B4-BE49-F238E27FC236}">
                  <a16:creationId xmlns:a16="http://schemas.microsoft.com/office/drawing/2014/main" id="{5798E72D-39DC-7F42-8D0A-53E89A47AC6C}"/>
                </a:ext>
              </a:extLst>
            </p:cNvPr>
            <p:cNvSpPr/>
            <p:nvPr/>
          </p:nvSpPr>
          <p:spPr>
            <a:xfrm>
              <a:off x="6791325" y="2533650"/>
              <a:ext cx="623888" cy="533400"/>
            </a:xfrm>
            <a:custGeom>
              <a:avLst/>
              <a:gdLst/>
              <a:ahLst/>
              <a:cxnLst/>
              <a:rect l="l" t="t" r="r" b="b"/>
              <a:pathLst>
                <a:path w="623888" h="533400" extrusionOk="0">
                  <a:moveTo>
                    <a:pt x="180975" y="428625"/>
                  </a:moveTo>
                  <a:lnTo>
                    <a:pt x="304800" y="340519"/>
                  </a:lnTo>
                  <a:lnTo>
                    <a:pt x="361950" y="304800"/>
                  </a:lnTo>
                  <a:lnTo>
                    <a:pt x="485775" y="247650"/>
                  </a:lnTo>
                  <a:lnTo>
                    <a:pt x="623888" y="197644"/>
                  </a:lnTo>
                  <a:lnTo>
                    <a:pt x="352425" y="0"/>
                  </a:lnTo>
                  <a:lnTo>
                    <a:pt x="338138" y="64294"/>
                  </a:lnTo>
                  <a:lnTo>
                    <a:pt x="314325" y="116681"/>
                  </a:lnTo>
                  <a:lnTo>
                    <a:pt x="285750" y="145256"/>
                  </a:lnTo>
                  <a:lnTo>
                    <a:pt x="11906" y="454819"/>
                  </a:lnTo>
                  <a:lnTo>
                    <a:pt x="0" y="481013"/>
                  </a:lnTo>
                  <a:lnTo>
                    <a:pt x="0" y="502444"/>
                  </a:lnTo>
                  <a:lnTo>
                    <a:pt x="14288" y="523875"/>
                  </a:lnTo>
                  <a:lnTo>
                    <a:pt x="28575" y="528638"/>
                  </a:lnTo>
                  <a:lnTo>
                    <a:pt x="47625" y="533400"/>
                  </a:lnTo>
                  <a:lnTo>
                    <a:pt x="71438" y="526256"/>
                  </a:lnTo>
                  <a:lnTo>
                    <a:pt x="180975" y="4286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303;p111">
              <a:extLst>
                <a:ext uri="{FF2B5EF4-FFF2-40B4-BE49-F238E27FC236}">
                  <a16:creationId xmlns:a16="http://schemas.microsoft.com/office/drawing/2014/main" id="{BC0F1BA5-09A4-644A-8BE1-C92E12B41EE1}"/>
                </a:ext>
              </a:extLst>
            </p:cNvPr>
            <p:cNvSpPr/>
            <p:nvPr/>
          </p:nvSpPr>
          <p:spPr>
            <a:xfrm>
              <a:off x="5619750" y="3116263"/>
              <a:ext cx="1392238" cy="1112837"/>
            </a:xfrm>
            <a:custGeom>
              <a:avLst/>
              <a:gdLst/>
              <a:ahLst/>
              <a:cxnLst/>
              <a:rect l="l" t="t" r="r" b="b"/>
              <a:pathLst>
                <a:path w="1393031" h="1112044" extrusionOk="0">
                  <a:moveTo>
                    <a:pt x="464344" y="323850"/>
                  </a:moveTo>
                  <a:lnTo>
                    <a:pt x="64294" y="414338"/>
                  </a:lnTo>
                  <a:lnTo>
                    <a:pt x="0" y="250032"/>
                  </a:lnTo>
                  <a:lnTo>
                    <a:pt x="145256" y="214313"/>
                  </a:lnTo>
                  <a:lnTo>
                    <a:pt x="607219" y="121444"/>
                  </a:lnTo>
                  <a:lnTo>
                    <a:pt x="892969" y="64294"/>
                  </a:lnTo>
                  <a:lnTo>
                    <a:pt x="907256" y="54769"/>
                  </a:lnTo>
                  <a:lnTo>
                    <a:pt x="928688" y="26194"/>
                  </a:lnTo>
                  <a:lnTo>
                    <a:pt x="947738" y="11907"/>
                  </a:lnTo>
                  <a:lnTo>
                    <a:pt x="981075" y="0"/>
                  </a:lnTo>
                  <a:lnTo>
                    <a:pt x="1000125" y="0"/>
                  </a:lnTo>
                  <a:lnTo>
                    <a:pt x="1019175" y="4763"/>
                  </a:lnTo>
                  <a:lnTo>
                    <a:pt x="1185863" y="95250"/>
                  </a:lnTo>
                  <a:lnTo>
                    <a:pt x="1359694" y="216694"/>
                  </a:lnTo>
                  <a:lnTo>
                    <a:pt x="1381125" y="238125"/>
                  </a:lnTo>
                  <a:lnTo>
                    <a:pt x="1388269" y="252413"/>
                  </a:lnTo>
                  <a:lnTo>
                    <a:pt x="1393031" y="276225"/>
                  </a:lnTo>
                  <a:lnTo>
                    <a:pt x="1388269" y="304800"/>
                  </a:lnTo>
                  <a:lnTo>
                    <a:pt x="1364456" y="352425"/>
                  </a:lnTo>
                  <a:lnTo>
                    <a:pt x="1312069" y="440532"/>
                  </a:lnTo>
                  <a:lnTo>
                    <a:pt x="1297781" y="471488"/>
                  </a:lnTo>
                  <a:lnTo>
                    <a:pt x="1207294" y="809625"/>
                  </a:lnTo>
                  <a:lnTo>
                    <a:pt x="1178719" y="942975"/>
                  </a:lnTo>
                  <a:lnTo>
                    <a:pt x="1157288" y="1042988"/>
                  </a:lnTo>
                  <a:lnTo>
                    <a:pt x="1143000" y="1071563"/>
                  </a:lnTo>
                  <a:lnTo>
                    <a:pt x="1126331" y="1090613"/>
                  </a:lnTo>
                  <a:lnTo>
                    <a:pt x="1100138" y="1102519"/>
                  </a:lnTo>
                  <a:lnTo>
                    <a:pt x="1069181" y="1112044"/>
                  </a:lnTo>
                  <a:lnTo>
                    <a:pt x="1009650" y="1112044"/>
                  </a:lnTo>
                  <a:lnTo>
                    <a:pt x="976313" y="902494"/>
                  </a:lnTo>
                  <a:lnTo>
                    <a:pt x="1016794" y="328613"/>
                  </a:lnTo>
                  <a:lnTo>
                    <a:pt x="1014413" y="288132"/>
                  </a:lnTo>
                  <a:lnTo>
                    <a:pt x="1009650" y="273844"/>
                  </a:lnTo>
                  <a:lnTo>
                    <a:pt x="992981" y="261938"/>
                  </a:lnTo>
                  <a:lnTo>
                    <a:pt x="962025" y="250032"/>
                  </a:lnTo>
                  <a:lnTo>
                    <a:pt x="926306" y="242888"/>
                  </a:lnTo>
                  <a:lnTo>
                    <a:pt x="892969" y="242888"/>
                  </a:lnTo>
                  <a:lnTo>
                    <a:pt x="464344" y="3238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304;p111">
              <a:extLst>
                <a:ext uri="{FF2B5EF4-FFF2-40B4-BE49-F238E27FC236}">
                  <a16:creationId xmlns:a16="http://schemas.microsoft.com/office/drawing/2014/main" id="{A39E3A92-E3A4-CA46-BD9D-5E201F1A5EA9}"/>
                </a:ext>
              </a:extLst>
            </p:cNvPr>
            <p:cNvSpPr/>
            <p:nvPr/>
          </p:nvSpPr>
          <p:spPr>
            <a:xfrm>
              <a:off x="5634038" y="4021138"/>
              <a:ext cx="1058862" cy="312737"/>
            </a:xfrm>
            <a:custGeom>
              <a:avLst/>
              <a:gdLst/>
              <a:ahLst/>
              <a:cxnLst/>
              <a:rect l="l" t="t" r="r" b="b"/>
              <a:pathLst>
                <a:path w="1059656" h="311944" extrusionOk="0">
                  <a:moveTo>
                    <a:pt x="428625" y="245269"/>
                  </a:moveTo>
                  <a:lnTo>
                    <a:pt x="57150" y="311944"/>
                  </a:lnTo>
                  <a:lnTo>
                    <a:pt x="0" y="145257"/>
                  </a:lnTo>
                  <a:lnTo>
                    <a:pt x="180975" y="123825"/>
                  </a:lnTo>
                  <a:lnTo>
                    <a:pt x="733425" y="38100"/>
                  </a:lnTo>
                  <a:lnTo>
                    <a:pt x="983456" y="0"/>
                  </a:lnTo>
                  <a:lnTo>
                    <a:pt x="1059656" y="202407"/>
                  </a:lnTo>
                  <a:lnTo>
                    <a:pt x="957262" y="207169"/>
                  </a:lnTo>
                  <a:lnTo>
                    <a:pt x="428625" y="2452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305;p111">
              <a:extLst>
                <a:ext uri="{FF2B5EF4-FFF2-40B4-BE49-F238E27FC236}">
                  <a16:creationId xmlns:a16="http://schemas.microsoft.com/office/drawing/2014/main" id="{95A406D1-9A57-974C-8845-98D447B65C14}"/>
                </a:ext>
              </a:extLst>
            </p:cNvPr>
            <p:cNvSpPr/>
            <p:nvPr/>
          </p:nvSpPr>
          <p:spPr>
            <a:xfrm>
              <a:off x="5624513" y="4776788"/>
              <a:ext cx="1568450" cy="1016000"/>
            </a:xfrm>
            <a:custGeom>
              <a:avLst/>
              <a:gdLst/>
              <a:ahLst/>
              <a:cxnLst/>
              <a:rect l="l" t="t" r="r" b="b"/>
              <a:pathLst>
                <a:path w="1569243" h="1016793" extrusionOk="0">
                  <a:moveTo>
                    <a:pt x="704850" y="271462"/>
                  </a:moveTo>
                  <a:lnTo>
                    <a:pt x="64293" y="359568"/>
                  </a:lnTo>
                  <a:lnTo>
                    <a:pt x="0" y="192881"/>
                  </a:lnTo>
                  <a:lnTo>
                    <a:pt x="207168" y="178593"/>
                  </a:lnTo>
                  <a:lnTo>
                    <a:pt x="673893" y="111918"/>
                  </a:lnTo>
                  <a:lnTo>
                    <a:pt x="1090612" y="57150"/>
                  </a:lnTo>
                  <a:lnTo>
                    <a:pt x="1138237" y="21431"/>
                  </a:lnTo>
                  <a:lnTo>
                    <a:pt x="1166812" y="4762"/>
                  </a:lnTo>
                  <a:lnTo>
                    <a:pt x="1188243" y="0"/>
                  </a:lnTo>
                  <a:lnTo>
                    <a:pt x="1219200" y="4762"/>
                  </a:lnTo>
                  <a:lnTo>
                    <a:pt x="1338262" y="76200"/>
                  </a:lnTo>
                  <a:lnTo>
                    <a:pt x="1488281" y="178593"/>
                  </a:lnTo>
                  <a:lnTo>
                    <a:pt x="1528762" y="219075"/>
                  </a:lnTo>
                  <a:lnTo>
                    <a:pt x="1559718" y="264318"/>
                  </a:lnTo>
                  <a:lnTo>
                    <a:pt x="1569243" y="295275"/>
                  </a:lnTo>
                  <a:lnTo>
                    <a:pt x="1562100" y="328612"/>
                  </a:lnTo>
                  <a:lnTo>
                    <a:pt x="1538287" y="364331"/>
                  </a:lnTo>
                  <a:lnTo>
                    <a:pt x="1504950" y="392906"/>
                  </a:lnTo>
                  <a:lnTo>
                    <a:pt x="1476375" y="459581"/>
                  </a:lnTo>
                  <a:lnTo>
                    <a:pt x="1378743" y="764381"/>
                  </a:lnTo>
                  <a:lnTo>
                    <a:pt x="1331118" y="1002506"/>
                  </a:lnTo>
                  <a:lnTo>
                    <a:pt x="1223962" y="1016793"/>
                  </a:lnTo>
                  <a:lnTo>
                    <a:pt x="1119187" y="976312"/>
                  </a:lnTo>
                  <a:lnTo>
                    <a:pt x="1169193" y="683418"/>
                  </a:lnTo>
                  <a:lnTo>
                    <a:pt x="1214437" y="376237"/>
                  </a:lnTo>
                  <a:lnTo>
                    <a:pt x="1214437" y="314325"/>
                  </a:lnTo>
                  <a:lnTo>
                    <a:pt x="1209675" y="285750"/>
                  </a:lnTo>
                  <a:lnTo>
                    <a:pt x="1202531" y="269081"/>
                  </a:lnTo>
                  <a:lnTo>
                    <a:pt x="1183481" y="247650"/>
                  </a:lnTo>
                  <a:lnTo>
                    <a:pt x="1166812" y="238125"/>
                  </a:lnTo>
                  <a:lnTo>
                    <a:pt x="1128712" y="228600"/>
                  </a:lnTo>
                  <a:lnTo>
                    <a:pt x="1095375" y="228600"/>
                  </a:lnTo>
                  <a:lnTo>
                    <a:pt x="704850" y="2714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306;p111">
              <a:extLst>
                <a:ext uri="{FF2B5EF4-FFF2-40B4-BE49-F238E27FC236}">
                  <a16:creationId xmlns:a16="http://schemas.microsoft.com/office/drawing/2014/main" id="{11A280AF-C396-1840-BC37-8356EFFB25DD}"/>
                </a:ext>
              </a:extLst>
            </p:cNvPr>
            <p:cNvSpPr/>
            <p:nvPr/>
          </p:nvSpPr>
          <p:spPr>
            <a:xfrm>
              <a:off x="5626100" y="5678488"/>
              <a:ext cx="1447800" cy="279400"/>
            </a:xfrm>
            <a:custGeom>
              <a:avLst/>
              <a:gdLst/>
              <a:ahLst/>
              <a:cxnLst/>
              <a:rect l="l" t="t" r="r" b="b"/>
              <a:pathLst>
                <a:path w="1447800" h="278607" extrusionOk="0">
                  <a:moveTo>
                    <a:pt x="678656" y="228600"/>
                  </a:moveTo>
                  <a:lnTo>
                    <a:pt x="50006" y="278607"/>
                  </a:lnTo>
                  <a:lnTo>
                    <a:pt x="0" y="114300"/>
                  </a:lnTo>
                  <a:lnTo>
                    <a:pt x="276225" y="102394"/>
                  </a:lnTo>
                  <a:lnTo>
                    <a:pt x="907256" y="30957"/>
                  </a:lnTo>
                  <a:lnTo>
                    <a:pt x="1150144" y="0"/>
                  </a:lnTo>
                  <a:lnTo>
                    <a:pt x="1331119" y="14288"/>
                  </a:lnTo>
                  <a:lnTo>
                    <a:pt x="1402556" y="85725"/>
                  </a:lnTo>
                  <a:lnTo>
                    <a:pt x="1440656" y="121444"/>
                  </a:lnTo>
                  <a:lnTo>
                    <a:pt x="1447800" y="150019"/>
                  </a:lnTo>
                  <a:lnTo>
                    <a:pt x="1440656" y="195263"/>
                  </a:lnTo>
                  <a:lnTo>
                    <a:pt x="1428750" y="211932"/>
                  </a:lnTo>
                  <a:lnTo>
                    <a:pt x="1395412" y="226219"/>
                  </a:lnTo>
                  <a:lnTo>
                    <a:pt x="1345406" y="228600"/>
                  </a:lnTo>
                  <a:lnTo>
                    <a:pt x="1254919" y="214313"/>
                  </a:lnTo>
                  <a:lnTo>
                    <a:pt x="1121569" y="200025"/>
                  </a:lnTo>
                  <a:lnTo>
                    <a:pt x="1035844" y="200025"/>
                  </a:lnTo>
                  <a:lnTo>
                    <a:pt x="678656" y="2286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0" name="Google Shape;1311;p112">
            <a:extLst>
              <a:ext uri="{FF2B5EF4-FFF2-40B4-BE49-F238E27FC236}">
                <a16:creationId xmlns:a16="http://schemas.microsoft.com/office/drawing/2014/main" id="{BF1D959D-9495-F34E-AE20-44BEF7C8335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3356" y="1424744"/>
            <a:ext cx="4975225" cy="46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1" name="Google Shape;1311;p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5388" y="1388648"/>
            <a:ext cx="4975225" cy="46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49"/>
          <p:cNvSpPr txBox="1"/>
          <p:nvPr/>
        </p:nvSpPr>
        <p:spPr>
          <a:xfrm>
            <a:off x="7617296" y="6597352"/>
            <a:ext cx="336102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習</a:t>
            </a:r>
            <a:endParaRPr/>
          </a:p>
        </p:txBody>
      </p:sp>
      <p:sp>
        <p:nvSpPr>
          <p:cNvPr id="617" name="Google Shape;617;p49"/>
          <p:cNvSpPr/>
          <p:nvPr/>
        </p:nvSpPr>
        <p:spPr>
          <a:xfrm>
            <a:off x="3070225" y="2462213"/>
            <a:ext cx="695325" cy="368300"/>
          </a:xfrm>
          <a:custGeom>
            <a:avLst/>
            <a:gdLst/>
            <a:ahLst/>
            <a:cxnLst/>
            <a:rect l="l" t="t" r="r" b="b"/>
            <a:pathLst>
              <a:path w="695325" h="369093" extrusionOk="0">
                <a:moveTo>
                  <a:pt x="278607" y="252412"/>
                </a:moveTo>
                <a:lnTo>
                  <a:pt x="200025" y="200025"/>
                </a:lnTo>
                <a:lnTo>
                  <a:pt x="119063" y="140493"/>
                </a:lnTo>
                <a:lnTo>
                  <a:pt x="30957" y="64293"/>
                </a:lnTo>
                <a:lnTo>
                  <a:pt x="9525" y="40481"/>
                </a:lnTo>
                <a:lnTo>
                  <a:pt x="2382" y="30956"/>
                </a:lnTo>
                <a:lnTo>
                  <a:pt x="0" y="16668"/>
                </a:lnTo>
                <a:lnTo>
                  <a:pt x="4763" y="4762"/>
                </a:lnTo>
                <a:lnTo>
                  <a:pt x="16669" y="0"/>
                </a:lnTo>
                <a:lnTo>
                  <a:pt x="33338" y="0"/>
                </a:lnTo>
                <a:lnTo>
                  <a:pt x="95250" y="19050"/>
                </a:lnTo>
                <a:lnTo>
                  <a:pt x="159544" y="38100"/>
                </a:lnTo>
                <a:lnTo>
                  <a:pt x="209550" y="45243"/>
                </a:lnTo>
                <a:lnTo>
                  <a:pt x="259557" y="52387"/>
                </a:lnTo>
                <a:lnTo>
                  <a:pt x="314325" y="57150"/>
                </a:lnTo>
                <a:lnTo>
                  <a:pt x="388144" y="57150"/>
                </a:lnTo>
                <a:lnTo>
                  <a:pt x="454819" y="54768"/>
                </a:lnTo>
                <a:lnTo>
                  <a:pt x="488157" y="52387"/>
                </a:lnTo>
                <a:lnTo>
                  <a:pt x="514350" y="59531"/>
                </a:lnTo>
                <a:lnTo>
                  <a:pt x="561975" y="83343"/>
                </a:lnTo>
                <a:lnTo>
                  <a:pt x="602457" y="111918"/>
                </a:lnTo>
                <a:lnTo>
                  <a:pt x="638175" y="142875"/>
                </a:lnTo>
                <a:lnTo>
                  <a:pt x="671513" y="183356"/>
                </a:lnTo>
                <a:lnTo>
                  <a:pt x="683419" y="209550"/>
                </a:lnTo>
                <a:lnTo>
                  <a:pt x="692944" y="242887"/>
                </a:lnTo>
                <a:lnTo>
                  <a:pt x="695325" y="283368"/>
                </a:lnTo>
                <a:lnTo>
                  <a:pt x="685800" y="323850"/>
                </a:lnTo>
                <a:lnTo>
                  <a:pt x="673894" y="345281"/>
                </a:lnTo>
                <a:lnTo>
                  <a:pt x="659607" y="357187"/>
                </a:lnTo>
                <a:lnTo>
                  <a:pt x="638175" y="366712"/>
                </a:lnTo>
                <a:lnTo>
                  <a:pt x="602457" y="369093"/>
                </a:lnTo>
                <a:lnTo>
                  <a:pt x="557213" y="364331"/>
                </a:lnTo>
                <a:lnTo>
                  <a:pt x="504825" y="354806"/>
                </a:lnTo>
                <a:lnTo>
                  <a:pt x="454819" y="340518"/>
                </a:lnTo>
                <a:lnTo>
                  <a:pt x="278607" y="2524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49"/>
          <p:cNvSpPr/>
          <p:nvPr/>
        </p:nvSpPr>
        <p:spPr>
          <a:xfrm>
            <a:off x="2871788" y="2970213"/>
            <a:ext cx="1157287" cy="752475"/>
          </a:xfrm>
          <a:custGeom>
            <a:avLst/>
            <a:gdLst/>
            <a:ahLst/>
            <a:cxnLst/>
            <a:rect l="l" t="t" r="r" b="b"/>
            <a:pathLst>
              <a:path w="1157287" h="752475" extrusionOk="0">
                <a:moveTo>
                  <a:pt x="576262" y="488156"/>
                </a:moveTo>
                <a:lnTo>
                  <a:pt x="335756" y="678656"/>
                </a:lnTo>
                <a:lnTo>
                  <a:pt x="316706" y="707231"/>
                </a:lnTo>
                <a:lnTo>
                  <a:pt x="302418" y="723900"/>
                </a:lnTo>
                <a:lnTo>
                  <a:pt x="283368" y="738187"/>
                </a:lnTo>
                <a:lnTo>
                  <a:pt x="264318" y="745331"/>
                </a:lnTo>
                <a:lnTo>
                  <a:pt x="242887" y="752475"/>
                </a:lnTo>
                <a:lnTo>
                  <a:pt x="211931" y="752475"/>
                </a:lnTo>
                <a:lnTo>
                  <a:pt x="180975" y="742950"/>
                </a:lnTo>
                <a:lnTo>
                  <a:pt x="154781" y="731044"/>
                </a:lnTo>
                <a:lnTo>
                  <a:pt x="126206" y="711994"/>
                </a:lnTo>
                <a:lnTo>
                  <a:pt x="95250" y="681037"/>
                </a:lnTo>
                <a:lnTo>
                  <a:pt x="76200" y="654844"/>
                </a:lnTo>
                <a:lnTo>
                  <a:pt x="52387" y="607219"/>
                </a:lnTo>
                <a:lnTo>
                  <a:pt x="38100" y="569119"/>
                </a:lnTo>
                <a:lnTo>
                  <a:pt x="16668" y="502444"/>
                </a:lnTo>
                <a:lnTo>
                  <a:pt x="7143" y="459581"/>
                </a:lnTo>
                <a:lnTo>
                  <a:pt x="0" y="416719"/>
                </a:lnTo>
                <a:lnTo>
                  <a:pt x="0" y="400050"/>
                </a:lnTo>
                <a:lnTo>
                  <a:pt x="0" y="385762"/>
                </a:lnTo>
                <a:lnTo>
                  <a:pt x="4762" y="366712"/>
                </a:lnTo>
                <a:lnTo>
                  <a:pt x="14287" y="357187"/>
                </a:lnTo>
                <a:lnTo>
                  <a:pt x="33337" y="359569"/>
                </a:lnTo>
                <a:lnTo>
                  <a:pt x="73818" y="378619"/>
                </a:lnTo>
                <a:lnTo>
                  <a:pt x="95250" y="400050"/>
                </a:lnTo>
                <a:lnTo>
                  <a:pt x="123825" y="435769"/>
                </a:lnTo>
                <a:lnTo>
                  <a:pt x="140493" y="450056"/>
                </a:lnTo>
                <a:lnTo>
                  <a:pt x="161925" y="457200"/>
                </a:lnTo>
                <a:lnTo>
                  <a:pt x="185737" y="459581"/>
                </a:lnTo>
                <a:lnTo>
                  <a:pt x="209550" y="461962"/>
                </a:lnTo>
                <a:lnTo>
                  <a:pt x="235743" y="459581"/>
                </a:lnTo>
                <a:lnTo>
                  <a:pt x="433387" y="376237"/>
                </a:lnTo>
                <a:lnTo>
                  <a:pt x="831056" y="164306"/>
                </a:lnTo>
                <a:lnTo>
                  <a:pt x="1097756" y="9525"/>
                </a:lnTo>
                <a:lnTo>
                  <a:pt x="1119187" y="0"/>
                </a:lnTo>
                <a:lnTo>
                  <a:pt x="1133475" y="0"/>
                </a:lnTo>
                <a:lnTo>
                  <a:pt x="1150143" y="4762"/>
                </a:lnTo>
                <a:lnTo>
                  <a:pt x="1157287" y="16669"/>
                </a:lnTo>
                <a:lnTo>
                  <a:pt x="1152525" y="35719"/>
                </a:lnTo>
                <a:lnTo>
                  <a:pt x="1109662" y="80962"/>
                </a:lnTo>
                <a:lnTo>
                  <a:pt x="854868" y="273844"/>
                </a:lnTo>
                <a:lnTo>
                  <a:pt x="576262" y="4881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49"/>
          <p:cNvSpPr/>
          <p:nvPr/>
        </p:nvSpPr>
        <p:spPr>
          <a:xfrm>
            <a:off x="5137150" y="2366963"/>
            <a:ext cx="795338" cy="441325"/>
          </a:xfrm>
          <a:custGeom>
            <a:avLst/>
            <a:gdLst/>
            <a:ahLst/>
            <a:cxnLst/>
            <a:rect l="l" t="t" r="r" b="b"/>
            <a:pathLst>
              <a:path w="795338" h="440531" extrusionOk="0">
                <a:moveTo>
                  <a:pt x="271463" y="238125"/>
                </a:moveTo>
                <a:lnTo>
                  <a:pt x="190500" y="190500"/>
                </a:lnTo>
                <a:lnTo>
                  <a:pt x="85725" y="121443"/>
                </a:lnTo>
                <a:lnTo>
                  <a:pt x="16669" y="69056"/>
                </a:lnTo>
                <a:lnTo>
                  <a:pt x="4763" y="54768"/>
                </a:lnTo>
                <a:lnTo>
                  <a:pt x="0" y="35718"/>
                </a:lnTo>
                <a:lnTo>
                  <a:pt x="0" y="21431"/>
                </a:lnTo>
                <a:lnTo>
                  <a:pt x="4763" y="7143"/>
                </a:lnTo>
                <a:lnTo>
                  <a:pt x="21432" y="0"/>
                </a:lnTo>
                <a:lnTo>
                  <a:pt x="54769" y="7143"/>
                </a:lnTo>
                <a:lnTo>
                  <a:pt x="102394" y="23812"/>
                </a:lnTo>
                <a:lnTo>
                  <a:pt x="169069" y="40481"/>
                </a:lnTo>
                <a:lnTo>
                  <a:pt x="238125" y="54768"/>
                </a:lnTo>
                <a:lnTo>
                  <a:pt x="309563" y="66675"/>
                </a:lnTo>
                <a:lnTo>
                  <a:pt x="383382" y="76200"/>
                </a:lnTo>
                <a:lnTo>
                  <a:pt x="457200" y="83343"/>
                </a:lnTo>
                <a:lnTo>
                  <a:pt x="538163" y="83343"/>
                </a:lnTo>
                <a:lnTo>
                  <a:pt x="557213" y="85725"/>
                </a:lnTo>
                <a:lnTo>
                  <a:pt x="635794" y="133350"/>
                </a:lnTo>
                <a:lnTo>
                  <a:pt x="709613" y="190500"/>
                </a:lnTo>
                <a:lnTo>
                  <a:pt x="754857" y="240506"/>
                </a:lnTo>
                <a:lnTo>
                  <a:pt x="778669" y="271462"/>
                </a:lnTo>
                <a:lnTo>
                  <a:pt x="792957" y="302418"/>
                </a:lnTo>
                <a:lnTo>
                  <a:pt x="795338" y="333375"/>
                </a:lnTo>
                <a:lnTo>
                  <a:pt x="785813" y="385762"/>
                </a:lnTo>
                <a:lnTo>
                  <a:pt x="776288" y="414337"/>
                </a:lnTo>
                <a:lnTo>
                  <a:pt x="759619" y="433387"/>
                </a:lnTo>
                <a:lnTo>
                  <a:pt x="735807" y="440531"/>
                </a:lnTo>
                <a:lnTo>
                  <a:pt x="700088" y="435768"/>
                </a:lnTo>
                <a:lnTo>
                  <a:pt x="652463" y="421481"/>
                </a:lnTo>
                <a:lnTo>
                  <a:pt x="535782" y="373856"/>
                </a:lnTo>
                <a:lnTo>
                  <a:pt x="271463" y="2381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49"/>
          <p:cNvSpPr/>
          <p:nvPr/>
        </p:nvSpPr>
        <p:spPr>
          <a:xfrm>
            <a:off x="5033963" y="2963863"/>
            <a:ext cx="1081087" cy="646112"/>
          </a:xfrm>
          <a:custGeom>
            <a:avLst/>
            <a:gdLst/>
            <a:ahLst/>
            <a:cxnLst/>
            <a:rect l="l" t="t" r="r" b="b"/>
            <a:pathLst>
              <a:path w="1081087" h="645319" extrusionOk="0">
                <a:moveTo>
                  <a:pt x="609600" y="361950"/>
                </a:moveTo>
                <a:lnTo>
                  <a:pt x="297656" y="573882"/>
                </a:lnTo>
                <a:lnTo>
                  <a:pt x="292893" y="595313"/>
                </a:lnTo>
                <a:lnTo>
                  <a:pt x="285750" y="619125"/>
                </a:lnTo>
                <a:lnTo>
                  <a:pt x="273843" y="631032"/>
                </a:lnTo>
                <a:lnTo>
                  <a:pt x="257175" y="640557"/>
                </a:lnTo>
                <a:lnTo>
                  <a:pt x="235743" y="645319"/>
                </a:lnTo>
                <a:lnTo>
                  <a:pt x="200025" y="645319"/>
                </a:lnTo>
                <a:lnTo>
                  <a:pt x="159543" y="635794"/>
                </a:lnTo>
                <a:lnTo>
                  <a:pt x="126206" y="611982"/>
                </a:lnTo>
                <a:lnTo>
                  <a:pt x="80962" y="561975"/>
                </a:lnTo>
                <a:lnTo>
                  <a:pt x="57150" y="521494"/>
                </a:lnTo>
                <a:lnTo>
                  <a:pt x="35718" y="476250"/>
                </a:lnTo>
                <a:lnTo>
                  <a:pt x="16668" y="423863"/>
                </a:lnTo>
                <a:lnTo>
                  <a:pt x="4762" y="376238"/>
                </a:lnTo>
                <a:cubicBezTo>
                  <a:pt x="3968" y="357982"/>
                  <a:pt x="3175" y="339725"/>
                  <a:pt x="2381" y="321469"/>
                </a:cubicBezTo>
                <a:lnTo>
                  <a:pt x="0" y="285750"/>
                </a:lnTo>
                <a:lnTo>
                  <a:pt x="2381" y="252413"/>
                </a:lnTo>
                <a:lnTo>
                  <a:pt x="4762" y="226219"/>
                </a:lnTo>
                <a:lnTo>
                  <a:pt x="11906" y="209550"/>
                </a:lnTo>
                <a:lnTo>
                  <a:pt x="23812" y="200025"/>
                </a:lnTo>
                <a:lnTo>
                  <a:pt x="38100" y="200025"/>
                </a:lnTo>
                <a:lnTo>
                  <a:pt x="61912" y="211932"/>
                </a:lnTo>
                <a:lnTo>
                  <a:pt x="83343" y="230982"/>
                </a:lnTo>
                <a:lnTo>
                  <a:pt x="111918" y="261938"/>
                </a:lnTo>
                <a:lnTo>
                  <a:pt x="135731" y="283369"/>
                </a:lnTo>
                <a:lnTo>
                  <a:pt x="161925" y="300038"/>
                </a:lnTo>
                <a:lnTo>
                  <a:pt x="185737" y="309563"/>
                </a:lnTo>
                <a:lnTo>
                  <a:pt x="214312" y="314325"/>
                </a:lnTo>
                <a:lnTo>
                  <a:pt x="235743" y="314325"/>
                </a:lnTo>
                <a:lnTo>
                  <a:pt x="269081" y="309563"/>
                </a:lnTo>
                <a:lnTo>
                  <a:pt x="426243" y="252413"/>
                </a:lnTo>
                <a:lnTo>
                  <a:pt x="719137" y="138113"/>
                </a:lnTo>
                <a:lnTo>
                  <a:pt x="969168" y="35719"/>
                </a:lnTo>
                <a:lnTo>
                  <a:pt x="1038225" y="4763"/>
                </a:lnTo>
                <a:lnTo>
                  <a:pt x="1062037" y="0"/>
                </a:lnTo>
                <a:lnTo>
                  <a:pt x="1071562" y="0"/>
                </a:lnTo>
                <a:lnTo>
                  <a:pt x="1081087" y="7144"/>
                </a:lnTo>
                <a:lnTo>
                  <a:pt x="1071562" y="23813"/>
                </a:lnTo>
                <a:lnTo>
                  <a:pt x="1000125" y="90488"/>
                </a:lnTo>
                <a:lnTo>
                  <a:pt x="897731" y="157163"/>
                </a:lnTo>
                <a:lnTo>
                  <a:pt x="609600" y="3619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49"/>
          <p:cNvSpPr/>
          <p:nvPr/>
        </p:nvSpPr>
        <p:spPr>
          <a:xfrm>
            <a:off x="4533900" y="3621088"/>
            <a:ext cx="604838" cy="752475"/>
          </a:xfrm>
          <a:custGeom>
            <a:avLst/>
            <a:gdLst/>
            <a:ahLst/>
            <a:cxnLst/>
            <a:rect l="l" t="t" r="r" b="b"/>
            <a:pathLst>
              <a:path w="604838" h="752475" extrusionOk="0">
                <a:moveTo>
                  <a:pt x="180975" y="376238"/>
                </a:moveTo>
                <a:lnTo>
                  <a:pt x="247650" y="235744"/>
                </a:lnTo>
                <a:lnTo>
                  <a:pt x="259556" y="207169"/>
                </a:lnTo>
                <a:lnTo>
                  <a:pt x="261938" y="188119"/>
                </a:lnTo>
                <a:lnTo>
                  <a:pt x="257175" y="164307"/>
                </a:lnTo>
                <a:lnTo>
                  <a:pt x="245269" y="140494"/>
                </a:lnTo>
                <a:lnTo>
                  <a:pt x="230981" y="116682"/>
                </a:lnTo>
                <a:lnTo>
                  <a:pt x="180975" y="64294"/>
                </a:lnTo>
                <a:lnTo>
                  <a:pt x="169069" y="54769"/>
                </a:lnTo>
                <a:lnTo>
                  <a:pt x="157163" y="40482"/>
                </a:lnTo>
                <a:lnTo>
                  <a:pt x="154781" y="28575"/>
                </a:lnTo>
                <a:lnTo>
                  <a:pt x="154781" y="14288"/>
                </a:lnTo>
                <a:lnTo>
                  <a:pt x="161925" y="4763"/>
                </a:lnTo>
                <a:lnTo>
                  <a:pt x="180975" y="0"/>
                </a:lnTo>
                <a:lnTo>
                  <a:pt x="228600" y="7144"/>
                </a:lnTo>
                <a:lnTo>
                  <a:pt x="311944" y="26194"/>
                </a:lnTo>
                <a:lnTo>
                  <a:pt x="366713" y="47625"/>
                </a:lnTo>
                <a:lnTo>
                  <a:pt x="414338" y="69057"/>
                </a:lnTo>
                <a:lnTo>
                  <a:pt x="466725" y="100013"/>
                </a:lnTo>
                <a:lnTo>
                  <a:pt x="521494" y="140494"/>
                </a:lnTo>
                <a:lnTo>
                  <a:pt x="569119" y="180975"/>
                </a:lnTo>
                <a:lnTo>
                  <a:pt x="595313" y="207169"/>
                </a:lnTo>
                <a:lnTo>
                  <a:pt x="602456" y="221457"/>
                </a:lnTo>
                <a:lnTo>
                  <a:pt x="604838" y="238125"/>
                </a:lnTo>
                <a:lnTo>
                  <a:pt x="597694" y="257175"/>
                </a:lnTo>
                <a:lnTo>
                  <a:pt x="550069" y="292894"/>
                </a:lnTo>
                <a:lnTo>
                  <a:pt x="450056" y="383382"/>
                </a:lnTo>
                <a:lnTo>
                  <a:pt x="102394" y="742950"/>
                </a:lnTo>
                <a:lnTo>
                  <a:pt x="0" y="752475"/>
                </a:lnTo>
                <a:lnTo>
                  <a:pt x="180975" y="37623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49"/>
          <p:cNvSpPr/>
          <p:nvPr/>
        </p:nvSpPr>
        <p:spPr>
          <a:xfrm>
            <a:off x="3638550" y="4295775"/>
            <a:ext cx="523875" cy="1719263"/>
          </a:xfrm>
          <a:custGeom>
            <a:avLst/>
            <a:gdLst/>
            <a:ahLst/>
            <a:cxnLst/>
            <a:rect l="l" t="t" r="r" b="b"/>
            <a:pathLst>
              <a:path w="523875" h="1719263" extrusionOk="0">
                <a:moveTo>
                  <a:pt x="230981" y="604838"/>
                </a:moveTo>
                <a:lnTo>
                  <a:pt x="207169" y="350044"/>
                </a:lnTo>
                <a:lnTo>
                  <a:pt x="197644" y="295275"/>
                </a:lnTo>
                <a:lnTo>
                  <a:pt x="183356" y="233363"/>
                </a:lnTo>
                <a:lnTo>
                  <a:pt x="166688" y="192881"/>
                </a:lnTo>
                <a:lnTo>
                  <a:pt x="150019" y="164306"/>
                </a:lnTo>
                <a:lnTo>
                  <a:pt x="123825" y="130969"/>
                </a:lnTo>
                <a:lnTo>
                  <a:pt x="95250" y="104775"/>
                </a:lnTo>
                <a:lnTo>
                  <a:pt x="69056" y="85725"/>
                </a:lnTo>
                <a:lnTo>
                  <a:pt x="30956" y="59531"/>
                </a:lnTo>
                <a:lnTo>
                  <a:pt x="9525" y="50006"/>
                </a:lnTo>
                <a:lnTo>
                  <a:pt x="0" y="35719"/>
                </a:lnTo>
                <a:lnTo>
                  <a:pt x="0" y="16669"/>
                </a:lnTo>
                <a:lnTo>
                  <a:pt x="2381" y="4763"/>
                </a:lnTo>
                <a:lnTo>
                  <a:pt x="16669" y="0"/>
                </a:lnTo>
                <a:lnTo>
                  <a:pt x="52388" y="0"/>
                </a:lnTo>
                <a:lnTo>
                  <a:pt x="100013" y="4763"/>
                </a:lnTo>
                <a:lnTo>
                  <a:pt x="214313" y="26194"/>
                </a:lnTo>
                <a:lnTo>
                  <a:pt x="395288" y="73819"/>
                </a:lnTo>
                <a:lnTo>
                  <a:pt x="416719" y="235744"/>
                </a:lnTo>
                <a:cubicBezTo>
                  <a:pt x="415925" y="273844"/>
                  <a:pt x="415132" y="311944"/>
                  <a:pt x="414338" y="350044"/>
                </a:cubicBezTo>
                <a:lnTo>
                  <a:pt x="419100" y="452438"/>
                </a:lnTo>
                <a:lnTo>
                  <a:pt x="442913" y="652463"/>
                </a:lnTo>
                <a:lnTo>
                  <a:pt x="457200" y="816769"/>
                </a:lnTo>
                <a:lnTo>
                  <a:pt x="509588" y="1376363"/>
                </a:lnTo>
                <a:lnTo>
                  <a:pt x="523875" y="1550194"/>
                </a:lnTo>
                <a:lnTo>
                  <a:pt x="519113" y="1607344"/>
                </a:lnTo>
                <a:lnTo>
                  <a:pt x="511969" y="1643063"/>
                </a:lnTo>
                <a:lnTo>
                  <a:pt x="497681" y="1683544"/>
                </a:lnTo>
                <a:lnTo>
                  <a:pt x="485775" y="1707356"/>
                </a:lnTo>
                <a:lnTo>
                  <a:pt x="473869" y="1714500"/>
                </a:lnTo>
                <a:lnTo>
                  <a:pt x="457200" y="1719263"/>
                </a:lnTo>
                <a:lnTo>
                  <a:pt x="431006" y="1714500"/>
                </a:lnTo>
                <a:lnTo>
                  <a:pt x="371475" y="1674019"/>
                </a:lnTo>
                <a:lnTo>
                  <a:pt x="333375" y="1638300"/>
                </a:lnTo>
                <a:lnTo>
                  <a:pt x="300038" y="1588294"/>
                </a:lnTo>
                <a:lnTo>
                  <a:pt x="271463" y="1538288"/>
                </a:lnTo>
                <a:lnTo>
                  <a:pt x="252413" y="1493044"/>
                </a:lnTo>
                <a:lnTo>
                  <a:pt x="240506" y="1447800"/>
                </a:lnTo>
                <a:lnTo>
                  <a:pt x="240506" y="1404938"/>
                </a:lnTo>
                <a:lnTo>
                  <a:pt x="242888" y="1357313"/>
                </a:lnTo>
                <a:lnTo>
                  <a:pt x="259556" y="1316831"/>
                </a:lnTo>
                <a:cubicBezTo>
                  <a:pt x="258762" y="1289844"/>
                  <a:pt x="257969" y="1262856"/>
                  <a:pt x="257175" y="1235869"/>
                </a:cubicBezTo>
                <a:lnTo>
                  <a:pt x="230981" y="60483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49"/>
          <p:cNvSpPr/>
          <p:nvPr/>
        </p:nvSpPr>
        <p:spPr>
          <a:xfrm rot="-5400000">
            <a:off x="2682082" y="2089943"/>
            <a:ext cx="2273300" cy="1662113"/>
          </a:xfrm>
          <a:custGeom>
            <a:avLst/>
            <a:gdLst/>
            <a:ahLst/>
            <a:cxnLst/>
            <a:rect l="l" t="t" r="r" b="b"/>
            <a:pathLst>
              <a:path w="2274093" h="1662112" extrusionOk="0">
                <a:moveTo>
                  <a:pt x="1057275" y="1312069"/>
                </a:moveTo>
                <a:lnTo>
                  <a:pt x="1519237" y="1314450"/>
                </a:lnTo>
                <a:lnTo>
                  <a:pt x="1854993" y="1314450"/>
                </a:lnTo>
                <a:lnTo>
                  <a:pt x="1995487" y="1312069"/>
                </a:lnTo>
                <a:lnTo>
                  <a:pt x="2026443" y="1307306"/>
                </a:lnTo>
                <a:lnTo>
                  <a:pt x="2045493" y="1297781"/>
                </a:lnTo>
                <a:lnTo>
                  <a:pt x="2052637" y="1290637"/>
                </a:lnTo>
                <a:lnTo>
                  <a:pt x="2057400" y="1276350"/>
                </a:lnTo>
                <a:lnTo>
                  <a:pt x="2057400" y="1266825"/>
                </a:lnTo>
                <a:lnTo>
                  <a:pt x="2012156" y="1073944"/>
                </a:lnTo>
                <a:lnTo>
                  <a:pt x="1926431" y="742950"/>
                </a:lnTo>
                <a:lnTo>
                  <a:pt x="1857375" y="502444"/>
                </a:lnTo>
                <a:lnTo>
                  <a:pt x="1824037" y="421481"/>
                </a:lnTo>
                <a:lnTo>
                  <a:pt x="1793081" y="361950"/>
                </a:lnTo>
                <a:lnTo>
                  <a:pt x="1790700" y="350044"/>
                </a:lnTo>
                <a:lnTo>
                  <a:pt x="1795462" y="326231"/>
                </a:lnTo>
                <a:lnTo>
                  <a:pt x="1833562" y="247650"/>
                </a:lnTo>
                <a:lnTo>
                  <a:pt x="1871662" y="180975"/>
                </a:lnTo>
                <a:lnTo>
                  <a:pt x="1900237" y="145256"/>
                </a:lnTo>
                <a:lnTo>
                  <a:pt x="1945481" y="100012"/>
                </a:lnTo>
                <a:lnTo>
                  <a:pt x="1985962" y="69056"/>
                </a:lnTo>
                <a:lnTo>
                  <a:pt x="2024062" y="45244"/>
                </a:lnTo>
                <a:lnTo>
                  <a:pt x="2069306" y="19050"/>
                </a:lnTo>
                <a:lnTo>
                  <a:pt x="2095500" y="7144"/>
                </a:lnTo>
                <a:lnTo>
                  <a:pt x="2114550" y="0"/>
                </a:lnTo>
                <a:lnTo>
                  <a:pt x="2128837" y="0"/>
                </a:lnTo>
                <a:lnTo>
                  <a:pt x="2143125" y="4762"/>
                </a:lnTo>
                <a:lnTo>
                  <a:pt x="2145506" y="14287"/>
                </a:lnTo>
                <a:lnTo>
                  <a:pt x="2124075" y="52387"/>
                </a:lnTo>
                <a:lnTo>
                  <a:pt x="2088356" y="100012"/>
                </a:lnTo>
                <a:lnTo>
                  <a:pt x="2057400" y="145256"/>
                </a:lnTo>
                <a:lnTo>
                  <a:pt x="2031206" y="202406"/>
                </a:lnTo>
                <a:lnTo>
                  <a:pt x="2019300" y="242887"/>
                </a:lnTo>
                <a:lnTo>
                  <a:pt x="2014537" y="288131"/>
                </a:lnTo>
                <a:cubicBezTo>
                  <a:pt x="2015331" y="306387"/>
                  <a:pt x="2016124" y="324644"/>
                  <a:pt x="2016918" y="342900"/>
                </a:cubicBezTo>
                <a:lnTo>
                  <a:pt x="2031206" y="459581"/>
                </a:lnTo>
                <a:lnTo>
                  <a:pt x="2074068" y="609600"/>
                </a:lnTo>
                <a:lnTo>
                  <a:pt x="2119312" y="795337"/>
                </a:lnTo>
                <a:lnTo>
                  <a:pt x="2178843" y="1014412"/>
                </a:lnTo>
                <a:lnTo>
                  <a:pt x="2231231" y="1231106"/>
                </a:lnTo>
                <a:lnTo>
                  <a:pt x="2274093" y="1378744"/>
                </a:lnTo>
                <a:lnTo>
                  <a:pt x="2274093" y="1407319"/>
                </a:lnTo>
                <a:lnTo>
                  <a:pt x="2266950" y="1438275"/>
                </a:lnTo>
                <a:lnTo>
                  <a:pt x="2240756" y="1490662"/>
                </a:lnTo>
                <a:lnTo>
                  <a:pt x="2155031" y="1590675"/>
                </a:lnTo>
                <a:lnTo>
                  <a:pt x="2105025" y="1643062"/>
                </a:lnTo>
                <a:lnTo>
                  <a:pt x="2083593" y="1657350"/>
                </a:lnTo>
                <a:lnTo>
                  <a:pt x="2062162" y="1662112"/>
                </a:lnTo>
                <a:lnTo>
                  <a:pt x="2014537" y="1650206"/>
                </a:lnTo>
                <a:lnTo>
                  <a:pt x="1976437" y="1616869"/>
                </a:lnTo>
                <a:lnTo>
                  <a:pt x="1962150" y="1602581"/>
                </a:lnTo>
                <a:lnTo>
                  <a:pt x="1935956" y="1590675"/>
                </a:lnTo>
                <a:lnTo>
                  <a:pt x="1800225" y="1562100"/>
                </a:lnTo>
                <a:lnTo>
                  <a:pt x="1676400" y="1550194"/>
                </a:lnTo>
                <a:lnTo>
                  <a:pt x="1545431" y="1540669"/>
                </a:lnTo>
                <a:lnTo>
                  <a:pt x="1297781" y="1533525"/>
                </a:lnTo>
                <a:lnTo>
                  <a:pt x="1085850" y="1535906"/>
                </a:lnTo>
                <a:lnTo>
                  <a:pt x="752475" y="1547812"/>
                </a:lnTo>
                <a:lnTo>
                  <a:pt x="581025" y="1562100"/>
                </a:lnTo>
                <a:lnTo>
                  <a:pt x="457200" y="1581150"/>
                </a:lnTo>
                <a:lnTo>
                  <a:pt x="414337" y="1574006"/>
                </a:lnTo>
                <a:lnTo>
                  <a:pt x="311943" y="1533525"/>
                </a:lnTo>
                <a:lnTo>
                  <a:pt x="157162" y="1469231"/>
                </a:lnTo>
                <a:lnTo>
                  <a:pt x="64293" y="1423987"/>
                </a:lnTo>
                <a:lnTo>
                  <a:pt x="33337" y="1402556"/>
                </a:lnTo>
                <a:lnTo>
                  <a:pt x="11906" y="1383506"/>
                </a:lnTo>
                <a:lnTo>
                  <a:pt x="0" y="1359694"/>
                </a:lnTo>
                <a:lnTo>
                  <a:pt x="0" y="1338262"/>
                </a:lnTo>
                <a:lnTo>
                  <a:pt x="7143" y="1304925"/>
                </a:lnTo>
                <a:lnTo>
                  <a:pt x="16668" y="1285875"/>
                </a:lnTo>
                <a:lnTo>
                  <a:pt x="45243" y="1257300"/>
                </a:lnTo>
                <a:lnTo>
                  <a:pt x="76200" y="1243012"/>
                </a:lnTo>
                <a:lnTo>
                  <a:pt x="502443" y="1312069"/>
                </a:lnTo>
                <a:lnTo>
                  <a:pt x="1057275" y="13120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49"/>
          <p:cNvSpPr/>
          <p:nvPr/>
        </p:nvSpPr>
        <p:spPr>
          <a:xfrm rot="-5400000">
            <a:off x="4625976" y="1930400"/>
            <a:ext cx="2413000" cy="1895475"/>
          </a:xfrm>
          <a:custGeom>
            <a:avLst/>
            <a:gdLst/>
            <a:ahLst/>
            <a:cxnLst/>
            <a:rect l="l" t="t" r="r" b="b"/>
            <a:pathLst>
              <a:path w="2412513" h="1893935" extrusionOk="0">
                <a:moveTo>
                  <a:pt x="1089765" y="1593310"/>
                </a:moveTo>
                <a:lnTo>
                  <a:pt x="1643415" y="1600826"/>
                </a:lnTo>
                <a:lnTo>
                  <a:pt x="2086836" y="1603331"/>
                </a:lnTo>
                <a:lnTo>
                  <a:pt x="2131930" y="1598321"/>
                </a:lnTo>
                <a:lnTo>
                  <a:pt x="2151972" y="1590805"/>
                </a:lnTo>
                <a:lnTo>
                  <a:pt x="2172013" y="1575774"/>
                </a:lnTo>
                <a:lnTo>
                  <a:pt x="2182034" y="1560743"/>
                </a:lnTo>
                <a:lnTo>
                  <a:pt x="2189550" y="1538196"/>
                </a:lnTo>
                <a:lnTo>
                  <a:pt x="2189550" y="1513144"/>
                </a:lnTo>
                <a:lnTo>
                  <a:pt x="2139446" y="1225045"/>
                </a:lnTo>
                <a:lnTo>
                  <a:pt x="2061784" y="834233"/>
                </a:lnTo>
                <a:lnTo>
                  <a:pt x="2004165" y="581207"/>
                </a:lnTo>
                <a:lnTo>
                  <a:pt x="1979113" y="496030"/>
                </a:lnTo>
                <a:lnTo>
                  <a:pt x="1941535" y="403338"/>
                </a:lnTo>
                <a:lnTo>
                  <a:pt x="1926503" y="380791"/>
                </a:lnTo>
                <a:lnTo>
                  <a:pt x="1923998" y="363254"/>
                </a:lnTo>
                <a:lnTo>
                  <a:pt x="1929009" y="318161"/>
                </a:lnTo>
                <a:lnTo>
                  <a:pt x="1949050" y="268057"/>
                </a:lnTo>
                <a:lnTo>
                  <a:pt x="1981618" y="220458"/>
                </a:lnTo>
                <a:lnTo>
                  <a:pt x="2024206" y="170354"/>
                </a:lnTo>
                <a:lnTo>
                  <a:pt x="2089342" y="105218"/>
                </a:lnTo>
                <a:lnTo>
                  <a:pt x="2146961" y="50104"/>
                </a:lnTo>
                <a:lnTo>
                  <a:pt x="2194560" y="10020"/>
                </a:lnTo>
                <a:lnTo>
                  <a:pt x="2217107" y="0"/>
                </a:lnTo>
                <a:lnTo>
                  <a:pt x="2234644" y="0"/>
                </a:lnTo>
                <a:lnTo>
                  <a:pt x="2247170" y="10020"/>
                </a:lnTo>
                <a:lnTo>
                  <a:pt x="2247170" y="22546"/>
                </a:lnTo>
                <a:lnTo>
                  <a:pt x="2234644" y="55114"/>
                </a:lnTo>
                <a:lnTo>
                  <a:pt x="2199571" y="127765"/>
                </a:lnTo>
                <a:lnTo>
                  <a:pt x="2169508" y="207932"/>
                </a:lnTo>
                <a:lnTo>
                  <a:pt x="2149467" y="275572"/>
                </a:lnTo>
                <a:lnTo>
                  <a:pt x="2144456" y="325676"/>
                </a:lnTo>
                <a:lnTo>
                  <a:pt x="2149467" y="370770"/>
                </a:lnTo>
                <a:lnTo>
                  <a:pt x="2172013" y="513567"/>
                </a:lnTo>
                <a:lnTo>
                  <a:pt x="2242159" y="894358"/>
                </a:lnTo>
                <a:lnTo>
                  <a:pt x="2279737" y="1099785"/>
                </a:lnTo>
                <a:lnTo>
                  <a:pt x="2307295" y="1282665"/>
                </a:lnTo>
                <a:lnTo>
                  <a:pt x="2329841" y="1355316"/>
                </a:lnTo>
                <a:lnTo>
                  <a:pt x="2349883" y="1432977"/>
                </a:lnTo>
                <a:lnTo>
                  <a:pt x="2372430" y="1508133"/>
                </a:lnTo>
                <a:lnTo>
                  <a:pt x="2410008" y="1588300"/>
                </a:lnTo>
                <a:lnTo>
                  <a:pt x="2412513" y="1608342"/>
                </a:lnTo>
                <a:lnTo>
                  <a:pt x="2389966" y="1653435"/>
                </a:lnTo>
                <a:lnTo>
                  <a:pt x="2287253" y="1786211"/>
                </a:lnTo>
                <a:lnTo>
                  <a:pt x="2242159" y="1846336"/>
                </a:lnTo>
                <a:lnTo>
                  <a:pt x="2214602" y="1881409"/>
                </a:lnTo>
                <a:lnTo>
                  <a:pt x="2192055" y="1893935"/>
                </a:lnTo>
                <a:lnTo>
                  <a:pt x="2164498" y="1893935"/>
                </a:lnTo>
                <a:lnTo>
                  <a:pt x="2139446" y="1878904"/>
                </a:lnTo>
                <a:lnTo>
                  <a:pt x="2109383" y="1856357"/>
                </a:lnTo>
                <a:lnTo>
                  <a:pt x="2074310" y="1841326"/>
                </a:lnTo>
                <a:lnTo>
                  <a:pt x="2029217" y="1828800"/>
                </a:lnTo>
                <a:lnTo>
                  <a:pt x="1966587" y="1821284"/>
                </a:lnTo>
                <a:lnTo>
                  <a:pt x="1453019" y="1813768"/>
                </a:lnTo>
                <a:lnTo>
                  <a:pt x="1112312" y="1811263"/>
                </a:lnTo>
                <a:lnTo>
                  <a:pt x="658869" y="1821284"/>
                </a:lnTo>
                <a:lnTo>
                  <a:pt x="621291" y="1831305"/>
                </a:lnTo>
                <a:lnTo>
                  <a:pt x="571187" y="1841326"/>
                </a:lnTo>
                <a:lnTo>
                  <a:pt x="523588" y="1843831"/>
                </a:lnTo>
                <a:lnTo>
                  <a:pt x="460958" y="1841326"/>
                </a:lnTo>
                <a:lnTo>
                  <a:pt x="403338" y="1836315"/>
                </a:lnTo>
                <a:lnTo>
                  <a:pt x="330687" y="1823789"/>
                </a:lnTo>
                <a:lnTo>
                  <a:pt x="222964" y="1793727"/>
                </a:lnTo>
                <a:lnTo>
                  <a:pt x="57620" y="1731097"/>
                </a:lnTo>
                <a:lnTo>
                  <a:pt x="17537" y="1703539"/>
                </a:lnTo>
                <a:lnTo>
                  <a:pt x="7516" y="1693518"/>
                </a:lnTo>
                <a:lnTo>
                  <a:pt x="0" y="1675982"/>
                </a:lnTo>
                <a:lnTo>
                  <a:pt x="5011" y="1655940"/>
                </a:lnTo>
                <a:lnTo>
                  <a:pt x="17537" y="1630888"/>
                </a:lnTo>
                <a:lnTo>
                  <a:pt x="77662" y="1590805"/>
                </a:lnTo>
                <a:lnTo>
                  <a:pt x="506052" y="1580784"/>
                </a:lnTo>
                <a:lnTo>
                  <a:pt x="1089765" y="159331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49"/>
          <p:cNvSpPr/>
          <p:nvPr/>
        </p:nvSpPr>
        <p:spPr>
          <a:xfrm>
            <a:off x="3822700" y="3505200"/>
            <a:ext cx="504825" cy="519113"/>
          </a:xfrm>
          <a:custGeom>
            <a:avLst/>
            <a:gdLst/>
            <a:ahLst/>
            <a:cxnLst/>
            <a:rect l="l" t="t" r="r" b="b"/>
            <a:pathLst>
              <a:path w="504825" h="519113" extrusionOk="0">
                <a:moveTo>
                  <a:pt x="147638" y="38100"/>
                </a:moveTo>
                <a:lnTo>
                  <a:pt x="369094" y="109538"/>
                </a:lnTo>
                <a:lnTo>
                  <a:pt x="402432" y="116681"/>
                </a:lnTo>
                <a:lnTo>
                  <a:pt x="421482" y="116681"/>
                </a:lnTo>
                <a:lnTo>
                  <a:pt x="447675" y="104775"/>
                </a:lnTo>
                <a:lnTo>
                  <a:pt x="504825" y="35719"/>
                </a:lnTo>
                <a:lnTo>
                  <a:pt x="438150" y="519113"/>
                </a:lnTo>
                <a:lnTo>
                  <a:pt x="407194" y="476250"/>
                </a:lnTo>
                <a:lnTo>
                  <a:pt x="383382" y="409575"/>
                </a:lnTo>
                <a:lnTo>
                  <a:pt x="364332" y="369094"/>
                </a:lnTo>
                <a:lnTo>
                  <a:pt x="328613" y="319088"/>
                </a:lnTo>
                <a:lnTo>
                  <a:pt x="288132" y="269081"/>
                </a:lnTo>
                <a:lnTo>
                  <a:pt x="245269" y="221456"/>
                </a:lnTo>
                <a:lnTo>
                  <a:pt x="200025" y="180975"/>
                </a:lnTo>
                <a:lnTo>
                  <a:pt x="126207" y="126206"/>
                </a:lnTo>
                <a:lnTo>
                  <a:pt x="40482" y="69056"/>
                </a:lnTo>
                <a:lnTo>
                  <a:pt x="19050" y="52388"/>
                </a:lnTo>
                <a:lnTo>
                  <a:pt x="4763" y="33338"/>
                </a:lnTo>
                <a:lnTo>
                  <a:pt x="0" y="19050"/>
                </a:lnTo>
                <a:lnTo>
                  <a:pt x="0" y="7144"/>
                </a:lnTo>
                <a:lnTo>
                  <a:pt x="7144" y="0"/>
                </a:lnTo>
                <a:lnTo>
                  <a:pt x="147638" y="381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49"/>
          <p:cNvSpPr/>
          <p:nvPr/>
        </p:nvSpPr>
        <p:spPr>
          <a:xfrm>
            <a:off x="5875338" y="3484563"/>
            <a:ext cx="654050" cy="573087"/>
          </a:xfrm>
          <a:custGeom>
            <a:avLst/>
            <a:gdLst/>
            <a:ahLst/>
            <a:cxnLst/>
            <a:rect l="l" t="t" r="r" b="b"/>
            <a:pathLst>
              <a:path w="654844" h="573881" extrusionOk="0">
                <a:moveTo>
                  <a:pt x="126206" y="114300"/>
                </a:moveTo>
                <a:lnTo>
                  <a:pt x="376237" y="159544"/>
                </a:lnTo>
                <a:lnTo>
                  <a:pt x="431006" y="166687"/>
                </a:lnTo>
                <a:lnTo>
                  <a:pt x="476250" y="169069"/>
                </a:lnTo>
                <a:lnTo>
                  <a:pt x="507206" y="166687"/>
                </a:lnTo>
                <a:lnTo>
                  <a:pt x="533400" y="161925"/>
                </a:lnTo>
                <a:lnTo>
                  <a:pt x="564356" y="150019"/>
                </a:lnTo>
                <a:lnTo>
                  <a:pt x="654844" y="0"/>
                </a:lnTo>
                <a:lnTo>
                  <a:pt x="645319" y="573881"/>
                </a:lnTo>
                <a:lnTo>
                  <a:pt x="564356" y="481012"/>
                </a:lnTo>
                <a:lnTo>
                  <a:pt x="523875" y="442912"/>
                </a:lnTo>
                <a:lnTo>
                  <a:pt x="471487" y="402431"/>
                </a:lnTo>
                <a:lnTo>
                  <a:pt x="400050" y="350044"/>
                </a:lnTo>
                <a:lnTo>
                  <a:pt x="338137" y="311944"/>
                </a:lnTo>
                <a:lnTo>
                  <a:pt x="264319" y="266700"/>
                </a:lnTo>
                <a:lnTo>
                  <a:pt x="190500" y="228600"/>
                </a:lnTo>
                <a:lnTo>
                  <a:pt x="121444" y="192881"/>
                </a:lnTo>
                <a:lnTo>
                  <a:pt x="59531" y="166687"/>
                </a:lnTo>
                <a:lnTo>
                  <a:pt x="26194" y="150019"/>
                </a:lnTo>
                <a:lnTo>
                  <a:pt x="7144" y="135731"/>
                </a:lnTo>
                <a:lnTo>
                  <a:pt x="0" y="121444"/>
                </a:lnTo>
                <a:lnTo>
                  <a:pt x="4762" y="107156"/>
                </a:lnTo>
                <a:lnTo>
                  <a:pt x="30956" y="100012"/>
                </a:lnTo>
                <a:lnTo>
                  <a:pt x="126206" y="1143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49"/>
          <p:cNvSpPr/>
          <p:nvPr/>
        </p:nvSpPr>
        <p:spPr>
          <a:xfrm>
            <a:off x="3913188" y="4122738"/>
            <a:ext cx="2609850" cy="1831975"/>
          </a:xfrm>
          <a:custGeom>
            <a:avLst/>
            <a:gdLst/>
            <a:ahLst/>
            <a:cxnLst/>
            <a:rect l="l" t="t" r="r" b="b"/>
            <a:pathLst>
              <a:path w="2609850" h="1833562" extrusionOk="0">
                <a:moveTo>
                  <a:pt x="542925" y="350044"/>
                </a:moveTo>
                <a:lnTo>
                  <a:pt x="69056" y="411956"/>
                </a:lnTo>
                <a:lnTo>
                  <a:pt x="0" y="252412"/>
                </a:lnTo>
                <a:lnTo>
                  <a:pt x="211931" y="235744"/>
                </a:lnTo>
                <a:lnTo>
                  <a:pt x="454819" y="204787"/>
                </a:lnTo>
                <a:lnTo>
                  <a:pt x="671512" y="176212"/>
                </a:lnTo>
                <a:lnTo>
                  <a:pt x="823912" y="173831"/>
                </a:lnTo>
                <a:lnTo>
                  <a:pt x="1042987" y="145256"/>
                </a:lnTo>
                <a:lnTo>
                  <a:pt x="1395412" y="100012"/>
                </a:lnTo>
                <a:lnTo>
                  <a:pt x="1852612" y="45244"/>
                </a:lnTo>
                <a:lnTo>
                  <a:pt x="2181225" y="7144"/>
                </a:lnTo>
                <a:lnTo>
                  <a:pt x="2231231" y="0"/>
                </a:lnTo>
                <a:lnTo>
                  <a:pt x="2257425" y="0"/>
                </a:lnTo>
                <a:lnTo>
                  <a:pt x="2319337" y="21431"/>
                </a:lnTo>
                <a:lnTo>
                  <a:pt x="2414587" y="69056"/>
                </a:lnTo>
                <a:lnTo>
                  <a:pt x="2538412" y="152400"/>
                </a:lnTo>
                <a:lnTo>
                  <a:pt x="2574131" y="183356"/>
                </a:lnTo>
                <a:lnTo>
                  <a:pt x="2595562" y="207169"/>
                </a:lnTo>
                <a:lnTo>
                  <a:pt x="2607469" y="233362"/>
                </a:lnTo>
                <a:lnTo>
                  <a:pt x="2609850" y="261937"/>
                </a:lnTo>
                <a:lnTo>
                  <a:pt x="2602706" y="285750"/>
                </a:lnTo>
                <a:lnTo>
                  <a:pt x="2586037" y="304800"/>
                </a:lnTo>
                <a:lnTo>
                  <a:pt x="2555081" y="330994"/>
                </a:lnTo>
                <a:lnTo>
                  <a:pt x="2540794" y="350044"/>
                </a:lnTo>
                <a:lnTo>
                  <a:pt x="2507456" y="531019"/>
                </a:lnTo>
                <a:lnTo>
                  <a:pt x="2476500" y="762000"/>
                </a:lnTo>
                <a:lnTo>
                  <a:pt x="2431256" y="1116806"/>
                </a:lnTo>
                <a:lnTo>
                  <a:pt x="2393156" y="1478756"/>
                </a:lnTo>
                <a:lnTo>
                  <a:pt x="2378869" y="1604962"/>
                </a:lnTo>
                <a:lnTo>
                  <a:pt x="2350294" y="1721644"/>
                </a:lnTo>
                <a:lnTo>
                  <a:pt x="2328862" y="1771650"/>
                </a:lnTo>
                <a:lnTo>
                  <a:pt x="2305050" y="1802606"/>
                </a:lnTo>
                <a:lnTo>
                  <a:pt x="2281237" y="1826419"/>
                </a:lnTo>
                <a:lnTo>
                  <a:pt x="2264569" y="1831181"/>
                </a:lnTo>
                <a:lnTo>
                  <a:pt x="2238375" y="1833562"/>
                </a:lnTo>
                <a:lnTo>
                  <a:pt x="2212181" y="1828800"/>
                </a:lnTo>
                <a:lnTo>
                  <a:pt x="2193131" y="1816894"/>
                </a:lnTo>
                <a:lnTo>
                  <a:pt x="2174081" y="1783556"/>
                </a:lnTo>
                <a:lnTo>
                  <a:pt x="2162175" y="1745456"/>
                </a:lnTo>
                <a:lnTo>
                  <a:pt x="2155031" y="1702594"/>
                </a:lnTo>
                <a:lnTo>
                  <a:pt x="2150269" y="1597819"/>
                </a:lnTo>
                <a:lnTo>
                  <a:pt x="2171700" y="1435894"/>
                </a:lnTo>
                <a:lnTo>
                  <a:pt x="2190750" y="1002506"/>
                </a:lnTo>
                <a:lnTo>
                  <a:pt x="2197894" y="683419"/>
                </a:lnTo>
                <a:lnTo>
                  <a:pt x="2212181" y="395287"/>
                </a:lnTo>
                <a:cubicBezTo>
                  <a:pt x="2212975" y="365125"/>
                  <a:pt x="2213768" y="334962"/>
                  <a:pt x="2214562" y="304800"/>
                </a:cubicBezTo>
                <a:lnTo>
                  <a:pt x="2209800" y="266700"/>
                </a:lnTo>
                <a:lnTo>
                  <a:pt x="2205037" y="242887"/>
                </a:lnTo>
                <a:lnTo>
                  <a:pt x="2195512" y="233362"/>
                </a:lnTo>
                <a:lnTo>
                  <a:pt x="2181225" y="221456"/>
                </a:lnTo>
                <a:lnTo>
                  <a:pt x="2155031" y="209550"/>
                </a:lnTo>
                <a:lnTo>
                  <a:pt x="2133600" y="204787"/>
                </a:lnTo>
                <a:lnTo>
                  <a:pt x="2100262" y="202406"/>
                </a:lnTo>
                <a:lnTo>
                  <a:pt x="2055019" y="202406"/>
                </a:lnTo>
                <a:lnTo>
                  <a:pt x="1835944" y="216694"/>
                </a:lnTo>
                <a:lnTo>
                  <a:pt x="1369219" y="257175"/>
                </a:lnTo>
                <a:lnTo>
                  <a:pt x="542925" y="35004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49"/>
          <p:cNvSpPr/>
          <p:nvPr/>
        </p:nvSpPr>
        <p:spPr>
          <a:xfrm>
            <a:off x="4000500" y="4767263"/>
            <a:ext cx="2095500" cy="352425"/>
          </a:xfrm>
          <a:custGeom>
            <a:avLst/>
            <a:gdLst/>
            <a:ahLst/>
            <a:cxnLst/>
            <a:rect l="l" t="t" r="r" b="b"/>
            <a:pathLst>
              <a:path w="2095500" h="352425" extrusionOk="0">
                <a:moveTo>
                  <a:pt x="890588" y="300037"/>
                </a:moveTo>
                <a:lnTo>
                  <a:pt x="464344" y="335756"/>
                </a:lnTo>
                <a:lnTo>
                  <a:pt x="431006" y="342900"/>
                </a:lnTo>
                <a:lnTo>
                  <a:pt x="392906" y="347662"/>
                </a:lnTo>
                <a:lnTo>
                  <a:pt x="357188" y="352425"/>
                </a:lnTo>
                <a:lnTo>
                  <a:pt x="319088" y="352425"/>
                </a:lnTo>
                <a:lnTo>
                  <a:pt x="252413" y="350043"/>
                </a:lnTo>
                <a:lnTo>
                  <a:pt x="195263" y="338137"/>
                </a:lnTo>
                <a:lnTo>
                  <a:pt x="9525" y="300037"/>
                </a:lnTo>
                <a:lnTo>
                  <a:pt x="0" y="145256"/>
                </a:lnTo>
                <a:lnTo>
                  <a:pt x="140494" y="171450"/>
                </a:lnTo>
                <a:lnTo>
                  <a:pt x="264319" y="180975"/>
                </a:lnTo>
                <a:lnTo>
                  <a:pt x="381000" y="180975"/>
                </a:lnTo>
                <a:lnTo>
                  <a:pt x="466725" y="178593"/>
                </a:lnTo>
                <a:lnTo>
                  <a:pt x="611981" y="161925"/>
                </a:lnTo>
                <a:lnTo>
                  <a:pt x="1023938" y="114300"/>
                </a:lnTo>
                <a:lnTo>
                  <a:pt x="1500188" y="64293"/>
                </a:lnTo>
                <a:lnTo>
                  <a:pt x="1647825" y="45243"/>
                </a:lnTo>
                <a:lnTo>
                  <a:pt x="1688306" y="35718"/>
                </a:lnTo>
                <a:lnTo>
                  <a:pt x="1788319" y="0"/>
                </a:lnTo>
                <a:lnTo>
                  <a:pt x="1816894" y="0"/>
                </a:lnTo>
                <a:lnTo>
                  <a:pt x="1885950" y="9525"/>
                </a:lnTo>
                <a:lnTo>
                  <a:pt x="1943100" y="23812"/>
                </a:lnTo>
                <a:lnTo>
                  <a:pt x="2024063" y="50006"/>
                </a:lnTo>
                <a:lnTo>
                  <a:pt x="2066925" y="64293"/>
                </a:lnTo>
                <a:lnTo>
                  <a:pt x="2088356" y="76200"/>
                </a:lnTo>
                <a:lnTo>
                  <a:pt x="2095500" y="88106"/>
                </a:lnTo>
                <a:lnTo>
                  <a:pt x="2093119" y="109537"/>
                </a:lnTo>
                <a:lnTo>
                  <a:pt x="2078831" y="130968"/>
                </a:lnTo>
                <a:lnTo>
                  <a:pt x="2045494" y="157162"/>
                </a:lnTo>
                <a:lnTo>
                  <a:pt x="1988344" y="180975"/>
                </a:lnTo>
                <a:lnTo>
                  <a:pt x="1847850" y="204787"/>
                </a:lnTo>
                <a:lnTo>
                  <a:pt x="1659731" y="230981"/>
                </a:lnTo>
                <a:lnTo>
                  <a:pt x="1335881" y="261937"/>
                </a:lnTo>
                <a:lnTo>
                  <a:pt x="890588" y="30003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49"/>
          <p:cNvSpPr/>
          <p:nvPr/>
        </p:nvSpPr>
        <p:spPr>
          <a:xfrm>
            <a:off x="4060825" y="5505450"/>
            <a:ext cx="2105025" cy="350838"/>
          </a:xfrm>
          <a:custGeom>
            <a:avLst/>
            <a:gdLst/>
            <a:ahLst/>
            <a:cxnLst/>
            <a:rect l="l" t="t" r="r" b="b"/>
            <a:pathLst>
              <a:path w="2105025" h="350044" extrusionOk="0">
                <a:moveTo>
                  <a:pt x="454819" y="292894"/>
                </a:moveTo>
                <a:lnTo>
                  <a:pt x="35719" y="350044"/>
                </a:lnTo>
                <a:lnTo>
                  <a:pt x="0" y="161925"/>
                </a:lnTo>
                <a:lnTo>
                  <a:pt x="404813" y="128588"/>
                </a:lnTo>
                <a:lnTo>
                  <a:pt x="962025" y="80963"/>
                </a:lnTo>
                <a:lnTo>
                  <a:pt x="1495425" y="35719"/>
                </a:lnTo>
                <a:lnTo>
                  <a:pt x="1816894" y="0"/>
                </a:lnTo>
                <a:lnTo>
                  <a:pt x="1840707" y="0"/>
                </a:lnTo>
                <a:lnTo>
                  <a:pt x="1883569" y="7144"/>
                </a:lnTo>
                <a:lnTo>
                  <a:pt x="1976438" y="40481"/>
                </a:lnTo>
                <a:lnTo>
                  <a:pt x="2100263" y="95250"/>
                </a:lnTo>
                <a:lnTo>
                  <a:pt x="2105025" y="214313"/>
                </a:lnTo>
                <a:lnTo>
                  <a:pt x="1778794" y="221456"/>
                </a:lnTo>
                <a:lnTo>
                  <a:pt x="1397794" y="233363"/>
                </a:lnTo>
                <a:lnTo>
                  <a:pt x="869157" y="261938"/>
                </a:lnTo>
                <a:lnTo>
                  <a:pt x="454819" y="29289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9CF7DBF-9C69-684A-A175-6FFBB511FCC9}"/>
              </a:ext>
            </a:extLst>
          </p:cNvPr>
          <p:cNvGrpSpPr/>
          <p:nvPr/>
        </p:nvGrpSpPr>
        <p:grpSpPr>
          <a:xfrm>
            <a:off x="2867776" y="1667626"/>
            <a:ext cx="3908425" cy="4343400"/>
            <a:chOff x="3024188" y="1824038"/>
            <a:chExt cx="3908425" cy="4343400"/>
          </a:xfrm>
        </p:grpSpPr>
        <p:sp>
          <p:nvSpPr>
            <p:cNvPr id="16" name="Google Shape;617;p49">
              <a:extLst>
                <a:ext uri="{FF2B5EF4-FFF2-40B4-BE49-F238E27FC236}">
                  <a16:creationId xmlns:a16="http://schemas.microsoft.com/office/drawing/2014/main" id="{29654A95-ADAB-8340-969C-8688D71CD78B}"/>
                </a:ext>
              </a:extLst>
            </p:cNvPr>
            <p:cNvSpPr/>
            <p:nvPr/>
          </p:nvSpPr>
          <p:spPr>
            <a:xfrm>
              <a:off x="3222625" y="2614613"/>
              <a:ext cx="695325" cy="368300"/>
            </a:xfrm>
            <a:custGeom>
              <a:avLst/>
              <a:gdLst/>
              <a:ahLst/>
              <a:cxnLst/>
              <a:rect l="l" t="t" r="r" b="b"/>
              <a:pathLst>
                <a:path w="695325" h="369093" extrusionOk="0">
                  <a:moveTo>
                    <a:pt x="278607" y="252412"/>
                  </a:moveTo>
                  <a:lnTo>
                    <a:pt x="200025" y="200025"/>
                  </a:lnTo>
                  <a:lnTo>
                    <a:pt x="119063" y="140493"/>
                  </a:lnTo>
                  <a:lnTo>
                    <a:pt x="30957" y="64293"/>
                  </a:lnTo>
                  <a:lnTo>
                    <a:pt x="9525" y="40481"/>
                  </a:lnTo>
                  <a:lnTo>
                    <a:pt x="2382" y="30956"/>
                  </a:lnTo>
                  <a:lnTo>
                    <a:pt x="0" y="16668"/>
                  </a:lnTo>
                  <a:lnTo>
                    <a:pt x="4763" y="4762"/>
                  </a:lnTo>
                  <a:lnTo>
                    <a:pt x="16669" y="0"/>
                  </a:lnTo>
                  <a:lnTo>
                    <a:pt x="33338" y="0"/>
                  </a:lnTo>
                  <a:lnTo>
                    <a:pt x="95250" y="19050"/>
                  </a:lnTo>
                  <a:lnTo>
                    <a:pt x="159544" y="38100"/>
                  </a:lnTo>
                  <a:lnTo>
                    <a:pt x="209550" y="45243"/>
                  </a:lnTo>
                  <a:lnTo>
                    <a:pt x="259557" y="52387"/>
                  </a:lnTo>
                  <a:lnTo>
                    <a:pt x="314325" y="57150"/>
                  </a:lnTo>
                  <a:lnTo>
                    <a:pt x="388144" y="57150"/>
                  </a:lnTo>
                  <a:lnTo>
                    <a:pt x="454819" y="54768"/>
                  </a:lnTo>
                  <a:lnTo>
                    <a:pt x="488157" y="52387"/>
                  </a:lnTo>
                  <a:lnTo>
                    <a:pt x="514350" y="59531"/>
                  </a:lnTo>
                  <a:lnTo>
                    <a:pt x="561975" y="83343"/>
                  </a:lnTo>
                  <a:lnTo>
                    <a:pt x="602457" y="111918"/>
                  </a:lnTo>
                  <a:lnTo>
                    <a:pt x="638175" y="142875"/>
                  </a:lnTo>
                  <a:lnTo>
                    <a:pt x="671513" y="183356"/>
                  </a:lnTo>
                  <a:lnTo>
                    <a:pt x="683419" y="209550"/>
                  </a:lnTo>
                  <a:lnTo>
                    <a:pt x="692944" y="242887"/>
                  </a:lnTo>
                  <a:lnTo>
                    <a:pt x="695325" y="283368"/>
                  </a:lnTo>
                  <a:lnTo>
                    <a:pt x="685800" y="323850"/>
                  </a:lnTo>
                  <a:lnTo>
                    <a:pt x="673894" y="345281"/>
                  </a:lnTo>
                  <a:lnTo>
                    <a:pt x="659607" y="357187"/>
                  </a:lnTo>
                  <a:lnTo>
                    <a:pt x="638175" y="366712"/>
                  </a:lnTo>
                  <a:lnTo>
                    <a:pt x="602457" y="369093"/>
                  </a:lnTo>
                  <a:lnTo>
                    <a:pt x="557213" y="364331"/>
                  </a:lnTo>
                  <a:lnTo>
                    <a:pt x="504825" y="354806"/>
                  </a:lnTo>
                  <a:lnTo>
                    <a:pt x="454819" y="340518"/>
                  </a:lnTo>
                  <a:lnTo>
                    <a:pt x="278607" y="2524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618;p49">
              <a:extLst>
                <a:ext uri="{FF2B5EF4-FFF2-40B4-BE49-F238E27FC236}">
                  <a16:creationId xmlns:a16="http://schemas.microsoft.com/office/drawing/2014/main" id="{BE0EB88A-5900-054E-8A84-C51C8917EA10}"/>
                </a:ext>
              </a:extLst>
            </p:cNvPr>
            <p:cNvSpPr/>
            <p:nvPr/>
          </p:nvSpPr>
          <p:spPr>
            <a:xfrm>
              <a:off x="3024188" y="3122613"/>
              <a:ext cx="1157287" cy="752475"/>
            </a:xfrm>
            <a:custGeom>
              <a:avLst/>
              <a:gdLst/>
              <a:ahLst/>
              <a:cxnLst/>
              <a:rect l="l" t="t" r="r" b="b"/>
              <a:pathLst>
                <a:path w="1157287" h="752475" extrusionOk="0">
                  <a:moveTo>
                    <a:pt x="576262" y="488156"/>
                  </a:moveTo>
                  <a:lnTo>
                    <a:pt x="335756" y="678656"/>
                  </a:lnTo>
                  <a:lnTo>
                    <a:pt x="316706" y="707231"/>
                  </a:lnTo>
                  <a:lnTo>
                    <a:pt x="302418" y="723900"/>
                  </a:lnTo>
                  <a:lnTo>
                    <a:pt x="283368" y="738187"/>
                  </a:lnTo>
                  <a:lnTo>
                    <a:pt x="264318" y="745331"/>
                  </a:lnTo>
                  <a:lnTo>
                    <a:pt x="242887" y="752475"/>
                  </a:lnTo>
                  <a:lnTo>
                    <a:pt x="211931" y="752475"/>
                  </a:lnTo>
                  <a:lnTo>
                    <a:pt x="180975" y="742950"/>
                  </a:lnTo>
                  <a:lnTo>
                    <a:pt x="154781" y="731044"/>
                  </a:lnTo>
                  <a:lnTo>
                    <a:pt x="126206" y="711994"/>
                  </a:lnTo>
                  <a:lnTo>
                    <a:pt x="95250" y="681037"/>
                  </a:lnTo>
                  <a:lnTo>
                    <a:pt x="76200" y="654844"/>
                  </a:lnTo>
                  <a:lnTo>
                    <a:pt x="52387" y="607219"/>
                  </a:lnTo>
                  <a:lnTo>
                    <a:pt x="38100" y="569119"/>
                  </a:lnTo>
                  <a:lnTo>
                    <a:pt x="16668" y="502444"/>
                  </a:lnTo>
                  <a:lnTo>
                    <a:pt x="7143" y="459581"/>
                  </a:lnTo>
                  <a:lnTo>
                    <a:pt x="0" y="416719"/>
                  </a:lnTo>
                  <a:lnTo>
                    <a:pt x="0" y="400050"/>
                  </a:lnTo>
                  <a:lnTo>
                    <a:pt x="0" y="385762"/>
                  </a:lnTo>
                  <a:lnTo>
                    <a:pt x="4762" y="366712"/>
                  </a:lnTo>
                  <a:lnTo>
                    <a:pt x="14287" y="357187"/>
                  </a:lnTo>
                  <a:lnTo>
                    <a:pt x="33337" y="359569"/>
                  </a:lnTo>
                  <a:lnTo>
                    <a:pt x="73818" y="378619"/>
                  </a:lnTo>
                  <a:lnTo>
                    <a:pt x="95250" y="400050"/>
                  </a:lnTo>
                  <a:lnTo>
                    <a:pt x="123825" y="435769"/>
                  </a:lnTo>
                  <a:lnTo>
                    <a:pt x="140493" y="450056"/>
                  </a:lnTo>
                  <a:lnTo>
                    <a:pt x="161925" y="457200"/>
                  </a:lnTo>
                  <a:lnTo>
                    <a:pt x="185737" y="459581"/>
                  </a:lnTo>
                  <a:lnTo>
                    <a:pt x="209550" y="461962"/>
                  </a:lnTo>
                  <a:lnTo>
                    <a:pt x="235743" y="459581"/>
                  </a:lnTo>
                  <a:lnTo>
                    <a:pt x="433387" y="376237"/>
                  </a:lnTo>
                  <a:lnTo>
                    <a:pt x="831056" y="164306"/>
                  </a:lnTo>
                  <a:lnTo>
                    <a:pt x="1097756" y="9525"/>
                  </a:lnTo>
                  <a:lnTo>
                    <a:pt x="1119187" y="0"/>
                  </a:lnTo>
                  <a:lnTo>
                    <a:pt x="1133475" y="0"/>
                  </a:lnTo>
                  <a:lnTo>
                    <a:pt x="1150143" y="4762"/>
                  </a:lnTo>
                  <a:lnTo>
                    <a:pt x="1157287" y="16669"/>
                  </a:lnTo>
                  <a:lnTo>
                    <a:pt x="1152525" y="35719"/>
                  </a:lnTo>
                  <a:lnTo>
                    <a:pt x="1109662" y="80962"/>
                  </a:lnTo>
                  <a:lnTo>
                    <a:pt x="854868" y="273844"/>
                  </a:lnTo>
                  <a:lnTo>
                    <a:pt x="576262" y="4881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619;p49">
              <a:extLst>
                <a:ext uri="{FF2B5EF4-FFF2-40B4-BE49-F238E27FC236}">
                  <a16:creationId xmlns:a16="http://schemas.microsoft.com/office/drawing/2014/main" id="{F51FE553-989E-3742-A2D1-0D793387BDDA}"/>
                </a:ext>
              </a:extLst>
            </p:cNvPr>
            <p:cNvSpPr/>
            <p:nvPr/>
          </p:nvSpPr>
          <p:spPr>
            <a:xfrm>
              <a:off x="5289550" y="2519363"/>
              <a:ext cx="795338" cy="441325"/>
            </a:xfrm>
            <a:custGeom>
              <a:avLst/>
              <a:gdLst/>
              <a:ahLst/>
              <a:cxnLst/>
              <a:rect l="l" t="t" r="r" b="b"/>
              <a:pathLst>
                <a:path w="795338" h="440531" extrusionOk="0">
                  <a:moveTo>
                    <a:pt x="271463" y="238125"/>
                  </a:moveTo>
                  <a:lnTo>
                    <a:pt x="190500" y="190500"/>
                  </a:lnTo>
                  <a:lnTo>
                    <a:pt x="85725" y="121443"/>
                  </a:lnTo>
                  <a:lnTo>
                    <a:pt x="16669" y="69056"/>
                  </a:lnTo>
                  <a:lnTo>
                    <a:pt x="4763" y="54768"/>
                  </a:lnTo>
                  <a:lnTo>
                    <a:pt x="0" y="35718"/>
                  </a:lnTo>
                  <a:lnTo>
                    <a:pt x="0" y="21431"/>
                  </a:lnTo>
                  <a:lnTo>
                    <a:pt x="4763" y="7143"/>
                  </a:lnTo>
                  <a:lnTo>
                    <a:pt x="21432" y="0"/>
                  </a:lnTo>
                  <a:lnTo>
                    <a:pt x="54769" y="7143"/>
                  </a:lnTo>
                  <a:lnTo>
                    <a:pt x="102394" y="23812"/>
                  </a:lnTo>
                  <a:lnTo>
                    <a:pt x="169069" y="40481"/>
                  </a:lnTo>
                  <a:lnTo>
                    <a:pt x="238125" y="54768"/>
                  </a:lnTo>
                  <a:lnTo>
                    <a:pt x="309563" y="66675"/>
                  </a:lnTo>
                  <a:lnTo>
                    <a:pt x="383382" y="76200"/>
                  </a:lnTo>
                  <a:lnTo>
                    <a:pt x="457200" y="83343"/>
                  </a:lnTo>
                  <a:lnTo>
                    <a:pt x="538163" y="83343"/>
                  </a:lnTo>
                  <a:lnTo>
                    <a:pt x="557213" y="85725"/>
                  </a:lnTo>
                  <a:lnTo>
                    <a:pt x="635794" y="133350"/>
                  </a:lnTo>
                  <a:lnTo>
                    <a:pt x="709613" y="190500"/>
                  </a:lnTo>
                  <a:lnTo>
                    <a:pt x="754857" y="240506"/>
                  </a:lnTo>
                  <a:lnTo>
                    <a:pt x="778669" y="271462"/>
                  </a:lnTo>
                  <a:lnTo>
                    <a:pt x="792957" y="302418"/>
                  </a:lnTo>
                  <a:lnTo>
                    <a:pt x="795338" y="333375"/>
                  </a:lnTo>
                  <a:lnTo>
                    <a:pt x="785813" y="385762"/>
                  </a:lnTo>
                  <a:lnTo>
                    <a:pt x="776288" y="414337"/>
                  </a:lnTo>
                  <a:lnTo>
                    <a:pt x="759619" y="433387"/>
                  </a:lnTo>
                  <a:lnTo>
                    <a:pt x="735807" y="440531"/>
                  </a:lnTo>
                  <a:lnTo>
                    <a:pt x="700088" y="435768"/>
                  </a:lnTo>
                  <a:lnTo>
                    <a:pt x="652463" y="421481"/>
                  </a:lnTo>
                  <a:lnTo>
                    <a:pt x="535782" y="373856"/>
                  </a:lnTo>
                  <a:lnTo>
                    <a:pt x="271463" y="2381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620;p49">
              <a:extLst>
                <a:ext uri="{FF2B5EF4-FFF2-40B4-BE49-F238E27FC236}">
                  <a16:creationId xmlns:a16="http://schemas.microsoft.com/office/drawing/2014/main" id="{24C267D7-0BC6-C64C-A6BB-8D7734E63900}"/>
                </a:ext>
              </a:extLst>
            </p:cNvPr>
            <p:cNvSpPr/>
            <p:nvPr/>
          </p:nvSpPr>
          <p:spPr>
            <a:xfrm>
              <a:off x="5186363" y="3116263"/>
              <a:ext cx="1081087" cy="646112"/>
            </a:xfrm>
            <a:custGeom>
              <a:avLst/>
              <a:gdLst/>
              <a:ahLst/>
              <a:cxnLst/>
              <a:rect l="l" t="t" r="r" b="b"/>
              <a:pathLst>
                <a:path w="1081087" h="645319" extrusionOk="0">
                  <a:moveTo>
                    <a:pt x="609600" y="361950"/>
                  </a:moveTo>
                  <a:lnTo>
                    <a:pt x="297656" y="573882"/>
                  </a:lnTo>
                  <a:lnTo>
                    <a:pt x="292893" y="595313"/>
                  </a:lnTo>
                  <a:lnTo>
                    <a:pt x="285750" y="619125"/>
                  </a:lnTo>
                  <a:lnTo>
                    <a:pt x="273843" y="631032"/>
                  </a:lnTo>
                  <a:lnTo>
                    <a:pt x="257175" y="640557"/>
                  </a:lnTo>
                  <a:lnTo>
                    <a:pt x="235743" y="645319"/>
                  </a:lnTo>
                  <a:lnTo>
                    <a:pt x="200025" y="645319"/>
                  </a:lnTo>
                  <a:lnTo>
                    <a:pt x="159543" y="635794"/>
                  </a:lnTo>
                  <a:lnTo>
                    <a:pt x="126206" y="611982"/>
                  </a:lnTo>
                  <a:lnTo>
                    <a:pt x="80962" y="561975"/>
                  </a:lnTo>
                  <a:lnTo>
                    <a:pt x="57150" y="521494"/>
                  </a:lnTo>
                  <a:lnTo>
                    <a:pt x="35718" y="476250"/>
                  </a:lnTo>
                  <a:lnTo>
                    <a:pt x="16668" y="423863"/>
                  </a:lnTo>
                  <a:lnTo>
                    <a:pt x="4762" y="376238"/>
                  </a:lnTo>
                  <a:cubicBezTo>
                    <a:pt x="3968" y="357982"/>
                    <a:pt x="3175" y="339725"/>
                    <a:pt x="2381" y="321469"/>
                  </a:cubicBezTo>
                  <a:lnTo>
                    <a:pt x="0" y="285750"/>
                  </a:lnTo>
                  <a:lnTo>
                    <a:pt x="2381" y="252413"/>
                  </a:lnTo>
                  <a:lnTo>
                    <a:pt x="4762" y="226219"/>
                  </a:lnTo>
                  <a:lnTo>
                    <a:pt x="11906" y="209550"/>
                  </a:lnTo>
                  <a:lnTo>
                    <a:pt x="23812" y="200025"/>
                  </a:lnTo>
                  <a:lnTo>
                    <a:pt x="38100" y="200025"/>
                  </a:lnTo>
                  <a:lnTo>
                    <a:pt x="61912" y="211932"/>
                  </a:lnTo>
                  <a:lnTo>
                    <a:pt x="83343" y="230982"/>
                  </a:lnTo>
                  <a:lnTo>
                    <a:pt x="111918" y="261938"/>
                  </a:lnTo>
                  <a:lnTo>
                    <a:pt x="135731" y="283369"/>
                  </a:lnTo>
                  <a:lnTo>
                    <a:pt x="161925" y="300038"/>
                  </a:lnTo>
                  <a:lnTo>
                    <a:pt x="185737" y="309563"/>
                  </a:lnTo>
                  <a:lnTo>
                    <a:pt x="214312" y="314325"/>
                  </a:lnTo>
                  <a:lnTo>
                    <a:pt x="235743" y="314325"/>
                  </a:lnTo>
                  <a:lnTo>
                    <a:pt x="269081" y="309563"/>
                  </a:lnTo>
                  <a:lnTo>
                    <a:pt x="426243" y="252413"/>
                  </a:lnTo>
                  <a:lnTo>
                    <a:pt x="719137" y="138113"/>
                  </a:lnTo>
                  <a:lnTo>
                    <a:pt x="969168" y="35719"/>
                  </a:lnTo>
                  <a:lnTo>
                    <a:pt x="1038225" y="4763"/>
                  </a:lnTo>
                  <a:lnTo>
                    <a:pt x="1062037" y="0"/>
                  </a:lnTo>
                  <a:lnTo>
                    <a:pt x="1071562" y="0"/>
                  </a:lnTo>
                  <a:lnTo>
                    <a:pt x="1081087" y="7144"/>
                  </a:lnTo>
                  <a:lnTo>
                    <a:pt x="1071562" y="23813"/>
                  </a:lnTo>
                  <a:lnTo>
                    <a:pt x="1000125" y="90488"/>
                  </a:lnTo>
                  <a:lnTo>
                    <a:pt x="897731" y="157163"/>
                  </a:lnTo>
                  <a:lnTo>
                    <a:pt x="609600" y="3619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621;p49">
              <a:extLst>
                <a:ext uri="{FF2B5EF4-FFF2-40B4-BE49-F238E27FC236}">
                  <a16:creationId xmlns:a16="http://schemas.microsoft.com/office/drawing/2014/main" id="{1BE67349-0021-2F4B-B929-2FF48173B0E6}"/>
                </a:ext>
              </a:extLst>
            </p:cNvPr>
            <p:cNvSpPr/>
            <p:nvPr/>
          </p:nvSpPr>
          <p:spPr>
            <a:xfrm>
              <a:off x="4686300" y="3773488"/>
              <a:ext cx="604838" cy="752475"/>
            </a:xfrm>
            <a:custGeom>
              <a:avLst/>
              <a:gdLst/>
              <a:ahLst/>
              <a:cxnLst/>
              <a:rect l="l" t="t" r="r" b="b"/>
              <a:pathLst>
                <a:path w="604838" h="752475" extrusionOk="0">
                  <a:moveTo>
                    <a:pt x="180975" y="376238"/>
                  </a:moveTo>
                  <a:lnTo>
                    <a:pt x="247650" y="235744"/>
                  </a:lnTo>
                  <a:lnTo>
                    <a:pt x="259556" y="207169"/>
                  </a:lnTo>
                  <a:lnTo>
                    <a:pt x="261938" y="188119"/>
                  </a:lnTo>
                  <a:lnTo>
                    <a:pt x="257175" y="164307"/>
                  </a:lnTo>
                  <a:lnTo>
                    <a:pt x="245269" y="140494"/>
                  </a:lnTo>
                  <a:lnTo>
                    <a:pt x="230981" y="116682"/>
                  </a:lnTo>
                  <a:lnTo>
                    <a:pt x="180975" y="64294"/>
                  </a:lnTo>
                  <a:lnTo>
                    <a:pt x="169069" y="54769"/>
                  </a:lnTo>
                  <a:lnTo>
                    <a:pt x="157163" y="40482"/>
                  </a:lnTo>
                  <a:lnTo>
                    <a:pt x="154781" y="28575"/>
                  </a:lnTo>
                  <a:lnTo>
                    <a:pt x="154781" y="14288"/>
                  </a:lnTo>
                  <a:lnTo>
                    <a:pt x="161925" y="4763"/>
                  </a:lnTo>
                  <a:lnTo>
                    <a:pt x="180975" y="0"/>
                  </a:lnTo>
                  <a:lnTo>
                    <a:pt x="228600" y="7144"/>
                  </a:lnTo>
                  <a:lnTo>
                    <a:pt x="311944" y="26194"/>
                  </a:lnTo>
                  <a:lnTo>
                    <a:pt x="366713" y="47625"/>
                  </a:lnTo>
                  <a:lnTo>
                    <a:pt x="414338" y="69057"/>
                  </a:lnTo>
                  <a:lnTo>
                    <a:pt x="466725" y="100013"/>
                  </a:lnTo>
                  <a:lnTo>
                    <a:pt x="521494" y="140494"/>
                  </a:lnTo>
                  <a:lnTo>
                    <a:pt x="569119" y="180975"/>
                  </a:lnTo>
                  <a:lnTo>
                    <a:pt x="595313" y="207169"/>
                  </a:lnTo>
                  <a:lnTo>
                    <a:pt x="602456" y="221457"/>
                  </a:lnTo>
                  <a:lnTo>
                    <a:pt x="604838" y="238125"/>
                  </a:lnTo>
                  <a:lnTo>
                    <a:pt x="597694" y="257175"/>
                  </a:lnTo>
                  <a:lnTo>
                    <a:pt x="550069" y="292894"/>
                  </a:lnTo>
                  <a:lnTo>
                    <a:pt x="450056" y="383382"/>
                  </a:lnTo>
                  <a:lnTo>
                    <a:pt x="102394" y="742950"/>
                  </a:lnTo>
                  <a:lnTo>
                    <a:pt x="0" y="752475"/>
                  </a:lnTo>
                  <a:lnTo>
                    <a:pt x="180975" y="37623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622;p49">
              <a:extLst>
                <a:ext uri="{FF2B5EF4-FFF2-40B4-BE49-F238E27FC236}">
                  <a16:creationId xmlns:a16="http://schemas.microsoft.com/office/drawing/2014/main" id="{E3B2B19B-B549-8845-9CB9-12C810911E06}"/>
                </a:ext>
              </a:extLst>
            </p:cNvPr>
            <p:cNvSpPr/>
            <p:nvPr/>
          </p:nvSpPr>
          <p:spPr>
            <a:xfrm>
              <a:off x="3790950" y="4448175"/>
              <a:ext cx="523875" cy="1719263"/>
            </a:xfrm>
            <a:custGeom>
              <a:avLst/>
              <a:gdLst/>
              <a:ahLst/>
              <a:cxnLst/>
              <a:rect l="l" t="t" r="r" b="b"/>
              <a:pathLst>
                <a:path w="523875" h="1719263" extrusionOk="0">
                  <a:moveTo>
                    <a:pt x="230981" y="604838"/>
                  </a:moveTo>
                  <a:lnTo>
                    <a:pt x="207169" y="350044"/>
                  </a:lnTo>
                  <a:lnTo>
                    <a:pt x="197644" y="295275"/>
                  </a:lnTo>
                  <a:lnTo>
                    <a:pt x="183356" y="233363"/>
                  </a:lnTo>
                  <a:lnTo>
                    <a:pt x="166688" y="192881"/>
                  </a:lnTo>
                  <a:lnTo>
                    <a:pt x="150019" y="164306"/>
                  </a:lnTo>
                  <a:lnTo>
                    <a:pt x="123825" y="130969"/>
                  </a:lnTo>
                  <a:lnTo>
                    <a:pt x="95250" y="104775"/>
                  </a:lnTo>
                  <a:lnTo>
                    <a:pt x="69056" y="85725"/>
                  </a:lnTo>
                  <a:lnTo>
                    <a:pt x="30956" y="59531"/>
                  </a:lnTo>
                  <a:lnTo>
                    <a:pt x="9525" y="50006"/>
                  </a:lnTo>
                  <a:lnTo>
                    <a:pt x="0" y="35719"/>
                  </a:lnTo>
                  <a:lnTo>
                    <a:pt x="0" y="16669"/>
                  </a:lnTo>
                  <a:lnTo>
                    <a:pt x="2381" y="4763"/>
                  </a:lnTo>
                  <a:lnTo>
                    <a:pt x="16669" y="0"/>
                  </a:lnTo>
                  <a:lnTo>
                    <a:pt x="52388" y="0"/>
                  </a:lnTo>
                  <a:lnTo>
                    <a:pt x="100013" y="4763"/>
                  </a:lnTo>
                  <a:lnTo>
                    <a:pt x="214313" y="26194"/>
                  </a:lnTo>
                  <a:lnTo>
                    <a:pt x="395288" y="73819"/>
                  </a:lnTo>
                  <a:lnTo>
                    <a:pt x="416719" y="235744"/>
                  </a:lnTo>
                  <a:cubicBezTo>
                    <a:pt x="415925" y="273844"/>
                    <a:pt x="415132" y="311944"/>
                    <a:pt x="414338" y="350044"/>
                  </a:cubicBezTo>
                  <a:lnTo>
                    <a:pt x="419100" y="452438"/>
                  </a:lnTo>
                  <a:lnTo>
                    <a:pt x="442913" y="652463"/>
                  </a:lnTo>
                  <a:lnTo>
                    <a:pt x="457200" y="816769"/>
                  </a:lnTo>
                  <a:lnTo>
                    <a:pt x="509588" y="1376363"/>
                  </a:lnTo>
                  <a:lnTo>
                    <a:pt x="523875" y="1550194"/>
                  </a:lnTo>
                  <a:lnTo>
                    <a:pt x="519113" y="1607344"/>
                  </a:lnTo>
                  <a:lnTo>
                    <a:pt x="511969" y="1643063"/>
                  </a:lnTo>
                  <a:lnTo>
                    <a:pt x="497681" y="1683544"/>
                  </a:lnTo>
                  <a:lnTo>
                    <a:pt x="485775" y="1707356"/>
                  </a:lnTo>
                  <a:lnTo>
                    <a:pt x="473869" y="1714500"/>
                  </a:lnTo>
                  <a:lnTo>
                    <a:pt x="457200" y="1719263"/>
                  </a:lnTo>
                  <a:lnTo>
                    <a:pt x="431006" y="1714500"/>
                  </a:lnTo>
                  <a:lnTo>
                    <a:pt x="371475" y="1674019"/>
                  </a:lnTo>
                  <a:lnTo>
                    <a:pt x="333375" y="1638300"/>
                  </a:lnTo>
                  <a:lnTo>
                    <a:pt x="300038" y="1588294"/>
                  </a:lnTo>
                  <a:lnTo>
                    <a:pt x="271463" y="1538288"/>
                  </a:lnTo>
                  <a:lnTo>
                    <a:pt x="252413" y="1493044"/>
                  </a:lnTo>
                  <a:lnTo>
                    <a:pt x="240506" y="1447800"/>
                  </a:lnTo>
                  <a:lnTo>
                    <a:pt x="240506" y="1404938"/>
                  </a:lnTo>
                  <a:lnTo>
                    <a:pt x="242888" y="1357313"/>
                  </a:lnTo>
                  <a:lnTo>
                    <a:pt x="259556" y="1316831"/>
                  </a:lnTo>
                  <a:cubicBezTo>
                    <a:pt x="258762" y="1289844"/>
                    <a:pt x="257969" y="1262856"/>
                    <a:pt x="257175" y="1235869"/>
                  </a:cubicBezTo>
                  <a:lnTo>
                    <a:pt x="230981" y="60483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623;p49">
              <a:extLst>
                <a:ext uri="{FF2B5EF4-FFF2-40B4-BE49-F238E27FC236}">
                  <a16:creationId xmlns:a16="http://schemas.microsoft.com/office/drawing/2014/main" id="{717C6D4D-46CD-DE4E-8B2D-BF06704993DE}"/>
                </a:ext>
              </a:extLst>
            </p:cNvPr>
            <p:cNvSpPr/>
            <p:nvPr/>
          </p:nvSpPr>
          <p:spPr>
            <a:xfrm rot="-5400000">
              <a:off x="2834482" y="2242343"/>
              <a:ext cx="2273300" cy="1662113"/>
            </a:xfrm>
            <a:custGeom>
              <a:avLst/>
              <a:gdLst/>
              <a:ahLst/>
              <a:cxnLst/>
              <a:rect l="l" t="t" r="r" b="b"/>
              <a:pathLst>
                <a:path w="2274093" h="1662112" extrusionOk="0">
                  <a:moveTo>
                    <a:pt x="1057275" y="1312069"/>
                  </a:moveTo>
                  <a:lnTo>
                    <a:pt x="1519237" y="1314450"/>
                  </a:lnTo>
                  <a:lnTo>
                    <a:pt x="1854993" y="1314450"/>
                  </a:lnTo>
                  <a:lnTo>
                    <a:pt x="1995487" y="1312069"/>
                  </a:lnTo>
                  <a:lnTo>
                    <a:pt x="2026443" y="1307306"/>
                  </a:lnTo>
                  <a:lnTo>
                    <a:pt x="2045493" y="1297781"/>
                  </a:lnTo>
                  <a:lnTo>
                    <a:pt x="2052637" y="1290637"/>
                  </a:lnTo>
                  <a:lnTo>
                    <a:pt x="2057400" y="1276350"/>
                  </a:lnTo>
                  <a:lnTo>
                    <a:pt x="2057400" y="1266825"/>
                  </a:lnTo>
                  <a:lnTo>
                    <a:pt x="2012156" y="1073944"/>
                  </a:lnTo>
                  <a:lnTo>
                    <a:pt x="1926431" y="742950"/>
                  </a:lnTo>
                  <a:lnTo>
                    <a:pt x="1857375" y="502444"/>
                  </a:lnTo>
                  <a:lnTo>
                    <a:pt x="1824037" y="421481"/>
                  </a:lnTo>
                  <a:lnTo>
                    <a:pt x="1793081" y="361950"/>
                  </a:lnTo>
                  <a:lnTo>
                    <a:pt x="1790700" y="350044"/>
                  </a:lnTo>
                  <a:lnTo>
                    <a:pt x="1795462" y="326231"/>
                  </a:lnTo>
                  <a:lnTo>
                    <a:pt x="1833562" y="247650"/>
                  </a:lnTo>
                  <a:lnTo>
                    <a:pt x="1871662" y="180975"/>
                  </a:lnTo>
                  <a:lnTo>
                    <a:pt x="1900237" y="145256"/>
                  </a:lnTo>
                  <a:lnTo>
                    <a:pt x="1945481" y="100012"/>
                  </a:lnTo>
                  <a:lnTo>
                    <a:pt x="1985962" y="69056"/>
                  </a:lnTo>
                  <a:lnTo>
                    <a:pt x="2024062" y="45244"/>
                  </a:lnTo>
                  <a:lnTo>
                    <a:pt x="2069306" y="19050"/>
                  </a:lnTo>
                  <a:lnTo>
                    <a:pt x="2095500" y="7144"/>
                  </a:lnTo>
                  <a:lnTo>
                    <a:pt x="2114550" y="0"/>
                  </a:lnTo>
                  <a:lnTo>
                    <a:pt x="2128837" y="0"/>
                  </a:lnTo>
                  <a:lnTo>
                    <a:pt x="2143125" y="4762"/>
                  </a:lnTo>
                  <a:lnTo>
                    <a:pt x="2145506" y="14287"/>
                  </a:lnTo>
                  <a:lnTo>
                    <a:pt x="2124075" y="52387"/>
                  </a:lnTo>
                  <a:lnTo>
                    <a:pt x="2088356" y="100012"/>
                  </a:lnTo>
                  <a:lnTo>
                    <a:pt x="2057400" y="145256"/>
                  </a:lnTo>
                  <a:lnTo>
                    <a:pt x="2031206" y="202406"/>
                  </a:lnTo>
                  <a:lnTo>
                    <a:pt x="2019300" y="242887"/>
                  </a:lnTo>
                  <a:lnTo>
                    <a:pt x="2014537" y="288131"/>
                  </a:lnTo>
                  <a:cubicBezTo>
                    <a:pt x="2015331" y="306387"/>
                    <a:pt x="2016124" y="324644"/>
                    <a:pt x="2016918" y="342900"/>
                  </a:cubicBezTo>
                  <a:lnTo>
                    <a:pt x="2031206" y="459581"/>
                  </a:lnTo>
                  <a:lnTo>
                    <a:pt x="2074068" y="609600"/>
                  </a:lnTo>
                  <a:lnTo>
                    <a:pt x="2119312" y="795337"/>
                  </a:lnTo>
                  <a:lnTo>
                    <a:pt x="2178843" y="1014412"/>
                  </a:lnTo>
                  <a:lnTo>
                    <a:pt x="2231231" y="1231106"/>
                  </a:lnTo>
                  <a:lnTo>
                    <a:pt x="2274093" y="1378744"/>
                  </a:lnTo>
                  <a:lnTo>
                    <a:pt x="2274093" y="1407319"/>
                  </a:lnTo>
                  <a:lnTo>
                    <a:pt x="2266950" y="1438275"/>
                  </a:lnTo>
                  <a:lnTo>
                    <a:pt x="2240756" y="1490662"/>
                  </a:lnTo>
                  <a:lnTo>
                    <a:pt x="2155031" y="1590675"/>
                  </a:lnTo>
                  <a:lnTo>
                    <a:pt x="2105025" y="1643062"/>
                  </a:lnTo>
                  <a:lnTo>
                    <a:pt x="2083593" y="1657350"/>
                  </a:lnTo>
                  <a:lnTo>
                    <a:pt x="2062162" y="1662112"/>
                  </a:lnTo>
                  <a:lnTo>
                    <a:pt x="2014537" y="1650206"/>
                  </a:lnTo>
                  <a:lnTo>
                    <a:pt x="1976437" y="1616869"/>
                  </a:lnTo>
                  <a:lnTo>
                    <a:pt x="1962150" y="1602581"/>
                  </a:lnTo>
                  <a:lnTo>
                    <a:pt x="1935956" y="1590675"/>
                  </a:lnTo>
                  <a:lnTo>
                    <a:pt x="1800225" y="1562100"/>
                  </a:lnTo>
                  <a:lnTo>
                    <a:pt x="1676400" y="1550194"/>
                  </a:lnTo>
                  <a:lnTo>
                    <a:pt x="1545431" y="1540669"/>
                  </a:lnTo>
                  <a:lnTo>
                    <a:pt x="1297781" y="1533525"/>
                  </a:lnTo>
                  <a:lnTo>
                    <a:pt x="1085850" y="1535906"/>
                  </a:lnTo>
                  <a:lnTo>
                    <a:pt x="752475" y="1547812"/>
                  </a:lnTo>
                  <a:lnTo>
                    <a:pt x="581025" y="1562100"/>
                  </a:lnTo>
                  <a:lnTo>
                    <a:pt x="457200" y="1581150"/>
                  </a:lnTo>
                  <a:lnTo>
                    <a:pt x="414337" y="1574006"/>
                  </a:lnTo>
                  <a:lnTo>
                    <a:pt x="311943" y="1533525"/>
                  </a:lnTo>
                  <a:lnTo>
                    <a:pt x="157162" y="1469231"/>
                  </a:lnTo>
                  <a:lnTo>
                    <a:pt x="64293" y="1423987"/>
                  </a:lnTo>
                  <a:lnTo>
                    <a:pt x="33337" y="1402556"/>
                  </a:lnTo>
                  <a:lnTo>
                    <a:pt x="11906" y="1383506"/>
                  </a:lnTo>
                  <a:lnTo>
                    <a:pt x="0" y="1359694"/>
                  </a:lnTo>
                  <a:lnTo>
                    <a:pt x="0" y="1338262"/>
                  </a:lnTo>
                  <a:lnTo>
                    <a:pt x="7143" y="1304925"/>
                  </a:lnTo>
                  <a:lnTo>
                    <a:pt x="16668" y="1285875"/>
                  </a:lnTo>
                  <a:lnTo>
                    <a:pt x="45243" y="1257300"/>
                  </a:lnTo>
                  <a:lnTo>
                    <a:pt x="76200" y="1243012"/>
                  </a:lnTo>
                  <a:lnTo>
                    <a:pt x="502443" y="1312069"/>
                  </a:lnTo>
                  <a:lnTo>
                    <a:pt x="1057275" y="13120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624;p49">
              <a:extLst>
                <a:ext uri="{FF2B5EF4-FFF2-40B4-BE49-F238E27FC236}">
                  <a16:creationId xmlns:a16="http://schemas.microsoft.com/office/drawing/2014/main" id="{1C3E9DBE-DF90-2E49-8361-F52330BC3E9C}"/>
                </a:ext>
              </a:extLst>
            </p:cNvPr>
            <p:cNvSpPr/>
            <p:nvPr/>
          </p:nvSpPr>
          <p:spPr>
            <a:xfrm rot="-5400000">
              <a:off x="4778376" y="2082800"/>
              <a:ext cx="2413000" cy="1895475"/>
            </a:xfrm>
            <a:custGeom>
              <a:avLst/>
              <a:gdLst/>
              <a:ahLst/>
              <a:cxnLst/>
              <a:rect l="l" t="t" r="r" b="b"/>
              <a:pathLst>
                <a:path w="2412513" h="1893935" extrusionOk="0">
                  <a:moveTo>
                    <a:pt x="1089765" y="1593310"/>
                  </a:moveTo>
                  <a:lnTo>
                    <a:pt x="1643415" y="1600826"/>
                  </a:lnTo>
                  <a:lnTo>
                    <a:pt x="2086836" y="1603331"/>
                  </a:lnTo>
                  <a:lnTo>
                    <a:pt x="2131930" y="1598321"/>
                  </a:lnTo>
                  <a:lnTo>
                    <a:pt x="2151972" y="1590805"/>
                  </a:lnTo>
                  <a:lnTo>
                    <a:pt x="2172013" y="1575774"/>
                  </a:lnTo>
                  <a:lnTo>
                    <a:pt x="2182034" y="1560743"/>
                  </a:lnTo>
                  <a:lnTo>
                    <a:pt x="2189550" y="1538196"/>
                  </a:lnTo>
                  <a:lnTo>
                    <a:pt x="2189550" y="1513144"/>
                  </a:lnTo>
                  <a:lnTo>
                    <a:pt x="2139446" y="1225045"/>
                  </a:lnTo>
                  <a:lnTo>
                    <a:pt x="2061784" y="834233"/>
                  </a:lnTo>
                  <a:lnTo>
                    <a:pt x="2004165" y="581207"/>
                  </a:lnTo>
                  <a:lnTo>
                    <a:pt x="1979113" y="496030"/>
                  </a:lnTo>
                  <a:lnTo>
                    <a:pt x="1941535" y="403338"/>
                  </a:lnTo>
                  <a:lnTo>
                    <a:pt x="1926503" y="380791"/>
                  </a:lnTo>
                  <a:lnTo>
                    <a:pt x="1923998" y="363254"/>
                  </a:lnTo>
                  <a:lnTo>
                    <a:pt x="1929009" y="318161"/>
                  </a:lnTo>
                  <a:lnTo>
                    <a:pt x="1949050" y="268057"/>
                  </a:lnTo>
                  <a:lnTo>
                    <a:pt x="1981618" y="220458"/>
                  </a:lnTo>
                  <a:lnTo>
                    <a:pt x="2024206" y="170354"/>
                  </a:lnTo>
                  <a:lnTo>
                    <a:pt x="2089342" y="105218"/>
                  </a:lnTo>
                  <a:lnTo>
                    <a:pt x="2146961" y="50104"/>
                  </a:lnTo>
                  <a:lnTo>
                    <a:pt x="2194560" y="10020"/>
                  </a:lnTo>
                  <a:lnTo>
                    <a:pt x="2217107" y="0"/>
                  </a:lnTo>
                  <a:lnTo>
                    <a:pt x="2234644" y="0"/>
                  </a:lnTo>
                  <a:lnTo>
                    <a:pt x="2247170" y="10020"/>
                  </a:lnTo>
                  <a:lnTo>
                    <a:pt x="2247170" y="22546"/>
                  </a:lnTo>
                  <a:lnTo>
                    <a:pt x="2234644" y="55114"/>
                  </a:lnTo>
                  <a:lnTo>
                    <a:pt x="2199571" y="127765"/>
                  </a:lnTo>
                  <a:lnTo>
                    <a:pt x="2169508" y="207932"/>
                  </a:lnTo>
                  <a:lnTo>
                    <a:pt x="2149467" y="275572"/>
                  </a:lnTo>
                  <a:lnTo>
                    <a:pt x="2144456" y="325676"/>
                  </a:lnTo>
                  <a:lnTo>
                    <a:pt x="2149467" y="370770"/>
                  </a:lnTo>
                  <a:lnTo>
                    <a:pt x="2172013" y="513567"/>
                  </a:lnTo>
                  <a:lnTo>
                    <a:pt x="2242159" y="894358"/>
                  </a:lnTo>
                  <a:lnTo>
                    <a:pt x="2279737" y="1099785"/>
                  </a:lnTo>
                  <a:lnTo>
                    <a:pt x="2307295" y="1282665"/>
                  </a:lnTo>
                  <a:lnTo>
                    <a:pt x="2329841" y="1355316"/>
                  </a:lnTo>
                  <a:lnTo>
                    <a:pt x="2349883" y="1432977"/>
                  </a:lnTo>
                  <a:lnTo>
                    <a:pt x="2372430" y="1508133"/>
                  </a:lnTo>
                  <a:lnTo>
                    <a:pt x="2410008" y="1588300"/>
                  </a:lnTo>
                  <a:lnTo>
                    <a:pt x="2412513" y="1608342"/>
                  </a:lnTo>
                  <a:lnTo>
                    <a:pt x="2389966" y="1653435"/>
                  </a:lnTo>
                  <a:lnTo>
                    <a:pt x="2287253" y="1786211"/>
                  </a:lnTo>
                  <a:lnTo>
                    <a:pt x="2242159" y="1846336"/>
                  </a:lnTo>
                  <a:lnTo>
                    <a:pt x="2214602" y="1881409"/>
                  </a:lnTo>
                  <a:lnTo>
                    <a:pt x="2192055" y="1893935"/>
                  </a:lnTo>
                  <a:lnTo>
                    <a:pt x="2164498" y="1893935"/>
                  </a:lnTo>
                  <a:lnTo>
                    <a:pt x="2139446" y="1878904"/>
                  </a:lnTo>
                  <a:lnTo>
                    <a:pt x="2109383" y="1856357"/>
                  </a:lnTo>
                  <a:lnTo>
                    <a:pt x="2074310" y="1841326"/>
                  </a:lnTo>
                  <a:lnTo>
                    <a:pt x="2029217" y="1828800"/>
                  </a:lnTo>
                  <a:lnTo>
                    <a:pt x="1966587" y="1821284"/>
                  </a:lnTo>
                  <a:lnTo>
                    <a:pt x="1453019" y="1813768"/>
                  </a:lnTo>
                  <a:lnTo>
                    <a:pt x="1112312" y="1811263"/>
                  </a:lnTo>
                  <a:lnTo>
                    <a:pt x="658869" y="1821284"/>
                  </a:lnTo>
                  <a:lnTo>
                    <a:pt x="621291" y="1831305"/>
                  </a:lnTo>
                  <a:lnTo>
                    <a:pt x="571187" y="1841326"/>
                  </a:lnTo>
                  <a:lnTo>
                    <a:pt x="523588" y="1843831"/>
                  </a:lnTo>
                  <a:lnTo>
                    <a:pt x="460958" y="1841326"/>
                  </a:lnTo>
                  <a:lnTo>
                    <a:pt x="403338" y="1836315"/>
                  </a:lnTo>
                  <a:lnTo>
                    <a:pt x="330687" y="1823789"/>
                  </a:lnTo>
                  <a:lnTo>
                    <a:pt x="222964" y="1793727"/>
                  </a:lnTo>
                  <a:lnTo>
                    <a:pt x="57620" y="1731097"/>
                  </a:lnTo>
                  <a:lnTo>
                    <a:pt x="17537" y="1703539"/>
                  </a:lnTo>
                  <a:lnTo>
                    <a:pt x="7516" y="1693518"/>
                  </a:lnTo>
                  <a:lnTo>
                    <a:pt x="0" y="1675982"/>
                  </a:lnTo>
                  <a:lnTo>
                    <a:pt x="5011" y="1655940"/>
                  </a:lnTo>
                  <a:lnTo>
                    <a:pt x="17537" y="1630888"/>
                  </a:lnTo>
                  <a:lnTo>
                    <a:pt x="77662" y="1590805"/>
                  </a:lnTo>
                  <a:lnTo>
                    <a:pt x="506052" y="1580784"/>
                  </a:lnTo>
                  <a:lnTo>
                    <a:pt x="1089765" y="15933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625;p49">
              <a:extLst>
                <a:ext uri="{FF2B5EF4-FFF2-40B4-BE49-F238E27FC236}">
                  <a16:creationId xmlns:a16="http://schemas.microsoft.com/office/drawing/2014/main" id="{1EFAFCAE-71BE-9B43-A038-116C719C40EB}"/>
                </a:ext>
              </a:extLst>
            </p:cNvPr>
            <p:cNvSpPr/>
            <p:nvPr/>
          </p:nvSpPr>
          <p:spPr>
            <a:xfrm>
              <a:off x="3975100" y="3657600"/>
              <a:ext cx="504825" cy="519113"/>
            </a:xfrm>
            <a:custGeom>
              <a:avLst/>
              <a:gdLst/>
              <a:ahLst/>
              <a:cxnLst/>
              <a:rect l="l" t="t" r="r" b="b"/>
              <a:pathLst>
                <a:path w="504825" h="519113" extrusionOk="0">
                  <a:moveTo>
                    <a:pt x="147638" y="38100"/>
                  </a:moveTo>
                  <a:lnTo>
                    <a:pt x="369094" y="109538"/>
                  </a:lnTo>
                  <a:lnTo>
                    <a:pt x="402432" y="116681"/>
                  </a:lnTo>
                  <a:lnTo>
                    <a:pt x="421482" y="116681"/>
                  </a:lnTo>
                  <a:lnTo>
                    <a:pt x="447675" y="104775"/>
                  </a:lnTo>
                  <a:lnTo>
                    <a:pt x="504825" y="35719"/>
                  </a:lnTo>
                  <a:lnTo>
                    <a:pt x="438150" y="519113"/>
                  </a:lnTo>
                  <a:lnTo>
                    <a:pt x="407194" y="476250"/>
                  </a:lnTo>
                  <a:lnTo>
                    <a:pt x="383382" y="409575"/>
                  </a:lnTo>
                  <a:lnTo>
                    <a:pt x="364332" y="369094"/>
                  </a:lnTo>
                  <a:lnTo>
                    <a:pt x="328613" y="319088"/>
                  </a:lnTo>
                  <a:lnTo>
                    <a:pt x="288132" y="269081"/>
                  </a:lnTo>
                  <a:lnTo>
                    <a:pt x="245269" y="221456"/>
                  </a:lnTo>
                  <a:lnTo>
                    <a:pt x="200025" y="180975"/>
                  </a:lnTo>
                  <a:lnTo>
                    <a:pt x="126207" y="126206"/>
                  </a:lnTo>
                  <a:lnTo>
                    <a:pt x="40482" y="69056"/>
                  </a:lnTo>
                  <a:lnTo>
                    <a:pt x="19050" y="52388"/>
                  </a:lnTo>
                  <a:lnTo>
                    <a:pt x="4763" y="33338"/>
                  </a:lnTo>
                  <a:lnTo>
                    <a:pt x="0" y="19050"/>
                  </a:lnTo>
                  <a:lnTo>
                    <a:pt x="0" y="7144"/>
                  </a:lnTo>
                  <a:lnTo>
                    <a:pt x="7144" y="0"/>
                  </a:lnTo>
                  <a:lnTo>
                    <a:pt x="147638" y="381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626;p49">
              <a:extLst>
                <a:ext uri="{FF2B5EF4-FFF2-40B4-BE49-F238E27FC236}">
                  <a16:creationId xmlns:a16="http://schemas.microsoft.com/office/drawing/2014/main" id="{A26F9BA5-C943-BB44-AA43-DDBA2CD298C6}"/>
                </a:ext>
              </a:extLst>
            </p:cNvPr>
            <p:cNvSpPr/>
            <p:nvPr/>
          </p:nvSpPr>
          <p:spPr>
            <a:xfrm>
              <a:off x="6027738" y="3636963"/>
              <a:ext cx="654050" cy="573087"/>
            </a:xfrm>
            <a:custGeom>
              <a:avLst/>
              <a:gdLst/>
              <a:ahLst/>
              <a:cxnLst/>
              <a:rect l="l" t="t" r="r" b="b"/>
              <a:pathLst>
                <a:path w="654844" h="573881" extrusionOk="0">
                  <a:moveTo>
                    <a:pt x="126206" y="114300"/>
                  </a:moveTo>
                  <a:lnTo>
                    <a:pt x="376237" y="159544"/>
                  </a:lnTo>
                  <a:lnTo>
                    <a:pt x="431006" y="166687"/>
                  </a:lnTo>
                  <a:lnTo>
                    <a:pt x="476250" y="169069"/>
                  </a:lnTo>
                  <a:lnTo>
                    <a:pt x="507206" y="166687"/>
                  </a:lnTo>
                  <a:lnTo>
                    <a:pt x="533400" y="161925"/>
                  </a:lnTo>
                  <a:lnTo>
                    <a:pt x="564356" y="150019"/>
                  </a:lnTo>
                  <a:lnTo>
                    <a:pt x="654844" y="0"/>
                  </a:lnTo>
                  <a:lnTo>
                    <a:pt x="645319" y="573881"/>
                  </a:lnTo>
                  <a:lnTo>
                    <a:pt x="564356" y="481012"/>
                  </a:lnTo>
                  <a:lnTo>
                    <a:pt x="523875" y="442912"/>
                  </a:lnTo>
                  <a:lnTo>
                    <a:pt x="471487" y="402431"/>
                  </a:lnTo>
                  <a:lnTo>
                    <a:pt x="400050" y="350044"/>
                  </a:lnTo>
                  <a:lnTo>
                    <a:pt x="338137" y="311944"/>
                  </a:lnTo>
                  <a:lnTo>
                    <a:pt x="264319" y="266700"/>
                  </a:lnTo>
                  <a:lnTo>
                    <a:pt x="190500" y="228600"/>
                  </a:lnTo>
                  <a:lnTo>
                    <a:pt x="121444" y="192881"/>
                  </a:lnTo>
                  <a:lnTo>
                    <a:pt x="59531" y="166687"/>
                  </a:lnTo>
                  <a:lnTo>
                    <a:pt x="26194" y="150019"/>
                  </a:lnTo>
                  <a:lnTo>
                    <a:pt x="7144" y="135731"/>
                  </a:lnTo>
                  <a:lnTo>
                    <a:pt x="0" y="121444"/>
                  </a:lnTo>
                  <a:lnTo>
                    <a:pt x="4762" y="107156"/>
                  </a:lnTo>
                  <a:lnTo>
                    <a:pt x="30956" y="100012"/>
                  </a:lnTo>
                  <a:lnTo>
                    <a:pt x="126206" y="1143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627;p49">
              <a:extLst>
                <a:ext uri="{FF2B5EF4-FFF2-40B4-BE49-F238E27FC236}">
                  <a16:creationId xmlns:a16="http://schemas.microsoft.com/office/drawing/2014/main" id="{D2EC5A2F-2394-8042-B5E7-528CBCAEB092}"/>
                </a:ext>
              </a:extLst>
            </p:cNvPr>
            <p:cNvSpPr/>
            <p:nvPr/>
          </p:nvSpPr>
          <p:spPr>
            <a:xfrm>
              <a:off x="4065588" y="4275138"/>
              <a:ext cx="2609850" cy="1831975"/>
            </a:xfrm>
            <a:custGeom>
              <a:avLst/>
              <a:gdLst/>
              <a:ahLst/>
              <a:cxnLst/>
              <a:rect l="l" t="t" r="r" b="b"/>
              <a:pathLst>
                <a:path w="2609850" h="1833562" extrusionOk="0">
                  <a:moveTo>
                    <a:pt x="542925" y="350044"/>
                  </a:moveTo>
                  <a:lnTo>
                    <a:pt x="69056" y="411956"/>
                  </a:lnTo>
                  <a:lnTo>
                    <a:pt x="0" y="252412"/>
                  </a:lnTo>
                  <a:lnTo>
                    <a:pt x="211931" y="235744"/>
                  </a:lnTo>
                  <a:lnTo>
                    <a:pt x="454819" y="204787"/>
                  </a:lnTo>
                  <a:lnTo>
                    <a:pt x="671512" y="176212"/>
                  </a:lnTo>
                  <a:lnTo>
                    <a:pt x="823912" y="173831"/>
                  </a:lnTo>
                  <a:lnTo>
                    <a:pt x="1042987" y="145256"/>
                  </a:lnTo>
                  <a:lnTo>
                    <a:pt x="1395412" y="100012"/>
                  </a:lnTo>
                  <a:lnTo>
                    <a:pt x="1852612" y="45244"/>
                  </a:lnTo>
                  <a:lnTo>
                    <a:pt x="2181225" y="7144"/>
                  </a:lnTo>
                  <a:lnTo>
                    <a:pt x="2231231" y="0"/>
                  </a:lnTo>
                  <a:lnTo>
                    <a:pt x="2257425" y="0"/>
                  </a:lnTo>
                  <a:lnTo>
                    <a:pt x="2319337" y="21431"/>
                  </a:lnTo>
                  <a:lnTo>
                    <a:pt x="2414587" y="69056"/>
                  </a:lnTo>
                  <a:lnTo>
                    <a:pt x="2538412" y="152400"/>
                  </a:lnTo>
                  <a:lnTo>
                    <a:pt x="2574131" y="183356"/>
                  </a:lnTo>
                  <a:lnTo>
                    <a:pt x="2595562" y="207169"/>
                  </a:lnTo>
                  <a:lnTo>
                    <a:pt x="2607469" y="233362"/>
                  </a:lnTo>
                  <a:lnTo>
                    <a:pt x="2609850" y="261937"/>
                  </a:lnTo>
                  <a:lnTo>
                    <a:pt x="2602706" y="285750"/>
                  </a:lnTo>
                  <a:lnTo>
                    <a:pt x="2586037" y="304800"/>
                  </a:lnTo>
                  <a:lnTo>
                    <a:pt x="2555081" y="330994"/>
                  </a:lnTo>
                  <a:lnTo>
                    <a:pt x="2540794" y="350044"/>
                  </a:lnTo>
                  <a:lnTo>
                    <a:pt x="2507456" y="531019"/>
                  </a:lnTo>
                  <a:lnTo>
                    <a:pt x="2476500" y="762000"/>
                  </a:lnTo>
                  <a:lnTo>
                    <a:pt x="2431256" y="1116806"/>
                  </a:lnTo>
                  <a:lnTo>
                    <a:pt x="2393156" y="1478756"/>
                  </a:lnTo>
                  <a:lnTo>
                    <a:pt x="2378869" y="1604962"/>
                  </a:lnTo>
                  <a:lnTo>
                    <a:pt x="2350294" y="1721644"/>
                  </a:lnTo>
                  <a:lnTo>
                    <a:pt x="2328862" y="1771650"/>
                  </a:lnTo>
                  <a:lnTo>
                    <a:pt x="2305050" y="1802606"/>
                  </a:lnTo>
                  <a:lnTo>
                    <a:pt x="2281237" y="1826419"/>
                  </a:lnTo>
                  <a:lnTo>
                    <a:pt x="2264569" y="1831181"/>
                  </a:lnTo>
                  <a:lnTo>
                    <a:pt x="2238375" y="1833562"/>
                  </a:lnTo>
                  <a:lnTo>
                    <a:pt x="2212181" y="1828800"/>
                  </a:lnTo>
                  <a:lnTo>
                    <a:pt x="2193131" y="1816894"/>
                  </a:lnTo>
                  <a:lnTo>
                    <a:pt x="2174081" y="1783556"/>
                  </a:lnTo>
                  <a:lnTo>
                    <a:pt x="2162175" y="1745456"/>
                  </a:lnTo>
                  <a:lnTo>
                    <a:pt x="2155031" y="1702594"/>
                  </a:lnTo>
                  <a:lnTo>
                    <a:pt x="2150269" y="1597819"/>
                  </a:lnTo>
                  <a:lnTo>
                    <a:pt x="2171700" y="1435894"/>
                  </a:lnTo>
                  <a:lnTo>
                    <a:pt x="2190750" y="1002506"/>
                  </a:lnTo>
                  <a:lnTo>
                    <a:pt x="2197894" y="683419"/>
                  </a:lnTo>
                  <a:lnTo>
                    <a:pt x="2212181" y="395287"/>
                  </a:lnTo>
                  <a:cubicBezTo>
                    <a:pt x="2212975" y="365125"/>
                    <a:pt x="2213768" y="334962"/>
                    <a:pt x="2214562" y="304800"/>
                  </a:cubicBezTo>
                  <a:lnTo>
                    <a:pt x="2209800" y="266700"/>
                  </a:lnTo>
                  <a:lnTo>
                    <a:pt x="2205037" y="242887"/>
                  </a:lnTo>
                  <a:lnTo>
                    <a:pt x="2195512" y="233362"/>
                  </a:lnTo>
                  <a:lnTo>
                    <a:pt x="2181225" y="221456"/>
                  </a:lnTo>
                  <a:lnTo>
                    <a:pt x="2155031" y="209550"/>
                  </a:lnTo>
                  <a:lnTo>
                    <a:pt x="2133600" y="204787"/>
                  </a:lnTo>
                  <a:lnTo>
                    <a:pt x="2100262" y="202406"/>
                  </a:lnTo>
                  <a:lnTo>
                    <a:pt x="2055019" y="202406"/>
                  </a:lnTo>
                  <a:lnTo>
                    <a:pt x="1835944" y="216694"/>
                  </a:lnTo>
                  <a:lnTo>
                    <a:pt x="1369219" y="257175"/>
                  </a:lnTo>
                  <a:lnTo>
                    <a:pt x="542925" y="35004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628;p49">
              <a:extLst>
                <a:ext uri="{FF2B5EF4-FFF2-40B4-BE49-F238E27FC236}">
                  <a16:creationId xmlns:a16="http://schemas.microsoft.com/office/drawing/2014/main" id="{714DBE1F-6E37-254F-B203-67657F88427D}"/>
                </a:ext>
              </a:extLst>
            </p:cNvPr>
            <p:cNvSpPr/>
            <p:nvPr/>
          </p:nvSpPr>
          <p:spPr>
            <a:xfrm>
              <a:off x="4152900" y="4919663"/>
              <a:ext cx="2095500" cy="352425"/>
            </a:xfrm>
            <a:custGeom>
              <a:avLst/>
              <a:gdLst/>
              <a:ahLst/>
              <a:cxnLst/>
              <a:rect l="l" t="t" r="r" b="b"/>
              <a:pathLst>
                <a:path w="2095500" h="352425" extrusionOk="0">
                  <a:moveTo>
                    <a:pt x="890588" y="300037"/>
                  </a:moveTo>
                  <a:lnTo>
                    <a:pt x="464344" y="335756"/>
                  </a:lnTo>
                  <a:lnTo>
                    <a:pt x="431006" y="342900"/>
                  </a:lnTo>
                  <a:lnTo>
                    <a:pt x="392906" y="347662"/>
                  </a:lnTo>
                  <a:lnTo>
                    <a:pt x="357188" y="352425"/>
                  </a:lnTo>
                  <a:lnTo>
                    <a:pt x="319088" y="352425"/>
                  </a:lnTo>
                  <a:lnTo>
                    <a:pt x="252413" y="350043"/>
                  </a:lnTo>
                  <a:lnTo>
                    <a:pt x="195263" y="338137"/>
                  </a:lnTo>
                  <a:lnTo>
                    <a:pt x="9525" y="300037"/>
                  </a:lnTo>
                  <a:lnTo>
                    <a:pt x="0" y="145256"/>
                  </a:lnTo>
                  <a:lnTo>
                    <a:pt x="140494" y="171450"/>
                  </a:lnTo>
                  <a:lnTo>
                    <a:pt x="264319" y="180975"/>
                  </a:lnTo>
                  <a:lnTo>
                    <a:pt x="381000" y="180975"/>
                  </a:lnTo>
                  <a:lnTo>
                    <a:pt x="466725" y="178593"/>
                  </a:lnTo>
                  <a:lnTo>
                    <a:pt x="611981" y="161925"/>
                  </a:lnTo>
                  <a:lnTo>
                    <a:pt x="1023938" y="114300"/>
                  </a:lnTo>
                  <a:lnTo>
                    <a:pt x="1500188" y="64293"/>
                  </a:lnTo>
                  <a:lnTo>
                    <a:pt x="1647825" y="45243"/>
                  </a:lnTo>
                  <a:lnTo>
                    <a:pt x="1688306" y="35718"/>
                  </a:lnTo>
                  <a:lnTo>
                    <a:pt x="1788319" y="0"/>
                  </a:lnTo>
                  <a:lnTo>
                    <a:pt x="1816894" y="0"/>
                  </a:lnTo>
                  <a:lnTo>
                    <a:pt x="1885950" y="9525"/>
                  </a:lnTo>
                  <a:lnTo>
                    <a:pt x="1943100" y="23812"/>
                  </a:lnTo>
                  <a:lnTo>
                    <a:pt x="2024063" y="50006"/>
                  </a:lnTo>
                  <a:lnTo>
                    <a:pt x="2066925" y="64293"/>
                  </a:lnTo>
                  <a:lnTo>
                    <a:pt x="2088356" y="76200"/>
                  </a:lnTo>
                  <a:lnTo>
                    <a:pt x="2095500" y="88106"/>
                  </a:lnTo>
                  <a:lnTo>
                    <a:pt x="2093119" y="109537"/>
                  </a:lnTo>
                  <a:lnTo>
                    <a:pt x="2078831" y="130968"/>
                  </a:lnTo>
                  <a:lnTo>
                    <a:pt x="2045494" y="157162"/>
                  </a:lnTo>
                  <a:lnTo>
                    <a:pt x="1988344" y="180975"/>
                  </a:lnTo>
                  <a:lnTo>
                    <a:pt x="1847850" y="204787"/>
                  </a:lnTo>
                  <a:lnTo>
                    <a:pt x="1659731" y="230981"/>
                  </a:lnTo>
                  <a:lnTo>
                    <a:pt x="1335881" y="261937"/>
                  </a:lnTo>
                  <a:lnTo>
                    <a:pt x="890588" y="30003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629;p49">
              <a:extLst>
                <a:ext uri="{FF2B5EF4-FFF2-40B4-BE49-F238E27FC236}">
                  <a16:creationId xmlns:a16="http://schemas.microsoft.com/office/drawing/2014/main" id="{2CFDCBB7-BF39-0448-825F-26B5E7CE6C6B}"/>
                </a:ext>
              </a:extLst>
            </p:cNvPr>
            <p:cNvSpPr/>
            <p:nvPr/>
          </p:nvSpPr>
          <p:spPr>
            <a:xfrm>
              <a:off x="4213225" y="5657850"/>
              <a:ext cx="2105025" cy="350838"/>
            </a:xfrm>
            <a:custGeom>
              <a:avLst/>
              <a:gdLst/>
              <a:ahLst/>
              <a:cxnLst/>
              <a:rect l="l" t="t" r="r" b="b"/>
              <a:pathLst>
                <a:path w="2105025" h="350044" extrusionOk="0">
                  <a:moveTo>
                    <a:pt x="454819" y="292894"/>
                  </a:moveTo>
                  <a:lnTo>
                    <a:pt x="35719" y="350044"/>
                  </a:lnTo>
                  <a:lnTo>
                    <a:pt x="0" y="161925"/>
                  </a:lnTo>
                  <a:lnTo>
                    <a:pt x="404813" y="128588"/>
                  </a:lnTo>
                  <a:lnTo>
                    <a:pt x="962025" y="80963"/>
                  </a:lnTo>
                  <a:lnTo>
                    <a:pt x="1495425" y="35719"/>
                  </a:lnTo>
                  <a:lnTo>
                    <a:pt x="1816894" y="0"/>
                  </a:lnTo>
                  <a:lnTo>
                    <a:pt x="1840707" y="0"/>
                  </a:lnTo>
                  <a:lnTo>
                    <a:pt x="1883569" y="7144"/>
                  </a:lnTo>
                  <a:lnTo>
                    <a:pt x="1976438" y="40481"/>
                  </a:lnTo>
                  <a:lnTo>
                    <a:pt x="2100263" y="95250"/>
                  </a:lnTo>
                  <a:lnTo>
                    <a:pt x="2105025" y="214313"/>
                  </a:lnTo>
                  <a:lnTo>
                    <a:pt x="1778794" y="221456"/>
                  </a:lnTo>
                  <a:lnTo>
                    <a:pt x="1397794" y="233363"/>
                  </a:lnTo>
                  <a:lnTo>
                    <a:pt x="869157" y="261938"/>
                  </a:lnTo>
                  <a:lnTo>
                    <a:pt x="454819" y="29289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" name="Google Shape;634;p50">
            <a:extLst>
              <a:ext uri="{FF2B5EF4-FFF2-40B4-BE49-F238E27FC236}">
                <a16:creationId xmlns:a16="http://schemas.microsoft.com/office/drawing/2014/main" id="{1EBF4AB7-6B19-3148-8B60-92366073180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6439" y="1664794"/>
            <a:ext cx="3908425" cy="434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" name="Google Shape;634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0343" y="1544476"/>
            <a:ext cx="3908425" cy="434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581" y="2875658"/>
            <a:ext cx="6841331" cy="5533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3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国語じてんの使い方を知ろう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4581" y="3479305"/>
            <a:ext cx="6841331" cy="33278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意 味 漢 開 落 着 駅 和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58072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9"/>
          <p:cNvSpPr txBox="1"/>
          <p:nvPr/>
        </p:nvSpPr>
        <p:spPr>
          <a:xfrm>
            <a:off x="6897216" y="6597352"/>
            <a:ext cx="1056180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意</a:t>
            </a:r>
            <a:endParaRPr/>
          </a:p>
        </p:txBody>
      </p:sp>
      <p:sp>
        <p:nvSpPr>
          <p:cNvPr id="507" name="Google Shape;507;p39"/>
          <p:cNvSpPr/>
          <p:nvPr/>
        </p:nvSpPr>
        <p:spPr>
          <a:xfrm>
            <a:off x="4533900" y="1390650"/>
            <a:ext cx="573088" cy="601663"/>
          </a:xfrm>
          <a:custGeom>
            <a:avLst/>
            <a:gdLst/>
            <a:ahLst/>
            <a:cxnLst/>
            <a:rect l="l" t="t" r="r" b="b"/>
            <a:pathLst>
              <a:path w="573881" h="602456" extrusionOk="0">
                <a:moveTo>
                  <a:pt x="230981" y="364331"/>
                </a:moveTo>
                <a:lnTo>
                  <a:pt x="223838" y="266700"/>
                </a:lnTo>
                <a:lnTo>
                  <a:pt x="219075" y="219075"/>
                </a:lnTo>
                <a:lnTo>
                  <a:pt x="214313" y="200025"/>
                </a:lnTo>
                <a:lnTo>
                  <a:pt x="197644" y="178594"/>
                </a:lnTo>
                <a:lnTo>
                  <a:pt x="178594" y="159544"/>
                </a:lnTo>
                <a:lnTo>
                  <a:pt x="154781" y="145256"/>
                </a:lnTo>
                <a:lnTo>
                  <a:pt x="121444" y="121444"/>
                </a:lnTo>
                <a:lnTo>
                  <a:pt x="85725" y="102394"/>
                </a:lnTo>
                <a:lnTo>
                  <a:pt x="47625" y="83344"/>
                </a:lnTo>
                <a:lnTo>
                  <a:pt x="26194" y="76200"/>
                </a:lnTo>
                <a:lnTo>
                  <a:pt x="11906" y="66675"/>
                </a:lnTo>
                <a:lnTo>
                  <a:pt x="4763" y="57150"/>
                </a:lnTo>
                <a:lnTo>
                  <a:pt x="0" y="40481"/>
                </a:lnTo>
                <a:lnTo>
                  <a:pt x="9525" y="21431"/>
                </a:lnTo>
                <a:lnTo>
                  <a:pt x="40481" y="7144"/>
                </a:lnTo>
                <a:lnTo>
                  <a:pt x="73819" y="0"/>
                </a:lnTo>
                <a:lnTo>
                  <a:pt x="192881" y="9525"/>
                </a:lnTo>
                <a:lnTo>
                  <a:pt x="364331" y="35719"/>
                </a:lnTo>
                <a:lnTo>
                  <a:pt x="433388" y="54769"/>
                </a:lnTo>
                <a:lnTo>
                  <a:pt x="514350" y="90488"/>
                </a:lnTo>
                <a:lnTo>
                  <a:pt x="559594" y="126206"/>
                </a:lnTo>
                <a:lnTo>
                  <a:pt x="571500" y="154781"/>
                </a:lnTo>
                <a:lnTo>
                  <a:pt x="573881" y="185738"/>
                </a:lnTo>
                <a:lnTo>
                  <a:pt x="561975" y="211931"/>
                </a:lnTo>
                <a:lnTo>
                  <a:pt x="528638" y="245269"/>
                </a:lnTo>
                <a:lnTo>
                  <a:pt x="504825" y="290513"/>
                </a:lnTo>
                <a:lnTo>
                  <a:pt x="478631" y="383381"/>
                </a:lnTo>
                <a:lnTo>
                  <a:pt x="466725" y="514350"/>
                </a:lnTo>
                <a:lnTo>
                  <a:pt x="466725" y="569119"/>
                </a:lnTo>
                <a:lnTo>
                  <a:pt x="233363" y="602456"/>
                </a:lnTo>
                <a:cubicBezTo>
                  <a:pt x="234157" y="581819"/>
                  <a:pt x="234950" y="561181"/>
                  <a:pt x="235744" y="540544"/>
                </a:cubicBezTo>
                <a:lnTo>
                  <a:pt x="230981" y="3643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39"/>
          <p:cNvSpPr/>
          <p:nvPr/>
        </p:nvSpPr>
        <p:spPr>
          <a:xfrm>
            <a:off x="3713163" y="3306763"/>
            <a:ext cx="587375" cy="1341437"/>
          </a:xfrm>
          <a:custGeom>
            <a:avLst/>
            <a:gdLst/>
            <a:ahLst/>
            <a:cxnLst/>
            <a:rect l="l" t="t" r="r" b="b"/>
            <a:pathLst>
              <a:path w="586696" h="1342529" extrusionOk="0">
                <a:moveTo>
                  <a:pt x="248421" y="824546"/>
                </a:moveTo>
                <a:lnTo>
                  <a:pt x="221993" y="605195"/>
                </a:lnTo>
                <a:lnTo>
                  <a:pt x="192923" y="354132"/>
                </a:lnTo>
                <a:lnTo>
                  <a:pt x="184994" y="301276"/>
                </a:lnTo>
                <a:lnTo>
                  <a:pt x="171781" y="266920"/>
                </a:lnTo>
                <a:lnTo>
                  <a:pt x="129496" y="187637"/>
                </a:lnTo>
                <a:lnTo>
                  <a:pt x="100426" y="145353"/>
                </a:lnTo>
                <a:lnTo>
                  <a:pt x="60784" y="105711"/>
                </a:lnTo>
                <a:lnTo>
                  <a:pt x="31714" y="81926"/>
                </a:lnTo>
                <a:lnTo>
                  <a:pt x="13214" y="63427"/>
                </a:lnTo>
                <a:lnTo>
                  <a:pt x="0" y="39642"/>
                </a:lnTo>
                <a:lnTo>
                  <a:pt x="2643" y="21142"/>
                </a:lnTo>
                <a:lnTo>
                  <a:pt x="13214" y="5286"/>
                </a:lnTo>
                <a:lnTo>
                  <a:pt x="34356" y="0"/>
                </a:lnTo>
                <a:lnTo>
                  <a:pt x="103068" y="13214"/>
                </a:lnTo>
                <a:lnTo>
                  <a:pt x="245778" y="47570"/>
                </a:lnTo>
                <a:lnTo>
                  <a:pt x="343561" y="73998"/>
                </a:lnTo>
                <a:lnTo>
                  <a:pt x="380560" y="237850"/>
                </a:lnTo>
                <a:lnTo>
                  <a:pt x="451915" y="570839"/>
                </a:lnTo>
                <a:lnTo>
                  <a:pt x="475700" y="729406"/>
                </a:lnTo>
                <a:lnTo>
                  <a:pt x="520627" y="1107323"/>
                </a:lnTo>
                <a:lnTo>
                  <a:pt x="586696" y="1231533"/>
                </a:lnTo>
                <a:lnTo>
                  <a:pt x="549697" y="1276460"/>
                </a:lnTo>
                <a:lnTo>
                  <a:pt x="515341" y="1310816"/>
                </a:lnTo>
                <a:lnTo>
                  <a:pt x="486271" y="1334601"/>
                </a:lnTo>
                <a:lnTo>
                  <a:pt x="454557" y="1342529"/>
                </a:lnTo>
                <a:lnTo>
                  <a:pt x="406988" y="1331958"/>
                </a:lnTo>
                <a:lnTo>
                  <a:pt x="359418" y="1305531"/>
                </a:lnTo>
                <a:lnTo>
                  <a:pt x="319776" y="1265889"/>
                </a:lnTo>
                <a:lnTo>
                  <a:pt x="295991" y="1226247"/>
                </a:lnTo>
                <a:lnTo>
                  <a:pt x="288063" y="1170749"/>
                </a:lnTo>
                <a:lnTo>
                  <a:pt x="248421" y="82454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39"/>
          <p:cNvSpPr/>
          <p:nvPr/>
        </p:nvSpPr>
        <p:spPr>
          <a:xfrm>
            <a:off x="3068638" y="4878388"/>
            <a:ext cx="479425" cy="1155700"/>
          </a:xfrm>
          <a:custGeom>
            <a:avLst/>
            <a:gdLst/>
            <a:ahLst/>
            <a:cxnLst/>
            <a:rect l="l" t="t" r="r" b="b"/>
            <a:pathLst>
              <a:path w="478632" h="1154907" extrusionOk="0">
                <a:moveTo>
                  <a:pt x="9525" y="947738"/>
                </a:moveTo>
                <a:lnTo>
                  <a:pt x="0" y="854869"/>
                </a:lnTo>
                <a:lnTo>
                  <a:pt x="4763" y="769144"/>
                </a:lnTo>
                <a:lnTo>
                  <a:pt x="16669" y="726282"/>
                </a:lnTo>
                <a:lnTo>
                  <a:pt x="38100" y="688182"/>
                </a:lnTo>
                <a:lnTo>
                  <a:pt x="119063" y="588169"/>
                </a:lnTo>
                <a:lnTo>
                  <a:pt x="202407" y="459582"/>
                </a:lnTo>
                <a:lnTo>
                  <a:pt x="285750" y="304800"/>
                </a:lnTo>
                <a:lnTo>
                  <a:pt x="371475" y="123825"/>
                </a:lnTo>
                <a:lnTo>
                  <a:pt x="404813" y="38100"/>
                </a:lnTo>
                <a:lnTo>
                  <a:pt x="414338" y="11907"/>
                </a:lnTo>
                <a:lnTo>
                  <a:pt x="426244" y="4763"/>
                </a:lnTo>
                <a:lnTo>
                  <a:pt x="438150" y="0"/>
                </a:lnTo>
                <a:lnTo>
                  <a:pt x="459582" y="2382"/>
                </a:lnTo>
                <a:lnTo>
                  <a:pt x="471488" y="9525"/>
                </a:lnTo>
                <a:lnTo>
                  <a:pt x="478632" y="30957"/>
                </a:lnTo>
                <a:lnTo>
                  <a:pt x="471488" y="130969"/>
                </a:lnTo>
                <a:lnTo>
                  <a:pt x="435769" y="316707"/>
                </a:lnTo>
                <a:lnTo>
                  <a:pt x="359569" y="626269"/>
                </a:lnTo>
                <a:lnTo>
                  <a:pt x="300038" y="835819"/>
                </a:lnTo>
                <a:lnTo>
                  <a:pt x="252413" y="978694"/>
                </a:lnTo>
                <a:lnTo>
                  <a:pt x="200025" y="1083469"/>
                </a:lnTo>
                <a:lnTo>
                  <a:pt x="169069" y="1119188"/>
                </a:lnTo>
                <a:lnTo>
                  <a:pt x="145257" y="1138238"/>
                </a:lnTo>
                <a:lnTo>
                  <a:pt x="114300" y="1150144"/>
                </a:lnTo>
                <a:lnTo>
                  <a:pt x="90488" y="1154907"/>
                </a:lnTo>
                <a:lnTo>
                  <a:pt x="61913" y="1150144"/>
                </a:lnTo>
                <a:lnTo>
                  <a:pt x="40482" y="1133475"/>
                </a:lnTo>
                <a:lnTo>
                  <a:pt x="33338" y="1107282"/>
                </a:lnTo>
                <a:lnTo>
                  <a:pt x="9525" y="9477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39"/>
          <p:cNvSpPr/>
          <p:nvPr/>
        </p:nvSpPr>
        <p:spPr>
          <a:xfrm>
            <a:off x="4752975" y="4637088"/>
            <a:ext cx="528638" cy="673100"/>
          </a:xfrm>
          <a:custGeom>
            <a:avLst/>
            <a:gdLst/>
            <a:ahLst/>
            <a:cxnLst/>
            <a:rect l="l" t="t" r="r" b="b"/>
            <a:pathLst>
              <a:path w="528638" h="673894" extrusionOk="0">
                <a:moveTo>
                  <a:pt x="200025" y="414337"/>
                </a:moveTo>
                <a:lnTo>
                  <a:pt x="154781" y="350044"/>
                </a:lnTo>
                <a:lnTo>
                  <a:pt x="119063" y="285750"/>
                </a:lnTo>
                <a:lnTo>
                  <a:pt x="76200" y="202406"/>
                </a:lnTo>
                <a:lnTo>
                  <a:pt x="38100" y="116681"/>
                </a:lnTo>
                <a:lnTo>
                  <a:pt x="14288" y="64294"/>
                </a:lnTo>
                <a:lnTo>
                  <a:pt x="2381" y="38100"/>
                </a:lnTo>
                <a:lnTo>
                  <a:pt x="0" y="19050"/>
                </a:lnTo>
                <a:lnTo>
                  <a:pt x="7144" y="4762"/>
                </a:lnTo>
                <a:lnTo>
                  <a:pt x="26194" y="0"/>
                </a:lnTo>
                <a:lnTo>
                  <a:pt x="59531" y="9525"/>
                </a:lnTo>
                <a:lnTo>
                  <a:pt x="100013" y="54769"/>
                </a:lnTo>
                <a:lnTo>
                  <a:pt x="169069" y="111919"/>
                </a:lnTo>
                <a:lnTo>
                  <a:pt x="233363" y="154781"/>
                </a:lnTo>
                <a:lnTo>
                  <a:pt x="271463" y="176212"/>
                </a:lnTo>
                <a:lnTo>
                  <a:pt x="307181" y="188119"/>
                </a:lnTo>
                <a:lnTo>
                  <a:pt x="345281" y="192881"/>
                </a:lnTo>
                <a:lnTo>
                  <a:pt x="400050" y="188119"/>
                </a:lnTo>
                <a:lnTo>
                  <a:pt x="473869" y="169069"/>
                </a:lnTo>
                <a:lnTo>
                  <a:pt x="492919" y="159544"/>
                </a:lnTo>
                <a:lnTo>
                  <a:pt x="511969" y="161925"/>
                </a:lnTo>
                <a:lnTo>
                  <a:pt x="519113" y="176212"/>
                </a:lnTo>
                <a:lnTo>
                  <a:pt x="528638" y="350044"/>
                </a:lnTo>
                <a:lnTo>
                  <a:pt x="523875" y="504825"/>
                </a:lnTo>
                <a:lnTo>
                  <a:pt x="519113" y="588169"/>
                </a:lnTo>
                <a:lnTo>
                  <a:pt x="504825" y="654844"/>
                </a:lnTo>
                <a:lnTo>
                  <a:pt x="497681" y="666750"/>
                </a:lnTo>
                <a:lnTo>
                  <a:pt x="483394" y="673894"/>
                </a:lnTo>
                <a:lnTo>
                  <a:pt x="445294" y="669131"/>
                </a:lnTo>
                <a:lnTo>
                  <a:pt x="378619" y="623887"/>
                </a:lnTo>
                <a:lnTo>
                  <a:pt x="295275" y="547687"/>
                </a:lnTo>
                <a:lnTo>
                  <a:pt x="200025" y="41433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39"/>
          <p:cNvSpPr/>
          <p:nvPr/>
        </p:nvSpPr>
        <p:spPr>
          <a:xfrm>
            <a:off x="6192838" y="4600575"/>
            <a:ext cx="781050" cy="757238"/>
          </a:xfrm>
          <a:custGeom>
            <a:avLst/>
            <a:gdLst/>
            <a:ahLst/>
            <a:cxnLst/>
            <a:rect l="l" t="t" r="r" b="b"/>
            <a:pathLst>
              <a:path w="781050" h="757238" extrusionOk="0">
                <a:moveTo>
                  <a:pt x="464344" y="521494"/>
                </a:moveTo>
                <a:lnTo>
                  <a:pt x="381000" y="404813"/>
                </a:lnTo>
                <a:lnTo>
                  <a:pt x="295275" y="311944"/>
                </a:lnTo>
                <a:lnTo>
                  <a:pt x="230982" y="240506"/>
                </a:lnTo>
                <a:lnTo>
                  <a:pt x="164307" y="180975"/>
                </a:lnTo>
                <a:lnTo>
                  <a:pt x="59532" y="92869"/>
                </a:lnTo>
                <a:lnTo>
                  <a:pt x="23813" y="59531"/>
                </a:lnTo>
                <a:lnTo>
                  <a:pt x="9525" y="47625"/>
                </a:lnTo>
                <a:lnTo>
                  <a:pt x="0" y="35719"/>
                </a:lnTo>
                <a:lnTo>
                  <a:pt x="0" y="14288"/>
                </a:lnTo>
                <a:lnTo>
                  <a:pt x="7144" y="4763"/>
                </a:lnTo>
                <a:lnTo>
                  <a:pt x="30957" y="0"/>
                </a:lnTo>
                <a:lnTo>
                  <a:pt x="92869" y="19050"/>
                </a:lnTo>
                <a:lnTo>
                  <a:pt x="280988" y="100013"/>
                </a:lnTo>
                <a:lnTo>
                  <a:pt x="476250" y="188119"/>
                </a:lnTo>
                <a:lnTo>
                  <a:pt x="559594" y="230981"/>
                </a:lnTo>
                <a:lnTo>
                  <a:pt x="590550" y="257175"/>
                </a:lnTo>
                <a:lnTo>
                  <a:pt x="633413" y="304800"/>
                </a:lnTo>
                <a:lnTo>
                  <a:pt x="681038" y="371475"/>
                </a:lnTo>
                <a:lnTo>
                  <a:pt x="731044" y="473869"/>
                </a:lnTo>
                <a:lnTo>
                  <a:pt x="769144" y="585788"/>
                </a:lnTo>
                <a:lnTo>
                  <a:pt x="781050" y="631031"/>
                </a:lnTo>
                <a:lnTo>
                  <a:pt x="778669" y="669131"/>
                </a:lnTo>
                <a:lnTo>
                  <a:pt x="766763" y="702469"/>
                </a:lnTo>
                <a:lnTo>
                  <a:pt x="754857" y="726281"/>
                </a:lnTo>
                <a:lnTo>
                  <a:pt x="740569" y="742950"/>
                </a:lnTo>
                <a:lnTo>
                  <a:pt x="723900" y="754856"/>
                </a:lnTo>
                <a:lnTo>
                  <a:pt x="690563" y="757238"/>
                </a:lnTo>
                <a:lnTo>
                  <a:pt x="642938" y="742950"/>
                </a:lnTo>
                <a:lnTo>
                  <a:pt x="607219" y="719138"/>
                </a:lnTo>
                <a:lnTo>
                  <a:pt x="569119" y="692944"/>
                </a:lnTo>
                <a:lnTo>
                  <a:pt x="554832" y="676275"/>
                </a:lnTo>
                <a:lnTo>
                  <a:pt x="531019" y="623888"/>
                </a:lnTo>
                <a:lnTo>
                  <a:pt x="464344" y="52149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39"/>
          <p:cNvSpPr/>
          <p:nvPr/>
        </p:nvSpPr>
        <p:spPr>
          <a:xfrm>
            <a:off x="3975100" y="4819650"/>
            <a:ext cx="2740025" cy="1177925"/>
          </a:xfrm>
          <a:custGeom>
            <a:avLst/>
            <a:gdLst/>
            <a:ahLst/>
            <a:cxnLst/>
            <a:rect l="l" t="t" r="r" b="b"/>
            <a:pathLst>
              <a:path w="2740025" h="1177925" extrusionOk="0">
                <a:moveTo>
                  <a:pt x="1203325" y="841375"/>
                </a:moveTo>
                <a:lnTo>
                  <a:pt x="1390650" y="876300"/>
                </a:lnTo>
                <a:lnTo>
                  <a:pt x="1577975" y="904875"/>
                </a:lnTo>
                <a:lnTo>
                  <a:pt x="1762125" y="923925"/>
                </a:lnTo>
                <a:lnTo>
                  <a:pt x="1860550" y="927100"/>
                </a:lnTo>
                <a:lnTo>
                  <a:pt x="1962150" y="917575"/>
                </a:lnTo>
                <a:lnTo>
                  <a:pt x="2044700" y="898525"/>
                </a:lnTo>
                <a:lnTo>
                  <a:pt x="2619375" y="908050"/>
                </a:lnTo>
                <a:lnTo>
                  <a:pt x="2689225" y="936625"/>
                </a:lnTo>
                <a:lnTo>
                  <a:pt x="2711450" y="952500"/>
                </a:lnTo>
                <a:lnTo>
                  <a:pt x="2727325" y="974725"/>
                </a:lnTo>
                <a:lnTo>
                  <a:pt x="2736850" y="1003300"/>
                </a:lnTo>
                <a:lnTo>
                  <a:pt x="2740025" y="1035050"/>
                </a:lnTo>
                <a:lnTo>
                  <a:pt x="2720975" y="1082675"/>
                </a:lnTo>
                <a:lnTo>
                  <a:pt x="2695575" y="1104900"/>
                </a:lnTo>
                <a:lnTo>
                  <a:pt x="2644775" y="1130300"/>
                </a:lnTo>
                <a:lnTo>
                  <a:pt x="2559050" y="1149350"/>
                </a:lnTo>
                <a:lnTo>
                  <a:pt x="2387600" y="1165225"/>
                </a:lnTo>
                <a:lnTo>
                  <a:pt x="2197100" y="1171575"/>
                </a:lnTo>
                <a:lnTo>
                  <a:pt x="1930400" y="1177925"/>
                </a:lnTo>
                <a:lnTo>
                  <a:pt x="1743075" y="1171575"/>
                </a:lnTo>
                <a:lnTo>
                  <a:pt x="1485900" y="1146175"/>
                </a:lnTo>
                <a:lnTo>
                  <a:pt x="1308100" y="1117600"/>
                </a:lnTo>
                <a:lnTo>
                  <a:pt x="1092200" y="1063625"/>
                </a:lnTo>
                <a:lnTo>
                  <a:pt x="904875" y="993775"/>
                </a:lnTo>
                <a:lnTo>
                  <a:pt x="727075" y="904875"/>
                </a:lnTo>
                <a:lnTo>
                  <a:pt x="584200" y="815975"/>
                </a:lnTo>
                <a:lnTo>
                  <a:pt x="444500" y="708025"/>
                </a:lnTo>
                <a:lnTo>
                  <a:pt x="330200" y="590550"/>
                </a:lnTo>
                <a:lnTo>
                  <a:pt x="247650" y="495300"/>
                </a:lnTo>
                <a:lnTo>
                  <a:pt x="146050" y="352425"/>
                </a:lnTo>
                <a:lnTo>
                  <a:pt x="69850" y="209550"/>
                </a:lnTo>
                <a:lnTo>
                  <a:pt x="31750" y="120650"/>
                </a:lnTo>
                <a:lnTo>
                  <a:pt x="12700" y="69850"/>
                </a:lnTo>
                <a:lnTo>
                  <a:pt x="0" y="28575"/>
                </a:lnTo>
                <a:lnTo>
                  <a:pt x="6350" y="6350"/>
                </a:lnTo>
                <a:lnTo>
                  <a:pt x="22225" y="0"/>
                </a:lnTo>
                <a:lnTo>
                  <a:pt x="38100" y="0"/>
                </a:lnTo>
                <a:lnTo>
                  <a:pt x="50800" y="3175"/>
                </a:lnTo>
                <a:lnTo>
                  <a:pt x="66675" y="19050"/>
                </a:lnTo>
                <a:lnTo>
                  <a:pt x="127000" y="149225"/>
                </a:lnTo>
                <a:lnTo>
                  <a:pt x="225425" y="295275"/>
                </a:lnTo>
                <a:lnTo>
                  <a:pt x="358775" y="428625"/>
                </a:lnTo>
                <a:lnTo>
                  <a:pt x="530225" y="561975"/>
                </a:lnTo>
                <a:lnTo>
                  <a:pt x="685800" y="657225"/>
                </a:lnTo>
                <a:lnTo>
                  <a:pt x="908050" y="752475"/>
                </a:lnTo>
                <a:lnTo>
                  <a:pt x="1203325" y="8413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39"/>
          <p:cNvSpPr/>
          <p:nvPr/>
        </p:nvSpPr>
        <p:spPr>
          <a:xfrm>
            <a:off x="3476625" y="1757363"/>
            <a:ext cx="2803525" cy="495300"/>
          </a:xfrm>
          <a:custGeom>
            <a:avLst/>
            <a:gdLst/>
            <a:ahLst/>
            <a:cxnLst/>
            <a:rect l="l" t="t" r="r" b="b"/>
            <a:pathLst>
              <a:path w="2803775" h="496142" extrusionOk="0">
                <a:moveTo>
                  <a:pt x="839402" y="386529"/>
                </a:moveTo>
                <a:lnTo>
                  <a:pt x="637484" y="421144"/>
                </a:lnTo>
                <a:lnTo>
                  <a:pt x="499026" y="447105"/>
                </a:lnTo>
                <a:lnTo>
                  <a:pt x="392298" y="478835"/>
                </a:lnTo>
                <a:lnTo>
                  <a:pt x="354799" y="490373"/>
                </a:lnTo>
                <a:lnTo>
                  <a:pt x="331722" y="496142"/>
                </a:lnTo>
                <a:lnTo>
                  <a:pt x="302877" y="493257"/>
                </a:lnTo>
                <a:lnTo>
                  <a:pt x="262493" y="475950"/>
                </a:lnTo>
                <a:lnTo>
                  <a:pt x="173072" y="403836"/>
                </a:lnTo>
                <a:lnTo>
                  <a:pt x="103843" y="334607"/>
                </a:lnTo>
                <a:lnTo>
                  <a:pt x="49037" y="265378"/>
                </a:lnTo>
                <a:lnTo>
                  <a:pt x="20192" y="227879"/>
                </a:lnTo>
                <a:lnTo>
                  <a:pt x="0" y="199034"/>
                </a:lnTo>
                <a:lnTo>
                  <a:pt x="0" y="178842"/>
                </a:lnTo>
                <a:lnTo>
                  <a:pt x="5769" y="164419"/>
                </a:lnTo>
                <a:lnTo>
                  <a:pt x="23076" y="161535"/>
                </a:lnTo>
                <a:lnTo>
                  <a:pt x="60575" y="173073"/>
                </a:lnTo>
                <a:lnTo>
                  <a:pt x="121151" y="210572"/>
                </a:lnTo>
                <a:lnTo>
                  <a:pt x="175957" y="236533"/>
                </a:lnTo>
                <a:lnTo>
                  <a:pt x="233648" y="250956"/>
                </a:lnTo>
                <a:lnTo>
                  <a:pt x="302877" y="265378"/>
                </a:lnTo>
                <a:lnTo>
                  <a:pt x="366337" y="268263"/>
                </a:lnTo>
                <a:lnTo>
                  <a:pt x="496141" y="256725"/>
                </a:lnTo>
                <a:lnTo>
                  <a:pt x="1289390" y="175958"/>
                </a:lnTo>
                <a:lnTo>
                  <a:pt x="1531692" y="155766"/>
                </a:lnTo>
                <a:lnTo>
                  <a:pt x="2249943" y="69229"/>
                </a:lnTo>
                <a:lnTo>
                  <a:pt x="2362440" y="49038"/>
                </a:lnTo>
                <a:lnTo>
                  <a:pt x="2417247" y="31730"/>
                </a:lnTo>
                <a:lnTo>
                  <a:pt x="2469168" y="0"/>
                </a:lnTo>
                <a:lnTo>
                  <a:pt x="2498014" y="0"/>
                </a:lnTo>
                <a:lnTo>
                  <a:pt x="2573012" y="2885"/>
                </a:lnTo>
                <a:lnTo>
                  <a:pt x="2665317" y="20192"/>
                </a:lnTo>
                <a:lnTo>
                  <a:pt x="2714354" y="40384"/>
                </a:lnTo>
                <a:lnTo>
                  <a:pt x="2740315" y="57691"/>
                </a:lnTo>
                <a:lnTo>
                  <a:pt x="2772045" y="77883"/>
                </a:lnTo>
                <a:lnTo>
                  <a:pt x="2789352" y="95190"/>
                </a:lnTo>
                <a:lnTo>
                  <a:pt x="2800891" y="126920"/>
                </a:lnTo>
                <a:lnTo>
                  <a:pt x="2803775" y="164419"/>
                </a:lnTo>
                <a:lnTo>
                  <a:pt x="2803775" y="199034"/>
                </a:lnTo>
                <a:lnTo>
                  <a:pt x="2795122" y="219226"/>
                </a:lnTo>
                <a:lnTo>
                  <a:pt x="2757623" y="233648"/>
                </a:lnTo>
                <a:lnTo>
                  <a:pt x="2702816" y="242302"/>
                </a:lnTo>
                <a:lnTo>
                  <a:pt x="2065332" y="268263"/>
                </a:lnTo>
                <a:lnTo>
                  <a:pt x="1863414" y="285570"/>
                </a:lnTo>
                <a:lnTo>
                  <a:pt x="1765340" y="279801"/>
                </a:lnTo>
                <a:lnTo>
                  <a:pt x="1632651" y="288455"/>
                </a:lnTo>
                <a:lnTo>
                  <a:pt x="839402" y="38652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39"/>
          <p:cNvSpPr/>
          <p:nvPr/>
        </p:nvSpPr>
        <p:spPr>
          <a:xfrm>
            <a:off x="3979863" y="2095500"/>
            <a:ext cx="457200" cy="665163"/>
          </a:xfrm>
          <a:custGeom>
            <a:avLst/>
            <a:gdLst/>
            <a:ahLst/>
            <a:cxnLst/>
            <a:rect l="l" t="t" r="r" b="b"/>
            <a:pathLst>
              <a:path w="457200" h="664369" extrusionOk="0">
                <a:moveTo>
                  <a:pt x="109537" y="400050"/>
                </a:moveTo>
                <a:lnTo>
                  <a:pt x="73819" y="335756"/>
                </a:lnTo>
                <a:lnTo>
                  <a:pt x="52387" y="290513"/>
                </a:lnTo>
                <a:lnTo>
                  <a:pt x="30956" y="228600"/>
                </a:lnTo>
                <a:lnTo>
                  <a:pt x="14287" y="178594"/>
                </a:lnTo>
                <a:lnTo>
                  <a:pt x="9525" y="138113"/>
                </a:lnTo>
                <a:lnTo>
                  <a:pt x="4762" y="100013"/>
                </a:lnTo>
                <a:lnTo>
                  <a:pt x="0" y="0"/>
                </a:lnTo>
                <a:lnTo>
                  <a:pt x="109537" y="78581"/>
                </a:lnTo>
                <a:lnTo>
                  <a:pt x="159544" y="126206"/>
                </a:lnTo>
                <a:lnTo>
                  <a:pt x="250031" y="190500"/>
                </a:lnTo>
                <a:lnTo>
                  <a:pt x="347662" y="254794"/>
                </a:lnTo>
                <a:lnTo>
                  <a:pt x="383381" y="278606"/>
                </a:lnTo>
                <a:lnTo>
                  <a:pt x="397669" y="295275"/>
                </a:lnTo>
                <a:lnTo>
                  <a:pt x="419100" y="326231"/>
                </a:lnTo>
                <a:lnTo>
                  <a:pt x="440531" y="378619"/>
                </a:lnTo>
                <a:lnTo>
                  <a:pt x="452437" y="445294"/>
                </a:lnTo>
                <a:lnTo>
                  <a:pt x="457200" y="526256"/>
                </a:lnTo>
                <a:lnTo>
                  <a:pt x="450056" y="595313"/>
                </a:lnTo>
                <a:lnTo>
                  <a:pt x="433387" y="645319"/>
                </a:lnTo>
                <a:lnTo>
                  <a:pt x="416719" y="657225"/>
                </a:lnTo>
                <a:lnTo>
                  <a:pt x="373856" y="664369"/>
                </a:lnTo>
                <a:lnTo>
                  <a:pt x="330994" y="659606"/>
                </a:lnTo>
                <a:lnTo>
                  <a:pt x="283369" y="635794"/>
                </a:lnTo>
                <a:lnTo>
                  <a:pt x="240506" y="588169"/>
                </a:lnTo>
                <a:lnTo>
                  <a:pt x="109537" y="4000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39"/>
          <p:cNvSpPr/>
          <p:nvPr/>
        </p:nvSpPr>
        <p:spPr>
          <a:xfrm>
            <a:off x="5205413" y="2000250"/>
            <a:ext cx="508000" cy="744538"/>
          </a:xfrm>
          <a:custGeom>
            <a:avLst/>
            <a:gdLst/>
            <a:ahLst/>
            <a:cxnLst/>
            <a:rect l="l" t="t" r="r" b="b"/>
            <a:pathLst>
              <a:path w="507206" h="745331" extrusionOk="0">
                <a:moveTo>
                  <a:pt x="71437" y="516731"/>
                </a:moveTo>
                <a:lnTo>
                  <a:pt x="152400" y="319088"/>
                </a:lnTo>
                <a:lnTo>
                  <a:pt x="178593" y="245269"/>
                </a:lnTo>
                <a:lnTo>
                  <a:pt x="188118" y="214313"/>
                </a:lnTo>
                <a:lnTo>
                  <a:pt x="190500" y="185738"/>
                </a:lnTo>
                <a:lnTo>
                  <a:pt x="190500" y="147638"/>
                </a:lnTo>
                <a:lnTo>
                  <a:pt x="180975" y="116681"/>
                </a:lnTo>
                <a:lnTo>
                  <a:pt x="140493" y="26194"/>
                </a:lnTo>
                <a:lnTo>
                  <a:pt x="297656" y="0"/>
                </a:lnTo>
                <a:lnTo>
                  <a:pt x="369093" y="42863"/>
                </a:lnTo>
                <a:lnTo>
                  <a:pt x="428625" y="73819"/>
                </a:lnTo>
                <a:lnTo>
                  <a:pt x="452437" y="90488"/>
                </a:lnTo>
                <a:lnTo>
                  <a:pt x="476250" y="111919"/>
                </a:lnTo>
                <a:lnTo>
                  <a:pt x="495300" y="135731"/>
                </a:lnTo>
                <a:lnTo>
                  <a:pt x="507206" y="166688"/>
                </a:lnTo>
                <a:lnTo>
                  <a:pt x="507206" y="207169"/>
                </a:lnTo>
                <a:lnTo>
                  <a:pt x="490537" y="250031"/>
                </a:lnTo>
                <a:lnTo>
                  <a:pt x="440531" y="319088"/>
                </a:lnTo>
                <a:lnTo>
                  <a:pt x="330993" y="459581"/>
                </a:lnTo>
                <a:lnTo>
                  <a:pt x="159543" y="676275"/>
                </a:lnTo>
                <a:lnTo>
                  <a:pt x="114300" y="735806"/>
                </a:lnTo>
                <a:lnTo>
                  <a:pt x="0" y="745331"/>
                </a:lnTo>
                <a:lnTo>
                  <a:pt x="19050" y="681038"/>
                </a:lnTo>
                <a:lnTo>
                  <a:pt x="71437" y="516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39"/>
          <p:cNvSpPr/>
          <p:nvPr/>
        </p:nvSpPr>
        <p:spPr>
          <a:xfrm>
            <a:off x="2771775" y="2562225"/>
            <a:ext cx="4410075" cy="666750"/>
          </a:xfrm>
          <a:custGeom>
            <a:avLst/>
            <a:gdLst/>
            <a:ahLst/>
            <a:cxnLst/>
            <a:rect l="l" t="t" r="r" b="b"/>
            <a:pathLst>
              <a:path w="4410075" h="666750" extrusionOk="0">
                <a:moveTo>
                  <a:pt x="1447800" y="419100"/>
                </a:moveTo>
                <a:lnTo>
                  <a:pt x="990600" y="490538"/>
                </a:lnTo>
                <a:lnTo>
                  <a:pt x="757238" y="542925"/>
                </a:lnTo>
                <a:lnTo>
                  <a:pt x="528638" y="609600"/>
                </a:lnTo>
                <a:lnTo>
                  <a:pt x="357188" y="666750"/>
                </a:lnTo>
                <a:lnTo>
                  <a:pt x="319088" y="666750"/>
                </a:lnTo>
                <a:lnTo>
                  <a:pt x="257175" y="633413"/>
                </a:lnTo>
                <a:lnTo>
                  <a:pt x="166688" y="547688"/>
                </a:lnTo>
                <a:lnTo>
                  <a:pt x="80963" y="438150"/>
                </a:lnTo>
                <a:lnTo>
                  <a:pt x="23813" y="342900"/>
                </a:lnTo>
                <a:lnTo>
                  <a:pt x="0" y="280988"/>
                </a:lnTo>
                <a:lnTo>
                  <a:pt x="0" y="266700"/>
                </a:lnTo>
                <a:lnTo>
                  <a:pt x="9525" y="257175"/>
                </a:lnTo>
                <a:lnTo>
                  <a:pt x="38100" y="247650"/>
                </a:lnTo>
                <a:lnTo>
                  <a:pt x="71438" y="261938"/>
                </a:lnTo>
                <a:lnTo>
                  <a:pt x="128588" y="319088"/>
                </a:lnTo>
                <a:lnTo>
                  <a:pt x="171450" y="338138"/>
                </a:lnTo>
                <a:lnTo>
                  <a:pt x="242888" y="366713"/>
                </a:lnTo>
                <a:lnTo>
                  <a:pt x="304800" y="376238"/>
                </a:lnTo>
                <a:lnTo>
                  <a:pt x="395288" y="385763"/>
                </a:lnTo>
                <a:lnTo>
                  <a:pt x="585788" y="366713"/>
                </a:lnTo>
                <a:lnTo>
                  <a:pt x="947738" y="309563"/>
                </a:lnTo>
                <a:lnTo>
                  <a:pt x="1595438" y="219075"/>
                </a:lnTo>
                <a:lnTo>
                  <a:pt x="2352675" y="142875"/>
                </a:lnTo>
                <a:lnTo>
                  <a:pt x="2690813" y="123825"/>
                </a:lnTo>
                <a:lnTo>
                  <a:pt x="3305175" y="85725"/>
                </a:lnTo>
                <a:lnTo>
                  <a:pt x="3700463" y="61913"/>
                </a:lnTo>
                <a:lnTo>
                  <a:pt x="3786188" y="47625"/>
                </a:lnTo>
                <a:lnTo>
                  <a:pt x="3843338" y="23813"/>
                </a:lnTo>
                <a:lnTo>
                  <a:pt x="3862388" y="4763"/>
                </a:lnTo>
                <a:lnTo>
                  <a:pt x="3929063" y="0"/>
                </a:lnTo>
                <a:lnTo>
                  <a:pt x="4076700" y="14288"/>
                </a:lnTo>
                <a:lnTo>
                  <a:pt x="4219575" y="47625"/>
                </a:lnTo>
                <a:lnTo>
                  <a:pt x="4300538" y="90488"/>
                </a:lnTo>
                <a:lnTo>
                  <a:pt x="4348163" y="123825"/>
                </a:lnTo>
                <a:lnTo>
                  <a:pt x="4376738" y="147638"/>
                </a:lnTo>
                <a:lnTo>
                  <a:pt x="4405313" y="195263"/>
                </a:lnTo>
                <a:lnTo>
                  <a:pt x="4410075" y="238125"/>
                </a:lnTo>
                <a:lnTo>
                  <a:pt x="4391025" y="285750"/>
                </a:lnTo>
                <a:lnTo>
                  <a:pt x="4362450" y="304800"/>
                </a:lnTo>
                <a:lnTo>
                  <a:pt x="4076700" y="295275"/>
                </a:lnTo>
                <a:lnTo>
                  <a:pt x="3476625" y="280988"/>
                </a:lnTo>
                <a:lnTo>
                  <a:pt x="2724150" y="290513"/>
                </a:lnTo>
                <a:lnTo>
                  <a:pt x="2157413" y="333375"/>
                </a:lnTo>
                <a:lnTo>
                  <a:pt x="1447800" y="4191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39"/>
          <p:cNvSpPr/>
          <p:nvPr/>
        </p:nvSpPr>
        <p:spPr>
          <a:xfrm>
            <a:off x="3965575" y="3121025"/>
            <a:ext cx="2320925" cy="1450975"/>
          </a:xfrm>
          <a:custGeom>
            <a:avLst/>
            <a:gdLst/>
            <a:ahLst/>
            <a:cxnLst/>
            <a:rect l="l" t="t" r="r" b="b"/>
            <a:pathLst>
              <a:path w="2320925" h="1450975" extrusionOk="0">
                <a:moveTo>
                  <a:pt x="812800" y="339725"/>
                </a:moveTo>
                <a:lnTo>
                  <a:pt x="320675" y="396875"/>
                </a:lnTo>
                <a:lnTo>
                  <a:pt x="98425" y="431800"/>
                </a:lnTo>
                <a:lnTo>
                  <a:pt x="0" y="273050"/>
                </a:lnTo>
                <a:lnTo>
                  <a:pt x="120650" y="254000"/>
                </a:lnTo>
                <a:lnTo>
                  <a:pt x="466725" y="215900"/>
                </a:lnTo>
                <a:lnTo>
                  <a:pt x="1276350" y="117475"/>
                </a:lnTo>
                <a:lnTo>
                  <a:pt x="1762125" y="66675"/>
                </a:lnTo>
                <a:lnTo>
                  <a:pt x="1819275" y="57150"/>
                </a:lnTo>
                <a:lnTo>
                  <a:pt x="1866900" y="44450"/>
                </a:lnTo>
                <a:lnTo>
                  <a:pt x="1920875" y="22225"/>
                </a:lnTo>
                <a:lnTo>
                  <a:pt x="1943100" y="9525"/>
                </a:lnTo>
                <a:lnTo>
                  <a:pt x="1952625" y="3175"/>
                </a:lnTo>
                <a:lnTo>
                  <a:pt x="1971675" y="0"/>
                </a:lnTo>
                <a:lnTo>
                  <a:pt x="2092325" y="76200"/>
                </a:lnTo>
                <a:lnTo>
                  <a:pt x="2270125" y="209550"/>
                </a:lnTo>
                <a:lnTo>
                  <a:pt x="2295525" y="231775"/>
                </a:lnTo>
                <a:lnTo>
                  <a:pt x="2314575" y="247650"/>
                </a:lnTo>
                <a:lnTo>
                  <a:pt x="2320925" y="273050"/>
                </a:lnTo>
                <a:lnTo>
                  <a:pt x="2317750" y="307975"/>
                </a:lnTo>
                <a:lnTo>
                  <a:pt x="2301875" y="333375"/>
                </a:lnTo>
                <a:lnTo>
                  <a:pt x="2266950" y="368300"/>
                </a:lnTo>
                <a:lnTo>
                  <a:pt x="2241550" y="403225"/>
                </a:lnTo>
                <a:lnTo>
                  <a:pt x="2225675" y="460375"/>
                </a:lnTo>
                <a:lnTo>
                  <a:pt x="2139950" y="882650"/>
                </a:lnTo>
                <a:lnTo>
                  <a:pt x="2060575" y="1244600"/>
                </a:lnTo>
                <a:lnTo>
                  <a:pt x="2019300" y="1387475"/>
                </a:lnTo>
                <a:lnTo>
                  <a:pt x="1990725" y="1431925"/>
                </a:lnTo>
                <a:lnTo>
                  <a:pt x="1965325" y="1450975"/>
                </a:lnTo>
                <a:lnTo>
                  <a:pt x="1939925" y="1450975"/>
                </a:lnTo>
                <a:lnTo>
                  <a:pt x="1917700" y="1444625"/>
                </a:lnTo>
                <a:lnTo>
                  <a:pt x="1854200" y="1200150"/>
                </a:lnTo>
                <a:lnTo>
                  <a:pt x="1870075" y="1050925"/>
                </a:lnTo>
                <a:lnTo>
                  <a:pt x="1914525" y="730250"/>
                </a:lnTo>
                <a:lnTo>
                  <a:pt x="1924050" y="587375"/>
                </a:lnTo>
                <a:lnTo>
                  <a:pt x="1933575" y="295275"/>
                </a:lnTo>
                <a:lnTo>
                  <a:pt x="1930400" y="285750"/>
                </a:lnTo>
                <a:lnTo>
                  <a:pt x="1908175" y="257175"/>
                </a:lnTo>
                <a:lnTo>
                  <a:pt x="1876425" y="228600"/>
                </a:lnTo>
                <a:lnTo>
                  <a:pt x="1854200" y="219075"/>
                </a:lnTo>
                <a:lnTo>
                  <a:pt x="1758950" y="222250"/>
                </a:lnTo>
                <a:lnTo>
                  <a:pt x="812800" y="3397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39"/>
          <p:cNvSpPr/>
          <p:nvPr/>
        </p:nvSpPr>
        <p:spPr>
          <a:xfrm>
            <a:off x="4094163" y="3676650"/>
            <a:ext cx="1876425" cy="357188"/>
          </a:xfrm>
          <a:custGeom>
            <a:avLst/>
            <a:gdLst/>
            <a:ahLst/>
            <a:cxnLst/>
            <a:rect l="l" t="t" r="r" b="b"/>
            <a:pathLst>
              <a:path w="1876425" h="357188" extrusionOk="0">
                <a:moveTo>
                  <a:pt x="538162" y="297656"/>
                </a:moveTo>
                <a:lnTo>
                  <a:pt x="69056" y="357188"/>
                </a:lnTo>
                <a:lnTo>
                  <a:pt x="0" y="202406"/>
                </a:lnTo>
                <a:lnTo>
                  <a:pt x="128587" y="192881"/>
                </a:lnTo>
                <a:lnTo>
                  <a:pt x="588169" y="130969"/>
                </a:lnTo>
                <a:lnTo>
                  <a:pt x="997744" y="78581"/>
                </a:lnTo>
                <a:lnTo>
                  <a:pt x="1462087" y="14288"/>
                </a:lnTo>
                <a:lnTo>
                  <a:pt x="1571625" y="0"/>
                </a:lnTo>
                <a:lnTo>
                  <a:pt x="1600200" y="0"/>
                </a:lnTo>
                <a:lnTo>
                  <a:pt x="1650206" y="7144"/>
                </a:lnTo>
                <a:lnTo>
                  <a:pt x="1735931" y="38100"/>
                </a:lnTo>
                <a:lnTo>
                  <a:pt x="1800225" y="71438"/>
                </a:lnTo>
                <a:lnTo>
                  <a:pt x="1847850" y="92869"/>
                </a:lnTo>
                <a:lnTo>
                  <a:pt x="1876425" y="164306"/>
                </a:lnTo>
                <a:lnTo>
                  <a:pt x="1776412" y="157163"/>
                </a:lnTo>
                <a:lnTo>
                  <a:pt x="1471612" y="183356"/>
                </a:lnTo>
                <a:lnTo>
                  <a:pt x="812006" y="264319"/>
                </a:lnTo>
                <a:lnTo>
                  <a:pt x="538162" y="2976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39"/>
          <p:cNvSpPr/>
          <p:nvPr/>
        </p:nvSpPr>
        <p:spPr>
          <a:xfrm>
            <a:off x="4167188" y="4276725"/>
            <a:ext cx="1739900" cy="293688"/>
          </a:xfrm>
          <a:custGeom>
            <a:avLst/>
            <a:gdLst/>
            <a:ahLst/>
            <a:cxnLst/>
            <a:rect l="l" t="t" r="r" b="b"/>
            <a:pathLst>
              <a:path w="1740693" h="292894" extrusionOk="0">
                <a:moveTo>
                  <a:pt x="531018" y="238125"/>
                </a:moveTo>
                <a:lnTo>
                  <a:pt x="90487" y="276225"/>
                </a:lnTo>
                <a:lnTo>
                  <a:pt x="0" y="130969"/>
                </a:lnTo>
                <a:lnTo>
                  <a:pt x="107156" y="128588"/>
                </a:lnTo>
                <a:lnTo>
                  <a:pt x="438150" y="100013"/>
                </a:lnTo>
                <a:lnTo>
                  <a:pt x="1007268" y="47625"/>
                </a:lnTo>
                <a:lnTo>
                  <a:pt x="1381125" y="7144"/>
                </a:lnTo>
                <a:lnTo>
                  <a:pt x="1443037" y="0"/>
                </a:lnTo>
                <a:lnTo>
                  <a:pt x="1545431" y="11906"/>
                </a:lnTo>
                <a:lnTo>
                  <a:pt x="1676400" y="50006"/>
                </a:lnTo>
                <a:lnTo>
                  <a:pt x="1740693" y="292894"/>
                </a:lnTo>
                <a:lnTo>
                  <a:pt x="1721643" y="290513"/>
                </a:lnTo>
                <a:lnTo>
                  <a:pt x="1702593" y="285750"/>
                </a:lnTo>
                <a:lnTo>
                  <a:pt x="1664493" y="261938"/>
                </a:lnTo>
                <a:lnTo>
                  <a:pt x="1619250" y="226219"/>
                </a:lnTo>
                <a:lnTo>
                  <a:pt x="1578768" y="200025"/>
                </a:lnTo>
                <a:lnTo>
                  <a:pt x="1526381" y="178594"/>
                </a:lnTo>
                <a:lnTo>
                  <a:pt x="1478756" y="164306"/>
                </a:lnTo>
                <a:lnTo>
                  <a:pt x="1435893" y="161925"/>
                </a:lnTo>
                <a:lnTo>
                  <a:pt x="1190625" y="178594"/>
                </a:lnTo>
                <a:lnTo>
                  <a:pt x="531018" y="2381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39"/>
          <p:cNvSpPr/>
          <p:nvPr/>
        </p:nvSpPr>
        <p:spPr>
          <a:xfrm>
            <a:off x="5818188" y="5176838"/>
            <a:ext cx="812800" cy="568325"/>
          </a:xfrm>
          <a:custGeom>
            <a:avLst/>
            <a:gdLst/>
            <a:ahLst/>
            <a:cxnLst/>
            <a:rect l="l" t="t" r="r" b="b"/>
            <a:pathLst>
              <a:path w="814387" h="569118" extrusionOk="0">
                <a:moveTo>
                  <a:pt x="104775" y="192881"/>
                </a:moveTo>
                <a:lnTo>
                  <a:pt x="192881" y="311943"/>
                </a:lnTo>
                <a:lnTo>
                  <a:pt x="280987" y="431006"/>
                </a:lnTo>
                <a:lnTo>
                  <a:pt x="283369" y="445293"/>
                </a:lnTo>
                <a:lnTo>
                  <a:pt x="280987" y="478631"/>
                </a:lnTo>
                <a:lnTo>
                  <a:pt x="266700" y="497681"/>
                </a:lnTo>
                <a:lnTo>
                  <a:pt x="169069" y="559593"/>
                </a:lnTo>
                <a:lnTo>
                  <a:pt x="814387" y="569118"/>
                </a:lnTo>
                <a:lnTo>
                  <a:pt x="771525" y="545306"/>
                </a:lnTo>
                <a:lnTo>
                  <a:pt x="704850" y="519112"/>
                </a:lnTo>
                <a:lnTo>
                  <a:pt x="600075" y="461962"/>
                </a:lnTo>
                <a:lnTo>
                  <a:pt x="511969" y="402431"/>
                </a:lnTo>
                <a:lnTo>
                  <a:pt x="397669" y="316706"/>
                </a:lnTo>
                <a:lnTo>
                  <a:pt x="264319" y="200025"/>
                </a:lnTo>
                <a:lnTo>
                  <a:pt x="140494" y="90487"/>
                </a:lnTo>
                <a:lnTo>
                  <a:pt x="78581" y="30956"/>
                </a:lnTo>
                <a:lnTo>
                  <a:pt x="59531" y="14287"/>
                </a:lnTo>
                <a:lnTo>
                  <a:pt x="38100" y="0"/>
                </a:lnTo>
                <a:lnTo>
                  <a:pt x="21431" y="0"/>
                </a:lnTo>
                <a:lnTo>
                  <a:pt x="4762" y="4762"/>
                </a:lnTo>
                <a:lnTo>
                  <a:pt x="0" y="16668"/>
                </a:lnTo>
                <a:lnTo>
                  <a:pt x="9525" y="47625"/>
                </a:lnTo>
                <a:lnTo>
                  <a:pt x="104775" y="1928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1EC91BE-9DBD-5E40-9A0F-455D9DE0B8ED}"/>
              </a:ext>
            </a:extLst>
          </p:cNvPr>
          <p:cNvGrpSpPr/>
          <p:nvPr/>
        </p:nvGrpSpPr>
        <p:grpSpPr>
          <a:xfrm>
            <a:off x="2779795" y="1398667"/>
            <a:ext cx="4410075" cy="4643438"/>
            <a:chOff x="2924175" y="1543050"/>
            <a:chExt cx="4410075" cy="4643438"/>
          </a:xfrm>
        </p:grpSpPr>
        <p:sp>
          <p:nvSpPr>
            <p:cNvPr id="17" name="Google Shape;507;p39">
              <a:extLst>
                <a:ext uri="{FF2B5EF4-FFF2-40B4-BE49-F238E27FC236}">
                  <a16:creationId xmlns:a16="http://schemas.microsoft.com/office/drawing/2014/main" id="{814981B4-2EAE-8C44-8347-B6DBEBDC99D2}"/>
                </a:ext>
              </a:extLst>
            </p:cNvPr>
            <p:cNvSpPr/>
            <p:nvPr/>
          </p:nvSpPr>
          <p:spPr>
            <a:xfrm>
              <a:off x="4686300" y="1543050"/>
              <a:ext cx="573088" cy="601663"/>
            </a:xfrm>
            <a:custGeom>
              <a:avLst/>
              <a:gdLst/>
              <a:ahLst/>
              <a:cxnLst/>
              <a:rect l="l" t="t" r="r" b="b"/>
              <a:pathLst>
                <a:path w="573881" h="602456" extrusionOk="0">
                  <a:moveTo>
                    <a:pt x="230981" y="364331"/>
                  </a:moveTo>
                  <a:lnTo>
                    <a:pt x="223838" y="266700"/>
                  </a:lnTo>
                  <a:lnTo>
                    <a:pt x="219075" y="219075"/>
                  </a:lnTo>
                  <a:lnTo>
                    <a:pt x="214313" y="200025"/>
                  </a:lnTo>
                  <a:lnTo>
                    <a:pt x="197644" y="178594"/>
                  </a:lnTo>
                  <a:lnTo>
                    <a:pt x="178594" y="159544"/>
                  </a:lnTo>
                  <a:lnTo>
                    <a:pt x="154781" y="145256"/>
                  </a:lnTo>
                  <a:lnTo>
                    <a:pt x="121444" y="121444"/>
                  </a:lnTo>
                  <a:lnTo>
                    <a:pt x="85725" y="102394"/>
                  </a:lnTo>
                  <a:lnTo>
                    <a:pt x="47625" y="83344"/>
                  </a:lnTo>
                  <a:lnTo>
                    <a:pt x="26194" y="76200"/>
                  </a:lnTo>
                  <a:lnTo>
                    <a:pt x="11906" y="66675"/>
                  </a:lnTo>
                  <a:lnTo>
                    <a:pt x="4763" y="57150"/>
                  </a:lnTo>
                  <a:lnTo>
                    <a:pt x="0" y="40481"/>
                  </a:lnTo>
                  <a:lnTo>
                    <a:pt x="9525" y="21431"/>
                  </a:lnTo>
                  <a:lnTo>
                    <a:pt x="40481" y="7144"/>
                  </a:lnTo>
                  <a:lnTo>
                    <a:pt x="73819" y="0"/>
                  </a:lnTo>
                  <a:lnTo>
                    <a:pt x="192881" y="9525"/>
                  </a:lnTo>
                  <a:lnTo>
                    <a:pt x="364331" y="35719"/>
                  </a:lnTo>
                  <a:lnTo>
                    <a:pt x="433388" y="54769"/>
                  </a:lnTo>
                  <a:lnTo>
                    <a:pt x="514350" y="90488"/>
                  </a:lnTo>
                  <a:lnTo>
                    <a:pt x="559594" y="126206"/>
                  </a:lnTo>
                  <a:lnTo>
                    <a:pt x="571500" y="154781"/>
                  </a:lnTo>
                  <a:lnTo>
                    <a:pt x="573881" y="185738"/>
                  </a:lnTo>
                  <a:lnTo>
                    <a:pt x="561975" y="211931"/>
                  </a:lnTo>
                  <a:lnTo>
                    <a:pt x="528638" y="245269"/>
                  </a:lnTo>
                  <a:lnTo>
                    <a:pt x="504825" y="290513"/>
                  </a:lnTo>
                  <a:lnTo>
                    <a:pt x="478631" y="383381"/>
                  </a:lnTo>
                  <a:lnTo>
                    <a:pt x="466725" y="514350"/>
                  </a:lnTo>
                  <a:lnTo>
                    <a:pt x="466725" y="569119"/>
                  </a:lnTo>
                  <a:lnTo>
                    <a:pt x="233363" y="602456"/>
                  </a:lnTo>
                  <a:cubicBezTo>
                    <a:pt x="234157" y="581819"/>
                    <a:pt x="234950" y="561181"/>
                    <a:pt x="235744" y="540544"/>
                  </a:cubicBezTo>
                  <a:lnTo>
                    <a:pt x="230981" y="3643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508;p39">
              <a:extLst>
                <a:ext uri="{FF2B5EF4-FFF2-40B4-BE49-F238E27FC236}">
                  <a16:creationId xmlns:a16="http://schemas.microsoft.com/office/drawing/2014/main" id="{867A7F4B-8A55-7940-A4C4-FF06663D15F5}"/>
                </a:ext>
              </a:extLst>
            </p:cNvPr>
            <p:cNvSpPr/>
            <p:nvPr/>
          </p:nvSpPr>
          <p:spPr>
            <a:xfrm>
              <a:off x="3865563" y="3459163"/>
              <a:ext cx="587375" cy="1341437"/>
            </a:xfrm>
            <a:custGeom>
              <a:avLst/>
              <a:gdLst/>
              <a:ahLst/>
              <a:cxnLst/>
              <a:rect l="l" t="t" r="r" b="b"/>
              <a:pathLst>
                <a:path w="586696" h="1342529" extrusionOk="0">
                  <a:moveTo>
                    <a:pt x="248421" y="824546"/>
                  </a:moveTo>
                  <a:lnTo>
                    <a:pt x="221993" y="605195"/>
                  </a:lnTo>
                  <a:lnTo>
                    <a:pt x="192923" y="354132"/>
                  </a:lnTo>
                  <a:lnTo>
                    <a:pt x="184994" y="301276"/>
                  </a:lnTo>
                  <a:lnTo>
                    <a:pt x="171781" y="266920"/>
                  </a:lnTo>
                  <a:lnTo>
                    <a:pt x="129496" y="187637"/>
                  </a:lnTo>
                  <a:lnTo>
                    <a:pt x="100426" y="145353"/>
                  </a:lnTo>
                  <a:lnTo>
                    <a:pt x="60784" y="105711"/>
                  </a:lnTo>
                  <a:lnTo>
                    <a:pt x="31714" y="81926"/>
                  </a:lnTo>
                  <a:lnTo>
                    <a:pt x="13214" y="63427"/>
                  </a:lnTo>
                  <a:lnTo>
                    <a:pt x="0" y="39642"/>
                  </a:lnTo>
                  <a:lnTo>
                    <a:pt x="2643" y="21142"/>
                  </a:lnTo>
                  <a:lnTo>
                    <a:pt x="13214" y="5286"/>
                  </a:lnTo>
                  <a:lnTo>
                    <a:pt x="34356" y="0"/>
                  </a:lnTo>
                  <a:lnTo>
                    <a:pt x="103068" y="13214"/>
                  </a:lnTo>
                  <a:lnTo>
                    <a:pt x="245778" y="47570"/>
                  </a:lnTo>
                  <a:lnTo>
                    <a:pt x="343561" y="73998"/>
                  </a:lnTo>
                  <a:lnTo>
                    <a:pt x="380560" y="237850"/>
                  </a:lnTo>
                  <a:lnTo>
                    <a:pt x="451915" y="570839"/>
                  </a:lnTo>
                  <a:lnTo>
                    <a:pt x="475700" y="729406"/>
                  </a:lnTo>
                  <a:lnTo>
                    <a:pt x="520627" y="1107323"/>
                  </a:lnTo>
                  <a:lnTo>
                    <a:pt x="586696" y="1231533"/>
                  </a:lnTo>
                  <a:lnTo>
                    <a:pt x="549697" y="1276460"/>
                  </a:lnTo>
                  <a:lnTo>
                    <a:pt x="515341" y="1310816"/>
                  </a:lnTo>
                  <a:lnTo>
                    <a:pt x="486271" y="1334601"/>
                  </a:lnTo>
                  <a:lnTo>
                    <a:pt x="454557" y="1342529"/>
                  </a:lnTo>
                  <a:lnTo>
                    <a:pt x="406988" y="1331958"/>
                  </a:lnTo>
                  <a:lnTo>
                    <a:pt x="359418" y="1305531"/>
                  </a:lnTo>
                  <a:lnTo>
                    <a:pt x="319776" y="1265889"/>
                  </a:lnTo>
                  <a:lnTo>
                    <a:pt x="295991" y="1226247"/>
                  </a:lnTo>
                  <a:lnTo>
                    <a:pt x="288063" y="1170749"/>
                  </a:lnTo>
                  <a:lnTo>
                    <a:pt x="248421" y="82454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509;p39">
              <a:extLst>
                <a:ext uri="{FF2B5EF4-FFF2-40B4-BE49-F238E27FC236}">
                  <a16:creationId xmlns:a16="http://schemas.microsoft.com/office/drawing/2014/main" id="{1F91AE51-F224-D047-9E92-E2B5FF3A80BB}"/>
                </a:ext>
              </a:extLst>
            </p:cNvPr>
            <p:cNvSpPr/>
            <p:nvPr/>
          </p:nvSpPr>
          <p:spPr>
            <a:xfrm>
              <a:off x="3221038" y="5030788"/>
              <a:ext cx="479425" cy="1155700"/>
            </a:xfrm>
            <a:custGeom>
              <a:avLst/>
              <a:gdLst/>
              <a:ahLst/>
              <a:cxnLst/>
              <a:rect l="l" t="t" r="r" b="b"/>
              <a:pathLst>
                <a:path w="478632" h="1154907" extrusionOk="0">
                  <a:moveTo>
                    <a:pt x="9525" y="947738"/>
                  </a:moveTo>
                  <a:lnTo>
                    <a:pt x="0" y="854869"/>
                  </a:lnTo>
                  <a:lnTo>
                    <a:pt x="4763" y="769144"/>
                  </a:lnTo>
                  <a:lnTo>
                    <a:pt x="16669" y="726282"/>
                  </a:lnTo>
                  <a:lnTo>
                    <a:pt x="38100" y="688182"/>
                  </a:lnTo>
                  <a:lnTo>
                    <a:pt x="119063" y="588169"/>
                  </a:lnTo>
                  <a:lnTo>
                    <a:pt x="202407" y="459582"/>
                  </a:lnTo>
                  <a:lnTo>
                    <a:pt x="285750" y="304800"/>
                  </a:lnTo>
                  <a:lnTo>
                    <a:pt x="371475" y="123825"/>
                  </a:lnTo>
                  <a:lnTo>
                    <a:pt x="404813" y="38100"/>
                  </a:lnTo>
                  <a:lnTo>
                    <a:pt x="414338" y="11907"/>
                  </a:lnTo>
                  <a:lnTo>
                    <a:pt x="426244" y="4763"/>
                  </a:lnTo>
                  <a:lnTo>
                    <a:pt x="438150" y="0"/>
                  </a:lnTo>
                  <a:lnTo>
                    <a:pt x="459582" y="2382"/>
                  </a:lnTo>
                  <a:lnTo>
                    <a:pt x="471488" y="9525"/>
                  </a:lnTo>
                  <a:lnTo>
                    <a:pt x="478632" y="30957"/>
                  </a:lnTo>
                  <a:lnTo>
                    <a:pt x="471488" y="130969"/>
                  </a:lnTo>
                  <a:lnTo>
                    <a:pt x="435769" y="316707"/>
                  </a:lnTo>
                  <a:lnTo>
                    <a:pt x="359569" y="626269"/>
                  </a:lnTo>
                  <a:lnTo>
                    <a:pt x="300038" y="835819"/>
                  </a:lnTo>
                  <a:lnTo>
                    <a:pt x="252413" y="978694"/>
                  </a:lnTo>
                  <a:lnTo>
                    <a:pt x="200025" y="1083469"/>
                  </a:lnTo>
                  <a:lnTo>
                    <a:pt x="169069" y="1119188"/>
                  </a:lnTo>
                  <a:lnTo>
                    <a:pt x="145257" y="1138238"/>
                  </a:lnTo>
                  <a:lnTo>
                    <a:pt x="114300" y="1150144"/>
                  </a:lnTo>
                  <a:lnTo>
                    <a:pt x="90488" y="1154907"/>
                  </a:lnTo>
                  <a:lnTo>
                    <a:pt x="61913" y="1150144"/>
                  </a:lnTo>
                  <a:lnTo>
                    <a:pt x="40482" y="1133475"/>
                  </a:lnTo>
                  <a:lnTo>
                    <a:pt x="33338" y="1107282"/>
                  </a:lnTo>
                  <a:lnTo>
                    <a:pt x="9525" y="9477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510;p39">
              <a:extLst>
                <a:ext uri="{FF2B5EF4-FFF2-40B4-BE49-F238E27FC236}">
                  <a16:creationId xmlns:a16="http://schemas.microsoft.com/office/drawing/2014/main" id="{D5EC4758-9AE7-F543-BBC0-80686DE79D24}"/>
                </a:ext>
              </a:extLst>
            </p:cNvPr>
            <p:cNvSpPr/>
            <p:nvPr/>
          </p:nvSpPr>
          <p:spPr>
            <a:xfrm>
              <a:off x="4905375" y="4789488"/>
              <a:ext cx="528638" cy="673100"/>
            </a:xfrm>
            <a:custGeom>
              <a:avLst/>
              <a:gdLst/>
              <a:ahLst/>
              <a:cxnLst/>
              <a:rect l="l" t="t" r="r" b="b"/>
              <a:pathLst>
                <a:path w="528638" h="673894" extrusionOk="0">
                  <a:moveTo>
                    <a:pt x="200025" y="414337"/>
                  </a:moveTo>
                  <a:lnTo>
                    <a:pt x="154781" y="350044"/>
                  </a:lnTo>
                  <a:lnTo>
                    <a:pt x="119063" y="285750"/>
                  </a:lnTo>
                  <a:lnTo>
                    <a:pt x="76200" y="202406"/>
                  </a:lnTo>
                  <a:lnTo>
                    <a:pt x="38100" y="116681"/>
                  </a:lnTo>
                  <a:lnTo>
                    <a:pt x="14288" y="64294"/>
                  </a:lnTo>
                  <a:lnTo>
                    <a:pt x="2381" y="38100"/>
                  </a:lnTo>
                  <a:lnTo>
                    <a:pt x="0" y="19050"/>
                  </a:lnTo>
                  <a:lnTo>
                    <a:pt x="7144" y="4762"/>
                  </a:lnTo>
                  <a:lnTo>
                    <a:pt x="26194" y="0"/>
                  </a:lnTo>
                  <a:lnTo>
                    <a:pt x="59531" y="9525"/>
                  </a:lnTo>
                  <a:lnTo>
                    <a:pt x="100013" y="54769"/>
                  </a:lnTo>
                  <a:lnTo>
                    <a:pt x="169069" y="111919"/>
                  </a:lnTo>
                  <a:lnTo>
                    <a:pt x="233363" y="154781"/>
                  </a:lnTo>
                  <a:lnTo>
                    <a:pt x="271463" y="176212"/>
                  </a:lnTo>
                  <a:lnTo>
                    <a:pt x="307181" y="188119"/>
                  </a:lnTo>
                  <a:lnTo>
                    <a:pt x="345281" y="192881"/>
                  </a:lnTo>
                  <a:lnTo>
                    <a:pt x="400050" y="188119"/>
                  </a:lnTo>
                  <a:lnTo>
                    <a:pt x="473869" y="169069"/>
                  </a:lnTo>
                  <a:lnTo>
                    <a:pt x="492919" y="159544"/>
                  </a:lnTo>
                  <a:lnTo>
                    <a:pt x="511969" y="161925"/>
                  </a:lnTo>
                  <a:lnTo>
                    <a:pt x="519113" y="176212"/>
                  </a:lnTo>
                  <a:lnTo>
                    <a:pt x="528638" y="350044"/>
                  </a:lnTo>
                  <a:lnTo>
                    <a:pt x="523875" y="504825"/>
                  </a:lnTo>
                  <a:lnTo>
                    <a:pt x="519113" y="588169"/>
                  </a:lnTo>
                  <a:lnTo>
                    <a:pt x="504825" y="654844"/>
                  </a:lnTo>
                  <a:lnTo>
                    <a:pt x="497681" y="666750"/>
                  </a:lnTo>
                  <a:lnTo>
                    <a:pt x="483394" y="673894"/>
                  </a:lnTo>
                  <a:lnTo>
                    <a:pt x="445294" y="669131"/>
                  </a:lnTo>
                  <a:lnTo>
                    <a:pt x="378619" y="623887"/>
                  </a:lnTo>
                  <a:lnTo>
                    <a:pt x="295275" y="547687"/>
                  </a:lnTo>
                  <a:lnTo>
                    <a:pt x="200025" y="41433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511;p39">
              <a:extLst>
                <a:ext uri="{FF2B5EF4-FFF2-40B4-BE49-F238E27FC236}">
                  <a16:creationId xmlns:a16="http://schemas.microsoft.com/office/drawing/2014/main" id="{9D823055-31AF-9A44-97CB-B987F6C9C37A}"/>
                </a:ext>
              </a:extLst>
            </p:cNvPr>
            <p:cNvSpPr/>
            <p:nvPr/>
          </p:nvSpPr>
          <p:spPr>
            <a:xfrm>
              <a:off x="6345238" y="4752975"/>
              <a:ext cx="781050" cy="757238"/>
            </a:xfrm>
            <a:custGeom>
              <a:avLst/>
              <a:gdLst/>
              <a:ahLst/>
              <a:cxnLst/>
              <a:rect l="l" t="t" r="r" b="b"/>
              <a:pathLst>
                <a:path w="781050" h="757238" extrusionOk="0">
                  <a:moveTo>
                    <a:pt x="464344" y="521494"/>
                  </a:moveTo>
                  <a:lnTo>
                    <a:pt x="381000" y="404813"/>
                  </a:lnTo>
                  <a:lnTo>
                    <a:pt x="295275" y="311944"/>
                  </a:lnTo>
                  <a:lnTo>
                    <a:pt x="230982" y="240506"/>
                  </a:lnTo>
                  <a:lnTo>
                    <a:pt x="164307" y="180975"/>
                  </a:lnTo>
                  <a:lnTo>
                    <a:pt x="59532" y="92869"/>
                  </a:lnTo>
                  <a:lnTo>
                    <a:pt x="23813" y="59531"/>
                  </a:lnTo>
                  <a:lnTo>
                    <a:pt x="9525" y="47625"/>
                  </a:lnTo>
                  <a:lnTo>
                    <a:pt x="0" y="35719"/>
                  </a:lnTo>
                  <a:lnTo>
                    <a:pt x="0" y="14288"/>
                  </a:lnTo>
                  <a:lnTo>
                    <a:pt x="7144" y="4763"/>
                  </a:lnTo>
                  <a:lnTo>
                    <a:pt x="30957" y="0"/>
                  </a:lnTo>
                  <a:lnTo>
                    <a:pt x="92869" y="19050"/>
                  </a:lnTo>
                  <a:lnTo>
                    <a:pt x="280988" y="100013"/>
                  </a:lnTo>
                  <a:lnTo>
                    <a:pt x="476250" y="188119"/>
                  </a:lnTo>
                  <a:lnTo>
                    <a:pt x="559594" y="230981"/>
                  </a:lnTo>
                  <a:lnTo>
                    <a:pt x="590550" y="257175"/>
                  </a:lnTo>
                  <a:lnTo>
                    <a:pt x="633413" y="304800"/>
                  </a:lnTo>
                  <a:lnTo>
                    <a:pt x="681038" y="371475"/>
                  </a:lnTo>
                  <a:lnTo>
                    <a:pt x="731044" y="473869"/>
                  </a:lnTo>
                  <a:lnTo>
                    <a:pt x="769144" y="585788"/>
                  </a:lnTo>
                  <a:lnTo>
                    <a:pt x="781050" y="631031"/>
                  </a:lnTo>
                  <a:lnTo>
                    <a:pt x="778669" y="669131"/>
                  </a:lnTo>
                  <a:lnTo>
                    <a:pt x="766763" y="702469"/>
                  </a:lnTo>
                  <a:lnTo>
                    <a:pt x="754857" y="726281"/>
                  </a:lnTo>
                  <a:lnTo>
                    <a:pt x="740569" y="742950"/>
                  </a:lnTo>
                  <a:lnTo>
                    <a:pt x="723900" y="754856"/>
                  </a:lnTo>
                  <a:lnTo>
                    <a:pt x="690563" y="757238"/>
                  </a:lnTo>
                  <a:lnTo>
                    <a:pt x="642938" y="742950"/>
                  </a:lnTo>
                  <a:lnTo>
                    <a:pt x="607219" y="719138"/>
                  </a:lnTo>
                  <a:lnTo>
                    <a:pt x="569119" y="692944"/>
                  </a:lnTo>
                  <a:lnTo>
                    <a:pt x="554832" y="676275"/>
                  </a:lnTo>
                  <a:lnTo>
                    <a:pt x="531019" y="623888"/>
                  </a:lnTo>
                  <a:lnTo>
                    <a:pt x="464344" y="52149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512;p39">
              <a:extLst>
                <a:ext uri="{FF2B5EF4-FFF2-40B4-BE49-F238E27FC236}">
                  <a16:creationId xmlns:a16="http://schemas.microsoft.com/office/drawing/2014/main" id="{599703C2-FE67-8147-8102-4B00913FD6E7}"/>
                </a:ext>
              </a:extLst>
            </p:cNvPr>
            <p:cNvSpPr/>
            <p:nvPr/>
          </p:nvSpPr>
          <p:spPr>
            <a:xfrm>
              <a:off x="4127500" y="4972050"/>
              <a:ext cx="2740025" cy="1177925"/>
            </a:xfrm>
            <a:custGeom>
              <a:avLst/>
              <a:gdLst/>
              <a:ahLst/>
              <a:cxnLst/>
              <a:rect l="l" t="t" r="r" b="b"/>
              <a:pathLst>
                <a:path w="2740025" h="1177925" extrusionOk="0">
                  <a:moveTo>
                    <a:pt x="1203325" y="841375"/>
                  </a:moveTo>
                  <a:lnTo>
                    <a:pt x="1390650" y="876300"/>
                  </a:lnTo>
                  <a:lnTo>
                    <a:pt x="1577975" y="904875"/>
                  </a:lnTo>
                  <a:lnTo>
                    <a:pt x="1762125" y="923925"/>
                  </a:lnTo>
                  <a:lnTo>
                    <a:pt x="1860550" y="927100"/>
                  </a:lnTo>
                  <a:lnTo>
                    <a:pt x="1962150" y="917575"/>
                  </a:lnTo>
                  <a:lnTo>
                    <a:pt x="2044700" y="898525"/>
                  </a:lnTo>
                  <a:lnTo>
                    <a:pt x="2619375" y="908050"/>
                  </a:lnTo>
                  <a:lnTo>
                    <a:pt x="2689225" y="936625"/>
                  </a:lnTo>
                  <a:lnTo>
                    <a:pt x="2711450" y="952500"/>
                  </a:lnTo>
                  <a:lnTo>
                    <a:pt x="2727325" y="974725"/>
                  </a:lnTo>
                  <a:lnTo>
                    <a:pt x="2736850" y="1003300"/>
                  </a:lnTo>
                  <a:lnTo>
                    <a:pt x="2740025" y="1035050"/>
                  </a:lnTo>
                  <a:lnTo>
                    <a:pt x="2720975" y="1082675"/>
                  </a:lnTo>
                  <a:lnTo>
                    <a:pt x="2695575" y="1104900"/>
                  </a:lnTo>
                  <a:lnTo>
                    <a:pt x="2644775" y="1130300"/>
                  </a:lnTo>
                  <a:lnTo>
                    <a:pt x="2559050" y="1149350"/>
                  </a:lnTo>
                  <a:lnTo>
                    <a:pt x="2387600" y="1165225"/>
                  </a:lnTo>
                  <a:lnTo>
                    <a:pt x="2197100" y="1171575"/>
                  </a:lnTo>
                  <a:lnTo>
                    <a:pt x="1930400" y="1177925"/>
                  </a:lnTo>
                  <a:lnTo>
                    <a:pt x="1743075" y="1171575"/>
                  </a:lnTo>
                  <a:lnTo>
                    <a:pt x="1485900" y="1146175"/>
                  </a:lnTo>
                  <a:lnTo>
                    <a:pt x="1308100" y="1117600"/>
                  </a:lnTo>
                  <a:lnTo>
                    <a:pt x="1092200" y="1063625"/>
                  </a:lnTo>
                  <a:lnTo>
                    <a:pt x="904875" y="993775"/>
                  </a:lnTo>
                  <a:lnTo>
                    <a:pt x="727075" y="904875"/>
                  </a:lnTo>
                  <a:lnTo>
                    <a:pt x="584200" y="815975"/>
                  </a:lnTo>
                  <a:lnTo>
                    <a:pt x="444500" y="708025"/>
                  </a:lnTo>
                  <a:lnTo>
                    <a:pt x="330200" y="590550"/>
                  </a:lnTo>
                  <a:lnTo>
                    <a:pt x="247650" y="495300"/>
                  </a:lnTo>
                  <a:lnTo>
                    <a:pt x="146050" y="352425"/>
                  </a:lnTo>
                  <a:lnTo>
                    <a:pt x="69850" y="209550"/>
                  </a:lnTo>
                  <a:lnTo>
                    <a:pt x="31750" y="120650"/>
                  </a:lnTo>
                  <a:lnTo>
                    <a:pt x="12700" y="69850"/>
                  </a:lnTo>
                  <a:lnTo>
                    <a:pt x="0" y="28575"/>
                  </a:lnTo>
                  <a:lnTo>
                    <a:pt x="6350" y="6350"/>
                  </a:lnTo>
                  <a:lnTo>
                    <a:pt x="22225" y="0"/>
                  </a:lnTo>
                  <a:lnTo>
                    <a:pt x="38100" y="0"/>
                  </a:lnTo>
                  <a:lnTo>
                    <a:pt x="50800" y="3175"/>
                  </a:lnTo>
                  <a:lnTo>
                    <a:pt x="66675" y="19050"/>
                  </a:lnTo>
                  <a:lnTo>
                    <a:pt x="127000" y="149225"/>
                  </a:lnTo>
                  <a:lnTo>
                    <a:pt x="225425" y="295275"/>
                  </a:lnTo>
                  <a:lnTo>
                    <a:pt x="358775" y="428625"/>
                  </a:lnTo>
                  <a:lnTo>
                    <a:pt x="530225" y="561975"/>
                  </a:lnTo>
                  <a:lnTo>
                    <a:pt x="685800" y="657225"/>
                  </a:lnTo>
                  <a:lnTo>
                    <a:pt x="908050" y="752475"/>
                  </a:lnTo>
                  <a:lnTo>
                    <a:pt x="1203325" y="8413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513;p39">
              <a:extLst>
                <a:ext uri="{FF2B5EF4-FFF2-40B4-BE49-F238E27FC236}">
                  <a16:creationId xmlns:a16="http://schemas.microsoft.com/office/drawing/2014/main" id="{225AAE1B-2E71-3E49-9164-642F3178999E}"/>
                </a:ext>
              </a:extLst>
            </p:cNvPr>
            <p:cNvSpPr/>
            <p:nvPr/>
          </p:nvSpPr>
          <p:spPr>
            <a:xfrm>
              <a:off x="3629025" y="1909763"/>
              <a:ext cx="2803525" cy="495300"/>
            </a:xfrm>
            <a:custGeom>
              <a:avLst/>
              <a:gdLst/>
              <a:ahLst/>
              <a:cxnLst/>
              <a:rect l="l" t="t" r="r" b="b"/>
              <a:pathLst>
                <a:path w="2803775" h="496142" extrusionOk="0">
                  <a:moveTo>
                    <a:pt x="839402" y="386529"/>
                  </a:moveTo>
                  <a:lnTo>
                    <a:pt x="637484" y="421144"/>
                  </a:lnTo>
                  <a:lnTo>
                    <a:pt x="499026" y="447105"/>
                  </a:lnTo>
                  <a:lnTo>
                    <a:pt x="392298" y="478835"/>
                  </a:lnTo>
                  <a:lnTo>
                    <a:pt x="354799" y="490373"/>
                  </a:lnTo>
                  <a:lnTo>
                    <a:pt x="331722" y="496142"/>
                  </a:lnTo>
                  <a:lnTo>
                    <a:pt x="302877" y="493257"/>
                  </a:lnTo>
                  <a:lnTo>
                    <a:pt x="262493" y="475950"/>
                  </a:lnTo>
                  <a:lnTo>
                    <a:pt x="173072" y="403836"/>
                  </a:lnTo>
                  <a:lnTo>
                    <a:pt x="103843" y="334607"/>
                  </a:lnTo>
                  <a:lnTo>
                    <a:pt x="49037" y="265378"/>
                  </a:lnTo>
                  <a:lnTo>
                    <a:pt x="20192" y="227879"/>
                  </a:lnTo>
                  <a:lnTo>
                    <a:pt x="0" y="199034"/>
                  </a:lnTo>
                  <a:lnTo>
                    <a:pt x="0" y="178842"/>
                  </a:lnTo>
                  <a:lnTo>
                    <a:pt x="5769" y="164419"/>
                  </a:lnTo>
                  <a:lnTo>
                    <a:pt x="23076" y="161535"/>
                  </a:lnTo>
                  <a:lnTo>
                    <a:pt x="60575" y="173073"/>
                  </a:lnTo>
                  <a:lnTo>
                    <a:pt x="121151" y="210572"/>
                  </a:lnTo>
                  <a:lnTo>
                    <a:pt x="175957" y="236533"/>
                  </a:lnTo>
                  <a:lnTo>
                    <a:pt x="233648" y="250956"/>
                  </a:lnTo>
                  <a:lnTo>
                    <a:pt x="302877" y="265378"/>
                  </a:lnTo>
                  <a:lnTo>
                    <a:pt x="366337" y="268263"/>
                  </a:lnTo>
                  <a:lnTo>
                    <a:pt x="496141" y="256725"/>
                  </a:lnTo>
                  <a:lnTo>
                    <a:pt x="1289390" y="175958"/>
                  </a:lnTo>
                  <a:lnTo>
                    <a:pt x="1531692" y="155766"/>
                  </a:lnTo>
                  <a:lnTo>
                    <a:pt x="2249943" y="69229"/>
                  </a:lnTo>
                  <a:lnTo>
                    <a:pt x="2362440" y="49038"/>
                  </a:lnTo>
                  <a:lnTo>
                    <a:pt x="2417247" y="31730"/>
                  </a:lnTo>
                  <a:lnTo>
                    <a:pt x="2469168" y="0"/>
                  </a:lnTo>
                  <a:lnTo>
                    <a:pt x="2498014" y="0"/>
                  </a:lnTo>
                  <a:lnTo>
                    <a:pt x="2573012" y="2885"/>
                  </a:lnTo>
                  <a:lnTo>
                    <a:pt x="2665317" y="20192"/>
                  </a:lnTo>
                  <a:lnTo>
                    <a:pt x="2714354" y="40384"/>
                  </a:lnTo>
                  <a:lnTo>
                    <a:pt x="2740315" y="57691"/>
                  </a:lnTo>
                  <a:lnTo>
                    <a:pt x="2772045" y="77883"/>
                  </a:lnTo>
                  <a:lnTo>
                    <a:pt x="2789352" y="95190"/>
                  </a:lnTo>
                  <a:lnTo>
                    <a:pt x="2800891" y="126920"/>
                  </a:lnTo>
                  <a:lnTo>
                    <a:pt x="2803775" y="164419"/>
                  </a:lnTo>
                  <a:lnTo>
                    <a:pt x="2803775" y="199034"/>
                  </a:lnTo>
                  <a:lnTo>
                    <a:pt x="2795122" y="219226"/>
                  </a:lnTo>
                  <a:lnTo>
                    <a:pt x="2757623" y="233648"/>
                  </a:lnTo>
                  <a:lnTo>
                    <a:pt x="2702816" y="242302"/>
                  </a:lnTo>
                  <a:lnTo>
                    <a:pt x="2065332" y="268263"/>
                  </a:lnTo>
                  <a:lnTo>
                    <a:pt x="1863414" y="285570"/>
                  </a:lnTo>
                  <a:lnTo>
                    <a:pt x="1765340" y="279801"/>
                  </a:lnTo>
                  <a:lnTo>
                    <a:pt x="1632651" y="288455"/>
                  </a:lnTo>
                  <a:lnTo>
                    <a:pt x="839402" y="386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514;p39">
              <a:extLst>
                <a:ext uri="{FF2B5EF4-FFF2-40B4-BE49-F238E27FC236}">
                  <a16:creationId xmlns:a16="http://schemas.microsoft.com/office/drawing/2014/main" id="{E96383C0-5A2C-2541-94DA-CEC8F797534D}"/>
                </a:ext>
              </a:extLst>
            </p:cNvPr>
            <p:cNvSpPr/>
            <p:nvPr/>
          </p:nvSpPr>
          <p:spPr>
            <a:xfrm>
              <a:off x="4132263" y="2247900"/>
              <a:ext cx="457200" cy="665163"/>
            </a:xfrm>
            <a:custGeom>
              <a:avLst/>
              <a:gdLst/>
              <a:ahLst/>
              <a:cxnLst/>
              <a:rect l="l" t="t" r="r" b="b"/>
              <a:pathLst>
                <a:path w="457200" h="664369" extrusionOk="0">
                  <a:moveTo>
                    <a:pt x="109537" y="400050"/>
                  </a:moveTo>
                  <a:lnTo>
                    <a:pt x="73819" y="335756"/>
                  </a:lnTo>
                  <a:lnTo>
                    <a:pt x="52387" y="290513"/>
                  </a:lnTo>
                  <a:lnTo>
                    <a:pt x="30956" y="228600"/>
                  </a:lnTo>
                  <a:lnTo>
                    <a:pt x="14287" y="178594"/>
                  </a:lnTo>
                  <a:lnTo>
                    <a:pt x="9525" y="138113"/>
                  </a:lnTo>
                  <a:lnTo>
                    <a:pt x="4762" y="100013"/>
                  </a:lnTo>
                  <a:lnTo>
                    <a:pt x="0" y="0"/>
                  </a:lnTo>
                  <a:lnTo>
                    <a:pt x="109537" y="78581"/>
                  </a:lnTo>
                  <a:lnTo>
                    <a:pt x="159544" y="126206"/>
                  </a:lnTo>
                  <a:lnTo>
                    <a:pt x="250031" y="190500"/>
                  </a:lnTo>
                  <a:lnTo>
                    <a:pt x="347662" y="254794"/>
                  </a:lnTo>
                  <a:lnTo>
                    <a:pt x="383381" y="278606"/>
                  </a:lnTo>
                  <a:lnTo>
                    <a:pt x="397669" y="295275"/>
                  </a:lnTo>
                  <a:lnTo>
                    <a:pt x="419100" y="326231"/>
                  </a:lnTo>
                  <a:lnTo>
                    <a:pt x="440531" y="378619"/>
                  </a:lnTo>
                  <a:lnTo>
                    <a:pt x="452437" y="445294"/>
                  </a:lnTo>
                  <a:lnTo>
                    <a:pt x="457200" y="526256"/>
                  </a:lnTo>
                  <a:lnTo>
                    <a:pt x="450056" y="595313"/>
                  </a:lnTo>
                  <a:lnTo>
                    <a:pt x="433387" y="645319"/>
                  </a:lnTo>
                  <a:lnTo>
                    <a:pt x="416719" y="657225"/>
                  </a:lnTo>
                  <a:lnTo>
                    <a:pt x="373856" y="664369"/>
                  </a:lnTo>
                  <a:lnTo>
                    <a:pt x="330994" y="659606"/>
                  </a:lnTo>
                  <a:lnTo>
                    <a:pt x="283369" y="635794"/>
                  </a:lnTo>
                  <a:lnTo>
                    <a:pt x="240506" y="588169"/>
                  </a:lnTo>
                  <a:lnTo>
                    <a:pt x="109537" y="4000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515;p39">
              <a:extLst>
                <a:ext uri="{FF2B5EF4-FFF2-40B4-BE49-F238E27FC236}">
                  <a16:creationId xmlns:a16="http://schemas.microsoft.com/office/drawing/2014/main" id="{6E56CEBC-109C-FF4D-8D4E-144EC798E8F5}"/>
                </a:ext>
              </a:extLst>
            </p:cNvPr>
            <p:cNvSpPr/>
            <p:nvPr/>
          </p:nvSpPr>
          <p:spPr>
            <a:xfrm>
              <a:off x="5357813" y="2152650"/>
              <a:ext cx="508000" cy="744538"/>
            </a:xfrm>
            <a:custGeom>
              <a:avLst/>
              <a:gdLst/>
              <a:ahLst/>
              <a:cxnLst/>
              <a:rect l="l" t="t" r="r" b="b"/>
              <a:pathLst>
                <a:path w="507206" h="745331" extrusionOk="0">
                  <a:moveTo>
                    <a:pt x="71437" y="516731"/>
                  </a:moveTo>
                  <a:lnTo>
                    <a:pt x="152400" y="319088"/>
                  </a:lnTo>
                  <a:lnTo>
                    <a:pt x="178593" y="245269"/>
                  </a:lnTo>
                  <a:lnTo>
                    <a:pt x="188118" y="214313"/>
                  </a:lnTo>
                  <a:lnTo>
                    <a:pt x="190500" y="185738"/>
                  </a:lnTo>
                  <a:lnTo>
                    <a:pt x="190500" y="147638"/>
                  </a:lnTo>
                  <a:lnTo>
                    <a:pt x="180975" y="116681"/>
                  </a:lnTo>
                  <a:lnTo>
                    <a:pt x="140493" y="26194"/>
                  </a:lnTo>
                  <a:lnTo>
                    <a:pt x="297656" y="0"/>
                  </a:lnTo>
                  <a:lnTo>
                    <a:pt x="369093" y="42863"/>
                  </a:lnTo>
                  <a:lnTo>
                    <a:pt x="428625" y="73819"/>
                  </a:lnTo>
                  <a:lnTo>
                    <a:pt x="452437" y="90488"/>
                  </a:lnTo>
                  <a:lnTo>
                    <a:pt x="476250" y="111919"/>
                  </a:lnTo>
                  <a:lnTo>
                    <a:pt x="495300" y="135731"/>
                  </a:lnTo>
                  <a:lnTo>
                    <a:pt x="507206" y="166688"/>
                  </a:lnTo>
                  <a:lnTo>
                    <a:pt x="507206" y="207169"/>
                  </a:lnTo>
                  <a:lnTo>
                    <a:pt x="490537" y="250031"/>
                  </a:lnTo>
                  <a:lnTo>
                    <a:pt x="440531" y="319088"/>
                  </a:lnTo>
                  <a:lnTo>
                    <a:pt x="330993" y="459581"/>
                  </a:lnTo>
                  <a:lnTo>
                    <a:pt x="159543" y="676275"/>
                  </a:lnTo>
                  <a:lnTo>
                    <a:pt x="114300" y="735806"/>
                  </a:lnTo>
                  <a:lnTo>
                    <a:pt x="0" y="745331"/>
                  </a:lnTo>
                  <a:lnTo>
                    <a:pt x="19050" y="681038"/>
                  </a:lnTo>
                  <a:lnTo>
                    <a:pt x="71437" y="5167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516;p39">
              <a:extLst>
                <a:ext uri="{FF2B5EF4-FFF2-40B4-BE49-F238E27FC236}">
                  <a16:creationId xmlns:a16="http://schemas.microsoft.com/office/drawing/2014/main" id="{7685C0E8-FBD0-2E4F-9C45-5495B9516702}"/>
                </a:ext>
              </a:extLst>
            </p:cNvPr>
            <p:cNvSpPr/>
            <p:nvPr/>
          </p:nvSpPr>
          <p:spPr>
            <a:xfrm>
              <a:off x="2924175" y="2714625"/>
              <a:ext cx="4410075" cy="666750"/>
            </a:xfrm>
            <a:custGeom>
              <a:avLst/>
              <a:gdLst/>
              <a:ahLst/>
              <a:cxnLst/>
              <a:rect l="l" t="t" r="r" b="b"/>
              <a:pathLst>
                <a:path w="4410075" h="666750" extrusionOk="0">
                  <a:moveTo>
                    <a:pt x="1447800" y="419100"/>
                  </a:moveTo>
                  <a:lnTo>
                    <a:pt x="990600" y="490538"/>
                  </a:lnTo>
                  <a:lnTo>
                    <a:pt x="757238" y="542925"/>
                  </a:lnTo>
                  <a:lnTo>
                    <a:pt x="528638" y="609600"/>
                  </a:lnTo>
                  <a:lnTo>
                    <a:pt x="357188" y="666750"/>
                  </a:lnTo>
                  <a:lnTo>
                    <a:pt x="319088" y="666750"/>
                  </a:lnTo>
                  <a:lnTo>
                    <a:pt x="257175" y="633413"/>
                  </a:lnTo>
                  <a:lnTo>
                    <a:pt x="166688" y="547688"/>
                  </a:lnTo>
                  <a:lnTo>
                    <a:pt x="80963" y="438150"/>
                  </a:lnTo>
                  <a:lnTo>
                    <a:pt x="23813" y="342900"/>
                  </a:lnTo>
                  <a:lnTo>
                    <a:pt x="0" y="280988"/>
                  </a:lnTo>
                  <a:lnTo>
                    <a:pt x="0" y="266700"/>
                  </a:lnTo>
                  <a:lnTo>
                    <a:pt x="9525" y="257175"/>
                  </a:lnTo>
                  <a:lnTo>
                    <a:pt x="38100" y="247650"/>
                  </a:lnTo>
                  <a:lnTo>
                    <a:pt x="71438" y="261938"/>
                  </a:lnTo>
                  <a:lnTo>
                    <a:pt x="128588" y="319088"/>
                  </a:lnTo>
                  <a:lnTo>
                    <a:pt x="171450" y="338138"/>
                  </a:lnTo>
                  <a:lnTo>
                    <a:pt x="242888" y="366713"/>
                  </a:lnTo>
                  <a:lnTo>
                    <a:pt x="304800" y="376238"/>
                  </a:lnTo>
                  <a:lnTo>
                    <a:pt x="395288" y="385763"/>
                  </a:lnTo>
                  <a:lnTo>
                    <a:pt x="585788" y="366713"/>
                  </a:lnTo>
                  <a:lnTo>
                    <a:pt x="947738" y="309563"/>
                  </a:lnTo>
                  <a:lnTo>
                    <a:pt x="1595438" y="219075"/>
                  </a:lnTo>
                  <a:lnTo>
                    <a:pt x="2352675" y="142875"/>
                  </a:lnTo>
                  <a:lnTo>
                    <a:pt x="2690813" y="123825"/>
                  </a:lnTo>
                  <a:lnTo>
                    <a:pt x="3305175" y="85725"/>
                  </a:lnTo>
                  <a:lnTo>
                    <a:pt x="3700463" y="61913"/>
                  </a:lnTo>
                  <a:lnTo>
                    <a:pt x="3786188" y="47625"/>
                  </a:lnTo>
                  <a:lnTo>
                    <a:pt x="3843338" y="23813"/>
                  </a:lnTo>
                  <a:lnTo>
                    <a:pt x="3862388" y="4763"/>
                  </a:lnTo>
                  <a:lnTo>
                    <a:pt x="3929063" y="0"/>
                  </a:lnTo>
                  <a:lnTo>
                    <a:pt x="4076700" y="14288"/>
                  </a:lnTo>
                  <a:lnTo>
                    <a:pt x="4219575" y="47625"/>
                  </a:lnTo>
                  <a:lnTo>
                    <a:pt x="4300538" y="90488"/>
                  </a:lnTo>
                  <a:lnTo>
                    <a:pt x="4348163" y="123825"/>
                  </a:lnTo>
                  <a:lnTo>
                    <a:pt x="4376738" y="147638"/>
                  </a:lnTo>
                  <a:lnTo>
                    <a:pt x="4405313" y="195263"/>
                  </a:lnTo>
                  <a:lnTo>
                    <a:pt x="4410075" y="238125"/>
                  </a:lnTo>
                  <a:lnTo>
                    <a:pt x="4391025" y="285750"/>
                  </a:lnTo>
                  <a:lnTo>
                    <a:pt x="4362450" y="304800"/>
                  </a:lnTo>
                  <a:lnTo>
                    <a:pt x="4076700" y="295275"/>
                  </a:lnTo>
                  <a:lnTo>
                    <a:pt x="3476625" y="280988"/>
                  </a:lnTo>
                  <a:lnTo>
                    <a:pt x="2724150" y="290513"/>
                  </a:lnTo>
                  <a:lnTo>
                    <a:pt x="2157413" y="333375"/>
                  </a:lnTo>
                  <a:lnTo>
                    <a:pt x="1447800" y="4191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517;p39">
              <a:extLst>
                <a:ext uri="{FF2B5EF4-FFF2-40B4-BE49-F238E27FC236}">
                  <a16:creationId xmlns:a16="http://schemas.microsoft.com/office/drawing/2014/main" id="{068EAB78-EFEB-E94E-81E4-A27DC8F1FB4D}"/>
                </a:ext>
              </a:extLst>
            </p:cNvPr>
            <p:cNvSpPr/>
            <p:nvPr/>
          </p:nvSpPr>
          <p:spPr>
            <a:xfrm>
              <a:off x="4117975" y="3273425"/>
              <a:ext cx="2320925" cy="1450975"/>
            </a:xfrm>
            <a:custGeom>
              <a:avLst/>
              <a:gdLst/>
              <a:ahLst/>
              <a:cxnLst/>
              <a:rect l="l" t="t" r="r" b="b"/>
              <a:pathLst>
                <a:path w="2320925" h="1450975" extrusionOk="0">
                  <a:moveTo>
                    <a:pt x="812800" y="339725"/>
                  </a:moveTo>
                  <a:lnTo>
                    <a:pt x="320675" y="396875"/>
                  </a:lnTo>
                  <a:lnTo>
                    <a:pt x="98425" y="431800"/>
                  </a:lnTo>
                  <a:lnTo>
                    <a:pt x="0" y="273050"/>
                  </a:lnTo>
                  <a:lnTo>
                    <a:pt x="120650" y="254000"/>
                  </a:lnTo>
                  <a:lnTo>
                    <a:pt x="466725" y="215900"/>
                  </a:lnTo>
                  <a:lnTo>
                    <a:pt x="1276350" y="117475"/>
                  </a:lnTo>
                  <a:lnTo>
                    <a:pt x="1762125" y="66675"/>
                  </a:lnTo>
                  <a:lnTo>
                    <a:pt x="1819275" y="57150"/>
                  </a:lnTo>
                  <a:lnTo>
                    <a:pt x="1866900" y="44450"/>
                  </a:lnTo>
                  <a:lnTo>
                    <a:pt x="1920875" y="22225"/>
                  </a:lnTo>
                  <a:lnTo>
                    <a:pt x="1943100" y="9525"/>
                  </a:lnTo>
                  <a:lnTo>
                    <a:pt x="1952625" y="3175"/>
                  </a:lnTo>
                  <a:lnTo>
                    <a:pt x="1971675" y="0"/>
                  </a:lnTo>
                  <a:lnTo>
                    <a:pt x="2092325" y="76200"/>
                  </a:lnTo>
                  <a:lnTo>
                    <a:pt x="2270125" y="209550"/>
                  </a:lnTo>
                  <a:lnTo>
                    <a:pt x="2295525" y="231775"/>
                  </a:lnTo>
                  <a:lnTo>
                    <a:pt x="2314575" y="247650"/>
                  </a:lnTo>
                  <a:lnTo>
                    <a:pt x="2320925" y="273050"/>
                  </a:lnTo>
                  <a:lnTo>
                    <a:pt x="2317750" y="307975"/>
                  </a:lnTo>
                  <a:lnTo>
                    <a:pt x="2301875" y="333375"/>
                  </a:lnTo>
                  <a:lnTo>
                    <a:pt x="2266950" y="368300"/>
                  </a:lnTo>
                  <a:lnTo>
                    <a:pt x="2241550" y="403225"/>
                  </a:lnTo>
                  <a:lnTo>
                    <a:pt x="2225675" y="460375"/>
                  </a:lnTo>
                  <a:lnTo>
                    <a:pt x="2139950" y="882650"/>
                  </a:lnTo>
                  <a:lnTo>
                    <a:pt x="2060575" y="1244600"/>
                  </a:lnTo>
                  <a:lnTo>
                    <a:pt x="2019300" y="1387475"/>
                  </a:lnTo>
                  <a:lnTo>
                    <a:pt x="1990725" y="1431925"/>
                  </a:lnTo>
                  <a:lnTo>
                    <a:pt x="1965325" y="1450975"/>
                  </a:lnTo>
                  <a:lnTo>
                    <a:pt x="1939925" y="1450975"/>
                  </a:lnTo>
                  <a:lnTo>
                    <a:pt x="1917700" y="1444625"/>
                  </a:lnTo>
                  <a:lnTo>
                    <a:pt x="1854200" y="1200150"/>
                  </a:lnTo>
                  <a:lnTo>
                    <a:pt x="1870075" y="1050925"/>
                  </a:lnTo>
                  <a:lnTo>
                    <a:pt x="1914525" y="730250"/>
                  </a:lnTo>
                  <a:lnTo>
                    <a:pt x="1924050" y="587375"/>
                  </a:lnTo>
                  <a:lnTo>
                    <a:pt x="1933575" y="295275"/>
                  </a:lnTo>
                  <a:lnTo>
                    <a:pt x="1930400" y="285750"/>
                  </a:lnTo>
                  <a:lnTo>
                    <a:pt x="1908175" y="257175"/>
                  </a:lnTo>
                  <a:lnTo>
                    <a:pt x="1876425" y="228600"/>
                  </a:lnTo>
                  <a:lnTo>
                    <a:pt x="1854200" y="219075"/>
                  </a:lnTo>
                  <a:lnTo>
                    <a:pt x="1758950" y="222250"/>
                  </a:lnTo>
                  <a:lnTo>
                    <a:pt x="812800" y="3397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518;p39">
              <a:extLst>
                <a:ext uri="{FF2B5EF4-FFF2-40B4-BE49-F238E27FC236}">
                  <a16:creationId xmlns:a16="http://schemas.microsoft.com/office/drawing/2014/main" id="{C8BD0711-52F9-7F48-B429-4294358B5A68}"/>
                </a:ext>
              </a:extLst>
            </p:cNvPr>
            <p:cNvSpPr/>
            <p:nvPr/>
          </p:nvSpPr>
          <p:spPr>
            <a:xfrm>
              <a:off x="4246563" y="3829050"/>
              <a:ext cx="1876425" cy="357188"/>
            </a:xfrm>
            <a:custGeom>
              <a:avLst/>
              <a:gdLst/>
              <a:ahLst/>
              <a:cxnLst/>
              <a:rect l="l" t="t" r="r" b="b"/>
              <a:pathLst>
                <a:path w="1876425" h="357188" extrusionOk="0">
                  <a:moveTo>
                    <a:pt x="538162" y="297656"/>
                  </a:moveTo>
                  <a:lnTo>
                    <a:pt x="69056" y="357188"/>
                  </a:lnTo>
                  <a:lnTo>
                    <a:pt x="0" y="202406"/>
                  </a:lnTo>
                  <a:lnTo>
                    <a:pt x="128587" y="192881"/>
                  </a:lnTo>
                  <a:lnTo>
                    <a:pt x="588169" y="130969"/>
                  </a:lnTo>
                  <a:lnTo>
                    <a:pt x="997744" y="78581"/>
                  </a:lnTo>
                  <a:lnTo>
                    <a:pt x="1462087" y="14288"/>
                  </a:lnTo>
                  <a:lnTo>
                    <a:pt x="1571625" y="0"/>
                  </a:lnTo>
                  <a:lnTo>
                    <a:pt x="1600200" y="0"/>
                  </a:lnTo>
                  <a:lnTo>
                    <a:pt x="1650206" y="7144"/>
                  </a:lnTo>
                  <a:lnTo>
                    <a:pt x="1735931" y="38100"/>
                  </a:lnTo>
                  <a:lnTo>
                    <a:pt x="1800225" y="71438"/>
                  </a:lnTo>
                  <a:lnTo>
                    <a:pt x="1847850" y="92869"/>
                  </a:lnTo>
                  <a:lnTo>
                    <a:pt x="1876425" y="164306"/>
                  </a:lnTo>
                  <a:lnTo>
                    <a:pt x="1776412" y="157163"/>
                  </a:lnTo>
                  <a:lnTo>
                    <a:pt x="1471612" y="183356"/>
                  </a:lnTo>
                  <a:lnTo>
                    <a:pt x="812006" y="264319"/>
                  </a:lnTo>
                  <a:lnTo>
                    <a:pt x="538162" y="2976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519;p39">
              <a:extLst>
                <a:ext uri="{FF2B5EF4-FFF2-40B4-BE49-F238E27FC236}">
                  <a16:creationId xmlns:a16="http://schemas.microsoft.com/office/drawing/2014/main" id="{3FA9CC32-8D51-4143-8A5A-3040393C79C3}"/>
                </a:ext>
              </a:extLst>
            </p:cNvPr>
            <p:cNvSpPr/>
            <p:nvPr/>
          </p:nvSpPr>
          <p:spPr>
            <a:xfrm>
              <a:off x="4319588" y="4429125"/>
              <a:ext cx="1739900" cy="293688"/>
            </a:xfrm>
            <a:custGeom>
              <a:avLst/>
              <a:gdLst/>
              <a:ahLst/>
              <a:cxnLst/>
              <a:rect l="l" t="t" r="r" b="b"/>
              <a:pathLst>
                <a:path w="1740693" h="292894" extrusionOk="0">
                  <a:moveTo>
                    <a:pt x="531018" y="238125"/>
                  </a:moveTo>
                  <a:lnTo>
                    <a:pt x="90487" y="276225"/>
                  </a:lnTo>
                  <a:lnTo>
                    <a:pt x="0" y="130969"/>
                  </a:lnTo>
                  <a:lnTo>
                    <a:pt x="107156" y="128588"/>
                  </a:lnTo>
                  <a:lnTo>
                    <a:pt x="438150" y="100013"/>
                  </a:lnTo>
                  <a:lnTo>
                    <a:pt x="1007268" y="47625"/>
                  </a:lnTo>
                  <a:lnTo>
                    <a:pt x="1381125" y="7144"/>
                  </a:lnTo>
                  <a:lnTo>
                    <a:pt x="1443037" y="0"/>
                  </a:lnTo>
                  <a:lnTo>
                    <a:pt x="1545431" y="11906"/>
                  </a:lnTo>
                  <a:lnTo>
                    <a:pt x="1676400" y="50006"/>
                  </a:lnTo>
                  <a:lnTo>
                    <a:pt x="1740693" y="292894"/>
                  </a:lnTo>
                  <a:lnTo>
                    <a:pt x="1721643" y="290513"/>
                  </a:lnTo>
                  <a:lnTo>
                    <a:pt x="1702593" y="285750"/>
                  </a:lnTo>
                  <a:lnTo>
                    <a:pt x="1664493" y="261938"/>
                  </a:lnTo>
                  <a:lnTo>
                    <a:pt x="1619250" y="226219"/>
                  </a:lnTo>
                  <a:lnTo>
                    <a:pt x="1578768" y="200025"/>
                  </a:lnTo>
                  <a:lnTo>
                    <a:pt x="1526381" y="178594"/>
                  </a:lnTo>
                  <a:lnTo>
                    <a:pt x="1478756" y="164306"/>
                  </a:lnTo>
                  <a:lnTo>
                    <a:pt x="1435893" y="161925"/>
                  </a:lnTo>
                  <a:lnTo>
                    <a:pt x="1190625" y="178594"/>
                  </a:lnTo>
                  <a:lnTo>
                    <a:pt x="531018" y="2381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520;p39">
              <a:extLst>
                <a:ext uri="{FF2B5EF4-FFF2-40B4-BE49-F238E27FC236}">
                  <a16:creationId xmlns:a16="http://schemas.microsoft.com/office/drawing/2014/main" id="{F37BF52F-E150-A249-BB86-8C37090D8B4C}"/>
                </a:ext>
              </a:extLst>
            </p:cNvPr>
            <p:cNvSpPr/>
            <p:nvPr/>
          </p:nvSpPr>
          <p:spPr>
            <a:xfrm>
              <a:off x="5970588" y="5329238"/>
              <a:ext cx="812800" cy="568325"/>
            </a:xfrm>
            <a:custGeom>
              <a:avLst/>
              <a:gdLst/>
              <a:ahLst/>
              <a:cxnLst/>
              <a:rect l="l" t="t" r="r" b="b"/>
              <a:pathLst>
                <a:path w="814387" h="569118" extrusionOk="0">
                  <a:moveTo>
                    <a:pt x="104775" y="192881"/>
                  </a:moveTo>
                  <a:lnTo>
                    <a:pt x="192881" y="311943"/>
                  </a:lnTo>
                  <a:lnTo>
                    <a:pt x="280987" y="431006"/>
                  </a:lnTo>
                  <a:lnTo>
                    <a:pt x="283369" y="445293"/>
                  </a:lnTo>
                  <a:lnTo>
                    <a:pt x="280987" y="478631"/>
                  </a:lnTo>
                  <a:lnTo>
                    <a:pt x="266700" y="497681"/>
                  </a:lnTo>
                  <a:lnTo>
                    <a:pt x="169069" y="559593"/>
                  </a:lnTo>
                  <a:lnTo>
                    <a:pt x="814387" y="569118"/>
                  </a:lnTo>
                  <a:lnTo>
                    <a:pt x="771525" y="545306"/>
                  </a:lnTo>
                  <a:lnTo>
                    <a:pt x="704850" y="519112"/>
                  </a:lnTo>
                  <a:lnTo>
                    <a:pt x="600075" y="461962"/>
                  </a:lnTo>
                  <a:lnTo>
                    <a:pt x="511969" y="402431"/>
                  </a:lnTo>
                  <a:lnTo>
                    <a:pt x="397669" y="316706"/>
                  </a:lnTo>
                  <a:lnTo>
                    <a:pt x="264319" y="200025"/>
                  </a:lnTo>
                  <a:lnTo>
                    <a:pt x="140494" y="90487"/>
                  </a:lnTo>
                  <a:lnTo>
                    <a:pt x="78581" y="30956"/>
                  </a:lnTo>
                  <a:lnTo>
                    <a:pt x="59531" y="14287"/>
                  </a:lnTo>
                  <a:lnTo>
                    <a:pt x="38100" y="0"/>
                  </a:lnTo>
                  <a:lnTo>
                    <a:pt x="21431" y="0"/>
                  </a:lnTo>
                  <a:lnTo>
                    <a:pt x="4762" y="4762"/>
                  </a:lnTo>
                  <a:lnTo>
                    <a:pt x="0" y="16668"/>
                  </a:lnTo>
                  <a:lnTo>
                    <a:pt x="9525" y="47625"/>
                  </a:lnTo>
                  <a:lnTo>
                    <a:pt x="104775" y="1928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" name="Google Shape;525;p40">
            <a:extLst>
              <a:ext uri="{FF2B5EF4-FFF2-40B4-BE49-F238E27FC236}">
                <a16:creationId xmlns:a16="http://schemas.microsoft.com/office/drawing/2014/main" id="{05759BFB-6A69-1D44-8B12-35652072BF2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3614" y="1395251"/>
            <a:ext cx="4406900" cy="464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581" y="2875658"/>
            <a:ext cx="6841331" cy="5533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3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何をしているのかな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4581" y="3479305"/>
            <a:ext cx="6841331" cy="33278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あたらしい漢字：葉 使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9550" y="1323059"/>
            <a:ext cx="4406900" cy="464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41"/>
          <p:cNvSpPr txBox="1"/>
          <p:nvPr/>
        </p:nvSpPr>
        <p:spPr>
          <a:xfrm>
            <a:off x="5745088" y="6957392"/>
            <a:ext cx="220830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味</a:t>
            </a:r>
            <a:endParaRPr/>
          </a:p>
        </p:txBody>
      </p:sp>
      <p:sp>
        <p:nvSpPr>
          <p:cNvPr id="532" name="Google Shape;532;p41"/>
          <p:cNvSpPr/>
          <p:nvPr/>
        </p:nvSpPr>
        <p:spPr>
          <a:xfrm>
            <a:off x="2665413" y="2601913"/>
            <a:ext cx="515937" cy="1654175"/>
          </a:xfrm>
          <a:custGeom>
            <a:avLst/>
            <a:gdLst/>
            <a:ahLst/>
            <a:cxnLst/>
            <a:rect l="l" t="t" r="r" b="b"/>
            <a:pathLst>
              <a:path w="516731" h="1652588" extrusionOk="0">
                <a:moveTo>
                  <a:pt x="404812" y="521494"/>
                </a:moveTo>
                <a:lnTo>
                  <a:pt x="383381" y="290513"/>
                </a:lnTo>
                <a:lnTo>
                  <a:pt x="431006" y="142875"/>
                </a:lnTo>
                <a:lnTo>
                  <a:pt x="371475" y="104775"/>
                </a:lnTo>
                <a:lnTo>
                  <a:pt x="276225" y="64294"/>
                </a:lnTo>
                <a:lnTo>
                  <a:pt x="211931" y="38100"/>
                </a:lnTo>
                <a:lnTo>
                  <a:pt x="138112" y="14288"/>
                </a:lnTo>
                <a:lnTo>
                  <a:pt x="73819" y="2382"/>
                </a:lnTo>
                <a:lnTo>
                  <a:pt x="21431" y="0"/>
                </a:lnTo>
                <a:lnTo>
                  <a:pt x="0" y="2382"/>
                </a:lnTo>
                <a:lnTo>
                  <a:pt x="0" y="11907"/>
                </a:lnTo>
                <a:lnTo>
                  <a:pt x="2381" y="38100"/>
                </a:lnTo>
                <a:lnTo>
                  <a:pt x="14287" y="57150"/>
                </a:lnTo>
                <a:lnTo>
                  <a:pt x="30956" y="71438"/>
                </a:lnTo>
                <a:lnTo>
                  <a:pt x="52387" y="83344"/>
                </a:lnTo>
                <a:lnTo>
                  <a:pt x="76200" y="104775"/>
                </a:lnTo>
                <a:lnTo>
                  <a:pt x="104775" y="138113"/>
                </a:lnTo>
                <a:lnTo>
                  <a:pt x="138112" y="207169"/>
                </a:lnTo>
                <a:lnTo>
                  <a:pt x="159544" y="273844"/>
                </a:lnTo>
                <a:lnTo>
                  <a:pt x="221456" y="728663"/>
                </a:lnTo>
                <a:lnTo>
                  <a:pt x="257175" y="1038225"/>
                </a:lnTo>
                <a:lnTo>
                  <a:pt x="261937" y="1131094"/>
                </a:lnTo>
                <a:cubicBezTo>
                  <a:pt x="261143" y="1165225"/>
                  <a:pt x="260350" y="1199357"/>
                  <a:pt x="259556" y="1233488"/>
                </a:cubicBezTo>
                <a:lnTo>
                  <a:pt x="250031" y="1314450"/>
                </a:lnTo>
                <a:lnTo>
                  <a:pt x="254794" y="1340644"/>
                </a:lnTo>
                <a:lnTo>
                  <a:pt x="264319" y="1381125"/>
                </a:lnTo>
                <a:lnTo>
                  <a:pt x="302419" y="1481138"/>
                </a:lnTo>
                <a:lnTo>
                  <a:pt x="350044" y="1576388"/>
                </a:lnTo>
                <a:lnTo>
                  <a:pt x="381000" y="1626394"/>
                </a:lnTo>
                <a:lnTo>
                  <a:pt x="397669" y="1643063"/>
                </a:lnTo>
                <a:lnTo>
                  <a:pt x="416719" y="1650207"/>
                </a:lnTo>
                <a:lnTo>
                  <a:pt x="438150" y="1652588"/>
                </a:lnTo>
                <a:lnTo>
                  <a:pt x="464344" y="1640682"/>
                </a:lnTo>
                <a:lnTo>
                  <a:pt x="478631" y="1626394"/>
                </a:lnTo>
                <a:lnTo>
                  <a:pt x="492919" y="1597819"/>
                </a:lnTo>
                <a:lnTo>
                  <a:pt x="502444" y="1557338"/>
                </a:lnTo>
                <a:lnTo>
                  <a:pt x="509587" y="1516857"/>
                </a:lnTo>
                <a:lnTo>
                  <a:pt x="516731" y="1466850"/>
                </a:lnTo>
                <a:lnTo>
                  <a:pt x="516731" y="1412082"/>
                </a:lnTo>
                <a:lnTo>
                  <a:pt x="476250" y="1312069"/>
                </a:lnTo>
                <a:lnTo>
                  <a:pt x="464344" y="1138238"/>
                </a:lnTo>
                <a:lnTo>
                  <a:pt x="423862" y="688182"/>
                </a:lnTo>
                <a:lnTo>
                  <a:pt x="404812" y="52149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41"/>
          <p:cNvSpPr/>
          <p:nvPr/>
        </p:nvSpPr>
        <p:spPr>
          <a:xfrm>
            <a:off x="4440238" y="2246313"/>
            <a:ext cx="2025650" cy="498475"/>
          </a:xfrm>
          <a:custGeom>
            <a:avLst/>
            <a:gdLst/>
            <a:ahLst/>
            <a:cxnLst/>
            <a:rect l="l" t="t" r="r" b="b"/>
            <a:pathLst>
              <a:path w="2024063" h="500062" extrusionOk="0">
                <a:moveTo>
                  <a:pt x="716757" y="252412"/>
                </a:moveTo>
                <a:lnTo>
                  <a:pt x="907257" y="221456"/>
                </a:lnTo>
                <a:lnTo>
                  <a:pt x="1126332" y="183356"/>
                </a:lnTo>
                <a:lnTo>
                  <a:pt x="1309688" y="147637"/>
                </a:lnTo>
                <a:lnTo>
                  <a:pt x="1388269" y="121444"/>
                </a:lnTo>
                <a:lnTo>
                  <a:pt x="1443038" y="102394"/>
                </a:lnTo>
                <a:lnTo>
                  <a:pt x="1512094" y="71437"/>
                </a:lnTo>
                <a:lnTo>
                  <a:pt x="1588294" y="26194"/>
                </a:lnTo>
                <a:lnTo>
                  <a:pt x="1607344" y="11906"/>
                </a:lnTo>
                <a:lnTo>
                  <a:pt x="1628775" y="2381"/>
                </a:lnTo>
                <a:lnTo>
                  <a:pt x="1652588" y="0"/>
                </a:lnTo>
                <a:lnTo>
                  <a:pt x="1709738" y="4762"/>
                </a:lnTo>
                <a:lnTo>
                  <a:pt x="1778794" y="21431"/>
                </a:lnTo>
                <a:lnTo>
                  <a:pt x="1843088" y="42862"/>
                </a:lnTo>
                <a:lnTo>
                  <a:pt x="1895475" y="69056"/>
                </a:lnTo>
                <a:lnTo>
                  <a:pt x="1945482" y="97631"/>
                </a:lnTo>
                <a:lnTo>
                  <a:pt x="1993107" y="123825"/>
                </a:lnTo>
                <a:lnTo>
                  <a:pt x="2014538" y="147637"/>
                </a:lnTo>
                <a:lnTo>
                  <a:pt x="2024063" y="164306"/>
                </a:lnTo>
                <a:lnTo>
                  <a:pt x="2024063" y="173831"/>
                </a:lnTo>
                <a:lnTo>
                  <a:pt x="2014538" y="200025"/>
                </a:lnTo>
                <a:lnTo>
                  <a:pt x="1988344" y="223837"/>
                </a:lnTo>
                <a:lnTo>
                  <a:pt x="1947863" y="242887"/>
                </a:lnTo>
                <a:lnTo>
                  <a:pt x="1893094" y="254794"/>
                </a:lnTo>
                <a:lnTo>
                  <a:pt x="1543050" y="292894"/>
                </a:lnTo>
                <a:lnTo>
                  <a:pt x="1283494" y="328612"/>
                </a:lnTo>
                <a:lnTo>
                  <a:pt x="1095375" y="366712"/>
                </a:lnTo>
                <a:lnTo>
                  <a:pt x="788194" y="411956"/>
                </a:lnTo>
                <a:lnTo>
                  <a:pt x="626269" y="442912"/>
                </a:lnTo>
                <a:lnTo>
                  <a:pt x="504825" y="464344"/>
                </a:lnTo>
                <a:lnTo>
                  <a:pt x="378619" y="492919"/>
                </a:lnTo>
                <a:lnTo>
                  <a:pt x="333375" y="500062"/>
                </a:lnTo>
                <a:lnTo>
                  <a:pt x="302419" y="495300"/>
                </a:lnTo>
                <a:lnTo>
                  <a:pt x="254794" y="473869"/>
                </a:lnTo>
                <a:lnTo>
                  <a:pt x="211932" y="445294"/>
                </a:lnTo>
                <a:lnTo>
                  <a:pt x="140494" y="385762"/>
                </a:lnTo>
                <a:lnTo>
                  <a:pt x="71438" y="314325"/>
                </a:lnTo>
                <a:lnTo>
                  <a:pt x="23813" y="259556"/>
                </a:lnTo>
                <a:lnTo>
                  <a:pt x="4763" y="228600"/>
                </a:lnTo>
                <a:lnTo>
                  <a:pt x="0" y="200025"/>
                </a:lnTo>
                <a:lnTo>
                  <a:pt x="7144" y="188119"/>
                </a:lnTo>
                <a:lnTo>
                  <a:pt x="23813" y="188119"/>
                </a:lnTo>
                <a:lnTo>
                  <a:pt x="50007" y="197644"/>
                </a:lnTo>
                <a:lnTo>
                  <a:pt x="95250" y="226219"/>
                </a:lnTo>
                <a:lnTo>
                  <a:pt x="135732" y="247650"/>
                </a:lnTo>
                <a:lnTo>
                  <a:pt x="192882" y="269081"/>
                </a:lnTo>
                <a:lnTo>
                  <a:pt x="250032" y="283369"/>
                </a:lnTo>
                <a:lnTo>
                  <a:pt x="295275" y="292894"/>
                </a:lnTo>
                <a:lnTo>
                  <a:pt x="371475" y="292894"/>
                </a:lnTo>
                <a:lnTo>
                  <a:pt x="488157" y="283369"/>
                </a:lnTo>
                <a:lnTo>
                  <a:pt x="716757" y="25241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41"/>
          <p:cNvSpPr/>
          <p:nvPr/>
        </p:nvSpPr>
        <p:spPr>
          <a:xfrm>
            <a:off x="4125913" y="3143250"/>
            <a:ext cx="2752725" cy="604838"/>
          </a:xfrm>
          <a:custGeom>
            <a:avLst/>
            <a:gdLst/>
            <a:ahLst/>
            <a:cxnLst/>
            <a:rect l="l" t="t" r="r" b="b"/>
            <a:pathLst>
              <a:path w="2752725" h="604838" extrusionOk="0">
                <a:moveTo>
                  <a:pt x="1607344" y="173831"/>
                </a:moveTo>
                <a:lnTo>
                  <a:pt x="1404938" y="204788"/>
                </a:lnTo>
                <a:lnTo>
                  <a:pt x="1152525" y="250031"/>
                </a:lnTo>
                <a:lnTo>
                  <a:pt x="869157" y="300038"/>
                </a:lnTo>
                <a:lnTo>
                  <a:pt x="588169" y="345281"/>
                </a:lnTo>
                <a:lnTo>
                  <a:pt x="402432" y="371475"/>
                </a:lnTo>
                <a:lnTo>
                  <a:pt x="338138" y="378619"/>
                </a:lnTo>
                <a:lnTo>
                  <a:pt x="292894" y="373856"/>
                </a:lnTo>
                <a:lnTo>
                  <a:pt x="197644" y="354806"/>
                </a:lnTo>
                <a:lnTo>
                  <a:pt x="119063" y="328613"/>
                </a:lnTo>
                <a:lnTo>
                  <a:pt x="40482" y="302419"/>
                </a:lnTo>
                <a:lnTo>
                  <a:pt x="19050" y="297656"/>
                </a:lnTo>
                <a:lnTo>
                  <a:pt x="0" y="302419"/>
                </a:lnTo>
                <a:lnTo>
                  <a:pt x="0" y="319088"/>
                </a:lnTo>
                <a:lnTo>
                  <a:pt x="7144" y="342900"/>
                </a:lnTo>
                <a:lnTo>
                  <a:pt x="26194" y="371475"/>
                </a:lnTo>
                <a:lnTo>
                  <a:pt x="80963" y="426244"/>
                </a:lnTo>
                <a:lnTo>
                  <a:pt x="157163" y="490538"/>
                </a:lnTo>
                <a:lnTo>
                  <a:pt x="226219" y="540544"/>
                </a:lnTo>
                <a:lnTo>
                  <a:pt x="290513" y="583406"/>
                </a:lnTo>
                <a:lnTo>
                  <a:pt x="319088" y="597694"/>
                </a:lnTo>
                <a:lnTo>
                  <a:pt x="352425" y="602456"/>
                </a:lnTo>
                <a:lnTo>
                  <a:pt x="378619" y="604838"/>
                </a:lnTo>
                <a:lnTo>
                  <a:pt x="419100" y="597694"/>
                </a:lnTo>
                <a:lnTo>
                  <a:pt x="454819" y="583406"/>
                </a:lnTo>
                <a:lnTo>
                  <a:pt x="504825" y="566738"/>
                </a:lnTo>
                <a:lnTo>
                  <a:pt x="719138" y="511969"/>
                </a:lnTo>
                <a:lnTo>
                  <a:pt x="983457" y="450056"/>
                </a:lnTo>
                <a:lnTo>
                  <a:pt x="1145382" y="411956"/>
                </a:lnTo>
                <a:lnTo>
                  <a:pt x="1438275" y="354806"/>
                </a:lnTo>
                <a:lnTo>
                  <a:pt x="1671638" y="323850"/>
                </a:lnTo>
                <a:lnTo>
                  <a:pt x="1881188" y="300038"/>
                </a:lnTo>
                <a:lnTo>
                  <a:pt x="2055019" y="290513"/>
                </a:lnTo>
                <a:lnTo>
                  <a:pt x="2245519" y="285750"/>
                </a:lnTo>
                <a:lnTo>
                  <a:pt x="2469357" y="288131"/>
                </a:lnTo>
                <a:lnTo>
                  <a:pt x="2671763" y="285750"/>
                </a:lnTo>
                <a:lnTo>
                  <a:pt x="2690813" y="278606"/>
                </a:lnTo>
                <a:lnTo>
                  <a:pt x="2712244" y="266700"/>
                </a:lnTo>
                <a:lnTo>
                  <a:pt x="2736057" y="252413"/>
                </a:lnTo>
                <a:lnTo>
                  <a:pt x="2745582" y="235744"/>
                </a:lnTo>
                <a:lnTo>
                  <a:pt x="2752725" y="216694"/>
                </a:lnTo>
                <a:lnTo>
                  <a:pt x="2747963" y="190500"/>
                </a:lnTo>
                <a:lnTo>
                  <a:pt x="2733675" y="161925"/>
                </a:lnTo>
                <a:lnTo>
                  <a:pt x="2700338" y="128588"/>
                </a:lnTo>
                <a:lnTo>
                  <a:pt x="2676525" y="109538"/>
                </a:lnTo>
                <a:lnTo>
                  <a:pt x="2595563" y="78581"/>
                </a:lnTo>
                <a:lnTo>
                  <a:pt x="2433638" y="28575"/>
                </a:lnTo>
                <a:lnTo>
                  <a:pt x="2324100" y="0"/>
                </a:lnTo>
                <a:lnTo>
                  <a:pt x="2312194" y="0"/>
                </a:lnTo>
                <a:lnTo>
                  <a:pt x="2290763" y="11906"/>
                </a:lnTo>
                <a:lnTo>
                  <a:pt x="2116932" y="88106"/>
                </a:lnTo>
                <a:lnTo>
                  <a:pt x="2064544" y="97631"/>
                </a:lnTo>
                <a:lnTo>
                  <a:pt x="1607344" y="1738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41"/>
          <p:cNvSpPr/>
          <p:nvPr/>
        </p:nvSpPr>
        <p:spPr>
          <a:xfrm>
            <a:off x="3009900" y="2536825"/>
            <a:ext cx="1206500" cy="1457325"/>
          </a:xfrm>
          <a:custGeom>
            <a:avLst/>
            <a:gdLst/>
            <a:ahLst/>
            <a:cxnLst/>
            <a:rect l="l" t="t" r="r" b="b"/>
            <a:pathLst>
              <a:path w="1206500" h="1457325" extrusionOk="0">
                <a:moveTo>
                  <a:pt x="304800" y="155575"/>
                </a:moveTo>
                <a:lnTo>
                  <a:pt x="444500" y="133350"/>
                </a:lnTo>
                <a:lnTo>
                  <a:pt x="577850" y="104775"/>
                </a:lnTo>
                <a:lnTo>
                  <a:pt x="682625" y="73025"/>
                </a:lnTo>
                <a:lnTo>
                  <a:pt x="723900" y="57150"/>
                </a:lnTo>
                <a:lnTo>
                  <a:pt x="796925" y="22225"/>
                </a:lnTo>
                <a:lnTo>
                  <a:pt x="847725" y="3175"/>
                </a:lnTo>
                <a:lnTo>
                  <a:pt x="863600" y="0"/>
                </a:lnTo>
                <a:lnTo>
                  <a:pt x="895350" y="9525"/>
                </a:lnTo>
                <a:lnTo>
                  <a:pt x="977900" y="44450"/>
                </a:lnTo>
                <a:lnTo>
                  <a:pt x="1044575" y="76200"/>
                </a:lnTo>
                <a:lnTo>
                  <a:pt x="1108075" y="107950"/>
                </a:lnTo>
                <a:lnTo>
                  <a:pt x="1155700" y="139700"/>
                </a:lnTo>
                <a:lnTo>
                  <a:pt x="1190625" y="174625"/>
                </a:lnTo>
                <a:lnTo>
                  <a:pt x="1200150" y="196850"/>
                </a:lnTo>
                <a:lnTo>
                  <a:pt x="1206500" y="222250"/>
                </a:lnTo>
                <a:lnTo>
                  <a:pt x="1203325" y="238125"/>
                </a:lnTo>
                <a:lnTo>
                  <a:pt x="1190625" y="260350"/>
                </a:lnTo>
                <a:lnTo>
                  <a:pt x="1165225" y="298450"/>
                </a:lnTo>
                <a:lnTo>
                  <a:pt x="1139825" y="323850"/>
                </a:lnTo>
                <a:lnTo>
                  <a:pt x="1111250" y="349250"/>
                </a:lnTo>
                <a:lnTo>
                  <a:pt x="1101725" y="428625"/>
                </a:lnTo>
                <a:lnTo>
                  <a:pt x="1092200" y="508000"/>
                </a:lnTo>
                <a:lnTo>
                  <a:pt x="1069975" y="657225"/>
                </a:lnTo>
                <a:lnTo>
                  <a:pt x="1038225" y="831850"/>
                </a:lnTo>
                <a:lnTo>
                  <a:pt x="996950" y="1066800"/>
                </a:lnTo>
                <a:lnTo>
                  <a:pt x="965200" y="1209675"/>
                </a:lnTo>
                <a:lnTo>
                  <a:pt x="927100" y="1339850"/>
                </a:lnTo>
                <a:lnTo>
                  <a:pt x="904875" y="1406525"/>
                </a:lnTo>
                <a:lnTo>
                  <a:pt x="882650" y="1441450"/>
                </a:lnTo>
                <a:lnTo>
                  <a:pt x="860425" y="1454150"/>
                </a:lnTo>
                <a:lnTo>
                  <a:pt x="822325" y="1457325"/>
                </a:lnTo>
                <a:lnTo>
                  <a:pt x="777875" y="1441450"/>
                </a:lnTo>
                <a:lnTo>
                  <a:pt x="749300" y="1422400"/>
                </a:lnTo>
                <a:lnTo>
                  <a:pt x="720725" y="1390650"/>
                </a:lnTo>
                <a:lnTo>
                  <a:pt x="755650" y="1136650"/>
                </a:lnTo>
                <a:lnTo>
                  <a:pt x="781050" y="873125"/>
                </a:lnTo>
                <a:lnTo>
                  <a:pt x="812800" y="460375"/>
                </a:lnTo>
                <a:lnTo>
                  <a:pt x="819150" y="288925"/>
                </a:lnTo>
                <a:lnTo>
                  <a:pt x="809625" y="269875"/>
                </a:lnTo>
                <a:lnTo>
                  <a:pt x="787400" y="250825"/>
                </a:lnTo>
                <a:lnTo>
                  <a:pt x="765175" y="241300"/>
                </a:lnTo>
                <a:lnTo>
                  <a:pt x="739775" y="241300"/>
                </a:lnTo>
                <a:lnTo>
                  <a:pt x="685800" y="250825"/>
                </a:lnTo>
                <a:lnTo>
                  <a:pt x="600075" y="269875"/>
                </a:lnTo>
                <a:lnTo>
                  <a:pt x="444500" y="311150"/>
                </a:lnTo>
                <a:lnTo>
                  <a:pt x="374650" y="323850"/>
                </a:lnTo>
                <a:lnTo>
                  <a:pt x="254000" y="349250"/>
                </a:lnTo>
                <a:lnTo>
                  <a:pt x="168275" y="361950"/>
                </a:lnTo>
                <a:lnTo>
                  <a:pt x="0" y="381000"/>
                </a:lnTo>
                <a:lnTo>
                  <a:pt x="19050" y="203200"/>
                </a:lnTo>
                <a:lnTo>
                  <a:pt x="152400" y="187325"/>
                </a:lnTo>
                <a:lnTo>
                  <a:pt x="304800" y="1555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41"/>
          <p:cNvSpPr/>
          <p:nvPr/>
        </p:nvSpPr>
        <p:spPr>
          <a:xfrm>
            <a:off x="3092450" y="3721100"/>
            <a:ext cx="749300" cy="323850"/>
          </a:xfrm>
          <a:custGeom>
            <a:avLst/>
            <a:gdLst/>
            <a:ahLst/>
            <a:cxnLst/>
            <a:rect l="l" t="t" r="r" b="b"/>
            <a:pathLst>
              <a:path w="749300" h="323850" extrusionOk="0">
                <a:moveTo>
                  <a:pt x="196850" y="114300"/>
                </a:moveTo>
                <a:lnTo>
                  <a:pt x="320675" y="76200"/>
                </a:lnTo>
                <a:lnTo>
                  <a:pt x="419100" y="47625"/>
                </a:lnTo>
                <a:lnTo>
                  <a:pt x="504825" y="28575"/>
                </a:lnTo>
                <a:lnTo>
                  <a:pt x="581025" y="9525"/>
                </a:lnTo>
                <a:lnTo>
                  <a:pt x="641350" y="0"/>
                </a:lnTo>
                <a:lnTo>
                  <a:pt x="714375" y="0"/>
                </a:lnTo>
                <a:lnTo>
                  <a:pt x="749300" y="82550"/>
                </a:lnTo>
                <a:lnTo>
                  <a:pt x="641350" y="206375"/>
                </a:lnTo>
                <a:lnTo>
                  <a:pt x="622300" y="193675"/>
                </a:lnTo>
                <a:lnTo>
                  <a:pt x="600075" y="177800"/>
                </a:lnTo>
                <a:lnTo>
                  <a:pt x="561975" y="171450"/>
                </a:lnTo>
                <a:lnTo>
                  <a:pt x="523875" y="177800"/>
                </a:lnTo>
                <a:lnTo>
                  <a:pt x="469900" y="190500"/>
                </a:lnTo>
                <a:lnTo>
                  <a:pt x="365125" y="225425"/>
                </a:lnTo>
                <a:lnTo>
                  <a:pt x="50800" y="323850"/>
                </a:lnTo>
                <a:lnTo>
                  <a:pt x="0" y="187325"/>
                </a:lnTo>
                <a:lnTo>
                  <a:pt x="92075" y="155575"/>
                </a:lnTo>
                <a:lnTo>
                  <a:pt x="196850" y="1143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41"/>
          <p:cNvSpPr/>
          <p:nvPr/>
        </p:nvSpPr>
        <p:spPr>
          <a:xfrm>
            <a:off x="5083175" y="1525588"/>
            <a:ext cx="588963" cy="4498975"/>
          </a:xfrm>
          <a:custGeom>
            <a:avLst/>
            <a:gdLst/>
            <a:ahLst/>
            <a:cxnLst/>
            <a:rect l="l" t="t" r="r" b="b"/>
            <a:pathLst>
              <a:path w="589031" h="4499072" extrusionOk="0">
                <a:moveTo>
                  <a:pt x="241222" y="656348"/>
                </a:moveTo>
                <a:lnTo>
                  <a:pt x="246832" y="1907337"/>
                </a:lnTo>
                <a:lnTo>
                  <a:pt x="246832" y="3135887"/>
                </a:lnTo>
                <a:lnTo>
                  <a:pt x="241222" y="3292962"/>
                </a:lnTo>
                <a:lnTo>
                  <a:pt x="224393" y="3506135"/>
                </a:lnTo>
                <a:lnTo>
                  <a:pt x="201954" y="3881993"/>
                </a:lnTo>
                <a:lnTo>
                  <a:pt x="201954" y="4016628"/>
                </a:lnTo>
                <a:lnTo>
                  <a:pt x="207563" y="4123215"/>
                </a:lnTo>
                <a:lnTo>
                  <a:pt x="235613" y="4241021"/>
                </a:lnTo>
                <a:lnTo>
                  <a:pt x="269271" y="4319558"/>
                </a:lnTo>
                <a:lnTo>
                  <a:pt x="314150" y="4403705"/>
                </a:lnTo>
                <a:lnTo>
                  <a:pt x="353419" y="4459804"/>
                </a:lnTo>
                <a:lnTo>
                  <a:pt x="381468" y="4487853"/>
                </a:lnTo>
                <a:lnTo>
                  <a:pt x="420736" y="4499072"/>
                </a:lnTo>
                <a:lnTo>
                  <a:pt x="454395" y="4471023"/>
                </a:lnTo>
                <a:lnTo>
                  <a:pt x="488054" y="4420535"/>
                </a:lnTo>
                <a:lnTo>
                  <a:pt x="504884" y="4370047"/>
                </a:lnTo>
                <a:lnTo>
                  <a:pt x="516103" y="4285899"/>
                </a:lnTo>
                <a:lnTo>
                  <a:pt x="510494" y="4078336"/>
                </a:lnTo>
                <a:lnTo>
                  <a:pt x="499274" y="3685649"/>
                </a:lnTo>
                <a:lnTo>
                  <a:pt x="488054" y="2877836"/>
                </a:lnTo>
                <a:lnTo>
                  <a:pt x="488054" y="2109291"/>
                </a:lnTo>
                <a:lnTo>
                  <a:pt x="488054" y="1032206"/>
                </a:lnTo>
                <a:lnTo>
                  <a:pt x="488054" y="532932"/>
                </a:lnTo>
                <a:lnTo>
                  <a:pt x="493664" y="437566"/>
                </a:lnTo>
                <a:lnTo>
                  <a:pt x="521713" y="336589"/>
                </a:lnTo>
                <a:lnTo>
                  <a:pt x="532933" y="297320"/>
                </a:lnTo>
                <a:lnTo>
                  <a:pt x="544152" y="291710"/>
                </a:lnTo>
                <a:lnTo>
                  <a:pt x="566592" y="280491"/>
                </a:lnTo>
                <a:lnTo>
                  <a:pt x="589031" y="252442"/>
                </a:lnTo>
                <a:lnTo>
                  <a:pt x="589031" y="230002"/>
                </a:lnTo>
                <a:lnTo>
                  <a:pt x="577811" y="190734"/>
                </a:lnTo>
                <a:lnTo>
                  <a:pt x="560982" y="168294"/>
                </a:lnTo>
                <a:lnTo>
                  <a:pt x="493664" y="117806"/>
                </a:lnTo>
                <a:lnTo>
                  <a:pt x="375858" y="56098"/>
                </a:lnTo>
                <a:lnTo>
                  <a:pt x="291711" y="22439"/>
                </a:lnTo>
                <a:lnTo>
                  <a:pt x="157075" y="5610"/>
                </a:lnTo>
                <a:lnTo>
                  <a:pt x="50489" y="0"/>
                </a:lnTo>
                <a:lnTo>
                  <a:pt x="11220" y="11220"/>
                </a:lnTo>
                <a:lnTo>
                  <a:pt x="0" y="33659"/>
                </a:lnTo>
                <a:lnTo>
                  <a:pt x="5610" y="61708"/>
                </a:lnTo>
                <a:lnTo>
                  <a:pt x="56098" y="95367"/>
                </a:lnTo>
                <a:lnTo>
                  <a:pt x="157075" y="151465"/>
                </a:lnTo>
                <a:lnTo>
                  <a:pt x="207563" y="196343"/>
                </a:lnTo>
                <a:lnTo>
                  <a:pt x="224393" y="241222"/>
                </a:lnTo>
                <a:lnTo>
                  <a:pt x="241222" y="319759"/>
                </a:lnTo>
                <a:lnTo>
                  <a:pt x="241222" y="65634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41"/>
          <p:cNvSpPr/>
          <p:nvPr/>
        </p:nvSpPr>
        <p:spPr>
          <a:xfrm>
            <a:off x="3702050" y="3527425"/>
            <a:ext cx="1651000" cy="1812925"/>
          </a:xfrm>
          <a:custGeom>
            <a:avLst/>
            <a:gdLst/>
            <a:ahLst/>
            <a:cxnLst/>
            <a:rect l="l" t="t" r="r" b="b"/>
            <a:pathLst>
              <a:path w="1651000" h="1812925" extrusionOk="0">
                <a:moveTo>
                  <a:pt x="1295400" y="396875"/>
                </a:moveTo>
                <a:lnTo>
                  <a:pt x="1501775" y="95250"/>
                </a:lnTo>
                <a:lnTo>
                  <a:pt x="1552575" y="9525"/>
                </a:lnTo>
                <a:lnTo>
                  <a:pt x="1651000" y="0"/>
                </a:lnTo>
                <a:lnTo>
                  <a:pt x="1651000" y="298450"/>
                </a:lnTo>
                <a:lnTo>
                  <a:pt x="1527175" y="460375"/>
                </a:lnTo>
                <a:lnTo>
                  <a:pt x="1352550" y="682625"/>
                </a:lnTo>
                <a:lnTo>
                  <a:pt x="1165225" y="908050"/>
                </a:lnTo>
                <a:lnTo>
                  <a:pt x="917575" y="1171575"/>
                </a:lnTo>
                <a:lnTo>
                  <a:pt x="730250" y="1343025"/>
                </a:lnTo>
                <a:lnTo>
                  <a:pt x="565150" y="1473200"/>
                </a:lnTo>
                <a:lnTo>
                  <a:pt x="298450" y="1660525"/>
                </a:lnTo>
                <a:lnTo>
                  <a:pt x="34925" y="1812925"/>
                </a:lnTo>
                <a:lnTo>
                  <a:pt x="12700" y="1812925"/>
                </a:lnTo>
                <a:lnTo>
                  <a:pt x="0" y="1797050"/>
                </a:lnTo>
                <a:lnTo>
                  <a:pt x="3175" y="1774825"/>
                </a:lnTo>
                <a:lnTo>
                  <a:pt x="19050" y="1752600"/>
                </a:lnTo>
                <a:lnTo>
                  <a:pt x="104775" y="1679575"/>
                </a:lnTo>
                <a:lnTo>
                  <a:pt x="330200" y="1479550"/>
                </a:lnTo>
                <a:lnTo>
                  <a:pt x="533400" y="1298575"/>
                </a:lnTo>
                <a:lnTo>
                  <a:pt x="685800" y="1143000"/>
                </a:lnTo>
                <a:lnTo>
                  <a:pt x="917575" y="895350"/>
                </a:lnTo>
                <a:lnTo>
                  <a:pt x="1225550" y="511175"/>
                </a:lnTo>
                <a:lnTo>
                  <a:pt x="1295400" y="3968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41"/>
          <p:cNvSpPr/>
          <p:nvPr/>
        </p:nvSpPr>
        <p:spPr>
          <a:xfrm>
            <a:off x="5489575" y="3514725"/>
            <a:ext cx="2019300" cy="1790700"/>
          </a:xfrm>
          <a:custGeom>
            <a:avLst/>
            <a:gdLst/>
            <a:ahLst/>
            <a:cxnLst/>
            <a:rect l="l" t="t" r="r" b="b"/>
            <a:pathLst>
              <a:path w="2019300" h="1790700" extrusionOk="0">
                <a:moveTo>
                  <a:pt x="330200" y="479425"/>
                </a:moveTo>
                <a:lnTo>
                  <a:pt x="180975" y="282575"/>
                </a:lnTo>
                <a:lnTo>
                  <a:pt x="66675" y="146050"/>
                </a:lnTo>
                <a:lnTo>
                  <a:pt x="0" y="0"/>
                </a:lnTo>
                <a:lnTo>
                  <a:pt x="69850" y="19050"/>
                </a:lnTo>
                <a:lnTo>
                  <a:pt x="152400" y="95250"/>
                </a:lnTo>
                <a:lnTo>
                  <a:pt x="311150" y="244475"/>
                </a:lnTo>
                <a:lnTo>
                  <a:pt x="479425" y="409575"/>
                </a:lnTo>
                <a:lnTo>
                  <a:pt x="708025" y="638175"/>
                </a:lnTo>
                <a:lnTo>
                  <a:pt x="892175" y="819150"/>
                </a:lnTo>
                <a:lnTo>
                  <a:pt x="1066800" y="990600"/>
                </a:lnTo>
                <a:lnTo>
                  <a:pt x="1292225" y="1212850"/>
                </a:lnTo>
                <a:lnTo>
                  <a:pt x="1441450" y="1358900"/>
                </a:lnTo>
                <a:lnTo>
                  <a:pt x="1530350" y="1428750"/>
                </a:lnTo>
                <a:lnTo>
                  <a:pt x="1641475" y="1508125"/>
                </a:lnTo>
                <a:lnTo>
                  <a:pt x="1765300" y="1590675"/>
                </a:lnTo>
                <a:lnTo>
                  <a:pt x="1873250" y="1654175"/>
                </a:lnTo>
                <a:lnTo>
                  <a:pt x="1987550" y="1714500"/>
                </a:lnTo>
                <a:lnTo>
                  <a:pt x="2000250" y="1724025"/>
                </a:lnTo>
                <a:lnTo>
                  <a:pt x="2016125" y="1749425"/>
                </a:lnTo>
                <a:lnTo>
                  <a:pt x="2019300" y="1768475"/>
                </a:lnTo>
                <a:lnTo>
                  <a:pt x="2003425" y="1787525"/>
                </a:lnTo>
                <a:lnTo>
                  <a:pt x="1965325" y="1790700"/>
                </a:lnTo>
                <a:lnTo>
                  <a:pt x="1816100" y="1771650"/>
                </a:lnTo>
                <a:lnTo>
                  <a:pt x="1562100" y="1730375"/>
                </a:lnTo>
                <a:lnTo>
                  <a:pt x="1314450" y="1685925"/>
                </a:lnTo>
                <a:lnTo>
                  <a:pt x="1257300" y="1663700"/>
                </a:lnTo>
                <a:lnTo>
                  <a:pt x="1206500" y="1625600"/>
                </a:lnTo>
                <a:lnTo>
                  <a:pt x="1155700" y="1565275"/>
                </a:lnTo>
                <a:lnTo>
                  <a:pt x="971550" y="1314450"/>
                </a:lnTo>
                <a:lnTo>
                  <a:pt x="752475" y="1025525"/>
                </a:lnTo>
                <a:lnTo>
                  <a:pt x="533400" y="739775"/>
                </a:lnTo>
                <a:lnTo>
                  <a:pt x="330200" y="4794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8457D6D-FFAA-904B-B038-53C327ECB3EC}"/>
              </a:ext>
            </a:extLst>
          </p:cNvPr>
          <p:cNvGrpSpPr/>
          <p:nvPr/>
        </p:nvGrpSpPr>
        <p:grpSpPr>
          <a:xfrm>
            <a:off x="2673430" y="1521572"/>
            <a:ext cx="4843462" cy="4498975"/>
            <a:chOff x="2817813" y="1677988"/>
            <a:chExt cx="4843462" cy="4498975"/>
          </a:xfrm>
        </p:grpSpPr>
        <p:sp>
          <p:nvSpPr>
            <p:cNvPr id="11" name="Google Shape;532;p41">
              <a:extLst>
                <a:ext uri="{FF2B5EF4-FFF2-40B4-BE49-F238E27FC236}">
                  <a16:creationId xmlns:a16="http://schemas.microsoft.com/office/drawing/2014/main" id="{2665385B-C041-EA42-97B6-4B7C7F8668FA}"/>
                </a:ext>
              </a:extLst>
            </p:cNvPr>
            <p:cNvSpPr/>
            <p:nvPr/>
          </p:nvSpPr>
          <p:spPr>
            <a:xfrm>
              <a:off x="2817813" y="2754313"/>
              <a:ext cx="515937" cy="1654175"/>
            </a:xfrm>
            <a:custGeom>
              <a:avLst/>
              <a:gdLst/>
              <a:ahLst/>
              <a:cxnLst/>
              <a:rect l="l" t="t" r="r" b="b"/>
              <a:pathLst>
                <a:path w="516731" h="1652588" extrusionOk="0">
                  <a:moveTo>
                    <a:pt x="404812" y="521494"/>
                  </a:moveTo>
                  <a:lnTo>
                    <a:pt x="383381" y="290513"/>
                  </a:lnTo>
                  <a:lnTo>
                    <a:pt x="431006" y="142875"/>
                  </a:lnTo>
                  <a:lnTo>
                    <a:pt x="371475" y="104775"/>
                  </a:lnTo>
                  <a:lnTo>
                    <a:pt x="276225" y="64294"/>
                  </a:lnTo>
                  <a:lnTo>
                    <a:pt x="211931" y="38100"/>
                  </a:lnTo>
                  <a:lnTo>
                    <a:pt x="138112" y="14288"/>
                  </a:lnTo>
                  <a:lnTo>
                    <a:pt x="73819" y="2382"/>
                  </a:lnTo>
                  <a:lnTo>
                    <a:pt x="21431" y="0"/>
                  </a:lnTo>
                  <a:lnTo>
                    <a:pt x="0" y="2382"/>
                  </a:lnTo>
                  <a:lnTo>
                    <a:pt x="0" y="11907"/>
                  </a:lnTo>
                  <a:lnTo>
                    <a:pt x="2381" y="38100"/>
                  </a:lnTo>
                  <a:lnTo>
                    <a:pt x="14287" y="57150"/>
                  </a:lnTo>
                  <a:lnTo>
                    <a:pt x="30956" y="71438"/>
                  </a:lnTo>
                  <a:lnTo>
                    <a:pt x="52387" y="83344"/>
                  </a:lnTo>
                  <a:lnTo>
                    <a:pt x="76200" y="104775"/>
                  </a:lnTo>
                  <a:lnTo>
                    <a:pt x="104775" y="138113"/>
                  </a:lnTo>
                  <a:lnTo>
                    <a:pt x="138112" y="207169"/>
                  </a:lnTo>
                  <a:lnTo>
                    <a:pt x="159544" y="273844"/>
                  </a:lnTo>
                  <a:lnTo>
                    <a:pt x="221456" y="728663"/>
                  </a:lnTo>
                  <a:lnTo>
                    <a:pt x="257175" y="1038225"/>
                  </a:lnTo>
                  <a:lnTo>
                    <a:pt x="261937" y="1131094"/>
                  </a:lnTo>
                  <a:cubicBezTo>
                    <a:pt x="261143" y="1165225"/>
                    <a:pt x="260350" y="1199357"/>
                    <a:pt x="259556" y="1233488"/>
                  </a:cubicBezTo>
                  <a:lnTo>
                    <a:pt x="250031" y="1314450"/>
                  </a:lnTo>
                  <a:lnTo>
                    <a:pt x="254794" y="1340644"/>
                  </a:lnTo>
                  <a:lnTo>
                    <a:pt x="264319" y="1381125"/>
                  </a:lnTo>
                  <a:lnTo>
                    <a:pt x="302419" y="1481138"/>
                  </a:lnTo>
                  <a:lnTo>
                    <a:pt x="350044" y="1576388"/>
                  </a:lnTo>
                  <a:lnTo>
                    <a:pt x="381000" y="1626394"/>
                  </a:lnTo>
                  <a:lnTo>
                    <a:pt x="397669" y="1643063"/>
                  </a:lnTo>
                  <a:lnTo>
                    <a:pt x="416719" y="1650207"/>
                  </a:lnTo>
                  <a:lnTo>
                    <a:pt x="438150" y="1652588"/>
                  </a:lnTo>
                  <a:lnTo>
                    <a:pt x="464344" y="1640682"/>
                  </a:lnTo>
                  <a:lnTo>
                    <a:pt x="478631" y="1626394"/>
                  </a:lnTo>
                  <a:lnTo>
                    <a:pt x="492919" y="1597819"/>
                  </a:lnTo>
                  <a:lnTo>
                    <a:pt x="502444" y="1557338"/>
                  </a:lnTo>
                  <a:lnTo>
                    <a:pt x="509587" y="1516857"/>
                  </a:lnTo>
                  <a:lnTo>
                    <a:pt x="516731" y="1466850"/>
                  </a:lnTo>
                  <a:lnTo>
                    <a:pt x="516731" y="1412082"/>
                  </a:lnTo>
                  <a:lnTo>
                    <a:pt x="476250" y="1312069"/>
                  </a:lnTo>
                  <a:lnTo>
                    <a:pt x="464344" y="1138238"/>
                  </a:lnTo>
                  <a:lnTo>
                    <a:pt x="423862" y="688182"/>
                  </a:lnTo>
                  <a:lnTo>
                    <a:pt x="404812" y="52149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533;p41">
              <a:extLst>
                <a:ext uri="{FF2B5EF4-FFF2-40B4-BE49-F238E27FC236}">
                  <a16:creationId xmlns:a16="http://schemas.microsoft.com/office/drawing/2014/main" id="{A5983DE4-7843-5647-9395-B3760506F073}"/>
                </a:ext>
              </a:extLst>
            </p:cNvPr>
            <p:cNvSpPr/>
            <p:nvPr/>
          </p:nvSpPr>
          <p:spPr>
            <a:xfrm>
              <a:off x="4592638" y="2398713"/>
              <a:ext cx="2025650" cy="498475"/>
            </a:xfrm>
            <a:custGeom>
              <a:avLst/>
              <a:gdLst/>
              <a:ahLst/>
              <a:cxnLst/>
              <a:rect l="l" t="t" r="r" b="b"/>
              <a:pathLst>
                <a:path w="2024063" h="500062" extrusionOk="0">
                  <a:moveTo>
                    <a:pt x="716757" y="252412"/>
                  </a:moveTo>
                  <a:lnTo>
                    <a:pt x="907257" y="221456"/>
                  </a:lnTo>
                  <a:lnTo>
                    <a:pt x="1126332" y="183356"/>
                  </a:lnTo>
                  <a:lnTo>
                    <a:pt x="1309688" y="147637"/>
                  </a:lnTo>
                  <a:lnTo>
                    <a:pt x="1388269" y="121444"/>
                  </a:lnTo>
                  <a:lnTo>
                    <a:pt x="1443038" y="102394"/>
                  </a:lnTo>
                  <a:lnTo>
                    <a:pt x="1512094" y="71437"/>
                  </a:lnTo>
                  <a:lnTo>
                    <a:pt x="1588294" y="26194"/>
                  </a:lnTo>
                  <a:lnTo>
                    <a:pt x="1607344" y="11906"/>
                  </a:lnTo>
                  <a:lnTo>
                    <a:pt x="1628775" y="2381"/>
                  </a:lnTo>
                  <a:lnTo>
                    <a:pt x="1652588" y="0"/>
                  </a:lnTo>
                  <a:lnTo>
                    <a:pt x="1709738" y="4762"/>
                  </a:lnTo>
                  <a:lnTo>
                    <a:pt x="1778794" y="21431"/>
                  </a:lnTo>
                  <a:lnTo>
                    <a:pt x="1843088" y="42862"/>
                  </a:lnTo>
                  <a:lnTo>
                    <a:pt x="1895475" y="69056"/>
                  </a:lnTo>
                  <a:lnTo>
                    <a:pt x="1945482" y="97631"/>
                  </a:lnTo>
                  <a:lnTo>
                    <a:pt x="1993107" y="123825"/>
                  </a:lnTo>
                  <a:lnTo>
                    <a:pt x="2014538" y="147637"/>
                  </a:lnTo>
                  <a:lnTo>
                    <a:pt x="2024063" y="164306"/>
                  </a:lnTo>
                  <a:lnTo>
                    <a:pt x="2024063" y="173831"/>
                  </a:lnTo>
                  <a:lnTo>
                    <a:pt x="2014538" y="200025"/>
                  </a:lnTo>
                  <a:lnTo>
                    <a:pt x="1988344" y="223837"/>
                  </a:lnTo>
                  <a:lnTo>
                    <a:pt x="1947863" y="242887"/>
                  </a:lnTo>
                  <a:lnTo>
                    <a:pt x="1893094" y="254794"/>
                  </a:lnTo>
                  <a:lnTo>
                    <a:pt x="1543050" y="292894"/>
                  </a:lnTo>
                  <a:lnTo>
                    <a:pt x="1283494" y="328612"/>
                  </a:lnTo>
                  <a:lnTo>
                    <a:pt x="1095375" y="366712"/>
                  </a:lnTo>
                  <a:lnTo>
                    <a:pt x="788194" y="411956"/>
                  </a:lnTo>
                  <a:lnTo>
                    <a:pt x="626269" y="442912"/>
                  </a:lnTo>
                  <a:lnTo>
                    <a:pt x="504825" y="464344"/>
                  </a:lnTo>
                  <a:lnTo>
                    <a:pt x="378619" y="492919"/>
                  </a:lnTo>
                  <a:lnTo>
                    <a:pt x="333375" y="500062"/>
                  </a:lnTo>
                  <a:lnTo>
                    <a:pt x="302419" y="495300"/>
                  </a:lnTo>
                  <a:lnTo>
                    <a:pt x="254794" y="473869"/>
                  </a:lnTo>
                  <a:lnTo>
                    <a:pt x="211932" y="445294"/>
                  </a:lnTo>
                  <a:lnTo>
                    <a:pt x="140494" y="385762"/>
                  </a:lnTo>
                  <a:lnTo>
                    <a:pt x="71438" y="314325"/>
                  </a:lnTo>
                  <a:lnTo>
                    <a:pt x="23813" y="259556"/>
                  </a:lnTo>
                  <a:lnTo>
                    <a:pt x="4763" y="228600"/>
                  </a:lnTo>
                  <a:lnTo>
                    <a:pt x="0" y="200025"/>
                  </a:lnTo>
                  <a:lnTo>
                    <a:pt x="7144" y="188119"/>
                  </a:lnTo>
                  <a:lnTo>
                    <a:pt x="23813" y="188119"/>
                  </a:lnTo>
                  <a:lnTo>
                    <a:pt x="50007" y="197644"/>
                  </a:lnTo>
                  <a:lnTo>
                    <a:pt x="95250" y="226219"/>
                  </a:lnTo>
                  <a:lnTo>
                    <a:pt x="135732" y="247650"/>
                  </a:lnTo>
                  <a:lnTo>
                    <a:pt x="192882" y="269081"/>
                  </a:lnTo>
                  <a:lnTo>
                    <a:pt x="250032" y="283369"/>
                  </a:lnTo>
                  <a:lnTo>
                    <a:pt x="295275" y="292894"/>
                  </a:lnTo>
                  <a:lnTo>
                    <a:pt x="371475" y="292894"/>
                  </a:lnTo>
                  <a:lnTo>
                    <a:pt x="488157" y="283369"/>
                  </a:lnTo>
                  <a:lnTo>
                    <a:pt x="716757" y="25241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534;p41">
              <a:extLst>
                <a:ext uri="{FF2B5EF4-FFF2-40B4-BE49-F238E27FC236}">
                  <a16:creationId xmlns:a16="http://schemas.microsoft.com/office/drawing/2014/main" id="{434040A5-3950-DD4D-B1DD-4B0655F00349}"/>
                </a:ext>
              </a:extLst>
            </p:cNvPr>
            <p:cNvSpPr/>
            <p:nvPr/>
          </p:nvSpPr>
          <p:spPr>
            <a:xfrm>
              <a:off x="4278313" y="3295650"/>
              <a:ext cx="2752725" cy="604838"/>
            </a:xfrm>
            <a:custGeom>
              <a:avLst/>
              <a:gdLst/>
              <a:ahLst/>
              <a:cxnLst/>
              <a:rect l="l" t="t" r="r" b="b"/>
              <a:pathLst>
                <a:path w="2752725" h="604838" extrusionOk="0">
                  <a:moveTo>
                    <a:pt x="1607344" y="173831"/>
                  </a:moveTo>
                  <a:lnTo>
                    <a:pt x="1404938" y="204788"/>
                  </a:lnTo>
                  <a:lnTo>
                    <a:pt x="1152525" y="250031"/>
                  </a:lnTo>
                  <a:lnTo>
                    <a:pt x="869157" y="300038"/>
                  </a:lnTo>
                  <a:lnTo>
                    <a:pt x="588169" y="345281"/>
                  </a:lnTo>
                  <a:lnTo>
                    <a:pt x="402432" y="371475"/>
                  </a:lnTo>
                  <a:lnTo>
                    <a:pt x="338138" y="378619"/>
                  </a:lnTo>
                  <a:lnTo>
                    <a:pt x="292894" y="373856"/>
                  </a:lnTo>
                  <a:lnTo>
                    <a:pt x="197644" y="354806"/>
                  </a:lnTo>
                  <a:lnTo>
                    <a:pt x="119063" y="328613"/>
                  </a:lnTo>
                  <a:lnTo>
                    <a:pt x="40482" y="302419"/>
                  </a:lnTo>
                  <a:lnTo>
                    <a:pt x="19050" y="297656"/>
                  </a:lnTo>
                  <a:lnTo>
                    <a:pt x="0" y="302419"/>
                  </a:lnTo>
                  <a:lnTo>
                    <a:pt x="0" y="319088"/>
                  </a:lnTo>
                  <a:lnTo>
                    <a:pt x="7144" y="342900"/>
                  </a:lnTo>
                  <a:lnTo>
                    <a:pt x="26194" y="371475"/>
                  </a:lnTo>
                  <a:lnTo>
                    <a:pt x="80963" y="426244"/>
                  </a:lnTo>
                  <a:lnTo>
                    <a:pt x="157163" y="490538"/>
                  </a:lnTo>
                  <a:lnTo>
                    <a:pt x="226219" y="540544"/>
                  </a:lnTo>
                  <a:lnTo>
                    <a:pt x="290513" y="583406"/>
                  </a:lnTo>
                  <a:lnTo>
                    <a:pt x="319088" y="597694"/>
                  </a:lnTo>
                  <a:lnTo>
                    <a:pt x="352425" y="602456"/>
                  </a:lnTo>
                  <a:lnTo>
                    <a:pt x="378619" y="604838"/>
                  </a:lnTo>
                  <a:lnTo>
                    <a:pt x="419100" y="597694"/>
                  </a:lnTo>
                  <a:lnTo>
                    <a:pt x="454819" y="583406"/>
                  </a:lnTo>
                  <a:lnTo>
                    <a:pt x="504825" y="566738"/>
                  </a:lnTo>
                  <a:lnTo>
                    <a:pt x="719138" y="511969"/>
                  </a:lnTo>
                  <a:lnTo>
                    <a:pt x="983457" y="450056"/>
                  </a:lnTo>
                  <a:lnTo>
                    <a:pt x="1145382" y="411956"/>
                  </a:lnTo>
                  <a:lnTo>
                    <a:pt x="1438275" y="354806"/>
                  </a:lnTo>
                  <a:lnTo>
                    <a:pt x="1671638" y="323850"/>
                  </a:lnTo>
                  <a:lnTo>
                    <a:pt x="1881188" y="300038"/>
                  </a:lnTo>
                  <a:lnTo>
                    <a:pt x="2055019" y="290513"/>
                  </a:lnTo>
                  <a:lnTo>
                    <a:pt x="2245519" y="285750"/>
                  </a:lnTo>
                  <a:lnTo>
                    <a:pt x="2469357" y="288131"/>
                  </a:lnTo>
                  <a:lnTo>
                    <a:pt x="2671763" y="285750"/>
                  </a:lnTo>
                  <a:lnTo>
                    <a:pt x="2690813" y="278606"/>
                  </a:lnTo>
                  <a:lnTo>
                    <a:pt x="2712244" y="266700"/>
                  </a:lnTo>
                  <a:lnTo>
                    <a:pt x="2736057" y="252413"/>
                  </a:lnTo>
                  <a:lnTo>
                    <a:pt x="2745582" y="235744"/>
                  </a:lnTo>
                  <a:lnTo>
                    <a:pt x="2752725" y="216694"/>
                  </a:lnTo>
                  <a:lnTo>
                    <a:pt x="2747963" y="190500"/>
                  </a:lnTo>
                  <a:lnTo>
                    <a:pt x="2733675" y="161925"/>
                  </a:lnTo>
                  <a:lnTo>
                    <a:pt x="2700338" y="128588"/>
                  </a:lnTo>
                  <a:lnTo>
                    <a:pt x="2676525" y="109538"/>
                  </a:lnTo>
                  <a:lnTo>
                    <a:pt x="2595563" y="78581"/>
                  </a:lnTo>
                  <a:lnTo>
                    <a:pt x="2433638" y="28575"/>
                  </a:lnTo>
                  <a:lnTo>
                    <a:pt x="2324100" y="0"/>
                  </a:lnTo>
                  <a:lnTo>
                    <a:pt x="2312194" y="0"/>
                  </a:lnTo>
                  <a:lnTo>
                    <a:pt x="2290763" y="11906"/>
                  </a:lnTo>
                  <a:lnTo>
                    <a:pt x="2116932" y="88106"/>
                  </a:lnTo>
                  <a:lnTo>
                    <a:pt x="2064544" y="97631"/>
                  </a:lnTo>
                  <a:lnTo>
                    <a:pt x="1607344" y="1738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535;p41">
              <a:extLst>
                <a:ext uri="{FF2B5EF4-FFF2-40B4-BE49-F238E27FC236}">
                  <a16:creationId xmlns:a16="http://schemas.microsoft.com/office/drawing/2014/main" id="{B7050E5F-4A02-8B4B-947D-DCAB309F2E4E}"/>
                </a:ext>
              </a:extLst>
            </p:cNvPr>
            <p:cNvSpPr/>
            <p:nvPr/>
          </p:nvSpPr>
          <p:spPr>
            <a:xfrm>
              <a:off x="3162300" y="2689225"/>
              <a:ext cx="1206500" cy="1457325"/>
            </a:xfrm>
            <a:custGeom>
              <a:avLst/>
              <a:gdLst/>
              <a:ahLst/>
              <a:cxnLst/>
              <a:rect l="l" t="t" r="r" b="b"/>
              <a:pathLst>
                <a:path w="1206500" h="1457325" extrusionOk="0">
                  <a:moveTo>
                    <a:pt x="304800" y="155575"/>
                  </a:moveTo>
                  <a:lnTo>
                    <a:pt x="444500" y="133350"/>
                  </a:lnTo>
                  <a:lnTo>
                    <a:pt x="577850" y="104775"/>
                  </a:lnTo>
                  <a:lnTo>
                    <a:pt x="682625" y="73025"/>
                  </a:lnTo>
                  <a:lnTo>
                    <a:pt x="723900" y="57150"/>
                  </a:lnTo>
                  <a:lnTo>
                    <a:pt x="796925" y="22225"/>
                  </a:lnTo>
                  <a:lnTo>
                    <a:pt x="847725" y="3175"/>
                  </a:lnTo>
                  <a:lnTo>
                    <a:pt x="863600" y="0"/>
                  </a:lnTo>
                  <a:lnTo>
                    <a:pt x="895350" y="9525"/>
                  </a:lnTo>
                  <a:lnTo>
                    <a:pt x="977900" y="44450"/>
                  </a:lnTo>
                  <a:lnTo>
                    <a:pt x="1044575" y="76200"/>
                  </a:lnTo>
                  <a:lnTo>
                    <a:pt x="1108075" y="107950"/>
                  </a:lnTo>
                  <a:lnTo>
                    <a:pt x="1155700" y="139700"/>
                  </a:lnTo>
                  <a:lnTo>
                    <a:pt x="1190625" y="174625"/>
                  </a:lnTo>
                  <a:lnTo>
                    <a:pt x="1200150" y="196850"/>
                  </a:lnTo>
                  <a:lnTo>
                    <a:pt x="1206500" y="222250"/>
                  </a:lnTo>
                  <a:lnTo>
                    <a:pt x="1203325" y="238125"/>
                  </a:lnTo>
                  <a:lnTo>
                    <a:pt x="1190625" y="260350"/>
                  </a:lnTo>
                  <a:lnTo>
                    <a:pt x="1165225" y="298450"/>
                  </a:lnTo>
                  <a:lnTo>
                    <a:pt x="1139825" y="323850"/>
                  </a:lnTo>
                  <a:lnTo>
                    <a:pt x="1111250" y="349250"/>
                  </a:lnTo>
                  <a:lnTo>
                    <a:pt x="1101725" y="428625"/>
                  </a:lnTo>
                  <a:lnTo>
                    <a:pt x="1092200" y="508000"/>
                  </a:lnTo>
                  <a:lnTo>
                    <a:pt x="1069975" y="657225"/>
                  </a:lnTo>
                  <a:lnTo>
                    <a:pt x="1038225" y="831850"/>
                  </a:lnTo>
                  <a:lnTo>
                    <a:pt x="996950" y="1066800"/>
                  </a:lnTo>
                  <a:lnTo>
                    <a:pt x="965200" y="1209675"/>
                  </a:lnTo>
                  <a:lnTo>
                    <a:pt x="927100" y="1339850"/>
                  </a:lnTo>
                  <a:lnTo>
                    <a:pt x="904875" y="1406525"/>
                  </a:lnTo>
                  <a:lnTo>
                    <a:pt x="882650" y="1441450"/>
                  </a:lnTo>
                  <a:lnTo>
                    <a:pt x="860425" y="1454150"/>
                  </a:lnTo>
                  <a:lnTo>
                    <a:pt x="822325" y="1457325"/>
                  </a:lnTo>
                  <a:lnTo>
                    <a:pt x="777875" y="1441450"/>
                  </a:lnTo>
                  <a:lnTo>
                    <a:pt x="749300" y="1422400"/>
                  </a:lnTo>
                  <a:lnTo>
                    <a:pt x="720725" y="1390650"/>
                  </a:lnTo>
                  <a:lnTo>
                    <a:pt x="755650" y="1136650"/>
                  </a:lnTo>
                  <a:lnTo>
                    <a:pt x="781050" y="873125"/>
                  </a:lnTo>
                  <a:lnTo>
                    <a:pt x="812800" y="460375"/>
                  </a:lnTo>
                  <a:lnTo>
                    <a:pt x="819150" y="288925"/>
                  </a:lnTo>
                  <a:lnTo>
                    <a:pt x="809625" y="269875"/>
                  </a:lnTo>
                  <a:lnTo>
                    <a:pt x="787400" y="250825"/>
                  </a:lnTo>
                  <a:lnTo>
                    <a:pt x="765175" y="241300"/>
                  </a:lnTo>
                  <a:lnTo>
                    <a:pt x="739775" y="241300"/>
                  </a:lnTo>
                  <a:lnTo>
                    <a:pt x="685800" y="250825"/>
                  </a:lnTo>
                  <a:lnTo>
                    <a:pt x="600075" y="269875"/>
                  </a:lnTo>
                  <a:lnTo>
                    <a:pt x="444500" y="311150"/>
                  </a:lnTo>
                  <a:lnTo>
                    <a:pt x="374650" y="323850"/>
                  </a:lnTo>
                  <a:lnTo>
                    <a:pt x="254000" y="349250"/>
                  </a:lnTo>
                  <a:lnTo>
                    <a:pt x="168275" y="361950"/>
                  </a:lnTo>
                  <a:lnTo>
                    <a:pt x="0" y="381000"/>
                  </a:lnTo>
                  <a:lnTo>
                    <a:pt x="19050" y="203200"/>
                  </a:lnTo>
                  <a:lnTo>
                    <a:pt x="152400" y="187325"/>
                  </a:lnTo>
                  <a:lnTo>
                    <a:pt x="304800" y="1555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536;p41">
              <a:extLst>
                <a:ext uri="{FF2B5EF4-FFF2-40B4-BE49-F238E27FC236}">
                  <a16:creationId xmlns:a16="http://schemas.microsoft.com/office/drawing/2014/main" id="{11F5A98D-BF46-3145-9727-4232E11FB1A9}"/>
                </a:ext>
              </a:extLst>
            </p:cNvPr>
            <p:cNvSpPr/>
            <p:nvPr/>
          </p:nvSpPr>
          <p:spPr>
            <a:xfrm>
              <a:off x="3244850" y="3873500"/>
              <a:ext cx="749300" cy="323850"/>
            </a:xfrm>
            <a:custGeom>
              <a:avLst/>
              <a:gdLst/>
              <a:ahLst/>
              <a:cxnLst/>
              <a:rect l="l" t="t" r="r" b="b"/>
              <a:pathLst>
                <a:path w="749300" h="323850" extrusionOk="0">
                  <a:moveTo>
                    <a:pt x="196850" y="114300"/>
                  </a:moveTo>
                  <a:lnTo>
                    <a:pt x="320675" y="76200"/>
                  </a:lnTo>
                  <a:lnTo>
                    <a:pt x="419100" y="47625"/>
                  </a:lnTo>
                  <a:lnTo>
                    <a:pt x="504825" y="28575"/>
                  </a:lnTo>
                  <a:lnTo>
                    <a:pt x="581025" y="9525"/>
                  </a:lnTo>
                  <a:lnTo>
                    <a:pt x="641350" y="0"/>
                  </a:lnTo>
                  <a:lnTo>
                    <a:pt x="714375" y="0"/>
                  </a:lnTo>
                  <a:lnTo>
                    <a:pt x="749300" y="82550"/>
                  </a:lnTo>
                  <a:lnTo>
                    <a:pt x="641350" y="206375"/>
                  </a:lnTo>
                  <a:lnTo>
                    <a:pt x="622300" y="193675"/>
                  </a:lnTo>
                  <a:lnTo>
                    <a:pt x="600075" y="177800"/>
                  </a:lnTo>
                  <a:lnTo>
                    <a:pt x="561975" y="171450"/>
                  </a:lnTo>
                  <a:lnTo>
                    <a:pt x="523875" y="177800"/>
                  </a:lnTo>
                  <a:lnTo>
                    <a:pt x="469900" y="190500"/>
                  </a:lnTo>
                  <a:lnTo>
                    <a:pt x="365125" y="225425"/>
                  </a:lnTo>
                  <a:lnTo>
                    <a:pt x="50800" y="323850"/>
                  </a:lnTo>
                  <a:lnTo>
                    <a:pt x="0" y="187325"/>
                  </a:lnTo>
                  <a:lnTo>
                    <a:pt x="92075" y="155575"/>
                  </a:lnTo>
                  <a:lnTo>
                    <a:pt x="196850" y="1143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537;p41">
              <a:extLst>
                <a:ext uri="{FF2B5EF4-FFF2-40B4-BE49-F238E27FC236}">
                  <a16:creationId xmlns:a16="http://schemas.microsoft.com/office/drawing/2014/main" id="{A4EC967B-5D61-B64F-9376-0F3FC6E64704}"/>
                </a:ext>
              </a:extLst>
            </p:cNvPr>
            <p:cNvSpPr/>
            <p:nvPr/>
          </p:nvSpPr>
          <p:spPr>
            <a:xfrm>
              <a:off x="5235575" y="1677988"/>
              <a:ext cx="588963" cy="4498975"/>
            </a:xfrm>
            <a:custGeom>
              <a:avLst/>
              <a:gdLst/>
              <a:ahLst/>
              <a:cxnLst/>
              <a:rect l="l" t="t" r="r" b="b"/>
              <a:pathLst>
                <a:path w="589031" h="4499072" extrusionOk="0">
                  <a:moveTo>
                    <a:pt x="241222" y="656348"/>
                  </a:moveTo>
                  <a:lnTo>
                    <a:pt x="246832" y="1907337"/>
                  </a:lnTo>
                  <a:lnTo>
                    <a:pt x="246832" y="3135887"/>
                  </a:lnTo>
                  <a:lnTo>
                    <a:pt x="241222" y="3292962"/>
                  </a:lnTo>
                  <a:lnTo>
                    <a:pt x="224393" y="3506135"/>
                  </a:lnTo>
                  <a:lnTo>
                    <a:pt x="201954" y="3881993"/>
                  </a:lnTo>
                  <a:lnTo>
                    <a:pt x="201954" y="4016628"/>
                  </a:lnTo>
                  <a:lnTo>
                    <a:pt x="207563" y="4123215"/>
                  </a:lnTo>
                  <a:lnTo>
                    <a:pt x="235613" y="4241021"/>
                  </a:lnTo>
                  <a:lnTo>
                    <a:pt x="269271" y="4319558"/>
                  </a:lnTo>
                  <a:lnTo>
                    <a:pt x="314150" y="4403705"/>
                  </a:lnTo>
                  <a:lnTo>
                    <a:pt x="353419" y="4459804"/>
                  </a:lnTo>
                  <a:lnTo>
                    <a:pt x="381468" y="4487853"/>
                  </a:lnTo>
                  <a:lnTo>
                    <a:pt x="420736" y="4499072"/>
                  </a:lnTo>
                  <a:lnTo>
                    <a:pt x="454395" y="4471023"/>
                  </a:lnTo>
                  <a:lnTo>
                    <a:pt x="488054" y="4420535"/>
                  </a:lnTo>
                  <a:lnTo>
                    <a:pt x="504884" y="4370047"/>
                  </a:lnTo>
                  <a:lnTo>
                    <a:pt x="516103" y="4285899"/>
                  </a:lnTo>
                  <a:lnTo>
                    <a:pt x="510494" y="4078336"/>
                  </a:lnTo>
                  <a:lnTo>
                    <a:pt x="499274" y="3685649"/>
                  </a:lnTo>
                  <a:lnTo>
                    <a:pt x="488054" y="2877836"/>
                  </a:lnTo>
                  <a:lnTo>
                    <a:pt x="488054" y="2109291"/>
                  </a:lnTo>
                  <a:lnTo>
                    <a:pt x="488054" y="1032206"/>
                  </a:lnTo>
                  <a:lnTo>
                    <a:pt x="488054" y="532932"/>
                  </a:lnTo>
                  <a:lnTo>
                    <a:pt x="493664" y="437566"/>
                  </a:lnTo>
                  <a:lnTo>
                    <a:pt x="521713" y="336589"/>
                  </a:lnTo>
                  <a:lnTo>
                    <a:pt x="532933" y="297320"/>
                  </a:lnTo>
                  <a:lnTo>
                    <a:pt x="544152" y="291710"/>
                  </a:lnTo>
                  <a:lnTo>
                    <a:pt x="566592" y="280491"/>
                  </a:lnTo>
                  <a:lnTo>
                    <a:pt x="589031" y="252442"/>
                  </a:lnTo>
                  <a:lnTo>
                    <a:pt x="589031" y="230002"/>
                  </a:lnTo>
                  <a:lnTo>
                    <a:pt x="577811" y="190734"/>
                  </a:lnTo>
                  <a:lnTo>
                    <a:pt x="560982" y="168294"/>
                  </a:lnTo>
                  <a:lnTo>
                    <a:pt x="493664" y="117806"/>
                  </a:lnTo>
                  <a:lnTo>
                    <a:pt x="375858" y="56098"/>
                  </a:lnTo>
                  <a:lnTo>
                    <a:pt x="291711" y="22439"/>
                  </a:lnTo>
                  <a:lnTo>
                    <a:pt x="157075" y="5610"/>
                  </a:lnTo>
                  <a:lnTo>
                    <a:pt x="50489" y="0"/>
                  </a:lnTo>
                  <a:lnTo>
                    <a:pt x="11220" y="11220"/>
                  </a:lnTo>
                  <a:lnTo>
                    <a:pt x="0" y="33659"/>
                  </a:lnTo>
                  <a:lnTo>
                    <a:pt x="5610" y="61708"/>
                  </a:lnTo>
                  <a:lnTo>
                    <a:pt x="56098" y="95367"/>
                  </a:lnTo>
                  <a:lnTo>
                    <a:pt x="157075" y="151465"/>
                  </a:lnTo>
                  <a:lnTo>
                    <a:pt x="207563" y="196343"/>
                  </a:lnTo>
                  <a:lnTo>
                    <a:pt x="224393" y="241222"/>
                  </a:lnTo>
                  <a:lnTo>
                    <a:pt x="241222" y="319759"/>
                  </a:lnTo>
                  <a:lnTo>
                    <a:pt x="241222" y="65634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538;p41">
              <a:extLst>
                <a:ext uri="{FF2B5EF4-FFF2-40B4-BE49-F238E27FC236}">
                  <a16:creationId xmlns:a16="http://schemas.microsoft.com/office/drawing/2014/main" id="{BF1470AB-D8E0-1C43-8B6D-1FCA1BEC5C48}"/>
                </a:ext>
              </a:extLst>
            </p:cNvPr>
            <p:cNvSpPr/>
            <p:nvPr/>
          </p:nvSpPr>
          <p:spPr>
            <a:xfrm>
              <a:off x="3854450" y="3679825"/>
              <a:ext cx="1651000" cy="1812925"/>
            </a:xfrm>
            <a:custGeom>
              <a:avLst/>
              <a:gdLst/>
              <a:ahLst/>
              <a:cxnLst/>
              <a:rect l="l" t="t" r="r" b="b"/>
              <a:pathLst>
                <a:path w="1651000" h="1812925" extrusionOk="0">
                  <a:moveTo>
                    <a:pt x="1295400" y="396875"/>
                  </a:moveTo>
                  <a:lnTo>
                    <a:pt x="1501775" y="95250"/>
                  </a:lnTo>
                  <a:lnTo>
                    <a:pt x="1552575" y="9525"/>
                  </a:lnTo>
                  <a:lnTo>
                    <a:pt x="1651000" y="0"/>
                  </a:lnTo>
                  <a:lnTo>
                    <a:pt x="1651000" y="298450"/>
                  </a:lnTo>
                  <a:lnTo>
                    <a:pt x="1527175" y="460375"/>
                  </a:lnTo>
                  <a:lnTo>
                    <a:pt x="1352550" y="682625"/>
                  </a:lnTo>
                  <a:lnTo>
                    <a:pt x="1165225" y="908050"/>
                  </a:lnTo>
                  <a:lnTo>
                    <a:pt x="917575" y="1171575"/>
                  </a:lnTo>
                  <a:lnTo>
                    <a:pt x="730250" y="1343025"/>
                  </a:lnTo>
                  <a:lnTo>
                    <a:pt x="565150" y="1473200"/>
                  </a:lnTo>
                  <a:lnTo>
                    <a:pt x="298450" y="1660525"/>
                  </a:lnTo>
                  <a:lnTo>
                    <a:pt x="34925" y="1812925"/>
                  </a:lnTo>
                  <a:lnTo>
                    <a:pt x="12700" y="1812925"/>
                  </a:lnTo>
                  <a:lnTo>
                    <a:pt x="0" y="1797050"/>
                  </a:lnTo>
                  <a:lnTo>
                    <a:pt x="3175" y="1774825"/>
                  </a:lnTo>
                  <a:lnTo>
                    <a:pt x="19050" y="1752600"/>
                  </a:lnTo>
                  <a:lnTo>
                    <a:pt x="104775" y="1679575"/>
                  </a:lnTo>
                  <a:lnTo>
                    <a:pt x="330200" y="1479550"/>
                  </a:lnTo>
                  <a:lnTo>
                    <a:pt x="533400" y="1298575"/>
                  </a:lnTo>
                  <a:lnTo>
                    <a:pt x="685800" y="1143000"/>
                  </a:lnTo>
                  <a:lnTo>
                    <a:pt x="917575" y="895350"/>
                  </a:lnTo>
                  <a:lnTo>
                    <a:pt x="1225550" y="511175"/>
                  </a:lnTo>
                  <a:lnTo>
                    <a:pt x="1295400" y="3968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539;p41">
              <a:extLst>
                <a:ext uri="{FF2B5EF4-FFF2-40B4-BE49-F238E27FC236}">
                  <a16:creationId xmlns:a16="http://schemas.microsoft.com/office/drawing/2014/main" id="{07AE5256-D2AA-2448-863F-F2DF4BBE27EC}"/>
                </a:ext>
              </a:extLst>
            </p:cNvPr>
            <p:cNvSpPr/>
            <p:nvPr/>
          </p:nvSpPr>
          <p:spPr>
            <a:xfrm>
              <a:off x="5641975" y="3667125"/>
              <a:ext cx="2019300" cy="1790700"/>
            </a:xfrm>
            <a:custGeom>
              <a:avLst/>
              <a:gdLst/>
              <a:ahLst/>
              <a:cxnLst/>
              <a:rect l="l" t="t" r="r" b="b"/>
              <a:pathLst>
                <a:path w="2019300" h="1790700" extrusionOk="0">
                  <a:moveTo>
                    <a:pt x="330200" y="479425"/>
                  </a:moveTo>
                  <a:lnTo>
                    <a:pt x="180975" y="282575"/>
                  </a:lnTo>
                  <a:lnTo>
                    <a:pt x="66675" y="146050"/>
                  </a:lnTo>
                  <a:lnTo>
                    <a:pt x="0" y="0"/>
                  </a:lnTo>
                  <a:lnTo>
                    <a:pt x="69850" y="19050"/>
                  </a:lnTo>
                  <a:lnTo>
                    <a:pt x="152400" y="95250"/>
                  </a:lnTo>
                  <a:lnTo>
                    <a:pt x="311150" y="244475"/>
                  </a:lnTo>
                  <a:lnTo>
                    <a:pt x="479425" y="409575"/>
                  </a:lnTo>
                  <a:lnTo>
                    <a:pt x="708025" y="638175"/>
                  </a:lnTo>
                  <a:lnTo>
                    <a:pt x="892175" y="819150"/>
                  </a:lnTo>
                  <a:lnTo>
                    <a:pt x="1066800" y="990600"/>
                  </a:lnTo>
                  <a:lnTo>
                    <a:pt x="1292225" y="1212850"/>
                  </a:lnTo>
                  <a:lnTo>
                    <a:pt x="1441450" y="1358900"/>
                  </a:lnTo>
                  <a:lnTo>
                    <a:pt x="1530350" y="1428750"/>
                  </a:lnTo>
                  <a:lnTo>
                    <a:pt x="1641475" y="1508125"/>
                  </a:lnTo>
                  <a:lnTo>
                    <a:pt x="1765300" y="1590675"/>
                  </a:lnTo>
                  <a:lnTo>
                    <a:pt x="1873250" y="1654175"/>
                  </a:lnTo>
                  <a:lnTo>
                    <a:pt x="1987550" y="1714500"/>
                  </a:lnTo>
                  <a:lnTo>
                    <a:pt x="2000250" y="1724025"/>
                  </a:lnTo>
                  <a:lnTo>
                    <a:pt x="2016125" y="1749425"/>
                  </a:lnTo>
                  <a:lnTo>
                    <a:pt x="2019300" y="1768475"/>
                  </a:lnTo>
                  <a:lnTo>
                    <a:pt x="2003425" y="1787525"/>
                  </a:lnTo>
                  <a:lnTo>
                    <a:pt x="1965325" y="1790700"/>
                  </a:lnTo>
                  <a:lnTo>
                    <a:pt x="1816100" y="1771650"/>
                  </a:lnTo>
                  <a:lnTo>
                    <a:pt x="1562100" y="1730375"/>
                  </a:lnTo>
                  <a:lnTo>
                    <a:pt x="1314450" y="1685925"/>
                  </a:lnTo>
                  <a:lnTo>
                    <a:pt x="1257300" y="1663700"/>
                  </a:lnTo>
                  <a:lnTo>
                    <a:pt x="1206500" y="1625600"/>
                  </a:lnTo>
                  <a:lnTo>
                    <a:pt x="1155700" y="1565275"/>
                  </a:lnTo>
                  <a:lnTo>
                    <a:pt x="971550" y="1314450"/>
                  </a:lnTo>
                  <a:lnTo>
                    <a:pt x="752475" y="1025525"/>
                  </a:lnTo>
                  <a:lnTo>
                    <a:pt x="533400" y="739775"/>
                  </a:lnTo>
                  <a:lnTo>
                    <a:pt x="330200" y="4794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544;p42">
            <a:extLst>
              <a:ext uri="{FF2B5EF4-FFF2-40B4-BE49-F238E27FC236}">
                <a16:creationId xmlns:a16="http://schemas.microsoft.com/office/drawing/2014/main" id="{300005D7-5EE0-F143-A79D-913BEF79F7D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3265" y="1528433"/>
            <a:ext cx="4848225" cy="44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Google Shape;544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9201" y="1468273"/>
            <a:ext cx="4848225" cy="44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7"/>
          <p:cNvSpPr txBox="1"/>
          <p:nvPr/>
        </p:nvSpPr>
        <p:spPr>
          <a:xfrm>
            <a:off x="6118225" y="7605464"/>
            <a:ext cx="1835172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漢</a:t>
            </a:r>
            <a:endParaRPr/>
          </a:p>
        </p:txBody>
      </p:sp>
      <p:sp>
        <p:nvSpPr>
          <p:cNvPr id="482" name="Google Shape;482;p37"/>
          <p:cNvSpPr/>
          <p:nvPr/>
        </p:nvSpPr>
        <p:spPr>
          <a:xfrm>
            <a:off x="2784475" y="1516063"/>
            <a:ext cx="830263" cy="682625"/>
          </a:xfrm>
          <a:custGeom>
            <a:avLst/>
            <a:gdLst/>
            <a:ahLst/>
            <a:cxnLst/>
            <a:rect l="l" t="t" r="r" b="b"/>
            <a:pathLst>
              <a:path w="831057" h="681038" extrusionOk="0">
                <a:moveTo>
                  <a:pt x="347663" y="404813"/>
                </a:moveTo>
                <a:lnTo>
                  <a:pt x="261938" y="328613"/>
                </a:lnTo>
                <a:lnTo>
                  <a:pt x="171450" y="238125"/>
                </a:lnTo>
                <a:lnTo>
                  <a:pt x="78582" y="138113"/>
                </a:lnTo>
                <a:lnTo>
                  <a:pt x="28575" y="78582"/>
                </a:lnTo>
                <a:lnTo>
                  <a:pt x="11907" y="59532"/>
                </a:lnTo>
                <a:lnTo>
                  <a:pt x="2382" y="38100"/>
                </a:lnTo>
                <a:lnTo>
                  <a:pt x="0" y="23813"/>
                </a:lnTo>
                <a:lnTo>
                  <a:pt x="4763" y="7144"/>
                </a:lnTo>
                <a:lnTo>
                  <a:pt x="19050" y="0"/>
                </a:lnTo>
                <a:lnTo>
                  <a:pt x="35719" y="0"/>
                </a:lnTo>
                <a:lnTo>
                  <a:pt x="59532" y="11907"/>
                </a:lnTo>
                <a:lnTo>
                  <a:pt x="145257" y="66675"/>
                </a:lnTo>
                <a:lnTo>
                  <a:pt x="240507" y="116682"/>
                </a:lnTo>
                <a:lnTo>
                  <a:pt x="338138" y="159544"/>
                </a:lnTo>
                <a:lnTo>
                  <a:pt x="438150" y="192882"/>
                </a:lnTo>
                <a:lnTo>
                  <a:pt x="604838" y="235744"/>
                </a:lnTo>
                <a:lnTo>
                  <a:pt x="628650" y="242888"/>
                </a:lnTo>
                <a:lnTo>
                  <a:pt x="688182" y="276225"/>
                </a:lnTo>
                <a:lnTo>
                  <a:pt x="731044" y="307182"/>
                </a:lnTo>
                <a:lnTo>
                  <a:pt x="773907" y="354807"/>
                </a:lnTo>
                <a:lnTo>
                  <a:pt x="802482" y="404813"/>
                </a:lnTo>
                <a:lnTo>
                  <a:pt x="821532" y="454819"/>
                </a:lnTo>
                <a:lnTo>
                  <a:pt x="831057" y="559594"/>
                </a:lnTo>
                <a:lnTo>
                  <a:pt x="823913" y="623888"/>
                </a:lnTo>
                <a:lnTo>
                  <a:pt x="812007" y="654844"/>
                </a:lnTo>
                <a:lnTo>
                  <a:pt x="795338" y="673894"/>
                </a:lnTo>
                <a:lnTo>
                  <a:pt x="773907" y="681038"/>
                </a:lnTo>
                <a:lnTo>
                  <a:pt x="738188" y="678657"/>
                </a:lnTo>
                <a:lnTo>
                  <a:pt x="690563" y="666750"/>
                </a:lnTo>
                <a:lnTo>
                  <a:pt x="631032" y="631032"/>
                </a:lnTo>
                <a:lnTo>
                  <a:pt x="347663" y="404813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37"/>
          <p:cNvSpPr/>
          <p:nvPr/>
        </p:nvSpPr>
        <p:spPr>
          <a:xfrm>
            <a:off x="2632075" y="2808288"/>
            <a:ext cx="777875" cy="534987"/>
          </a:xfrm>
          <a:custGeom>
            <a:avLst/>
            <a:gdLst/>
            <a:ahLst/>
            <a:cxnLst/>
            <a:rect l="l" t="t" r="r" b="b"/>
            <a:pathLst>
              <a:path w="778669" h="535781" extrusionOk="0">
                <a:moveTo>
                  <a:pt x="309563" y="378619"/>
                </a:moveTo>
                <a:lnTo>
                  <a:pt x="235744" y="328612"/>
                </a:lnTo>
                <a:lnTo>
                  <a:pt x="161925" y="264319"/>
                </a:lnTo>
                <a:lnTo>
                  <a:pt x="104775" y="200025"/>
                </a:lnTo>
                <a:lnTo>
                  <a:pt x="45244" y="121444"/>
                </a:lnTo>
                <a:lnTo>
                  <a:pt x="7144" y="57150"/>
                </a:lnTo>
                <a:lnTo>
                  <a:pt x="0" y="30956"/>
                </a:lnTo>
                <a:lnTo>
                  <a:pt x="0" y="19050"/>
                </a:lnTo>
                <a:lnTo>
                  <a:pt x="7144" y="4762"/>
                </a:lnTo>
                <a:lnTo>
                  <a:pt x="21432" y="0"/>
                </a:lnTo>
                <a:lnTo>
                  <a:pt x="52388" y="14287"/>
                </a:lnTo>
                <a:lnTo>
                  <a:pt x="140494" y="59531"/>
                </a:lnTo>
                <a:lnTo>
                  <a:pt x="233363" y="95250"/>
                </a:lnTo>
                <a:lnTo>
                  <a:pt x="357188" y="128587"/>
                </a:lnTo>
                <a:lnTo>
                  <a:pt x="469107" y="150019"/>
                </a:lnTo>
                <a:lnTo>
                  <a:pt x="566738" y="154781"/>
                </a:lnTo>
                <a:lnTo>
                  <a:pt x="581025" y="152400"/>
                </a:lnTo>
                <a:lnTo>
                  <a:pt x="604838" y="157162"/>
                </a:lnTo>
                <a:lnTo>
                  <a:pt x="673894" y="207169"/>
                </a:lnTo>
                <a:lnTo>
                  <a:pt x="721519" y="259556"/>
                </a:lnTo>
                <a:lnTo>
                  <a:pt x="752475" y="295275"/>
                </a:lnTo>
                <a:lnTo>
                  <a:pt x="766763" y="330994"/>
                </a:lnTo>
                <a:lnTo>
                  <a:pt x="778669" y="373856"/>
                </a:lnTo>
                <a:cubicBezTo>
                  <a:pt x="777875" y="392112"/>
                  <a:pt x="777082" y="410369"/>
                  <a:pt x="776288" y="428625"/>
                </a:cubicBezTo>
                <a:lnTo>
                  <a:pt x="766763" y="488156"/>
                </a:lnTo>
                <a:lnTo>
                  <a:pt x="752475" y="509587"/>
                </a:lnTo>
                <a:lnTo>
                  <a:pt x="728663" y="528637"/>
                </a:lnTo>
                <a:lnTo>
                  <a:pt x="697707" y="535781"/>
                </a:lnTo>
                <a:lnTo>
                  <a:pt x="642938" y="531019"/>
                </a:lnTo>
                <a:lnTo>
                  <a:pt x="561975" y="509587"/>
                </a:lnTo>
                <a:lnTo>
                  <a:pt x="461963" y="476250"/>
                </a:lnTo>
                <a:lnTo>
                  <a:pt x="309563" y="378619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37"/>
          <p:cNvSpPr/>
          <p:nvPr/>
        </p:nvSpPr>
        <p:spPr>
          <a:xfrm>
            <a:off x="2533650" y="5208588"/>
            <a:ext cx="479425" cy="546100"/>
          </a:xfrm>
          <a:custGeom>
            <a:avLst/>
            <a:gdLst/>
            <a:ahLst/>
            <a:cxnLst/>
            <a:rect l="l" t="t" r="r" b="b"/>
            <a:pathLst>
              <a:path w="478631" h="547687" extrusionOk="0">
                <a:moveTo>
                  <a:pt x="138113" y="347662"/>
                </a:moveTo>
                <a:lnTo>
                  <a:pt x="76200" y="264319"/>
                </a:lnTo>
                <a:lnTo>
                  <a:pt x="42863" y="204787"/>
                </a:lnTo>
                <a:lnTo>
                  <a:pt x="21431" y="150019"/>
                </a:lnTo>
                <a:lnTo>
                  <a:pt x="4763" y="92869"/>
                </a:lnTo>
                <a:lnTo>
                  <a:pt x="0" y="45244"/>
                </a:lnTo>
                <a:lnTo>
                  <a:pt x="0" y="26194"/>
                </a:lnTo>
                <a:lnTo>
                  <a:pt x="2381" y="7144"/>
                </a:lnTo>
                <a:lnTo>
                  <a:pt x="9525" y="0"/>
                </a:lnTo>
                <a:lnTo>
                  <a:pt x="19050" y="0"/>
                </a:lnTo>
                <a:lnTo>
                  <a:pt x="30956" y="4762"/>
                </a:lnTo>
                <a:lnTo>
                  <a:pt x="47625" y="30956"/>
                </a:lnTo>
                <a:lnTo>
                  <a:pt x="66675" y="59531"/>
                </a:lnTo>
                <a:lnTo>
                  <a:pt x="100013" y="95250"/>
                </a:lnTo>
                <a:lnTo>
                  <a:pt x="126206" y="111919"/>
                </a:lnTo>
                <a:lnTo>
                  <a:pt x="152400" y="126206"/>
                </a:lnTo>
                <a:lnTo>
                  <a:pt x="190500" y="126206"/>
                </a:lnTo>
                <a:lnTo>
                  <a:pt x="216694" y="119062"/>
                </a:lnTo>
                <a:lnTo>
                  <a:pt x="242888" y="102394"/>
                </a:lnTo>
                <a:lnTo>
                  <a:pt x="478631" y="371475"/>
                </a:lnTo>
                <a:lnTo>
                  <a:pt x="459581" y="416719"/>
                </a:lnTo>
                <a:lnTo>
                  <a:pt x="435769" y="483394"/>
                </a:lnTo>
                <a:lnTo>
                  <a:pt x="411956" y="526256"/>
                </a:lnTo>
                <a:lnTo>
                  <a:pt x="392906" y="542925"/>
                </a:lnTo>
                <a:lnTo>
                  <a:pt x="371475" y="547687"/>
                </a:lnTo>
                <a:lnTo>
                  <a:pt x="342900" y="545306"/>
                </a:lnTo>
                <a:lnTo>
                  <a:pt x="314325" y="535781"/>
                </a:lnTo>
                <a:lnTo>
                  <a:pt x="247650" y="476250"/>
                </a:lnTo>
                <a:lnTo>
                  <a:pt x="138113" y="34766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37"/>
          <p:cNvSpPr/>
          <p:nvPr/>
        </p:nvSpPr>
        <p:spPr>
          <a:xfrm>
            <a:off x="3792538" y="1817688"/>
            <a:ext cx="3148012" cy="512762"/>
          </a:xfrm>
          <a:custGeom>
            <a:avLst/>
            <a:gdLst/>
            <a:ahLst/>
            <a:cxnLst/>
            <a:rect l="l" t="t" r="r" b="b"/>
            <a:pathLst>
              <a:path w="3147544" h="512698" extrusionOk="0">
                <a:moveTo>
                  <a:pt x="1575093" y="322418"/>
                </a:moveTo>
                <a:lnTo>
                  <a:pt x="1255317" y="367346"/>
                </a:lnTo>
                <a:lnTo>
                  <a:pt x="1014825" y="404344"/>
                </a:lnTo>
                <a:lnTo>
                  <a:pt x="827188" y="428129"/>
                </a:lnTo>
                <a:lnTo>
                  <a:pt x="692406" y="451914"/>
                </a:lnTo>
                <a:lnTo>
                  <a:pt x="536483" y="483628"/>
                </a:lnTo>
                <a:lnTo>
                  <a:pt x="436057" y="510055"/>
                </a:lnTo>
                <a:lnTo>
                  <a:pt x="412272" y="512698"/>
                </a:lnTo>
                <a:lnTo>
                  <a:pt x="332989" y="499484"/>
                </a:lnTo>
                <a:lnTo>
                  <a:pt x="288062" y="483628"/>
                </a:lnTo>
                <a:lnTo>
                  <a:pt x="235206" y="457200"/>
                </a:lnTo>
                <a:lnTo>
                  <a:pt x="179708" y="417558"/>
                </a:lnTo>
                <a:lnTo>
                  <a:pt x="110996" y="351489"/>
                </a:lnTo>
                <a:lnTo>
                  <a:pt x="63426" y="295991"/>
                </a:lnTo>
                <a:lnTo>
                  <a:pt x="26427" y="251063"/>
                </a:lnTo>
                <a:lnTo>
                  <a:pt x="0" y="200851"/>
                </a:lnTo>
                <a:lnTo>
                  <a:pt x="0" y="182351"/>
                </a:lnTo>
                <a:lnTo>
                  <a:pt x="7928" y="166495"/>
                </a:lnTo>
                <a:lnTo>
                  <a:pt x="29070" y="163852"/>
                </a:lnTo>
                <a:lnTo>
                  <a:pt x="58141" y="177066"/>
                </a:lnTo>
                <a:lnTo>
                  <a:pt x="113639" y="216707"/>
                </a:lnTo>
                <a:lnTo>
                  <a:pt x="179708" y="253706"/>
                </a:lnTo>
                <a:lnTo>
                  <a:pt x="258991" y="280134"/>
                </a:lnTo>
                <a:lnTo>
                  <a:pt x="330346" y="293348"/>
                </a:lnTo>
                <a:lnTo>
                  <a:pt x="391130" y="293348"/>
                </a:lnTo>
                <a:lnTo>
                  <a:pt x="488913" y="288062"/>
                </a:lnTo>
                <a:lnTo>
                  <a:pt x="991040" y="229921"/>
                </a:lnTo>
                <a:lnTo>
                  <a:pt x="1247389" y="198208"/>
                </a:lnTo>
                <a:lnTo>
                  <a:pt x="2011151" y="110996"/>
                </a:lnTo>
                <a:lnTo>
                  <a:pt x="2254286" y="87211"/>
                </a:lnTo>
                <a:lnTo>
                  <a:pt x="2544991" y="71355"/>
                </a:lnTo>
                <a:lnTo>
                  <a:pt x="2611061" y="58141"/>
                </a:lnTo>
                <a:lnTo>
                  <a:pt x="2708843" y="29070"/>
                </a:lnTo>
                <a:lnTo>
                  <a:pt x="2782841" y="0"/>
                </a:lnTo>
                <a:lnTo>
                  <a:pt x="2848910" y="5285"/>
                </a:lnTo>
                <a:lnTo>
                  <a:pt x="2933479" y="21142"/>
                </a:lnTo>
                <a:lnTo>
                  <a:pt x="3018048" y="58141"/>
                </a:lnTo>
                <a:lnTo>
                  <a:pt x="3081475" y="103068"/>
                </a:lnTo>
                <a:lnTo>
                  <a:pt x="3113188" y="132139"/>
                </a:lnTo>
                <a:lnTo>
                  <a:pt x="3136973" y="169137"/>
                </a:lnTo>
                <a:lnTo>
                  <a:pt x="3147544" y="203494"/>
                </a:lnTo>
                <a:lnTo>
                  <a:pt x="3144901" y="232564"/>
                </a:lnTo>
                <a:lnTo>
                  <a:pt x="3126402" y="251063"/>
                </a:lnTo>
                <a:lnTo>
                  <a:pt x="3099974" y="264277"/>
                </a:lnTo>
                <a:lnTo>
                  <a:pt x="3062975" y="266920"/>
                </a:lnTo>
                <a:lnTo>
                  <a:pt x="2962550" y="261635"/>
                </a:lnTo>
                <a:lnTo>
                  <a:pt x="2671845" y="243135"/>
                </a:lnTo>
                <a:lnTo>
                  <a:pt x="2182931" y="266920"/>
                </a:lnTo>
                <a:lnTo>
                  <a:pt x="1979438" y="269563"/>
                </a:lnTo>
                <a:lnTo>
                  <a:pt x="1575093" y="32241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37"/>
          <p:cNvSpPr/>
          <p:nvPr/>
        </p:nvSpPr>
        <p:spPr>
          <a:xfrm>
            <a:off x="4019550" y="2798763"/>
            <a:ext cx="566738" cy="1012825"/>
          </a:xfrm>
          <a:custGeom>
            <a:avLst/>
            <a:gdLst/>
            <a:ahLst/>
            <a:cxnLst/>
            <a:rect l="l" t="t" r="r" b="b"/>
            <a:pathLst>
              <a:path w="566738" h="1014412" extrusionOk="0">
                <a:moveTo>
                  <a:pt x="240506" y="619125"/>
                </a:moveTo>
                <a:lnTo>
                  <a:pt x="200025" y="411956"/>
                </a:lnTo>
                <a:lnTo>
                  <a:pt x="180975" y="333375"/>
                </a:lnTo>
                <a:lnTo>
                  <a:pt x="157163" y="273844"/>
                </a:lnTo>
                <a:lnTo>
                  <a:pt x="88106" y="164306"/>
                </a:lnTo>
                <a:lnTo>
                  <a:pt x="21431" y="88106"/>
                </a:lnTo>
                <a:lnTo>
                  <a:pt x="11906" y="76200"/>
                </a:lnTo>
                <a:lnTo>
                  <a:pt x="0" y="50006"/>
                </a:lnTo>
                <a:lnTo>
                  <a:pt x="0" y="26194"/>
                </a:lnTo>
                <a:lnTo>
                  <a:pt x="7144" y="14287"/>
                </a:lnTo>
                <a:lnTo>
                  <a:pt x="23813" y="2381"/>
                </a:lnTo>
                <a:lnTo>
                  <a:pt x="57150" y="0"/>
                </a:lnTo>
                <a:lnTo>
                  <a:pt x="121444" y="2381"/>
                </a:lnTo>
                <a:lnTo>
                  <a:pt x="235744" y="19050"/>
                </a:lnTo>
                <a:lnTo>
                  <a:pt x="373856" y="66675"/>
                </a:lnTo>
                <a:lnTo>
                  <a:pt x="416719" y="238125"/>
                </a:lnTo>
                <a:lnTo>
                  <a:pt x="504825" y="726281"/>
                </a:lnTo>
                <a:lnTo>
                  <a:pt x="566738" y="854869"/>
                </a:lnTo>
                <a:lnTo>
                  <a:pt x="542925" y="916781"/>
                </a:lnTo>
                <a:lnTo>
                  <a:pt x="492919" y="985837"/>
                </a:lnTo>
                <a:lnTo>
                  <a:pt x="452438" y="1012031"/>
                </a:lnTo>
                <a:lnTo>
                  <a:pt x="426244" y="1014412"/>
                </a:lnTo>
                <a:lnTo>
                  <a:pt x="392906" y="1002506"/>
                </a:lnTo>
                <a:lnTo>
                  <a:pt x="357188" y="962025"/>
                </a:lnTo>
                <a:lnTo>
                  <a:pt x="300038" y="852487"/>
                </a:lnTo>
                <a:lnTo>
                  <a:pt x="278606" y="790575"/>
                </a:lnTo>
                <a:lnTo>
                  <a:pt x="240506" y="6191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37"/>
          <p:cNvSpPr/>
          <p:nvPr/>
        </p:nvSpPr>
        <p:spPr>
          <a:xfrm>
            <a:off x="4160838" y="3856038"/>
            <a:ext cx="2338387" cy="460375"/>
          </a:xfrm>
          <a:custGeom>
            <a:avLst/>
            <a:gdLst/>
            <a:ahLst/>
            <a:cxnLst/>
            <a:rect l="l" t="t" r="r" b="b"/>
            <a:pathLst>
              <a:path w="2338387" h="461962" extrusionOk="0">
                <a:moveTo>
                  <a:pt x="873919" y="364331"/>
                </a:moveTo>
                <a:lnTo>
                  <a:pt x="654844" y="419100"/>
                </a:lnTo>
                <a:lnTo>
                  <a:pt x="550069" y="447675"/>
                </a:lnTo>
                <a:lnTo>
                  <a:pt x="488156" y="459581"/>
                </a:lnTo>
                <a:lnTo>
                  <a:pt x="421481" y="461962"/>
                </a:lnTo>
                <a:lnTo>
                  <a:pt x="280987" y="440531"/>
                </a:lnTo>
                <a:lnTo>
                  <a:pt x="102394" y="376237"/>
                </a:lnTo>
                <a:lnTo>
                  <a:pt x="38100" y="326231"/>
                </a:lnTo>
                <a:lnTo>
                  <a:pt x="2381" y="285750"/>
                </a:lnTo>
                <a:lnTo>
                  <a:pt x="0" y="269081"/>
                </a:lnTo>
                <a:lnTo>
                  <a:pt x="7144" y="254794"/>
                </a:lnTo>
                <a:lnTo>
                  <a:pt x="28575" y="242887"/>
                </a:lnTo>
                <a:lnTo>
                  <a:pt x="66675" y="242887"/>
                </a:lnTo>
                <a:lnTo>
                  <a:pt x="159544" y="259556"/>
                </a:lnTo>
                <a:lnTo>
                  <a:pt x="302419" y="269081"/>
                </a:lnTo>
                <a:lnTo>
                  <a:pt x="473869" y="261937"/>
                </a:lnTo>
                <a:lnTo>
                  <a:pt x="1073944" y="157162"/>
                </a:lnTo>
                <a:lnTo>
                  <a:pt x="1326356" y="133350"/>
                </a:lnTo>
                <a:lnTo>
                  <a:pt x="1643062" y="95250"/>
                </a:lnTo>
                <a:lnTo>
                  <a:pt x="1885950" y="64294"/>
                </a:lnTo>
                <a:lnTo>
                  <a:pt x="1983581" y="0"/>
                </a:lnTo>
                <a:lnTo>
                  <a:pt x="1997869" y="0"/>
                </a:lnTo>
                <a:lnTo>
                  <a:pt x="2147887" y="52387"/>
                </a:lnTo>
                <a:lnTo>
                  <a:pt x="2288381" y="135731"/>
                </a:lnTo>
                <a:lnTo>
                  <a:pt x="2331244" y="180975"/>
                </a:lnTo>
                <a:lnTo>
                  <a:pt x="2338387" y="240506"/>
                </a:lnTo>
                <a:lnTo>
                  <a:pt x="2324100" y="283369"/>
                </a:lnTo>
                <a:lnTo>
                  <a:pt x="2302669" y="300037"/>
                </a:lnTo>
                <a:lnTo>
                  <a:pt x="2262187" y="307181"/>
                </a:lnTo>
                <a:lnTo>
                  <a:pt x="1959769" y="285750"/>
                </a:lnTo>
                <a:lnTo>
                  <a:pt x="1626394" y="290512"/>
                </a:lnTo>
                <a:lnTo>
                  <a:pt x="1302544" y="309562"/>
                </a:lnTo>
                <a:lnTo>
                  <a:pt x="1035844" y="335756"/>
                </a:lnTo>
                <a:lnTo>
                  <a:pt x="873919" y="3643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37"/>
          <p:cNvSpPr/>
          <p:nvPr/>
        </p:nvSpPr>
        <p:spPr>
          <a:xfrm>
            <a:off x="3700463" y="4411663"/>
            <a:ext cx="3343275" cy="622300"/>
          </a:xfrm>
          <a:custGeom>
            <a:avLst/>
            <a:gdLst/>
            <a:ahLst/>
            <a:cxnLst/>
            <a:rect l="l" t="t" r="r" b="b"/>
            <a:pathLst>
              <a:path w="3341914" h="623207" extrusionOk="0">
                <a:moveTo>
                  <a:pt x="1249136" y="413657"/>
                </a:moveTo>
                <a:lnTo>
                  <a:pt x="740228" y="533400"/>
                </a:lnTo>
                <a:lnTo>
                  <a:pt x="427264" y="623207"/>
                </a:lnTo>
                <a:lnTo>
                  <a:pt x="405493" y="620485"/>
                </a:lnTo>
                <a:lnTo>
                  <a:pt x="236764" y="538843"/>
                </a:lnTo>
                <a:lnTo>
                  <a:pt x="84364" y="427264"/>
                </a:lnTo>
                <a:lnTo>
                  <a:pt x="13607" y="359228"/>
                </a:lnTo>
                <a:lnTo>
                  <a:pt x="0" y="332014"/>
                </a:lnTo>
                <a:lnTo>
                  <a:pt x="5443" y="310243"/>
                </a:lnTo>
                <a:lnTo>
                  <a:pt x="24493" y="296635"/>
                </a:lnTo>
                <a:lnTo>
                  <a:pt x="48986" y="302078"/>
                </a:lnTo>
                <a:lnTo>
                  <a:pt x="228600" y="361950"/>
                </a:lnTo>
                <a:lnTo>
                  <a:pt x="356507" y="389164"/>
                </a:lnTo>
                <a:lnTo>
                  <a:pt x="454478" y="386443"/>
                </a:lnTo>
                <a:lnTo>
                  <a:pt x="857250" y="307521"/>
                </a:lnTo>
                <a:lnTo>
                  <a:pt x="1423307" y="198664"/>
                </a:lnTo>
                <a:lnTo>
                  <a:pt x="1679121" y="176893"/>
                </a:lnTo>
                <a:lnTo>
                  <a:pt x="2299607" y="117021"/>
                </a:lnTo>
                <a:lnTo>
                  <a:pt x="2626178" y="89807"/>
                </a:lnTo>
                <a:lnTo>
                  <a:pt x="2672443" y="81643"/>
                </a:lnTo>
                <a:lnTo>
                  <a:pt x="2800350" y="43543"/>
                </a:lnTo>
                <a:lnTo>
                  <a:pt x="2898321" y="0"/>
                </a:lnTo>
                <a:lnTo>
                  <a:pt x="2963636" y="8164"/>
                </a:lnTo>
                <a:lnTo>
                  <a:pt x="3094264" y="43543"/>
                </a:lnTo>
                <a:lnTo>
                  <a:pt x="3230336" y="103414"/>
                </a:lnTo>
                <a:lnTo>
                  <a:pt x="3295650" y="149678"/>
                </a:lnTo>
                <a:lnTo>
                  <a:pt x="3325586" y="187778"/>
                </a:lnTo>
                <a:lnTo>
                  <a:pt x="3341914" y="242207"/>
                </a:lnTo>
                <a:lnTo>
                  <a:pt x="3328307" y="277585"/>
                </a:lnTo>
                <a:lnTo>
                  <a:pt x="3271157" y="310243"/>
                </a:lnTo>
                <a:lnTo>
                  <a:pt x="3219450" y="329293"/>
                </a:lnTo>
                <a:lnTo>
                  <a:pt x="3175907" y="334735"/>
                </a:lnTo>
                <a:lnTo>
                  <a:pt x="2890157" y="296635"/>
                </a:lnTo>
                <a:lnTo>
                  <a:pt x="2683328" y="280307"/>
                </a:lnTo>
                <a:lnTo>
                  <a:pt x="2234293" y="310243"/>
                </a:lnTo>
                <a:lnTo>
                  <a:pt x="1875064" y="356507"/>
                </a:lnTo>
                <a:lnTo>
                  <a:pt x="1730828" y="359228"/>
                </a:lnTo>
                <a:lnTo>
                  <a:pt x="1616528" y="375557"/>
                </a:lnTo>
                <a:lnTo>
                  <a:pt x="1344386" y="405493"/>
                </a:lnTo>
                <a:lnTo>
                  <a:pt x="1249136" y="4136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37"/>
          <p:cNvSpPr/>
          <p:nvPr/>
        </p:nvSpPr>
        <p:spPr>
          <a:xfrm>
            <a:off x="2774950" y="4081463"/>
            <a:ext cx="858838" cy="1514475"/>
          </a:xfrm>
          <a:custGeom>
            <a:avLst/>
            <a:gdLst/>
            <a:ahLst/>
            <a:cxnLst/>
            <a:rect l="l" t="t" r="r" b="b"/>
            <a:pathLst>
              <a:path w="859632" h="1514475" extrusionOk="0">
                <a:moveTo>
                  <a:pt x="473869" y="966787"/>
                </a:moveTo>
                <a:lnTo>
                  <a:pt x="297657" y="1366837"/>
                </a:lnTo>
                <a:lnTo>
                  <a:pt x="230982" y="1514475"/>
                </a:lnTo>
                <a:lnTo>
                  <a:pt x="30957" y="1423987"/>
                </a:lnTo>
                <a:lnTo>
                  <a:pt x="0" y="1231106"/>
                </a:lnTo>
                <a:lnTo>
                  <a:pt x="42863" y="1195387"/>
                </a:lnTo>
                <a:lnTo>
                  <a:pt x="119063" y="1116806"/>
                </a:lnTo>
                <a:lnTo>
                  <a:pt x="250032" y="962025"/>
                </a:lnTo>
                <a:lnTo>
                  <a:pt x="371475" y="783431"/>
                </a:lnTo>
                <a:lnTo>
                  <a:pt x="500063" y="590550"/>
                </a:lnTo>
                <a:lnTo>
                  <a:pt x="621507" y="373856"/>
                </a:lnTo>
                <a:lnTo>
                  <a:pt x="735807" y="152400"/>
                </a:lnTo>
                <a:lnTo>
                  <a:pt x="783432" y="45243"/>
                </a:lnTo>
                <a:lnTo>
                  <a:pt x="800100" y="21431"/>
                </a:lnTo>
                <a:lnTo>
                  <a:pt x="819150" y="7143"/>
                </a:lnTo>
                <a:lnTo>
                  <a:pt x="835819" y="0"/>
                </a:lnTo>
                <a:lnTo>
                  <a:pt x="845344" y="0"/>
                </a:lnTo>
                <a:lnTo>
                  <a:pt x="854869" y="9525"/>
                </a:lnTo>
                <a:lnTo>
                  <a:pt x="859632" y="35718"/>
                </a:lnTo>
                <a:lnTo>
                  <a:pt x="835819" y="109537"/>
                </a:lnTo>
                <a:lnTo>
                  <a:pt x="738188" y="361950"/>
                </a:lnTo>
                <a:lnTo>
                  <a:pt x="597694" y="688181"/>
                </a:lnTo>
                <a:lnTo>
                  <a:pt x="473869" y="966787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37"/>
          <p:cNvSpPr/>
          <p:nvPr/>
        </p:nvSpPr>
        <p:spPr>
          <a:xfrm>
            <a:off x="4524375" y="1524000"/>
            <a:ext cx="533400" cy="1133475"/>
          </a:xfrm>
          <a:custGeom>
            <a:avLst/>
            <a:gdLst/>
            <a:ahLst/>
            <a:cxnLst/>
            <a:rect l="l" t="t" r="r" b="b"/>
            <a:pathLst>
              <a:path w="533400" h="1133475" extrusionOk="0">
                <a:moveTo>
                  <a:pt x="295275" y="869156"/>
                </a:moveTo>
                <a:lnTo>
                  <a:pt x="285750" y="707231"/>
                </a:lnTo>
                <a:lnTo>
                  <a:pt x="264319" y="514350"/>
                </a:lnTo>
                <a:lnTo>
                  <a:pt x="240506" y="254794"/>
                </a:lnTo>
                <a:lnTo>
                  <a:pt x="238125" y="223838"/>
                </a:lnTo>
                <a:lnTo>
                  <a:pt x="226219" y="190500"/>
                </a:lnTo>
                <a:lnTo>
                  <a:pt x="202406" y="164306"/>
                </a:lnTo>
                <a:lnTo>
                  <a:pt x="176213" y="145256"/>
                </a:lnTo>
                <a:lnTo>
                  <a:pt x="21431" y="54769"/>
                </a:lnTo>
                <a:lnTo>
                  <a:pt x="4763" y="42863"/>
                </a:lnTo>
                <a:lnTo>
                  <a:pt x="0" y="26194"/>
                </a:lnTo>
                <a:lnTo>
                  <a:pt x="4763" y="7144"/>
                </a:lnTo>
                <a:lnTo>
                  <a:pt x="23813" y="0"/>
                </a:lnTo>
                <a:lnTo>
                  <a:pt x="104775" y="0"/>
                </a:lnTo>
                <a:lnTo>
                  <a:pt x="200025" y="9525"/>
                </a:lnTo>
                <a:lnTo>
                  <a:pt x="280988" y="23813"/>
                </a:lnTo>
                <a:lnTo>
                  <a:pt x="335756" y="45244"/>
                </a:lnTo>
                <a:lnTo>
                  <a:pt x="416719" y="88106"/>
                </a:lnTo>
                <a:lnTo>
                  <a:pt x="445294" y="116681"/>
                </a:lnTo>
                <a:lnTo>
                  <a:pt x="478631" y="142875"/>
                </a:lnTo>
                <a:lnTo>
                  <a:pt x="502444" y="173831"/>
                </a:lnTo>
                <a:lnTo>
                  <a:pt x="514350" y="195263"/>
                </a:lnTo>
                <a:lnTo>
                  <a:pt x="516731" y="219075"/>
                </a:lnTo>
                <a:lnTo>
                  <a:pt x="502444" y="245269"/>
                </a:lnTo>
                <a:lnTo>
                  <a:pt x="490538" y="269081"/>
                </a:lnTo>
                <a:lnTo>
                  <a:pt x="509588" y="495300"/>
                </a:lnTo>
                <a:lnTo>
                  <a:pt x="531019" y="669131"/>
                </a:lnTo>
                <a:cubicBezTo>
                  <a:pt x="531813" y="711994"/>
                  <a:pt x="532606" y="754856"/>
                  <a:pt x="533400" y="797719"/>
                </a:cubicBezTo>
                <a:lnTo>
                  <a:pt x="533400" y="876300"/>
                </a:lnTo>
                <a:lnTo>
                  <a:pt x="528638" y="952500"/>
                </a:lnTo>
                <a:lnTo>
                  <a:pt x="519113" y="1023938"/>
                </a:lnTo>
                <a:lnTo>
                  <a:pt x="502444" y="1078706"/>
                </a:lnTo>
                <a:lnTo>
                  <a:pt x="481013" y="1114425"/>
                </a:lnTo>
                <a:lnTo>
                  <a:pt x="464344" y="1126331"/>
                </a:lnTo>
                <a:lnTo>
                  <a:pt x="445294" y="1133475"/>
                </a:lnTo>
                <a:lnTo>
                  <a:pt x="431006" y="1133475"/>
                </a:lnTo>
                <a:lnTo>
                  <a:pt x="409575" y="1128713"/>
                </a:lnTo>
                <a:lnTo>
                  <a:pt x="385763" y="1109663"/>
                </a:lnTo>
                <a:lnTo>
                  <a:pt x="359569" y="1069181"/>
                </a:lnTo>
                <a:lnTo>
                  <a:pt x="330994" y="1012031"/>
                </a:lnTo>
                <a:lnTo>
                  <a:pt x="295275" y="86915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37"/>
          <p:cNvSpPr/>
          <p:nvPr/>
        </p:nvSpPr>
        <p:spPr>
          <a:xfrm>
            <a:off x="5656263" y="1370013"/>
            <a:ext cx="461962" cy="1270000"/>
          </a:xfrm>
          <a:custGeom>
            <a:avLst/>
            <a:gdLst/>
            <a:ahLst/>
            <a:cxnLst/>
            <a:rect l="l" t="t" r="r" b="b"/>
            <a:pathLst>
              <a:path w="461962" h="1271587" extrusionOk="0">
                <a:moveTo>
                  <a:pt x="100012" y="926306"/>
                </a:moveTo>
                <a:lnTo>
                  <a:pt x="114300" y="728662"/>
                </a:lnTo>
                <a:lnTo>
                  <a:pt x="138112" y="554831"/>
                </a:lnTo>
                <a:lnTo>
                  <a:pt x="138112" y="316706"/>
                </a:lnTo>
                <a:lnTo>
                  <a:pt x="138112" y="283369"/>
                </a:lnTo>
                <a:lnTo>
                  <a:pt x="133350" y="254794"/>
                </a:lnTo>
                <a:lnTo>
                  <a:pt x="119062" y="219075"/>
                </a:lnTo>
                <a:lnTo>
                  <a:pt x="26194" y="95250"/>
                </a:lnTo>
                <a:lnTo>
                  <a:pt x="7144" y="78581"/>
                </a:lnTo>
                <a:lnTo>
                  <a:pt x="0" y="52387"/>
                </a:lnTo>
                <a:lnTo>
                  <a:pt x="2381" y="19050"/>
                </a:lnTo>
                <a:lnTo>
                  <a:pt x="11906" y="9525"/>
                </a:lnTo>
                <a:lnTo>
                  <a:pt x="28575" y="0"/>
                </a:lnTo>
                <a:lnTo>
                  <a:pt x="47625" y="0"/>
                </a:lnTo>
                <a:lnTo>
                  <a:pt x="357187" y="114300"/>
                </a:lnTo>
                <a:lnTo>
                  <a:pt x="397669" y="135731"/>
                </a:lnTo>
                <a:lnTo>
                  <a:pt x="419100" y="152400"/>
                </a:lnTo>
                <a:lnTo>
                  <a:pt x="442912" y="180975"/>
                </a:lnTo>
                <a:lnTo>
                  <a:pt x="459581" y="216694"/>
                </a:lnTo>
                <a:lnTo>
                  <a:pt x="461962" y="250031"/>
                </a:lnTo>
                <a:lnTo>
                  <a:pt x="457200" y="276225"/>
                </a:lnTo>
                <a:lnTo>
                  <a:pt x="442912" y="311944"/>
                </a:lnTo>
                <a:lnTo>
                  <a:pt x="428625" y="335756"/>
                </a:lnTo>
                <a:lnTo>
                  <a:pt x="407194" y="385762"/>
                </a:lnTo>
                <a:lnTo>
                  <a:pt x="388144" y="542925"/>
                </a:lnTo>
                <a:lnTo>
                  <a:pt x="335756" y="731044"/>
                </a:lnTo>
                <a:lnTo>
                  <a:pt x="230981" y="1157287"/>
                </a:lnTo>
                <a:lnTo>
                  <a:pt x="209550" y="1212056"/>
                </a:lnTo>
                <a:lnTo>
                  <a:pt x="185737" y="1243012"/>
                </a:lnTo>
                <a:lnTo>
                  <a:pt x="157162" y="1262062"/>
                </a:lnTo>
                <a:lnTo>
                  <a:pt x="133350" y="1271587"/>
                </a:lnTo>
                <a:lnTo>
                  <a:pt x="102394" y="1271587"/>
                </a:lnTo>
                <a:lnTo>
                  <a:pt x="83344" y="1262062"/>
                </a:lnTo>
                <a:lnTo>
                  <a:pt x="66675" y="1231106"/>
                </a:lnTo>
                <a:cubicBezTo>
                  <a:pt x="67469" y="1201737"/>
                  <a:pt x="68262" y="1172369"/>
                  <a:pt x="69056" y="1143000"/>
                </a:cubicBezTo>
                <a:lnTo>
                  <a:pt x="100012" y="92630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37"/>
          <p:cNvSpPr/>
          <p:nvPr/>
        </p:nvSpPr>
        <p:spPr>
          <a:xfrm>
            <a:off x="4295775" y="2624138"/>
            <a:ext cx="2422525" cy="957262"/>
          </a:xfrm>
          <a:custGeom>
            <a:avLst/>
            <a:gdLst/>
            <a:ahLst/>
            <a:cxnLst/>
            <a:rect l="l" t="t" r="r" b="b"/>
            <a:pathLst>
              <a:path w="2421731" h="957262" extrusionOk="0">
                <a:moveTo>
                  <a:pt x="604838" y="347662"/>
                </a:moveTo>
                <a:lnTo>
                  <a:pt x="90488" y="407193"/>
                </a:lnTo>
                <a:lnTo>
                  <a:pt x="0" y="247650"/>
                </a:lnTo>
                <a:lnTo>
                  <a:pt x="97631" y="240506"/>
                </a:lnTo>
                <a:lnTo>
                  <a:pt x="376238" y="228600"/>
                </a:lnTo>
                <a:lnTo>
                  <a:pt x="657225" y="207168"/>
                </a:lnTo>
                <a:lnTo>
                  <a:pt x="940594" y="180975"/>
                </a:lnTo>
                <a:lnTo>
                  <a:pt x="1157288" y="154781"/>
                </a:lnTo>
                <a:lnTo>
                  <a:pt x="1557338" y="104775"/>
                </a:lnTo>
                <a:lnTo>
                  <a:pt x="1890713" y="50006"/>
                </a:lnTo>
                <a:lnTo>
                  <a:pt x="2035969" y="0"/>
                </a:lnTo>
                <a:lnTo>
                  <a:pt x="2064544" y="2381"/>
                </a:lnTo>
                <a:lnTo>
                  <a:pt x="2209800" y="69056"/>
                </a:lnTo>
                <a:lnTo>
                  <a:pt x="2376488" y="178593"/>
                </a:lnTo>
                <a:lnTo>
                  <a:pt x="2405063" y="207168"/>
                </a:lnTo>
                <a:lnTo>
                  <a:pt x="2416969" y="233362"/>
                </a:lnTo>
                <a:lnTo>
                  <a:pt x="2421731" y="276225"/>
                </a:lnTo>
                <a:lnTo>
                  <a:pt x="2416969" y="307181"/>
                </a:lnTo>
                <a:lnTo>
                  <a:pt x="2393156" y="342900"/>
                </a:lnTo>
                <a:lnTo>
                  <a:pt x="2355056" y="373856"/>
                </a:lnTo>
                <a:lnTo>
                  <a:pt x="2345531" y="381000"/>
                </a:lnTo>
                <a:lnTo>
                  <a:pt x="2107406" y="926306"/>
                </a:lnTo>
                <a:lnTo>
                  <a:pt x="2078831" y="952500"/>
                </a:lnTo>
                <a:lnTo>
                  <a:pt x="2024063" y="957262"/>
                </a:lnTo>
                <a:lnTo>
                  <a:pt x="1990725" y="957262"/>
                </a:lnTo>
                <a:lnTo>
                  <a:pt x="1924050" y="926306"/>
                </a:lnTo>
                <a:lnTo>
                  <a:pt x="1969294" y="692943"/>
                </a:lnTo>
                <a:lnTo>
                  <a:pt x="2083594" y="288131"/>
                </a:lnTo>
                <a:lnTo>
                  <a:pt x="2083594" y="254793"/>
                </a:lnTo>
                <a:lnTo>
                  <a:pt x="2078831" y="228600"/>
                </a:lnTo>
                <a:lnTo>
                  <a:pt x="2059781" y="214312"/>
                </a:lnTo>
                <a:lnTo>
                  <a:pt x="2016919" y="202406"/>
                </a:lnTo>
                <a:lnTo>
                  <a:pt x="1955006" y="200025"/>
                </a:lnTo>
                <a:lnTo>
                  <a:pt x="1235869" y="285750"/>
                </a:lnTo>
                <a:lnTo>
                  <a:pt x="945356" y="311943"/>
                </a:lnTo>
                <a:lnTo>
                  <a:pt x="604838" y="3476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37"/>
          <p:cNvSpPr/>
          <p:nvPr/>
        </p:nvSpPr>
        <p:spPr>
          <a:xfrm>
            <a:off x="4446588" y="3297238"/>
            <a:ext cx="1862137" cy="365125"/>
          </a:xfrm>
          <a:custGeom>
            <a:avLst/>
            <a:gdLst/>
            <a:ahLst/>
            <a:cxnLst/>
            <a:rect l="l" t="t" r="r" b="b"/>
            <a:pathLst>
              <a:path w="1862137" h="364332" extrusionOk="0">
                <a:moveTo>
                  <a:pt x="576262" y="311944"/>
                </a:moveTo>
                <a:lnTo>
                  <a:pt x="85725" y="364332"/>
                </a:lnTo>
                <a:lnTo>
                  <a:pt x="0" y="216694"/>
                </a:lnTo>
                <a:lnTo>
                  <a:pt x="102394" y="214313"/>
                </a:lnTo>
                <a:lnTo>
                  <a:pt x="469106" y="171450"/>
                </a:lnTo>
                <a:lnTo>
                  <a:pt x="804862" y="126207"/>
                </a:lnTo>
                <a:lnTo>
                  <a:pt x="1088231" y="88107"/>
                </a:lnTo>
                <a:lnTo>
                  <a:pt x="1409700" y="38100"/>
                </a:lnTo>
                <a:lnTo>
                  <a:pt x="1683544" y="0"/>
                </a:lnTo>
                <a:lnTo>
                  <a:pt x="1862137" y="28575"/>
                </a:lnTo>
                <a:lnTo>
                  <a:pt x="1847850" y="280988"/>
                </a:lnTo>
                <a:lnTo>
                  <a:pt x="1762125" y="247650"/>
                </a:lnTo>
                <a:lnTo>
                  <a:pt x="1685925" y="221457"/>
                </a:lnTo>
                <a:lnTo>
                  <a:pt x="1604962" y="202407"/>
                </a:lnTo>
                <a:lnTo>
                  <a:pt x="1497806" y="202407"/>
                </a:lnTo>
                <a:lnTo>
                  <a:pt x="1092994" y="242888"/>
                </a:lnTo>
                <a:lnTo>
                  <a:pt x="800100" y="292894"/>
                </a:lnTo>
                <a:lnTo>
                  <a:pt x="576262" y="3119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37"/>
          <p:cNvSpPr/>
          <p:nvPr/>
        </p:nvSpPr>
        <p:spPr>
          <a:xfrm rot="-5400000">
            <a:off x="3116262" y="3567113"/>
            <a:ext cx="3160713" cy="1709738"/>
          </a:xfrm>
          <a:custGeom>
            <a:avLst/>
            <a:gdLst/>
            <a:ahLst/>
            <a:cxnLst/>
            <a:rect l="l" t="t" r="r" b="b"/>
            <a:pathLst>
              <a:path w="3160759" h="1709875" extrusionOk="0">
                <a:moveTo>
                  <a:pt x="2190861" y="1408598"/>
                </a:moveTo>
                <a:lnTo>
                  <a:pt x="2402282" y="1413884"/>
                </a:lnTo>
                <a:lnTo>
                  <a:pt x="2587277" y="1416527"/>
                </a:lnTo>
                <a:lnTo>
                  <a:pt x="3089404" y="1411241"/>
                </a:lnTo>
                <a:lnTo>
                  <a:pt x="3160759" y="1622663"/>
                </a:lnTo>
                <a:lnTo>
                  <a:pt x="3033906" y="1688733"/>
                </a:lnTo>
                <a:lnTo>
                  <a:pt x="2996907" y="1709875"/>
                </a:lnTo>
                <a:lnTo>
                  <a:pt x="2600491" y="1688733"/>
                </a:lnTo>
                <a:lnTo>
                  <a:pt x="2449852" y="1688733"/>
                </a:lnTo>
                <a:lnTo>
                  <a:pt x="1982081" y="1638520"/>
                </a:lnTo>
                <a:lnTo>
                  <a:pt x="1834086" y="1617378"/>
                </a:lnTo>
                <a:lnTo>
                  <a:pt x="1609450" y="1580379"/>
                </a:lnTo>
                <a:lnTo>
                  <a:pt x="1395385" y="1527523"/>
                </a:lnTo>
                <a:lnTo>
                  <a:pt x="1207748" y="1485239"/>
                </a:lnTo>
                <a:lnTo>
                  <a:pt x="1086181" y="1419170"/>
                </a:lnTo>
                <a:lnTo>
                  <a:pt x="898544" y="1300245"/>
                </a:lnTo>
                <a:lnTo>
                  <a:pt x="726763" y="1165463"/>
                </a:lnTo>
                <a:lnTo>
                  <a:pt x="573482" y="1025396"/>
                </a:lnTo>
                <a:lnTo>
                  <a:pt x="446629" y="877401"/>
                </a:lnTo>
                <a:lnTo>
                  <a:pt x="351489" y="755833"/>
                </a:lnTo>
                <a:lnTo>
                  <a:pt x="253707" y="602552"/>
                </a:lnTo>
                <a:lnTo>
                  <a:pt x="155924" y="425486"/>
                </a:lnTo>
                <a:lnTo>
                  <a:pt x="87212" y="280134"/>
                </a:lnTo>
                <a:lnTo>
                  <a:pt x="31714" y="137424"/>
                </a:lnTo>
                <a:lnTo>
                  <a:pt x="5286" y="55498"/>
                </a:lnTo>
                <a:lnTo>
                  <a:pt x="0" y="34356"/>
                </a:lnTo>
                <a:lnTo>
                  <a:pt x="5286" y="13213"/>
                </a:lnTo>
                <a:lnTo>
                  <a:pt x="15857" y="2642"/>
                </a:lnTo>
                <a:lnTo>
                  <a:pt x="31714" y="0"/>
                </a:lnTo>
                <a:lnTo>
                  <a:pt x="60784" y="13213"/>
                </a:lnTo>
                <a:lnTo>
                  <a:pt x="81926" y="55498"/>
                </a:lnTo>
                <a:lnTo>
                  <a:pt x="195566" y="280134"/>
                </a:lnTo>
                <a:lnTo>
                  <a:pt x="362061" y="541768"/>
                </a:lnTo>
                <a:lnTo>
                  <a:pt x="480985" y="697692"/>
                </a:lnTo>
                <a:lnTo>
                  <a:pt x="636909" y="856259"/>
                </a:lnTo>
                <a:lnTo>
                  <a:pt x="819261" y="1004254"/>
                </a:lnTo>
                <a:lnTo>
                  <a:pt x="998969" y="1123179"/>
                </a:lnTo>
                <a:lnTo>
                  <a:pt x="1186606" y="1215676"/>
                </a:lnTo>
                <a:lnTo>
                  <a:pt x="1390100" y="1284388"/>
                </a:lnTo>
                <a:lnTo>
                  <a:pt x="1553952" y="1324030"/>
                </a:lnTo>
                <a:lnTo>
                  <a:pt x="1818229" y="1368957"/>
                </a:lnTo>
                <a:lnTo>
                  <a:pt x="1995295" y="1395385"/>
                </a:lnTo>
                <a:lnTo>
                  <a:pt x="2190861" y="140859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37"/>
          <p:cNvSpPr/>
          <p:nvPr/>
        </p:nvSpPr>
        <p:spPr>
          <a:xfrm>
            <a:off x="5419725" y="4705350"/>
            <a:ext cx="2027238" cy="1341438"/>
          </a:xfrm>
          <a:custGeom>
            <a:avLst/>
            <a:gdLst/>
            <a:ahLst/>
            <a:cxnLst/>
            <a:rect l="l" t="t" r="r" b="b"/>
            <a:pathLst>
              <a:path w="2026444" h="1340644" extrusionOk="0">
                <a:moveTo>
                  <a:pt x="431006" y="550069"/>
                </a:moveTo>
                <a:lnTo>
                  <a:pt x="183356" y="269081"/>
                </a:lnTo>
                <a:lnTo>
                  <a:pt x="0" y="52388"/>
                </a:lnTo>
                <a:lnTo>
                  <a:pt x="100013" y="0"/>
                </a:lnTo>
                <a:lnTo>
                  <a:pt x="240506" y="145256"/>
                </a:lnTo>
                <a:lnTo>
                  <a:pt x="519113" y="383381"/>
                </a:lnTo>
                <a:lnTo>
                  <a:pt x="783431" y="602456"/>
                </a:lnTo>
                <a:lnTo>
                  <a:pt x="976313" y="750094"/>
                </a:lnTo>
                <a:lnTo>
                  <a:pt x="1126331" y="847725"/>
                </a:lnTo>
                <a:lnTo>
                  <a:pt x="1328738" y="957263"/>
                </a:lnTo>
                <a:lnTo>
                  <a:pt x="1643063" y="1092994"/>
                </a:lnTo>
                <a:lnTo>
                  <a:pt x="1990725" y="1216819"/>
                </a:lnTo>
                <a:lnTo>
                  <a:pt x="2014538" y="1226344"/>
                </a:lnTo>
                <a:lnTo>
                  <a:pt x="2026444" y="1238250"/>
                </a:lnTo>
                <a:lnTo>
                  <a:pt x="2021681" y="1264444"/>
                </a:lnTo>
                <a:lnTo>
                  <a:pt x="1983581" y="1285875"/>
                </a:lnTo>
                <a:lnTo>
                  <a:pt x="1469231" y="1323975"/>
                </a:lnTo>
                <a:lnTo>
                  <a:pt x="1273969" y="1340644"/>
                </a:lnTo>
                <a:lnTo>
                  <a:pt x="1159669" y="1328738"/>
                </a:lnTo>
                <a:lnTo>
                  <a:pt x="1100138" y="1314450"/>
                </a:lnTo>
                <a:lnTo>
                  <a:pt x="1054894" y="1288256"/>
                </a:lnTo>
                <a:lnTo>
                  <a:pt x="957263" y="1173956"/>
                </a:lnTo>
                <a:lnTo>
                  <a:pt x="719138" y="900113"/>
                </a:lnTo>
                <a:lnTo>
                  <a:pt x="431006" y="55006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F7527C5-E8B1-3C42-9142-6A504208511C}"/>
              </a:ext>
            </a:extLst>
          </p:cNvPr>
          <p:cNvGrpSpPr/>
          <p:nvPr/>
        </p:nvGrpSpPr>
        <p:grpSpPr>
          <a:xfrm>
            <a:off x="2529635" y="1365999"/>
            <a:ext cx="4913313" cy="4676775"/>
            <a:chOff x="2686050" y="1522413"/>
            <a:chExt cx="4913313" cy="4676775"/>
          </a:xfrm>
        </p:grpSpPr>
        <p:sp>
          <p:nvSpPr>
            <p:cNvPr id="17" name="Google Shape;482;p37">
              <a:extLst>
                <a:ext uri="{FF2B5EF4-FFF2-40B4-BE49-F238E27FC236}">
                  <a16:creationId xmlns:a16="http://schemas.microsoft.com/office/drawing/2014/main" id="{D8D4D900-E8B6-F149-825C-0004AB2FA3B5}"/>
                </a:ext>
              </a:extLst>
            </p:cNvPr>
            <p:cNvSpPr/>
            <p:nvPr/>
          </p:nvSpPr>
          <p:spPr>
            <a:xfrm>
              <a:off x="2936875" y="1668463"/>
              <a:ext cx="830263" cy="682625"/>
            </a:xfrm>
            <a:custGeom>
              <a:avLst/>
              <a:gdLst/>
              <a:ahLst/>
              <a:cxnLst/>
              <a:rect l="l" t="t" r="r" b="b"/>
              <a:pathLst>
                <a:path w="831057" h="681038" extrusionOk="0">
                  <a:moveTo>
                    <a:pt x="347663" y="404813"/>
                  </a:moveTo>
                  <a:lnTo>
                    <a:pt x="261938" y="328613"/>
                  </a:lnTo>
                  <a:lnTo>
                    <a:pt x="171450" y="238125"/>
                  </a:lnTo>
                  <a:lnTo>
                    <a:pt x="78582" y="138113"/>
                  </a:lnTo>
                  <a:lnTo>
                    <a:pt x="28575" y="78582"/>
                  </a:lnTo>
                  <a:lnTo>
                    <a:pt x="11907" y="59532"/>
                  </a:lnTo>
                  <a:lnTo>
                    <a:pt x="2382" y="38100"/>
                  </a:lnTo>
                  <a:lnTo>
                    <a:pt x="0" y="23813"/>
                  </a:lnTo>
                  <a:lnTo>
                    <a:pt x="4763" y="7144"/>
                  </a:lnTo>
                  <a:lnTo>
                    <a:pt x="19050" y="0"/>
                  </a:lnTo>
                  <a:lnTo>
                    <a:pt x="35719" y="0"/>
                  </a:lnTo>
                  <a:lnTo>
                    <a:pt x="59532" y="11907"/>
                  </a:lnTo>
                  <a:lnTo>
                    <a:pt x="145257" y="66675"/>
                  </a:lnTo>
                  <a:lnTo>
                    <a:pt x="240507" y="116682"/>
                  </a:lnTo>
                  <a:lnTo>
                    <a:pt x="338138" y="159544"/>
                  </a:lnTo>
                  <a:lnTo>
                    <a:pt x="438150" y="192882"/>
                  </a:lnTo>
                  <a:lnTo>
                    <a:pt x="604838" y="235744"/>
                  </a:lnTo>
                  <a:lnTo>
                    <a:pt x="628650" y="242888"/>
                  </a:lnTo>
                  <a:lnTo>
                    <a:pt x="688182" y="276225"/>
                  </a:lnTo>
                  <a:lnTo>
                    <a:pt x="731044" y="307182"/>
                  </a:lnTo>
                  <a:lnTo>
                    <a:pt x="773907" y="354807"/>
                  </a:lnTo>
                  <a:lnTo>
                    <a:pt x="802482" y="404813"/>
                  </a:lnTo>
                  <a:lnTo>
                    <a:pt x="821532" y="454819"/>
                  </a:lnTo>
                  <a:lnTo>
                    <a:pt x="831057" y="559594"/>
                  </a:lnTo>
                  <a:lnTo>
                    <a:pt x="823913" y="623888"/>
                  </a:lnTo>
                  <a:lnTo>
                    <a:pt x="812007" y="654844"/>
                  </a:lnTo>
                  <a:lnTo>
                    <a:pt x="795338" y="673894"/>
                  </a:lnTo>
                  <a:lnTo>
                    <a:pt x="773907" y="681038"/>
                  </a:lnTo>
                  <a:lnTo>
                    <a:pt x="738188" y="678657"/>
                  </a:lnTo>
                  <a:lnTo>
                    <a:pt x="690563" y="666750"/>
                  </a:lnTo>
                  <a:lnTo>
                    <a:pt x="631032" y="631032"/>
                  </a:lnTo>
                  <a:lnTo>
                    <a:pt x="347663" y="404813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83;p37">
              <a:extLst>
                <a:ext uri="{FF2B5EF4-FFF2-40B4-BE49-F238E27FC236}">
                  <a16:creationId xmlns:a16="http://schemas.microsoft.com/office/drawing/2014/main" id="{3D5DF095-D5EF-E845-9030-37EBB4A1A986}"/>
                </a:ext>
              </a:extLst>
            </p:cNvPr>
            <p:cNvSpPr/>
            <p:nvPr/>
          </p:nvSpPr>
          <p:spPr>
            <a:xfrm>
              <a:off x="2784475" y="2960688"/>
              <a:ext cx="777875" cy="534987"/>
            </a:xfrm>
            <a:custGeom>
              <a:avLst/>
              <a:gdLst/>
              <a:ahLst/>
              <a:cxnLst/>
              <a:rect l="l" t="t" r="r" b="b"/>
              <a:pathLst>
                <a:path w="778669" h="535781" extrusionOk="0">
                  <a:moveTo>
                    <a:pt x="309563" y="378619"/>
                  </a:moveTo>
                  <a:lnTo>
                    <a:pt x="235744" y="328612"/>
                  </a:lnTo>
                  <a:lnTo>
                    <a:pt x="161925" y="264319"/>
                  </a:lnTo>
                  <a:lnTo>
                    <a:pt x="104775" y="200025"/>
                  </a:lnTo>
                  <a:lnTo>
                    <a:pt x="45244" y="121444"/>
                  </a:lnTo>
                  <a:lnTo>
                    <a:pt x="7144" y="57150"/>
                  </a:lnTo>
                  <a:lnTo>
                    <a:pt x="0" y="30956"/>
                  </a:lnTo>
                  <a:lnTo>
                    <a:pt x="0" y="19050"/>
                  </a:lnTo>
                  <a:lnTo>
                    <a:pt x="7144" y="4762"/>
                  </a:lnTo>
                  <a:lnTo>
                    <a:pt x="21432" y="0"/>
                  </a:lnTo>
                  <a:lnTo>
                    <a:pt x="52388" y="14287"/>
                  </a:lnTo>
                  <a:lnTo>
                    <a:pt x="140494" y="59531"/>
                  </a:lnTo>
                  <a:lnTo>
                    <a:pt x="233363" y="95250"/>
                  </a:lnTo>
                  <a:lnTo>
                    <a:pt x="357188" y="128587"/>
                  </a:lnTo>
                  <a:lnTo>
                    <a:pt x="469107" y="150019"/>
                  </a:lnTo>
                  <a:lnTo>
                    <a:pt x="566738" y="154781"/>
                  </a:lnTo>
                  <a:lnTo>
                    <a:pt x="581025" y="152400"/>
                  </a:lnTo>
                  <a:lnTo>
                    <a:pt x="604838" y="157162"/>
                  </a:lnTo>
                  <a:lnTo>
                    <a:pt x="673894" y="207169"/>
                  </a:lnTo>
                  <a:lnTo>
                    <a:pt x="721519" y="259556"/>
                  </a:lnTo>
                  <a:lnTo>
                    <a:pt x="752475" y="295275"/>
                  </a:lnTo>
                  <a:lnTo>
                    <a:pt x="766763" y="330994"/>
                  </a:lnTo>
                  <a:lnTo>
                    <a:pt x="778669" y="373856"/>
                  </a:lnTo>
                  <a:cubicBezTo>
                    <a:pt x="777875" y="392112"/>
                    <a:pt x="777082" y="410369"/>
                    <a:pt x="776288" y="428625"/>
                  </a:cubicBezTo>
                  <a:lnTo>
                    <a:pt x="766763" y="488156"/>
                  </a:lnTo>
                  <a:lnTo>
                    <a:pt x="752475" y="509587"/>
                  </a:lnTo>
                  <a:lnTo>
                    <a:pt x="728663" y="528637"/>
                  </a:lnTo>
                  <a:lnTo>
                    <a:pt x="697707" y="535781"/>
                  </a:lnTo>
                  <a:lnTo>
                    <a:pt x="642938" y="531019"/>
                  </a:lnTo>
                  <a:lnTo>
                    <a:pt x="561975" y="509587"/>
                  </a:lnTo>
                  <a:lnTo>
                    <a:pt x="461963" y="476250"/>
                  </a:lnTo>
                  <a:lnTo>
                    <a:pt x="309563" y="378619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84;p37">
              <a:extLst>
                <a:ext uri="{FF2B5EF4-FFF2-40B4-BE49-F238E27FC236}">
                  <a16:creationId xmlns:a16="http://schemas.microsoft.com/office/drawing/2014/main" id="{7A6AC2AC-8188-3F4C-B368-40FD5D11402F}"/>
                </a:ext>
              </a:extLst>
            </p:cNvPr>
            <p:cNvSpPr/>
            <p:nvPr/>
          </p:nvSpPr>
          <p:spPr>
            <a:xfrm>
              <a:off x="2686050" y="5360988"/>
              <a:ext cx="479425" cy="546100"/>
            </a:xfrm>
            <a:custGeom>
              <a:avLst/>
              <a:gdLst/>
              <a:ahLst/>
              <a:cxnLst/>
              <a:rect l="l" t="t" r="r" b="b"/>
              <a:pathLst>
                <a:path w="478631" h="547687" extrusionOk="0">
                  <a:moveTo>
                    <a:pt x="138113" y="347662"/>
                  </a:moveTo>
                  <a:lnTo>
                    <a:pt x="76200" y="264319"/>
                  </a:lnTo>
                  <a:lnTo>
                    <a:pt x="42863" y="204787"/>
                  </a:lnTo>
                  <a:lnTo>
                    <a:pt x="21431" y="150019"/>
                  </a:lnTo>
                  <a:lnTo>
                    <a:pt x="4763" y="92869"/>
                  </a:lnTo>
                  <a:lnTo>
                    <a:pt x="0" y="45244"/>
                  </a:lnTo>
                  <a:lnTo>
                    <a:pt x="0" y="26194"/>
                  </a:lnTo>
                  <a:lnTo>
                    <a:pt x="2381" y="7144"/>
                  </a:lnTo>
                  <a:lnTo>
                    <a:pt x="9525" y="0"/>
                  </a:lnTo>
                  <a:lnTo>
                    <a:pt x="19050" y="0"/>
                  </a:lnTo>
                  <a:lnTo>
                    <a:pt x="30956" y="4762"/>
                  </a:lnTo>
                  <a:lnTo>
                    <a:pt x="47625" y="30956"/>
                  </a:lnTo>
                  <a:lnTo>
                    <a:pt x="66675" y="59531"/>
                  </a:lnTo>
                  <a:lnTo>
                    <a:pt x="100013" y="95250"/>
                  </a:lnTo>
                  <a:lnTo>
                    <a:pt x="126206" y="111919"/>
                  </a:lnTo>
                  <a:lnTo>
                    <a:pt x="152400" y="126206"/>
                  </a:lnTo>
                  <a:lnTo>
                    <a:pt x="190500" y="126206"/>
                  </a:lnTo>
                  <a:lnTo>
                    <a:pt x="216694" y="119062"/>
                  </a:lnTo>
                  <a:lnTo>
                    <a:pt x="242888" y="102394"/>
                  </a:lnTo>
                  <a:lnTo>
                    <a:pt x="478631" y="371475"/>
                  </a:lnTo>
                  <a:lnTo>
                    <a:pt x="459581" y="416719"/>
                  </a:lnTo>
                  <a:lnTo>
                    <a:pt x="435769" y="483394"/>
                  </a:lnTo>
                  <a:lnTo>
                    <a:pt x="411956" y="526256"/>
                  </a:lnTo>
                  <a:lnTo>
                    <a:pt x="392906" y="542925"/>
                  </a:lnTo>
                  <a:lnTo>
                    <a:pt x="371475" y="547687"/>
                  </a:lnTo>
                  <a:lnTo>
                    <a:pt x="342900" y="545306"/>
                  </a:lnTo>
                  <a:lnTo>
                    <a:pt x="314325" y="535781"/>
                  </a:lnTo>
                  <a:lnTo>
                    <a:pt x="247650" y="476250"/>
                  </a:lnTo>
                  <a:lnTo>
                    <a:pt x="138113" y="347662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85;p37">
              <a:extLst>
                <a:ext uri="{FF2B5EF4-FFF2-40B4-BE49-F238E27FC236}">
                  <a16:creationId xmlns:a16="http://schemas.microsoft.com/office/drawing/2014/main" id="{AF6FC919-EBE3-DC45-BA19-51D664029DE9}"/>
                </a:ext>
              </a:extLst>
            </p:cNvPr>
            <p:cNvSpPr/>
            <p:nvPr/>
          </p:nvSpPr>
          <p:spPr>
            <a:xfrm>
              <a:off x="3944938" y="1970088"/>
              <a:ext cx="3148012" cy="512762"/>
            </a:xfrm>
            <a:custGeom>
              <a:avLst/>
              <a:gdLst/>
              <a:ahLst/>
              <a:cxnLst/>
              <a:rect l="l" t="t" r="r" b="b"/>
              <a:pathLst>
                <a:path w="3147544" h="512698" extrusionOk="0">
                  <a:moveTo>
                    <a:pt x="1575093" y="322418"/>
                  </a:moveTo>
                  <a:lnTo>
                    <a:pt x="1255317" y="367346"/>
                  </a:lnTo>
                  <a:lnTo>
                    <a:pt x="1014825" y="404344"/>
                  </a:lnTo>
                  <a:lnTo>
                    <a:pt x="827188" y="428129"/>
                  </a:lnTo>
                  <a:lnTo>
                    <a:pt x="692406" y="451914"/>
                  </a:lnTo>
                  <a:lnTo>
                    <a:pt x="536483" y="483628"/>
                  </a:lnTo>
                  <a:lnTo>
                    <a:pt x="436057" y="510055"/>
                  </a:lnTo>
                  <a:lnTo>
                    <a:pt x="412272" y="512698"/>
                  </a:lnTo>
                  <a:lnTo>
                    <a:pt x="332989" y="499484"/>
                  </a:lnTo>
                  <a:lnTo>
                    <a:pt x="288062" y="483628"/>
                  </a:lnTo>
                  <a:lnTo>
                    <a:pt x="235206" y="457200"/>
                  </a:lnTo>
                  <a:lnTo>
                    <a:pt x="179708" y="417558"/>
                  </a:lnTo>
                  <a:lnTo>
                    <a:pt x="110996" y="351489"/>
                  </a:lnTo>
                  <a:lnTo>
                    <a:pt x="63426" y="295991"/>
                  </a:lnTo>
                  <a:lnTo>
                    <a:pt x="26427" y="251063"/>
                  </a:lnTo>
                  <a:lnTo>
                    <a:pt x="0" y="200851"/>
                  </a:lnTo>
                  <a:lnTo>
                    <a:pt x="0" y="182351"/>
                  </a:lnTo>
                  <a:lnTo>
                    <a:pt x="7928" y="166495"/>
                  </a:lnTo>
                  <a:lnTo>
                    <a:pt x="29070" y="163852"/>
                  </a:lnTo>
                  <a:lnTo>
                    <a:pt x="58141" y="177066"/>
                  </a:lnTo>
                  <a:lnTo>
                    <a:pt x="113639" y="216707"/>
                  </a:lnTo>
                  <a:lnTo>
                    <a:pt x="179708" y="253706"/>
                  </a:lnTo>
                  <a:lnTo>
                    <a:pt x="258991" y="280134"/>
                  </a:lnTo>
                  <a:lnTo>
                    <a:pt x="330346" y="293348"/>
                  </a:lnTo>
                  <a:lnTo>
                    <a:pt x="391130" y="293348"/>
                  </a:lnTo>
                  <a:lnTo>
                    <a:pt x="488913" y="288062"/>
                  </a:lnTo>
                  <a:lnTo>
                    <a:pt x="991040" y="229921"/>
                  </a:lnTo>
                  <a:lnTo>
                    <a:pt x="1247389" y="198208"/>
                  </a:lnTo>
                  <a:lnTo>
                    <a:pt x="2011151" y="110996"/>
                  </a:lnTo>
                  <a:lnTo>
                    <a:pt x="2254286" y="87211"/>
                  </a:lnTo>
                  <a:lnTo>
                    <a:pt x="2544991" y="71355"/>
                  </a:lnTo>
                  <a:lnTo>
                    <a:pt x="2611061" y="58141"/>
                  </a:lnTo>
                  <a:lnTo>
                    <a:pt x="2708843" y="29070"/>
                  </a:lnTo>
                  <a:lnTo>
                    <a:pt x="2782841" y="0"/>
                  </a:lnTo>
                  <a:lnTo>
                    <a:pt x="2848910" y="5285"/>
                  </a:lnTo>
                  <a:lnTo>
                    <a:pt x="2933479" y="21142"/>
                  </a:lnTo>
                  <a:lnTo>
                    <a:pt x="3018048" y="58141"/>
                  </a:lnTo>
                  <a:lnTo>
                    <a:pt x="3081475" y="103068"/>
                  </a:lnTo>
                  <a:lnTo>
                    <a:pt x="3113188" y="132139"/>
                  </a:lnTo>
                  <a:lnTo>
                    <a:pt x="3136973" y="169137"/>
                  </a:lnTo>
                  <a:lnTo>
                    <a:pt x="3147544" y="203494"/>
                  </a:lnTo>
                  <a:lnTo>
                    <a:pt x="3144901" y="232564"/>
                  </a:lnTo>
                  <a:lnTo>
                    <a:pt x="3126402" y="251063"/>
                  </a:lnTo>
                  <a:lnTo>
                    <a:pt x="3099974" y="264277"/>
                  </a:lnTo>
                  <a:lnTo>
                    <a:pt x="3062975" y="266920"/>
                  </a:lnTo>
                  <a:lnTo>
                    <a:pt x="2962550" y="261635"/>
                  </a:lnTo>
                  <a:lnTo>
                    <a:pt x="2671845" y="243135"/>
                  </a:lnTo>
                  <a:lnTo>
                    <a:pt x="2182931" y="266920"/>
                  </a:lnTo>
                  <a:lnTo>
                    <a:pt x="1979438" y="269563"/>
                  </a:lnTo>
                  <a:lnTo>
                    <a:pt x="1575093" y="32241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86;p37">
              <a:extLst>
                <a:ext uri="{FF2B5EF4-FFF2-40B4-BE49-F238E27FC236}">
                  <a16:creationId xmlns:a16="http://schemas.microsoft.com/office/drawing/2014/main" id="{00CDC840-54EE-7848-989C-138DDDE15653}"/>
                </a:ext>
              </a:extLst>
            </p:cNvPr>
            <p:cNvSpPr/>
            <p:nvPr/>
          </p:nvSpPr>
          <p:spPr>
            <a:xfrm>
              <a:off x="4171950" y="2951163"/>
              <a:ext cx="566738" cy="1012825"/>
            </a:xfrm>
            <a:custGeom>
              <a:avLst/>
              <a:gdLst/>
              <a:ahLst/>
              <a:cxnLst/>
              <a:rect l="l" t="t" r="r" b="b"/>
              <a:pathLst>
                <a:path w="566738" h="1014412" extrusionOk="0">
                  <a:moveTo>
                    <a:pt x="240506" y="619125"/>
                  </a:moveTo>
                  <a:lnTo>
                    <a:pt x="200025" y="411956"/>
                  </a:lnTo>
                  <a:lnTo>
                    <a:pt x="180975" y="333375"/>
                  </a:lnTo>
                  <a:lnTo>
                    <a:pt x="157163" y="273844"/>
                  </a:lnTo>
                  <a:lnTo>
                    <a:pt x="88106" y="164306"/>
                  </a:lnTo>
                  <a:lnTo>
                    <a:pt x="21431" y="88106"/>
                  </a:lnTo>
                  <a:lnTo>
                    <a:pt x="11906" y="76200"/>
                  </a:lnTo>
                  <a:lnTo>
                    <a:pt x="0" y="50006"/>
                  </a:lnTo>
                  <a:lnTo>
                    <a:pt x="0" y="26194"/>
                  </a:lnTo>
                  <a:lnTo>
                    <a:pt x="7144" y="14287"/>
                  </a:lnTo>
                  <a:lnTo>
                    <a:pt x="23813" y="2381"/>
                  </a:lnTo>
                  <a:lnTo>
                    <a:pt x="57150" y="0"/>
                  </a:lnTo>
                  <a:lnTo>
                    <a:pt x="121444" y="2381"/>
                  </a:lnTo>
                  <a:lnTo>
                    <a:pt x="235744" y="19050"/>
                  </a:lnTo>
                  <a:lnTo>
                    <a:pt x="373856" y="66675"/>
                  </a:lnTo>
                  <a:lnTo>
                    <a:pt x="416719" y="238125"/>
                  </a:lnTo>
                  <a:lnTo>
                    <a:pt x="504825" y="726281"/>
                  </a:lnTo>
                  <a:lnTo>
                    <a:pt x="566738" y="854869"/>
                  </a:lnTo>
                  <a:lnTo>
                    <a:pt x="542925" y="916781"/>
                  </a:lnTo>
                  <a:lnTo>
                    <a:pt x="492919" y="985837"/>
                  </a:lnTo>
                  <a:lnTo>
                    <a:pt x="452438" y="1012031"/>
                  </a:lnTo>
                  <a:lnTo>
                    <a:pt x="426244" y="1014412"/>
                  </a:lnTo>
                  <a:lnTo>
                    <a:pt x="392906" y="1002506"/>
                  </a:lnTo>
                  <a:lnTo>
                    <a:pt x="357188" y="962025"/>
                  </a:lnTo>
                  <a:lnTo>
                    <a:pt x="300038" y="852487"/>
                  </a:lnTo>
                  <a:lnTo>
                    <a:pt x="278606" y="790575"/>
                  </a:lnTo>
                  <a:lnTo>
                    <a:pt x="240506" y="6191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87;p37">
              <a:extLst>
                <a:ext uri="{FF2B5EF4-FFF2-40B4-BE49-F238E27FC236}">
                  <a16:creationId xmlns:a16="http://schemas.microsoft.com/office/drawing/2014/main" id="{14823420-1025-D445-8029-3852540EB0F4}"/>
                </a:ext>
              </a:extLst>
            </p:cNvPr>
            <p:cNvSpPr/>
            <p:nvPr/>
          </p:nvSpPr>
          <p:spPr>
            <a:xfrm>
              <a:off x="4313238" y="4008438"/>
              <a:ext cx="2338387" cy="460375"/>
            </a:xfrm>
            <a:custGeom>
              <a:avLst/>
              <a:gdLst/>
              <a:ahLst/>
              <a:cxnLst/>
              <a:rect l="l" t="t" r="r" b="b"/>
              <a:pathLst>
                <a:path w="2338387" h="461962" extrusionOk="0">
                  <a:moveTo>
                    <a:pt x="873919" y="364331"/>
                  </a:moveTo>
                  <a:lnTo>
                    <a:pt x="654844" y="419100"/>
                  </a:lnTo>
                  <a:lnTo>
                    <a:pt x="550069" y="447675"/>
                  </a:lnTo>
                  <a:lnTo>
                    <a:pt x="488156" y="459581"/>
                  </a:lnTo>
                  <a:lnTo>
                    <a:pt x="421481" y="461962"/>
                  </a:lnTo>
                  <a:lnTo>
                    <a:pt x="280987" y="440531"/>
                  </a:lnTo>
                  <a:lnTo>
                    <a:pt x="102394" y="376237"/>
                  </a:lnTo>
                  <a:lnTo>
                    <a:pt x="38100" y="326231"/>
                  </a:lnTo>
                  <a:lnTo>
                    <a:pt x="2381" y="285750"/>
                  </a:lnTo>
                  <a:lnTo>
                    <a:pt x="0" y="269081"/>
                  </a:lnTo>
                  <a:lnTo>
                    <a:pt x="7144" y="254794"/>
                  </a:lnTo>
                  <a:lnTo>
                    <a:pt x="28575" y="242887"/>
                  </a:lnTo>
                  <a:lnTo>
                    <a:pt x="66675" y="242887"/>
                  </a:lnTo>
                  <a:lnTo>
                    <a:pt x="159544" y="259556"/>
                  </a:lnTo>
                  <a:lnTo>
                    <a:pt x="302419" y="269081"/>
                  </a:lnTo>
                  <a:lnTo>
                    <a:pt x="473869" y="261937"/>
                  </a:lnTo>
                  <a:lnTo>
                    <a:pt x="1073944" y="157162"/>
                  </a:lnTo>
                  <a:lnTo>
                    <a:pt x="1326356" y="133350"/>
                  </a:lnTo>
                  <a:lnTo>
                    <a:pt x="1643062" y="95250"/>
                  </a:lnTo>
                  <a:lnTo>
                    <a:pt x="1885950" y="64294"/>
                  </a:lnTo>
                  <a:lnTo>
                    <a:pt x="1983581" y="0"/>
                  </a:lnTo>
                  <a:lnTo>
                    <a:pt x="1997869" y="0"/>
                  </a:lnTo>
                  <a:lnTo>
                    <a:pt x="2147887" y="52387"/>
                  </a:lnTo>
                  <a:lnTo>
                    <a:pt x="2288381" y="135731"/>
                  </a:lnTo>
                  <a:lnTo>
                    <a:pt x="2331244" y="180975"/>
                  </a:lnTo>
                  <a:lnTo>
                    <a:pt x="2338387" y="240506"/>
                  </a:lnTo>
                  <a:lnTo>
                    <a:pt x="2324100" y="283369"/>
                  </a:lnTo>
                  <a:lnTo>
                    <a:pt x="2302669" y="300037"/>
                  </a:lnTo>
                  <a:lnTo>
                    <a:pt x="2262187" y="307181"/>
                  </a:lnTo>
                  <a:lnTo>
                    <a:pt x="1959769" y="285750"/>
                  </a:lnTo>
                  <a:lnTo>
                    <a:pt x="1626394" y="290512"/>
                  </a:lnTo>
                  <a:lnTo>
                    <a:pt x="1302544" y="309562"/>
                  </a:lnTo>
                  <a:lnTo>
                    <a:pt x="1035844" y="335756"/>
                  </a:lnTo>
                  <a:lnTo>
                    <a:pt x="873919" y="3643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88;p37">
              <a:extLst>
                <a:ext uri="{FF2B5EF4-FFF2-40B4-BE49-F238E27FC236}">
                  <a16:creationId xmlns:a16="http://schemas.microsoft.com/office/drawing/2014/main" id="{99BAD7EA-2355-7141-AA84-EDA208C4C5FF}"/>
                </a:ext>
              </a:extLst>
            </p:cNvPr>
            <p:cNvSpPr/>
            <p:nvPr/>
          </p:nvSpPr>
          <p:spPr>
            <a:xfrm>
              <a:off x="3852863" y="4564063"/>
              <a:ext cx="3343275" cy="622300"/>
            </a:xfrm>
            <a:custGeom>
              <a:avLst/>
              <a:gdLst/>
              <a:ahLst/>
              <a:cxnLst/>
              <a:rect l="l" t="t" r="r" b="b"/>
              <a:pathLst>
                <a:path w="3341914" h="623207" extrusionOk="0">
                  <a:moveTo>
                    <a:pt x="1249136" y="413657"/>
                  </a:moveTo>
                  <a:lnTo>
                    <a:pt x="740228" y="533400"/>
                  </a:lnTo>
                  <a:lnTo>
                    <a:pt x="427264" y="623207"/>
                  </a:lnTo>
                  <a:lnTo>
                    <a:pt x="405493" y="620485"/>
                  </a:lnTo>
                  <a:lnTo>
                    <a:pt x="236764" y="538843"/>
                  </a:lnTo>
                  <a:lnTo>
                    <a:pt x="84364" y="427264"/>
                  </a:lnTo>
                  <a:lnTo>
                    <a:pt x="13607" y="359228"/>
                  </a:lnTo>
                  <a:lnTo>
                    <a:pt x="0" y="332014"/>
                  </a:lnTo>
                  <a:lnTo>
                    <a:pt x="5443" y="310243"/>
                  </a:lnTo>
                  <a:lnTo>
                    <a:pt x="24493" y="296635"/>
                  </a:lnTo>
                  <a:lnTo>
                    <a:pt x="48986" y="302078"/>
                  </a:lnTo>
                  <a:lnTo>
                    <a:pt x="228600" y="361950"/>
                  </a:lnTo>
                  <a:lnTo>
                    <a:pt x="356507" y="389164"/>
                  </a:lnTo>
                  <a:lnTo>
                    <a:pt x="454478" y="386443"/>
                  </a:lnTo>
                  <a:lnTo>
                    <a:pt x="857250" y="307521"/>
                  </a:lnTo>
                  <a:lnTo>
                    <a:pt x="1423307" y="198664"/>
                  </a:lnTo>
                  <a:lnTo>
                    <a:pt x="1679121" y="176893"/>
                  </a:lnTo>
                  <a:lnTo>
                    <a:pt x="2299607" y="117021"/>
                  </a:lnTo>
                  <a:lnTo>
                    <a:pt x="2626178" y="89807"/>
                  </a:lnTo>
                  <a:lnTo>
                    <a:pt x="2672443" y="81643"/>
                  </a:lnTo>
                  <a:lnTo>
                    <a:pt x="2800350" y="43543"/>
                  </a:lnTo>
                  <a:lnTo>
                    <a:pt x="2898321" y="0"/>
                  </a:lnTo>
                  <a:lnTo>
                    <a:pt x="2963636" y="8164"/>
                  </a:lnTo>
                  <a:lnTo>
                    <a:pt x="3094264" y="43543"/>
                  </a:lnTo>
                  <a:lnTo>
                    <a:pt x="3230336" y="103414"/>
                  </a:lnTo>
                  <a:lnTo>
                    <a:pt x="3295650" y="149678"/>
                  </a:lnTo>
                  <a:lnTo>
                    <a:pt x="3325586" y="187778"/>
                  </a:lnTo>
                  <a:lnTo>
                    <a:pt x="3341914" y="242207"/>
                  </a:lnTo>
                  <a:lnTo>
                    <a:pt x="3328307" y="277585"/>
                  </a:lnTo>
                  <a:lnTo>
                    <a:pt x="3271157" y="310243"/>
                  </a:lnTo>
                  <a:lnTo>
                    <a:pt x="3219450" y="329293"/>
                  </a:lnTo>
                  <a:lnTo>
                    <a:pt x="3175907" y="334735"/>
                  </a:lnTo>
                  <a:lnTo>
                    <a:pt x="2890157" y="296635"/>
                  </a:lnTo>
                  <a:lnTo>
                    <a:pt x="2683328" y="280307"/>
                  </a:lnTo>
                  <a:lnTo>
                    <a:pt x="2234293" y="310243"/>
                  </a:lnTo>
                  <a:lnTo>
                    <a:pt x="1875064" y="356507"/>
                  </a:lnTo>
                  <a:lnTo>
                    <a:pt x="1730828" y="359228"/>
                  </a:lnTo>
                  <a:lnTo>
                    <a:pt x="1616528" y="375557"/>
                  </a:lnTo>
                  <a:lnTo>
                    <a:pt x="1344386" y="405493"/>
                  </a:lnTo>
                  <a:lnTo>
                    <a:pt x="1249136" y="41365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89;p37">
              <a:extLst>
                <a:ext uri="{FF2B5EF4-FFF2-40B4-BE49-F238E27FC236}">
                  <a16:creationId xmlns:a16="http://schemas.microsoft.com/office/drawing/2014/main" id="{67BCEC64-05C6-2F4D-B765-C960B607F762}"/>
                </a:ext>
              </a:extLst>
            </p:cNvPr>
            <p:cNvSpPr/>
            <p:nvPr/>
          </p:nvSpPr>
          <p:spPr>
            <a:xfrm>
              <a:off x="2927350" y="4233863"/>
              <a:ext cx="858838" cy="1514475"/>
            </a:xfrm>
            <a:custGeom>
              <a:avLst/>
              <a:gdLst/>
              <a:ahLst/>
              <a:cxnLst/>
              <a:rect l="l" t="t" r="r" b="b"/>
              <a:pathLst>
                <a:path w="859632" h="1514475" extrusionOk="0">
                  <a:moveTo>
                    <a:pt x="473869" y="966787"/>
                  </a:moveTo>
                  <a:lnTo>
                    <a:pt x="297657" y="1366837"/>
                  </a:lnTo>
                  <a:lnTo>
                    <a:pt x="230982" y="1514475"/>
                  </a:lnTo>
                  <a:lnTo>
                    <a:pt x="30957" y="1423987"/>
                  </a:lnTo>
                  <a:lnTo>
                    <a:pt x="0" y="1231106"/>
                  </a:lnTo>
                  <a:lnTo>
                    <a:pt x="42863" y="1195387"/>
                  </a:lnTo>
                  <a:lnTo>
                    <a:pt x="119063" y="1116806"/>
                  </a:lnTo>
                  <a:lnTo>
                    <a:pt x="250032" y="962025"/>
                  </a:lnTo>
                  <a:lnTo>
                    <a:pt x="371475" y="783431"/>
                  </a:lnTo>
                  <a:lnTo>
                    <a:pt x="500063" y="590550"/>
                  </a:lnTo>
                  <a:lnTo>
                    <a:pt x="621507" y="373856"/>
                  </a:lnTo>
                  <a:lnTo>
                    <a:pt x="735807" y="152400"/>
                  </a:lnTo>
                  <a:lnTo>
                    <a:pt x="783432" y="45243"/>
                  </a:lnTo>
                  <a:lnTo>
                    <a:pt x="800100" y="21431"/>
                  </a:lnTo>
                  <a:lnTo>
                    <a:pt x="819150" y="7143"/>
                  </a:lnTo>
                  <a:lnTo>
                    <a:pt x="835819" y="0"/>
                  </a:lnTo>
                  <a:lnTo>
                    <a:pt x="845344" y="0"/>
                  </a:lnTo>
                  <a:lnTo>
                    <a:pt x="854869" y="9525"/>
                  </a:lnTo>
                  <a:lnTo>
                    <a:pt x="859632" y="35718"/>
                  </a:lnTo>
                  <a:lnTo>
                    <a:pt x="835819" y="109537"/>
                  </a:lnTo>
                  <a:lnTo>
                    <a:pt x="738188" y="361950"/>
                  </a:lnTo>
                  <a:lnTo>
                    <a:pt x="597694" y="688181"/>
                  </a:lnTo>
                  <a:lnTo>
                    <a:pt x="473869" y="966787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90;p37">
              <a:extLst>
                <a:ext uri="{FF2B5EF4-FFF2-40B4-BE49-F238E27FC236}">
                  <a16:creationId xmlns:a16="http://schemas.microsoft.com/office/drawing/2014/main" id="{0BEA1B32-34D3-E841-B80C-D55C3020098B}"/>
                </a:ext>
              </a:extLst>
            </p:cNvPr>
            <p:cNvSpPr/>
            <p:nvPr/>
          </p:nvSpPr>
          <p:spPr>
            <a:xfrm>
              <a:off x="4676775" y="1676400"/>
              <a:ext cx="533400" cy="1133475"/>
            </a:xfrm>
            <a:custGeom>
              <a:avLst/>
              <a:gdLst/>
              <a:ahLst/>
              <a:cxnLst/>
              <a:rect l="l" t="t" r="r" b="b"/>
              <a:pathLst>
                <a:path w="533400" h="1133475" extrusionOk="0">
                  <a:moveTo>
                    <a:pt x="295275" y="869156"/>
                  </a:moveTo>
                  <a:lnTo>
                    <a:pt x="285750" y="707231"/>
                  </a:lnTo>
                  <a:lnTo>
                    <a:pt x="264319" y="514350"/>
                  </a:lnTo>
                  <a:lnTo>
                    <a:pt x="240506" y="254794"/>
                  </a:lnTo>
                  <a:lnTo>
                    <a:pt x="238125" y="223838"/>
                  </a:lnTo>
                  <a:lnTo>
                    <a:pt x="226219" y="190500"/>
                  </a:lnTo>
                  <a:lnTo>
                    <a:pt x="202406" y="164306"/>
                  </a:lnTo>
                  <a:lnTo>
                    <a:pt x="176213" y="145256"/>
                  </a:lnTo>
                  <a:lnTo>
                    <a:pt x="21431" y="54769"/>
                  </a:lnTo>
                  <a:lnTo>
                    <a:pt x="4763" y="42863"/>
                  </a:lnTo>
                  <a:lnTo>
                    <a:pt x="0" y="26194"/>
                  </a:lnTo>
                  <a:lnTo>
                    <a:pt x="4763" y="7144"/>
                  </a:lnTo>
                  <a:lnTo>
                    <a:pt x="23813" y="0"/>
                  </a:lnTo>
                  <a:lnTo>
                    <a:pt x="104775" y="0"/>
                  </a:lnTo>
                  <a:lnTo>
                    <a:pt x="200025" y="9525"/>
                  </a:lnTo>
                  <a:lnTo>
                    <a:pt x="280988" y="23813"/>
                  </a:lnTo>
                  <a:lnTo>
                    <a:pt x="335756" y="45244"/>
                  </a:lnTo>
                  <a:lnTo>
                    <a:pt x="416719" y="88106"/>
                  </a:lnTo>
                  <a:lnTo>
                    <a:pt x="445294" y="116681"/>
                  </a:lnTo>
                  <a:lnTo>
                    <a:pt x="478631" y="142875"/>
                  </a:lnTo>
                  <a:lnTo>
                    <a:pt x="502444" y="173831"/>
                  </a:lnTo>
                  <a:lnTo>
                    <a:pt x="514350" y="195263"/>
                  </a:lnTo>
                  <a:lnTo>
                    <a:pt x="516731" y="219075"/>
                  </a:lnTo>
                  <a:lnTo>
                    <a:pt x="502444" y="245269"/>
                  </a:lnTo>
                  <a:lnTo>
                    <a:pt x="490538" y="269081"/>
                  </a:lnTo>
                  <a:lnTo>
                    <a:pt x="509588" y="495300"/>
                  </a:lnTo>
                  <a:lnTo>
                    <a:pt x="531019" y="669131"/>
                  </a:lnTo>
                  <a:cubicBezTo>
                    <a:pt x="531813" y="711994"/>
                    <a:pt x="532606" y="754856"/>
                    <a:pt x="533400" y="797719"/>
                  </a:cubicBezTo>
                  <a:lnTo>
                    <a:pt x="533400" y="876300"/>
                  </a:lnTo>
                  <a:lnTo>
                    <a:pt x="528638" y="952500"/>
                  </a:lnTo>
                  <a:lnTo>
                    <a:pt x="519113" y="1023938"/>
                  </a:lnTo>
                  <a:lnTo>
                    <a:pt x="502444" y="1078706"/>
                  </a:lnTo>
                  <a:lnTo>
                    <a:pt x="481013" y="1114425"/>
                  </a:lnTo>
                  <a:lnTo>
                    <a:pt x="464344" y="1126331"/>
                  </a:lnTo>
                  <a:lnTo>
                    <a:pt x="445294" y="1133475"/>
                  </a:lnTo>
                  <a:lnTo>
                    <a:pt x="431006" y="1133475"/>
                  </a:lnTo>
                  <a:lnTo>
                    <a:pt x="409575" y="1128713"/>
                  </a:lnTo>
                  <a:lnTo>
                    <a:pt x="385763" y="1109663"/>
                  </a:lnTo>
                  <a:lnTo>
                    <a:pt x="359569" y="1069181"/>
                  </a:lnTo>
                  <a:lnTo>
                    <a:pt x="330994" y="1012031"/>
                  </a:lnTo>
                  <a:lnTo>
                    <a:pt x="295275" y="86915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491;p37">
              <a:extLst>
                <a:ext uri="{FF2B5EF4-FFF2-40B4-BE49-F238E27FC236}">
                  <a16:creationId xmlns:a16="http://schemas.microsoft.com/office/drawing/2014/main" id="{C45C8265-5469-9843-B912-44713D04930C}"/>
                </a:ext>
              </a:extLst>
            </p:cNvPr>
            <p:cNvSpPr/>
            <p:nvPr/>
          </p:nvSpPr>
          <p:spPr>
            <a:xfrm>
              <a:off x="5808663" y="1522413"/>
              <a:ext cx="461962" cy="1270000"/>
            </a:xfrm>
            <a:custGeom>
              <a:avLst/>
              <a:gdLst/>
              <a:ahLst/>
              <a:cxnLst/>
              <a:rect l="l" t="t" r="r" b="b"/>
              <a:pathLst>
                <a:path w="461962" h="1271587" extrusionOk="0">
                  <a:moveTo>
                    <a:pt x="100012" y="926306"/>
                  </a:moveTo>
                  <a:lnTo>
                    <a:pt x="114300" y="728662"/>
                  </a:lnTo>
                  <a:lnTo>
                    <a:pt x="138112" y="554831"/>
                  </a:lnTo>
                  <a:lnTo>
                    <a:pt x="138112" y="316706"/>
                  </a:lnTo>
                  <a:lnTo>
                    <a:pt x="138112" y="283369"/>
                  </a:lnTo>
                  <a:lnTo>
                    <a:pt x="133350" y="254794"/>
                  </a:lnTo>
                  <a:lnTo>
                    <a:pt x="119062" y="219075"/>
                  </a:lnTo>
                  <a:lnTo>
                    <a:pt x="26194" y="95250"/>
                  </a:lnTo>
                  <a:lnTo>
                    <a:pt x="7144" y="78581"/>
                  </a:lnTo>
                  <a:lnTo>
                    <a:pt x="0" y="52387"/>
                  </a:lnTo>
                  <a:lnTo>
                    <a:pt x="2381" y="19050"/>
                  </a:lnTo>
                  <a:lnTo>
                    <a:pt x="11906" y="9525"/>
                  </a:lnTo>
                  <a:lnTo>
                    <a:pt x="28575" y="0"/>
                  </a:lnTo>
                  <a:lnTo>
                    <a:pt x="47625" y="0"/>
                  </a:lnTo>
                  <a:lnTo>
                    <a:pt x="357187" y="114300"/>
                  </a:lnTo>
                  <a:lnTo>
                    <a:pt x="397669" y="135731"/>
                  </a:lnTo>
                  <a:lnTo>
                    <a:pt x="419100" y="152400"/>
                  </a:lnTo>
                  <a:lnTo>
                    <a:pt x="442912" y="180975"/>
                  </a:lnTo>
                  <a:lnTo>
                    <a:pt x="459581" y="216694"/>
                  </a:lnTo>
                  <a:lnTo>
                    <a:pt x="461962" y="250031"/>
                  </a:lnTo>
                  <a:lnTo>
                    <a:pt x="457200" y="276225"/>
                  </a:lnTo>
                  <a:lnTo>
                    <a:pt x="442912" y="311944"/>
                  </a:lnTo>
                  <a:lnTo>
                    <a:pt x="428625" y="335756"/>
                  </a:lnTo>
                  <a:lnTo>
                    <a:pt x="407194" y="385762"/>
                  </a:lnTo>
                  <a:lnTo>
                    <a:pt x="388144" y="542925"/>
                  </a:lnTo>
                  <a:lnTo>
                    <a:pt x="335756" y="731044"/>
                  </a:lnTo>
                  <a:lnTo>
                    <a:pt x="230981" y="1157287"/>
                  </a:lnTo>
                  <a:lnTo>
                    <a:pt x="209550" y="1212056"/>
                  </a:lnTo>
                  <a:lnTo>
                    <a:pt x="185737" y="1243012"/>
                  </a:lnTo>
                  <a:lnTo>
                    <a:pt x="157162" y="1262062"/>
                  </a:lnTo>
                  <a:lnTo>
                    <a:pt x="133350" y="1271587"/>
                  </a:lnTo>
                  <a:lnTo>
                    <a:pt x="102394" y="1271587"/>
                  </a:lnTo>
                  <a:lnTo>
                    <a:pt x="83344" y="1262062"/>
                  </a:lnTo>
                  <a:lnTo>
                    <a:pt x="66675" y="1231106"/>
                  </a:lnTo>
                  <a:cubicBezTo>
                    <a:pt x="67469" y="1201737"/>
                    <a:pt x="68262" y="1172369"/>
                    <a:pt x="69056" y="1143000"/>
                  </a:cubicBezTo>
                  <a:lnTo>
                    <a:pt x="100012" y="92630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492;p37">
              <a:extLst>
                <a:ext uri="{FF2B5EF4-FFF2-40B4-BE49-F238E27FC236}">
                  <a16:creationId xmlns:a16="http://schemas.microsoft.com/office/drawing/2014/main" id="{F6DE939D-909A-0748-BF65-1B15B87D9483}"/>
                </a:ext>
              </a:extLst>
            </p:cNvPr>
            <p:cNvSpPr/>
            <p:nvPr/>
          </p:nvSpPr>
          <p:spPr>
            <a:xfrm>
              <a:off x="4448175" y="2776538"/>
              <a:ext cx="2422525" cy="957262"/>
            </a:xfrm>
            <a:custGeom>
              <a:avLst/>
              <a:gdLst/>
              <a:ahLst/>
              <a:cxnLst/>
              <a:rect l="l" t="t" r="r" b="b"/>
              <a:pathLst>
                <a:path w="2421731" h="957262" extrusionOk="0">
                  <a:moveTo>
                    <a:pt x="604838" y="347662"/>
                  </a:moveTo>
                  <a:lnTo>
                    <a:pt x="90488" y="407193"/>
                  </a:lnTo>
                  <a:lnTo>
                    <a:pt x="0" y="247650"/>
                  </a:lnTo>
                  <a:lnTo>
                    <a:pt x="97631" y="240506"/>
                  </a:lnTo>
                  <a:lnTo>
                    <a:pt x="376238" y="228600"/>
                  </a:lnTo>
                  <a:lnTo>
                    <a:pt x="657225" y="207168"/>
                  </a:lnTo>
                  <a:lnTo>
                    <a:pt x="940594" y="180975"/>
                  </a:lnTo>
                  <a:lnTo>
                    <a:pt x="1157288" y="154781"/>
                  </a:lnTo>
                  <a:lnTo>
                    <a:pt x="1557338" y="104775"/>
                  </a:lnTo>
                  <a:lnTo>
                    <a:pt x="1890713" y="50006"/>
                  </a:lnTo>
                  <a:lnTo>
                    <a:pt x="2035969" y="0"/>
                  </a:lnTo>
                  <a:lnTo>
                    <a:pt x="2064544" y="2381"/>
                  </a:lnTo>
                  <a:lnTo>
                    <a:pt x="2209800" y="69056"/>
                  </a:lnTo>
                  <a:lnTo>
                    <a:pt x="2376488" y="178593"/>
                  </a:lnTo>
                  <a:lnTo>
                    <a:pt x="2405063" y="207168"/>
                  </a:lnTo>
                  <a:lnTo>
                    <a:pt x="2416969" y="233362"/>
                  </a:lnTo>
                  <a:lnTo>
                    <a:pt x="2421731" y="276225"/>
                  </a:lnTo>
                  <a:lnTo>
                    <a:pt x="2416969" y="307181"/>
                  </a:lnTo>
                  <a:lnTo>
                    <a:pt x="2393156" y="342900"/>
                  </a:lnTo>
                  <a:lnTo>
                    <a:pt x="2355056" y="373856"/>
                  </a:lnTo>
                  <a:lnTo>
                    <a:pt x="2345531" y="381000"/>
                  </a:lnTo>
                  <a:lnTo>
                    <a:pt x="2107406" y="926306"/>
                  </a:lnTo>
                  <a:lnTo>
                    <a:pt x="2078831" y="952500"/>
                  </a:lnTo>
                  <a:lnTo>
                    <a:pt x="2024063" y="957262"/>
                  </a:lnTo>
                  <a:lnTo>
                    <a:pt x="1990725" y="957262"/>
                  </a:lnTo>
                  <a:lnTo>
                    <a:pt x="1924050" y="926306"/>
                  </a:lnTo>
                  <a:lnTo>
                    <a:pt x="1969294" y="692943"/>
                  </a:lnTo>
                  <a:lnTo>
                    <a:pt x="2083594" y="288131"/>
                  </a:lnTo>
                  <a:lnTo>
                    <a:pt x="2083594" y="254793"/>
                  </a:lnTo>
                  <a:lnTo>
                    <a:pt x="2078831" y="228600"/>
                  </a:lnTo>
                  <a:lnTo>
                    <a:pt x="2059781" y="214312"/>
                  </a:lnTo>
                  <a:lnTo>
                    <a:pt x="2016919" y="202406"/>
                  </a:lnTo>
                  <a:lnTo>
                    <a:pt x="1955006" y="200025"/>
                  </a:lnTo>
                  <a:lnTo>
                    <a:pt x="1235869" y="285750"/>
                  </a:lnTo>
                  <a:lnTo>
                    <a:pt x="945356" y="311943"/>
                  </a:lnTo>
                  <a:lnTo>
                    <a:pt x="604838" y="3476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493;p37">
              <a:extLst>
                <a:ext uri="{FF2B5EF4-FFF2-40B4-BE49-F238E27FC236}">
                  <a16:creationId xmlns:a16="http://schemas.microsoft.com/office/drawing/2014/main" id="{CE658A71-9181-464F-8AFC-813637E14607}"/>
                </a:ext>
              </a:extLst>
            </p:cNvPr>
            <p:cNvSpPr/>
            <p:nvPr/>
          </p:nvSpPr>
          <p:spPr>
            <a:xfrm>
              <a:off x="4598988" y="3449638"/>
              <a:ext cx="1862137" cy="365125"/>
            </a:xfrm>
            <a:custGeom>
              <a:avLst/>
              <a:gdLst/>
              <a:ahLst/>
              <a:cxnLst/>
              <a:rect l="l" t="t" r="r" b="b"/>
              <a:pathLst>
                <a:path w="1862137" h="364332" extrusionOk="0">
                  <a:moveTo>
                    <a:pt x="576262" y="311944"/>
                  </a:moveTo>
                  <a:lnTo>
                    <a:pt x="85725" y="364332"/>
                  </a:lnTo>
                  <a:lnTo>
                    <a:pt x="0" y="216694"/>
                  </a:lnTo>
                  <a:lnTo>
                    <a:pt x="102394" y="214313"/>
                  </a:lnTo>
                  <a:lnTo>
                    <a:pt x="469106" y="171450"/>
                  </a:lnTo>
                  <a:lnTo>
                    <a:pt x="804862" y="126207"/>
                  </a:lnTo>
                  <a:lnTo>
                    <a:pt x="1088231" y="88107"/>
                  </a:lnTo>
                  <a:lnTo>
                    <a:pt x="1409700" y="38100"/>
                  </a:lnTo>
                  <a:lnTo>
                    <a:pt x="1683544" y="0"/>
                  </a:lnTo>
                  <a:lnTo>
                    <a:pt x="1862137" y="28575"/>
                  </a:lnTo>
                  <a:lnTo>
                    <a:pt x="1847850" y="280988"/>
                  </a:lnTo>
                  <a:lnTo>
                    <a:pt x="1762125" y="247650"/>
                  </a:lnTo>
                  <a:lnTo>
                    <a:pt x="1685925" y="221457"/>
                  </a:lnTo>
                  <a:lnTo>
                    <a:pt x="1604962" y="202407"/>
                  </a:lnTo>
                  <a:lnTo>
                    <a:pt x="1497806" y="202407"/>
                  </a:lnTo>
                  <a:lnTo>
                    <a:pt x="1092994" y="242888"/>
                  </a:lnTo>
                  <a:lnTo>
                    <a:pt x="800100" y="292894"/>
                  </a:lnTo>
                  <a:lnTo>
                    <a:pt x="576262" y="3119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494;p37">
              <a:extLst>
                <a:ext uri="{FF2B5EF4-FFF2-40B4-BE49-F238E27FC236}">
                  <a16:creationId xmlns:a16="http://schemas.microsoft.com/office/drawing/2014/main" id="{A31663CF-72A4-B348-A514-9288F92563BC}"/>
                </a:ext>
              </a:extLst>
            </p:cNvPr>
            <p:cNvSpPr/>
            <p:nvPr/>
          </p:nvSpPr>
          <p:spPr>
            <a:xfrm rot="-5400000">
              <a:off x="3268662" y="3719513"/>
              <a:ext cx="3160713" cy="1709738"/>
            </a:xfrm>
            <a:custGeom>
              <a:avLst/>
              <a:gdLst/>
              <a:ahLst/>
              <a:cxnLst/>
              <a:rect l="l" t="t" r="r" b="b"/>
              <a:pathLst>
                <a:path w="3160759" h="1709875" extrusionOk="0">
                  <a:moveTo>
                    <a:pt x="2190861" y="1408598"/>
                  </a:moveTo>
                  <a:lnTo>
                    <a:pt x="2402282" y="1413884"/>
                  </a:lnTo>
                  <a:lnTo>
                    <a:pt x="2587277" y="1416527"/>
                  </a:lnTo>
                  <a:lnTo>
                    <a:pt x="3089404" y="1411241"/>
                  </a:lnTo>
                  <a:lnTo>
                    <a:pt x="3160759" y="1622663"/>
                  </a:lnTo>
                  <a:lnTo>
                    <a:pt x="3033906" y="1688733"/>
                  </a:lnTo>
                  <a:lnTo>
                    <a:pt x="2996907" y="1709875"/>
                  </a:lnTo>
                  <a:lnTo>
                    <a:pt x="2600491" y="1688733"/>
                  </a:lnTo>
                  <a:lnTo>
                    <a:pt x="2449852" y="1688733"/>
                  </a:lnTo>
                  <a:lnTo>
                    <a:pt x="1982081" y="1638520"/>
                  </a:lnTo>
                  <a:lnTo>
                    <a:pt x="1834086" y="1617378"/>
                  </a:lnTo>
                  <a:lnTo>
                    <a:pt x="1609450" y="1580379"/>
                  </a:lnTo>
                  <a:lnTo>
                    <a:pt x="1395385" y="1527523"/>
                  </a:lnTo>
                  <a:lnTo>
                    <a:pt x="1207748" y="1485239"/>
                  </a:lnTo>
                  <a:lnTo>
                    <a:pt x="1086181" y="1419170"/>
                  </a:lnTo>
                  <a:lnTo>
                    <a:pt x="898544" y="1300245"/>
                  </a:lnTo>
                  <a:lnTo>
                    <a:pt x="726763" y="1165463"/>
                  </a:lnTo>
                  <a:lnTo>
                    <a:pt x="573482" y="1025396"/>
                  </a:lnTo>
                  <a:lnTo>
                    <a:pt x="446629" y="877401"/>
                  </a:lnTo>
                  <a:lnTo>
                    <a:pt x="351489" y="755833"/>
                  </a:lnTo>
                  <a:lnTo>
                    <a:pt x="253707" y="602552"/>
                  </a:lnTo>
                  <a:lnTo>
                    <a:pt x="155924" y="425486"/>
                  </a:lnTo>
                  <a:lnTo>
                    <a:pt x="87212" y="280134"/>
                  </a:lnTo>
                  <a:lnTo>
                    <a:pt x="31714" y="137424"/>
                  </a:lnTo>
                  <a:lnTo>
                    <a:pt x="5286" y="55498"/>
                  </a:lnTo>
                  <a:lnTo>
                    <a:pt x="0" y="34356"/>
                  </a:lnTo>
                  <a:lnTo>
                    <a:pt x="5286" y="13213"/>
                  </a:lnTo>
                  <a:lnTo>
                    <a:pt x="15857" y="2642"/>
                  </a:lnTo>
                  <a:lnTo>
                    <a:pt x="31714" y="0"/>
                  </a:lnTo>
                  <a:lnTo>
                    <a:pt x="60784" y="13213"/>
                  </a:lnTo>
                  <a:lnTo>
                    <a:pt x="81926" y="55498"/>
                  </a:lnTo>
                  <a:lnTo>
                    <a:pt x="195566" y="280134"/>
                  </a:lnTo>
                  <a:lnTo>
                    <a:pt x="362061" y="541768"/>
                  </a:lnTo>
                  <a:lnTo>
                    <a:pt x="480985" y="697692"/>
                  </a:lnTo>
                  <a:lnTo>
                    <a:pt x="636909" y="856259"/>
                  </a:lnTo>
                  <a:lnTo>
                    <a:pt x="819261" y="1004254"/>
                  </a:lnTo>
                  <a:lnTo>
                    <a:pt x="998969" y="1123179"/>
                  </a:lnTo>
                  <a:lnTo>
                    <a:pt x="1186606" y="1215676"/>
                  </a:lnTo>
                  <a:lnTo>
                    <a:pt x="1390100" y="1284388"/>
                  </a:lnTo>
                  <a:lnTo>
                    <a:pt x="1553952" y="1324030"/>
                  </a:lnTo>
                  <a:lnTo>
                    <a:pt x="1818229" y="1368957"/>
                  </a:lnTo>
                  <a:lnTo>
                    <a:pt x="1995295" y="1395385"/>
                  </a:lnTo>
                  <a:lnTo>
                    <a:pt x="2190861" y="140859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495;p37">
              <a:extLst>
                <a:ext uri="{FF2B5EF4-FFF2-40B4-BE49-F238E27FC236}">
                  <a16:creationId xmlns:a16="http://schemas.microsoft.com/office/drawing/2014/main" id="{065C03F1-9DAC-934F-9D8B-E75394CDF86E}"/>
                </a:ext>
              </a:extLst>
            </p:cNvPr>
            <p:cNvSpPr/>
            <p:nvPr/>
          </p:nvSpPr>
          <p:spPr>
            <a:xfrm>
              <a:off x="5572125" y="4857750"/>
              <a:ext cx="2027238" cy="1341438"/>
            </a:xfrm>
            <a:custGeom>
              <a:avLst/>
              <a:gdLst/>
              <a:ahLst/>
              <a:cxnLst/>
              <a:rect l="l" t="t" r="r" b="b"/>
              <a:pathLst>
                <a:path w="2026444" h="1340644" extrusionOk="0">
                  <a:moveTo>
                    <a:pt x="431006" y="550069"/>
                  </a:moveTo>
                  <a:lnTo>
                    <a:pt x="183356" y="269081"/>
                  </a:lnTo>
                  <a:lnTo>
                    <a:pt x="0" y="52388"/>
                  </a:lnTo>
                  <a:lnTo>
                    <a:pt x="100013" y="0"/>
                  </a:lnTo>
                  <a:lnTo>
                    <a:pt x="240506" y="145256"/>
                  </a:lnTo>
                  <a:lnTo>
                    <a:pt x="519113" y="383381"/>
                  </a:lnTo>
                  <a:lnTo>
                    <a:pt x="783431" y="602456"/>
                  </a:lnTo>
                  <a:lnTo>
                    <a:pt x="976313" y="750094"/>
                  </a:lnTo>
                  <a:lnTo>
                    <a:pt x="1126331" y="847725"/>
                  </a:lnTo>
                  <a:lnTo>
                    <a:pt x="1328738" y="957263"/>
                  </a:lnTo>
                  <a:lnTo>
                    <a:pt x="1643063" y="1092994"/>
                  </a:lnTo>
                  <a:lnTo>
                    <a:pt x="1990725" y="1216819"/>
                  </a:lnTo>
                  <a:lnTo>
                    <a:pt x="2014538" y="1226344"/>
                  </a:lnTo>
                  <a:lnTo>
                    <a:pt x="2026444" y="1238250"/>
                  </a:lnTo>
                  <a:lnTo>
                    <a:pt x="2021681" y="1264444"/>
                  </a:lnTo>
                  <a:lnTo>
                    <a:pt x="1983581" y="1285875"/>
                  </a:lnTo>
                  <a:lnTo>
                    <a:pt x="1469231" y="1323975"/>
                  </a:lnTo>
                  <a:lnTo>
                    <a:pt x="1273969" y="1340644"/>
                  </a:lnTo>
                  <a:lnTo>
                    <a:pt x="1159669" y="1328738"/>
                  </a:lnTo>
                  <a:lnTo>
                    <a:pt x="1100138" y="1314450"/>
                  </a:lnTo>
                  <a:lnTo>
                    <a:pt x="1054894" y="1288256"/>
                  </a:lnTo>
                  <a:lnTo>
                    <a:pt x="957263" y="1173956"/>
                  </a:lnTo>
                  <a:lnTo>
                    <a:pt x="719138" y="900113"/>
                  </a:lnTo>
                  <a:lnTo>
                    <a:pt x="431006" y="550069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" name="Google Shape;500;p38">
            <a:extLst>
              <a:ext uri="{FF2B5EF4-FFF2-40B4-BE49-F238E27FC236}">
                <a16:creationId xmlns:a16="http://schemas.microsoft.com/office/drawing/2014/main" id="{8594D9C2-175D-5744-8AA2-43610E85D04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1646" y="1367343"/>
            <a:ext cx="4914900" cy="467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5550" y="1319215"/>
            <a:ext cx="4914900" cy="467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5149871" y="7749480"/>
            <a:ext cx="2803525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開</a:t>
            </a:r>
            <a:endParaRPr/>
          </a:p>
        </p:txBody>
      </p:sp>
      <p:sp>
        <p:nvSpPr>
          <p:cNvPr id="90" name="Google Shape;90;p1"/>
          <p:cNvSpPr/>
          <p:nvPr/>
        </p:nvSpPr>
        <p:spPr>
          <a:xfrm>
            <a:off x="4989513" y="1630363"/>
            <a:ext cx="452437" cy="1562100"/>
          </a:xfrm>
          <a:custGeom>
            <a:avLst/>
            <a:gdLst/>
            <a:ahLst/>
            <a:cxnLst/>
            <a:rect l="l" t="t" r="r" b="b"/>
            <a:pathLst>
              <a:path w="452437" h="1562100" extrusionOk="0">
                <a:moveTo>
                  <a:pt x="223837" y="833438"/>
                </a:moveTo>
                <a:lnTo>
                  <a:pt x="226219" y="388144"/>
                </a:lnTo>
                <a:lnTo>
                  <a:pt x="221456" y="319088"/>
                </a:lnTo>
                <a:lnTo>
                  <a:pt x="209550" y="257175"/>
                </a:lnTo>
                <a:lnTo>
                  <a:pt x="190500" y="207169"/>
                </a:lnTo>
                <a:lnTo>
                  <a:pt x="161925" y="166688"/>
                </a:lnTo>
                <a:lnTo>
                  <a:pt x="100012" y="107157"/>
                </a:lnTo>
                <a:lnTo>
                  <a:pt x="45244" y="73819"/>
                </a:lnTo>
                <a:lnTo>
                  <a:pt x="16669" y="54769"/>
                </a:lnTo>
                <a:lnTo>
                  <a:pt x="2381" y="33338"/>
                </a:lnTo>
                <a:lnTo>
                  <a:pt x="0" y="14288"/>
                </a:lnTo>
                <a:lnTo>
                  <a:pt x="7144" y="4763"/>
                </a:lnTo>
                <a:lnTo>
                  <a:pt x="26194" y="0"/>
                </a:lnTo>
                <a:lnTo>
                  <a:pt x="121444" y="14288"/>
                </a:lnTo>
                <a:lnTo>
                  <a:pt x="233362" y="45244"/>
                </a:lnTo>
                <a:lnTo>
                  <a:pt x="302419" y="73819"/>
                </a:lnTo>
                <a:lnTo>
                  <a:pt x="400050" y="138113"/>
                </a:lnTo>
                <a:lnTo>
                  <a:pt x="431006" y="283369"/>
                </a:lnTo>
                <a:lnTo>
                  <a:pt x="450056" y="673894"/>
                </a:lnTo>
                <a:lnTo>
                  <a:pt x="445294" y="869157"/>
                </a:lnTo>
                <a:lnTo>
                  <a:pt x="452437" y="1276350"/>
                </a:lnTo>
                <a:lnTo>
                  <a:pt x="442912" y="1440657"/>
                </a:lnTo>
                <a:lnTo>
                  <a:pt x="416719" y="1509713"/>
                </a:lnTo>
                <a:lnTo>
                  <a:pt x="404812" y="1540669"/>
                </a:lnTo>
                <a:lnTo>
                  <a:pt x="392906" y="1554957"/>
                </a:lnTo>
                <a:lnTo>
                  <a:pt x="383381" y="1562100"/>
                </a:lnTo>
                <a:lnTo>
                  <a:pt x="347662" y="1554957"/>
                </a:lnTo>
                <a:lnTo>
                  <a:pt x="302419" y="1519238"/>
                </a:lnTo>
                <a:lnTo>
                  <a:pt x="259556" y="1459707"/>
                </a:lnTo>
                <a:lnTo>
                  <a:pt x="209550" y="1345407"/>
                </a:lnTo>
                <a:lnTo>
                  <a:pt x="197644" y="1283494"/>
                </a:lnTo>
                <a:lnTo>
                  <a:pt x="202406" y="1197769"/>
                </a:lnTo>
                <a:lnTo>
                  <a:pt x="226219" y="1040607"/>
                </a:lnTo>
                <a:lnTo>
                  <a:pt x="223837" y="8334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3675063" y="3430588"/>
            <a:ext cx="2200275" cy="377825"/>
          </a:xfrm>
          <a:custGeom>
            <a:avLst/>
            <a:gdLst/>
            <a:ahLst/>
            <a:cxnLst/>
            <a:rect l="l" t="t" r="r" b="b"/>
            <a:pathLst>
              <a:path w="2200275" h="376238" extrusionOk="0">
                <a:moveTo>
                  <a:pt x="992981" y="290513"/>
                </a:moveTo>
                <a:lnTo>
                  <a:pt x="745331" y="311944"/>
                </a:lnTo>
                <a:lnTo>
                  <a:pt x="502444" y="354807"/>
                </a:lnTo>
                <a:lnTo>
                  <a:pt x="461962" y="364332"/>
                </a:lnTo>
                <a:lnTo>
                  <a:pt x="395287" y="376238"/>
                </a:lnTo>
                <a:lnTo>
                  <a:pt x="340519" y="376238"/>
                </a:lnTo>
                <a:lnTo>
                  <a:pt x="316706" y="373857"/>
                </a:lnTo>
                <a:lnTo>
                  <a:pt x="211931" y="326232"/>
                </a:lnTo>
                <a:lnTo>
                  <a:pt x="154781" y="292894"/>
                </a:lnTo>
                <a:lnTo>
                  <a:pt x="92869" y="242888"/>
                </a:lnTo>
                <a:lnTo>
                  <a:pt x="40481" y="188119"/>
                </a:lnTo>
                <a:lnTo>
                  <a:pt x="4762" y="130969"/>
                </a:lnTo>
                <a:lnTo>
                  <a:pt x="0" y="109538"/>
                </a:lnTo>
                <a:lnTo>
                  <a:pt x="2381" y="97632"/>
                </a:lnTo>
                <a:lnTo>
                  <a:pt x="7144" y="85725"/>
                </a:lnTo>
                <a:lnTo>
                  <a:pt x="16669" y="83344"/>
                </a:lnTo>
                <a:lnTo>
                  <a:pt x="35719" y="92869"/>
                </a:lnTo>
                <a:lnTo>
                  <a:pt x="130969" y="135732"/>
                </a:lnTo>
                <a:lnTo>
                  <a:pt x="209550" y="157163"/>
                </a:lnTo>
                <a:lnTo>
                  <a:pt x="278606" y="171450"/>
                </a:lnTo>
                <a:lnTo>
                  <a:pt x="352425" y="176213"/>
                </a:lnTo>
                <a:lnTo>
                  <a:pt x="450056" y="171450"/>
                </a:lnTo>
                <a:lnTo>
                  <a:pt x="933450" y="133350"/>
                </a:lnTo>
                <a:lnTo>
                  <a:pt x="1593056" y="66675"/>
                </a:lnTo>
                <a:lnTo>
                  <a:pt x="1619250" y="59532"/>
                </a:lnTo>
                <a:lnTo>
                  <a:pt x="1774031" y="2382"/>
                </a:lnTo>
                <a:lnTo>
                  <a:pt x="1788319" y="0"/>
                </a:lnTo>
                <a:lnTo>
                  <a:pt x="1871662" y="16669"/>
                </a:lnTo>
                <a:lnTo>
                  <a:pt x="2009775" y="57150"/>
                </a:lnTo>
                <a:lnTo>
                  <a:pt x="2164556" y="128588"/>
                </a:lnTo>
                <a:lnTo>
                  <a:pt x="2193131" y="152400"/>
                </a:lnTo>
                <a:lnTo>
                  <a:pt x="2200275" y="180975"/>
                </a:lnTo>
                <a:lnTo>
                  <a:pt x="2193131" y="211932"/>
                </a:lnTo>
                <a:lnTo>
                  <a:pt x="2174081" y="230982"/>
                </a:lnTo>
                <a:lnTo>
                  <a:pt x="2138362" y="240507"/>
                </a:lnTo>
                <a:lnTo>
                  <a:pt x="1512094" y="245269"/>
                </a:lnTo>
                <a:lnTo>
                  <a:pt x="1314450" y="266700"/>
                </a:lnTo>
                <a:lnTo>
                  <a:pt x="992981" y="2905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 rot="-5400000">
            <a:off x="906462" y="3548063"/>
            <a:ext cx="4181475" cy="419100"/>
          </a:xfrm>
          <a:custGeom>
            <a:avLst/>
            <a:gdLst/>
            <a:ahLst/>
            <a:cxnLst/>
            <a:rect l="l" t="t" r="r" b="b"/>
            <a:pathLst>
              <a:path w="4181086" h="418108" extrusionOk="0">
                <a:moveTo>
                  <a:pt x="1852595" y="132571"/>
                </a:moveTo>
                <a:lnTo>
                  <a:pt x="2294498" y="152966"/>
                </a:lnTo>
                <a:lnTo>
                  <a:pt x="3004943" y="169963"/>
                </a:lnTo>
                <a:lnTo>
                  <a:pt x="3538626" y="173362"/>
                </a:lnTo>
                <a:lnTo>
                  <a:pt x="3868354" y="173362"/>
                </a:lnTo>
                <a:lnTo>
                  <a:pt x="3929541" y="156366"/>
                </a:lnTo>
                <a:lnTo>
                  <a:pt x="4034918" y="101977"/>
                </a:lnTo>
                <a:lnTo>
                  <a:pt x="4106302" y="44190"/>
                </a:lnTo>
                <a:lnTo>
                  <a:pt x="4130097" y="27194"/>
                </a:lnTo>
                <a:lnTo>
                  <a:pt x="4153892" y="20395"/>
                </a:lnTo>
                <a:lnTo>
                  <a:pt x="4174287" y="27194"/>
                </a:lnTo>
                <a:lnTo>
                  <a:pt x="4181086" y="40791"/>
                </a:lnTo>
                <a:lnTo>
                  <a:pt x="4126698" y="190358"/>
                </a:lnTo>
                <a:lnTo>
                  <a:pt x="4082507" y="285537"/>
                </a:lnTo>
                <a:lnTo>
                  <a:pt x="4041716" y="350123"/>
                </a:lnTo>
                <a:lnTo>
                  <a:pt x="3977130" y="418108"/>
                </a:lnTo>
                <a:lnTo>
                  <a:pt x="3827563" y="418108"/>
                </a:lnTo>
                <a:lnTo>
                  <a:pt x="3440048" y="414709"/>
                </a:lnTo>
                <a:lnTo>
                  <a:pt x="3283682" y="414709"/>
                </a:lnTo>
                <a:lnTo>
                  <a:pt x="2807786" y="397713"/>
                </a:lnTo>
                <a:lnTo>
                  <a:pt x="2627626" y="397713"/>
                </a:lnTo>
                <a:lnTo>
                  <a:pt x="1329110" y="336526"/>
                </a:lnTo>
                <a:lnTo>
                  <a:pt x="703646" y="305933"/>
                </a:lnTo>
                <a:lnTo>
                  <a:pt x="224351" y="282138"/>
                </a:lnTo>
                <a:lnTo>
                  <a:pt x="166564" y="275340"/>
                </a:lnTo>
                <a:lnTo>
                  <a:pt x="64586" y="237948"/>
                </a:lnTo>
                <a:lnTo>
                  <a:pt x="6799" y="197157"/>
                </a:lnTo>
                <a:lnTo>
                  <a:pt x="0" y="166563"/>
                </a:lnTo>
                <a:lnTo>
                  <a:pt x="23795" y="125772"/>
                </a:lnTo>
                <a:lnTo>
                  <a:pt x="67985" y="91780"/>
                </a:lnTo>
                <a:lnTo>
                  <a:pt x="237948" y="44190"/>
                </a:lnTo>
                <a:lnTo>
                  <a:pt x="438504" y="3399"/>
                </a:lnTo>
                <a:lnTo>
                  <a:pt x="598269" y="0"/>
                </a:lnTo>
                <a:lnTo>
                  <a:pt x="645859" y="6798"/>
                </a:lnTo>
                <a:lnTo>
                  <a:pt x="737639" y="23795"/>
                </a:lnTo>
                <a:lnTo>
                  <a:pt x="1118356" y="74783"/>
                </a:lnTo>
                <a:lnTo>
                  <a:pt x="1852595" y="13257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3089275" y="1662113"/>
            <a:ext cx="1428750" cy="1528762"/>
          </a:xfrm>
          <a:custGeom>
            <a:avLst/>
            <a:gdLst/>
            <a:ahLst/>
            <a:cxnLst/>
            <a:rect l="l" t="t" r="r" b="b"/>
            <a:pathLst>
              <a:path w="1428750" h="1528762" extrusionOk="0">
                <a:moveTo>
                  <a:pt x="423863" y="307181"/>
                </a:moveTo>
                <a:lnTo>
                  <a:pt x="114300" y="364331"/>
                </a:lnTo>
                <a:lnTo>
                  <a:pt x="66675" y="371475"/>
                </a:lnTo>
                <a:lnTo>
                  <a:pt x="0" y="214312"/>
                </a:lnTo>
                <a:lnTo>
                  <a:pt x="128588" y="209550"/>
                </a:lnTo>
                <a:lnTo>
                  <a:pt x="409575" y="169068"/>
                </a:lnTo>
                <a:lnTo>
                  <a:pt x="821532" y="102393"/>
                </a:lnTo>
                <a:lnTo>
                  <a:pt x="878682" y="90487"/>
                </a:lnTo>
                <a:lnTo>
                  <a:pt x="931069" y="78581"/>
                </a:lnTo>
                <a:lnTo>
                  <a:pt x="1050132" y="35718"/>
                </a:lnTo>
                <a:lnTo>
                  <a:pt x="1109663" y="7143"/>
                </a:lnTo>
                <a:lnTo>
                  <a:pt x="1123950" y="0"/>
                </a:lnTo>
                <a:lnTo>
                  <a:pt x="1138238" y="0"/>
                </a:lnTo>
                <a:lnTo>
                  <a:pt x="1209675" y="28575"/>
                </a:lnTo>
                <a:lnTo>
                  <a:pt x="1281113" y="78581"/>
                </a:lnTo>
                <a:lnTo>
                  <a:pt x="1369219" y="147637"/>
                </a:lnTo>
                <a:lnTo>
                  <a:pt x="1412082" y="202406"/>
                </a:lnTo>
                <a:lnTo>
                  <a:pt x="1423988" y="226218"/>
                </a:lnTo>
                <a:lnTo>
                  <a:pt x="1428750" y="266700"/>
                </a:lnTo>
                <a:lnTo>
                  <a:pt x="1428750" y="319087"/>
                </a:lnTo>
                <a:lnTo>
                  <a:pt x="1423988" y="345281"/>
                </a:lnTo>
                <a:lnTo>
                  <a:pt x="1397794" y="381000"/>
                </a:lnTo>
                <a:lnTo>
                  <a:pt x="1350169" y="440531"/>
                </a:lnTo>
                <a:lnTo>
                  <a:pt x="1340644" y="457200"/>
                </a:lnTo>
                <a:lnTo>
                  <a:pt x="1278732" y="940593"/>
                </a:lnTo>
                <a:lnTo>
                  <a:pt x="1235869" y="1233487"/>
                </a:lnTo>
                <a:lnTo>
                  <a:pt x="1223963" y="1314450"/>
                </a:lnTo>
                <a:lnTo>
                  <a:pt x="1176338" y="1431131"/>
                </a:lnTo>
                <a:lnTo>
                  <a:pt x="1147763" y="1476375"/>
                </a:lnTo>
                <a:lnTo>
                  <a:pt x="1109663" y="1514475"/>
                </a:lnTo>
                <a:lnTo>
                  <a:pt x="1090613" y="1528762"/>
                </a:lnTo>
                <a:lnTo>
                  <a:pt x="1071563" y="1528762"/>
                </a:lnTo>
                <a:lnTo>
                  <a:pt x="1040607" y="1519237"/>
                </a:lnTo>
                <a:lnTo>
                  <a:pt x="969169" y="1466850"/>
                </a:lnTo>
                <a:lnTo>
                  <a:pt x="1012032" y="1281112"/>
                </a:lnTo>
                <a:lnTo>
                  <a:pt x="1052513" y="835818"/>
                </a:lnTo>
                <a:lnTo>
                  <a:pt x="1059657" y="666750"/>
                </a:lnTo>
                <a:lnTo>
                  <a:pt x="1069182" y="576262"/>
                </a:lnTo>
                <a:lnTo>
                  <a:pt x="1081088" y="478631"/>
                </a:lnTo>
                <a:lnTo>
                  <a:pt x="1081088" y="342900"/>
                </a:lnTo>
                <a:lnTo>
                  <a:pt x="1073944" y="273843"/>
                </a:lnTo>
                <a:lnTo>
                  <a:pt x="1066800" y="257175"/>
                </a:lnTo>
                <a:lnTo>
                  <a:pt x="1052513" y="245268"/>
                </a:lnTo>
                <a:lnTo>
                  <a:pt x="1026319" y="233362"/>
                </a:lnTo>
                <a:lnTo>
                  <a:pt x="988219" y="223837"/>
                </a:lnTo>
                <a:lnTo>
                  <a:pt x="423863" y="3071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3109913" y="2268538"/>
            <a:ext cx="1081087" cy="301625"/>
          </a:xfrm>
          <a:custGeom>
            <a:avLst/>
            <a:gdLst/>
            <a:ahLst/>
            <a:cxnLst/>
            <a:rect l="l" t="t" r="r" b="b"/>
            <a:pathLst>
              <a:path w="1081087" h="300038" extrusionOk="0">
                <a:moveTo>
                  <a:pt x="438150" y="261938"/>
                </a:moveTo>
                <a:lnTo>
                  <a:pt x="97631" y="292894"/>
                </a:lnTo>
                <a:lnTo>
                  <a:pt x="26193" y="300038"/>
                </a:lnTo>
                <a:lnTo>
                  <a:pt x="0" y="133350"/>
                </a:lnTo>
                <a:lnTo>
                  <a:pt x="92868" y="133350"/>
                </a:lnTo>
                <a:lnTo>
                  <a:pt x="333375" y="121444"/>
                </a:lnTo>
                <a:lnTo>
                  <a:pt x="421481" y="111919"/>
                </a:lnTo>
                <a:lnTo>
                  <a:pt x="514350" y="92869"/>
                </a:lnTo>
                <a:lnTo>
                  <a:pt x="673893" y="57150"/>
                </a:lnTo>
                <a:lnTo>
                  <a:pt x="797718" y="28575"/>
                </a:lnTo>
                <a:lnTo>
                  <a:pt x="873918" y="9525"/>
                </a:lnTo>
                <a:lnTo>
                  <a:pt x="909637" y="0"/>
                </a:lnTo>
                <a:lnTo>
                  <a:pt x="938212" y="0"/>
                </a:lnTo>
                <a:lnTo>
                  <a:pt x="978693" y="11907"/>
                </a:lnTo>
                <a:lnTo>
                  <a:pt x="1069181" y="83344"/>
                </a:lnTo>
                <a:lnTo>
                  <a:pt x="1081087" y="216694"/>
                </a:lnTo>
                <a:lnTo>
                  <a:pt x="947737" y="223838"/>
                </a:lnTo>
                <a:lnTo>
                  <a:pt x="438150" y="2619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3090863" y="2933700"/>
            <a:ext cx="1055687" cy="255588"/>
          </a:xfrm>
          <a:custGeom>
            <a:avLst/>
            <a:gdLst/>
            <a:ahLst/>
            <a:cxnLst/>
            <a:rect l="l" t="t" r="r" b="b"/>
            <a:pathLst>
              <a:path w="1054893" h="254794" extrusionOk="0">
                <a:moveTo>
                  <a:pt x="385762" y="219075"/>
                </a:moveTo>
                <a:lnTo>
                  <a:pt x="95250" y="247650"/>
                </a:lnTo>
                <a:lnTo>
                  <a:pt x="26193" y="254794"/>
                </a:lnTo>
                <a:lnTo>
                  <a:pt x="0" y="104775"/>
                </a:lnTo>
                <a:lnTo>
                  <a:pt x="100012" y="100013"/>
                </a:lnTo>
                <a:lnTo>
                  <a:pt x="481012" y="71438"/>
                </a:lnTo>
                <a:lnTo>
                  <a:pt x="792956" y="33338"/>
                </a:lnTo>
                <a:lnTo>
                  <a:pt x="1028700" y="0"/>
                </a:lnTo>
                <a:lnTo>
                  <a:pt x="1054893" y="204788"/>
                </a:lnTo>
                <a:lnTo>
                  <a:pt x="919162" y="188119"/>
                </a:lnTo>
                <a:lnTo>
                  <a:pt x="807243" y="197644"/>
                </a:lnTo>
                <a:lnTo>
                  <a:pt x="385762" y="2190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/>
          <p:nvPr/>
        </p:nvSpPr>
        <p:spPr>
          <a:xfrm rot="-5400000">
            <a:off x="3881438" y="2949575"/>
            <a:ext cx="4457700" cy="1606550"/>
          </a:xfrm>
          <a:custGeom>
            <a:avLst/>
            <a:gdLst/>
            <a:ahLst/>
            <a:cxnLst/>
            <a:rect l="l" t="t" r="r" b="b"/>
            <a:pathLst>
              <a:path w="4458615" h="1605687" extrusionOk="0">
                <a:moveTo>
                  <a:pt x="1298448" y="1543508"/>
                </a:moveTo>
                <a:lnTo>
                  <a:pt x="709575" y="1572768"/>
                </a:lnTo>
                <a:lnTo>
                  <a:pt x="519379" y="1583741"/>
                </a:lnTo>
                <a:lnTo>
                  <a:pt x="453543" y="1591056"/>
                </a:lnTo>
                <a:lnTo>
                  <a:pt x="340157" y="1572768"/>
                </a:lnTo>
                <a:lnTo>
                  <a:pt x="153619" y="1514247"/>
                </a:lnTo>
                <a:lnTo>
                  <a:pt x="62179" y="1470356"/>
                </a:lnTo>
                <a:lnTo>
                  <a:pt x="21946" y="1437437"/>
                </a:lnTo>
                <a:lnTo>
                  <a:pt x="7315" y="1408176"/>
                </a:lnTo>
                <a:lnTo>
                  <a:pt x="0" y="1378916"/>
                </a:lnTo>
                <a:lnTo>
                  <a:pt x="18288" y="1342340"/>
                </a:lnTo>
                <a:lnTo>
                  <a:pt x="87783" y="1298448"/>
                </a:lnTo>
                <a:lnTo>
                  <a:pt x="160935" y="1258215"/>
                </a:lnTo>
                <a:lnTo>
                  <a:pt x="541325" y="1265530"/>
                </a:lnTo>
                <a:lnTo>
                  <a:pt x="570586" y="1276503"/>
                </a:lnTo>
                <a:lnTo>
                  <a:pt x="607162" y="1291133"/>
                </a:lnTo>
                <a:lnTo>
                  <a:pt x="658368" y="1305764"/>
                </a:lnTo>
                <a:lnTo>
                  <a:pt x="735178" y="1316736"/>
                </a:lnTo>
                <a:lnTo>
                  <a:pt x="1144829" y="1316736"/>
                </a:lnTo>
                <a:lnTo>
                  <a:pt x="1905610" y="1305764"/>
                </a:lnTo>
                <a:lnTo>
                  <a:pt x="2681021" y="1298448"/>
                </a:lnTo>
                <a:lnTo>
                  <a:pt x="3035808" y="1287476"/>
                </a:lnTo>
                <a:lnTo>
                  <a:pt x="3222346" y="1294791"/>
                </a:lnTo>
                <a:lnTo>
                  <a:pt x="3631997" y="1291133"/>
                </a:lnTo>
                <a:lnTo>
                  <a:pt x="4096512" y="1291133"/>
                </a:lnTo>
                <a:lnTo>
                  <a:pt x="4166007" y="1287476"/>
                </a:lnTo>
                <a:lnTo>
                  <a:pt x="4202583" y="1276503"/>
                </a:lnTo>
                <a:lnTo>
                  <a:pt x="4224528" y="1250900"/>
                </a:lnTo>
                <a:lnTo>
                  <a:pt x="4228186" y="1228954"/>
                </a:lnTo>
                <a:lnTo>
                  <a:pt x="4228186" y="1196036"/>
                </a:lnTo>
                <a:lnTo>
                  <a:pt x="4162349" y="801015"/>
                </a:lnTo>
                <a:lnTo>
                  <a:pt x="4122115" y="526695"/>
                </a:lnTo>
                <a:lnTo>
                  <a:pt x="4059936" y="54864"/>
                </a:lnTo>
                <a:lnTo>
                  <a:pt x="4209898" y="0"/>
                </a:lnTo>
                <a:lnTo>
                  <a:pt x="4217213" y="109728"/>
                </a:lnTo>
                <a:lnTo>
                  <a:pt x="4242816" y="329184"/>
                </a:lnTo>
                <a:lnTo>
                  <a:pt x="4290365" y="618135"/>
                </a:lnTo>
                <a:lnTo>
                  <a:pt x="4341571" y="921716"/>
                </a:lnTo>
                <a:lnTo>
                  <a:pt x="4400093" y="1192378"/>
                </a:lnTo>
                <a:lnTo>
                  <a:pt x="4414723" y="1214324"/>
                </a:lnTo>
                <a:lnTo>
                  <a:pt x="4440327" y="1243584"/>
                </a:lnTo>
                <a:lnTo>
                  <a:pt x="4458615" y="1283818"/>
                </a:lnTo>
                <a:lnTo>
                  <a:pt x="4458615" y="1320394"/>
                </a:lnTo>
                <a:lnTo>
                  <a:pt x="4443984" y="1356970"/>
                </a:lnTo>
                <a:lnTo>
                  <a:pt x="4290365" y="1576426"/>
                </a:lnTo>
                <a:lnTo>
                  <a:pt x="4261104" y="1605687"/>
                </a:lnTo>
                <a:lnTo>
                  <a:pt x="4231843" y="1602029"/>
                </a:lnTo>
                <a:lnTo>
                  <a:pt x="4089197" y="1565453"/>
                </a:lnTo>
                <a:lnTo>
                  <a:pt x="4001415" y="1547165"/>
                </a:lnTo>
                <a:lnTo>
                  <a:pt x="3686861" y="1506932"/>
                </a:lnTo>
                <a:lnTo>
                  <a:pt x="3390595" y="1492301"/>
                </a:lnTo>
                <a:lnTo>
                  <a:pt x="2673706" y="1495959"/>
                </a:lnTo>
                <a:lnTo>
                  <a:pt x="1832458" y="1521562"/>
                </a:lnTo>
                <a:lnTo>
                  <a:pt x="1298448" y="154350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/>
          <p:nvPr/>
        </p:nvSpPr>
        <p:spPr>
          <a:xfrm rot="-5400000">
            <a:off x="6003132" y="5209381"/>
            <a:ext cx="538162" cy="739775"/>
          </a:xfrm>
          <a:custGeom>
            <a:avLst/>
            <a:gdLst/>
            <a:ahLst/>
            <a:cxnLst/>
            <a:rect l="l" t="t" r="r" b="b"/>
            <a:pathLst>
              <a:path w="538162" h="740569" extrusionOk="0">
                <a:moveTo>
                  <a:pt x="302418" y="316706"/>
                </a:moveTo>
                <a:lnTo>
                  <a:pt x="209550" y="464344"/>
                </a:lnTo>
                <a:lnTo>
                  <a:pt x="123825" y="569119"/>
                </a:lnTo>
                <a:lnTo>
                  <a:pt x="28575" y="666750"/>
                </a:lnTo>
                <a:lnTo>
                  <a:pt x="0" y="690562"/>
                </a:lnTo>
                <a:lnTo>
                  <a:pt x="321468" y="740569"/>
                </a:lnTo>
                <a:lnTo>
                  <a:pt x="404812" y="671512"/>
                </a:lnTo>
                <a:lnTo>
                  <a:pt x="390525" y="642937"/>
                </a:lnTo>
                <a:lnTo>
                  <a:pt x="388143" y="614362"/>
                </a:lnTo>
                <a:lnTo>
                  <a:pt x="404812" y="490537"/>
                </a:lnTo>
                <a:lnTo>
                  <a:pt x="445293" y="350044"/>
                </a:lnTo>
                <a:lnTo>
                  <a:pt x="500062" y="171450"/>
                </a:lnTo>
                <a:lnTo>
                  <a:pt x="535781" y="45244"/>
                </a:lnTo>
                <a:lnTo>
                  <a:pt x="538162" y="19050"/>
                </a:lnTo>
                <a:lnTo>
                  <a:pt x="531018" y="2381"/>
                </a:lnTo>
                <a:lnTo>
                  <a:pt x="509587" y="0"/>
                </a:lnTo>
                <a:lnTo>
                  <a:pt x="483393" y="9525"/>
                </a:lnTo>
                <a:lnTo>
                  <a:pt x="461962" y="40481"/>
                </a:lnTo>
                <a:lnTo>
                  <a:pt x="302418" y="3167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5357813" y="2160588"/>
            <a:ext cx="1312862" cy="336550"/>
          </a:xfrm>
          <a:custGeom>
            <a:avLst/>
            <a:gdLst/>
            <a:ahLst/>
            <a:cxnLst/>
            <a:rect l="l" t="t" r="r" b="b"/>
            <a:pathLst>
              <a:path w="1312068" h="338137" extrusionOk="0">
                <a:moveTo>
                  <a:pt x="528637" y="283369"/>
                </a:moveTo>
                <a:lnTo>
                  <a:pt x="35718" y="338137"/>
                </a:lnTo>
                <a:lnTo>
                  <a:pt x="0" y="154781"/>
                </a:lnTo>
                <a:lnTo>
                  <a:pt x="152400" y="145256"/>
                </a:lnTo>
                <a:lnTo>
                  <a:pt x="373856" y="123825"/>
                </a:lnTo>
                <a:lnTo>
                  <a:pt x="578643" y="92869"/>
                </a:lnTo>
                <a:lnTo>
                  <a:pt x="661987" y="71437"/>
                </a:lnTo>
                <a:lnTo>
                  <a:pt x="790575" y="28575"/>
                </a:lnTo>
                <a:lnTo>
                  <a:pt x="852487" y="0"/>
                </a:lnTo>
                <a:lnTo>
                  <a:pt x="878681" y="0"/>
                </a:lnTo>
                <a:lnTo>
                  <a:pt x="940593" y="4762"/>
                </a:lnTo>
                <a:lnTo>
                  <a:pt x="1050131" y="23812"/>
                </a:lnTo>
                <a:lnTo>
                  <a:pt x="1128712" y="47625"/>
                </a:lnTo>
                <a:lnTo>
                  <a:pt x="1200150" y="78581"/>
                </a:lnTo>
                <a:lnTo>
                  <a:pt x="1293018" y="135731"/>
                </a:lnTo>
                <a:lnTo>
                  <a:pt x="1312068" y="200025"/>
                </a:lnTo>
                <a:lnTo>
                  <a:pt x="1223962" y="200025"/>
                </a:lnTo>
                <a:lnTo>
                  <a:pt x="528637" y="2833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5351463" y="2744788"/>
            <a:ext cx="1368425" cy="333375"/>
          </a:xfrm>
          <a:custGeom>
            <a:avLst/>
            <a:gdLst/>
            <a:ahLst/>
            <a:cxnLst/>
            <a:rect l="l" t="t" r="r" b="b"/>
            <a:pathLst>
              <a:path w="1369219" h="333375" extrusionOk="0">
                <a:moveTo>
                  <a:pt x="569119" y="276225"/>
                </a:moveTo>
                <a:lnTo>
                  <a:pt x="42862" y="333375"/>
                </a:lnTo>
                <a:lnTo>
                  <a:pt x="0" y="171450"/>
                </a:lnTo>
                <a:lnTo>
                  <a:pt x="166687" y="164307"/>
                </a:lnTo>
                <a:lnTo>
                  <a:pt x="435769" y="135732"/>
                </a:lnTo>
                <a:lnTo>
                  <a:pt x="709612" y="104775"/>
                </a:lnTo>
                <a:lnTo>
                  <a:pt x="866775" y="83344"/>
                </a:lnTo>
                <a:lnTo>
                  <a:pt x="1243012" y="16669"/>
                </a:lnTo>
                <a:lnTo>
                  <a:pt x="1297781" y="0"/>
                </a:lnTo>
                <a:lnTo>
                  <a:pt x="1369219" y="228600"/>
                </a:lnTo>
                <a:lnTo>
                  <a:pt x="1235869" y="211932"/>
                </a:lnTo>
                <a:lnTo>
                  <a:pt x="569119" y="2762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3343275" y="4214813"/>
            <a:ext cx="2803525" cy="419100"/>
          </a:xfrm>
          <a:custGeom>
            <a:avLst/>
            <a:gdLst/>
            <a:ahLst/>
            <a:cxnLst/>
            <a:rect l="l" t="t" r="r" b="b"/>
            <a:pathLst>
              <a:path w="2802731" h="419100" extrusionOk="0">
                <a:moveTo>
                  <a:pt x="1428750" y="271462"/>
                </a:moveTo>
                <a:lnTo>
                  <a:pt x="1092994" y="309562"/>
                </a:lnTo>
                <a:lnTo>
                  <a:pt x="873919" y="354806"/>
                </a:lnTo>
                <a:lnTo>
                  <a:pt x="795338" y="361950"/>
                </a:lnTo>
                <a:lnTo>
                  <a:pt x="731044" y="373856"/>
                </a:lnTo>
                <a:lnTo>
                  <a:pt x="657225" y="400050"/>
                </a:lnTo>
                <a:lnTo>
                  <a:pt x="583406" y="414337"/>
                </a:lnTo>
                <a:lnTo>
                  <a:pt x="535781" y="419100"/>
                </a:lnTo>
                <a:lnTo>
                  <a:pt x="497681" y="416718"/>
                </a:lnTo>
                <a:lnTo>
                  <a:pt x="454819" y="407193"/>
                </a:lnTo>
                <a:lnTo>
                  <a:pt x="219075" y="290512"/>
                </a:lnTo>
                <a:lnTo>
                  <a:pt x="161925" y="250031"/>
                </a:lnTo>
                <a:lnTo>
                  <a:pt x="97631" y="195262"/>
                </a:lnTo>
                <a:lnTo>
                  <a:pt x="35719" y="130968"/>
                </a:lnTo>
                <a:lnTo>
                  <a:pt x="2381" y="76200"/>
                </a:lnTo>
                <a:lnTo>
                  <a:pt x="0" y="50006"/>
                </a:lnTo>
                <a:lnTo>
                  <a:pt x="0" y="35718"/>
                </a:lnTo>
                <a:lnTo>
                  <a:pt x="9525" y="26193"/>
                </a:lnTo>
                <a:lnTo>
                  <a:pt x="23813" y="21431"/>
                </a:lnTo>
                <a:lnTo>
                  <a:pt x="59531" y="30956"/>
                </a:lnTo>
                <a:lnTo>
                  <a:pt x="121444" y="83343"/>
                </a:lnTo>
                <a:lnTo>
                  <a:pt x="197644" y="128587"/>
                </a:lnTo>
                <a:lnTo>
                  <a:pt x="288131" y="166687"/>
                </a:lnTo>
                <a:lnTo>
                  <a:pt x="404813" y="192881"/>
                </a:lnTo>
                <a:lnTo>
                  <a:pt x="485775" y="200025"/>
                </a:lnTo>
                <a:lnTo>
                  <a:pt x="888206" y="180975"/>
                </a:lnTo>
                <a:lnTo>
                  <a:pt x="1119188" y="150018"/>
                </a:lnTo>
                <a:lnTo>
                  <a:pt x="1728788" y="85725"/>
                </a:lnTo>
                <a:lnTo>
                  <a:pt x="1916906" y="61912"/>
                </a:lnTo>
                <a:lnTo>
                  <a:pt x="2076450" y="57150"/>
                </a:lnTo>
                <a:lnTo>
                  <a:pt x="2185988" y="50006"/>
                </a:lnTo>
                <a:lnTo>
                  <a:pt x="2245519" y="35718"/>
                </a:lnTo>
                <a:lnTo>
                  <a:pt x="2378869" y="0"/>
                </a:lnTo>
                <a:lnTo>
                  <a:pt x="2426494" y="0"/>
                </a:lnTo>
                <a:lnTo>
                  <a:pt x="2531269" y="14287"/>
                </a:lnTo>
                <a:lnTo>
                  <a:pt x="2671763" y="69056"/>
                </a:lnTo>
                <a:lnTo>
                  <a:pt x="2750344" y="114300"/>
                </a:lnTo>
                <a:lnTo>
                  <a:pt x="2783681" y="150018"/>
                </a:lnTo>
                <a:lnTo>
                  <a:pt x="2802731" y="195262"/>
                </a:lnTo>
                <a:lnTo>
                  <a:pt x="2797969" y="226218"/>
                </a:lnTo>
                <a:lnTo>
                  <a:pt x="2771775" y="250031"/>
                </a:lnTo>
                <a:lnTo>
                  <a:pt x="2731294" y="261937"/>
                </a:lnTo>
                <a:lnTo>
                  <a:pt x="2647950" y="252412"/>
                </a:lnTo>
                <a:lnTo>
                  <a:pt x="2378869" y="223837"/>
                </a:lnTo>
                <a:lnTo>
                  <a:pt x="1916906" y="216693"/>
                </a:lnTo>
                <a:lnTo>
                  <a:pt x="1724025" y="238125"/>
                </a:lnTo>
                <a:lnTo>
                  <a:pt x="1428750" y="2714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/>
          <p:nvPr/>
        </p:nvSpPr>
        <p:spPr>
          <a:xfrm rot="-5400000">
            <a:off x="3018631" y="4280694"/>
            <a:ext cx="2084388" cy="933450"/>
          </a:xfrm>
          <a:custGeom>
            <a:avLst/>
            <a:gdLst/>
            <a:ahLst/>
            <a:cxnLst/>
            <a:rect l="l" t="t" r="r" b="b"/>
            <a:pathLst>
              <a:path w="2083594" h="933450" extrusionOk="0">
                <a:moveTo>
                  <a:pt x="812006" y="526256"/>
                </a:moveTo>
                <a:lnTo>
                  <a:pt x="931069" y="576262"/>
                </a:lnTo>
                <a:lnTo>
                  <a:pt x="983456" y="592931"/>
                </a:lnTo>
                <a:lnTo>
                  <a:pt x="1066800" y="614362"/>
                </a:lnTo>
                <a:lnTo>
                  <a:pt x="1231106" y="638175"/>
                </a:lnTo>
                <a:lnTo>
                  <a:pt x="1381125" y="638175"/>
                </a:lnTo>
                <a:lnTo>
                  <a:pt x="1435894" y="645318"/>
                </a:lnTo>
                <a:lnTo>
                  <a:pt x="1616869" y="657225"/>
                </a:lnTo>
                <a:lnTo>
                  <a:pt x="1824037" y="659606"/>
                </a:lnTo>
                <a:lnTo>
                  <a:pt x="1874044" y="657225"/>
                </a:lnTo>
                <a:lnTo>
                  <a:pt x="1914525" y="650081"/>
                </a:lnTo>
                <a:lnTo>
                  <a:pt x="1969294" y="621506"/>
                </a:lnTo>
                <a:lnTo>
                  <a:pt x="2033587" y="564356"/>
                </a:lnTo>
                <a:lnTo>
                  <a:pt x="2083594" y="692943"/>
                </a:lnTo>
                <a:lnTo>
                  <a:pt x="2052637" y="804862"/>
                </a:lnTo>
                <a:lnTo>
                  <a:pt x="2023254" y="848479"/>
                </a:lnTo>
                <a:cubicBezTo>
                  <a:pt x="2007648" y="864896"/>
                  <a:pt x="1991286" y="878936"/>
                  <a:pt x="1976437" y="897731"/>
                </a:cubicBezTo>
                <a:lnTo>
                  <a:pt x="1957387" y="921543"/>
                </a:lnTo>
                <a:lnTo>
                  <a:pt x="1935956" y="933450"/>
                </a:lnTo>
                <a:lnTo>
                  <a:pt x="1890712" y="933450"/>
                </a:lnTo>
                <a:lnTo>
                  <a:pt x="1852612" y="914400"/>
                </a:lnTo>
                <a:lnTo>
                  <a:pt x="1809750" y="885825"/>
                </a:lnTo>
                <a:lnTo>
                  <a:pt x="1754981" y="862012"/>
                </a:lnTo>
                <a:lnTo>
                  <a:pt x="1414462" y="859631"/>
                </a:lnTo>
                <a:lnTo>
                  <a:pt x="1262062" y="835818"/>
                </a:lnTo>
                <a:lnTo>
                  <a:pt x="1078706" y="814387"/>
                </a:lnTo>
                <a:lnTo>
                  <a:pt x="942975" y="783431"/>
                </a:lnTo>
                <a:lnTo>
                  <a:pt x="823912" y="745331"/>
                </a:lnTo>
                <a:lnTo>
                  <a:pt x="709612" y="695325"/>
                </a:lnTo>
                <a:lnTo>
                  <a:pt x="581025" y="621506"/>
                </a:lnTo>
                <a:lnTo>
                  <a:pt x="454819" y="531018"/>
                </a:lnTo>
                <a:lnTo>
                  <a:pt x="326231" y="428625"/>
                </a:lnTo>
                <a:lnTo>
                  <a:pt x="238125" y="342900"/>
                </a:lnTo>
                <a:lnTo>
                  <a:pt x="126206" y="216693"/>
                </a:lnTo>
                <a:lnTo>
                  <a:pt x="42862" y="111918"/>
                </a:lnTo>
                <a:lnTo>
                  <a:pt x="9525" y="54768"/>
                </a:lnTo>
                <a:lnTo>
                  <a:pt x="0" y="21431"/>
                </a:lnTo>
                <a:lnTo>
                  <a:pt x="4762" y="2381"/>
                </a:lnTo>
                <a:lnTo>
                  <a:pt x="26194" y="0"/>
                </a:lnTo>
                <a:lnTo>
                  <a:pt x="59531" y="9525"/>
                </a:lnTo>
                <a:lnTo>
                  <a:pt x="90487" y="33337"/>
                </a:lnTo>
                <a:lnTo>
                  <a:pt x="307181" y="223837"/>
                </a:lnTo>
                <a:lnTo>
                  <a:pt x="431006" y="314325"/>
                </a:lnTo>
                <a:lnTo>
                  <a:pt x="552450" y="395287"/>
                </a:lnTo>
                <a:lnTo>
                  <a:pt x="812006" y="5262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/>
          <p:nvPr/>
        </p:nvSpPr>
        <p:spPr>
          <a:xfrm rot="-5400000">
            <a:off x="4050507" y="4547394"/>
            <a:ext cx="2159000" cy="300037"/>
          </a:xfrm>
          <a:custGeom>
            <a:avLst/>
            <a:gdLst/>
            <a:ahLst/>
            <a:cxnLst/>
            <a:rect l="l" t="t" r="r" b="b"/>
            <a:pathLst>
              <a:path w="2159794" h="300038" extrusionOk="0">
                <a:moveTo>
                  <a:pt x="831056" y="278606"/>
                </a:moveTo>
                <a:lnTo>
                  <a:pt x="150019" y="283369"/>
                </a:lnTo>
                <a:lnTo>
                  <a:pt x="111919" y="276225"/>
                </a:lnTo>
                <a:lnTo>
                  <a:pt x="30956" y="245269"/>
                </a:lnTo>
                <a:lnTo>
                  <a:pt x="11906" y="228600"/>
                </a:lnTo>
                <a:lnTo>
                  <a:pt x="2381" y="204788"/>
                </a:lnTo>
                <a:lnTo>
                  <a:pt x="0" y="180975"/>
                </a:lnTo>
                <a:lnTo>
                  <a:pt x="4763" y="161925"/>
                </a:lnTo>
                <a:lnTo>
                  <a:pt x="30956" y="138113"/>
                </a:lnTo>
                <a:lnTo>
                  <a:pt x="116681" y="97631"/>
                </a:lnTo>
                <a:lnTo>
                  <a:pt x="207169" y="61913"/>
                </a:lnTo>
                <a:lnTo>
                  <a:pt x="235744" y="52388"/>
                </a:lnTo>
                <a:lnTo>
                  <a:pt x="276225" y="50006"/>
                </a:lnTo>
                <a:lnTo>
                  <a:pt x="307181" y="50006"/>
                </a:lnTo>
                <a:lnTo>
                  <a:pt x="338138" y="59531"/>
                </a:lnTo>
                <a:lnTo>
                  <a:pt x="421481" y="83344"/>
                </a:lnTo>
                <a:lnTo>
                  <a:pt x="471488" y="92869"/>
                </a:lnTo>
                <a:lnTo>
                  <a:pt x="545306" y="100013"/>
                </a:lnTo>
                <a:lnTo>
                  <a:pt x="1319213" y="100013"/>
                </a:lnTo>
                <a:lnTo>
                  <a:pt x="1490663" y="100013"/>
                </a:lnTo>
                <a:lnTo>
                  <a:pt x="1835944" y="97631"/>
                </a:lnTo>
                <a:lnTo>
                  <a:pt x="1869281" y="95250"/>
                </a:lnTo>
                <a:lnTo>
                  <a:pt x="1957388" y="66675"/>
                </a:lnTo>
                <a:lnTo>
                  <a:pt x="2097881" y="0"/>
                </a:lnTo>
                <a:lnTo>
                  <a:pt x="2159794" y="88106"/>
                </a:lnTo>
                <a:lnTo>
                  <a:pt x="2105025" y="183356"/>
                </a:lnTo>
                <a:lnTo>
                  <a:pt x="2059781" y="228600"/>
                </a:lnTo>
                <a:lnTo>
                  <a:pt x="2019300" y="254794"/>
                </a:lnTo>
                <a:lnTo>
                  <a:pt x="1985963" y="271463"/>
                </a:lnTo>
                <a:lnTo>
                  <a:pt x="1935956" y="288131"/>
                </a:lnTo>
                <a:lnTo>
                  <a:pt x="1871663" y="300038"/>
                </a:lnTo>
                <a:lnTo>
                  <a:pt x="1783556" y="300038"/>
                </a:lnTo>
                <a:lnTo>
                  <a:pt x="1488281" y="283369"/>
                </a:lnTo>
                <a:lnTo>
                  <a:pt x="1338263" y="273844"/>
                </a:lnTo>
                <a:lnTo>
                  <a:pt x="831056" y="2786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922DFCE-DBDD-304D-9C67-8079B89E624E}"/>
              </a:ext>
            </a:extLst>
          </p:cNvPr>
          <p:cNvGrpSpPr/>
          <p:nvPr/>
        </p:nvGrpSpPr>
        <p:grpSpPr>
          <a:xfrm>
            <a:off x="2787650" y="1524000"/>
            <a:ext cx="4125913" cy="4457700"/>
            <a:chOff x="2940050" y="1676400"/>
            <a:chExt cx="4125913" cy="4457700"/>
          </a:xfrm>
        </p:grpSpPr>
        <p:sp>
          <p:nvSpPr>
            <p:cNvPr id="16" name="Google Shape;90;p1">
              <a:extLst>
                <a:ext uri="{FF2B5EF4-FFF2-40B4-BE49-F238E27FC236}">
                  <a16:creationId xmlns:a16="http://schemas.microsoft.com/office/drawing/2014/main" id="{6E8AC812-3114-4E46-9499-864B84E1704E}"/>
                </a:ext>
              </a:extLst>
            </p:cNvPr>
            <p:cNvSpPr/>
            <p:nvPr/>
          </p:nvSpPr>
          <p:spPr>
            <a:xfrm>
              <a:off x="5141913" y="1782763"/>
              <a:ext cx="452437" cy="1562100"/>
            </a:xfrm>
            <a:custGeom>
              <a:avLst/>
              <a:gdLst/>
              <a:ahLst/>
              <a:cxnLst/>
              <a:rect l="l" t="t" r="r" b="b"/>
              <a:pathLst>
                <a:path w="452437" h="1562100" extrusionOk="0">
                  <a:moveTo>
                    <a:pt x="223837" y="833438"/>
                  </a:moveTo>
                  <a:lnTo>
                    <a:pt x="226219" y="388144"/>
                  </a:lnTo>
                  <a:lnTo>
                    <a:pt x="221456" y="319088"/>
                  </a:lnTo>
                  <a:lnTo>
                    <a:pt x="209550" y="257175"/>
                  </a:lnTo>
                  <a:lnTo>
                    <a:pt x="190500" y="207169"/>
                  </a:lnTo>
                  <a:lnTo>
                    <a:pt x="161925" y="166688"/>
                  </a:lnTo>
                  <a:lnTo>
                    <a:pt x="100012" y="107157"/>
                  </a:lnTo>
                  <a:lnTo>
                    <a:pt x="45244" y="73819"/>
                  </a:lnTo>
                  <a:lnTo>
                    <a:pt x="16669" y="54769"/>
                  </a:lnTo>
                  <a:lnTo>
                    <a:pt x="2381" y="33338"/>
                  </a:lnTo>
                  <a:lnTo>
                    <a:pt x="0" y="14288"/>
                  </a:lnTo>
                  <a:lnTo>
                    <a:pt x="7144" y="4763"/>
                  </a:lnTo>
                  <a:lnTo>
                    <a:pt x="26194" y="0"/>
                  </a:lnTo>
                  <a:lnTo>
                    <a:pt x="121444" y="14288"/>
                  </a:lnTo>
                  <a:lnTo>
                    <a:pt x="233362" y="45244"/>
                  </a:lnTo>
                  <a:lnTo>
                    <a:pt x="302419" y="73819"/>
                  </a:lnTo>
                  <a:lnTo>
                    <a:pt x="400050" y="138113"/>
                  </a:lnTo>
                  <a:lnTo>
                    <a:pt x="431006" y="283369"/>
                  </a:lnTo>
                  <a:lnTo>
                    <a:pt x="450056" y="673894"/>
                  </a:lnTo>
                  <a:lnTo>
                    <a:pt x="445294" y="869157"/>
                  </a:lnTo>
                  <a:lnTo>
                    <a:pt x="452437" y="1276350"/>
                  </a:lnTo>
                  <a:lnTo>
                    <a:pt x="442912" y="1440657"/>
                  </a:lnTo>
                  <a:lnTo>
                    <a:pt x="416719" y="1509713"/>
                  </a:lnTo>
                  <a:lnTo>
                    <a:pt x="404812" y="1540669"/>
                  </a:lnTo>
                  <a:lnTo>
                    <a:pt x="392906" y="1554957"/>
                  </a:lnTo>
                  <a:lnTo>
                    <a:pt x="383381" y="1562100"/>
                  </a:lnTo>
                  <a:lnTo>
                    <a:pt x="347662" y="1554957"/>
                  </a:lnTo>
                  <a:lnTo>
                    <a:pt x="302419" y="1519238"/>
                  </a:lnTo>
                  <a:lnTo>
                    <a:pt x="259556" y="1459707"/>
                  </a:lnTo>
                  <a:lnTo>
                    <a:pt x="209550" y="1345407"/>
                  </a:lnTo>
                  <a:lnTo>
                    <a:pt x="197644" y="1283494"/>
                  </a:lnTo>
                  <a:lnTo>
                    <a:pt x="202406" y="1197769"/>
                  </a:lnTo>
                  <a:lnTo>
                    <a:pt x="226219" y="1040607"/>
                  </a:lnTo>
                  <a:lnTo>
                    <a:pt x="223837" y="8334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91;p1">
              <a:extLst>
                <a:ext uri="{FF2B5EF4-FFF2-40B4-BE49-F238E27FC236}">
                  <a16:creationId xmlns:a16="http://schemas.microsoft.com/office/drawing/2014/main" id="{420CA639-2201-8842-BC43-9F45E8BB064A}"/>
                </a:ext>
              </a:extLst>
            </p:cNvPr>
            <p:cNvSpPr/>
            <p:nvPr/>
          </p:nvSpPr>
          <p:spPr>
            <a:xfrm>
              <a:off x="3827463" y="3582988"/>
              <a:ext cx="2200275" cy="377825"/>
            </a:xfrm>
            <a:custGeom>
              <a:avLst/>
              <a:gdLst/>
              <a:ahLst/>
              <a:cxnLst/>
              <a:rect l="l" t="t" r="r" b="b"/>
              <a:pathLst>
                <a:path w="2200275" h="376238" extrusionOk="0">
                  <a:moveTo>
                    <a:pt x="992981" y="290513"/>
                  </a:moveTo>
                  <a:lnTo>
                    <a:pt x="745331" y="311944"/>
                  </a:lnTo>
                  <a:lnTo>
                    <a:pt x="502444" y="354807"/>
                  </a:lnTo>
                  <a:lnTo>
                    <a:pt x="461962" y="364332"/>
                  </a:lnTo>
                  <a:lnTo>
                    <a:pt x="395287" y="376238"/>
                  </a:lnTo>
                  <a:lnTo>
                    <a:pt x="340519" y="376238"/>
                  </a:lnTo>
                  <a:lnTo>
                    <a:pt x="316706" y="373857"/>
                  </a:lnTo>
                  <a:lnTo>
                    <a:pt x="211931" y="326232"/>
                  </a:lnTo>
                  <a:lnTo>
                    <a:pt x="154781" y="292894"/>
                  </a:lnTo>
                  <a:lnTo>
                    <a:pt x="92869" y="242888"/>
                  </a:lnTo>
                  <a:lnTo>
                    <a:pt x="40481" y="188119"/>
                  </a:lnTo>
                  <a:lnTo>
                    <a:pt x="4762" y="130969"/>
                  </a:lnTo>
                  <a:lnTo>
                    <a:pt x="0" y="109538"/>
                  </a:lnTo>
                  <a:lnTo>
                    <a:pt x="2381" y="97632"/>
                  </a:lnTo>
                  <a:lnTo>
                    <a:pt x="7144" y="85725"/>
                  </a:lnTo>
                  <a:lnTo>
                    <a:pt x="16669" y="83344"/>
                  </a:lnTo>
                  <a:lnTo>
                    <a:pt x="35719" y="92869"/>
                  </a:lnTo>
                  <a:lnTo>
                    <a:pt x="130969" y="135732"/>
                  </a:lnTo>
                  <a:lnTo>
                    <a:pt x="209550" y="157163"/>
                  </a:lnTo>
                  <a:lnTo>
                    <a:pt x="278606" y="171450"/>
                  </a:lnTo>
                  <a:lnTo>
                    <a:pt x="352425" y="176213"/>
                  </a:lnTo>
                  <a:lnTo>
                    <a:pt x="450056" y="171450"/>
                  </a:lnTo>
                  <a:lnTo>
                    <a:pt x="933450" y="133350"/>
                  </a:lnTo>
                  <a:lnTo>
                    <a:pt x="1593056" y="66675"/>
                  </a:lnTo>
                  <a:lnTo>
                    <a:pt x="1619250" y="59532"/>
                  </a:lnTo>
                  <a:lnTo>
                    <a:pt x="1774031" y="2382"/>
                  </a:lnTo>
                  <a:lnTo>
                    <a:pt x="1788319" y="0"/>
                  </a:lnTo>
                  <a:lnTo>
                    <a:pt x="1871662" y="16669"/>
                  </a:lnTo>
                  <a:lnTo>
                    <a:pt x="2009775" y="57150"/>
                  </a:lnTo>
                  <a:lnTo>
                    <a:pt x="2164556" y="128588"/>
                  </a:lnTo>
                  <a:lnTo>
                    <a:pt x="2193131" y="152400"/>
                  </a:lnTo>
                  <a:lnTo>
                    <a:pt x="2200275" y="180975"/>
                  </a:lnTo>
                  <a:lnTo>
                    <a:pt x="2193131" y="211932"/>
                  </a:lnTo>
                  <a:lnTo>
                    <a:pt x="2174081" y="230982"/>
                  </a:lnTo>
                  <a:lnTo>
                    <a:pt x="2138362" y="240507"/>
                  </a:lnTo>
                  <a:lnTo>
                    <a:pt x="1512094" y="245269"/>
                  </a:lnTo>
                  <a:lnTo>
                    <a:pt x="1314450" y="266700"/>
                  </a:lnTo>
                  <a:lnTo>
                    <a:pt x="992981" y="29051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92;p1">
              <a:extLst>
                <a:ext uri="{FF2B5EF4-FFF2-40B4-BE49-F238E27FC236}">
                  <a16:creationId xmlns:a16="http://schemas.microsoft.com/office/drawing/2014/main" id="{FC375304-4F27-7242-A2C4-DF2AC932C58D}"/>
                </a:ext>
              </a:extLst>
            </p:cNvPr>
            <p:cNvSpPr/>
            <p:nvPr/>
          </p:nvSpPr>
          <p:spPr>
            <a:xfrm rot="-5400000">
              <a:off x="1058862" y="3700463"/>
              <a:ext cx="4181475" cy="419100"/>
            </a:xfrm>
            <a:custGeom>
              <a:avLst/>
              <a:gdLst/>
              <a:ahLst/>
              <a:cxnLst/>
              <a:rect l="l" t="t" r="r" b="b"/>
              <a:pathLst>
                <a:path w="4181086" h="418108" extrusionOk="0">
                  <a:moveTo>
                    <a:pt x="1852595" y="132571"/>
                  </a:moveTo>
                  <a:lnTo>
                    <a:pt x="2294498" y="152966"/>
                  </a:lnTo>
                  <a:lnTo>
                    <a:pt x="3004943" y="169963"/>
                  </a:lnTo>
                  <a:lnTo>
                    <a:pt x="3538626" y="173362"/>
                  </a:lnTo>
                  <a:lnTo>
                    <a:pt x="3868354" y="173362"/>
                  </a:lnTo>
                  <a:lnTo>
                    <a:pt x="3929541" y="156366"/>
                  </a:lnTo>
                  <a:lnTo>
                    <a:pt x="4034918" y="101977"/>
                  </a:lnTo>
                  <a:lnTo>
                    <a:pt x="4106302" y="44190"/>
                  </a:lnTo>
                  <a:lnTo>
                    <a:pt x="4130097" y="27194"/>
                  </a:lnTo>
                  <a:lnTo>
                    <a:pt x="4153892" y="20395"/>
                  </a:lnTo>
                  <a:lnTo>
                    <a:pt x="4174287" y="27194"/>
                  </a:lnTo>
                  <a:lnTo>
                    <a:pt x="4181086" y="40791"/>
                  </a:lnTo>
                  <a:lnTo>
                    <a:pt x="4126698" y="190358"/>
                  </a:lnTo>
                  <a:lnTo>
                    <a:pt x="4082507" y="285537"/>
                  </a:lnTo>
                  <a:lnTo>
                    <a:pt x="4041716" y="350123"/>
                  </a:lnTo>
                  <a:lnTo>
                    <a:pt x="3977130" y="418108"/>
                  </a:lnTo>
                  <a:lnTo>
                    <a:pt x="3827563" y="418108"/>
                  </a:lnTo>
                  <a:lnTo>
                    <a:pt x="3440048" y="414709"/>
                  </a:lnTo>
                  <a:lnTo>
                    <a:pt x="3283682" y="414709"/>
                  </a:lnTo>
                  <a:lnTo>
                    <a:pt x="2807786" y="397713"/>
                  </a:lnTo>
                  <a:lnTo>
                    <a:pt x="2627626" y="397713"/>
                  </a:lnTo>
                  <a:lnTo>
                    <a:pt x="1329110" y="336526"/>
                  </a:lnTo>
                  <a:lnTo>
                    <a:pt x="703646" y="305933"/>
                  </a:lnTo>
                  <a:lnTo>
                    <a:pt x="224351" y="282138"/>
                  </a:lnTo>
                  <a:lnTo>
                    <a:pt x="166564" y="275340"/>
                  </a:lnTo>
                  <a:lnTo>
                    <a:pt x="64586" y="237948"/>
                  </a:lnTo>
                  <a:lnTo>
                    <a:pt x="6799" y="197157"/>
                  </a:lnTo>
                  <a:lnTo>
                    <a:pt x="0" y="166563"/>
                  </a:lnTo>
                  <a:lnTo>
                    <a:pt x="23795" y="125772"/>
                  </a:lnTo>
                  <a:lnTo>
                    <a:pt x="67985" y="91780"/>
                  </a:lnTo>
                  <a:lnTo>
                    <a:pt x="237948" y="44190"/>
                  </a:lnTo>
                  <a:lnTo>
                    <a:pt x="438504" y="3399"/>
                  </a:lnTo>
                  <a:lnTo>
                    <a:pt x="598269" y="0"/>
                  </a:lnTo>
                  <a:lnTo>
                    <a:pt x="645859" y="6798"/>
                  </a:lnTo>
                  <a:lnTo>
                    <a:pt x="737639" y="23795"/>
                  </a:lnTo>
                  <a:lnTo>
                    <a:pt x="1118356" y="74783"/>
                  </a:lnTo>
                  <a:lnTo>
                    <a:pt x="1852595" y="13257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93;p1">
              <a:extLst>
                <a:ext uri="{FF2B5EF4-FFF2-40B4-BE49-F238E27FC236}">
                  <a16:creationId xmlns:a16="http://schemas.microsoft.com/office/drawing/2014/main" id="{823838C6-1F95-5844-832B-6870DA4FEF84}"/>
                </a:ext>
              </a:extLst>
            </p:cNvPr>
            <p:cNvSpPr/>
            <p:nvPr/>
          </p:nvSpPr>
          <p:spPr>
            <a:xfrm>
              <a:off x="3241675" y="1814513"/>
              <a:ext cx="1428750" cy="1528762"/>
            </a:xfrm>
            <a:custGeom>
              <a:avLst/>
              <a:gdLst/>
              <a:ahLst/>
              <a:cxnLst/>
              <a:rect l="l" t="t" r="r" b="b"/>
              <a:pathLst>
                <a:path w="1428750" h="1528762" extrusionOk="0">
                  <a:moveTo>
                    <a:pt x="423863" y="307181"/>
                  </a:moveTo>
                  <a:lnTo>
                    <a:pt x="114300" y="364331"/>
                  </a:lnTo>
                  <a:lnTo>
                    <a:pt x="66675" y="371475"/>
                  </a:lnTo>
                  <a:lnTo>
                    <a:pt x="0" y="214312"/>
                  </a:lnTo>
                  <a:lnTo>
                    <a:pt x="128588" y="209550"/>
                  </a:lnTo>
                  <a:lnTo>
                    <a:pt x="409575" y="169068"/>
                  </a:lnTo>
                  <a:lnTo>
                    <a:pt x="821532" y="102393"/>
                  </a:lnTo>
                  <a:lnTo>
                    <a:pt x="878682" y="90487"/>
                  </a:lnTo>
                  <a:lnTo>
                    <a:pt x="931069" y="78581"/>
                  </a:lnTo>
                  <a:lnTo>
                    <a:pt x="1050132" y="35718"/>
                  </a:lnTo>
                  <a:lnTo>
                    <a:pt x="1109663" y="7143"/>
                  </a:lnTo>
                  <a:lnTo>
                    <a:pt x="1123950" y="0"/>
                  </a:lnTo>
                  <a:lnTo>
                    <a:pt x="1138238" y="0"/>
                  </a:lnTo>
                  <a:lnTo>
                    <a:pt x="1209675" y="28575"/>
                  </a:lnTo>
                  <a:lnTo>
                    <a:pt x="1281113" y="78581"/>
                  </a:lnTo>
                  <a:lnTo>
                    <a:pt x="1369219" y="147637"/>
                  </a:lnTo>
                  <a:lnTo>
                    <a:pt x="1412082" y="202406"/>
                  </a:lnTo>
                  <a:lnTo>
                    <a:pt x="1423988" y="226218"/>
                  </a:lnTo>
                  <a:lnTo>
                    <a:pt x="1428750" y="266700"/>
                  </a:lnTo>
                  <a:lnTo>
                    <a:pt x="1428750" y="319087"/>
                  </a:lnTo>
                  <a:lnTo>
                    <a:pt x="1423988" y="345281"/>
                  </a:lnTo>
                  <a:lnTo>
                    <a:pt x="1397794" y="381000"/>
                  </a:lnTo>
                  <a:lnTo>
                    <a:pt x="1350169" y="440531"/>
                  </a:lnTo>
                  <a:lnTo>
                    <a:pt x="1340644" y="457200"/>
                  </a:lnTo>
                  <a:lnTo>
                    <a:pt x="1278732" y="940593"/>
                  </a:lnTo>
                  <a:lnTo>
                    <a:pt x="1235869" y="1233487"/>
                  </a:lnTo>
                  <a:lnTo>
                    <a:pt x="1223963" y="1314450"/>
                  </a:lnTo>
                  <a:lnTo>
                    <a:pt x="1176338" y="1431131"/>
                  </a:lnTo>
                  <a:lnTo>
                    <a:pt x="1147763" y="1476375"/>
                  </a:lnTo>
                  <a:lnTo>
                    <a:pt x="1109663" y="1514475"/>
                  </a:lnTo>
                  <a:lnTo>
                    <a:pt x="1090613" y="1528762"/>
                  </a:lnTo>
                  <a:lnTo>
                    <a:pt x="1071563" y="1528762"/>
                  </a:lnTo>
                  <a:lnTo>
                    <a:pt x="1040607" y="1519237"/>
                  </a:lnTo>
                  <a:lnTo>
                    <a:pt x="969169" y="1466850"/>
                  </a:lnTo>
                  <a:lnTo>
                    <a:pt x="1012032" y="1281112"/>
                  </a:lnTo>
                  <a:lnTo>
                    <a:pt x="1052513" y="835818"/>
                  </a:lnTo>
                  <a:lnTo>
                    <a:pt x="1059657" y="666750"/>
                  </a:lnTo>
                  <a:lnTo>
                    <a:pt x="1069182" y="576262"/>
                  </a:lnTo>
                  <a:lnTo>
                    <a:pt x="1081088" y="478631"/>
                  </a:lnTo>
                  <a:lnTo>
                    <a:pt x="1081088" y="342900"/>
                  </a:lnTo>
                  <a:lnTo>
                    <a:pt x="1073944" y="273843"/>
                  </a:lnTo>
                  <a:lnTo>
                    <a:pt x="1066800" y="257175"/>
                  </a:lnTo>
                  <a:lnTo>
                    <a:pt x="1052513" y="245268"/>
                  </a:lnTo>
                  <a:lnTo>
                    <a:pt x="1026319" y="233362"/>
                  </a:lnTo>
                  <a:lnTo>
                    <a:pt x="988219" y="223837"/>
                  </a:lnTo>
                  <a:lnTo>
                    <a:pt x="423863" y="3071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94;p1">
              <a:extLst>
                <a:ext uri="{FF2B5EF4-FFF2-40B4-BE49-F238E27FC236}">
                  <a16:creationId xmlns:a16="http://schemas.microsoft.com/office/drawing/2014/main" id="{255E25E1-B2D4-9E4E-8BDA-8441067A7825}"/>
                </a:ext>
              </a:extLst>
            </p:cNvPr>
            <p:cNvSpPr/>
            <p:nvPr/>
          </p:nvSpPr>
          <p:spPr>
            <a:xfrm>
              <a:off x="3262313" y="2420938"/>
              <a:ext cx="1081087" cy="301625"/>
            </a:xfrm>
            <a:custGeom>
              <a:avLst/>
              <a:gdLst/>
              <a:ahLst/>
              <a:cxnLst/>
              <a:rect l="l" t="t" r="r" b="b"/>
              <a:pathLst>
                <a:path w="1081087" h="300038" extrusionOk="0">
                  <a:moveTo>
                    <a:pt x="438150" y="261938"/>
                  </a:moveTo>
                  <a:lnTo>
                    <a:pt x="97631" y="292894"/>
                  </a:lnTo>
                  <a:lnTo>
                    <a:pt x="26193" y="300038"/>
                  </a:lnTo>
                  <a:lnTo>
                    <a:pt x="0" y="133350"/>
                  </a:lnTo>
                  <a:lnTo>
                    <a:pt x="92868" y="133350"/>
                  </a:lnTo>
                  <a:lnTo>
                    <a:pt x="333375" y="121444"/>
                  </a:lnTo>
                  <a:lnTo>
                    <a:pt x="421481" y="111919"/>
                  </a:lnTo>
                  <a:lnTo>
                    <a:pt x="514350" y="92869"/>
                  </a:lnTo>
                  <a:lnTo>
                    <a:pt x="673893" y="57150"/>
                  </a:lnTo>
                  <a:lnTo>
                    <a:pt x="797718" y="28575"/>
                  </a:lnTo>
                  <a:lnTo>
                    <a:pt x="873918" y="9525"/>
                  </a:lnTo>
                  <a:lnTo>
                    <a:pt x="909637" y="0"/>
                  </a:lnTo>
                  <a:lnTo>
                    <a:pt x="938212" y="0"/>
                  </a:lnTo>
                  <a:lnTo>
                    <a:pt x="978693" y="11907"/>
                  </a:lnTo>
                  <a:lnTo>
                    <a:pt x="1069181" y="83344"/>
                  </a:lnTo>
                  <a:lnTo>
                    <a:pt x="1081087" y="216694"/>
                  </a:lnTo>
                  <a:lnTo>
                    <a:pt x="947737" y="223838"/>
                  </a:lnTo>
                  <a:lnTo>
                    <a:pt x="438150" y="2619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95;p1">
              <a:extLst>
                <a:ext uri="{FF2B5EF4-FFF2-40B4-BE49-F238E27FC236}">
                  <a16:creationId xmlns:a16="http://schemas.microsoft.com/office/drawing/2014/main" id="{AF625328-2115-3640-B4FF-F4A46BE33D40}"/>
                </a:ext>
              </a:extLst>
            </p:cNvPr>
            <p:cNvSpPr/>
            <p:nvPr/>
          </p:nvSpPr>
          <p:spPr>
            <a:xfrm>
              <a:off x="3243263" y="3086100"/>
              <a:ext cx="1055687" cy="255588"/>
            </a:xfrm>
            <a:custGeom>
              <a:avLst/>
              <a:gdLst/>
              <a:ahLst/>
              <a:cxnLst/>
              <a:rect l="l" t="t" r="r" b="b"/>
              <a:pathLst>
                <a:path w="1054893" h="254794" extrusionOk="0">
                  <a:moveTo>
                    <a:pt x="385762" y="219075"/>
                  </a:moveTo>
                  <a:lnTo>
                    <a:pt x="95250" y="247650"/>
                  </a:lnTo>
                  <a:lnTo>
                    <a:pt x="26193" y="254794"/>
                  </a:lnTo>
                  <a:lnTo>
                    <a:pt x="0" y="104775"/>
                  </a:lnTo>
                  <a:lnTo>
                    <a:pt x="100012" y="100013"/>
                  </a:lnTo>
                  <a:lnTo>
                    <a:pt x="481012" y="71438"/>
                  </a:lnTo>
                  <a:lnTo>
                    <a:pt x="792956" y="33338"/>
                  </a:lnTo>
                  <a:lnTo>
                    <a:pt x="1028700" y="0"/>
                  </a:lnTo>
                  <a:lnTo>
                    <a:pt x="1054893" y="204788"/>
                  </a:lnTo>
                  <a:lnTo>
                    <a:pt x="919162" y="188119"/>
                  </a:lnTo>
                  <a:lnTo>
                    <a:pt x="807243" y="197644"/>
                  </a:lnTo>
                  <a:lnTo>
                    <a:pt x="385762" y="2190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96;p1">
              <a:extLst>
                <a:ext uri="{FF2B5EF4-FFF2-40B4-BE49-F238E27FC236}">
                  <a16:creationId xmlns:a16="http://schemas.microsoft.com/office/drawing/2014/main" id="{0334CB7C-0F74-1646-A5B6-BE48C809D45B}"/>
                </a:ext>
              </a:extLst>
            </p:cNvPr>
            <p:cNvSpPr/>
            <p:nvPr/>
          </p:nvSpPr>
          <p:spPr>
            <a:xfrm rot="-5400000">
              <a:off x="4033838" y="3101975"/>
              <a:ext cx="4457700" cy="1606550"/>
            </a:xfrm>
            <a:custGeom>
              <a:avLst/>
              <a:gdLst/>
              <a:ahLst/>
              <a:cxnLst/>
              <a:rect l="l" t="t" r="r" b="b"/>
              <a:pathLst>
                <a:path w="4458615" h="1605687" extrusionOk="0">
                  <a:moveTo>
                    <a:pt x="1298448" y="1543508"/>
                  </a:moveTo>
                  <a:lnTo>
                    <a:pt x="709575" y="1572768"/>
                  </a:lnTo>
                  <a:lnTo>
                    <a:pt x="519379" y="1583741"/>
                  </a:lnTo>
                  <a:lnTo>
                    <a:pt x="453543" y="1591056"/>
                  </a:lnTo>
                  <a:lnTo>
                    <a:pt x="340157" y="1572768"/>
                  </a:lnTo>
                  <a:lnTo>
                    <a:pt x="153619" y="1514247"/>
                  </a:lnTo>
                  <a:lnTo>
                    <a:pt x="62179" y="1470356"/>
                  </a:lnTo>
                  <a:lnTo>
                    <a:pt x="21946" y="1437437"/>
                  </a:lnTo>
                  <a:lnTo>
                    <a:pt x="7315" y="1408176"/>
                  </a:lnTo>
                  <a:lnTo>
                    <a:pt x="0" y="1378916"/>
                  </a:lnTo>
                  <a:lnTo>
                    <a:pt x="18288" y="1342340"/>
                  </a:lnTo>
                  <a:lnTo>
                    <a:pt x="87783" y="1298448"/>
                  </a:lnTo>
                  <a:lnTo>
                    <a:pt x="160935" y="1258215"/>
                  </a:lnTo>
                  <a:lnTo>
                    <a:pt x="541325" y="1265530"/>
                  </a:lnTo>
                  <a:lnTo>
                    <a:pt x="570586" y="1276503"/>
                  </a:lnTo>
                  <a:lnTo>
                    <a:pt x="607162" y="1291133"/>
                  </a:lnTo>
                  <a:lnTo>
                    <a:pt x="658368" y="1305764"/>
                  </a:lnTo>
                  <a:lnTo>
                    <a:pt x="735178" y="1316736"/>
                  </a:lnTo>
                  <a:lnTo>
                    <a:pt x="1144829" y="1316736"/>
                  </a:lnTo>
                  <a:lnTo>
                    <a:pt x="1905610" y="1305764"/>
                  </a:lnTo>
                  <a:lnTo>
                    <a:pt x="2681021" y="1298448"/>
                  </a:lnTo>
                  <a:lnTo>
                    <a:pt x="3035808" y="1287476"/>
                  </a:lnTo>
                  <a:lnTo>
                    <a:pt x="3222346" y="1294791"/>
                  </a:lnTo>
                  <a:lnTo>
                    <a:pt x="3631997" y="1291133"/>
                  </a:lnTo>
                  <a:lnTo>
                    <a:pt x="4096512" y="1291133"/>
                  </a:lnTo>
                  <a:lnTo>
                    <a:pt x="4166007" y="1287476"/>
                  </a:lnTo>
                  <a:lnTo>
                    <a:pt x="4202583" y="1276503"/>
                  </a:lnTo>
                  <a:lnTo>
                    <a:pt x="4224528" y="1250900"/>
                  </a:lnTo>
                  <a:lnTo>
                    <a:pt x="4228186" y="1228954"/>
                  </a:lnTo>
                  <a:lnTo>
                    <a:pt x="4228186" y="1196036"/>
                  </a:lnTo>
                  <a:lnTo>
                    <a:pt x="4162349" y="801015"/>
                  </a:lnTo>
                  <a:lnTo>
                    <a:pt x="4122115" y="526695"/>
                  </a:lnTo>
                  <a:lnTo>
                    <a:pt x="4059936" y="54864"/>
                  </a:lnTo>
                  <a:lnTo>
                    <a:pt x="4209898" y="0"/>
                  </a:lnTo>
                  <a:lnTo>
                    <a:pt x="4217213" y="109728"/>
                  </a:lnTo>
                  <a:lnTo>
                    <a:pt x="4242816" y="329184"/>
                  </a:lnTo>
                  <a:lnTo>
                    <a:pt x="4290365" y="618135"/>
                  </a:lnTo>
                  <a:lnTo>
                    <a:pt x="4341571" y="921716"/>
                  </a:lnTo>
                  <a:lnTo>
                    <a:pt x="4400093" y="1192378"/>
                  </a:lnTo>
                  <a:lnTo>
                    <a:pt x="4414723" y="1214324"/>
                  </a:lnTo>
                  <a:lnTo>
                    <a:pt x="4440327" y="1243584"/>
                  </a:lnTo>
                  <a:lnTo>
                    <a:pt x="4458615" y="1283818"/>
                  </a:lnTo>
                  <a:lnTo>
                    <a:pt x="4458615" y="1320394"/>
                  </a:lnTo>
                  <a:lnTo>
                    <a:pt x="4443984" y="1356970"/>
                  </a:lnTo>
                  <a:lnTo>
                    <a:pt x="4290365" y="1576426"/>
                  </a:lnTo>
                  <a:lnTo>
                    <a:pt x="4261104" y="1605687"/>
                  </a:lnTo>
                  <a:lnTo>
                    <a:pt x="4231843" y="1602029"/>
                  </a:lnTo>
                  <a:lnTo>
                    <a:pt x="4089197" y="1565453"/>
                  </a:lnTo>
                  <a:lnTo>
                    <a:pt x="4001415" y="1547165"/>
                  </a:lnTo>
                  <a:lnTo>
                    <a:pt x="3686861" y="1506932"/>
                  </a:lnTo>
                  <a:lnTo>
                    <a:pt x="3390595" y="1492301"/>
                  </a:lnTo>
                  <a:lnTo>
                    <a:pt x="2673706" y="1495959"/>
                  </a:lnTo>
                  <a:lnTo>
                    <a:pt x="1832458" y="1521562"/>
                  </a:lnTo>
                  <a:lnTo>
                    <a:pt x="1298448" y="154350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97;p1">
              <a:extLst>
                <a:ext uri="{FF2B5EF4-FFF2-40B4-BE49-F238E27FC236}">
                  <a16:creationId xmlns:a16="http://schemas.microsoft.com/office/drawing/2014/main" id="{0726F572-716A-5242-9C1F-6413EB8D8202}"/>
                </a:ext>
              </a:extLst>
            </p:cNvPr>
            <p:cNvSpPr/>
            <p:nvPr/>
          </p:nvSpPr>
          <p:spPr>
            <a:xfrm rot="-5400000">
              <a:off x="6155532" y="5361781"/>
              <a:ext cx="538162" cy="739775"/>
            </a:xfrm>
            <a:custGeom>
              <a:avLst/>
              <a:gdLst/>
              <a:ahLst/>
              <a:cxnLst/>
              <a:rect l="l" t="t" r="r" b="b"/>
              <a:pathLst>
                <a:path w="538162" h="740569" extrusionOk="0">
                  <a:moveTo>
                    <a:pt x="302418" y="316706"/>
                  </a:moveTo>
                  <a:lnTo>
                    <a:pt x="209550" y="464344"/>
                  </a:lnTo>
                  <a:lnTo>
                    <a:pt x="123825" y="569119"/>
                  </a:lnTo>
                  <a:lnTo>
                    <a:pt x="28575" y="666750"/>
                  </a:lnTo>
                  <a:lnTo>
                    <a:pt x="0" y="690562"/>
                  </a:lnTo>
                  <a:lnTo>
                    <a:pt x="321468" y="740569"/>
                  </a:lnTo>
                  <a:lnTo>
                    <a:pt x="404812" y="671512"/>
                  </a:lnTo>
                  <a:lnTo>
                    <a:pt x="390525" y="642937"/>
                  </a:lnTo>
                  <a:lnTo>
                    <a:pt x="388143" y="614362"/>
                  </a:lnTo>
                  <a:lnTo>
                    <a:pt x="404812" y="490537"/>
                  </a:lnTo>
                  <a:lnTo>
                    <a:pt x="445293" y="350044"/>
                  </a:lnTo>
                  <a:lnTo>
                    <a:pt x="500062" y="171450"/>
                  </a:lnTo>
                  <a:lnTo>
                    <a:pt x="535781" y="45244"/>
                  </a:lnTo>
                  <a:lnTo>
                    <a:pt x="538162" y="19050"/>
                  </a:lnTo>
                  <a:lnTo>
                    <a:pt x="531018" y="2381"/>
                  </a:lnTo>
                  <a:lnTo>
                    <a:pt x="509587" y="0"/>
                  </a:lnTo>
                  <a:lnTo>
                    <a:pt x="483393" y="9525"/>
                  </a:lnTo>
                  <a:lnTo>
                    <a:pt x="461962" y="40481"/>
                  </a:lnTo>
                  <a:lnTo>
                    <a:pt x="302418" y="3167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98;p1">
              <a:extLst>
                <a:ext uri="{FF2B5EF4-FFF2-40B4-BE49-F238E27FC236}">
                  <a16:creationId xmlns:a16="http://schemas.microsoft.com/office/drawing/2014/main" id="{560B100C-7624-694D-9B4F-51D273F18B6A}"/>
                </a:ext>
              </a:extLst>
            </p:cNvPr>
            <p:cNvSpPr/>
            <p:nvPr/>
          </p:nvSpPr>
          <p:spPr>
            <a:xfrm>
              <a:off x="5510213" y="2312988"/>
              <a:ext cx="1312862" cy="336550"/>
            </a:xfrm>
            <a:custGeom>
              <a:avLst/>
              <a:gdLst/>
              <a:ahLst/>
              <a:cxnLst/>
              <a:rect l="l" t="t" r="r" b="b"/>
              <a:pathLst>
                <a:path w="1312068" h="338137" extrusionOk="0">
                  <a:moveTo>
                    <a:pt x="528637" y="283369"/>
                  </a:moveTo>
                  <a:lnTo>
                    <a:pt x="35718" y="338137"/>
                  </a:lnTo>
                  <a:lnTo>
                    <a:pt x="0" y="154781"/>
                  </a:lnTo>
                  <a:lnTo>
                    <a:pt x="152400" y="145256"/>
                  </a:lnTo>
                  <a:lnTo>
                    <a:pt x="373856" y="123825"/>
                  </a:lnTo>
                  <a:lnTo>
                    <a:pt x="578643" y="92869"/>
                  </a:lnTo>
                  <a:lnTo>
                    <a:pt x="661987" y="71437"/>
                  </a:lnTo>
                  <a:lnTo>
                    <a:pt x="790575" y="28575"/>
                  </a:lnTo>
                  <a:lnTo>
                    <a:pt x="852487" y="0"/>
                  </a:lnTo>
                  <a:lnTo>
                    <a:pt x="878681" y="0"/>
                  </a:lnTo>
                  <a:lnTo>
                    <a:pt x="940593" y="4762"/>
                  </a:lnTo>
                  <a:lnTo>
                    <a:pt x="1050131" y="23812"/>
                  </a:lnTo>
                  <a:lnTo>
                    <a:pt x="1128712" y="47625"/>
                  </a:lnTo>
                  <a:lnTo>
                    <a:pt x="1200150" y="78581"/>
                  </a:lnTo>
                  <a:lnTo>
                    <a:pt x="1293018" y="135731"/>
                  </a:lnTo>
                  <a:lnTo>
                    <a:pt x="1312068" y="200025"/>
                  </a:lnTo>
                  <a:lnTo>
                    <a:pt x="1223962" y="200025"/>
                  </a:lnTo>
                  <a:lnTo>
                    <a:pt x="528637" y="28336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99;p1">
              <a:extLst>
                <a:ext uri="{FF2B5EF4-FFF2-40B4-BE49-F238E27FC236}">
                  <a16:creationId xmlns:a16="http://schemas.microsoft.com/office/drawing/2014/main" id="{EDE3C968-09F2-6541-BDA7-D98F5A21A707}"/>
                </a:ext>
              </a:extLst>
            </p:cNvPr>
            <p:cNvSpPr/>
            <p:nvPr/>
          </p:nvSpPr>
          <p:spPr>
            <a:xfrm>
              <a:off x="5503863" y="2897188"/>
              <a:ext cx="1368425" cy="333375"/>
            </a:xfrm>
            <a:custGeom>
              <a:avLst/>
              <a:gdLst/>
              <a:ahLst/>
              <a:cxnLst/>
              <a:rect l="l" t="t" r="r" b="b"/>
              <a:pathLst>
                <a:path w="1369219" h="333375" extrusionOk="0">
                  <a:moveTo>
                    <a:pt x="569119" y="276225"/>
                  </a:moveTo>
                  <a:lnTo>
                    <a:pt x="42862" y="333375"/>
                  </a:lnTo>
                  <a:lnTo>
                    <a:pt x="0" y="171450"/>
                  </a:lnTo>
                  <a:lnTo>
                    <a:pt x="166687" y="164307"/>
                  </a:lnTo>
                  <a:lnTo>
                    <a:pt x="435769" y="135732"/>
                  </a:lnTo>
                  <a:lnTo>
                    <a:pt x="709612" y="104775"/>
                  </a:lnTo>
                  <a:lnTo>
                    <a:pt x="866775" y="83344"/>
                  </a:lnTo>
                  <a:lnTo>
                    <a:pt x="1243012" y="16669"/>
                  </a:lnTo>
                  <a:lnTo>
                    <a:pt x="1297781" y="0"/>
                  </a:lnTo>
                  <a:lnTo>
                    <a:pt x="1369219" y="228600"/>
                  </a:lnTo>
                  <a:lnTo>
                    <a:pt x="1235869" y="211932"/>
                  </a:lnTo>
                  <a:lnTo>
                    <a:pt x="569119" y="2762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00;p1">
              <a:extLst>
                <a:ext uri="{FF2B5EF4-FFF2-40B4-BE49-F238E27FC236}">
                  <a16:creationId xmlns:a16="http://schemas.microsoft.com/office/drawing/2014/main" id="{F5909597-10AD-DD48-BAF8-213D8CFDF778}"/>
                </a:ext>
              </a:extLst>
            </p:cNvPr>
            <p:cNvSpPr/>
            <p:nvPr/>
          </p:nvSpPr>
          <p:spPr>
            <a:xfrm>
              <a:off x="3495675" y="4367213"/>
              <a:ext cx="2803525" cy="419100"/>
            </a:xfrm>
            <a:custGeom>
              <a:avLst/>
              <a:gdLst/>
              <a:ahLst/>
              <a:cxnLst/>
              <a:rect l="l" t="t" r="r" b="b"/>
              <a:pathLst>
                <a:path w="2802731" h="419100" extrusionOk="0">
                  <a:moveTo>
                    <a:pt x="1428750" y="271462"/>
                  </a:moveTo>
                  <a:lnTo>
                    <a:pt x="1092994" y="309562"/>
                  </a:lnTo>
                  <a:lnTo>
                    <a:pt x="873919" y="354806"/>
                  </a:lnTo>
                  <a:lnTo>
                    <a:pt x="795338" y="361950"/>
                  </a:lnTo>
                  <a:lnTo>
                    <a:pt x="731044" y="373856"/>
                  </a:lnTo>
                  <a:lnTo>
                    <a:pt x="657225" y="400050"/>
                  </a:lnTo>
                  <a:lnTo>
                    <a:pt x="583406" y="414337"/>
                  </a:lnTo>
                  <a:lnTo>
                    <a:pt x="535781" y="419100"/>
                  </a:lnTo>
                  <a:lnTo>
                    <a:pt x="497681" y="416718"/>
                  </a:lnTo>
                  <a:lnTo>
                    <a:pt x="454819" y="407193"/>
                  </a:lnTo>
                  <a:lnTo>
                    <a:pt x="219075" y="290512"/>
                  </a:lnTo>
                  <a:lnTo>
                    <a:pt x="161925" y="250031"/>
                  </a:lnTo>
                  <a:lnTo>
                    <a:pt x="97631" y="195262"/>
                  </a:lnTo>
                  <a:lnTo>
                    <a:pt x="35719" y="130968"/>
                  </a:lnTo>
                  <a:lnTo>
                    <a:pt x="2381" y="76200"/>
                  </a:lnTo>
                  <a:lnTo>
                    <a:pt x="0" y="50006"/>
                  </a:lnTo>
                  <a:lnTo>
                    <a:pt x="0" y="35718"/>
                  </a:lnTo>
                  <a:lnTo>
                    <a:pt x="9525" y="26193"/>
                  </a:lnTo>
                  <a:lnTo>
                    <a:pt x="23813" y="21431"/>
                  </a:lnTo>
                  <a:lnTo>
                    <a:pt x="59531" y="30956"/>
                  </a:lnTo>
                  <a:lnTo>
                    <a:pt x="121444" y="83343"/>
                  </a:lnTo>
                  <a:lnTo>
                    <a:pt x="197644" y="128587"/>
                  </a:lnTo>
                  <a:lnTo>
                    <a:pt x="288131" y="166687"/>
                  </a:lnTo>
                  <a:lnTo>
                    <a:pt x="404813" y="192881"/>
                  </a:lnTo>
                  <a:lnTo>
                    <a:pt x="485775" y="200025"/>
                  </a:lnTo>
                  <a:lnTo>
                    <a:pt x="888206" y="180975"/>
                  </a:lnTo>
                  <a:lnTo>
                    <a:pt x="1119188" y="150018"/>
                  </a:lnTo>
                  <a:lnTo>
                    <a:pt x="1728788" y="85725"/>
                  </a:lnTo>
                  <a:lnTo>
                    <a:pt x="1916906" y="61912"/>
                  </a:lnTo>
                  <a:lnTo>
                    <a:pt x="2076450" y="57150"/>
                  </a:lnTo>
                  <a:lnTo>
                    <a:pt x="2185988" y="50006"/>
                  </a:lnTo>
                  <a:lnTo>
                    <a:pt x="2245519" y="35718"/>
                  </a:lnTo>
                  <a:lnTo>
                    <a:pt x="2378869" y="0"/>
                  </a:lnTo>
                  <a:lnTo>
                    <a:pt x="2426494" y="0"/>
                  </a:lnTo>
                  <a:lnTo>
                    <a:pt x="2531269" y="14287"/>
                  </a:lnTo>
                  <a:lnTo>
                    <a:pt x="2671763" y="69056"/>
                  </a:lnTo>
                  <a:lnTo>
                    <a:pt x="2750344" y="114300"/>
                  </a:lnTo>
                  <a:lnTo>
                    <a:pt x="2783681" y="150018"/>
                  </a:lnTo>
                  <a:lnTo>
                    <a:pt x="2802731" y="195262"/>
                  </a:lnTo>
                  <a:lnTo>
                    <a:pt x="2797969" y="226218"/>
                  </a:lnTo>
                  <a:lnTo>
                    <a:pt x="2771775" y="250031"/>
                  </a:lnTo>
                  <a:lnTo>
                    <a:pt x="2731294" y="261937"/>
                  </a:lnTo>
                  <a:lnTo>
                    <a:pt x="2647950" y="252412"/>
                  </a:lnTo>
                  <a:lnTo>
                    <a:pt x="2378869" y="223837"/>
                  </a:lnTo>
                  <a:lnTo>
                    <a:pt x="1916906" y="216693"/>
                  </a:lnTo>
                  <a:lnTo>
                    <a:pt x="1724025" y="238125"/>
                  </a:lnTo>
                  <a:lnTo>
                    <a:pt x="1428750" y="2714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01;p1">
              <a:extLst>
                <a:ext uri="{FF2B5EF4-FFF2-40B4-BE49-F238E27FC236}">
                  <a16:creationId xmlns:a16="http://schemas.microsoft.com/office/drawing/2014/main" id="{B8888D95-76EB-FA47-A533-5C6A31A0BBE8}"/>
                </a:ext>
              </a:extLst>
            </p:cNvPr>
            <p:cNvSpPr/>
            <p:nvPr/>
          </p:nvSpPr>
          <p:spPr>
            <a:xfrm rot="-5400000">
              <a:off x="3171031" y="4433094"/>
              <a:ext cx="2084388" cy="933450"/>
            </a:xfrm>
            <a:custGeom>
              <a:avLst/>
              <a:gdLst/>
              <a:ahLst/>
              <a:cxnLst/>
              <a:rect l="l" t="t" r="r" b="b"/>
              <a:pathLst>
                <a:path w="2083594" h="933450" extrusionOk="0">
                  <a:moveTo>
                    <a:pt x="812006" y="526256"/>
                  </a:moveTo>
                  <a:lnTo>
                    <a:pt x="931069" y="576262"/>
                  </a:lnTo>
                  <a:lnTo>
                    <a:pt x="983456" y="592931"/>
                  </a:lnTo>
                  <a:lnTo>
                    <a:pt x="1066800" y="614362"/>
                  </a:lnTo>
                  <a:lnTo>
                    <a:pt x="1231106" y="638175"/>
                  </a:lnTo>
                  <a:lnTo>
                    <a:pt x="1381125" y="638175"/>
                  </a:lnTo>
                  <a:lnTo>
                    <a:pt x="1435894" y="645318"/>
                  </a:lnTo>
                  <a:lnTo>
                    <a:pt x="1616869" y="657225"/>
                  </a:lnTo>
                  <a:lnTo>
                    <a:pt x="1824037" y="659606"/>
                  </a:lnTo>
                  <a:lnTo>
                    <a:pt x="1874044" y="657225"/>
                  </a:lnTo>
                  <a:lnTo>
                    <a:pt x="1914525" y="650081"/>
                  </a:lnTo>
                  <a:lnTo>
                    <a:pt x="1969294" y="621506"/>
                  </a:lnTo>
                  <a:lnTo>
                    <a:pt x="2033587" y="564356"/>
                  </a:lnTo>
                  <a:lnTo>
                    <a:pt x="2083594" y="692943"/>
                  </a:lnTo>
                  <a:lnTo>
                    <a:pt x="2052637" y="804862"/>
                  </a:lnTo>
                  <a:lnTo>
                    <a:pt x="2023254" y="848479"/>
                  </a:lnTo>
                  <a:cubicBezTo>
                    <a:pt x="2007648" y="864896"/>
                    <a:pt x="1991286" y="878936"/>
                    <a:pt x="1976437" y="897731"/>
                  </a:cubicBezTo>
                  <a:lnTo>
                    <a:pt x="1957387" y="921543"/>
                  </a:lnTo>
                  <a:lnTo>
                    <a:pt x="1935956" y="933450"/>
                  </a:lnTo>
                  <a:lnTo>
                    <a:pt x="1890712" y="933450"/>
                  </a:lnTo>
                  <a:lnTo>
                    <a:pt x="1852612" y="914400"/>
                  </a:lnTo>
                  <a:lnTo>
                    <a:pt x="1809750" y="885825"/>
                  </a:lnTo>
                  <a:lnTo>
                    <a:pt x="1754981" y="862012"/>
                  </a:lnTo>
                  <a:lnTo>
                    <a:pt x="1414462" y="859631"/>
                  </a:lnTo>
                  <a:lnTo>
                    <a:pt x="1262062" y="835818"/>
                  </a:lnTo>
                  <a:lnTo>
                    <a:pt x="1078706" y="814387"/>
                  </a:lnTo>
                  <a:lnTo>
                    <a:pt x="942975" y="783431"/>
                  </a:lnTo>
                  <a:lnTo>
                    <a:pt x="823912" y="745331"/>
                  </a:lnTo>
                  <a:lnTo>
                    <a:pt x="709612" y="695325"/>
                  </a:lnTo>
                  <a:lnTo>
                    <a:pt x="581025" y="621506"/>
                  </a:lnTo>
                  <a:lnTo>
                    <a:pt x="454819" y="531018"/>
                  </a:lnTo>
                  <a:lnTo>
                    <a:pt x="326231" y="428625"/>
                  </a:lnTo>
                  <a:lnTo>
                    <a:pt x="238125" y="342900"/>
                  </a:lnTo>
                  <a:lnTo>
                    <a:pt x="126206" y="216693"/>
                  </a:lnTo>
                  <a:lnTo>
                    <a:pt x="42862" y="111918"/>
                  </a:lnTo>
                  <a:lnTo>
                    <a:pt x="9525" y="54768"/>
                  </a:lnTo>
                  <a:lnTo>
                    <a:pt x="0" y="21431"/>
                  </a:lnTo>
                  <a:lnTo>
                    <a:pt x="4762" y="2381"/>
                  </a:lnTo>
                  <a:lnTo>
                    <a:pt x="26194" y="0"/>
                  </a:lnTo>
                  <a:lnTo>
                    <a:pt x="59531" y="9525"/>
                  </a:lnTo>
                  <a:lnTo>
                    <a:pt x="90487" y="33337"/>
                  </a:lnTo>
                  <a:lnTo>
                    <a:pt x="307181" y="223837"/>
                  </a:lnTo>
                  <a:lnTo>
                    <a:pt x="431006" y="314325"/>
                  </a:lnTo>
                  <a:lnTo>
                    <a:pt x="552450" y="395287"/>
                  </a:lnTo>
                  <a:lnTo>
                    <a:pt x="812006" y="5262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02;p1">
              <a:extLst>
                <a:ext uri="{FF2B5EF4-FFF2-40B4-BE49-F238E27FC236}">
                  <a16:creationId xmlns:a16="http://schemas.microsoft.com/office/drawing/2014/main" id="{A41716CC-8D2F-1F40-B37B-7D765B15CDA6}"/>
                </a:ext>
              </a:extLst>
            </p:cNvPr>
            <p:cNvSpPr/>
            <p:nvPr/>
          </p:nvSpPr>
          <p:spPr>
            <a:xfrm rot="-5400000">
              <a:off x="4202907" y="4699794"/>
              <a:ext cx="2159000" cy="300037"/>
            </a:xfrm>
            <a:custGeom>
              <a:avLst/>
              <a:gdLst/>
              <a:ahLst/>
              <a:cxnLst/>
              <a:rect l="l" t="t" r="r" b="b"/>
              <a:pathLst>
                <a:path w="2159794" h="300038" extrusionOk="0">
                  <a:moveTo>
                    <a:pt x="831056" y="278606"/>
                  </a:moveTo>
                  <a:lnTo>
                    <a:pt x="150019" y="283369"/>
                  </a:lnTo>
                  <a:lnTo>
                    <a:pt x="111919" y="276225"/>
                  </a:lnTo>
                  <a:lnTo>
                    <a:pt x="30956" y="245269"/>
                  </a:lnTo>
                  <a:lnTo>
                    <a:pt x="11906" y="228600"/>
                  </a:lnTo>
                  <a:lnTo>
                    <a:pt x="2381" y="204788"/>
                  </a:lnTo>
                  <a:lnTo>
                    <a:pt x="0" y="180975"/>
                  </a:lnTo>
                  <a:lnTo>
                    <a:pt x="4763" y="161925"/>
                  </a:lnTo>
                  <a:lnTo>
                    <a:pt x="30956" y="138113"/>
                  </a:lnTo>
                  <a:lnTo>
                    <a:pt x="116681" y="97631"/>
                  </a:lnTo>
                  <a:lnTo>
                    <a:pt x="207169" y="61913"/>
                  </a:lnTo>
                  <a:lnTo>
                    <a:pt x="235744" y="52388"/>
                  </a:lnTo>
                  <a:lnTo>
                    <a:pt x="276225" y="50006"/>
                  </a:lnTo>
                  <a:lnTo>
                    <a:pt x="307181" y="50006"/>
                  </a:lnTo>
                  <a:lnTo>
                    <a:pt x="338138" y="59531"/>
                  </a:lnTo>
                  <a:lnTo>
                    <a:pt x="421481" y="83344"/>
                  </a:lnTo>
                  <a:lnTo>
                    <a:pt x="471488" y="92869"/>
                  </a:lnTo>
                  <a:lnTo>
                    <a:pt x="545306" y="100013"/>
                  </a:lnTo>
                  <a:lnTo>
                    <a:pt x="1319213" y="100013"/>
                  </a:lnTo>
                  <a:lnTo>
                    <a:pt x="1490663" y="100013"/>
                  </a:lnTo>
                  <a:lnTo>
                    <a:pt x="1835944" y="97631"/>
                  </a:lnTo>
                  <a:lnTo>
                    <a:pt x="1869281" y="95250"/>
                  </a:lnTo>
                  <a:lnTo>
                    <a:pt x="1957388" y="66675"/>
                  </a:lnTo>
                  <a:lnTo>
                    <a:pt x="2097881" y="0"/>
                  </a:lnTo>
                  <a:lnTo>
                    <a:pt x="2159794" y="88106"/>
                  </a:lnTo>
                  <a:lnTo>
                    <a:pt x="2105025" y="183356"/>
                  </a:lnTo>
                  <a:lnTo>
                    <a:pt x="2059781" y="228600"/>
                  </a:lnTo>
                  <a:lnTo>
                    <a:pt x="2019300" y="254794"/>
                  </a:lnTo>
                  <a:lnTo>
                    <a:pt x="1985963" y="271463"/>
                  </a:lnTo>
                  <a:lnTo>
                    <a:pt x="1935956" y="288131"/>
                  </a:lnTo>
                  <a:lnTo>
                    <a:pt x="1871663" y="300038"/>
                  </a:lnTo>
                  <a:lnTo>
                    <a:pt x="1783556" y="300038"/>
                  </a:lnTo>
                  <a:lnTo>
                    <a:pt x="1488281" y="283369"/>
                  </a:lnTo>
                  <a:lnTo>
                    <a:pt x="1338263" y="273844"/>
                  </a:lnTo>
                  <a:lnTo>
                    <a:pt x="831056" y="2786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" name="Google Shape;107;p2">
            <a:extLst>
              <a:ext uri="{FF2B5EF4-FFF2-40B4-BE49-F238E27FC236}">
                <a16:creationId xmlns:a16="http://schemas.microsoft.com/office/drawing/2014/main" id="{29014B4B-00A3-FA47-80DA-16A39553970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7649" y="1524000"/>
            <a:ext cx="4127500" cy="44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2998" y="1464845"/>
            <a:ext cx="4127500" cy="445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" name="Google Shape;3297;p299"/>
          <p:cNvSpPr txBox="1"/>
          <p:nvPr/>
        </p:nvSpPr>
        <p:spPr>
          <a:xfrm>
            <a:off x="5005388" y="6858000"/>
            <a:ext cx="294800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落</a:t>
            </a:r>
            <a:endParaRPr/>
          </a:p>
        </p:txBody>
      </p:sp>
      <p:sp>
        <p:nvSpPr>
          <p:cNvPr id="3298" name="Google Shape;3298;p299"/>
          <p:cNvSpPr/>
          <p:nvPr/>
        </p:nvSpPr>
        <p:spPr>
          <a:xfrm>
            <a:off x="3003550" y="1905000"/>
            <a:ext cx="3841750" cy="654050"/>
          </a:xfrm>
          <a:custGeom>
            <a:avLst/>
            <a:gdLst/>
            <a:ahLst/>
            <a:cxnLst/>
            <a:rect l="l" t="t" r="r" b="b"/>
            <a:pathLst>
              <a:path w="3841750" h="654050" extrusionOk="0">
                <a:moveTo>
                  <a:pt x="2320925" y="139700"/>
                </a:moveTo>
                <a:lnTo>
                  <a:pt x="2527300" y="127000"/>
                </a:lnTo>
                <a:lnTo>
                  <a:pt x="2682875" y="114300"/>
                </a:lnTo>
                <a:lnTo>
                  <a:pt x="2917825" y="95250"/>
                </a:lnTo>
                <a:lnTo>
                  <a:pt x="3009900" y="95250"/>
                </a:lnTo>
                <a:lnTo>
                  <a:pt x="3105150" y="82550"/>
                </a:lnTo>
                <a:lnTo>
                  <a:pt x="3155950" y="73025"/>
                </a:lnTo>
                <a:lnTo>
                  <a:pt x="3197225" y="53975"/>
                </a:lnTo>
                <a:lnTo>
                  <a:pt x="3235325" y="28575"/>
                </a:lnTo>
                <a:lnTo>
                  <a:pt x="3257550" y="6350"/>
                </a:lnTo>
                <a:lnTo>
                  <a:pt x="3273425" y="0"/>
                </a:lnTo>
                <a:lnTo>
                  <a:pt x="3298825" y="0"/>
                </a:lnTo>
                <a:lnTo>
                  <a:pt x="3375025" y="6350"/>
                </a:lnTo>
                <a:lnTo>
                  <a:pt x="3479800" y="28575"/>
                </a:lnTo>
                <a:lnTo>
                  <a:pt x="3594100" y="57150"/>
                </a:lnTo>
                <a:lnTo>
                  <a:pt x="3683000" y="85725"/>
                </a:lnTo>
                <a:lnTo>
                  <a:pt x="3759200" y="111125"/>
                </a:lnTo>
                <a:lnTo>
                  <a:pt x="3797300" y="130175"/>
                </a:lnTo>
                <a:lnTo>
                  <a:pt x="3825875" y="152400"/>
                </a:lnTo>
                <a:lnTo>
                  <a:pt x="3838575" y="171450"/>
                </a:lnTo>
                <a:lnTo>
                  <a:pt x="3841750" y="187325"/>
                </a:lnTo>
                <a:lnTo>
                  <a:pt x="3829050" y="215900"/>
                </a:lnTo>
                <a:lnTo>
                  <a:pt x="3813175" y="241300"/>
                </a:lnTo>
                <a:lnTo>
                  <a:pt x="3784600" y="269875"/>
                </a:lnTo>
                <a:lnTo>
                  <a:pt x="3759200" y="282575"/>
                </a:lnTo>
                <a:lnTo>
                  <a:pt x="3702050" y="288925"/>
                </a:lnTo>
                <a:lnTo>
                  <a:pt x="3533775" y="295275"/>
                </a:lnTo>
                <a:lnTo>
                  <a:pt x="3302000" y="298450"/>
                </a:lnTo>
                <a:lnTo>
                  <a:pt x="3016250" y="311150"/>
                </a:lnTo>
                <a:lnTo>
                  <a:pt x="2838450" y="320675"/>
                </a:lnTo>
                <a:lnTo>
                  <a:pt x="2543175" y="323850"/>
                </a:lnTo>
                <a:lnTo>
                  <a:pt x="2279650" y="336550"/>
                </a:lnTo>
                <a:lnTo>
                  <a:pt x="1952625" y="365125"/>
                </a:lnTo>
                <a:lnTo>
                  <a:pt x="1565275" y="412750"/>
                </a:lnTo>
                <a:lnTo>
                  <a:pt x="1270000" y="460375"/>
                </a:lnTo>
                <a:lnTo>
                  <a:pt x="1095375" y="495300"/>
                </a:lnTo>
                <a:lnTo>
                  <a:pt x="930275" y="527050"/>
                </a:lnTo>
                <a:lnTo>
                  <a:pt x="587375" y="603250"/>
                </a:lnTo>
                <a:lnTo>
                  <a:pt x="431800" y="644525"/>
                </a:lnTo>
                <a:lnTo>
                  <a:pt x="396875" y="654050"/>
                </a:lnTo>
                <a:lnTo>
                  <a:pt x="371475" y="638175"/>
                </a:lnTo>
                <a:lnTo>
                  <a:pt x="301625" y="590550"/>
                </a:lnTo>
                <a:lnTo>
                  <a:pt x="193675" y="501650"/>
                </a:lnTo>
                <a:lnTo>
                  <a:pt x="104775" y="425450"/>
                </a:lnTo>
                <a:lnTo>
                  <a:pt x="41275" y="355600"/>
                </a:lnTo>
                <a:lnTo>
                  <a:pt x="3175" y="292100"/>
                </a:lnTo>
                <a:lnTo>
                  <a:pt x="0" y="263525"/>
                </a:lnTo>
                <a:lnTo>
                  <a:pt x="6350" y="247650"/>
                </a:lnTo>
                <a:lnTo>
                  <a:pt x="28575" y="244475"/>
                </a:lnTo>
                <a:lnTo>
                  <a:pt x="69850" y="266700"/>
                </a:lnTo>
                <a:lnTo>
                  <a:pt x="120650" y="295275"/>
                </a:lnTo>
                <a:lnTo>
                  <a:pt x="180975" y="323850"/>
                </a:lnTo>
                <a:lnTo>
                  <a:pt x="234950" y="349250"/>
                </a:lnTo>
                <a:lnTo>
                  <a:pt x="295275" y="371475"/>
                </a:lnTo>
                <a:lnTo>
                  <a:pt x="355600" y="387350"/>
                </a:lnTo>
                <a:lnTo>
                  <a:pt x="396875" y="393700"/>
                </a:lnTo>
                <a:lnTo>
                  <a:pt x="488950" y="381000"/>
                </a:lnTo>
                <a:lnTo>
                  <a:pt x="685800" y="352425"/>
                </a:lnTo>
                <a:lnTo>
                  <a:pt x="908050" y="317500"/>
                </a:lnTo>
                <a:lnTo>
                  <a:pt x="1063625" y="295275"/>
                </a:lnTo>
                <a:lnTo>
                  <a:pt x="1263650" y="254000"/>
                </a:lnTo>
                <a:lnTo>
                  <a:pt x="1470025" y="228600"/>
                </a:lnTo>
                <a:lnTo>
                  <a:pt x="1819275" y="187325"/>
                </a:lnTo>
                <a:lnTo>
                  <a:pt x="2206625" y="152400"/>
                </a:lnTo>
                <a:lnTo>
                  <a:pt x="2320925" y="13970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9" name="Google Shape;3299;p299"/>
          <p:cNvSpPr/>
          <p:nvPr/>
        </p:nvSpPr>
        <p:spPr>
          <a:xfrm>
            <a:off x="3186113" y="2963863"/>
            <a:ext cx="700087" cy="511175"/>
          </a:xfrm>
          <a:custGeom>
            <a:avLst/>
            <a:gdLst/>
            <a:ahLst/>
            <a:cxnLst/>
            <a:rect l="l" t="t" r="r" b="b"/>
            <a:pathLst>
              <a:path w="700087" h="509588" extrusionOk="0">
                <a:moveTo>
                  <a:pt x="307181" y="80963"/>
                </a:moveTo>
                <a:lnTo>
                  <a:pt x="180975" y="59532"/>
                </a:lnTo>
                <a:lnTo>
                  <a:pt x="97631" y="35719"/>
                </a:lnTo>
                <a:lnTo>
                  <a:pt x="59531" y="16669"/>
                </a:lnTo>
                <a:lnTo>
                  <a:pt x="38100" y="4763"/>
                </a:lnTo>
                <a:lnTo>
                  <a:pt x="16668" y="0"/>
                </a:lnTo>
                <a:lnTo>
                  <a:pt x="2381" y="7144"/>
                </a:lnTo>
                <a:lnTo>
                  <a:pt x="0" y="40482"/>
                </a:lnTo>
                <a:lnTo>
                  <a:pt x="7143" y="66675"/>
                </a:lnTo>
                <a:lnTo>
                  <a:pt x="26193" y="102394"/>
                </a:lnTo>
                <a:lnTo>
                  <a:pt x="59531" y="145257"/>
                </a:lnTo>
                <a:lnTo>
                  <a:pt x="111918" y="204788"/>
                </a:lnTo>
                <a:lnTo>
                  <a:pt x="188118" y="273844"/>
                </a:lnTo>
                <a:lnTo>
                  <a:pt x="280987" y="340519"/>
                </a:lnTo>
                <a:lnTo>
                  <a:pt x="378618" y="407194"/>
                </a:lnTo>
                <a:lnTo>
                  <a:pt x="473868" y="466725"/>
                </a:lnTo>
                <a:lnTo>
                  <a:pt x="538162" y="500063"/>
                </a:lnTo>
                <a:lnTo>
                  <a:pt x="561975" y="507207"/>
                </a:lnTo>
                <a:lnTo>
                  <a:pt x="588168" y="509588"/>
                </a:lnTo>
                <a:lnTo>
                  <a:pt x="614362" y="507207"/>
                </a:lnTo>
                <a:lnTo>
                  <a:pt x="642937" y="502444"/>
                </a:lnTo>
                <a:lnTo>
                  <a:pt x="669131" y="490538"/>
                </a:lnTo>
                <a:lnTo>
                  <a:pt x="683418" y="478632"/>
                </a:lnTo>
                <a:lnTo>
                  <a:pt x="695325" y="461963"/>
                </a:lnTo>
                <a:lnTo>
                  <a:pt x="700087" y="445294"/>
                </a:lnTo>
                <a:lnTo>
                  <a:pt x="700087" y="426244"/>
                </a:lnTo>
                <a:lnTo>
                  <a:pt x="688181" y="395288"/>
                </a:lnTo>
                <a:lnTo>
                  <a:pt x="661987" y="354807"/>
                </a:lnTo>
                <a:lnTo>
                  <a:pt x="557212" y="226219"/>
                </a:lnTo>
                <a:lnTo>
                  <a:pt x="471487" y="142875"/>
                </a:lnTo>
                <a:lnTo>
                  <a:pt x="440531" y="114300"/>
                </a:lnTo>
                <a:lnTo>
                  <a:pt x="414337" y="100013"/>
                </a:lnTo>
                <a:lnTo>
                  <a:pt x="388143" y="88107"/>
                </a:lnTo>
                <a:lnTo>
                  <a:pt x="376237" y="88107"/>
                </a:lnTo>
                <a:lnTo>
                  <a:pt x="307181" y="809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0" name="Google Shape;3300;p299"/>
          <p:cNvSpPr/>
          <p:nvPr/>
        </p:nvSpPr>
        <p:spPr>
          <a:xfrm>
            <a:off x="2909888" y="3805238"/>
            <a:ext cx="708025" cy="428625"/>
          </a:xfrm>
          <a:custGeom>
            <a:avLst/>
            <a:gdLst/>
            <a:ahLst/>
            <a:cxnLst/>
            <a:rect l="l" t="t" r="r" b="b"/>
            <a:pathLst>
              <a:path w="707231" h="428625" extrusionOk="0">
                <a:moveTo>
                  <a:pt x="285750" y="285750"/>
                </a:moveTo>
                <a:lnTo>
                  <a:pt x="202406" y="221456"/>
                </a:lnTo>
                <a:lnTo>
                  <a:pt x="100012" y="138112"/>
                </a:lnTo>
                <a:lnTo>
                  <a:pt x="26193" y="76200"/>
                </a:lnTo>
                <a:lnTo>
                  <a:pt x="7143" y="47625"/>
                </a:lnTo>
                <a:lnTo>
                  <a:pt x="0" y="28575"/>
                </a:lnTo>
                <a:lnTo>
                  <a:pt x="0" y="7143"/>
                </a:lnTo>
                <a:lnTo>
                  <a:pt x="19050" y="0"/>
                </a:lnTo>
                <a:lnTo>
                  <a:pt x="42862" y="4762"/>
                </a:lnTo>
                <a:lnTo>
                  <a:pt x="78581" y="21431"/>
                </a:lnTo>
                <a:lnTo>
                  <a:pt x="140493" y="52387"/>
                </a:lnTo>
                <a:lnTo>
                  <a:pt x="221456" y="76200"/>
                </a:lnTo>
                <a:lnTo>
                  <a:pt x="345281" y="95250"/>
                </a:lnTo>
                <a:lnTo>
                  <a:pt x="421481" y="97631"/>
                </a:lnTo>
                <a:lnTo>
                  <a:pt x="445293" y="102393"/>
                </a:lnTo>
                <a:lnTo>
                  <a:pt x="490537" y="121443"/>
                </a:lnTo>
                <a:lnTo>
                  <a:pt x="566737" y="173831"/>
                </a:lnTo>
                <a:lnTo>
                  <a:pt x="626268" y="223837"/>
                </a:lnTo>
                <a:lnTo>
                  <a:pt x="659606" y="257175"/>
                </a:lnTo>
                <a:lnTo>
                  <a:pt x="683418" y="290512"/>
                </a:lnTo>
                <a:lnTo>
                  <a:pt x="695325" y="311943"/>
                </a:lnTo>
                <a:lnTo>
                  <a:pt x="707231" y="342900"/>
                </a:lnTo>
                <a:lnTo>
                  <a:pt x="707231" y="366712"/>
                </a:lnTo>
                <a:lnTo>
                  <a:pt x="688181" y="392906"/>
                </a:lnTo>
                <a:lnTo>
                  <a:pt x="645318" y="416718"/>
                </a:lnTo>
                <a:lnTo>
                  <a:pt x="614362" y="426243"/>
                </a:lnTo>
                <a:lnTo>
                  <a:pt x="581025" y="428625"/>
                </a:lnTo>
                <a:lnTo>
                  <a:pt x="531018" y="416718"/>
                </a:lnTo>
                <a:lnTo>
                  <a:pt x="478631" y="397668"/>
                </a:lnTo>
                <a:lnTo>
                  <a:pt x="411956" y="369093"/>
                </a:lnTo>
                <a:lnTo>
                  <a:pt x="357187" y="333375"/>
                </a:lnTo>
                <a:lnTo>
                  <a:pt x="285750" y="2857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1" name="Google Shape;3301;p299"/>
          <p:cNvSpPr/>
          <p:nvPr/>
        </p:nvSpPr>
        <p:spPr>
          <a:xfrm>
            <a:off x="2913063" y="4449763"/>
            <a:ext cx="982662" cy="1355725"/>
          </a:xfrm>
          <a:custGeom>
            <a:avLst/>
            <a:gdLst/>
            <a:ahLst/>
            <a:cxnLst/>
            <a:rect l="l" t="t" r="r" b="b"/>
            <a:pathLst>
              <a:path w="983456" h="1354932" extrusionOk="0">
                <a:moveTo>
                  <a:pt x="709612" y="340519"/>
                </a:moveTo>
                <a:lnTo>
                  <a:pt x="523875" y="583407"/>
                </a:lnTo>
                <a:lnTo>
                  <a:pt x="314325" y="831057"/>
                </a:lnTo>
                <a:lnTo>
                  <a:pt x="221456" y="926307"/>
                </a:lnTo>
                <a:lnTo>
                  <a:pt x="200025" y="947738"/>
                </a:lnTo>
                <a:lnTo>
                  <a:pt x="185737" y="952500"/>
                </a:lnTo>
                <a:lnTo>
                  <a:pt x="166687" y="954882"/>
                </a:lnTo>
                <a:lnTo>
                  <a:pt x="130969" y="947738"/>
                </a:lnTo>
                <a:lnTo>
                  <a:pt x="100012" y="931069"/>
                </a:lnTo>
                <a:lnTo>
                  <a:pt x="64294" y="897732"/>
                </a:lnTo>
                <a:lnTo>
                  <a:pt x="50006" y="881063"/>
                </a:lnTo>
                <a:lnTo>
                  <a:pt x="30956" y="878682"/>
                </a:lnTo>
                <a:lnTo>
                  <a:pt x="11906" y="885825"/>
                </a:lnTo>
                <a:lnTo>
                  <a:pt x="2381" y="907257"/>
                </a:lnTo>
                <a:lnTo>
                  <a:pt x="0" y="935832"/>
                </a:lnTo>
                <a:lnTo>
                  <a:pt x="7144" y="971550"/>
                </a:lnTo>
                <a:lnTo>
                  <a:pt x="16669" y="1004888"/>
                </a:lnTo>
                <a:lnTo>
                  <a:pt x="40481" y="1064419"/>
                </a:lnTo>
                <a:lnTo>
                  <a:pt x="83344" y="1131094"/>
                </a:lnTo>
                <a:lnTo>
                  <a:pt x="123825" y="1183482"/>
                </a:lnTo>
                <a:lnTo>
                  <a:pt x="195262" y="1264444"/>
                </a:lnTo>
                <a:lnTo>
                  <a:pt x="273844" y="1347788"/>
                </a:lnTo>
                <a:lnTo>
                  <a:pt x="292894" y="1354932"/>
                </a:lnTo>
                <a:lnTo>
                  <a:pt x="307181" y="1354932"/>
                </a:lnTo>
                <a:lnTo>
                  <a:pt x="330994" y="1352550"/>
                </a:lnTo>
                <a:lnTo>
                  <a:pt x="364331" y="1333500"/>
                </a:lnTo>
                <a:lnTo>
                  <a:pt x="392906" y="1302544"/>
                </a:lnTo>
                <a:lnTo>
                  <a:pt x="419100" y="1247775"/>
                </a:lnTo>
                <a:lnTo>
                  <a:pt x="464344" y="1140619"/>
                </a:lnTo>
                <a:lnTo>
                  <a:pt x="561975" y="926307"/>
                </a:lnTo>
                <a:lnTo>
                  <a:pt x="681037" y="669132"/>
                </a:lnTo>
                <a:lnTo>
                  <a:pt x="869156" y="278607"/>
                </a:lnTo>
                <a:lnTo>
                  <a:pt x="966787" y="85725"/>
                </a:lnTo>
                <a:lnTo>
                  <a:pt x="981075" y="47625"/>
                </a:lnTo>
                <a:lnTo>
                  <a:pt x="983456" y="35719"/>
                </a:lnTo>
                <a:lnTo>
                  <a:pt x="981075" y="19050"/>
                </a:lnTo>
                <a:lnTo>
                  <a:pt x="973931" y="7144"/>
                </a:lnTo>
                <a:lnTo>
                  <a:pt x="959644" y="0"/>
                </a:lnTo>
                <a:lnTo>
                  <a:pt x="940594" y="7144"/>
                </a:lnTo>
                <a:lnTo>
                  <a:pt x="912019" y="33338"/>
                </a:lnTo>
                <a:lnTo>
                  <a:pt x="831056" y="159544"/>
                </a:lnTo>
                <a:lnTo>
                  <a:pt x="709612" y="3405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2" name="Google Shape;3302;p299"/>
          <p:cNvSpPr/>
          <p:nvPr/>
        </p:nvSpPr>
        <p:spPr>
          <a:xfrm>
            <a:off x="4183063" y="2678113"/>
            <a:ext cx="1095375" cy="1133475"/>
          </a:xfrm>
          <a:custGeom>
            <a:avLst/>
            <a:gdLst/>
            <a:ahLst/>
            <a:cxnLst/>
            <a:rect l="l" t="t" r="r" b="b"/>
            <a:pathLst>
              <a:path w="1095375" h="1133475" extrusionOk="0">
                <a:moveTo>
                  <a:pt x="721519" y="321469"/>
                </a:moveTo>
                <a:lnTo>
                  <a:pt x="600075" y="483394"/>
                </a:lnTo>
                <a:lnTo>
                  <a:pt x="445294" y="666750"/>
                </a:lnTo>
                <a:lnTo>
                  <a:pt x="247650" y="862013"/>
                </a:lnTo>
                <a:lnTo>
                  <a:pt x="66675" y="1026319"/>
                </a:lnTo>
                <a:lnTo>
                  <a:pt x="21432" y="1064419"/>
                </a:lnTo>
                <a:lnTo>
                  <a:pt x="4763" y="1088232"/>
                </a:lnTo>
                <a:lnTo>
                  <a:pt x="0" y="1107282"/>
                </a:lnTo>
                <a:lnTo>
                  <a:pt x="2382" y="1119188"/>
                </a:lnTo>
                <a:lnTo>
                  <a:pt x="16669" y="1131094"/>
                </a:lnTo>
                <a:lnTo>
                  <a:pt x="28575" y="1133475"/>
                </a:lnTo>
                <a:lnTo>
                  <a:pt x="61913" y="1126332"/>
                </a:lnTo>
                <a:lnTo>
                  <a:pt x="164307" y="1073944"/>
                </a:lnTo>
                <a:lnTo>
                  <a:pt x="330994" y="978694"/>
                </a:lnTo>
                <a:lnTo>
                  <a:pt x="521494" y="850107"/>
                </a:lnTo>
                <a:lnTo>
                  <a:pt x="640557" y="757238"/>
                </a:lnTo>
                <a:lnTo>
                  <a:pt x="778669" y="621507"/>
                </a:lnTo>
                <a:lnTo>
                  <a:pt x="926307" y="473869"/>
                </a:lnTo>
                <a:lnTo>
                  <a:pt x="1052513" y="335757"/>
                </a:lnTo>
                <a:lnTo>
                  <a:pt x="1095375" y="250032"/>
                </a:lnTo>
                <a:lnTo>
                  <a:pt x="1090613" y="221457"/>
                </a:lnTo>
                <a:lnTo>
                  <a:pt x="1059657" y="164307"/>
                </a:lnTo>
                <a:lnTo>
                  <a:pt x="1021557" y="119063"/>
                </a:lnTo>
                <a:lnTo>
                  <a:pt x="952500" y="64294"/>
                </a:lnTo>
                <a:lnTo>
                  <a:pt x="890588" y="21432"/>
                </a:lnTo>
                <a:lnTo>
                  <a:pt x="864394" y="9525"/>
                </a:lnTo>
                <a:lnTo>
                  <a:pt x="838200" y="4763"/>
                </a:lnTo>
                <a:lnTo>
                  <a:pt x="802482" y="0"/>
                </a:lnTo>
                <a:lnTo>
                  <a:pt x="771525" y="0"/>
                </a:lnTo>
                <a:lnTo>
                  <a:pt x="757238" y="4763"/>
                </a:lnTo>
                <a:lnTo>
                  <a:pt x="752475" y="19050"/>
                </a:lnTo>
                <a:lnTo>
                  <a:pt x="757238" y="42863"/>
                </a:lnTo>
                <a:lnTo>
                  <a:pt x="771525" y="71438"/>
                </a:lnTo>
                <a:lnTo>
                  <a:pt x="788194" y="88107"/>
                </a:lnTo>
                <a:lnTo>
                  <a:pt x="800100" y="109538"/>
                </a:lnTo>
                <a:lnTo>
                  <a:pt x="807244" y="133350"/>
                </a:lnTo>
                <a:lnTo>
                  <a:pt x="809625" y="154782"/>
                </a:lnTo>
                <a:lnTo>
                  <a:pt x="807244" y="188119"/>
                </a:lnTo>
                <a:lnTo>
                  <a:pt x="795338" y="214313"/>
                </a:lnTo>
                <a:lnTo>
                  <a:pt x="721519" y="32146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3" name="Google Shape;3303;p299"/>
          <p:cNvSpPr/>
          <p:nvPr/>
        </p:nvSpPr>
        <p:spPr>
          <a:xfrm>
            <a:off x="4648200" y="4818063"/>
            <a:ext cx="455613" cy="1089025"/>
          </a:xfrm>
          <a:custGeom>
            <a:avLst/>
            <a:gdLst/>
            <a:ahLst/>
            <a:cxnLst/>
            <a:rect l="l" t="t" r="r" b="b"/>
            <a:pathLst>
              <a:path w="454819" h="1090612" extrusionOk="0">
                <a:moveTo>
                  <a:pt x="335756" y="311944"/>
                </a:moveTo>
                <a:lnTo>
                  <a:pt x="314325" y="188119"/>
                </a:lnTo>
                <a:lnTo>
                  <a:pt x="254794" y="61912"/>
                </a:lnTo>
                <a:lnTo>
                  <a:pt x="197644" y="35719"/>
                </a:lnTo>
                <a:lnTo>
                  <a:pt x="116681" y="9525"/>
                </a:lnTo>
                <a:lnTo>
                  <a:pt x="85725" y="2381"/>
                </a:lnTo>
                <a:lnTo>
                  <a:pt x="47625" y="0"/>
                </a:lnTo>
                <a:lnTo>
                  <a:pt x="21431" y="0"/>
                </a:lnTo>
                <a:lnTo>
                  <a:pt x="2381" y="9525"/>
                </a:lnTo>
                <a:lnTo>
                  <a:pt x="0" y="28575"/>
                </a:lnTo>
                <a:lnTo>
                  <a:pt x="14288" y="50006"/>
                </a:lnTo>
                <a:lnTo>
                  <a:pt x="28575" y="66675"/>
                </a:lnTo>
                <a:lnTo>
                  <a:pt x="54769" y="111919"/>
                </a:lnTo>
                <a:lnTo>
                  <a:pt x="95250" y="211931"/>
                </a:lnTo>
                <a:lnTo>
                  <a:pt x="133350" y="409575"/>
                </a:lnTo>
                <a:lnTo>
                  <a:pt x="192881" y="750094"/>
                </a:lnTo>
                <a:lnTo>
                  <a:pt x="207169" y="902494"/>
                </a:lnTo>
                <a:lnTo>
                  <a:pt x="214313" y="928687"/>
                </a:lnTo>
                <a:lnTo>
                  <a:pt x="240506" y="985837"/>
                </a:lnTo>
                <a:lnTo>
                  <a:pt x="273844" y="1031081"/>
                </a:lnTo>
                <a:lnTo>
                  <a:pt x="280988" y="1040606"/>
                </a:lnTo>
                <a:lnTo>
                  <a:pt x="297656" y="1057275"/>
                </a:lnTo>
                <a:lnTo>
                  <a:pt x="326231" y="1073944"/>
                </a:lnTo>
                <a:lnTo>
                  <a:pt x="342900" y="1081087"/>
                </a:lnTo>
                <a:lnTo>
                  <a:pt x="376238" y="1090612"/>
                </a:lnTo>
                <a:lnTo>
                  <a:pt x="400050" y="1083469"/>
                </a:lnTo>
                <a:lnTo>
                  <a:pt x="426244" y="1066800"/>
                </a:lnTo>
                <a:lnTo>
                  <a:pt x="440531" y="1042987"/>
                </a:lnTo>
                <a:lnTo>
                  <a:pt x="450056" y="1004887"/>
                </a:lnTo>
                <a:lnTo>
                  <a:pt x="454819" y="959644"/>
                </a:lnTo>
                <a:lnTo>
                  <a:pt x="454819" y="940594"/>
                </a:lnTo>
                <a:lnTo>
                  <a:pt x="426244" y="766762"/>
                </a:lnTo>
                <a:lnTo>
                  <a:pt x="397669" y="623887"/>
                </a:lnTo>
                <a:lnTo>
                  <a:pt x="335756" y="31194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4" name="Google Shape;3304;p299"/>
          <p:cNvSpPr/>
          <p:nvPr/>
        </p:nvSpPr>
        <p:spPr>
          <a:xfrm>
            <a:off x="3786188" y="1600200"/>
            <a:ext cx="603250" cy="1249363"/>
          </a:xfrm>
          <a:custGeom>
            <a:avLst/>
            <a:gdLst/>
            <a:ahLst/>
            <a:cxnLst/>
            <a:rect l="l" t="t" r="r" b="b"/>
            <a:pathLst>
              <a:path w="602456" h="1250156" extrusionOk="0">
                <a:moveTo>
                  <a:pt x="214312" y="395288"/>
                </a:moveTo>
                <a:lnTo>
                  <a:pt x="173831" y="235744"/>
                </a:lnTo>
                <a:lnTo>
                  <a:pt x="159543" y="200025"/>
                </a:lnTo>
                <a:lnTo>
                  <a:pt x="135731" y="161925"/>
                </a:lnTo>
                <a:lnTo>
                  <a:pt x="107156" y="128588"/>
                </a:lnTo>
                <a:lnTo>
                  <a:pt x="76200" y="95250"/>
                </a:lnTo>
                <a:lnTo>
                  <a:pt x="42862" y="69056"/>
                </a:lnTo>
                <a:lnTo>
                  <a:pt x="14287" y="45244"/>
                </a:lnTo>
                <a:lnTo>
                  <a:pt x="0" y="21431"/>
                </a:lnTo>
                <a:lnTo>
                  <a:pt x="7143" y="4763"/>
                </a:lnTo>
                <a:lnTo>
                  <a:pt x="16668" y="2381"/>
                </a:lnTo>
                <a:lnTo>
                  <a:pt x="57150" y="0"/>
                </a:lnTo>
                <a:lnTo>
                  <a:pt x="104775" y="0"/>
                </a:lnTo>
                <a:lnTo>
                  <a:pt x="159543" y="7144"/>
                </a:lnTo>
                <a:lnTo>
                  <a:pt x="233362" y="30956"/>
                </a:lnTo>
                <a:lnTo>
                  <a:pt x="319087" y="66675"/>
                </a:lnTo>
                <a:lnTo>
                  <a:pt x="409575" y="119063"/>
                </a:lnTo>
                <a:lnTo>
                  <a:pt x="469106" y="152400"/>
                </a:lnTo>
                <a:lnTo>
                  <a:pt x="483393" y="166688"/>
                </a:lnTo>
                <a:lnTo>
                  <a:pt x="485775" y="183356"/>
                </a:lnTo>
                <a:lnTo>
                  <a:pt x="488156" y="207169"/>
                </a:lnTo>
                <a:lnTo>
                  <a:pt x="485775" y="238125"/>
                </a:lnTo>
                <a:lnTo>
                  <a:pt x="476250" y="278606"/>
                </a:lnTo>
                <a:lnTo>
                  <a:pt x="471487" y="297656"/>
                </a:lnTo>
                <a:lnTo>
                  <a:pt x="469106" y="333375"/>
                </a:lnTo>
                <a:lnTo>
                  <a:pt x="492918" y="578644"/>
                </a:lnTo>
                <a:lnTo>
                  <a:pt x="531018" y="752475"/>
                </a:lnTo>
                <a:lnTo>
                  <a:pt x="585787" y="1016794"/>
                </a:lnTo>
                <a:lnTo>
                  <a:pt x="600075" y="1071563"/>
                </a:lnTo>
                <a:lnTo>
                  <a:pt x="602456" y="1109663"/>
                </a:lnTo>
                <a:lnTo>
                  <a:pt x="595312" y="1145381"/>
                </a:lnTo>
                <a:lnTo>
                  <a:pt x="571500" y="1193006"/>
                </a:lnTo>
                <a:lnTo>
                  <a:pt x="550068" y="1219200"/>
                </a:lnTo>
                <a:lnTo>
                  <a:pt x="523875" y="1235869"/>
                </a:lnTo>
                <a:lnTo>
                  <a:pt x="485775" y="1250156"/>
                </a:lnTo>
                <a:lnTo>
                  <a:pt x="457200" y="1250156"/>
                </a:lnTo>
                <a:lnTo>
                  <a:pt x="431006" y="1240631"/>
                </a:lnTo>
                <a:lnTo>
                  <a:pt x="402431" y="1223963"/>
                </a:lnTo>
                <a:lnTo>
                  <a:pt x="390525" y="1204913"/>
                </a:lnTo>
                <a:lnTo>
                  <a:pt x="366712" y="1126331"/>
                </a:lnTo>
                <a:lnTo>
                  <a:pt x="326231" y="916781"/>
                </a:lnTo>
                <a:lnTo>
                  <a:pt x="304800" y="781050"/>
                </a:lnTo>
                <a:lnTo>
                  <a:pt x="264318" y="585788"/>
                </a:lnTo>
                <a:lnTo>
                  <a:pt x="214312" y="395288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5" name="Google Shape;3305;p299"/>
          <p:cNvSpPr/>
          <p:nvPr/>
        </p:nvSpPr>
        <p:spPr>
          <a:xfrm>
            <a:off x="5505450" y="1439863"/>
            <a:ext cx="528638" cy="1235075"/>
          </a:xfrm>
          <a:custGeom>
            <a:avLst/>
            <a:gdLst/>
            <a:ahLst/>
            <a:cxnLst/>
            <a:rect l="l" t="t" r="r" b="b"/>
            <a:pathLst>
              <a:path w="528638" h="1233488" extrusionOk="0">
                <a:moveTo>
                  <a:pt x="180975" y="395288"/>
                </a:moveTo>
                <a:lnTo>
                  <a:pt x="150019" y="614363"/>
                </a:lnTo>
                <a:lnTo>
                  <a:pt x="114300" y="933450"/>
                </a:lnTo>
                <a:lnTo>
                  <a:pt x="88106" y="1107282"/>
                </a:lnTo>
                <a:lnTo>
                  <a:pt x="88106" y="1126332"/>
                </a:lnTo>
                <a:lnTo>
                  <a:pt x="88106" y="1157288"/>
                </a:lnTo>
                <a:lnTo>
                  <a:pt x="95250" y="1193007"/>
                </a:lnTo>
                <a:lnTo>
                  <a:pt x="107156" y="1214438"/>
                </a:lnTo>
                <a:lnTo>
                  <a:pt x="121444" y="1228725"/>
                </a:lnTo>
                <a:lnTo>
                  <a:pt x="135731" y="1233488"/>
                </a:lnTo>
                <a:lnTo>
                  <a:pt x="161925" y="1231107"/>
                </a:lnTo>
                <a:lnTo>
                  <a:pt x="195263" y="1216819"/>
                </a:lnTo>
                <a:lnTo>
                  <a:pt x="223838" y="1188244"/>
                </a:lnTo>
                <a:lnTo>
                  <a:pt x="250031" y="1133475"/>
                </a:lnTo>
                <a:lnTo>
                  <a:pt x="354806" y="854869"/>
                </a:lnTo>
                <a:lnTo>
                  <a:pt x="383381" y="766763"/>
                </a:lnTo>
                <a:lnTo>
                  <a:pt x="423863" y="561975"/>
                </a:lnTo>
                <a:lnTo>
                  <a:pt x="442913" y="438150"/>
                </a:lnTo>
                <a:lnTo>
                  <a:pt x="454819" y="383382"/>
                </a:lnTo>
                <a:lnTo>
                  <a:pt x="481013" y="297657"/>
                </a:lnTo>
                <a:lnTo>
                  <a:pt x="502444" y="257175"/>
                </a:lnTo>
                <a:lnTo>
                  <a:pt x="528638" y="216694"/>
                </a:lnTo>
                <a:lnTo>
                  <a:pt x="528638" y="204788"/>
                </a:lnTo>
                <a:lnTo>
                  <a:pt x="521494" y="178594"/>
                </a:lnTo>
                <a:lnTo>
                  <a:pt x="504825" y="152400"/>
                </a:lnTo>
                <a:lnTo>
                  <a:pt x="473869" y="128588"/>
                </a:lnTo>
                <a:lnTo>
                  <a:pt x="433388" y="104775"/>
                </a:lnTo>
                <a:lnTo>
                  <a:pt x="345281" y="64294"/>
                </a:lnTo>
                <a:lnTo>
                  <a:pt x="264319" y="30957"/>
                </a:lnTo>
                <a:lnTo>
                  <a:pt x="221456" y="19050"/>
                </a:lnTo>
                <a:lnTo>
                  <a:pt x="159544" y="4763"/>
                </a:lnTo>
                <a:lnTo>
                  <a:pt x="126206" y="0"/>
                </a:lnTo>
                <a:lnTo>
                  <a:pt x="97631" y="2382"/>
                </a:lnTo>
                <a:lnTo>
                  <a:pt x="54769" y="9525"/>
                </a:lnTo>
                <a:lnTo>
                  <a:pt x="16669" y="23813"/>
                </a:lnTo>
                <a:lnTo>
                  <a:pt x="2381" y="38100"/>
                </a:lnTo>
                <a:lnTo>
                  <a:pt x="0" y="61913"/>
                </a:lnTo>
                <a:lnTo>
                  <a:pt x="7144" y="78582"/>
                </a:lnTo>
                <a:lnTo>
                  <a:pt x="16669" y="90488"/>
                </a:lnTo>
                <a:lnTo>
                  <a:pt x="69056" y="109538"/>
                </a:lnTo>
                <a:lnTo>
                  <a:pt x="104775" y="121444"/>
                </a:lnTo>
                <a:lnTo>
                  <a:pt x="135731" y="138113"/>
                </a:lnTo>
                <a:lnTo>
                  <a:pt x="157163" y="152400"/>
                </a:lnTo>
                <a:lnTo>
                  <a:pt x="173831" y="173832"/>
                </a:lnTo>
                <a:lnTo>
                  <a:pt x="188119" y="197644"/>
                </a:lnTo>
                <a:lnTo>
                  <a:pt x="195263" y="226219"/>
                </a:lnTo>
                <a:lnTo>
                  <a:pt x="197644" y="254794"/>
                </a:lnTo>
                <a:lnTo>
                  <a:pt x="180975" y="395288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6" name="Google Shape;3306;p299"/>
          <p:cNvSpPr/>
          <p:nvPr/>
        </p:nvSpPr>
        <p:spPr>
          <a:xfrm>
            <a:off x="5005388" y="2792413"/>
            <a:ext cx="1349375" cy="368300"/>
          </a:xfrm>
          <a:custGeom>
            <a:avLst/>
            <a:gdLst/>
            <a:ahLst/>
            <a:cxnLst/>
            <a:rect l="l" t="t" r="r" b="b"/>
            <a:pathLst>
              <a:path w="1350168" h="366713" extrusionOk="0">
                <a:moveTo>
                  <a:pt x="557212" y="109538"/>
                </a:moveTo>
                <a:lnTo>
                  <a:pt x="376237" y="135732"/>
                </a:lnTo>
                <a:lnTo>
                  <a:pt x="288131" y="142875"/>
                </a:lnTo>
                <a:lnTo>
                  <a:pt x="226218" y="133350"/>
                </a:lnTo>
                <a:lnTo>
                  <a:pt x="0" y="157163"/>
                </a:lnTo>
                <a:lnTo>
                  <a:pt x="88106" y="366713"/>
                </a:lnTo>
                <a:lnTo>
                  <a:pt x="185737" y="361950"/>
                </a:lnTo>
                <a:lnTo>
                  <a:pt x="381000" y="338138"/>
                </a:lnTo>
                <a:lnTo>
                  <a:pt x="604837" y="297657"/>
                </a:lnTo>
                <a:lnTo>
                  <a:pt x="776287" y="261938"/>
                </a:lnTo>
                <a:lnTo>
                  <a:pt x="847725" y="254794"/>
                </a:lnTo>
                <a:lnTo>
                  <a:pt x="1235868" y="276225"/>
                </a:lnTo>
                <a:lnTo>
                  <a:pt x="1254918" y="273844"/>
                </a:lnTo>
                <a:lnTo>
                  <a:pt x="1307306" y="250032"/>
                </a:lnTo>
                <a:lnTo>
                  <a:pt x="1343025" y="228600"/>
                </a:lnTo>
                <a:lnTo>
                  <a:pt x="1350168" y="209550"/>
                </a:lnTo>
                <a:lnTo>
                  <a:pt x="1345406" y="192882"/>
                </a:lnTo>
                <a:lnTo>
                  <a:pt x="1328737" y="166688"/>
                </a:lnTo>
                <a:lnTo>
                  <a:pt x="1293018" y="133350"/>
                </a:lnTo>
                <a:lnTo>
                  <a:pt x="1228725" y="95250"/>
                </a:lnTo>
                <a:lnTo>
                  <a:pt x="1143000" y="52388"/>
                </a:lnTo>
                <a:lnTo>
                  <a:pt x="1064418" y="19050"/>
                </a:lnTo>
                <a:lnTo>
                  <a:pt x="1007268" y="2382"/>
                </a:lnTo>
                <a:lnTo>
                  <a:pt x="973931" y="0"/>
                </a:lnTo>
                <a:lnTo>
                  <a:pt x="957262" y="4763"/>
                </a:lnTo>
                <a:lnTo>
                  <a:pt x="933450" y="21432"/>
                </a:lnTo>
                <a:lnTo>
                  <a:pt x="888206" y="40482"/>
                </a:lnTo>
                <a:lnTo>
                  <a:pt x="750093" y="78582"/>
                </a:lnTo>
                <a:lnTo>
                  <a:pt x="557212" y="10953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7" name="Google Shape;3307;p299"/>
          <p:cNvSpPr/>
          <p:nvPr/>
        </p:nvSpPr>
        <p:spPr>
          <a:xfrm>
            <a:off x="4067175" y="3008313"/>
            <a:ext cx="2216150" cy="1852612"/>
          </a:xfrm>
          <a:custGeom>
            <a:avLst/>
            <a:gdLst/>
            <a:ahLst/>
            <a:cxnLst/>
            <a:rect l="l" t="t" r="r" b="b"/>
            <a:pathLst>
              <a:path w="2215329" h="1851876" extrusionOk="0">
                <a:moveTo>
                  <a:pt x="1445156" y="568255"/>
                </a:moveTo>
                <a:lnTo>
                  <a:pt x="1580729" y="392298"/>
                </a:lnTo>
                <a:lnTo>
                  <a:pt x="1684573" y="242301"/>
                </a:lnTo>
                <a:lnTo>
                  <a:pt x="1739379" y="155765"/>
                </a:lnTo>
                <a:lnTo>
                  <a:pt x="1762456" y="112497"/>
                </a:lnTo>
                <a:lnTo>
                  <a:pt x="1776878" y="74998"/>
                </a:lnTo>
                <a:lnTo>
                  <a:pt x="1779763" y="49037"/>
                </a:lnTo>
                <a:lnTo>
                  <a:pt x="1733610" y="0"/>
                </a:lnTo>
                <a:lnTo>
                  <a:pt x="2215329" y="43268"/>
                </a:lnTo>
                <a:lnTo>
                  <a:pt x="2169176" y="72113"/>
                </a:lnTo>
                <a:lnTo>
                  <a:pt x="2140331" y="103843"/>
                </a:lnTo>
                <a:lnTo>
                  <a:pt x="1990334" y="299992"/>
                </a:lnTo>
                <a:lnTo>
                  <a:pt x="1765340" y="568255"/>
                </a:lnTo>
                <a:lnTo>
                  <a:pt x="1537461" y="807672"/>
                </a:lnTo>
                <a:lnTo>
                  <a:pt x="1335543" y="1018243"/>
                </a:lnTo>
                <a:lnTo>
                  <a:pt x="1122087" y="1225931"/>
                </a:lnTo>
                <a:lnTo>
                  <a:pt x="940361" y="1381696"/>
                </a:lnTo>
                <a:lnTo>
                  <a:pt x="718251" y="1528807"/>
                </a:lnTo>
                <a:lnTo>
                  <a:pt x="487488" y="1655727"/>
                </a:lnTo>
                <a:lnTo>
                  <a:pt x="334607" y="1730725"/>
                </a:lnTo>
                <a:lnTo>
                  <a:pt x="147112" y="1814377"/>
                </a:lnTo>
                <a:lnTo>
                  <a:pt x="46153" y="1851876"/>
                </a:lnTo>
                <a:lnTo>
                  <a:pt x="28845" y="1851876"/>
                </a:lnTo>
                <a:lnTo>
                  <a:pt x="5769" y="1843223"/>
                </a:lnTo>
                <a:lnTo>
                  <a:pt x="0" y="1831684"/>
                </a:lnTo>
                <a:lnTo>
                  <a:pt x="2885" y="1811493"/>
                </a:lnTo>
                <a:lnTo>
                  <a:pt x="23076" y="1788416"/>
                </a:lnTo>
                <a:lnTo>
                  <a:pt x="60575" y="1765340"/>
                </a:lnTo>
                <a:lnTo>
                  <a:pt x="236533" y="1675919"/>
                </a:lnTo>
                <a:lnTo>
                  <a:pt x="455758" y="1543230"/>
                </a:lnTo>
                <a:lnTo>
                  <a:pt x="657676" y="1401888"/>
                </a:lnTo>
                <a:lnTo>
                  <a:pt x="824979" y="1254776"/>
                </a:lnTo>
                <a:lnTo>
                  <a:pt x="1024013" y="1055743"/>
                </a:lnTo>
                <a:lnTo>
                  <a:pt x="1214392" y="850940"/>
                </a:lnTo>
                <a:lnTo>
                  <a:pt x="1370158" y="666329"/>
                </a:lnTo>
                <a:lnTo>
                  <a:pt x="1445156" y="56825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8" name="Google Shape;3308;p299"/>
          <p:cNvSpPr/>
          <p:nvPr/>
        </p:nvSpPr>
        <p:spPr>
          <a:xfrm>
            <a:off x="4756150" y="3333750"/>
            <a:ext cx="2601913" cy="1457325"/>
          </a:xfrm>
          <a:custGeom>
            <a:avLst/>
            <a:gdLst/>
            <a:ahLst/>
            <a:cxnLst/>
            <a:rect l="l" t="t" r="r" b="b"/>
            <a:pathLst>
              <a:path w="2601857" h="1456694" extrusionOk="0">
                <a:moveTo>
                  <a:pt x="461527" y="230764"/>
                </a:moveTo>
                <a:lnTo>
                  <a:pt x="340376" y="147112"/>
                </a:lnTo>
                <a:lnTo>
                  <a:pt x="242301" y="89421"/>
                </a:lnTo>
                <a:lnTo>
                  <a:pt x="132689" y="25961"/>
                </a:lnTo>
                <a:lnTo>
                  <a:pt x="0" y="0"/>
                </a:lnTo>
                <a:lnTo>
                  <a:pt x="40383" y="109613"/>
                </a:lnTo>
                <a:lnTo>
                  <a:pt x="126920" y="152881"/>
                </a:lnTo>
                <a:lnTo>
                  <a:pt x="210571" y="213456"/>
                </a:lnTo>
                <a:lnTo>
                  <a:pt x="409605" y="377875"/>
                </a:lnTo>
                <a:lnTo>
                  <a:pt x="565370" y="513449"/>
                </a:lnTo>
                <a:lnTo>
                  <a:pt x="744212" y="663445"/>
                </a:lnTo>
                <a:lnTo>
                  <a:pt x="931707" y="807672"/>
                </a:lnTo>
                <a:lnTo>
                  <a:pt x="1101895" y="931707"/>
                </a:lnTo>
                <a:lnTo>
                  <a:pt x="1286506" y="1070166"/>
                </a:lnTo>
                <a:lnTo>
                  <a:pt x="1450925" y="1197085"/>
                </a:lnTo>
                <a:lnTo>
                  <a:pt x="1569191" y="1292275"/>
                </a:lnTo>
                <a:lnTo>
                  <a:pt x="1675919" y="1358620"/>
                </a:lnTo>
                <a:lnTo>
                  <a:pt x="1765340" y="1413426"/>
                </a:lnTo>
                <a:lnTo>
                  <a:pt x="1857645" y="1453810"/>
                </a:lnTo>
                <a:lnTo>
                  <a:pt x="1889375" y="1456694"/>
                </a:lnTo>
                <a:lnTo>
                  <a:pt x="1970142" y="1456694"/>
                </a:lnTo>
                <a:lnTo>
                  <a:pt x="2195137" y="1445156"/>
                </a:lnTo>
                <a:lnTo>
                  <a:pt x="2423015" y="1416311"/>
                </a:lnTo>
                <a:lnTo>
                  <a:pt x="2573012" y="1384581"/>
                </a:lnTo>
                <a:lnTo>
                  <a:pt x="2598973" y="1375927"/>
                </a:lnTo>
                <a:lnTo>
                  <a:pt x="2601857" y="1358620"/>
                </a:lnTo>
                <a:lnTo>
                  <a:pt x="2593204" y="1341313"/>
                </a:lnTo>
                <a:lnTo>
                  <a:pt x="2564358" y="1324005"/>
                </a:lnTo>
                <a:lnTo>
                  <a:pt x="2495129" y="1300929"/>
                </a:lnTo>
                <a:lnTo>
                  <a:pt x="2310518" y="1249007"/>
                </a:lnTo>
                <a:lnTo>
                  <a:pt x="2128792" y="1188432"/>
                </a:lnTo>
                <a:lnTo>
                  <a:pt x="1923990" y="1113434"/>
                </a:lnTo>
                <a:lnTo>
                  <a:pt x="1736494" y="1026897"/>
                </a:lnTo>
                <a:lnTo>
                  <a:pt x="1537461" y="905747"/>
                </a:lnTo>
                <a:lnTo>
                  <a:pt x="1286506" y="752866"/>
                </a:lnTo>
                <a:lnTo>
                  <a:pt x="974975" y="550948"/>
                </a:lnTo>
                <a:lnTo>
                  <a:pt x="804787" y="441335"/>
                </a:lnTo>
                <a:lnTo>
                  <a:pt x="663445" y="369222"/>
                </a:lnTo>
                <a:lnTo>
                  <a:pt x="461527" y="23076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9" name="Google Shape;3309;p299"/>
          <p:cNvSpPr/>
          <p:nvPr/>
        </p:nvSpPr>
        <p:spPr>
          <a:xfrm>
            <a:off x="4773613" y="4748213"/>
            <a:ext cx="1625600" cy="806450"/>
          </a:xfrm>
          <a:custGeom>
            <a:avLst/>
            <a:gdLst/>
            <a:ahLst/>
            <a:cxnLst/>
            <a:rect l="l" t="t" r="r" b="b"/>
            <a:pathLst>
              <a:path w="1624013" h="806552" extrusionOk="0">
                <a:moveTo>
                  <a:pt x="678657" y="85725"/>
                </a:moveTo>
                <a:lnTo>
                  <a:pt x="371475" y="111918"/>
                </a:lnTo>
                <a:lnTo>
                  <a:pt x="150019" y="133350"/>
                </a:lnTo>
                <a:lnTo>
                  <a:pt x="92869" y="138112"/>
                </a:lnTo>
                <a:lnTo>
                  <a:pt x="0" y="178593"/>
                </a:lnTo>
                <a:lnTo>
                  <a:pt x="185738" y="292893"/>
                </a:lnTo>
                <a:lnTo>
                  <a:pt x="364332" y="273843"/>
                </a:lnTo>
                <a:lnTo>
                  <a:pt x="652463" y="250031"/>
                </a:lnTo>
                <a:lnTo>
                  <a:pt x="1026319" y="216693"/>
                </a:lnTo>
                <a:lnTo>
                  <a:pt x="1223963" y="200025"/>
                </a:lnTo>
                <a:lnTo>
                  <a:pt x="1252538" y="202406"/>
                </a:lnTo>
                <a:lnTo>
                  <a:pt x="1266825" y="209550"/>
                </a:lnTo>
                <a:lnTo>
                  <a:pt x="1281113" y="228600"/>
                </a:lnTo>
                <a:lnTo>
                  <a:pt x="1285875" y="242887"/>
                </a:lnTo>
                <a:lnTo>
                  <a:pt x="1290638" y="271462"/>
                </a:lnTo>
                <a:lnTo>
                  <a:pt x="1281113" y="323850"/>
                </a:lnTo>
                <a:lnTo>
                  <a:pt x="1171575" y="785812"/>
                </a:lnTo>
                <a:lnTo>
                  <a:pt x="1183119" y="799415"/>
                </a:lnTo>
                <a:lnTo>
                  <a:pt x="1373433" y="806552"/>
                </a:lnTo>
                <a:lnTo>
                  <a:pt x="1395413" y="792956"/>
                </a:lnTo>
                <a:lnTo>
                  <a:pt x="1464469" y="588168"/>
                </a:lnTo>
                <a:lnTo>
                  <a:pt x="1533525" y="397668"/>
                </a:lnTo>
                <a:lnTo>
                  <a:pt x="1554957" y="335756"/>
                </a:lnTo>
                <a:lnTo>
                  <a:pt x="1574007" y="316706"/>
                </a:lnTo>
                <a:lnTo>
                  <a:pt x="1604963" y="283368"/>
                </a:lnTo>
                <a:lnTo>
                  <a:pt x="1624013" y="252412"/>
                </a:lnTo>
                <a:lnTo>
                  <a:pt x="1624013" y="230981"/>
                </a:lnTo>
                <a:lnTo>
                  <a:pt x="1612107" y="202406"/>
                </a:lnTo>
                <a:lnTo>
                  <a:pt x="1590675" y="183356"/>
                </a:lnTo>
                <a:lnTo>
                  <a:pt x="1495425" y="111918"/>
                </a:lnTo>
                <a:lnTo>
                  <a:pt x="1388269" y="45243"/>
                </a:lnTo>
                <a:lnTo>
                  <a:pt x="1326357" y="11906"/>
                </a:lnTo>
                <a:lnTo>
                  <a:pt x="1302544" y="2381"/>
                </a:lnTo>
                <a:lnTo>
                  <a:pt x="1283494" y="0"/>
                </a:lnTo>
                <a:lnTo>
                  <a:pt x="1254919" y="4762"/>
                </a:lnTo>
                <a:lnTo>
                  <a:pt x="1216819" y="19050"/>
                </a:lnTo>
                <a:lnTo>
                  <a:pt x="1116807" y="45243"/>
                </a:lnTo>
                <a:lnTo>
                  <a:pt x="973932" y="59531"/>
                </a:lnTo>
                <a:lnTo>
                  <a:pt x="678657" y="8572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0" name="Google Shape;3310;p299"/>
          <p:cNvSpPr/>
          <p:nvPr/>
        </p:nvSpPr>
        <p:spPr>
          <a:xfrm>
            <a:off x="4914900" y="5500688"/>
            <a:ext cx="1304925" cy="271462"/>
          </a:xfrm>
          <a:custGeom>
            <a:avLst/>
            <a:gdLst/>
            <a:ahLst/>
            <a:cxnLst/>
            <a:rect l="l" t="t" r="r" b="b"/>
            <a:pathLst>
              <a:path w="1304925" h="271462" extrusionOk="0">
                <a:moveTo>
                  <a:pt x="731044" y="45243"/>
                </a:moveTo>
                <a:lnTo>
                  <a:pt x="461963" y="78581"/>
                </a:lnTo>
                <a:lnTo>
                  <a:pt x="183356" y="114300"/>
                </a:lnTo>
                <a:lnTo>
                  <a:pt x="145256" y="119062"/>
                </a:lnTo>
                <a:lnTo>
                  <a:pt x="0" y="164306"/>
                </a:lnTo>
                <a:lnTo>
                  <a:pt x="180975" y="271462"/>
                </a:lnTo>
                <a:lnTo>
                  <a:pt x="438150" y="257175"/>
                </a:lnTo>
                <a:lnTo>
                  <a:pt x="835819" y="228600"/>
                </a:lnTo>
                <a:lnTo>
                  <a:pt x="1114425" y="209550"/>
                </a:lnTo>
                <a:lnTo>
                  <a:pt x="1240631" y="204787"/>
                </a:lnTo>
                <a:lnTo>
                  <a:pt x="1273969" y="195262"/>
                </a:lnTo>
                <a:lnTo>
                  <a:pt x="1293019" y="183356"/>
                </a:lnTo>
                <a:lnTo>
                  <a:pt x="1302544" y="171450"/>
                </a:lnTo>
                <a:lnTo>
                  <a:pt x="1304925" y="157162"/>
                </a:lnTo>
                <a:lnTo>
                  <a:pt x="1297781" y="123825"/>
                </a:lnTo>
                <a:lnTo>
                  <a:pt x="1281113" y="78581"/>
                </a:lnTo>
                <a:lnTo>
                  <a:pt x="1254919" y="28575"/>
                </a:lnTo>
                <a:lnTo>
                  <a:pt x="1164431" y="0"/>
                </a:lnTo>
                <a:lnTo>
                  <a:pt x="1047750" y="4762"/>
                </a:lnTo>
                <a:lnTo>
                  <a:pt x="731044" y="4524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5A97C2A-7677-D44F-847B-3DD3CD86E66C}"/>
              </a:ext>
            </a:extLst>
          </p:cNvPr>
          <p:cNvGrpSpPr/>
          <p:nvPr/>
        </p:nvGrpSpPr>
        <p:grpSpPr>
          <a:xfrm>
            <a:off x="2893845" y="1435850"/>
            <a:ext cx="4448175" cy="4467225"/>
            <a:chOff x="3062288" y="1592263"/>
            <a:chExt cx="4448175" cy="4467225"/>
          </a:xfrm>
        </p:grpSpPr>
        <p:sp>
          <p:nvSpPr>
            <p:cNvPr id="16" name="Google Shape;3298;p299">
              <a:extLst>
                <a:ext uri="{FF2B5EF4-FFF2-40B4-BE49-F238E27FC236}">
                  <a16:creationId xmlns:a16="http://schemas.microsoft.com/office/drawing/2014/main" id="{F7D99181-6C99-7A44-96A9-1D198D1EB497}"/>
                </a:ext>
              </a:extLst>
            </p:cNvPr>
            <p:cNvSpPr/>
            <p:nvPr/>
          </p:nvSpPr>
          <p:spPr>
            <a:xfrm>
              <a:off x="3155950" y="2057400"/>
              <a:ext cx="3841750" cy="654050"/>
            </a:xfrm>
            <a:custGeom>
              <a:avLst/>
              <a:gdLst/>
              <a:ahLst/>
              <a:cxnLst/>
              <a:rect l="l" t="t" r="r" b="b"/>
              <a:pathLst>
                <a:path w="3841750" h="654050" extrusionOk="0">
                  <a:moveTo>
                    <a:pt x="2320925" y="139700"/>
                  </a:moveTo>
                  <a:lnTo>
                    <a:pt x="2527300" y="127000"/>
                  </a:lnTo>
                  <a:lnTo>
                    <a:pt x="2682875" y="114300"/>
                  </a:lnTo>
                  <a:lnTo>
                    <a:pt x="2917825" y="95250"/>
                  </a:lnTo>
                  <a:lnTo>
                    <a:pt x="3009900" y="95250"/>
                  </a:lnTo>
                  <a:lnTo>
                    <a:pt x="3105150" y="82550"/>
                  </a:lnTo>
                  <a:lnTo>
                    <a:pt x="3155950" y="73025"/>
                  </a:lnTo>
                  <a:lnTo>
                    <a:pt x="3197225" y="53975"/>
                  </a:lnTo>
                  <a:lnTo>
                    <a:pt x="3235325" y="28575"/>
                  </a:lnTo>
                  <a:lnTo>
                    <a:pt x="3257550" y="6350"/>
                  </a:lnTo>
                  <a:lnTo>
                    <a:pt x="3273425" y="0"/>
                  </a:lnTo>
                  <a:lnTo>
                    <a:pt x="3298825" y="0"/>
                  </a:lnTo>
                  <a:lnTo>
                    <a:pt x="3375025" y="6350"/>
                  </a:lnTo>
                  <a:lnTo>
                    <a:pt x="3479800" y="28575"/>
                  </a:lnTo>
                  <a:lnTo>
                    <a:pt x="3594100" y="57150"/>
                  </a:lnTo>
                  <a:lnTo>
                    <a:pt x="3683000" y="85725"/>
                  </a:lnTo>
                  <a:lnTo>
                    <a:pt x="3759200" y="111125"/>
                  </a:lnTo>
                  <a:lnTo>
                    <a:pt x="3797300" y="130175"/>
                  </a:lnTo>
                  <a:lnTo>
                    <a:pt x="3825875" y="152400"/>
                  </a:lnTo>
                  <a:lnTo>
                    <a:pt x="3838575" y="171450"/>
                  </a:lnTo>
                  <a:lnTo>
                    <a:pt x="3841750" y="187325"/>
                  </a:lnTo>
                  <a:lnTo>
                    <a:pt x="3829050" y="215900"/>
                  </a:lnTo>
                  <a:lnTo>
                    <a:pt x="3813175" y="241300"/>
                  </a:lnTo>
                  <a:lnTo>
                    <a:pt x="3784600" y="269875"/>
                  </a:lnTo>
                  <a:lnTo>
                    <a:pt x="3759200" y="282575"/>
                  </a:lnTo>
                  <a:lnTo>
                    <a:pt x="3702050" y="288925"/>
                  </a:lnTo>
                  <a:lnTo>
                    <a:pt x="3533775" y="295275"/>
                  </a:lnTo>
                  <a:lnTo>
                    <a:pt x="3302000" y="298450"/>
                  </a:lnTo>
                  <a:lnTo>
                    <a:pt x="3016250" y="311150"/>
                  </a:lnTo>
                  <a:lnTo>
                    <a:pt x="2838450" y="320675"/>
                  </a:lnTo>
                  <a:lnTo>
                    <a:pt x="2543175" y="323850"/>
                  </a:lnTo>
                  <a:lnTo>
                    <a:pt x="2279650" y="336550"/>
                  </a:lnTo>
                  <a:lnTo>
                    <a:pt x="1952625" y="365125"/>
                  </a:lnTo>
                  <a:lnTo>
                    <a:pt x="1565275" y="412750"/>
                  </a:lnTo>
                  <a:lnTo>
                    <a:pt x="1270000" y="460375"/>
                  </a:lnTo>
                  <a:lnTo>
                    <a:pt x="1095375" y="495300"/>
                  </a:lnTo>
                  <a:lnTo>
                    <a:pt x="930275" y="527050"/>
                  </a:lnTo>
                  <a:lnTo>
                    <a:pt x="587375" y="603250"/>
                  </a:lnTo>
                  <a:lnTo>
                    <a:pt x="431800" y="644525"/>
                  </a:lnTo>
                  <a:lnTo>
                    <a:pt x="396875" y="654050"/>
                  </a:lnTo>
                  <a:lnTo>
                    <a:pt x="371475" y="638175"/>
                  </a:lnTo>
                  <a:lnTo>
                    <a:pt x="301625" y="590550"/>
                  </a:lnTo>
                  <a:lnTo>
                    <a:pt x="193675" y="501650"/>
                  </a:lnTo>
                  <a:lnTo>
                    <a:pt x="104775" y="425450"/>
                  </a:lnTo>
                  <a:lnTo>
                    <a:pt x="41275" y="355600"/>
                  </a:lnTo>
                  <a:lnTo>
                    <a:pt x="3175" y="292100"/>
                  </a:lnTo>
                  <a:lnTo>
                    <a:pt x="0" y="263525"/>
                  </a:lnTo>
                  <a:lnTo>
                    <a:pt x="6350" y="247650"/>
                  </a:lnTo>
                  <a:lnTo>
                    <a:pt x="28575" y="244475"/>
                  </a:lnTo>
                  <a:lnTo>
                    <a:pt x="69850" y="266700"/>
                  </a:lnTo>
                  <a:lnTo>
                    <a:pt x="120650" y="295275"/>
                  </a:lnTo>
                  <a:lnTo>
                    <a:pt x="180975" y="323850"/>
                  </a:lnTo>
                  <a:lnTo>
                    <a:pt x="234950" y="349250"/>
                  </a:lnTo>
                  <a:lnTo>
                    <a:pt x="295275" y="371475"/>
                  </a:lnTo>
                  <a:lnTo>
                    <a:pt x="355600" y="387350"/>
                  </a:lnTo>
                  <a:lnTo>
                    <a:pt x="396875" y="393700"/>
                  </a:lnTo>
                  <a:lnTo>
                    <a:pt x="488950" y="381000"/>
                  </a:lnTo>
                  <a:lnTo>
                    <a:pt x="685800" y="352425"/>
                  </a:lnTo>
                  <a:lnTo>
                    <a:pt x="908050" y="317500"/>
                  </a:lnTo>
                  <a:lnTo>
                    <a:pt x="1063625" y="295275"/>
                  </a:lnTo>
                  <a:lnTo>
                    <a:pt x="1263650" y="254000"/>
                  </a:lnTo>
                  <a:lnTo>
                    <a:pt x="1470025" y="228600"/>
                  </a:lnTo>
                  <a:lnTo>
                    <a:pt x="1819275" y="187325"/>
                  </a:lnTo>
                  <a:lnTo>
                    <a:pt x="2206625" y="152400"/>
                  </a:lnTo>
                  <a:lnTo>
                    <a:pt x="2320925" y="13970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299;p299">
              <a:extLst>
                <a:ext uri="{FF2B5EF4-FFF2-40B4-BE49-F238E27FC236}">
                  <a16:creationId xmlns:a16="http://schemas.microsoft.com/office/drawing/2014/main" id="{9F6CB6B3-30EE-634C-A65E-AAB21ADD75E3}"/>
                </a:ext>
              </a:extLst>
            </p:cNvPr>
            <p:cNvSpPr/>
            <p:nvPr/>
          </p:nvSpPr>
          <p:spPr>
            <a:xfrm>
              <a:off x="3338513" y="3116263"/>
              <a:ext cx="700087" cy="511175"/>
            </a:xfrm>
            <a:custGeom>
              <a:avLst/>
              <a:gdLst/>
              <a:ahLst/>
              <a:cxnLst/>
              <a:rect l="l" t="t" r="r" b="b"/>
              <a:pathLst>
                <a:path w="700087" h="509588" extrusionOk="0">
                  <a:moveTo>
                    <a:pt x="307181" y="80963"/>
                  </a:moveTo>
                  <a:lnTo>
                    <a:pt x="180975" y="59532"/>
                  </a:lnTo>
                  <a:lnTo>
                    <a:pt x="97631" y="35719"/>
                  </a:lnTo>
                  <a:lnTo>
                    <a:pt x="59531" y="16669"/>
                  </a:lnTo>
                  <a:lnTo>
                    <a:pt x="38100" y="4763"/>
                  </a:lnTo>
                  <a:lnTo>
                    <a:pt x="16668" y="0"/>
                  </a:lnTo>
                  <a:lnTo>
                    <a:pt x="2381" y="7144"/>
                  </a:lnTo>
                  <a:lnTo>
                    <a:pt x="0" y="40482"/>
                  </a:lnTo>
                  <a:lnTo>
                    <a:pt x="7143" y="66675"/>
                  </a:lnTo>
                  <a:lnTo>
                    <a:pt x="26193" y="102394"/>
                  </a:lnTo>
                  <a:lnTo>
                    <a:pt x="59531" y="145257"/>
                  </a:lnTo>
                  <a:lnTo>
                    <a:pt x="111918" y="204788"/>
                  </a:lnTo>
                  <a:lnTo>
                    <a:pt x="188118" y="273844"/>
                  </a:lnTo>
                  <a:lnTo>
                    <a:pt x="280987" y="340519"/>
                  </a:lnTo>
                  <a:lnTo>
                    <a:pt x="378618" y="407194"/>
                  </a:lnTo>
                  <a:lnTo>
                    <a:pt x="473868" y="466725"/>
                  </a:lnTo>
                  <a:lnTo>
                    <a:pt x="538162" y="500063"/>
                  </a:lnTo>
                  <a:lnTo>
                    <a:pt x="561975" y="507207"/>
                  </a:lnTo>
                  <a:lnTo>
                    <a:pt x="588168" y="509588"/>
                  </a:lnTo>
                  <a:lnTo>
                    <a:pt x="614362" y="507207"/>
                  </a:lnTo>
                  <a:lnTo>
                    <a:pt x="642937" y="502444"/>
                  </a:lnTo>
                  <a:lnTo>
                    <a:pt x="669131" y="490538"/>
                  </a:lnTo>
                  <a:lnTo>
                    <a:pt x="683418" y="478632"/>
                  </a:lnTo>
                  <a:lnTo>
                    <a:pt x="695325" y="461963"/>
                  </a:lnTo>
                  <a:lnTo>
                    <a:pt x="700087" y="445294"/>
                  </a:lnTo>
                  <a:lnTo>
                    <a:pt x="700087" y="426244"/>
                  </a:lnTo>
                  <a:lnTo>
                    <a:pt x="688181" y="395288"/>
                  </a:lnTo>
                  <a:lnTo>
                    <a:pt x="661987" y="354807"/>
                  </a:lnTo>
                  <a:lnTo>
                    <a:pt x="557212" y="226219"/>
                  </a:lnTo>
                  <a:lnTo>
                    <a:pt x="471487" y="142875"/>
                  </a:lnTo>
                  <a:lnTo>
                    <a:pt x="440531" y="114300"/>
                  </a:lnTo>
                  <a:lnTo>
                    <a:pt x="414337" y="100013"/>
                  </a:lnTo>
                  <a:lnTo>
                    <a:pt x="388143" y="88107"/>
                  </a:lnTo>
                  <a:lnTo>
                    <a:pt x="376237" y="88107"/>
                  </a:lnTo>
                  <a:lnTo>
                    <a:pt x="307181" y="809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300;p299">
              <a:extLst>
                <a:ext uri="{FF2B5EF4-FFF2-40B4-BE49-F238E27FC236}">
                  <a16:creationId xmlns:a16="http://schemas.microsoft.com/office/drawing/2014/main" id="{AC1EF544-B000-6E4B-B33E-84860B092E5C}"/>
                </a:ext>
              </a:extLst>
            </p:cNvPr>
            <p:cNvSpPr/>
            <p:nvPr/>
          </p:nvSpPr>
          <p:spPr>
            <a:xfrm>
              <a:off x="3062288" y="3957638"/>
              <a:ext cx="708025" cy="428625"/>
            </a:xfrm>
            <a:custGeom>
              <a:avLst/>
              <a:gdLst/>
              <a:ahLst/>
              <a:cxnLst/>
              <a:rect l="l" t="t" r="r" b="b"/>
              <a:pathLst>
                <a:path w="707231" h="428625" extrusionOk="0">
                  <a:moveTo>
                    <a:pt x="285750" y="285750"/>
                  </a:moveTo>
                  <a:lnTo>
                    <a:pt x="202406" y="221456"/>
                  </a:lnTo>
                  <a:lnTo>
                    <a:pt x="100012" y="138112"/>
                  </a:lnTo>
                  <a:lnTo>
                    <a:pt x="26193" y="76200"/>
                  </a:lnTo>
                  <a:lnTo>
                    <a:pt x="7143" y="47625"/>
                  </a:lnTo>
                  <a:lnTo>
                    <a:pt x="0" y="28575"/>
                  </a:lnTo>
                  <a:lnTo>
                    <a:pt x="0" y="7143"/>
                  </a:lnTo>
                  <a:lnTo>
                    <a:pt x="19050" y="0"/>
                  </a:lnTo>
                  <a:lnTo>
                    <a:pt x="42862" y="4762"/>
                  </a:lnTo>
                  <a:lnTo>
                    <a:pt x="78581" y="21431"/>
                  </a:lnTo>
                  <a:lnTo>
                    <a:pt x="140493" y="52387"/>
                  </a:lnTo>
                  <a:lnTo>
                    <a:pt x="221456" y="76200"/>
                  </a:lnTo>
                  <a:lnTo>
                    <a:pt x="345281" y="95250"/>
                  </a:lnTo>
                  <a:lnTo>
                    <a:pt x="421481" y="97631"/>
                  </a:lnTo>
                  <a:lnTo>
                    <a:pt x="445293" y="102393"/>
                  </a:lnTo>
                  <a:lnTo>
                    <a:pt x="490537" y="121443"/>
                  </a:lnTo>
                  <a:lnTo>
                    <a:pt x="566737" y="173831"/>
                  </a:lnTo>
                  <a:lnTo>
                    <a:pt x="626268" y="223837"/>
                  </a:lnTo>
                  <a:lnTo>
                    <a:pt x="659606" y="257175"/>
                  </a:lnTo>
                  <a:lnTo>
                    <a:pt x="683418" y="290512"/>
                  </a:lnTo>
                  <a:lnTo>
                    <a:pt x="695325" y="311943"/>
                  </a:lnTo>
                  <a:lnTo>
                    <a:pt x="707231" y="342900"/>
                  </a:lnTo>
                  <a:lnTo>
                    <a:pt x="707231" y="366712"/>
                  </a:lnTo>
                  <a:lnTo>
                    <a:pt x="688181" y="392906"/>
                  </a:lnTo>
                  <a:lnTo>
                    <a:pt x="645318" y="416718"/>
                  </a:lnTo>
                  <a:lnTo>
                    <a:pt x="614362" y="426243"/>
                  </a:lnTo>
                  <a:lnTo>
                    <a:pt x="581025" y="428625"/>
                  </a:lnTo>
                  <a:lnTo>
                    <a:pt x="531018" y="416718"/>
                  </a:lnTo>
                  <a:lnTo>
                    <a:pt x="478631" y="397668"/>
                  </a:lnTo>
                  <a:lnTo>
                    <a:pt x="411956" y="369093"/>
                  </a:lnTo>
                  <a:lnTo>
                    <a:pt x="357187" y="333375"/>
                  </a:lnTo>
                  <a:lnTo>
                    <a:pt x="285750" y="2857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301;p299">
              <a:extLst>
                <a:ext uri="{FF2B5EF4-FFF2-40B4-BE49-F238E27FC236}">
                  <a16:creationId xmlns:a16="http://schemas.microsoft.com/office/drawing/2014/main" id="{4C1F00A9-7E5F-3449-AB6B-B8D70BE5ADB8}"/>
                </a:ext>
              </a:extLst>
            </p:cNvPr>
            <p:cNvSpPr/>
            <p:nvPr/>
          </p:nvSpPr>
          <p:spPr>
            <a:xfrm>
              <a:off x="3065463" y="4602163"/>
              <a:ext cx="982662" cy="1355725"/>
            </a:xfrm>
            <a:custGeom>
              <a:avLst/>
              <a:gdLst/>
              <a:ahLst/>
              <a:cxnLst/>
              <a:rect l="l" t="t" r="r" b="b"/>
              <a:pathLst>
                <a:path w="983456" h="1354932" extrusionOk="0">
                  <a:moveTo>
                    <a:pt x="709612" y="340519"/>
                  </a:moveTo>
                  <a:lnTo>
                    <a:pt x="523875" y="583407"/>
                  </a:lnTo>
                  <a:lnTo>
                    <a:pt x="314325" y="831057"/>
                  </a:lnTo>
                  <a:lnTo>
                    <a:pt x="221456" y="926307"/>
                  </a:lnTo>
                  <a:lnTo>
                    <a:pt x="200025" y="947738"/>
                  </a:lnTo>
                  <a:lnTo>
                    <a:pt x="185737" y="952500"/>
                  </a:lnTo>
                  <a:lnTo>
                    <a:pt x="166687" y="954882"/>
                  </a:lnTo>
                  <a:lnTo>
                    <a:pt x="130969" y="947738"/>
                  </a:lnTo>
                  <a:lnTo>
                    <a:pt x="100012" y="931069"/>
                  </a:lnTo>
                  <a:lnTo>
                    <a:pt x="64294" y="897732"/>
                  </a:lnTo>
                  <a:lnTo>
                    <a:pt x="50006" y="881063"/>
                  </a:lnTo>
                  <a:lnTo>
                    <a:pt x="30956" y="878682"/>
                  </a:lnTo>
                  <a:lnTo>
                    <a:pt x="11906" y="885825"/>
                  </a:lnTo>
                  <a:lnTo>
                    <a:pt x="2381" y="907257"/>
                  </a:lnTo>
                  <a:lnTo>
                    <a:pt x="0" y="935832"/>
                  </a:lnTo>
                  <a:lnTo>
                    <a:pt x="7144" y="971550"/>
                  </a:lnTo>
                  <a:lnTo>
                    <a:pt x="16669" y="1004888"/>
                  </a:lnTo>
                  <a:lnTo>
                    <a:pt x="40481" y="1064419"/>
                  </a:lnTo>
                  <a:lnTo>
                    <a:pt x="83344" y="1131094"/>
                  </a:lnTo>
                  <a:lnTo>
                    <a:pt x="123825" y="1183482"/>
                  </a:lnTo>
                  <a:lnTo>
                    <a:pt x="195262" y="1264444"/>
                  </a:lnTo>
                  <a:lnTo>
                    <a:pt x="273844" y="1347788"/>
                  </a:lnTo>
                  <a:lnTo>
                    <a:pt x="292894" y="1354932"/>
                  </a:lnTo>
                  <a:lnTo>
                    <a:pt x="307181" y="1354932"/>
                  </a:lnTo>
                  <a:lnTo>
                    <a:pt x="330994" y="1352550"/>
                  </a:lnTo>
                  <a:lnTo>
                    <a:pt x="364331" y="1333500"/>
                  </a:lnTo>
                  <a:lnTo>
                    <a:pt x="392906" y="1302544"/>
                  </a:lnTo>
                  <a:lnTo>
                    <a:pt x="419100" y="1247775"/>
                  </a:lnTo>
                  <a:lnTo>
                    <a:pt x="464344" y="1140619"/>
                  </a:lnTo>
                  <a:lnTo>
                    <a:pt x="561975" y="926307"/>
                  </a:lnTo>
                  <a:lnTo>
                    <a:pt x="681037" y="669132"/>
                  </a:lnTo>
                  <a:lnTo>
                    <a:pt x="869156" y="278607"/>
                  </a:lnTo>
                  <a:lnTo>
                    <a:pt x="966787" y="85725"/>
                  </a:lnTo>
                  <a:lnTo>
                    <a:pt x="981075" y="47625"/>
                  </a:lnTo>
                  <a:lnTo>
                    <a:pt x="983456" y="35719"/>
                  </a:lnTo>
                  <a:lnTo>
                    <a:pt x="981075" y="19050"/>
                  </a:lnTo>
                  <a:lnTo>
                    <a:pt x="973931" y="7144"/>
                  </a:lnTo>
                  <a:lnTo>
                    <a:pt x="959644" y="0"/>
                  </a:lnTo>
                  <a:lnTo>
                    <a:pt x="940594" y="7144"/>
                  </a:lnTo>
                  <a:lnTo>
                    <a:pt x="912019" y="33338"/>
                  </a:lnTo>
                  <a:lnTo>
                    <a:pt x="831056" y="159544"/>
                  </a:lnTo>
                  <a:lnTo>
                    <a:pt x="709612" y="3405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302;p299">
              <a:extLst>
                <a:ext uri="{FF2B5EF4-FFF2-40B4-BE49-F238E27FC236}">
                  <a16:creationId xmlns:a16="http://schemas.microsoft.com/office/drawing/2014/main" id="{C0D96F31-6D9D-2149-A871-D1FC040AE586}"/>
                </a:ext>
              </a:extLst>
            </p:cNvPr>
            <p:cNvSpPr/>
            <p:nvPr/>
          </p:nvSpPr>
          <p:spPr>
            <a:xfrm>
              <a:off x="4335463" y="2830513"/>
              <a:ext cx="1095375" cy="1133475"/>
            </a:xfrm>
            <a:custGeom>
              <a:avLst/>
              <a:gdLst/>
              <a:ahLst/>
              <a:cxnLst/>
              <a:rect l="l" t="t" r="r" b="b"/>
              <a:pathLst>
                <a:path w="1095375" h="1133475" extrusionOk="0">
                  <a:moveTo>
                    <a:pt x="721519" y="321469"/>
                  </a:moveTo>
                  <a:lnTo>
                    <a:pt x="600075" y="483394"/>
                  </a:lnTo>
                  <a:lnTo>
                    <a:pt x="445294" y="666750"/>
                  </a:lnTo>
                  <a:lnTo>
                    <a:pt x="247650" y="862013"/>
                  </a:lnTo>
                  <a:lnTo>
                    <a:pt x="66675" y="1026319"/>
                  </a:lnTo>
                  <a:lnTo>
                    <a:pt x="21432" y="1064419"/>
                  </a:lnTo>
                  <a:lnTo>
                    <a:pt x="4763" y="1088232"/>
                  </a:lnTo>
                  <a:lnTo>
                    <a:pt x="0" y="1107282"/>
                  </a:lnTo>
                  <a:lnTo>
                    <a:pt x="2382" y="1119188"/>
                  </a:lnTo>
                  <a:lnTo>
                    <a:pt x="16669" y="1131094"/>
                  </a:lnTo>
                  <a:lnTo>
                    <a:pt x="28575" y="1133475"/>
                  </a:lnTo>
                  <a:lnTo>
                    <a:pt x="61913" y="1126332"/>
                  </a:lnTo>
                  <a:lnTo>
                    <a:pt x="164307" y="1073944"/>
                  </a:lnTo>
                  <a:lnTo>
                    <a:pt x="330994" y="978694"/>
                  </a:lnTo>
                  <a:lnTo>
                    <a:pt x="521494" y="850107"/>
                  </a:lnTo>
                  <a:lnTo>
                    <a:pt x="640557" y="757238"/>
                  </a:lnTo>
                  <a:lnTo>
                    <a:pt x="778669" y="621507"/>
                  </a:lnTo>
                  <a:lnTo>
                    <a:pt x="926307" y="473869"/>
                  </a:lnTo>
                  <a:lnTo>
                    <a:pt x="1052513" y="335757"/>
                  </a:lnTo>
                  <a:lnTo>
                    <a:pt x="1095375" y="250032"/>
                  </a:lnTo>
                  <a:lnTo>
                    <a:pt x="1090613" y="221457"/>
                  </a:lnTo>
                  <a:lnTo>
                    <a:pt x="1059657" y="164307"/>
                  </a:lnTo>
                  <a:lnTo>
                    <a:pt x="1021557" y="119063"/>
                  </a:lnTo>
                  <a:lnTo>
                    <a:pt x="952500" y="64294"/>
                  </a:lnTo>
                  <a:lnTo>
                    <a:pt x="890588" y="21432"/>
                  </a:lnTo>
                  <a:lnTo>
                    <a:pt x="864394" y="9525"/>
                  </a:lnTo>
                  <a:lnTo>
                    <a:pt x="838200" y="4763"/>
                  </a:lnTo>
                  <a:lnTo>
                    <a:pt x="802482" y="0"/>
                  </a:lnTo>
                  <a:lnTo>
                    <a:pt x="771525" y="0"/>
                  </a:lnTo>
                  <a:lnTo>
                    <a:pt x="757238" y="4763"/>
                  </a:lnTo>
                  <a:lnTo>
                    <a:pt x="752475" y="19050"/>
                  </a:lnTo>
                  <a:lnTo>
                    <a:pt x="757238" y="42863"/>
                  </a:lnTo>
                  <a:lnTo>
                    <a:pt x="771525" y="71438"/>
                  </a:lnTo>
                  <a:lnTo>
                    <a:pt x="788194" y="88107"/>
                  </a:lnTo>
                  <a:lnTo>
                    <a:pt x="800100" y="109538"/>
                  </a:lnTo>
                  <a:lnTo>
                    <a:pt x="807244" y="133350"/>
                  </a:lnTo>
                  <a:lnTo>
                    <a:pt x="809625" y="154782"/>
                  </a:lnTo>
                  <a:lnTo>
                    <a:pt x="807244" y="188119"/>
                  </a:lnTo>
                  <a:lnTo>
                    <a:pt x="795338" y="214313"/>
                  </a:lnTo>
                  <a:lnTo>
                    <a:pt x="721519" y="32146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303;p299">
              <a:extLst>
                <a:ext uri="{FF2B5EF4-FFF2-40B4-BE49-F238E27FC236}">
                  <a16:creationId xmlns:a16="http://schemas.microsoft.com/office/drawing/2014/main" id="{EE5420BD-7DB3-354E-9383-4409F8DE1C18}"/>
                </a:ext>
              </a:extLst>
            </p:cNvPr>
            <p:cNvSpPr/>
            <p:nvPr/>
          </p:nvSpPr>
          <p:spPr>
            <a:xfrm>
              <a:off x="4800600" y="4970463"/>
              <a:ext cx="455613" cy="1089025"/>
            </a:xfrm>
            <a:custGeom>
              <a:avLst/>
              <a:gdLst/>
              <a:ahLst/>
              <a:cxnLst/>
              <a:rect l="l" t="t" r="r" b="b"/>
              <a:pathLst>
                <a:path w="454819" h="1090612" extrusionOk="0">
                  <a:moveTo>
                    <a:pt x="335756" y="311944"/>
                  </a:moveTo>
                  <a:lnTo>
                    <a:pt x="314325" y="188119"/>
                  </a:lnTo>
                  <a:lnTo>
                    <a:pt x="254794" y="61912"/>
                  </a:lnTo>
                  <a:lnTo>
                    <a:pt x="197644" y="35719"/>
                  </a:lnTo>
                  <a:lnTo>
                    <a:pt x="116681" y="9525"/>
                  </a:lnTo>
                  <a:lnTo>
                    <a:pt x="85725" y="2381"/>
                  </a:lnTo>
                  <a:lnTo>
                    <a:pt x="47625" y="0"/>
                  </a:lnTo>
                  <a:lnTo>
                    <a:pt x="21431" y="0"/>
                  </a:lnTo>
                  <a:lnTo>
                    <a:pt x="2381" y="9525"/>
                  </a:lnTo>
                  <a:lnTo>
                    <a:pt x="0" y="28575"/>
                  </a:lnTo>
                  <a:lnTo>
                    <a:pt x="14288" y="50006"/>
                  </a:lnTo>
                  <a:lnTo>
                    <a:pt x="28575" y="66675"/>
                  </a:lnTo>
                  <a:lnTo>
                    <a:pt x="54769" y="111919"/>
                  </a:lnTo>
                  <a:lnTo>
                    <a:pt x="95250" y="211931"/>
                  </a:lnTo>
                  <a:lnTo>
                    <a:pt x="133350" y="409575"/>
                  </a:lnTo>
                  <a:lnTo>
                    <a:pt x="192881" y="750094"/>
                  </a:lnTo>
                  <a:lnTo>
                    <a:pt x="207169" y="902494"/>
                  </a:lnTo>
                  <a:lnTo>
                    <a:pt x="214313" y="928687"/>
                  </a:lnTo>
                  <a:lnTo>
                    <a:pt x="240506" y="985837"/>
                  </a:lnTo>
                  <a:lnTo>
                    <a:pt x="273844" y="1031081"/>
                  </a:lnTo>
                  <a:lnTo>
                    <a:pt x="280988" y="1040606"/>
                  </a:lnTo>
                  <a:lnTo>
                    <a:pt x="297656" y="1057275"/>
                  </a:lnTo>
                  <a:lnTo>
                    <a:pt x="326231" y="1073944"/>
                  </a:lnTo>
                  <a:lnTo>
                    <a:pt x="342900" y="1081087"/>
                  </a:lnTo>
                  <a:lnTo>
                    <a:pt x="376238" y="1090612"/>
                  </a:lnTo>
                  <a:lnTo>
                    <a:pt x="400050" y="1083469"/>
                  </a:lnTo>
                  <a:lnTo>
                    <a:pt x="426244" y="1066800"/>
                  </a:lnTo>
                  <a:lnTo>
                    <a:pt x="440531" y="1042987"/>
                  </a:lnTo>
                  <a:lnTo>
                    <a:pt x="450056" y="1004887"/>
                  </a:lnTo>
                  <a:lnTo>
                    <a:pt x="454819" y="959644"/>
                  </a:lnTo>
                  <a:lnTo>
                    <a:pt x="454819" y="940594"/>
                  </a:lnTo>
                  <a:lnTo>
                    <a:pt x="426244" y="766762"/>
                  </a:lnTo>
                  <a:lnTo>
                    <a:pt x="397669" y="623887"/>
                  </a:lnTo>
                  <a:lnTo>
                    <a:pt x="335756" y="31194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304;p299">
              <a:extLst>
                <a:ext uri="{FF2B5EF4-FFF2-40B4-BE49-F238E27FC236}">
                  <a16:creationId xmlns:a16="http://schemas.microsoft.com/office/drawing/2014/main" id="{4E78AFF0-F126-C246-9B65-D7FDBC2D4B2D}"/>
                </a:ext>
              </a:extLst>
            </p:cNvPr>
            <p:cNvSpPr/>
            <p:nvPr/>
          </p:nvSpPr>
          <p:spPr>
            <a:xfrm>
              <a:off x="3938588" y="1752600"/>
              <a:ext cx="603250" cy="1249363"/>
            </a:xfrm>
            <a:custGeom>
              <a:avLst/>
              <a:gdLst/>
              <a:ahLst/>
              <a:cxnLst/>
              <a:rect l="l" t="t" r="r" b="b"/>
              <a:pathLst>
                <a:path w="602456" h="1250156" extrusionOk="0">
                  <a:moveTo>
                    <a:pt x="214312" y="395288"/>
                  </a:moveTo>
                  <a:lnTo>
                    <a:pt x="173831" y="235744"/>
                  </a:lnTo>
                  <a:lnTo>
                    <a:pt x="159543" y="200025"/>
                  </a:lnTo>
                  <a:lnTo>
                    <a:pt x="135731" y="161925"/>
                  </a:lnTo>
                  <a:lnTo>
                    <a:pt x="107156" y="128588"/>
                  </a:lnTo>
                  <a:lnTo>
                    <a:pt x="76200" y="95250"/>
                  </a:lnTo>
                  <a:lnTo>
                    <a:pt x="42862" y="69056"/>
                  </a:lnTo>
                  <a:lnTo>
                    <a:pt x="14287" y="45244"/>
                  </a:lnTo>
                  <a:lnTo>
                    <a:pt x="0" y="21431"/>
                  </a:lnTo>
                  <a:lnTo>
                    <a:pt x="7143" y="4763"/>
                  </a:lnTo>
                  <a:lnTo>
                    <a:pt x="16668" y="2381"/>
                  </a:lnTo>
                  <a:lnTo>
                    <a:pt x="57150" y="0"/>
                  </a:lnTo>
                  <a:lnTo>
                    <a:pt x="104775" y="0"/>
                  </a:lnTo>
                  <a:lnTo>
                    <a:pt x="159543" y="7144"/>
                  </a:lnTo>
                  <a:lnTo>
                    <a:pt x="233362" y="30956"/>
                  </a:lnTo>
                  <a:lnTo>
                    <a:pt x="319087" y="66675"/>
                  </a:lnTo>
                  <a:lnTo>
                    <a:pt x="409575" y="119063"/>
                  </a:lnTo>
                  <a:lnTo>
                    <a:pt x="469106" y="152400"/>
                  </a:lnTo>
                  <a:lnTo>
                    <a:pt x="483393" y="166688"/>
                  </a:lnTo>
                  <a:lnTo>
                    <a:pt x="485775" y="183356"/>
                  </a:lnTo>
                  <a:lnTo>
                    <a:pt x="488156" y="207169"/>
                  </a:lnTo>
                  <a:lnTo>
                    <a:pt x="485775" y="238125"/>
                  </a:lnTo>
                  <a:lnTo>
                    <a:pt x="476250" y="278606"/>
                  </a:lnTo>
                  <a:lnTo>
                    <a:pt x="471487" y="297656"/>
                  </a:lnTo>
                  <a:lnTo>
                    <a:pt x="469106" y="333375"/>
                  </a:lnTo>
                  <a:lnTo>
                    <a:pt x="492918" y="578644"/>
                  </a:lnTo>
                  <a:lnTo>
                    <a:pt x="531018" y="752475"/>
                  </a:lnTo>
                  <a:lnTo>
                    <a:pt x="585787" y="1016794"/>
                  </a:lnTo>
                  <a:lnTo>
                    <a:pt x="600075" y="1071563"/>
                  </a:lnTo>
                  <a:lnTo>
                    <a:pt x="602456" y="1109663"/>
                  </a:lnTo>
                  <a:lnTo>
                    <a:pt x="595312" y="1145381"/>
                  </a:lnTo>
                  <a:lnTo>
                    <a:pt x="571500" y="1193006"/>
                  </a:lnTo>
                  <a:lnTo>
                    <a:pt x="550068" y="1219200"/>
                  </a:lnTo>
                  <a:lnTo>
                    <a:pt x="523875" y="1235869"/>
                  </a:lnTo>
                  <a:lnTo>
                    <a:pt x="485775" y="1250156"/>
                  </a:lnTo>
                  <a:lnTo>
                    <a:pt x="457200" y="1250156"/>
                  </a:lnTo>
                  <a:lnTo>
                    <a:pt x="431006" y="1240631"/>
                  </a:lnTo>
                  <a:lnTo>
                    <a:pt x="402431" y="1223963"/>
                  </a:lnTo>
                  <a:lnTo>
                    <a:pt x="390525" y="1204913"/>
                  </a:lnTo>
                  <a:lnTo>
                    <a:pt x="366712" y="1126331"/>
                  </a:lnTo>
                  <a:lnTo>
                    <a:pt x="326231" y="916781"/>
                  </a:lnTo>
                  <a:lnTo>
                    <a:pt x="304800" y="781050"/>
                  </a:lnTo>
                  <a:lnTo>
                    <a:pt x="264318" y="585788"/>
                  </a:lnTo>
                  <a:lnTo>
                    <a:pt x="214312" y="395288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305;p299">
              <a:extLst>
                <a:ext uri="{FF2B5EF4-FFF2-40B4-BE49-F238E27FC236}">
                  <a16:creationId xmlns:a16="http://schemas.microsoft.com/office/drawing/2014/main" id="{1664ECCC-5D73-F943-A2EE-FB149757354A}"/>
                </a:ext>
              </a:extLst>
            </p:cNvPr>
            <p:cNvSpPr/>
            <p:nvPr/>
          </p:nvSpPr>
          <p:spPr>
            <a:xfrm>
              <a:off x="5657850" y="1592263"/>
              <a:ext cx="528638" cy="1235075"/>
            </a:xfrm>
            <a:custGeom>
              <a:avLst/>
              <a:gdLst/>
              <a:ahLst/>
              <a:cxnLst/>
              <a:rect l="l" t="t" r="r" b="b"/>
              <a:pathLst>
                <a:path w="528638" h="1233488" extrusionOk="0">
                  <a:moveTo>
                    <a:pt x="180975" y="395288"/>
                  </a:moveTo>
                  <a:lnTo>
                    <a:pt x="150019" y="614363"/>
                  </a:lnTo>
                  <a:lnTo>
                    <a:pt x="114300" y="933450"/>
                  </a:lnTo>
                  <a:lnTo>
                    <a:pt x="88106" y="1107282"/>
                  </a:lnTo>
                  <a:lnTo>
                    <a:pt x="88106" y="1126332"/>
                  </a:lnTo>
                  <a:lnTo>
                    <a:pt x="88106" y="1157288"/>
                  </a:lnTo>
                  <a:lnTo>
                    <a:pt x="95250" y="1193007"/>
                  </a:lnTo>
                  <a:lnTo>
                    <a:pt x="107156" y="1214438"/>
                  </a:lnTo>
                  <a:lnTo>
                    <a:pt x="121444" y="1228725"/>
                  </a:lnTo>
                  <a:lnTo>
                    <a:pt x="135731" y="1233488"/>
                  </a:lnTo>
                  <a:lnTo>
                    <a:pt x="161925" y="1231107"/>
                  </a:lnTo>
                  <a:lnTo>
                    <a:pt x="195263" y="1216819"/>
                  </a:lnTo>
                  <a:lnTo>
                    <a:pt x="223838" y="1188244"/>
                  </a:lnTo>
                  <a:lnTo>
                    <a:pt x="250031" y="1133475"/>
                  </a:lnTo>
                  <a:lnTo>
                    <a:pt x="354806" y="854869"/>
                  </a:lnTo>
                  <a:lnTo>
                    <a:pt x="383381" y="766763"/>
                  </a:lnTo>
                  <a:lnTo>
                    <a:pt x="423863" y="561975"/>
                  </a:lnTo>
                  <a:lnTo>
                    <a:pt x="442913" y="438150"/>
                  </a:lnTo>
                  <a:lnTo>
                    <a:pt x="454819" y="383382"/>
                  </a:lnTo>
                  <a:lnTo>
                    <a:pt x="481013" y="297657"/>
                  </a:lnTo>
                  <a:lnTo>
                    <a:pt x="502444" y="257175"/>
                  </a:lnTo>
                  <a:lnTo>
                    <a:pt x="528638" y="216694"/>
                  </a:lnTo>
                  <a:lnTo>
                    <a:pt x="528638" y="204788"/>
                  </a:lnTo>
                  <a:lnTo>
                    <a:pt x="521494" y="178594"/>
                  </a:lnTo>
                  <a:lnTo>
                    <a:pt x="504825" y="152400"/>
                  </a:lnTo>
                  <a:lnTo>
                    <a:pt x="473869" y="128588"/>
                  </a:lnTo>
                  <a:lnTo>
                    <a:pt x="433388" y="104775"/>
                  </a:lnTo>
                  <a:lnTo>
                    <a:pt x="345281" y="64294"/>
                  </a:lnTo>
                  <a:lnTo>
                    <a:pt x="264319" y="30957"/>
                  </a:lnTo>
                  <a:lnTo>
                    <a:pt x="221456" y="19050"/>
                  </a:lnTo>
                  <a:lnTo>
                    <a:pt x="159544" y="4763"/>
                  </a:lnTo>
                  <a:lnTo>
                    <a:pt x="126206" y="0"/>
                  </a:lnTo>
                  <a:lnTo>
                    <a:pt x="97631" y="2382"/>
                  </a:lnTo>
                  <a:lnTo>
                    <a:pt x="54769" y="9525"/>
                  </a:lnTo>
                  <a:lnTo>
                    <a:pt x="16669" y="23813"/>
                  </a:lnTo>
                  <a:lnTo>
                    <a:pt x="2381" y="38100"/>
                  </a:lnTo>
                  <a:lnTo>
                    <a:pt x="0" y="61913"/>
                  </a:lnTo>
                  <a:lnTo>
                    <a:pt x="7144" y="78582"/>
                  </a:lnTo>
                  <a:lnTo>
                    <a:pt x="16669" y="90488"/>
                  </a:lnTo>
                  <a:lnTo>
                    <a:pt x="69056" y="109538"/>
                  </a:lnTo>
                  <a:lnTo>
                    <a:pt x="104775" y="121444"/>
                  </a:lnTo>
                  <a:lnTo>
                    <a:pt x="135731" y="138113"/>
                  </a:lnTo>
                  <a:lnTo>
                    <a:pt x="157163" y="152400"/>
                  </a:lnTo>
                  <a:lnTo>
                    <a:pt x="173831" y="173832"/>
                  </a:lnTo>
                  <a:lnTo>
                    <a:pt x="188119" y="197644"/>
                  </a:lnTo>
                  <a:lnTo>
                    <a:pt x="195263" y="226219"/>
                  </a:lnTo>
                  <a:lnTo>
                    <a:pt x="197644" y="254794"/>
                  </a:lnTo>
                  <a:lnTo>
                    <a:pt x="180975" y="395288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306;p299">
              <a:extLst>
                <a:ext uri="{FF2B5EF4-FFF2-40B4-BE49-F238E27FC236}">
                  <a16:creationId xmlns:a16="http://schemas.microsoft.com/office/drawing/2014/main" id="{AD40D163-D294-4E4C-BA16-5A7EE77B897E}"/>
                </a:ext>
              </a:extLst>
            </p:cNvPr>
            <p:cNvSpPr/>
            <p:nvPr/>
          </p:nvSpPr>
          <p:spPr>
            <a:xfrm>
              <a:off x="5157788" y="2944813"/>
              <a:ext cx="1349375" cy="368300"/>
            </a:xfrm>
            <a:custGeom>
              <a:avLst/>
              <a:gdLst/>
              <a:ahLst/>
              <a:cxnLst/>
              <a:rect l="l" t="t" r="r" b="b"/>
              <a:pathLst>
                <a:path w="1350168" h="366713" extrusionOk="0">
                  <a:moveTo>
                    <a:pt x="557212" y="109538"/>
                  </a:moveTo>
                  <a:lnTo>
                    <a:pt x="376237" y="135732"/>
                  </a:lnTo>
                  <a:lnTo>
                    <a:pt x="288131" y="142875"/>
                  </a:lnTo>
                  <a:lnTo>
                    <a:pt x="226218" y="133350"/>
                  </a:lnTo>
                  <a:lnTo>
                    <a:pt x="0" y="157163"/>
                  </a:lnTo>
                  <a:lnTo>
                    <a:pt x="88106" y="366713"/>
                  </a:lnTo>
                  <a:lnTo>
                    <a:pt x="185737" y="361950"/>
                  </a:lnTo>
                  <a:lnTo>
                    <a:pt x="381000" y="338138"/>
                  </a:lnTo>
                  <a:lnTo>
                    <a:pt x="604837" y="297657"/>
                  </a:lnTo>
                  <a:lnTo>
                    <a:pt x="776287" y="261938"/>
                  </a:lnTo>
                  <a:lnTo>
                    <a:pt x="847725" y="254794"/>
                  </a:lnTo>
                  <a:lnTo>
                    <a:pt x="1235868" y="276225"/>
                  </a:lnTo>
                  <a:lnTo>
                    <a:pt x="1254918" y="273844"/>
                  </a:lnTo>
                  <a:lnTo>
                    <a:pt x="1307306" y="250032"/>
                  </a:lnTo>
                  <a:lnTo>
                    <a:pt x="1343025" y="228600"/>
                  </a:lnTo>
                  <a:lnTo>
                    <a:pt x="1350168" y="209550"/>
                  </a:lnTo>
                  <a:lnTo>
                    <a:pt x="1345406" y="192882"/>
                  </a:lnTo>
                  <a:lnTo>
                    <a:pt x="1328737" y="166688"/>
                  </a:lnTo>
                  <a:lnTo>
                    <a:pt x="1293018" y="133350"/>
                  </a:lnTo>
                  <a:lnTo>
                    <a:pt x="1228725" y="95250"/>
                  </a:lnTo>
                  <a:lnTo>
                    <a:pt x="1143000" y="52388"/>
                  </a:lnTo>
                  <a:lnTo>
                    <a:pt x="1064418" y="19050"/>
                  </a:lnTo>
                  <a:lnTo>
                    <a:pt x="1007268" y="2382"/>
                  </a:lnTo>
                  <a:lnTo>
                    <a:pt x="973931" y="0"/>
                  </a:lnTo>
                  <a:lnTo>
                    <a:pt x="957262" y="4763"/>
                  </a:lnTo>
                  <a:lnTo>
                    <a:pt x="933450" y="21432"/>
                  </a:lnTo>
                  <a:lnTo>
                    <a:pt x="888206" y="40482"/>
                  </a:lnTo>
                  <a:lnTo>
                    <a:pt x="750093" y="78582"/>
                  </a:lnTo>
                  <a:lnTo>
                    <a:pt x="557212" y="10953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307;p299">
              <a:extLst>
                <a:ext uri="{FF2B5EF4-FFF2-40B4-BE49-F238E27FC236}">
                  <a16:creationId xmlns:a16="http://schemas.microsoft.com/office/drawing/2014/main" id="{89F90EA3-0A46-5348-8562-0E7D3ABA9275}"/>
                </a:ext>
              </a:extLst>
            </p:cNvPr>
            <p:cNvSpPr/>
            <p:nvPr/>
          </p:nvSpPr>
          <p:spPr>
            <a:xfrm>
              <a:off x="4219575" y="3160713"/>
              <a:ext cx="2216150" cy="1852612"/>
            </a:xfrm>
            <a:custGeom>
              <a:avLst/>
              <a:gdLst/>
              <a:ahLst/>
              <a:cxnLst/>
              <a:rect l="l" t="t" r="r" b="b"/>
              <a:pathLst>
                <a:path w="2215329" h="1851876" extrusionOk="0">
                  <a:moveTo>
                    <a:pt x="1445156" y="568255"/>
                  </a:moveTo>
                  <a:lnTo>
                    <a:pt x="1580729" y="392298"/>
                  </a:lnTo>
                  <a:lnTo>
                    <a:pt x="1684573" y="242301"/>
                  </a:lnTo>
                  <a:lnTo>
                    <a:pt x="1739379" y="155765"/>
                  </a:lnTo>
                  <a:lnTo>
                    <a:pt x="1762456" y="112497"/>
                  </a:lnTo>
                  <a:lnTo>
                    <a:pt x="1776878" y="74998"/>
                  </a:lnTo>
                  <a:lnTo>
                    <a:pt x="1779763" y="49037"/>
                  </a:lnTo>
                  <a:lnTo>
                    <a:pt x="1733610" y="0"/>
                  </a:lnTo>
                  <a:lnTo>
                    <a:pt x="2215329" y="43268"/>
                  </a:lnTo>
                  <a:lnTo>
                    <a:pt x="2169176" y="72113"/>
                  </a:lnTo>
                  <a:lnTo>
                    <a:pt x="2140331" y="103843"/>
                  </a:lnTo>
                  <a:lnTo>
                    <a:pt x="1990334" y="299992"/>
                  </a:lnTo>
                  <a:lnTo>
                    <a:pt x="1765340" y="568255"/>
                  </a:lnTo>
                  <a:lnTo>
                    <a:pt x="1537461" y="807672"/>
                  </a:lnTo>
                  <a:lnTo>
                    <a:pt x="1335543" y="1018243"/>
                  </a:lnTo>
                  <a:lnTo>
                    <a:pt x="1122087" y="1225931"/>
                  </a:lnTo>
                  <a:lnTo>
                    <a:pt x="940361" y="1381696"/>
                  </a:lnTo>
                  <a:lnTo>
                    <a:pt x="718251" y="1528807"/>
                  </a:lnTo>
                  <a:lnTo>
                    <a:pt x="487488" y="1655727"/>
                  </a:lnTo>
                  <a:lnTo>
                    <a:pt x="334607" y="1730725"/>
                  </a:lnTo>
                  <a:lnTo>
                    <a:pt x="147112" y="1814377"/>
                  </a:lnTo>
                  <a:lnTo>
                    <a:pt x="46153" y="1851876"/>
                  </a:lnTo>
                  <a:lnTo>
                    <a:pt x="28845" y="1851876"/>
                  </a:lnTo>
                  <a:lnTo>
                    <a:pt x="5769" y="1843223"/>
                  </a:lnTo>
                  <a:lnTo>
                    <a:pt x="0" y="1831684"/>
                  </a:lnTo>
                  <a:lnTo>
                    <a:pt x="2885" y="1811493"/>
                  </a:lnTo>
                  <a:lnTo>
                    <a:pt x="23076" y="1788416"/>
                  </a:lnTo>
                  <a:lnTo>
                    <a:pt x="60575" y="1765340"/>
                  </a:lnTo>
                  <a:lnTo>
                    <a:pt x="236533" y="1675919"/>
                  </a:lnTo>
                  <a:lnTo>
                    <a:pt x="455758" y="1543230"/>
                  </a:lnTo>
                  <a:lnTo>
                    <a:pt x="657676" y="1401888"/>
                  </a:lnTo>
                  <a:lnTo>
                    <a:pt x="824979" y="1254776"/>
                  </a:lnTo>
                  <a:lnTo>
                    <a:pt x="1024013" y="1055743"/>
                  </a:lnTo>
                  <a:lnTo>
                    <a:pt x="1214392" y="850940"/>
                  </a:lnTo>
                  <a:lnTo>
                    <a:pt x="1370158" y="666329"/>
                  </a:lnTo>
                  <a:lnTo>
                    <a:pt x="1445156" y="56825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308;p299">
              <a:extLst>
                <a:ext uri="{FF2B5EF4-FFF2-40B4-BE49-F238E27FC236}">
                  <a16:creationId xmlns:a16="http://schemas.microsoft.com/office/drawing/2014/main" id="{3B0630E4-2FB4-7A45-91E0-AD8DC65CE8A9}"/>
                </a:ext>
              </a:extLst>
            </p:cNvPr>
            <p:cNvSpPr/>
            <p:nvPr/>
          </p:nvSpPr>
          <p:spPr>
            <a:xfrm>
              <a:off x="4908550" y="3486150"/>
              <a:ext cx="2601913" cy="1457325"/>
            </a:xfrm>
            <a:custGeom>
              <a:avLst/>
              <a:gdLst/>
              <a:ahLst/>
              <a:cxnLst/>
              <a:rect l="l" t="t" r="r" b="b"/>
              <a:pathLst>
                <a:path w="2601857" h="1456694" extrusionOk="0">
                  <a:moveTo>
                    <a:pt x="461527" y="230764"/>
                  </a:moveTo>
                  <a:lnTo>
                    <a:pt x="340376" y="147112"/>
                  </a:lnTo>
                  <a:lnTo>
                    <a:pt x="242301" y="89421"/>
                  </a:lnTo>
                  <a:lnTo>
                    <a:pt x="132689" y="25961"/>
                  </a:lnTo>
                  <a:lnTo>
                    <a:pt x="0" y="0"/>
                  </a:lnTo>
                  <a:lnTo>
                    <a:pt x="40383" y="109613"/>
                  </a:lnTo>
                  <a:lnTo>
                    <a:pt x="126920" y="152881"/>
                  </a:lnTo>
                  <a:lnTo>
                    <a:pt x="210571" y="213456"/>
                  </a:lnTo>
                  <a:lnTo>
                    <a:pt x="409605" y="377875"/>
                  </a:lnTo>
                  <a:lnTo>
                    <a:pt x="565370" y="513449"/>
                  </a:lnTo>
                  <a:lnTo>
                    <a:pt x="744212" y="663445"/>
                  </a:lnTo>
                  <a:lnTo>
                    <a:pt x="931707" y="807672"/>
                  </a:lnTo>
                  <a:lnTo>
                    <a:pt x="1101895" y="931707"/>
                  </a:lnTo>
                  <a:lnTo>
                    <a:pt x="1286506" y="1070166"/>
                  </a:lnTo>
                  <a:lnTo>
                    <a:pt x="1450925" y="1197085"/>
                  </a:lnTo>
                  <a:lnTo>
                    <a:pt x="1569191" y="1292275"/>
                  </a:lnTo>
                  <a:lnTo>
                    <a:pt x="1675919" y="1358620"/>
                  </a:lnTo>
                  <a:lnTo>
                    <a:pt x="1765340" y="1413426"/>
                  </a:lnTo>
                  <a:lnTo>
                    <a:pt x="1857645" y="1453810"/>
                  </a:lnTo>
                  <a:lnTo>
                    <a:pt x="1889375" y="1456694"/>
                  </a:lnTo>
                  <a:lnTo>
                    <a:pt x="1970142" y="1456694"/>
                  </a:lnTo>
                  <a:lnTo>
                    <a:pt x="2195137" y="1445156"/>
                  </a:lnTo>
                  <a:lnTo>
                    <a:pt x="2423015" y="1416311"/>
                  </a:lnTo>
                  <a:lnTo>
                    <a:pt x="2573012" y="1384581"/>
                  </a:lnTo>
                  <a:lnTo>
                    <a:pt x="2598973" y="1375927"/>
                  </a:lnTo>
                  <a:lnTo>
                    <a:pt x="2601857" y="1358620"/>
                  </a:lnTo>
                  <a:lnTo>
                    <a:pt x="2593204" y="1341313"/>
                  </a:lnTo>
                  <a:lnTo>
                    <a:pt x="2564358" y="1324005"/>
                  </a:lnTo>
                  <a:lnTo>
                    <a:pt x="2495129" y="1300929"/>
                  </a:lnTo>
                  <a:lnTo>
                    <a:pt x="2310518" y="1249007"/>
                  </a:lnTo>
                  <a:lnTo>
                    <a:pt x="2128792" y="1188432"/>
                  </a:lnTo>
                  <a:lnTo>
                    <a:pt x="1923990" y="1113434"/>
                  </a:lnTo>
                  <a:lnTo>
                    <a:pt x="1736494" y="1026897"/>
                  </a:lnTo>
                  <a:lnTo>
                    <a:pt x="1537461" y="905747"/>
                  </a:lnTo>
                  <a:lnTo>
                    <a:pt x="1286506" y="752866"/>
                  </a:lnTo>
                  <a:lnTo>
                    <a:pt x="974975" y="550948"/>
                  </a:lnTo>
                  <a:lnTo>
                    <a:pt x="804787" y="441335"/>
                  </a:lnTo>
                  <a:lnTo>
                    <a:pt x="663445" y="369222"/>
                  </a:lnTo>
                  <a:lnTo>
                    <a:pt x="461527" y="23076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309;p299">
              <a:extLst>
                <a:ext uri="{FF2B5EF4-FFF2-40B4-BE49-F238E27FC236}">
                  <a16:creationId xmlns:a16="http://schemas.microsoft.com/office/drawing/2014/main" id="{CE099941-2B8F-F946-8FB0-CB437183E212}"/>
                </a:ext>
              </a:extLst>
            </p:cNvPr>
            <p:cNvSpPr/>
            <p:nvPr/>
          </p:nvSpPr>
          <p:spPr>
            <a:xfrm>
              <a:off x="4926013" y="4900613"/>
              <a:ext cx="1625600" cy="806450"/>
            </a:xfrm>
            <a:custGeom>
              <a:avLst/>
              <a:gdLst/>
              <a:ahLst/>
              <a:cxnLst/>
              <a:rect l="l" t="t" r="r" b="b"/>
              <a:pathLst>
                <a:path w="1624013" h="806552" extrusionOk="0">
                  <a:moveTo>
                    <a:pt x="678657" y="85725"/>
                  </a:moveTo>
                  <a:lnTo>
                    <a:pt x="371475" y="111918"/>
                  </a:lnTo>
                  <a:lnTo>
                    <a:pt x="150019" y="133350"/>
                  </a:lnTo>
                  <a:lnTo>
                    <a:pt x="92869" y="138112"/>
                  </a:lnTo>
                  <a:lnTo>
                    <a:pt x="0" y="178593"/>
                  </a:lnTo>
                  <a:lnTo>
                    <a:pt x="185738" y="292893"/>
                  </a:lnTo>
                  <a:lnTo>
                    <a:pt x="364332" y="273843"/>
                  </a:lnTo>
                  <a:lnTo>
                    <a:pt x="652463" y="250031"/>
                  </a:lnTo>
                  <a:lnTo>
                    <a:pt x="1026319" y="216693"/>
                  </a:lnTo>
                  <a:lnTo>
                    <a:pt x="1223963" y="200025"/>
                  </a:lnTo>
                  <a:lnTo>
                    <a:pt x="1252538" y="202406"/>
                  </a:lnTo>
                  <a:lnTo>
                    <a:pt x="1266825" y="209550"/>
                  </a:lnTo>
                  <a:lnTo>
                    <a:pt x="1281113" y="228600"/>
                  </a:lnTo>
                  <a:lnTo>
                    <a:pt x="1285875" y="242887"/>
                  </a:lnTo>
                  <a:lnTo>
                    <a:pt x="1290638" y="271462"/>
                  </a:lnTo>
                  <a:lnTo>
                    <a:pt x="1281113" y="323850"/>
                  </a:lnTo>
                  <a:lnTo>
                    <a:pt x="1171575" y="785812"/>
                  </a:lnTo>
                  <a:lnTo>
                    <a:pt x="1183119" y="799415"/>
                  </a:lnTo>
                  <a:lnTo>
                    <a:pt x="1373433" y="806552"/>
                  </a:lnTo>
                  <a:lnTo>
                    <a:pt x="1395413" y="792956"/>
                  </a:lnTo>
                  <a:lnTo>
                    <a:pt x="1464469" y="588168"/>
                  </a:lnTo>
                  <a:lnTo>
                    <a:pt x="1533525" y="397668"/>
                  </a:lnTo>
                  <a:lnTo>
                    <a:pt x="1554957" y="335756"/>
                  </a:lnTo>
                  <a:lnTo>
                    <a:pt x="1574007" y="316706"/>
                  </a:lnTo>
                  <a:lnTo>
                    <a:pt x="1604963" y="283368"/>
                  </a:lnTo>
                  <a:lnTo>
                    <a:pt x="1624013" y="252412"/>
                  </a:lnTo>
                  <a:lnTo>
                    <a:pt x="1624013" y="230981"/>
                  </a:lnTo>
                  <a:lnTo>
                    <a:pt x="1612107" y="202406"/>
                  </a:lnTo>
                  <a:lnTo>
                    <a:pt x="1590675" y="183356"/>
                  </a:lnTo>
                  <a:lnTo>
                    <a:pt x="1495425" y="111918"/>
                  </a:lnTo>
                  <a:lnTo>
                    <a:pt x="1388269" y="45243"/>
                  </a:lnTo>
                  <a:lnTo>
                    <a:pt x="1326357" y="11906"/>
                  </a:lnTo>
                  <a:lnTo>
                    <a:pt x="1302544" y="2381"/>
                  </a:lnTo>
                  <a:lnTo>
                    <a:pt x="1283494" y="0"/>
                  </a:lnTo>
                  <a:lnTo>
                    <a:pt x="1254919" y="4762"/>
                  </a:lnTo>
                  <a:lnTo>
                    <a:pt x="1216819" y="19050"/>
                  </a:lnTo>
                  <a:lnTo>
                    <a:pt x="1116807" y="45243"/>
                  </a:lnTo>
                  <a:lnTo>
                    <a:pt x="973932" y="59531"/>
                  </a:lnTo>
                  <a:lnTo>
                    <a:pt x="678657" y="8572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310;p299">
              <a:extLst>
                <a:ext uri="{FF2B5EF4-FFF2-40B4-BE49-F238E27FC236}">
                  <a16:creationId xmlns:a16="http://schemas.microsoft.com/office/drawing/2014/main" id="{73532215-F623-8049-B026-6F070B77B912}"/>
                </a:ext>
              </a:extLst>
            </p:cNvPr>
            <p:cNvSpPr/>
            <p:nvPr/>
          </p:nvSpPr>
          <p:spPr>
            <a:xfrm>
              <a:off x="5067300" y="5653088"/>
              <a:ext cx="1304925" cy="271462"/>
            </a:xfrm>
            <a:custGeom>
              <a:avLst/>
              <a:gdLst/>
              <a:ahLst/>
              <a:cxnLst/>
              <a:rect l="l" t="t" r="r" b="b"/>
              <a:pathLst>
                <a:path w="1304925" h="271462" extrusionOk="0">
                  <a:moveTo>
                    <a:pt x="731044" y="45243"/>
                  </a:moveTo>
                  <a:lnTo>
                    <a:pt x="461963" y="78581"/>
                  </a:lnTo>
                  <a:lnTo>
                    <a:pt x="183356" y="114300"/>
                  </a:lnTo>
                  <a:lnTo>
                    <a:pt x="145256" y="119062"/>
                  </a:lnTo>
                  <a:lnTo>
                    <a:pt x="0" y="164306"/>
                  </a:lnTo>
                  <a:lnTo>
                    <a:pt x="180975" y="271462"/>
                  </a:lnTo>
                  <a:lnTo>
                    <a:pt x="438150" y="257175"/>
                  </a:lnTo>
                  <a:lnTo>
                    <a:pt x="835819" y="228600"/>
                  </a:lnTo>
                  <a:lnTo>
                    <a:pt x="1114425" y="209550"/>
                  </a:lnTo>
                  <a:lnTo>
                    <a:pt x="1240631" y="204787"/>
                  </a:lnTo>
                  <a:lnTo>
                    <a:pt x="1273969" y="195262"/>
                  </a:lnTo>
                  <a:lnTo>
                    <a:pt x="1293019" y="183356"/>
                  </a:lnTo>
                  <a:lnTo>
                    <a:pt x="1302544" y="171450"/>
                  </a:lnTo>
                  <a:lnTo>
                    <a:pt x="1304925" y="157162"/>
                  </a:lnTo>
                  <a:lnTo>
                    <a:pt x="1297781" y="123825"/>
                  </a:lnTo>
                  <a:lnTo>
                    <a:pt x="1281113" y="78581"/>
                  </a:lnTo>
                  <a:lnTo>
                    <a:pt x="1254919" y="28575"/>
                  </a:lnTo>
                  <a:lnTo>
                    <a:pt x="1164431" y="0"/>
                  </a:lnTo>
                  <a:lnTo>
                    <a:pt x="1047750" y="4762"/>
                  </a:lnTo>
                  <a:lnTo>
                    <a:pt x="731044" y="4524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" name="Google Shape;3315;p300">
            <a:extLst>
              <a:ext uri="{FF2B5EF4-FFF2-40B4-BE49-F238E27FC236}">
                <a16:creationId xmlns:a16="http://schemas.microsoft.com/office/drawing/2014/main" id="{FC2C73F2-382B-CE41-9AF3-7304085F2D3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5769" y="1448052"/>
            <a:ext cx="4451350" cy="446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5" name="Google Shape;3315;p3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3737" y="1520242"/>
            <a:ext cx="4451350" cy="446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Google Shape;2068;p185"/>
          <p:cNvSpPr txBox="1"/>
          <p:nvPr/>
        </p:nvSpPr>
        <p:spPr>
          <a:xfrm>
            <a:off x="5281613" y="6788149"/>
            <a:ext cx="544610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着</a:t>
            </a:r>
            <a:endParaRPr/>
          </a:p>
        </p:txBody>
      </p:sp>
      <p:sp>
        <p:nvSpPr>
          <p:cNvPr id="2069" name="Google Shape;2069;p185"/>
          <p:cNvSpPr/>
          <p:nvPr/>
        </p:nvSpPr>
        <p:spPr>
          <a:xfrm>
            <a:off x="3881438" y="1535113"/>
            <a:ext cx="682625" cy="768350"/>
          </a:xfrm>
          <a:custGeom>
            <a:avLst/>
            <a:gdLst/>
            <a:ahLst/>
            <a:cxnLst/>
            <a:rect l="l" t="t" r="r" b="b"/>
            <a:pathLst>
              <a:path w="683418" h="766763" extrusionOk="0">
                <a:moveTo>
                  <a:pt x="219075" y="292894"/>
                </a:moveTo>
                <a:lnTo>
                  <a:pt x="159543" y="214313"/>
                </a:lnTo>
                <a:lnTo>
                  <a:pt x="111918" y="159544"/>
                </a:lnTo>
                <a:lnTo>
                  <a:pt x="59531" y="107157"/>
                </a:lnTo>
                <a:lnTo>
                  <a:pt x="21431" y="71438"/>
                </a:lnTo>
                <a:lnTo>
                  <a:pt x="9525" y="50007"/>
                </a:lnTo>
                <a:lnTo>
                  <a:pt x="0" y="23813"/>
                </a:lnTo>
                <a:lnTo>
                  <a:pt x="2381" y="4763"/>
                </a:lnTo>
                <a:lnTo>
                  <a:pt x="11906" y="0"/>
                </a:lnTo>
                <a:lnTo>
                  <a:pt x="47625" y="11907"/>
                </a:lnTo>
                <a:lnTo>
                  <a:pt x="126206" y="47625"/>
                </a:lnTo>
                <a:lnTo>
                  <a:pt x="216693" y="95250"/>
                </a:lnTo>
                <a:lnTo>
                  <a:pt x="302418" y="140494"/>
                </a:lnTo>
                <a:lnTo>
                  <a:pt x="435768" y="219075"/>
                </a:lnTo>
                <a:lnTo>
                  <a:pt x="559593" y="304800"/>
                </a:lnTo>
                <a:lnTo>
                  <a:pt x="592931" y="328613"/>
                </a:lnTo>
                <a:lnTo>
                  <a:pt x="609600" y="357188"/>
                </a:lnTo>
                <a:lnTo>
                  <a:pt x="654843" y="481013"/>
                </a:lnTo>
                <a:lnTo>
                  <a:pt x="678656" y="581025"/>
                </a:lnTo>
                <a:lnTo>
                  <a:pt x="683418" y="631032"/>
                </a:lnTo>
                <a:lnTo>
                  <a:pt x="681037" y="666750"/>
                </a:lnTo>
                <a:lnTo>
                  <a:pt x="671512" y="700088"/>
                </a:lnTo>
                <a:lnTo>
                  <a:pt x="640556" y="742950"/>
                </a:lnTo>
                <a:lnTo>
                  <a:pt x="619125" y="759619"/>
                </a:lnTo>
                <a:lnTo>
                  <a:pt x="595312" y="766763"/>
                </a:lnTo>
                <a:lnTo>
                  <a:pt x="566737" y="766763"/>
                </a:lnTo>
                <a:lnTo>
                  <a:pt x="533400" y="752475"/>
                </a:lnTo>
                <a:lnTo>
                  <a:pt x="504825" y="731044"/>
                </a:lnTo>
                <a:lnTo>
                  <a:pt x="483393" y="711994"/>
                </a:lnTo>
                <a:lnTo>
                  <a:pt x="459581" y="666750"/>
                </a:lnTo>
                <a:lnTo>
                  <a:pt x="400050" y="566738"/>
                </a:lnTo>
                <a:lnTo>
                  <a:pt x="347662" y="481013"/>
                </a:lnTo>
                <a:lnTo>
                  <a:pt x="276225" y="371475"/>
                </a:lnTo>
                <a:lnTo>
                  <a:pt x="219075" y="29289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185"/>
          <p:cNvSpPr/>
          <p:nvPr/>
        </p:nvSpPr>
        <p:spPr>
          <a:xfrm>
            <a:off x="5281613" y="1443038"/>
            <a:ext cx="847725" cy="947737"/>
          </a:xfrm>
          <a:custGeom>
            <a:avLst/>
            <a:gdLst/>
            <a:ahLst/>
            <a:cxnLst/>
            <a:rect l="l" t="t" r="r" b="b"/>
            <a:pathLst>
              <a:path w="847725" h="947737" extrusionOk="0">
                <a:moveTo>
                  <a:pt x="352425" y="428625"/>
                </a:moveTo>
                <a:lnTo>
                  <a:pt x="45243" y="862012"/>
                </a:lnTo>
                <a:lnTo>
                  <a:pt x="0" y="947737"/>
                </a:lnTo>
                <a:lnTo>
                  <a:pt x="269081" y="802481"/>
                </a:lnTo>
                <a:lnTo>
                  <a:pt x="395287" y="676275"/>
                </a:lnTo>
                <a:lnTo>
                  <a:pt x="492918" y="583406"/>
                </a:lnTo>
                <a:lnTo>
                  <a:pt x="585787" y="497681"/>
                </a:lnTo>
                <a:lnTo>
                  <a:pt x="657225" y="433387"/>
                </a:lnTo>
                <a:lnTo>
                  <a:pt x="731043" y="373856"/>
                </a:lnTo>
                <a:lnTo>
                  <a:pt x="776287" y="338137"/>
                </a:lnTo>
                <a:lnTo>
                  <a:pt x="823912" y="311943"/>
                </a:lnTo>
                <a:lnTo>
                  <a:pt x="838200" y="302418"/>
                </a:lnTo>
                <a:lnTo>
                  <a:pt x="845343" y="283368"/>
                </a:lnTo>
                <a:lnTo>
                  <a:pt x="847725" y="264318"/>
                </a:lnTo>
                <a:lnTo>
                  <a:pt x="842962" y="233362"/>
                </a:lnTo>
                <a:lnTo>
                  <a:pt x="831056" y="202406"/>
                </a:lnTo>
                <a:lnTo>
                  <a:pt x="795337" y="176212"/>
                </a:lnTo>
                <a:lnTo>
                  <a:pt x="716756" y="123825"/>
                </a:lnTo>
                <a:lnTo>
                  <a:pt x="642937" y="78581"/>
                </a:lnTo>
                <a:lnTo>
                  <a:pt x="569118" y="45243"/>
                </a:lnTo>
                <a:lnTo>
                  <a:pt x="511968" y="21431"/>
                </a:lnTo>
                <a:lnTo>
                  <a:pt x="466725" y="9525"/>
                </a:lnTo>
                <a:lnTo>
                  <a:pt x="421481" y="2381"/>
                </a:lnTo>
                <a:lnTo>
                  <a:pt x="369093" y="0"/>
                </a:lnTo>
                <a:lnTo>
                  <a:pt x="350043" y="2381"/>
                </a:lnTo>
                <a:lnTo>
                  <a:pt x="333375" y="9525"/>
                </a:lnTo>
                <a:lnTo>
                  <a:pt x="328612" y="28575"/>
                </a:lnTo>
                <a:lnTo>
                  <a:pt x="335756" y="45243"/>
                </a:lnTo>
                <a:lnTo>
                  <a:pt x="357187" y="57150"/>
                </a:lnTo>
                <a:lnTo>
                  <a:pt x="388143" y="73818"/>
                </a:lnTo>
                <a:lnTo>
                  <a:pt x="411956" y="90487"/>
                </a:lnTo>
                <a:lnTo>
                  <a:pt x="438150" y="114300"/>
                </a:lnTo>
                <a:lnTo>
                  <a:pt x="452437" y="133350"/>
                </a:lnTo>
                <a:lnTo>
                  <a:pt x="461962" y="159543"/>
                </a:lnTo>
                <a:lnTo>
                  <a:pt x="469106" y="197643"/>
                </a:lnTo>
                <a:lnTo>
                  <a:pt x="466725" y="235743"/>
                </a:lnTo>
                <a:lnTo>
                  <a:pt x="450056" y="271462"/>
                </a:lnTo>
                <a:lnTo>
                  <a:pt x="352425" y="4286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185"/>
          <p:cNvSpPr/>
          <p:nvPr/>
        </p:nvSpPr>
        <p:spPr>
          <a:xfrm>
            <a:off x="3557588" y="2154238"/>
            <a:ext cx="2774950" cy="517525"/>
          </a:xfrm>
          <a:custGeom>
            <a:avLst/>
            <a:gdLst/>
            <a:ahLst/>
            <a:cxnLst/>
            <a:rect l="l" t="t" r="r" b="b"/>
            <a:pathLst>
              <a:path w="2774156" h="516732" extrusionOk="0">
                <a:moveTo>
                  <a:pt x="1371600" y="159544"/>
                </a:moveTo>
                <a:lnTo>
                  <a:pt x="1604962" y="133350"/>
                </a:lnTo>
                <a:lnTo>
                  <a:pt x="1809750" y="111919"/>
                </a:lnTo>
                <a:lnTo>
                  <a:pt x="1988343" y="88107"/>
                </a:lnTo>
                <a:lnTo>
                  <a:pt x="2145506" y="80963"/>
                </a:lnTo>
                <a:lnTo>
                  <a:pt x="2269331" y="71438"/>
                </a:lnTo>
                <a:lnTo>
                  <a:pt x="2286000" y="64294"/>
                </a:lnTo>
                <a:lnTo>
                  <a:pt x="2307431" y="45244"/>
                </a:lnTo>
                <a:lnTo>
                  <a:pt x="2331243" y="28575"/>
                </a:lnTo>
                <a:lnTo>
                  <a:pt x="2350293" y="19050"/>
                </a:lnTo>
                <a:lnTo>
                  <a:pt x="2376487" y="7144"/>
                </a:lnTo>
                <a:lnTo>
                  <a:pt x="2409825" y="0"/>
                </a:lnTo>
                <a:lnTo>
                  <a:pt x="2433637" y="0"/>
                </a:lnTo>
                <a:lnTo>
                  <a:pt x="2514600" y="23813"/>
                </a:lnTo>
                <a:lnTo>
                  <a:pt x="2702718" y="95250"/>
                </a:lnTo>
                <a:lnTo>
                  <a:pt x="2740818" y="109538"/>
                </a:lnTo>
                <a:lnTo>
                  <a:pt x="2757487" y="119063"/>
                </a:lnTo>
                <a:lnTo>
                  <a:pt x="2762250" y="126207"/>
                </a:lnTo>
                <a:lnTo>
                  <a:pt x="2769393" y="140494"/>
                </a:lnTo>
                <a:lnTo>
                  <a:pt x="2774156" y="161925"/>
                </a:lnTo>
                <a:lnTo>
                  <a:pt x="2769393" y="178594"/>
                </a:lnTo>
                <a:lnTo>
                  <a:pt x="2752725" y="200025"/>
                </a:lnTo>
                <a:lnTo>
                  <a:pt x="2712243" y="221457"/>
                </a:lnTo>
                <a:lnTo>
                  <a:pt x="2638425" y="245269"/>
                </a:lnTo>
                <a:lnTo>
                  <a:pt x="2581275" y="250032"/>
                </a:lnTo>
                <a:lnTo>
                  <a:pt x="2428875" y="247650"/>
                </a:lnTo>
                <a:lnTo>
                  <a:pt x="2171700" y="252413"/>
                </a:lnTo>
                <a:lnTo>
                  <a:pt x="1809750" y="280988"/>
                </a:lnTo>
                <a:lnTo>
                  <a:pt x="1538287" y="319088"/>
                </a:lnTo>
                <a:lnTo>
                  <a:pt x="1228725" y="364332"/>
                </a:lnTo>
                <a:lnTo>
                  <a:pt x="1066800" y="385763"/>
                </a:lnTo>
                <a:lnTo>
                  <a:pt x="835818" y="416719"/>
                </a:lnTo>
                <a:lnTo>
                  <a:pt x="716756" y="433388"/>
                </a:lnTo>
                <a:lnTo>
                  <a:pt x="535781" y="469107"/>
                </a:lnTo>
                <a:lnTo>
                  <a:pt x="361950" y="507207"/>
                </a:lnTo>
                <a:lnTo>
                  <a:pt x="319087" y="516732"/>
                </a:lnTo>
                <a:lnTo>
                  <a:pt x="290512" y="511969"/>
                </a:lnTo>
                <a:lnTo>
                  <a:pt x="247650" y="490538"/>
                </a:lnTo>
                <a:lnTo>
                  <a:pt x="200025" y="461963"/>
                </a:lnTo>
                <a:lnTo>
                  <a:pt x="150018" y="421482"/>
                </a:lnTo>
                <a:lnTo>
                  <a:pt x="92868" y="361950"/>
                </a:lnTo>
                <a:lnTo>
                  <a:pt x="50006" y="316707"/>
                </a:lnTo>
                <a:lnTo>
                  <a:pt x="11906" y="261938"/>
                </a:lnTo>
                <a:lnTo>
                  <a:pt x="2381" y="240507"/>
                </a:lnTo>
                <a:lnTo>
                  <a:pt x="0" y="226219"/>
                </a:lnTo>
                <a:lnTo>
                  <a:pt x="0" y="209550"/>
                </a:lnTo>
                <a:lnTo>
                  <a:pt x="7143" y="200025"/>
                </a:lnTo>
                <a:lnTo>
                  <a:pt x="19050" y="197644"/>
                </a:lnTo>
                <a:lnTo>
                  <a:pt x="33337" y="197644"/>
                </a:lnTo>
                <a:lnTo>
                  <a:pt x="50006" y="204788"/>
                </a:lnTo>
                <a:lnTo>
                  <a:pt x="90487" y="233363"/>
                </a:lnTo>
                <a:lnTo>
                  <a:pt x="130968" y="259557"/>
                </a:lnTo>
                <a:lnTo>
                  <a:pt x="176212" y="285750"/>
                </a:lnTo>
                <a:lnTo>
                  <a:pt x="238125" y="307182"/>
                </a:lnTo>
                <a:lnTo>
                  <a:pt x="288131" y="316707"/>
                </a:lnTo>
                <a:lnTo>
                  <a:pt x="340518" y="319088"/>
                </a:lnTo>
                <a:lnTo>
                  <a:pt x="461962" y="297657"/>
                </a:lnTo>
                <a:lnTo>
                  <a:pt x="704850" y="257175"/>
                </a:lnTo>
                <a:lnTo>
                  <a:pt x="978693" y="214313"/>
                </a:lnTo>
                <a:lnTo>
                  <a:pt x="1262062" y="173832"/>
                </a:lnTo>
                <a:lnTo>
                  <a:pt x="1371600" y="159544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185"/>
          <p:cNvSpPr/>
          <p:nvPr/>
        </p:nvSpPr>
        <p:spPr>
          <a:xfrm>
            <a:off x="4772025" y="2428875"/>
            <a:ext cx="352425" cy="1033463"/>
          </a:xfrm>
          <a:custGeom>
            <a:avLst/>
            <a:gdLst/>
            <a:ahLst/>
            <a:cxnLst/>
            <a:rect l="l" t="t" r="r" b="b"/>
            <a:pathLst>
              <a:path w="352425" h="1033463" extrusionOk="0">
                <a:moveTo>
                  <a:pt x="104775" y="697706"/>
                </a:moveTo>
                <a:cubicBezTo>
                  <a:pt x="104378" y="633015"/>
                  <a:pt x="104775" y="611981"/>
                  <a:pt x="104775" y="569119"/>
                </a:cubicBezTo>
                <a:cubicBezTo>
                  <a:pt x="105569" y="488156"/>
                  <a:pt x="106362" y="407194"/>
                  <a:pt x="107156" y="326231"/>
                </a:cubicBezTo>
                <a:cubicBezTo>
                  <a:pt x="106362" y="300037"/>
                  <a:pt x="105569" y="273844"/>
                  <a:pt x="104775" y="247650"/>
                </a:cubicBezTo>
                <a:lnTo>
                  <a:pt x="97631" y="190500"/>
                </a:lnTo>
                <a:lnTo>
                  <a:pt x="85725" y="147638"/>
                </a:lnTo>
                <a:lnTo>
                  <a:pt x="64294" y="107156"/>
                </a:lnTo>
                <a:lnTo>
                  <a:pt x="21431" y="64294"/>
                </a:lnTo>
                <a:lnTo>
                  <a:pt x="0" y="42863"/>
                </a:lnTo>
                <a:lnTo>
                  <a:pt x="352425" y="0"/>
                </a:lnTo>
                <a:lnTo>
                  <a:pt x="352425" y="423863"/>
                </a:lnTo>
                <a:lnTo>
                  <a:pt x="330994" y="545306"/>
                </a:lnTo>
                <a:cubicBezTo>
                  <a:pt x="330200" y="677069"/>
                  <a:pt x="329407" y="808831"/>
                  <a:pt x="328613" y="940594"/>
                </a:cubicBezTo>
                <a:lnTo>
                  <a:pt x="230981" y="1033463"/>
                </a:lnTo>
                <a:lnTo>
                  <a:pt x="107156" y="957263"/>
                </a:lnTo>
                <a:cubicBezTo>
                  <a:pt x="106362" y="877094"/>
                  <a:pt x="105172" y="762397"/>
                  <a:pt x="104775" y="697706"/>
                </a:cubicBez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185"/>
          <p:cNvSpPr/>
          <p:nvPr/>
        </p:nvSpPr>
        <p:spPr>
          <a:xfrm>
            <a:off x="3643313" y="2674938"/>
            <a:ext cx="2559050" cy="487362"/>
          </a:xfrm>
          <a:custGeom>
            <a:avLst/>
            <a:gdLst/>
            <a:ahLst/>
            <a:cxnLst/>
            <a:rect l="l" t="t" r="r" b="b"/>
            <a:pathLst>
              <a:path w="2559843" h="488156" extrusionOk="0">
                <a:moveTo>
                  <a:pt x="1081087" y="197644"/>
                </a:moveTo>
                <a:lnTo>
                  <a:pt x="1281112" y="171450"/>
                </a:lnTo>
                <a:lnTo>
                  <a:pt x="1528762" y="147637"/>
                </a:lnTo>
                <a:lnTo>
                  <a:pt x="1812131" y="107156"/>
                </a:lnTo>
                <a:lnTo>
                  <a:pt x="2107406" y="61912"/>
                </a:lnTo>
                <a:lnTo>
                  <a:pt x="2124075" y="52387"/>
                </a:lnTo>
                <a:lnTo>
                  <a:pt x="2193131" y="9525"/>
                </a:lnTo>
                <a:lnTo>
                  <a:pt x="2216943" y="0"/>
                </a:lnTo>
                <a:lnTo>
                  <a:pt x="2245518" y="4762"/>
                </a:lnTo>
                <a:lnTo>
                  <a:pt x="2316956" y="30956"/>
                </a:lnTo>
                <a:lnTo>
                  <a:pt x="2393156" y="64294"/>
                </a:lnTo>
                <a:lnTo>
                  <a:pt x="2445543" y="92869"/>
                </a:lnTo>
                <a:lnTo>
                  <a:pt x="2495550" y="121444"/>
                </a:lnTo>
                <a:lnTo>
                  <a:pt x="2526506" y="142875"/>
                </a:lnTo>
                <a:lnTo>
                  <a:pt x="2543175" y="159544"/>
                </a:lnTo>
                <a:lnTo>
                  <a:pt x="2552700" y="173831"/>
                </a:lnTo>
                <a:lnTo>
                  <a:pt x="2559843" y="192881"/>
                </a:lnTo>
                <a:lnTo>
                  <a:pt x="2557462" y="214312"/>
                </a:lnTo>
                <a:lnTo>
                  <a:pt x="2540793" y="238125"/>
                </a:lnTo>
                <a:lnTo>
                  <a:pt x="2507456" y="259556"/>
                </a:lnTo>
                <a:lnTo>
                  <a:pt x="2476500" y="266700"/>
                </a:lnTo>
                <a:lnTo>
                  <a:pt x="2345531" y="259556"/>
                </a:lnTo>
                <a:lnTo>
                  <a:pt x="2190750" y="259556"/>
                </a:lnTo>
                <a:lnTo>
                  <a:pt x="1928812" y="264319"/>
                </a:lnTo>
                <a:lnTo>
                  <a:pt x="1664493" y="285750"/>
                </a:lnTo>
                <a:lnTo>
                  <a:pt x="1428750" y="311944"/>
                </a:lnTo>
                <a:lnTo>
                  <a:pt x="1223962" y="354806"/>
                </a:lnTo>
                <a:lnTo>
                  <a:pt x="1090612" y="373856"/>
                </a:lnTo>
                <a:lnTo>
                  <a:pt x="833437" y="411956"/>
                </a:lnTo>
                <a:lnTo>
                  <a:pt x="766762" y="423862"/>
                </a:lnTo>
                <a:lnTo>
                  <a:pt x="688181" y="447675"/>
                </a:lnTo>
                <a:lnTo>
                  <a:pt x="557212" y="471487"/>
                </a:lnTo>
                <a:lnTo>
                  <a:pt x="454818" y="488156"/>
                </a:lnTo>
                <a:lnTo>
                  <a:pt x="433387" y="488156"/>
                </a:lnTo>
                <a:lnTo>
                  <a:pt x="373856" y="481012"/>
                </a:lnTo>
                <a:lnTo>
                  <a:pt x="309562" y="461962"/>
                </a:lnTo>
                <a:lnTo>
                  <a:pt x="257175" y="435769"/>
                </a:lnTo>
                <a:lnTo>
                  <a:pt x="202406" y="404812"/>
                </a:lnTo>
                <a:lnTo>
                  <a:pt x="140493" y="359569"/>
                </a:lnTo>
                <a:lnTo>
                  <a:pt x="80962" y="314325"/>
                </a:lnTo>
                <a:lnTo>
                  <a:pt x="35718" y="276225"/>
                </a:lnTo>
                <a:lnTo>
                  <a:pt x="7143" y="242887"/>
                </a:lnTo>
                <a:lnTo>
                  <a:pt x="2381" y="228600"/>
                </a:lnTo>
                <a:lnTo>
                  <a:pt x="0" y="209550"/>
                </a:lnTo>
                <a:lnTo>
                  <a:pt x="7143" y="192881"/>
                </a:lnTo>
                <a:lnTo>
                  <a:pt x="28575" y="188119"/>
                </a:lnTo>
                <a:lnTo>
                  <a:pt x="52387" y="197644"/>
                </a:lnTo>
                <a:lnTo>
                  <a:pt x="90487" y="228600"/>
                </a:lnTo>
                <a:lnTo>
                  <a:pt x="133350" y="254794"/>
                </a:lnTo>
                <a:lnTo>
                  <a:pt x="171450" y="271462"/>
                </a:lnTo>
                <a:lnTo>
                  <a:pt x="219075" y="285750"/>
                </a:lnTo>
                <a:lnTo>
                  <a:pt x="276225" y="295275"/>
                </a:lnTo>
                <a:lnTo>
                  <a:pt x="335756" y="300037"/>
                </a:lnTo>
                <a:lnTo>
                  <a:pt x="452437" y="290512"/>
                </a:lnTo>
                <a:lnTo>
                  <a:pt x="726281" y="250031"/>
                </a:lnTo>
                <a:lnTo>
                  <a:pt x="1081087" y="197644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185"/>
          <p:cNvSpPr/>
          <p:nvPr/>
        </p:nvSpPr>
        <p:spPr>
          <a:xfrm>
            <a:off x="2820988" y="3138488"/>
            <a:ext cx="4286250" cy="723900"/>
          </a:xfrm>
          <a:custGeom>
            <a:avLst/>
            <a:gdLst/>
            <a:ahLst/>
            <a:cxnLst/>
            <a:rect l="l" t="t" r="r" b="b"/>
            <a:pathLst>
              <a:path w="4286029" h="723753" extrusionOk="0">
                <a:moveTo>
                  <a:pt x="1655805" y="282440"/>
                </a:moveTo>
                <a:lnTo>
                  <a:pt x="2072405" y="222422"/>
                </a:lnTo>
                <a:lnTo>
                  <a:pt x="2347784" y="197708"/>
                </a:lnTo>
                <a:lnTo>
                  <a:pt x="2594919" y="172995"/>
                </a:lnTo>
                <a:lnTo>
                  <a:pt x="2838524" y="151812"/>
                </a:lnTo>
                <a:lnTo>
                  <a:pt x="3092720" y="130629"/>
                </a:lnTo>
                <a:lnTo>
                  <a:pt x="3375160" y="105915"/>
                </a:lnTo>
                <a:lnTo>
                  <a:pt x="3530502" y="91793"/>
                </a:lnTo>
                <a:lnTo>
                  <a:pt x="3572868" y="81202"/>
                </a:lnTo>
                <a:lnTo>
                  <a:pt x="3664661" y="42366"/>
                </a:lnTo>
                <a:lnTo>
                  <a:pt x="3777637" y="3531"/>
                </a:lnTo>
                <a:lnTo>
                  <a:pt x="3798820" y="0"/>
                </a:lnTo>
                <a:lnTo>
                  <a:pt x="3834125" y="7061"/>
                </a:lnTo>
                <a:lnTo>
                  <a:pt x="3922388" y="38836"/>
                </a:lnTo>
                <a:lnTo>
                  <a:pt x="4024772" y="77671"/>
                </a:lnTo>
                <a:lnTo>
                  <a:pt x="4113035" y="116507"/>
                </a:lnTo>
                <a:lnTo>
                  <a:pt x="4208358" y="165934"/>
                </a:lnTo>
                <a:lnTo>
                  <a:pt x="4236602" y="190647"/>
                </a:lnTo>
                <a:lnTo>
                  <a:pt x="4271907" y="240074"/>
                </a:lnTo>
                <a:lnTo>
                  <a:pt x="4286029" y="275379"/>
                </a:lnTo>
                <a:lnTo>
                  <a:pt x="4286029" y="303623"/>
                </a:lnTo>
                <a:lnTo>
                  <a:pt x="4268377" y="328337"/>
                </a:lnTo>
                <a:lnTo>
                  <a:pt x="4229541" y="345989"/>
                </a:lnTo>
                <a:lnTo>
                  <a:pt x="4155401" y="356581"/>
                </a:lnTo>
                <a:lnTo>
                  <a:pt x="4031833" y="356581"/>
                </a:lnTo>
                <a:lnTo>
                  <a:pt x="3855308" y="349520"/>
                </a:lnTo>
                <a:lnTo>
                  <a:pt x="3526971" y="345989"/>
                </a:lnTo>
                <a:lnTo>
                  <a:pt x="3135086" y="353050"/>
                </a:lnTo>
                <a:lnTo>
                  <a:pt x="2725548" y="377764"/>
                </a:lnTo>
                <a:lnTo>
                  <a:pt x="2280704" y="409538"/>
                </a:lnTo>
                <a:lnTo>
                  <a:pt x="1959429" y="441313"/>
                </a:lnTo>
                <a:lnTo>
                  <a:pt x="1581665" y="494270"/>
                </a:lnTo>
                <a:lnTo>
                  <a:pt x="1306286" y="540167"/>
                </a:lnTo>
                <a:lnTo>
                  <a:pt x="1034437" y="589594"/>
                </a:lnTo>
                <a:lnTo>
                  <a:pt x="797893" y="639021"/>
                </a:lnTo>
                <a:lnTo>
                  <a:pt x="667265" y="670796"/>
                </a:lnTo>
                <a:lnTo>
                  <a:pt x="607246" y="691979"/>
                </a:lnTo>
                <a:lnTo>
                  <a:pt x="557819" y="716692"/>
                </a:lnTo>
                <a:lnTo>
                  <a:pt x="540167" y="720223"/>
                </a:lnTo>
                <a:lnTo>
                  <a:pt x="490740" y="723753"/>
                </a:lnTo>
                <a:lnTo>
                  <a:pt x="434252" y="709631"/>
                </a:lnTo>
                <a:lnTo>
                  <a:pt x="356581" y="674326"/>
                </a:lnTo>
                <a:lnTo>
                  <a:pt x="243605" y="603716"/>
                </a:lnTo>
                <a:lnTo>
                  <a:pt x="151812" y="533106"/>
                </a:lnTo>
                <a:lnTo>
                  <a:pt x="42366" y="437782"/>
                </a:lnTo>
                <a:lnTo>
                  <a:pt x="10592" y="409538"/>
                </a:lnTo>
                <a:lnTo>
                  <a:pt x="0" y="388355"/>
                </a:lnTo>
                <a:lnTo>
                  <a:pt x="0" y="367172"/>
                </a:lnTo>
                <a:lnTo>
                  <a:pt x="7061" y="353050"/>
                </a:lnTo>
                <a:lnTo>
                  <a:pt x="24714" y="349520"/>
                </a:lnTo>
                <a:lnTo>
                  <a:pt x="49427" y="360111"/>
                </a:lnTo>
                <a:lnTo>
                  <a:pt x="109446" y="391886"/>
                </a:lnTo>
                <a:lnTo>
                  <a:pt x="201239" y="427191"/>
                </a:lnTo>
                <a:lnTo>
                  <a:pt x="275379" y="448374"/>
                </a:lnTo>
                <a:lnTo>
                  <a:pt x="367172" y="462496"/>
                </a:lnTo>
                <a:lnTo>
                  <a:pt x="451904" y="469557"/>
                </a:lnTo>
                <a:lnTo>
                  <a:pt x="536636" y="462496"/>
                </a:lnTo>
                <a:lnTo>
                  <a:pt x="829668" y="413069"/>
                </a:lnTo>
                <a:lnTo>
                  <a:pt x="1373365" y="328337"/>
                </a:lnTo>
                <a:lnTo>
                  <a:pt x="1602848" y="293032"/>
                </a:lnTo>
                <a:lnTo>
                  <a:pt x="1655805" y="28244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185"/>
          <p:cNvSpPr/>
          <p:nvPr/>
        </p:nvSpPr>
        <p:spPr>
          <a:xfrm>
            <a:off x="2719388" y="3595688"/>
            <a:ext cx="1816100" cy="1624012"/>
          </a:xfrm>
          <a:custGeom>
            <a:avLst/>
            <a:gdLst/>
            <a:ahLst/>
            <a:cxnLst/>
            <a:rect l="l" t="t" r="r" b="b"/>
            <a:pathLst>
              <a:path w="1816893" h="1624012" extrusionOk="0">
                <a:moveTo>
                  <a:pt x="1295400" y="321468"/>
                </a:moveTo>
                <a:lnTo>
                  <a:pt x="1357312" y="228600"/>
                </a:lnTo>
                <a:lnTo>
                  <a:pt x="1409700" y="142875"/>
                </a:lnTo>
                <a:lnTo>
                  <a:pt x="1433512" y="100012"/>
                </a:lnTo>
                <a:lnTo>
                  <a:pt x="1459706" y="28575"/>
                </a:lnTo>
                <a:lnTo>
                  <a:pt x="1688306" y="0"/>
                </a:lnTo>
                <a:lnTo>
                  <a:pt x="1771650" y="92868"/>
                </a:lnTo>
                <a:lnTo>
                  <a:pt x="1793081" y="116681"/>
                </a:lnTo>
                <a:lnTo>
                  <a:pt x="1809750" y="145256"/>
                </a:lnTo>
                <a:lnTo>
                  <a:pt x="1816893" y="161925"/>
                </a:lnTo>
                <a:lnTo>
                  <a:pt x="1814512" y="183356"/>
                </a:lnTo>
                <a:lnTo>
                  <a:pt x="1800225" y="202406"/>
                </a:lnTo>
                <a:lnTo>
                  <a:pt x="1771650" y="221456"/>
                </a:lnTo>
                <a:lnTo>
                  <a:pt x="1735931" y="235743"/>
                </a:lnTo>
                <a:lnTo>
                  <a:pt x="1716881" y="247650"/>
                </a:lnTo>
                <a:lnTo>
                  <a:pt x="1678781" y="280987"/>
                </a:lnTo>
                <a:lnTo>
                  <a:pt x="1633537" y="335756"/>
                </a:lnTo>
                <a:lnTo>
                  <a:pt x="1585912" y="414337"/>
                </a:lnTo>
                <a:lnTo>
                  <a:pt x="1509712" y="485775"/>
                </a:lnTo>
                <a:lnTo>
                  <a:pt x="1404937" y="611981"/>
                </a:lnTo>
                <a:lnTo>
                  <a:pt x="1316831" y="709612"/>
                </a:lnTo>
                <a:lnTo>
                  <a:pt x="1212056" y="821531"/>
                </a:lnTo>
                <a:lnTo>
                  <a:pt x="1007268" y="1016793"/>
                </a:lnTo>
                <a:lnTo>
                  <a:pt x="873918" y="1131093"/>
                </a:lnTo>
                <a:lnTo>
                  <a:pt x="742950" y="1233487"/>
                </a:lnTo>
                <a:lnTo>
                  <a:pt x="631031" y="1309687"/>
                </a:lnTo>
                <a:lnTo>
                  <a:pt x="538162" y="1373981"/>
                </a:lnTo>
                <a:lnTo>
                  <a:pt x="395287" y="1457325"/>
                </a:lnTo>
                <a:lnTo>
                  <a:pt x="240506" y="1540668"/>
                </a:lnTo>
                <a:lnTo>
                  <a:pt x="97631" y="1604962"/>
                </a:lnTo>
                <a:lnTo>
                  <a:pt x="47625" y="1624012"/>
                </a:lnTo>
                <a:lnTo>
                  <a:pt x="14287" y="1624012"/>
                </a:lnTo>
                <a:lnTo>
                  <a:pt x="0" y="1609725"/>
                </a:lnTo>
                <a:lnTo>
                  <a:pt x="7143" y="1590675"/>
                </a:lnTo>
                <a:lnTo>
                  <a:pt x="19050" y="1574006"/>
                </a:lnTo>
                <a:lnTo>
                  <a:pt x="83343" y="1535906"/>
                </a:lnTo>
                <a:lnTo>
                  <a:pt x="235743" y="1438275"/>
                </a:lnTo>
                <a:lnTo>
                  <a:pt x="426243" y="1297781"/>
                </a:lnTo>
                <a:lnTo>
                  <a:pt x="559593" y="1185862"/>
                </a:lnTo>
                <a:lnTo>
                  <a:pt x="733425" y="1023937"/>
                </a:lnTo>
                <a:lnTo>
                  <a:pt x="888206" y="859631"/>
                </a:lnTo>
                <a:lnTo>
                  <a:pt x="1014412" y="714375"/>
                </a:lnTo>
                <a:lnTo>
                  <a:pt x="1109662" y="590550"/>
                </a:lnTo>
                <a:lnTo>
                  <a:pt x="1226343" y="428625"/>
                </a:lnTo>
                <a:lnTo>
                  <a:pt x="1295400" y="3214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185"/>
          <p:cNvSpPr/>
          <p:nvPr/>
        </p:nvSpPr>
        <p:spPr>
          <a:xfrm>
            <a:off x="4187825" y="3984625"/>
            <a:ext cx="314325" cy="2216150"/>
          </a:xfrm>
          <a:custGeom>
            <a:avLst/>
            <a:gdLst/>
            <a:ahLst/>
            <a:cxnLst/>
            <a:rect l="l" t="t" r="r" b="b"/>
            <a:pathLst>
              <a:path w="314325" h="2216150" extrusionOk="0">
                <a:moveTo>
                  <a:pt x="88900" y="898525"/>
                </a:moveTo>
                <a:lnTo>
                  <a:pt x="101600" y="619125"/>
                </a:lnTo>
                <a:lnTo>
                  <a:pt x="111125" y="387350"/>
                </a:lnTo>
                <a:lnTo>
                  <a:pt x="111125" y="336550"/>
                </a:lnTo>
                <a:lnTo>
                  <a:pt x="107950" y="279400"/>
                </a:lnTo>
                <a:lnTo>
                  <a:pt x="98425" y="228600"/>
                </a:lnTo>
                <a:lnTo>
                  <a:pt x="69850" y="136525"/>
                </a:lnTo>
                <a:lnTo>
                  <a:pt x="9525" y="19050"/>
                </a:lnTo>
                <a:lnTo>
                  <a:pt x="117475" y="0"/>
                </a:lnTo>
                <a:lnTo>
                  <a:pt x="174625" y="19050"/>
                </a:lnTo>
                <a:lnTo>
                  <a:pt x="228600" y="41275"/>
                </a:lnTo>
                <a:lnTo>
                  <a:pt x="269875" y="66675"/>
                </a:lnTo>
                <a:lnTo>
                  <a:pt x="314325" y="193675"/>
                </a:lnTo>
                <a:cubicBezTo>
                  <a:pt x="312208" y="339725"/>
                  <a:pt x="310092" y="485775"/>
                  <a:pt x="307975" y="631825"/>
                </a:cubicBezTo>
                <a:cubicBezTo>
                  <a:pt x="309033" y="824442"/>
                  <a:pt x="310092" y="1017058"/>
                  <a:pt x="311150" y="1209675"/>
                </a:cubicBezTo>
                <a:lnTo>
                  <a:pt x="292100" y="1349375"/>
                </a:lnTo>
                <a:lnTo>
                  <a:pt x="266700" y="1876425"/>
                </a:lnTo>
                <a:lnTo>
                  <a:pt x="250825" y="2012950"/>
                </a:lnTo>
                <a:lnTo>
                  <a:pt x="215900" y="2101850"/>
                </a:lnTo>
                <a:lnTo>
                  <a:pt x="168275" y="2181225"/>
                </a:lnTo>
                <a:lnTo>
                  <a:pt x="133350" y="2212975"/>
                </a:lnTo>
                <a:lnTo>
                  <a:pt x="98425" y="2216150"/>
                </a:lnTo>
                <a:lnTo>
                  <a:pt x="60325" y="2203450"/>
                </a:lnTo>
                <a:lnTo>
                  <a:pt x="41275" y="2184400"/>
                </a:lnTo>
                <a:lnTo>
                  <a:pt x="22225" y="2146300"/>
                </a:lnTo>
                <a:lnTo>
                  <a:pt x="6350" y="2089150"/>
                </a:lnTo>
                <a:lnTo>
                  <a:pt x="0" y="2025650"/>
                </a:lnTo>
                <a:lnTo>
                  <a:pt x="0" y="1971675"/>
                </a:lnTo>
                <a:lnTo>
                  <a:pt x="15875" y="1866900"/>
                </a:lnTo>
                <a:lnTo>
                  <a:pt x="44450" y="1692275"/>
                </a:lnTo>
                <a:lnTo>
                  <a:pt x="57150" y="1517650"/>
                </a:lnTo>
                <a:lnTo>
                  <a:pt x="88900" y="89852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185"/>
          <p:cNvSpPr/>
          <p:nvPr/>
        </p:nvSpPr>
        <p:spPr>
          <a:xfrm>
            <a:off x="4402138" y="3833813"/>
            <a:ext cx="1871662" cy="2259012"/>
          </a:xfrm>
          <a:custGeom>
            <a:avLst/>
            <a:gdLst/>
            <a:ahLst/>
            <a:cxnLst/>
            <a:rect l="l" t="t" r="r" b="b"/>
            <a:pathLst>
              <a:path w="1872068" h="2258597" extrusionOk="0">
                <a:moveTo>
                  <a:pt x="597100" y="288454"/>
                </a:moveTo>
                <a:lnTo>
                  <a:pt x="415374" y="311531"/>
                </a:lnTo>
                <a:lnTo>
                  <a:pt x="222110" y="337492"/>
                </a:lnTo>
                <a:lnTo>
                  <a:pt x="72114" y="360568"/>
                </a:lnTo>
                <a:lnTo>
                  <a:pt x="0" y="204803"/>
                </a:lnTo>
                <a:lnTo>
                  <a:pt x="106728" y="193264"/>
                </a:lnTo>
                <a:lnTo>
                  <a:pt x="288454" y="173073"/>
                </a:lnTo>
                <a:lnTo>
                  <a:pt x="487488" y="149996"/>
                </a:lnTo>
                <a:lnTo>
                  <a:pt x="712482" y="126920"/>
                </a:lnTo>
                <a:lnTo>
                  <a:pt x="963437" y="100959"/>
                </a:lnTo>
                <a:lnTo>
                  <a:pt x="1274968" y="74998"/>
                </a:lnTo>
                <a:lnTo>
                  <a:pt x="1407657" y="66345"/>
                </a:lnTo>
                <a:lnTo>
                  <a:pt x="1430733" y="51922"/>
                </a:lnTo>
                <a:lnTo>
                  <a:pt x="1482655" y="23076"/>
                </a:lnTo>
                <a:lnTo>
                  <a:pt x="1540346" y="2885"/>
                </a:lnTo>
                <a:lnTo>
                  <a:pt x="1589383" y="0"/>
                </a:lnTo>
                <a:lnTo>
                  <a:pt x="1626882" y="17307"/>
                </a:lnTo>
                <a:lnTo>
                  <a:pt x="1739379" y="95190"/>
                </a:lnTo>
                <a:lnTo>
                  <a:pt x="1814377" y="149996"/>
                </a:lnTo>
                <a:lnTo>
                  <a:pt x="1840338" y="170188"/>
                </a:lnTo>
                <a:lnTo>
                  <a:pt x="1857645" y="184611"/>
                </a:lnTo>
                <a:lnTo>
                  <a:pt x="1866299" y="196149"/>
                </a:lnTo>
                <a:lnTo>
                  <a:pt x="1872068" y="216341"/>
                </a:lnTo>
                <a:lnTo>
                  <a:pt x="1869184" y="242302"/>
                </a:lnTo>
                <a:lnTo>
                  <a:pt x="1860530" y="274032"/>
                </a:lnTo>
                <a:lnTo>
                  <a:pt x="1837454" y="308646"/>
                </a:lnTo>
                <a:lnTo>
                  <a:pt x="1814377" y="334607"/>
                </a:lnTo>
                <a:lnTo>
                  <a:pt x="1797070" y="380760"/>
                </a:lnTo>
                <a:lnTo>
                  <a:pt x="1779763" y="464411"/>
                </a:lnTo>
                <a:lnTo>
                  <a:pt x="1773994" y="510564"/>
                </a:lnTo>
                <a:lnTo>
                  <a:pt x="1756686" y="752866"/>
                </a:lnTo>
                <a:lnTo>
                  <a:pt x="1748033" y="1081704"/>
                </a:lnTo>
                <a:lnTo>
                  <a:pt x="1753802" y="1416311"/>
                </a:lnTo>
                <a:lnTo>
                  <a:pt x="1765340" y="1742264"/>
                </a:lnTo>
                <a:lnTo>
                  <a:pt x="1773994" y="2068217"/>
                </a:lnTo>
                <a:lnTo>
                  <a:pt x="1765340" y="2114370"/>
                </a:lnTo>
                <a:lnTo>
                  <a:pt x="1736495" y="2180714"/>
                </a:lnTo>
                <a:lnTo>
                  <a:pt x="1710534" y="2221098"/>
                </a:lnTo>
                <a:lnTo>
                  <a:pt x="1684573" y="2247059"/>
                </a:lnTo>
                <a:lnTo>
                  <a:pt x="1647074" y="2258597"/>
                </a:lnTo>
                <a:lnTo>
                  <a:pt x="1612459" y="2255712"/>
                </a:lnTo>
                <a:lnTo>
                  <a:pt x="1586498" y="2244174"/>
                </a:lnTo>
                <a:lnTo>
                  <a:pt x="1566307" y="2218213"/>
                </a:lnTo>
                <a:lnTo>
                  <a:pt x="1551884" y="2183599"/>
                </a:lnTo>
                <a:lnTo>
                  <a:pt x="1537461" y="2140331"/>
                </a:lnTo>
                <a:lnTo>
                  <a:pt x="1520154" y="2073986"/>
                </a:lnTo>
                <a:lnTo>
                  <a:pt x="1499962" y="1975912"/>
                </a:lnTo>
                <a:lnTo>
                  <a:pt x="1523038" y="1831685"/>
                </a:lnTo>
                <a:cubicBezTo>
                  <a:pt x="1524000" y="1658612"/>
                  <a:pt x="1524961" y="1485540"/>
                  <a:pt x="1525923" y="1312467"/>
                </a:cubicBezTo>
                <a:lnTo>
                  <a:pt x="1525923" y="354799"/>
                </a:lnTo>
                <a:lnTo>
                  <a:pt x="1517269" y="314415"/>
                </a:lnTo>
                <a:lnTo>
                  <a:pt x="1499962" y="276916"/>
                </a:lnTo>
                <a:lnTo>
                  <a:pt x="1474001" y="245186"/>
                </a:lnTo>
                <a:lnTo>
                  <a:pt x="1439387" y="224994"/>
                </a:lnTo>
                <a:lnTo>
                  <a:pt x="1390350" y="222110"/>
                </a:lnTo>
                <a:lnTo>
                  <a:pt x="1182662" y="236533"/>
                </a:lnTo>
                <a:lnTo>
                  <a:pt x="827864" y="265378"/>
                </a:lnTo>
                <a:lnTo>
                  <a:pt x="597100" y="28845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185"/>
          <p:cNvSpPr/>
          <p:nvPr/>
        </p:nvSpPr>
        <p:spPr>
          <a:xfrm>
            <a:off x="4437063" y="4410075"/>
            <a:ext cx="1527175" cy="366713"/>
          </a:xfrm>
          <a:custGeom>
            <a:avLst/>
            <a:gdLst/>
            <a:ahLst/>
            <a:cxnLst/>
            <a:rect l="l" t="t" r="r" b="b"/>
            <a:pathLst>
              <a:path w="1528762" h="366713" extrusionOk="0">
                <a:moveTo>
                  <a:pt x="678656" y="102394"/>
                </a:moveTo>
                <a:lnTo>
                  <a:pt x="892969" y="76200"/>
                </a:lnTo>
                <a:lnTo>
                  <a:pt x="1112044" y="50006"/>
                </a:lnTo>
                <a:lnTo>
                  <a:pt x="1512094" y="0"/>
                </a:lnTo>
                <a:lnTo>
                  <a:pt x="1528762" y="0"/>
                </a:lnTo>
                <a:lnTo>
                  <a:pt x="1528762" y="176213"/>
                </a:lnTo>
                <a:lnTo>
                  <a:pt x="1326356" y="200025"/>
                </a:lnTo>
                <a:lnTo>
                  <a:pt x="962025" y="245269"/>
                </a:lnTo>
                <a:lnTo>
                  <a:pt x="566737" y="292894"/>
                </a:lnTo>
                <a:lnTo>
                  <a:pt x="290512" y="330994"/>
                </a:lnTo>
                <a:lnTo>
                  <a:pt x="0" y="366713"/>
                </a:lnTo>
                <a:lnTo>
                  <a:pt x="21431" y="183356"/>
                </a:lnTo>
                <a:lnTo>
                  <a:pt x="226219" y="161925"/>
                </a:lnTo>
                <a:lnTo>
                  <a:pt x="550069" y="119063"/>
                </a:lnTo>
                <a:lnTo>
                  <a:pt x="678656" y="10239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185"/>
          <p:cNvSpPr/>
          <p:nvPr/>
        </p:nvSpPr>
        <p:spPr>
          <a:xfrm>
            <a:off x="4410075" y="5010150"/>
            <a:ext cx="1566863" cy="350838"/>
          </a:xfrm>
          <a:custGeom>
            <a:avLst/>
            <a:gdLst/>
            <a:ahLst/>
            <a:cxnLst/>
            <a:rect l="l" t="t" r="r" b="b"/>
            <a:pathLst>
              <a:path w="1566863" h="350044" extrusionOk="0">
                <a:moveTo>
                  <a:pt x="650081" y="104775"/>
                </a:moveTo>
                <a:lnTo>
                  <a:pt x="1057275" y="59531"/>
                </a:lnTo>
                <a:lnTo>
                  <a:pt x="1564481" y="0"/>
                </a:lnTo>
                <a:lnTo>
                  <a:pt x="1566863" y="154781"/>
                </a:lnTo>
                <a:lnTo>
                  <a:pt x="1354931" y="178594"/>
                </a:lnTo>
                <a:lnTo>
                  <a:pt x="1040606" y="216694"/>
                </a:lnTo>
                <a:lnTo>
                  <a:pt x="700088" y="257175"/>
                </a:lnTo>
                <a:lnTo>
                  <a:pt x="338138" y="302419"/>
                </a:lnTo>
                <a:lnTo>
                  <a:pt x="0" y="350044"/>
                </a:lnTo>
                <a:lnTo>
                  <a:pt x="21431" y="169069"/>
                </a:lnTo>
                <a:lnTo>
                  <a:pt x="290513" y="142875"/>
                </a:lnTo>
                <a:lnTo>
                  <a:pt x="650081" y="10477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185"/>
          <p:cNvSpPr/>
          <p:nvPr/>
        </p:nvSpPr>
        <p:spPr>
          <a:xfrm>
            <a:off x="4392613" y="5634038"/>
            <a:ext cx="1587500" cy="393700"/>
          </a:xfrm>
          <a:custGeom>
            <a:avLst/>
            <a:gdLst/>
            <a:ahLst/>
            <a:cxnLst/>
            <a:rect l="l" t="t" r="r" b="b"/>
            <a:pathLst>
              <a:path w="1585913" h="392906" extrusionOk="0">
                <a:moveTo>
                  <a:pt x="914400" y="83343"/>
                </a:moveTo>
                <a:lnTo>
                  <a:pt x="1362075" y="28575"/>
                </a:lnTo>
                <a:lnTo>
                  <a:pt x="1585913" y="0"/>
                </a:lnTo>
                <a:lnTo>
                  <a:pt x="1585913" y="214312"/>
                </a:lnTo>
                <a:lnTo>
                  <a:pt x="1404938" y="207168"/>
                </a:lnTo>
                <a:lnTo>
                  <a:pt x="1254919" y="216693"/>
                </a:lnTo>
                <a:lnTo>
                  <a:pt x="1052513" y="233362"/>
                </a:lnTo>
                <a:lnTo>
                  <a:pt x="800100" y="264318"/>
                </a:lnTo>
                <a:lnTo>
                  <a:pt x="578644" y="290512"/>
                </a:lnTo>
                <a:lnTo>
                  <a:pt x="359569" y="326231"/>
                </a:lnTo>
                <a:lnTo>
                  <a:pt x="0" y="392906"/>
                </a:lnTo>
                <a:lnTo>
                  <a:pt x="16669" y="188118"/>
                </a:lnTo>
                <a:lnTo>
                  <a:pt x="335757" y="152400"/>
                </a:lnTo>
                <a:lnTo>
                  <a:pt x="757238" y="100012"/>
                </a:lnTo>
                <a:lnTo>
                  <a:pt x="914400" y="8334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2DF0654-BD34-7F44-ABA3-E8D660E005D2}"/>
              </a:ext>
            </a:extLst>
          </p:cNvPr>
          <p:cNvGrpSpPr/>
          <p:nvPr/>
        </p:nvGrpSpPr>
        <p:grpSpPr>
          <a:xfrm>
            <a:off x="2727408" y="1451057"/>
            <a:ext cx="4387850" cy="4757737"/>
            <a:chOff x="2871788" y="1595438"/>
            <a:chExt cx="4387850" cy="4757737"/>
          </a:xfrm>
        </p:grpSpPr>
        <p:sp>
          <p:nvSpPr>
            <p:cNvPr id="15" name="Google Shape;2069;p185">
              <a:extLst>
                <a:ext uri="{FF2B5EF4-FFF2-40B4-BE49-F238E27FC236}">
                  <a16:creationId xmlns:a16="http://schemas.microsoft.com/office/drawing/2014/main" id="{89A2EFF9-7125-EC44-A063-B17D754B07D0}"/>
                </a:ext>
              </a:extLst>
            </p:cNvPr>
            <p:cNvSpPr/>
            <p:nvPr/>
          </p:nvSpPr>
          <p:spPr>
            <a:xfrm>
              <a:off x="4033838" y="1687513"/>
              <a:ext cx="682625" cy="768350"/>
            </a:xfrm>
            <a:custGeom>
              <a:avLst/>
              <a:gdLst/>
              <a:ahLst/>
              <a:cxnLst/>
              <a:rect l="l" t="t" r="r" b="b"/>
              <a:pathLst>
                <a:path w="683418" h="766763" extrusionOk="0">
                  <a:moveTo>
                    <a:pt x="219075" y="292894"/>
                  </a:moveTo>
                  <a:lnTo>
                    <a:pt x="159543" y="214313"/>
                  </a:lnTo>
                  <a:lnTo>
                    <a:pt x="111918" y="159544"/>
                  </a:lnTo>
                  <a:lnTo>
                    <a:pt x="59531" y="107157"/>
                  </a:lnTo>
                  <a:lnTo>
                    <a:pt x="21431" y="71438"/>
                  </a:lnTo>
                  <a:lnTo>
                    <a:pt x="9525" y="50007"/>
                  </a:lnTo>
                  <a:lnTo>
                    <a:pt x="0" y="23813"/>
                  </a:lnTo>
                  <a:lnTo>
                    <a:pt x="2381" y="4763"/>
                  </a:lnTo>
                  <a:lnTo>
                    <a:pt x="11906" y="0"/>
                  </a:lnTo>
                  <a:lnTo>
                    <a:pt x="47625" y="11907"/>
                  </a:lnTo>
                  <a:lnTo>
                    <a:pt x="126206" y="47625"/>
                  </a:lnTo>
                  <a:lnTo>
                    <a:pt x="216693" y="95250"/>
                  </a:lnTo>
                  <a:lnTo>
                    <a:pt x="302418" y="140494"/>
                  </a:lnTo>
                  <a:lnTo>
                    <a:pt x="435768" y="219075"/>
                  </a:lnTo>
                  <a:lnTo>
                    <a:pt x="559593" y="304800"/>
                  </a:lnTo>
                  <a:lnTo>
                    <a:pt x="592931" y="328613"/>
                  </a:lnTo>
                  <a:lnTo>
                    <a:pt x="609600" y="357188"/>
                  </a:lnTo>
                  <a:lnTo>
                    <a:pt x="654843" y="481013"/>
                  </a:lnTo>
                  <a:lnTo>
                    <a:pt x="678656" y="581025"/>
                  </a:lnTo>
                  <a:lnTo>
                    <a:pt x="683418" y="631032"/>
                  </a:lnTo>
                  <a:lnTo>
                    <a:pt x="681037" y="666750"/>
                  </a:lnTo>
                  <a:lnTo>
                    <a:pt x="671512" y="700088"/>
                  </a:lnTo>
                  <a:lnTo>
                    <a:pt x="640556" y="742950"/>
                  </a:lnTo>
                  <a:lnTo>
                    <a:pt x="619125" y="759619"/>
                  </a:lnTo>
                  <a:lnTo>
                    <a:pt x="595312" y="766763"/>
                  </a:lnTo>
                  <a:lnTo>
                    <a:pt x="566737" y="766763"/>
                  </a:lnTo>
                  <a:lnTo>
                    <a:pt x="533400" y="752475"/>
                  </a:lnTo>
                  <a:lnTo>
                    <a:pt x="504825" y="731044"/>
                  </a:lnTo>
                  <a:lnTo>
                    <a:pt x="483393" y="711994"/>
                  </a:lnTo>
                  <a:lnTo>
                    <a:pt x="459581" y="666750"/>
                  </a:lnTo>
                  <a:lnTo>
                    <a:pt x="400050" y="566738"/>
                  </a:lnTo>
                  <a:lnTo>
                    <a:pt x="347662" y="481013"/>
                  </a:lnTo>
                  <a:lnTo>
                    <a:pt x="276225" y="371475"/>
                  </a:lnTo>
                  <a:lnTo>
                    <a:pt x="219075" y="29289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070;p185">
              <a:extLst>
                <a:ext uri="{FF2B5EF4-FFF2-40B4-BE49-F238E27FC236}">
                  <a16:creationId xmlns:a16="http://schemas.microsoft.com/office/drawing/2014/main" id="{89A370A2-45AC-C94E-AFCF-98BEAC083A40}"/>
                </a:ext>
              </a:extLst>
            </p:cNvPr>
            <p:cNvSpPr/>
            <p:nvPr/>
          </p:nvSpPr>
          <p:spPr>
            <a:xfrm>
              <a:off x="5434013" y="1595438"/>
              <a:ext cx="847725" cy="947737"/>
            </a:xfrm>
            <a:custGeom>
              <a:avLst/>
              <a:gdLst/>
              <a:ahLst/>
              <a:cxnLst/>
              <a:rect l="l" t="t" r="r" b="b"/>
              <a:pathLst>
                <a:path w="847725" h="947737" extrusionOk="0">
                  <a:moveTo>
                    <a:pt x="352425" y="428625"/>
                  </a:moveTo>
                  <a:lnTo>
                    <a:pt x="45243" y="862012"/>
                  </a:lnTo>
                  <a:lnTo>
                    <a:pt x="0" y="947737"/>
                  </a:lnTo>
                  <a:lnTo>
                    <a:pt x="269081" y="802481"/>
                  </a:lnTo>
                  <a:lnTo>
                    <a:pt x="395287" y="676275"/>
                  </a:lnTo>
                  <a:lnTo>
                    <a:pt x="492918" y="583406"/>
                  </a:lnTo>
                  <a:lnTo>
                    <a:pt x="585787" y="497681"/>
                  </a:lnTo>
                  <a:lnTo>
                    <a:pt x="657225" y="433387"/>
                  </a:lnTo>
                  <a:lnTo>
                    <a:pt x="731043" y="373856"/>
                  </a:lnTo>
                  <a:lnTo>
                    <a:pt x="776287" y="338137"/>
                  </a:lnTo>
                  <a:lnTo>
                    <a:pt x="823912" y="311943"/>
                  </a:lnTo>
                  <a:lnTo>
                    <a:pt x="838200" y="302418"/>
                  </a:lnTo>
                  <a:lnTo>
                    <a:pt x="845343" y="283368"/>
                  </a:lnTo>
                  <a:lnTo>
                    <a:pt x="847725" y="264318"/>
                  </a:lnTo>
                  <a:lnTo>
                    <a:pt x="842962" y="233362"/>
                  </a:lnTo>
                  <a:lnTo>
                    <a:pt x="831056" y="202406"/>
                  </a:lnTo>
                  <a:lnTo>
                    <a:pt x="795337" y="176212"/>
                  </a:lnTo>
                  <a:lnTo>
                    <a:pt x="716756" y="123825"/>
                  </a:lnTo>
                  <a:lnTo>
                    <a:pt x="642937" y="78581"/>
                  </a:lnTo>
                  <a:lnTo>
                    <a:pt x="569118" y="45243"/>
                  </a:lnTo>
                  <a:lnTo>
                    <a:pt x="511968" y="21431"/>
                  </a:lnTo>
                  <a:lnTo>
                    <a:pt x="466725" y="9525"/>
                  </a:lnTo>
                  <a:lnTo>
                    <a:pt x="421481" y="2381"/>
                  </a:lnTo>
                  <a:lnTo>
                    <a:pt x="369093" y="0"/>
                  </a:lnTo>
                  <a:lnTo>
                    <a:pt x="350043" y="2381"/>
                  </a:lnTo>
                  <a:lnTo>
                    <a:pt x="333375" y="9525"/>
                  </a:lnTo>
                  <a:lnTo>
                    <a:pt x="328612" y="28575"/>
                  </a:lnTo>
                  <a:lnTo>
                    <a:pt x="335756" y="45243"/>
                  </a:lnTo>
                  <a:lnTo>
                    <a:pt x="357187" y="57150"/>
                  </a:lnTo>
                  <a:lnTo>
                    <a:pt x="388143" y="73818"/>
                  </a:lnTo>
                  <a:lnTo>
                    <a:pt x="411956" y="90487"/>
                  </a:lnTo>
                  <a:lnTo>
                    <a:pt x="438150" y="114300"/>
                  </a:lnTo>
                  <a:lnTo>
                    <a:pt x="452437" y="133350"/>
                  </a:lnTo>
                  <a:lnTo>
                    <a:pt x="461962" y="159543"/>
                  </a:lnTo>
                  <a:lnTo>
                    <a:pt x="469106" y="197643"/>
                  </a:lnTo>
                  <a:lnTo>
                    <a:pt x="466725" y="235743"/>
                  </a:lnTo>
                  <a:lnTo>
                    <a:pt x="450056" y="271462"/>
                  </a:lnTo>
                  <a:lnTo>
                    <a:pt x="352425" y="4286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071;p185">
              <a:extLst>
                <a:ext uri="{FF2B5EF4-FFF2-40B4-BE49-F238E27FC236}">
                  <a16:creationId xmlns:a16="http://schemas.microsoft.com/office/drawing/2014/main" id="{33AD69BF-2121-7C40-B627-CBB4428CDD27}"/>
                </a:ext>
              </a:extLst>
            </p:cNvPr>
            <p:cNvSpPr/>
            <p:nvPr/>
          </p:nvSpPr>
          <p:spPr>
            <a:xfrm>
              <a:off x="3709988" y="2306638"/>
              <a:ext cx="2774950" cy="517525"/>
            </a:xfrm>
            <a:custGeom>
              <a:avLst/>
              <a:gdLst/>
              <a:ahLst/>
              <a:cxnLst/>
              <a:rect l="l" t="t" r="r" b="b"/>
              <a:pathLst>
                <a:path w="2774156" h="516732" extrusionOk="0">
                  <a:moveTo>
                    <a:pt x="1371600" y="159544"/>
                  </a:moveTo>
                  <a:lnTo>
                    <a:pt x="1604962" y="133350"/>
                  </a:lnTo>
                  <a:lnTo>
                    <a:pt x="1809750" y="111919"/>
                  </a:lnTo>
                  <a:lnTo>
                    <a:pt x="1988343" y="88107"/>
                  </a:lnTo>
                  <a:lnTo>
                    <a:pt x="2145506" y="80963"/>
                  </a:lnTo>
                  <a:lnTo>
                    <a:pt x="2269331" y="71438"/>
                  </a:lnTo>
                  <a:lnTo>
                    <a:pt x="2286000" y="64294"/>
                  </a:lnTo>
                  <a:lnTo>
                    <a:pt x="2307431" y="45244"/>
                  </a:lnTo>
                  <a:lnTo>
                    <a:pt x="2331243" y="28575"/>
                  </a:lnTo>
                  <a:lnTo>
                    <a:pt x="2350293" y="19050"/>
                  </a:lnTo>
                  <a:lnTo>
                    <a:pt x="2376487" y="7144"/>
                  </a:lnTo>
                  <a:lnTo>
                    <a:pt x="2409825" y="0"/>
                  </a:lnTo>
                  <a:lnTo>
                    <a:pt x="2433637" y="0"/>
                  </a:lnTo>
                  <a:lnTo>
                    <a:pt x="2514600" y="23813"/>
                  </a:lnTo>
                  <a:lnTo>
                    <a:pt x="2702718" y="95250"/>
                  </a:lnTo>
                  <a:lnTo>
                    <a:pt x="2740818" y="109538"/>
                  </a:lnTo>
                  <a:lnTo>
                    <a:pt x="2757487" y="119063"/>
                  </a:lnTo>
                  <a:lnTo>
                    <a:pt x="2762250" y="126207"/>
                  </a:lnTo>
                  <a:lnTo>
                    <a:pt x="2769393" y="140494"/>
                  </a:lnTo>
                  <a:lnTo>
                    <a:pt x="2774156" y="161925"/>
                  </a:lnTo>
                  <a:lnTo>
                    <a:pt x="2769393" y="178594"/>
                  </a:lnTo>
                  <a:lnTo>
                    <a:pt x="2752725" y="200025"/>
                  </a:lnTo>
                  <a:lnTo>
                    <a:pt x="2712243" y="221457"/>
                  </a:lnTo>
                  <a:lnTo>
                    <a:pt x="2638425" y="245269"/>
                  </a:lnTo>
                  <a:lnTo>
                    <a:pt x="2581275" y="250032"/>
                  </a:lnTo>
                  <a:lnTo>
                    <a:pt x="2428875" y="247650"/>
                  </a:lnTo>
                  <a:lnTo>
                    <a:pt x="2171700" y="252413"/>
                  </a:lnTo>
                  <a:lnTo>
                    <a:pt x="1809750" y="280988"/>
                  </a:lnTo>
                  <a:lnTo>
                    <a:pt x="1538287" y="319088"/>
                  </a:lnTo>
                  <a:lnTo>
                    <a:pt x="1228725" y="364332"/>
                  </a:lnTo>
                  <a:lnTo>
                    <a:pt x="1066800" y="385763"/>
                  </a:lnTo>
                  <a:lnTo>
                    <a:pt x="835818" y="416719"/>
                  </a:lnTo>
                  <a:lnTo>
                    <a:pt x="716756" y="433388"/>
                  </a:lnTo>
                  <a:lnTo>
                    <a:pt x="535781" y="469107"/>
                  </a:lnTo>
                  <a:lnTo>
                    <a:pt x="361950" y="507207"/>
                  </a:lnTo>
                  <a:lnTo>
                    <a:pt x="319087" y="516732"/>
                  </a:lnTo>
                  <a:lnTo>
                    <a:pt x="290512" y="511969"/>
                  </a:lnTo>
                  <a:lnTo>
                    <a:pt x="247650" y="490538"/>
                  </a:lnTo>
                  <a:lnTo>
                    <a:pt x="200025" y="461963"/>
                  </a:lnTo>
                  <a:lnTo>
                    <a:pt x="150018" y="421482"/>
                  </a:lnTo>
                  <a:lnTo>
                    <a:pt x="92868" y="361950"/>
                  </a:lnTo>
                  <a:lnTo>
                    <a:pt x="50006" y="316707"/>
                  </a:lnTo>
                  <a:lnTo>
                    <a:pt x="11906" y="261938"/>
                  </a:lnTo>
                  <a:lnTo>
                    <a:pt x="2381" y="240507"/>
                  </a:lnTo>
                  <a:lnTo>
                    <a:pt x="0" y="226219"/>
                  </a:lnTo>
                  <a:lnTo>
                    <a:pt x="0" y="209550"/>
                  </a:lnTo>
                  <a:lnTo>
                    <a:pt x="7143" y="200025"/>
                  </a:lnTo>
                  <a:lnTo>
                    <a:pt x="19050" y="197644"/>
                  </a:lnTo>
                  <a:lnTo>
                    <a:pt x="33337" y="197644"/>
                  </a:lnTo>
                  <a:lnTo>
                    <a:pt x="50006" y="204788"/>
                  </a:lnTo>
                  <a:lnTo>
                    <a:pt x="90487" y="233363"/>
                  </a:lnTo>
                  <a:lnTo>
                    <a:pt x="130968" y="259557"/>
                  </a:lnTo>
                  <a:lnTo>
                    <a:pt x="176212" y="285750"/>
                  </a:lnTo>
                  <a:lnTo>
                    <a:pt x="238125" y="307182"/>
                  </a:lnTo>
                  <a:lnTo>
                    <a:pt x="288131" y="316707"/>
                  </a:lnTo>
                  <a:lnTo>
                    <a:pt x="340518" y="319088"/>
                  </a:lnTo>
                  <a:lnTo>
                    <a:pt x="461962" y="297657"/>
                  </a:lnTo>
                  <a:lnTo>
                    <a:pt x="704850" y="257175"/>
                  </a:lnTo>
                  <a:lnTo>
                    <a:pt x="978693" y="214313"/>
                  </a:lnTo>
                  <a:lnTo>
                    <a:pt x="1262062" y="173832"/>
                  </a:lnTo>
                  <a:lnTo>
                    <a:pt x="1371600" y="159544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072;p185">
              <a:extLst>
                <a:ext uri="{FF2B5EF4-FFF2-40B4-BE49-F238E27FC236}">
                  <a16:creationId xmlns:a16="http://schemas.microsoft.com/office/drawing/2014/main" id="{BB153515-030E-B844-8C82-17A3F02AC2EC}"/>
                </a:ext>
              </a:extLst>
            </p:cNvPr>
            <p:cNvSpPr/>
            <p:nvPr/>
          </p:nvSpPr>
          <p:spPr>
            <a:xfrm>
              <a:off x="4924425" y="2581275"/>
              <a:ext cx="352425" cy="1033463"/>
            </a:xfrm>
            <a:custGeom>
              <a:avLst/>
              <a:gdLst/>
              <a:ahLst/>
              <a:cxnLst/>
              <a:rect l="l" t="t" r="r" b="b"/>
              <a:pathLst>
                <a:path w="352425" h="1033463" extrusionOk="0">
                  <a:moveTo>
                    <a:pt x="104775" y="697706"/>
                  </a:moveTo>
                  <a:cubicBezTo>
                    <a:pt x="104378" y="633015"/>
                    <a:pt x="104775" y="611981"/>
                    <a:pt x="104775" y="569119"/>
                  </a:cubicBezTo>
                  <a:cubicBezTo>
                    <a:pt x="105569" y="488156"/>
                    <a:pt x="106362" y="407194"/>
                    <a:pt x="107156" y="326231"/>
                  </a:cubicBezTo>
                  <a:cubicBezTo>
                    <a:pt x="106362" y="300037"/>
                    <a:pt x="105569" y="273844"/>
                    <a:pt x="104775" y="247650"/>
                  </a:cubicBezTo>
                  <a:lnTo>
                    <a:pt x="97631" y="190500"/>
                  </a:lnTo>
                  <a:lnTo>
                    <a:pt x="85725" y="147638"/>
                  </a:lnTo>
                  <a:lnTo>
                    <a:pt x="64294" y="107156"/>
                  </a:lnTo>
                  <a:lnTo>
                    <a:pt x="21431" y="64294"/>
                  </a:lnTo>
                  <a:lnTo>
                    <a:pt x="0" y="42863"/>
                  </a:lnTo>
                  <a:lnTo>
                    <a:pt x="352425" y="0"/>
                  </a:lnTo>
                  <a:lnTo>
                    <a:pt x="352425" y="423863"/>
                  </a:lnTo>
                  <a:lnTo>
                    <a:pt x="330994" y="545306"/>
                  </a:lnTo>
                  <a:cubicBezTo>
                    <a:pt x="330200" y="677069"/>
                    <a:pt x="329407" y="808831"/>
                    <a:pt x="328613" y="940594"/>
                  </a:cubicBezTo>
                  <a:lnTo>
                    <a:pt x="230981" y="1033463"/>
                  </a:lnTo>
                  <a:lnTo>
                    <a:pt x="107156" y="957263"/>
                  </a:lnTo>
                  <a:cubicBezTo>
                    <a:pt x="106362" y="877094"/>
                    <a:pt x="105172" y="762397"/>
                    <a:pt x="104775" y="697706"/>
                  </a:cubicBez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073;p185">
              <a:extLst>
                <a:ext uri="{FF2B5EF4-FFF2-40B4-BE49-F238E27FC236}">
                  <a16:creationId xmlns:a16="http://schemas.microsoft.com/office/drawing/2014/main" id="{F07BC3D8-908C-AF43-933E-34ED7D7EADE7}"/>
                </a:ext>
              </a:extLst>
            </p:cNvPr>
            <p:cNvSpPr/>
            <p:nvPr/>
          </p:nvSpPr>
          <p:spPr>
            <a:xfrm>
              <a:off x="3795713" y="2827338"/>
              <a:ext cx="2559050" cy="487362"/>
            </a:xfrm>
            <a:custGeom>
              <a:avLst/>
              <a:gdLst/>
              <a:ahLst/>
              <a:cxnLst/>
              <a:rect l="l" t="t" r="r" b="b"/>
              <a:pathLst>
                <a:path w="2559843" h="488156" extrusionOk="0">
                  <a:moveTo>
                    <a:pt x="1081087" y="197644"/>
                  </a:moveTo>
                  <a:lnTo>
                    <a:pt x="1281112" y="171450"/>
                  </a:lnTo>
                  <a:lnTo>
                    <a:pt x="1528762" y="147637"/>
                  </a:lnTo>
                  <a:lnTo>
                    <a:pt x="1812131" y="107156"/>
                  </a:lnTo>
                  <a:lnTo>
                    <a:pt x="2107406" y="61912"/>
                  </a:lnTo>
                  <a:lnTo>
                    <a:pt x="2124075" y="52387"/>
                  </a:lnTo>
                  <a:lnTo>
                    <a:pt x="2193131" y="9525"/>
                  </a:lnTo>
                  <a:lnTo>
                    <a:pt x="2216943" y="0"/>
                  </a:lnTo>
                  <a:lnTo>
                    <a:pt x="2245518" y="4762"/>
                  </a:lnTo>
                  <a:lnTo>
                    <a:pt x="2316956" y="30956"/>
                  </a:lnTo>
                  <a:lnTo>
                    <a:pt x="2393156" y="64294"/>
                  </a:lnTo>
                  <a:lnTo>
                    <a:pt x="2445543" y="92869"/>
                  </a:lnTo>
                  <a:lnTo>
                    <a:pt x="2495550" y="121444"/>
                  </a:lnTo>
                  <a:lnTo>
                    <a:pt x="2526506" y="142875"/>
                  </a:lnTo>
                  <a:lnTo>
                    <a:pt x="2543175" y="159544"/>
                  </a:lnTo>
                  <a:lnTo>
                    <a:pt x="2552700" y="173831"/>
                  </a:lnTo>
                  <a:lnTo>
                    <a:pt x="2559843" y="192881"/>
                  </a:lnTo>
                  <a:lnTo>
                    <a:pt x="2557462" y="214312"/>
                  </a:lnTo>
                  <a:lnTo>
                    <a:pt x="2540793" y="238125"/>
                  </a:lnTo>
                  <a:lnTo>
                    <a:pt x="2507456" y="259556"/>
                  </a:lnTo>
                  <a:lnTo>
                    <a:pt x="2476500" y="266700"/>
                  </a:lnTo>
                  <a:lnTo>
                    <a:pt x="2345531" y="259556"/>
                  </a:lnTo>
                  <a:lnTo>
                    <a:pt x="2190750" y="259556"/>
                  </a:lnTo>
                  <a:lnTo>
                    <a:pt x="1928812" y="264319"/>
                  </a:lnTo>
                  <a:lnTo>
                    <a:pt x="1664493" y="285750"/>
                  </a:lnTo>
                  <a:lnTo>
                    <a:pt x="1428750" y="311944"/>
                  </a:lnTo>
                  <a:lnTo>
                    <a:pt x="1223962" y="354806"/>
                  </a:lnTo>
                  <a:lnTo>
                    <a:pt x="1090612" y="373856"/>
                  </a:lnTo>
                  <a:lnTo>
                    <a:pt x="833437" y="411956"/>
                  </a:lnTo>
                  <a:lnTo>
                    <a:pt x="766762" y="423862"/>
                  </a:lnTo>
                  <a:lnTo>
                    <a:pt x="688181" y="447675"/>
                  </a:lnTo>
                  <a:lnTo>
                    <a:pt x="557212" y="471487"/>
                  </a:lnTo>
                  <a:lnTo>
                    <a:pt x="454818" y="488156"/>
                  </a:lnTo>
                  <a:lnTo>
                    <a:pt x="433387" y="488156"/>
                  </a:lnTo>
                  <a:lnTo>
                    <a:pt x="373856" y="481012"/>
                  </a:lnTo>
                  <a:lnTo>
                    <a:pt x="309562" y="461962"/>
                  </a:lnTo>
                  <a:lnTo>
                    <a:pt x="257175" y="435769"/>
                  </a:lnTo>
                  <a:lnTo>
                    <a:pt x="202406" y="404812"/>
                  </a:lnTo>
                  <a:lnTo>
                    <a:pt x="140493" y="359569"/>
                  </a:lnTo>
                  <a:lnTo>
                    <a:pt x="80962" y="314325"/>
                  </a:lnTo>
                  <a:lnTo>
                    <a:pt x="35718" y="276225"/>
                  </a:lnTo>
                  <a:lnTo>
                    <a:pt x="7143" y="242887"/>
                  </a:lnTo>
                  <a:lnTo>
                    <a:pt x="2381" y="228600"/>
                  </a:lnTo>
                  <a:lnTo>
                    <a:pt x="0" y="209550"/>
                  </a:lnTo>
                  <a:lnTo>
                    <a:pt x="7143" y="192881"/>
                  </a:lnTo>
                  <a:lnTo>
                    <a:pt x="28575" y="188119"/>
                  </a:lnTo>
                  <a:lnTo>
                    <a:pt x="52387" y="197644"/>
                  </a:lnTo>
                  <a:lnTo>
                    <a:pt x="90487" y="228600"/>
                  </a:lnTo>
                  <a:lnTo>
                    <a:pt x="133350" y="254794"/>
                  </a:lnTo>
                  <a:lnTo>
                    <a:pt x="171450" y="271462"/>
                  </a:lnTo>
                  <a:lnTo>
                    <a:pt x="219075" y="285750"/>
                  </a:lnTo>
                  <a:lnTo>
                    <a:pt x="276225" y="295275"/>
                  </a:lnTo>
                  <a:lnTo>
                    <a:pt x="335756" y="300037"/>
                  </a:lnTo>
                  <a:lnTo>
                    <a:pt x="452437" y="290512"/>
                  </a:lnTo>
                  <a:lnTo>
                    <a:pt x="726281" y="250031"/>
                  </a:lnTo>
                  <a:lnTo>
                    <a:pt x="1081087" y="197644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74;p185">
              <a:extLst>
                <a:ext uri="{FF2B5EF4-FFF2-40B4-BE49-F238E27FC236}">
                  <a16:creationId xmlns:a16="http://schemas.microsoft.com/office/drawing/2014/main" id="{85661D61-3665-7D4C-AF78-2C14AB8D3C1B}"/>
                </a:ext>
              </a:extLst>
            </p:cNvPr>
            <p:cNvSpPr/>
            <p:nvPr/>
          </p:nvSpPr>
          <p:spPr>
            <a:xfrm>
              <a:off x="2973388" y="3290888"/>
              <a:ext cx="4286250" cy="723900"/>
            </a:xfrm>
            <a:custGeom>
              <a:avLst/>
              <a:gdLst/>
              <a:ahLst/>
              <a:cxnLst/>
              <a:rect l="l" t="t" r="r" b="b"/>
              <a:pathLst>
                <a:path w="4286029" h="723753" extrusionOk="0">
                  <a:moveTo>
                    <a:pt x="1655805" y="282440"/>
                  </a:moveTo>
                  <a:lnTo>
                    <a:pt x="2072405" y="222422"/>
                  </a:lnTo>
                  <a:lnTo>
                    <a:pt x="2347784" y="197708"/>
                  </a:lnTo>
                  <a:lnTo>
                    <a:pt x="2594919" y="172995"/>
                  </a:lnTo>
                  <a:lnTo>
                    <a:pt x="2838524" y="151812"/>
                  </a:lnTo>
                  <a:lnTo>
                    <a:pt x="3092720" y="130629"/>
                  </a:lnTo>
                  <a:lnTo>
                    <a:pt x="3375160" y="105915"/>
                  </a:lnTo>
                  <a:lnTo>
                    <a:pt x="3530502" y="91793"/>
                  </a:lnTo>
                  <a:lnTo>
                    <a:pt x="3572868" y="81202"/>
                  </a:lnTo>
                  <a:lnTo>
                    <a:pt x="3664661" y="42366"/>
                  </a:lnTo>
                  <a:lnTo>
                    <a:pt x="3777637" y="3531"/>
                  </a:lnTo>
                  <a:lnTo>
                    <a:pt x="3798820" y="0"/>
                  </a:lnTo>
                  <a:lnTo>
                    <a:pt x="3834125" y="7061"/>
                  </a:lnTo>
                  <a:lnTo>
                    <a:pt x="3922388" y="38836"/>
                  </a:lnTo>
                  <a:lnTo>
                    <a:pt x="4024772" y="77671"/>
                  </a:lnTo>
                  <a:lnTo>
                    <a:pt x="4113035" y="116507"/>
                  </a:lnTo>
                  <a:lnTo>
                    <a:pt x="4208358" y="165934"/>
                  </a:lnTo>
                  <a:lnTo>
                    <a:pt x="4236602" y="190647"/>
                  </a:lnTo>
                  <a:lnTo>
                    <a:pt x="4271907" y="240074"/>
                  </a:lnTo>
                  <a:lnTo>
                    <a:pt x="4286029" y="275379"/>
                  </a:lnTo>
                  <a:lnTo>
                    <a:pt x="4286029" y="303623"/>
                  </a:lnTo>
                  <a:lnTo>
                    <a:pt x="4268377" y="328337"/>
                  </a:lnTo>
                  <a:lnTo>
                    <a:pt x="4229541" y="345989"/>
                  </a:lnTo>
                  <a:lnTo>
                    <a:pt x="4155401" y="356581"/>
                  </a:lnTo>
                  <a:lnTo>
                    <a:pt x="4031833" y="356581"/>
                  </a:lnTo>
                  <a:lnTo>
                    <a:pt x="3855308" y="349520"/>
                  </a:lnTo>
                  <a:lnTo>
                    <a:pt x="3526971" y="345989"/>
                  </a:lnTo>
                  <a:lnTo>
                    <a:pt x="3135086" y="353050"/>
                  </a:lnTo>
                  <a:lnTo>
                    <a:pt x="2725548" y="377764"/>
                  </a:lnTo>
                  <a:lnTo>
                    <a:pt x="2280704" y="409538"/>
                  </a:lnTo>
                  <a:lnTo>
                    <a:pt x="1959429" y="441313"/>
                  </a:lnTo>
                  <a:lnTo>
                    <a:pt x="1581665" y="494270"/>
                  </a:lnTo>
                  <a:lnTo>
                    <a:pt x="1306286" y="540167"/>
                  </a:lnTo>
                  <a:lnTo>
                    <a:pt x="1034437" y="589594"/>
                  </a:lnTo>
                  <a:lnTo>
                    <a:pt x="797893" y="639021"/>
                  </a:lnTo>
                  <a:lnTo>
                    <a:pt x="667265" y="670796"/>
                  </a:lnTo>
                  <a:lnTo>
                    <a:pt x="607246" y="691979"/>
                  </a:lnTo>
                  <a:lnTo>
                    <a:pt x="557819" y="716692"/>
                  </a:lnTo>
                  <a:lnTo>
                    <a:pt x="540167" y="720223"/>
                  </a:lnTo>
                  <a:lnTo>
                    <a:pt x="490740" y="723753"/>
                  </a:lnTo>
                  <a:lnTo>
                    <a:pt x="434252" y="709631"/>
                  </a:lnTo>
                  <a:lnTo>
                    <a:pt x="356581" y="674326"/>
                  </a:lnTo>
                  <a:lnTo>
                    <a:pt x="243605" y="603716"/>
                  </a:lnTo>
                  <a:lnTo>
                    <a:pt x="151812" y="533106"/>
                  </a:lnTo>
                  <a:lnTo>
                    <a:pt x="42366" y="437782"/>
                  </a:lnTo>
                  <a:lnTo>
                    <a:pt x="10592" y="409538"/>
                  </a:lnTo>
                  <a:lnTo>
                    <a:pt x="0" y="388355"/>
                  </a:lnTo>
                  <a:lnTo>
                    <a:pt x="0" y="367172"/>
                  </a:lnTo>
                  <a:lnTo>
                    <a:pt x="7061" y="353050"/>
                  </a:lnTo>
                  <a:lnTo>
                    <a:pt x="24714" y="349520"/>
                  </a:lnTo>
                  <a:lnTo>
                    <a:pt x="49427" y="360111"/>
                  </a:lnTo>
                  <a:lnTo>
                    <a:pt x="109446" y="391886"/>
                  </a:lnTo>
                  <a:lnTo>
                    <a:pt x="201239" y="427191"/>
                  </a:lnTo>
                  <a:lnTo>
                    <a:pt x="275379" y="448374"/>
                  </a:lnTo>
                  <a:lnTo>
                    <a:pt x="367172" y="462496"/>
                  </a:lnTo>
                  <a:lnTo>
                    <a:pt x="451904" y="469557"/>
                  </a:lnTo>
                  <a:lnTo>
                    <a:pt x="536636" y="462496"/>
                  </a:lnTo>
                  <a:lnTo>
                    <a:pt x="829668" y="413069"/>
                  </a:lnTo>
                  <a:lnTo>
                    <a:pt x="1373365" y="328337"/>
                  </a:lnTo>
                  <a:lnTo>
                    <a:pt x="1602848" y="293032"/>
                  </a:lnTo>
                  <a:lnTo>
                    <a:pt x="1655805" y="28244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075;p185">
              <a:extLst>
                <a:ext uri="{FF2B5EF4-FFF2-40B4-BE49-F238E27FC236}">
                  <a16:creationId xmlns:a16="http://schemas.microsoft.com/office/drawing/2014/main" id="{A467998E-C90A-924E-A3D0-5AE380FEBB53}"/>
                </a:ext>
              </a:extLst>
            </p:cNvPr>
            <p:cNvSpPr/>
            <p:nvPr/>
          </p:nvSpPr>
          <p:spPr>
            <a:xfrm>
              <a:off x="2871788" y="3748088"/>
              <a:ext cx="1816100" cy="1624012"/>
            </a:xfrm>
            <a:custGeom>
              <a:avLst/>
              <a:gdLst/>
              <a:ahLst/>
              <a:cxnLst/>
              <a:rect l="l" t="t" r="r" b="b"/>
              <a:pathLst>
                <a:path w="1816893" h="1624012" extrusionOk="0">
                  <a:moveTo>
                    <a:pt x="1295400" y="321468"/>
                  </a:moveTo>
                  <a:lnTo>
                    <a:pt x="1357312" y="228600"/>
                  </a:lnTo>
                  <a:lnTo>
                    <a:pt x="1409700" y="142875"/>
                  </a:lnTo>
                  <a:lnTo>
                    <a:pt x="1433512" y="100012"/>
                  </a:lnTo>
                  <a:lnTo>
                    <a:pt x="1459706" y="28575"/>
                  </a:lnTo>
                  <a:lnTo>
                    <a:pt x="1688306" y="0"/>
                  </a:lnTo>
                  <a:lnTo>
                    <a:pt x="1771650" y="92868"/>
                  </a:lnTo>
                  <a:lnTo>
                    <a:pt x="1793081" y="116681"/>
                  </a:lnTo>
                  <a:lnTo>
                    <a:pt x="1809750" y="145256"/>
                  </a:lnTo>
                  <a:lnTo>
                    <a:pt x="1816893" y="161925"/>
                  </a:lnTo>
                  <a:lnTo>
                    <a:pt x="1814512" y="183356"/>
                  </a:lnTo>
                  <a:lnTo>
                    <a:pt x="1800225" y="202406"/>
                  </a:lnTo>
                  <a:lnTo>
                    <a:pt x="1771650" y="221456"/>
                  </a:lnTo>
                  <a:lnTo>
                    <a:pt x="1735931" y="235743"/>
                  </a:lnTo>
                  <a:lnTo>
                    <a:pt x="1716881" y="247650"/>
                  </a:lnTo>
                  <a:lnTo>
                    <a:pt x="1678781" y="280987"/>
                  </a:lnTo>
                  <a:lnTo>
                    <a:pt x="1633537" y="335756"/>
                  </a:lnTo>
                  <a:lnTo>
                    <a:pt x="1585912" y="414337"/>
                  </a:lnTo>
                  <a:lnTo>
                    <a:pt x="1509712" y="485775"/>
                  </a:lnTo>
                  <a:lnTo>
                    <a:pt x="1404937" y="611981"/>
                  </a:lnTo>
                  <a:lnTo>
                    <a:pt x="1316831" y="709612"/>
                  </a:lnTo>
                  <a:lnTo>
                    <a:pt x="1212056" y="821531"/>
                  </a:lnTo>
                  <a:lnTo>
                    <a:pt x="1007268" y="1016793"/>
                  </a:lnTo>
                  <a:lnTo>
                    <a:pt x="873918" y="1131093"/>
                  </a:lnTo>
                  <a:lnTo>
                    <a:pt x="742950" y="1233487"/>
                  </a:lnTo>
                  <a:lnTo>
                    <a:pt x="631031" y="1309687"/>
                  </a:lnTo>
                  <a:lnTo>
                    <a:pt x="538162" y="1373981"/>
                  </a:lnTo>
                  <a:lnTo>
                    <a:pt x="395287" y="1457325"/>
                  </a:lnTo>
                  <a:lnTo>
                    <a:pt x="240506" y="1540668"/>
                  </a:lnTo>
                  <a:lnTo>
                    <a:pt x="97631" y="1604962"/>
                  </a:lnTo>
                  <a:lnTo>
                    <a:pt x="47625" y="1624012"/>
                  </a:lnTo>
                  <a:lnTo>
                    <a:pt x="14287" y="1624012"/>
                  </a:lnTo>
                  <a:lnTo>
                    <a:pt x="0" y="1609725"/>
                  </a:lnTo>
                  <a:lnTo>
                    <a:pt x="7143" y="1590675"/>
                  </a:lnTo>
                  <a:lnTo>
                    <a:pt x="19050" y="1574006"/>
                  </a:lnTo>
                  <a:lnTo>
                    <a:pt x="83343" y="1535906"/>
                  </a:lnTo>
                  <a:lnTo>
                    <a:pt x="235743" y="1438275"/>
                  </a:lnTo>
                  <a:lnTo>
                    <a:pt x="426243" y="1297781"/>
                  </a:lnTo>
                  <a:lnTo>
                    <a:pt x="559593" y="1185862"/>
                  </a:lnTo>
                  <a:lnTo>
                    <a:pt x="733425" y="1023937"/>
                  </a:lnTo>
                  <a:lnTo>
                    <a:pt x="888206" y="859631"/>
                  </a:lnTo>
                  <a:lnTo>
                    <a:pt x="1014412" y="714375"/>
                  </a:lnTo>
                  <a:lnTo>
                    <a:pt x="1109662" y="590550"/>
                  </a:lnTo>
                  <a:lnTo>
                    <a:pt x="1226343" y="428625"/>
                  </a:lnTo>
                  <a:lnTo>
                    <a:pt x="1295400" y="3214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076;p185">
              <a:extLst>
                <a:ext uri="{FF2B5EF4-FFF2-40B4-BE49-F238E27FC236}">
                  <a16:creationId xmlns:a16="http://schemas.microsoft.com/office/drawing/2014/main" id="{BE3B4D90-44AF-1D4E-A214-0A13A6F5675D}"/>
                </a:ext>
              </a:extLst>
            </p:cNvPr>
            <p:cNvSpPr/>
            <p:nvPr/>
          </p:nvSpPr>
          <p:spPr>
            <a:xfrm>
              <a:off x="4340225" y="4137025"/>
              <a:ext cx="314325" cy="2216150"/>
            </a:xfrm>
            <a:custGeom>
              <a:avLst/>
              <a:gdLst/>
              <a:ahLst/>
              <a:cxnLst/>
              <a:rect l="l" t="t" r="r" b="b"/>
              <a:pathLst>
                <a:path w="314325" h="2216150" extrusionOk="0">
                  <a:moveTo>
                    <a:pt x="88900" y="898525"/>
                  </a:moveTo>
                  <a:lnTo>
                    <a:pt x="101600" y="619125"/>
                  </a:lnTo>
                  <a:lnTo>
                    <a:pt x="111125" y="387350"/>
                  </a:lnTo>
                  <a:lnTo>
                    <a:pt x="111125" y="336550"/>
                  </a:lnTo>
                  <a:lnTo>
                    <a:pt x="107950" y="279400"/>
                  </a:lnTo>
                  <a:lnTo>
                    <a:pt x="98425" y="228600"/>
                  </a:lnTo>
                  <a:lnTo>
                    <a:pt x="69850" y="136525"/>
                  </a:lnTo>
                  <a:lnTo>
                    <a:pt x="9525" y="19050"/>
                  </a:lnTo>
                  <a:lnTo>
                    <a:pt x="117475" y="0"/>
                  </a:lnTo>
                  <a:lnTo>
                    <a:pt x="174625" y="19050"/>
                  </a:lnTo>
                  <a:lnTo>
                    <a:pt x="228600" y="41275"/>
                  </a:lnTo>
                  <a:lnTo>
                    <a:pt x="269875" y="66675"/>
                  </a:lnTo>
                  <a:lnTo>
                    <a:pt x="314325" y="193675"/>
                  </a:lnTo>
                  <a:cubicBezTo>
                    <a:pt x="312208" y="339725"/>
                    <a:pt x="310092" y="485775"/>
                    <a:pt x="307975" y="631825"/>
                  </a:cubicBezTo>
                  <a:cubicBezTo>
                    <a:pt x="309033" y="824442"/>
                    <a:pt x="310092" y="1017058"/>
                    <a:pt x="311150" y="1209675"/>
                  </a:cubicBezTo>
                  <a:lnTo>
                    <a:pt x="292100" y="1349375"/>
                  </a:lnTo>
                  <a:lnTo>
                    <a:pt x="266700" y="1876425"/>
                  </a:lnTo>
                  <a:lnTo>
                    <a:pt x="250825" y="2012950"/>
                  </a:lnTo>
                  <a:lnTo>
                    <a:pt x="215900" y="2101850"/>
                  </a:lnTo>
                  <a:lnTo>
                    <a:pt x="168275" y="2181225"/>
                  </a:lnTo>
                  <a:lnTo>
                    <a:pt x="133350" y="2212975"/>
                  </a:lnTo>
                  <a:lnTo>
                    <a:pt x="98425" y="2216150"/>
                  </a:lnTo>
                  <a:lnTo>
                    <a:pt x="60325" y="2203450"/>
                  </a:lnTo>
                  <a:lnTo>
                    <a:pt x="41275" y="2184400"/>
                  </a:lnTo>
                  <a:lnTo>
                    <a:pt x="22225" y="2146300"/>
                  </a:lnTo>
                  <a:lnTo>
                    <a:pt x="6350" y="2089150"/>
                  </a:lnTo>
                  <a:lnTo>
                    <a:pt x="0" y="2025650"/>
                  </a:lnTo>
                  <a:lnTo>
                    <a:pt x="0" y="1971675"/>
                  </a:lnTo>
                  <a:lnTo>
                    <a:pt x="15875" y="1866900"/>
                  </a:lnTo>
                  <a:lnTo>
                    <a:pt x="44450" y="1692275"/>
                  </a:lnTo>
                  <a:lnTo>
                    <a:pt x="57150" y="1517650"/>
                  </a:lnTo>
                  <a:lnTo>
                    <a:pt x="88900" y="89852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077;p185">
              <a:extLst>
                <a:ext uri="{FF2B5EF4-FFF2-40B4-BE49-F238E27FC236}">
                  <a16:creationId xmlns:a16="http://schemas.microsoft.com/office/drawing/2014/main" id="{91A90618-F922-3349-A045-6A03F447BCB6}"/>
                </a:ext>
              </a:extLst>
            </p:cNvPr>
            <p:cNvSpPr/>
            <p:nvPr/>
          </p:nvSpPr>
          <p:spPr>
            <a:xfrm>
              <a:off x="4554538" y="3986213"/>
              <a:ext cx="1871662" cy="2259012"/>
            </a:xfrm>
            <a:custGeom>
              <a:avLst/>
              <a:gdLst/>
              <a:ahLst/>
              <a:cxnLst/>
              <a:rect l="l" t="t" r="r" b="b"/>
              <a:pathLst>
                <a:path w="1872068" h="2258597" extrusionOk="0">
                  <a:moveTo>
                    <a:pt x="597100" y="288454"/>
                  </a:moveTo>
                  <a:lnTo>
                    <a:pt x="415374" y="311531"/>
                  </a:lnTo>
                  <a:lnTo>
                    <a:pt x="222110" y="337492"/>
                  </a:lnTo>
                  <a:lnTo>
                    <a:pt x="72114" y="360568"/>
                  </a:lnTo>
                  <a:lnTo>
                    <a:pt x="0" y="204803"/>
                  </a:lnTo>
                  <a:lnTo>
                    <a:pt x="106728" y="193264"/>
                  </a:lnTo>
                  <a:lnTo>
                    <a:pt x="288454" y="173073"/>
                  </a:lnTo>
                  <a:lnTo>
                    <a:pt x="487488" y="149996"/>
                  </a:lnTo>
                  <a:lnTo>
                    <a:pt x="712482" y="126920"/>
                  </a:lnTo>
                  <a:lnTo>
                    <a:pt x="963437" y="100959"/>
                  </a:lnTo>
                  <a:lnTo>
                    <a:pt x="1274968" y="74998"/>
                  </a:lnTo>
                  <a:lnTo>
                    <a:pt x="1407657" y="66345"/>
                  </a:lnTo>
                  <a:lnTo>
                    <a:pt x="1430733" y="51922"/>
                  </a:lnTo>
                  <a:lnTo>
                    <a:pt x="1482655" y="23076"/>
                  </a:lnTo>
                  <a:lnTo>
                    <a:pt x="1540346" y="2885"/>
                  </a:lnTo>
                  <a:lnTo>
                    <a:pt x="1589383" y="0"/>
                  </a:lnTo>
                  <a:lnTo>
                    <a:pt x="1626882" y="17307"/>
                  </a:lnTo>
                  <a:lnTo>
                    <a:pt x="1739379" y="95190"/>
                  </a:lnTo>
                  <a:lnTo>
                    <a:pt x="1814377" y="149996"/>
                  </a:lnTo>
                  <a:lnTo>
                    <a:pt x="1840338" y="170188"/>
                  </a:lnTo>
                  <a:lnTo>
                    <a:pt x="1857645" y="184611"/>
                  </a:lnTo>
                  <a:lnTo>
                    <a:pt x="1866299" y="196149"/>
                  </a:lnTo>
                  <a:lnTo>
                    <a:pt x="1872068" y="216341"/>
                  </a:lnTo>
                  <a:lnTo>
                    <a:pt x="1869184" y="242302"/>
                  </a:lnTo>
                  <a:lnTo>
                    <a:pt x="1860530" y="274032"/>
                  </a:lnTo>
                  <a:lnTo>
                    <a:pt x="1837454" y="308646"/>
                  </a:lnTo>
                  <a:lnTo>
                    <a:pt x="1814377" y="334607"/>
                  </a:lnTo>
                  <a:lnTo>
                    <a:pt x="1797070" y="380760"/>
                  </a:lnTo>
                  <a:lnTo>
                    <a:pt x="1779763" y="464411"/>
                  </a:lnTo>
                  <a:lnTo>
                    <a:pt x="1773994" y="510564"/>
                  </a:lnTo>
                  <a:lnTo>
                    <a:pt x="1756686" y="752866"/>
                  </a:lnTo>
                  <a:lnTo>
                    <a:pt x="1748033" y="1081704"/>
                  </a:lnTo>
                  <a:lnTo>
                    <a:pt x="1753802" y="1416311"/>
                  </a:lnTo>
                  <a:lnTo>
                    <a:pt x="1765340" y="1742264"/>
                  </a:lnTo>
                  <a:lnTo>
                    <a:pt x="1773994" y="2068217"/>
                  </a:lnTo>
                  <a:lnTo>
                    <a:pt x="1765340" y="2114370"/>
                  </a:lnTo>
                  <a:lnTo>
                    <a:pt x="1736495" y="2180714"/>
                  </a:lnTo>
                  <a:lnTo>
                    <a:pt x="1710534" y="2221098"/>
                  </a:lnTo>
                  <a:lnTo>
                    <a:pt x="1684573" y="2247059"/>
                  </a:lnTo>
                  <a:lnTo>
                    <a:pt x="1647074" y="2258597"/>
                  </a:lnTo>
                  <a:lnTo>
                    <a:pt x="1612459" y="2255712"/>
                  </a:lnTo>
                  <a:lnTo>
                    <a:pt x="1586498" y="2244174"/>
                  </a:lnTo>
                  <a:lnTo>
                    <a:pt x="1566307" y="2218213"/>
                  </a:lnTo>
                  <a:lnTo>
                    <a:pt x="1551884" y="2183599"/>
                  </a:lnTo>
                  <a:lnTo>
                    <a:pt x="1537461" y="2140331"/>
                  </a:lnTo>
                  <a:lnTo>
                    <a:pt x="1520154" y="2073986"/>
                  </a:lnTo>
                  <a:lnTo>
                    <a:pt x="1499962" y="1975912"/>
                  </a:lnTo>
                  <a:lnTo>
                    <a:pt x="1523038" y="1831685"/>
                  </a:lnTo>
                  <a:cubicBezTo>
                    <a:pt x="1524000" y="1658612"/>
                    <a:pt x="1524961" y="1485540"/>
                    <a:pt x="1525923" y="1312467"/>
                  </a:cubicBezTo>
                  <a:lnTo>
                    <a:pt x="1525923" y="354799"/>
                  </a:lnTo>
                  <a:lnTo>
                    <a:pt x="1517269" y="314415"/>
                  </a:lnTo>
                  <a:lnTo>
                    <a:pt x="1499962" y="276916"/>
                  </a:lnTo>
                  <a:lnTo>
                    <a:pt x="1474001" y="245186"/>
                  </a:lnTo>
                  <a:lnTo>
                    <a:pt x="1439387" y="224994"/>
                  </a:lnTo>
                  <a:lnTo>
                    <a:pt x="1390350" y="222110"/>
                  </a:lnTo>
                  <a:lnTo>
                    <a:pt x="1182662" y="236533"/>
                  </a:lnTo>
                  <a:lnTo>
                    <a:pt x="827864" y="265378"/>
                  </a:lnTo>
                  <a:lnTo>
                    <a:pt x="597100" y="28845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078;p185">
              <a:extLst>
                <a:ext uri="{FF2B5EF4-FFF2-40B4-BE49-F238E27FC236}">
                  <a16:creationId xmlns:a16="http://schemas.microsoft.com/office/drawing/2014/main" id="{6C4ECB15-F38E-EF4F-9687-DDD3009646E8}"/>
                </a:ext>
              </a:extLst>
            </p:cNvPr>
            <p:cNvSpPr/>
            <p:nvPr/>
          </p:nvSpPr>
          <p:spPr>
            <a:xfrm>
              <a:off x="4589463" y="4562475"/>
              <a:ext cx="1527175" cy="366713"/>
            </a:xfrm>
            <a:custGeom>
              <a:avLst/>
              <a:gdLst/>
              <a:ahLst/>
              <a:cxnLst/>
              <a:rect l="l" t="t" r="r" b="b"/>
              <a:pathLst>
                <a:path w="1528762" h="366713" extrusionOk="0">
                  <a:moveTo>
                    <a:pt x="678656" y="102394"/>
                  </a:moveTo>
                  <a:lnTo>
                    <a:pt x="892969" y="76200"/>
                  </a:lnTo>
                  <a:lnTo>
                    <a:pt x="1112044" y="50006"/>
                  </a:lnTo>
                  <a:lnTo>
                    <a:pt x="1512094" y="0"/>
                  </a:lnTo>
                  <a:lnTo>
                    <a:pt x="1528762" y="0"/>
                  </a:lnTo>
                  <a:lnTo>
                    <a:pt x="1528762" y="176213"/>
                  </a:lnTo>
                  <a:lnTo>
                    <a:pt x="1326356" y="200025"/>
                  </a:lnTo>
                  <a:lnTo>
                    <a:pt x="962025" y="245269"/>
                  </a:lnTo>
                  <a:lnTo>
                    <a:pt x="566737" y="292894"/>
                  </a:lnTo>
                  <a:lnTo>
                    <a:pt x="290512" y="330994"/>
                  </a:lnTo>
                  <a:lnTo>
                    <a:pt x="0" y="366713"/>
                  </a:lnTo>
                  <a:lnTo>
                    <a:pt x="21431" y="183356"/>
                  </a:lnTo>
                  <a:lnTo>
                    <a:pt x="226219" y="161925"/>
                  </a:lnTo>
                  <a:lnTo>
                    <a:pt x="550069" y="119063"/>
                  </a:lnTo>
                  <a:lnTo>
                    <a:pt x="678656" y="10239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079;p185">
              <a:extLst>
                <a:ext uri="{FF2B5EF4-FFF2-40B4-BE49-F238E27FC236}">
                  <a16:creationId xmlns:a16="http://schemas.microsoft.com/office/drawing/2014/main" id="{C9C6F08B-F699-DE4B-8B52-A32DAC6D92CC}"/>
                </a:ext>
              </a:extLst>
            </p:cNvPr>
            <p:cNvSpPr/>
            <p:nvPr/>
          </p:nvSpPr>
          <p:spPr>
            <a:xfrm>
              <a:off x="4562475" y="5162550"/>
              <a:ext cx="1566863" cy="350838"/>
            </a:xfrm>
            <a:custGeom>
              <a:avLst/>
              <a:gdLst/>
              <a:ahLst/>
              <a:cxnLst/>
              <a:rect l="l" t="t" r="r" b="b"/>
              <a:pathLst>
                <a:path w="1566863" h="350044" extrusionOk="0">
                  <a:moveTo>
                    <a:pt x="650081" y="104775"/>
                  </a:moveTo>
                  <a:lnTo>
                    <a:pt x="1057275" y="59531"/>
                  </a:lnTo>
                  <a:lnTo>
                    <a:pt x="1564481" y="0"/>
                  </a:lnTo>
                  <a:lnTo>
                    <a:pt x="1566863" y="154781"/>
                  </a:lnTo>
                  <a:lnTo>
                    <a:pt x="1354931" y="178594"/>
                  </a:lnTo>
                  <a:lnTo>
                    <a:pt x="1040606" y="216694"/>
                  </a:lnTo>
                  <a:lnTo>
                    <a:pt x="700088" y="257175"/>
                  </a:lnTo>
                  <a:lnTo>
                    <a:pt x="338138" y="302419"/>
                  </a:lnTo>
                  <a:lnTo>
                    <a:pt x="0" y="350044"/>
                  </a:lnTo>
                  <a:lnTo>
                    <a:pt x="21431" y="169069"/>
                  </a:lnTo>
                  <a:lnTo>
                    <a:pt x="290513" y="142875"/>
                  </a:lnTo>
                  <a:lnTo>
                    <a:pt x="650081" y="10477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080;p185">
              <a:extLst>
                <a:ext uri="{FF2B5EF4-FFF2-40B4-BE49-F238E27FC236}">
                  <a16:creationId xmlns:a16="http://schemas.microsoft.com/office/drawing/2014/main" id="{2E3B89F3-6BCA-5C4C-AC78-7198A49EC10F}"/>
                </a:ext>
              </a:extLst>
            </p:cNvPr>
            <p:cNvSpPr/>
            <p:nvPr/>
          </p:nvSpPr>
          <p:spPr>
            <a:xfrm>
              <a:off x="4545013" y="5786438"/>
              <a:ext cx="1587500" cy="393700"/>
            </a:xfrm>
            <a:custGeom>
              <a:avLst/>
              <a:gdLst/>
              <a:ahLst/>
              <a:cxnLst/>
              <a:rect l="l" t="t" r="r" b="b"/>
              <a:pathLst>
                <a:path w="1585913" h="392906" extrusionOk="0">
                  <a:moveTo>
                    <a:pt x="914400" y="83343"/>
                  </a:moveTo>
                  <a:lnTo>
                    <a:pt x="1362075" y="28575"/>
                  </a:lnTo>
                  <a:lnTo>
                    <a:pt x="1585913" y="0"/>
                  </a:lnTo>
                  <a:lnTo>
                    <a:pt x="1585913" y="214312"/>
                  </a:lnTo>
                  <a:lnTo>
                    <a:pt x="1404938" y="207168"/>
                  </a:lnTo>
                  <a:lnTo>
                    <a:pt x="1254919" y="216693"/>
                  </a:lnTo>
                  <a:lnTo>
                    <a:pt x="1052513" y="233362"/>
                  </a:lnTo>
                  <a:lnTo>
                    <a:pt x="800100" y="264318"/>
                  </a:lnTo>
                  <a:lnTo>
                    <a:pt x="578644" y="290512"/>
                  </a:lnTo>
                  <a:lnTo>
                    <a:pt x="359569" y="326231"/>
                  </a:lnTo>
                  <a:lnTo>
                    <a:pt x="0" y="392906"/>
                  </a:lnTo>
                  <a:lnTo>
                    <a:pt x="16669" y="188118"/>
                  </a:lnTo>
                  <a:lnTo>
                    <a:pt x="335757" y="152400"/>
                  </a:lnTo>
                  <a:lnTo>
                    <a:pt x="757238" y="100012"/>
                  </a:lnTo>
                  <a:lnTo>
                    <a:pt x="914400" y="8334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2085;p186">
            <a:extLst>
              <a:ext uri="{FF2B5EF4-FFF2-40B4-BE49-F238E27FC236}">
                <a16:creationId xmlns:a16="http://schemas.microsoft.com/office/drawing/2014/main" id="{D55768BD-A821-1A4B-BACE-4704F5EE0E2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1395" y="1447973"/>
            <a:ext cx="4391025" cy="475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9"/>
          <p:cNvSpPr txBox="1"/>
          <p:nvPr/>
        </p:nvSpPr>
        <p:spPr>
          <a:xfrm>
            <a:off x="5033963" y="6616700"/>
            <a:ext cx="291943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葉</a:t>
            </a:r>
            <a:endParaRPr/>
          </a:p>
        </p:txBody>
      </p:sp>
      <p:sp>
        <p:nvSpPr>
          <p:cNvPr id="399" name="Google Shape;399;p29"/>
          <p:cNvSpPr/>
          <p:nvPr/>
        </p:nvSpPr>
        <p:spPr>
          <a:xfrm>
            <a:off x="3035300" y="1752600"/>
            <a:ext cx="3600450" cy="609600"/>
          </a:xfrm>
          <a:custGeom>
            <a:avLst/>
            <a:gdLst/>
            <a:ahLst/>
            <a:cxnLst/>
            <a:rect l="l" t="t" r="r" b="b"/>
            <a:pathLst>
              <a:path w="3600450" h="609600" extrusionOk="0">
                <a:moveTo>
                  <a:pt x="1470025" y="187325"/>
                </a:moveTo>
                <a:lnTo>
                  <a:pt x="1200150" y="209550"/>
                </a:lnTo>
                <a:lnTo>
                  <a:pt x="1047750" y="247650"/>
                </a:lnTo>
                <a:lnTo>
                  <a:pt x="844550" y="269875"/>
                </a:lnTo>
                <a:lnTo>
                  <a:pt x="469900" y="311150"/>
                </a:lnTo>
                <a:lnTo>
                  <a:pt x="371475" y="323850"/>
                </a:lnTo>
                <a:lnTo>
                  <a:pt x="323850" y="323850"/>
                </a:lnTo>
                <a:lnTo>
                  <a:pt x="266700" y="317500"/>
                </a:lnTo>
                <a:lnTo>
                  <a:pt x="200025" y="301625"/>
                </a:lnTo>
                <a:lnTo>
                  <a:pt x="149225" y="276225"/>
                </a:lnTo>
                <a:lnTo>
                  <a:pt x="107950" y="250825"/>
                </a:lnTo>
                <a:lnTo>
                  <a:pt x="69850" y="212725"/>
                </a:lnTo>
                <a:lnTo>
                  <a:pt x="44450" y="193675"/>
                </a:lnTo>
                <a:lnTo>
                  <a:pt x="15875" y="193675"/>
                </a:lnTo>
                <a:lnTo>
                  <a:pt x="0" y="206375"/>
                </a:lnTo>
                <a:lnTo>
                  <a:pt x="3175" y="231775"/>
                </a:lnTo>
                <a:lnTo>
                  <a:pt x="28575" y="273050"/>
                </a:lnTo>
                <a:lnTo>
                  <a:pt x="95250" y="358775"/>
                </a:lnTo>
                <a:lnTo>
                  <a:pt x="190500" y="469900"/>
                </a:lnTo>
                <a:lnTo>
                  <a:pt x="285750" y="552450"/>
                </a:lnTo>
                <a:lnTo>
                  <a:pt x="346075" y="593725"/>
                </a:lnTo>
                <a:lnTo>
                  <a:pt x="393700" y="609600"/>
                </a:lnTo>
                <a:lnTo>
                  <a:pt x="422275" y="609600"/>
                </a:lnTo>
                <a:lnTo>
                  <a:pt x="454025" y="603250"/>
                </a:lnTo>
                <a:lnTo>
                  <a:pt x="492125" y="587375"/>
                </a:lnTo>
                <a:lnTo>
                  <a:pt x="587375" y="546100"/>
                </a:lnTo>
                <a:lnTo>
                  <a:pt x="755650" y="492125"/>
                </a:lnTo>
                <a:lnTo>
                  <a:pt x="1028700" y="434975"/>
                </a:lnTo>
                <a:lnTo>
                  <a:pt x="1343025" y="377825"/>
                </a:lnTo>
                <a:lnTo>
                  <a:pt x="1635125" y="349250"/>
                </a:lnTo>
                <a:lnTo>
                  <a:pt x="1978025" y="323850"/>
                </a:lnTo>
                <a:lnTo>
                  <a:pt x="2336800" y="314325"/>
                </a:lnTo>
                <a:lnTo>
                  <a:pt x="2543175" y="288925"/>
                </a:lnTo>
                <a:lnTo>
                  <a:pt x="2898775" y="276225"/>
                </a:lnTo>
                <a:lnTo>
                  <a:pt x="3162300" y="269875"/>
                </a:lnTo>
                <a:lnTo>
                  <a:pt x="3390900" y="279400"/>
                </a:lnTo>
                <a:lnTo>
                  <a:pt x="3517900" y="292100"/>
                </a:lnTo>
                <a:lnTo>
                  <a:pt x="3533775" y="292100"/>
                </a:lnTo>
                <a:lnTo>
                  <a:pt x="3559175" y="285750"/>
                </a:lnTo>
                <a:lnTo>
                  <a:pt x="3587750" y="260350"/>
                </a:lnTo>
                <a:lnTo>
                  <a:pt x="3600450" y="231775"/>
                </a:lnTo>
                <a:lnTo>
                  <a:pt x="3600450" y="219075"/>
                </a:lnTo>
                <a:lnTo>
                  <a:pt x="3594100" y="190500"/>
                </a:lnTo>
                <a:lnTo>
                  <a:pt x="3578225" y="161925"/>
                </a:lnTo>
                <a:lnTo>
                  <a:pt x="3543300" y="123825"/>
                </a:lnTo>
                <a:lnTo>
                  <a:pt x="3492500" y="88900"/>
                </a:lnTo>
                <a:lnTo>
                  <a:pt x="3422650" y="60325"/>
                </a:lnTo>
                <a:lnTo>
                  <a:pt x="3340100" y="34925"/>
                </a:lnTo>
                <a:lnTo>
                  <a:pt x="3235325" y="12700"/>
                </a:lnTo>
                <a:lnTo>
                  <a:pt x="3117850" y="0"/>
                </a:lnTo>
                <a:lnTo>
                  <a:pt x="3098800" y="3175"/>
                </a:lnTo>
                <a:lnTo>
                  <a:pt x="3060700" y="19050"/>
                </a:lnTo>
                <a:lnTo>
                  <a:pt x="2873375" y="60325"/>
                </a:lnTo>
                <a:lnTo>
                  <a:pt x="2613025" y="92075"/>
                </a:lnTo>
                <a:lnTo>
                  <a:pt x="2365375" y="114300"/>
                </a:lnTo>
                <a:lnTo>
                  <a:pt x="2047875" y="142875"/>
                </a:lnTo>
                <a:lnTo>
                  <a:pt x="1470025" y="1873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29"/>
          <p:cNvSpPr/>
          <p:nvPr/>
        </p:nvSpPr>
        <p:spPr>
          <a:xfrm>
            <a:off x="2679700" y="2705100"/>
            <a:ext cx="4346575" cy="701675"/>
          </a:xfrm>
          <a:custGeom>
            <a:avLst/>
            <a:gdLst/>
            <a:ahLst/>
            <a:cxnLst/>
            <a:rect l="l" t="t" r="r" b="b"/>
            <a:pathLst>
              <a:path w="4346048" h="702570" extrusionOk="0">
                <a:moveTo>
                  <a:pt x="2157137" y="194178"/>
                </a:moveTo>
                <a:lnTo>
                  <a:pt x="1726415" y="247136"/>
                </a:lnTo>
                <a:lnTo>
                  <a:pt x="1323938" y="307154"/>
                </a:lnTo>
                <a:lnTo>
                  <a:pt x="1119169" y="349520"/>
                </a:lnTo>
                <a:lnTo>
                  <a:pt x="829668" y="381295"/>
                </a:lnTo>
                <a:lnTo>
                  <a:pt x="384825" y="437783"/>
                </a:lnTo>
                <a:lnTo>
                  <a:pt x="296562" y="441313"/>
                </a:lnTo>
                <a:lnTo>
                  <a:pt x="225952" y="434252"/>
                </a:lnTo>
                <a:lnTo>
                  <a:pt x="176525" y="423661"/>
                </a:lnTo>
                <a:lnTo>
                  <a:pt x="112976" y="402478"/>
                </a:lnTo>
                <a:lnTo>
                  <a:pt x="45896" y="360112"/>
                </a:lnTo>
                <a:lnTo>
                  <a:pt x="21183" y="353051"/>
                </a:lnTo>
                <a:lnTo>
                  <a:pt x="3530" y="353051"/>
                </a:lnTo>
                <a:lnTo>
                  <a:pt x="0" y="370703"/>
                </a:lnTo>
                <a:lnTo>
                  <a:pt x="10591" y="398947"/>
                </a:lnTo>
                <a:lnTo>
                  <a:pt x="35305" y="444844"/>
                </a:lnTo>
                <a:lnTo>
                  <a:pt x="74141" y="497801"/>
                </a:lnTo>
                <a:lnTo>
                  <a:pt x="120037" y="540167"/>
                </a:lnTo>
                <a:lnTo>
                  <a:pt x="169464" y="582533"/>
                </a:lnTo>
                <a:lnTo>
                  <a:pt x="247135" y="631960"/>
                </a:lnTo>
                <a:lnTo>
                  <a:pt x="353050" y="677857"/>
                </a:lnTo>
                <a:lnTo>
                  <a:pt x="434252" y="699040"/>
                </a:lnTo>
                <a:lnTo>
                  <a:pt x="462496" y="702570"/>
                </a:lnTo>
                <a:lnTo>
                  <a:pt x="526045" y="688448"/>
                </a:lnTo>
                <a:lnTo>
                  <a:pt x="656673" y="635491"/>
                </a:lnTo>
                <a:lnTo>
                  <a:pt x="801424" y="589594"/>
                </a:lnTo>
                <a:lnTo>
                  <a:pt x="1045029" y="526045"/>
                </a:lnTo>
                <a:lnTo>
                  <a:pt x="1165066" y="497801"/>
                </a:lnTo>
                <a:lnTo>
                  <a:pt x="1376896" y="455435"/>
                </a:lnTo>
                <a:lnTo>
                  <a:pt x="1765251" y="402478"/>
                </a:lnTo>
                <a:lnTo>
                  <a:pt x="2213625" y="342459"/>
                </a:lnTo>
                <a:lnTo>
                  <a:pt x="2414863" y="324807"/>
                </a:lnTo>
                <a:lnTo>
                  <a:pt x="2609041" y="300093"/>
                </a:lnTo>
                <a:lnTo>
                  <a:pt x="2919725" y="268319"/>
                </a:lnTo>
                <a:lnTo>
                  <a:pt x="3195104" y="250666"/>
                </a:lnTo>
                <a:lnTo>
                  <a:pt x="3346916" y="233014"/>
                </a:lnTo>
                <a:lnTo>
                  <a:pt x="3622295" y="236544"/>
                </a:lnTo>
                <a:lnTo>
                  <a:pt x="3901205" y="250666"/>
                </a:lnTo>
                <a:lnTo>
                  <a:pt x="4077730" y="264788"/>
                </a:lnTo>
                <a:lnTo>
                  <a:pt x="4165992" y="261258"/>
                </a:lnTo>
                <a:lnTo>
                  <a:pt x="4240133" y="254197"/>
                </a:lnTo>
                <a:lnTo>
                  <a:pt x="4307212" y="236544"/>
                </a:lnTo>
                <a:lnTo>
                  <a:pt x="4331926" y="218892"/>
                </a:lnTo>
                <a:lnTo>
                  <a:pt x="4342517" y="201239"/>
                </a:lnTo>
                <a:lnTo>
                  <a:pt x="4346048" y="180056"/>
                </a:lnTo>
                <a:lnTo>
                  <a:pt x="4338987" y="155343"/>
                </a:lnTo>
                <a:lnTo>
                  <a:pt x="4307212" y="112977"/>
                </a:lnTo>
                <a:lnTo>
                  <a:pt x="4275438" y="91794"/>
                </a:lnTo>
                <a:lnTo>
                  <a:pt x="4215419" y="60019"/>
                </a:lnTo>
                <a:lnTo>
                  <a:pt x="4127157" y="24714"/>
                </a:lnTo>
                <a:lnTo>
                  <a:pt x="4042425" y="0"/>
                </a:lnTo>
                <a:lnTo>
                  <a:pt x="4021242" y="0"/>
                </a:lnTo>
                <a:lnTo>
                  <a:pt x="3985937" y="10592"/>
                </a:lnTo>
                <a:lnTo>
                  <a:pt x="3894144" y="49428"/>
                </a:lnTo>
                <a:lnTo>
                  <a:pt x="3851778" y="56489"/>
                </a:lnTo>
                <a:lnTo>
                  <a:pt x="3615234" y="67080"/>
                </a:lnTo>
                <a:lnTo>
                  <a:pt x="3350446" y="77672"/>
                </a:lnTo>
                <a:lnTo>
                  <a:pt x="3029171" y="112977"/>
                </a:lnTo>
                <a:lnTo>
                  <a:pt x="2499595" y="158873"/>
                </a:lnTo>
                <a:lnTo>
                  <a:pt x="2157137" y="19417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29"/>
          <p:cNvSpPr/>
          <p:nvPr/>
        </p:nvSpPr>
        <p:spPr>
          <a:xfrm>
            <a:off x="3279775" y="4230688"/>
            <a:ext cx="3086100" cy="541337"/>
          </a:xfrm>
          <a:custGeom>
            <a:avLst/>
            <a:gdLst/>
            <a:ahLst/>
            <a:cxnLst/>
            <a:rect l="l" t="t" r="r" b="b"/>
            <a:pathLst>
              <a:path w="3086413" h="541124" extrusionOk="0">
                <a:moveTo>
                  <a:pt x="1250098" y="220458"/>
                </a:moveTo>
                <a:lnTo>
                  <a:pt x="894358" y="263047"/>
                </a:lnTo>
                <a:lnTo>
                  <a:pt x="628807" y="290604"/>
                </a:lnTo>
                <a:lnTo>
                  <a:pt x="523588" y="295614"/>
                </a:lnTo>
                <a:lnTo>
                  <a:pt x="400833" y="288099"/>
                </a:lnTo>
                <a:lnTo>
                  <a:pt x="222963" y="250521"/>
                </a:lnTo>
                <a:lnTo>
                  <a:pt x="92693" y="200416"/>
                </a:lnTo>
                <a:lnTo>
                  <a:pt x="40083" y="175364"/>
                </a:lnTo>
                <a:lnTo>
                  <a:pt x="12526" y="170354"/>
                </a:lnTo>
                <a:lnTo>
                  <a:pt x="0" y="177870"/>
                </a:lnTo>
                <a:lnTo>
                  <a:pt x="2505" y="200416"/>
                </a:lnTo>
                <a:lnTo>
                  <a:pt x="15031" y="225469"/>
                </a:lnTo>
                <a:lnTo>
                  <a:pt x="87682" y="313151"/>
                </a:lnTo>
                <a:lnTo>
                  <a:pt x="215448" y="438411"/>
                </a:lnTo>
                <a:lnTo>
                  <a:pt x="258036" y="475989"/>
                </a:lnTo>
                <a:lnTo>
                  <a:pt x="290604" y="501041"/>
                </a:lnTo>
                <a:lnTo>
                  <a:pt x="335698" y="531104"/>
                </a:lnTo>
                <a:lnTo>
                  <a:pt x="353234" y="538619"/>
                </a:lnTo>
                <a:lnTo>
                  <a:pt x="383296" y="541124"/>
                </a:lnTo>
                <a:lnTo>
                  <a:pt x="443421" y="533609"/>
                </a:lnTo>
                <a:lnTo>
                  <a:pt x="546135" y="508557"/>
                </a:lnTo>
                <a:lnTo>
                  <a:pt x="683921" y="465968"/>
                </a:lnTo>
                <a:lnTo>
                  <a:pt x="759077" y="443421"/>
                </a:lnTo>
                <a:lnTo>
                  <a:pt x="871811" y="423380"/>
                </a:lnTo>
                <a:lnTo>
                  <a:pt x="1019619" y="400833"/>
                </a:lnTo>
                <a:lnTo>
                  <a:pt x="1222540" y="378286"/>
                </a:lnTo>
                <a:lnTo>
                  <a:pt x="1718571" y="315656"/>
                </a:lnTo>
                <a:lnTo>
                  <a:pt x="2021701" y="295614"/>
                </a:lnTo>
                <a:lnTo>
                  <a:pt x="2314810" y="278078"/>
                </a:lnTo>
                <a:lnTo>
                  <a:pt x="2567836" y="273067"/>
                </a:lnTo>
                <a:lnTo>
                  <a:pt x="2765747" y="270562"/>
                </a:lnTo>
                <a:lnTo>
                  <a:pt x="2921070" y="258036"/>
                </a:lnTo>
                <a:lnTo>
                  <a:pt x="3006247" y="245510"/>
                </a:lnTo>
                <a:lnTo>
                  <a:pt x="3043825" y="230479"/>
                </a:lnTo>
                <a:lnTo>
                  <a:pt x="3063866" y="210437"/>
                </a:lnTo>
                <a:lnTo>
                  <a:pt x="3076392" y="192901"/>
                </a:lnTo>
                <a:lnTo>
                  <a:pt x="3086413" y="167849"/>
                </a:lnTo>
                <a:lnTo>
                  <a:pt x="3083908" y="147807"/>
                </a:lnTo>
                <a:lnTo>
                  <a:pt x="3071382" y="117745"/>
                </a:lnTo>
                <a:lnTo>
                  <a:pt x="3056351" y="97703"/>
                </a:lnTo>
                <a:lnTo>
                  <a:pt x="3036309" y="85177"/>
                </a:lnTo>
                <a:lnTo>
                  <a:pt x="2918564" y="50104"/>
                </a:lnTo>
                <a:lnTo>
                  <a:pt x="2758231" y="5010"/>
                </a:lnTo>
                <a:lnTo>
                  <a:pt x="2685580" y="0"/>
                </a:lnTo>
                <a:lnTo>
                  <a:pt x="2665539" y="7516"/>
                </a:lnTo>
                <a:lnTo>
                  <a:pt x="2627961" y="32568"/>
                </a:lnTo>
                <a:lnTo>
                  <a:pt x="2545289" y="62630"/>
                </a:lnTo>
                <a:lnTo>
                  <a:pt x="2490174" y="77661"/>
                </a:lnTo>
                <a:lnTo>
                  <a:pt x="2292263" y="100208"/>
                </a:lnTo>
                <a:lnTo>
                  <a:pt x="1831305" y="147807"/>
                </a:lnTo>
                <a:lnTo>
                  <a:pt x="1490597" y="190396"/>
                </a:lnTo>
                <a:lnTo>
                  <a:pt x="1250098" y="22045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29"/>
          <p:cNvSpPr/>
          <p:nvPr/>
        </p:nvSpPr>
        <p:spPr>
          <a:xfrm>
            <a:off x="3792538" y="1533525"/>
            <a:ext cx="596900" cy="1062038"/>
          </a:xfrm>
          <a:custGeom>
            <a:avLst/>
            <a:gdLst/>
            <a:ahLst/>
            <a:cxnLst/>
            <a:rect l="l" t="t" r="r" b="b"/>
            <a:pathLst>
              <a:path w="595313" h="1062038" extrusionOk="0">
                <a:moveTo>
                  <a:pt x="245269" y="338138"/>
                </a:moveTo>
                <a:lnTo>
                  <a:pt x="288132" y="500063"/>
                </a:lnTo>
                <a:lnTo>
                  <a:pt x="345282" y="702469"/>
                </a:lnTo>
                <a:lnTo>
                  <a:pt x="454819" y="1009650"/>
                </a:lnTo>
                <a:lnTo>
                  <a:pt x="464344" y="1028700"/>
                </a:lnTo>
                <a:lnTo>
                  <a:pt x="481013" y="1047750"/>
                </a:lnTo>
                <a:lnTo>
                  <a:pt x="507207" y="1062038"/>
                </a:lnTo>
                <a:lnTo>
                  <a:pt x="523875" y="1062038"/>
                </a:lnTo>
                <a:lnTo>
                  <a:pt x="550069" y="1054894"/>
                </a:lnTo>
                <a:lnTo>
                  <a:pt x="571500" y="1033463"/>
                </a:lnTo>
                <a:lnTo>
                  <a:pt x="585788" y="1014413"/>
                </a:lnTo>
                <a:lnTo>
                  <a:pt x="595313" y="983456"/>
                </a:lnTo>
                <a:lnTo>
                  <a:pt x="595313" y="938213"/>
                </a:lnTo>
                <a:lnTo>
                  <a:pt x="578644" y="778669"/>
                </a:lnTo>
                <a:lnTo>
                  <a:pt x="547688" y="581025"/>
                </a:lnTo>
                <a:lnTo>
                  <a:pt x="511969" y="435769"/>
                </a:lnTo>
                <a:lnTo>
                  <a:pt x="488157" y="238125"/>
                </a:lnTo>
                <a:lnTo>
                  <a:pt x="490538" y="209550"/>
                </a:lnTo>
                <a:lnTo>
                  <a:pt x="497682" y="197644"/>
                </a:lnTo>
                <a:lnTo>
                  <a:pt x="509588" y="166688"/>
                </a:lnTo>
                <a:lnTo>
                  <a:pt x="509588" y="145256"/>
                </a:lnTo>
                <a:lnTo>
                  <a:pt x="500063" y="116681"/>
                </a:lnTo>
                <a:lnTo>
                  <a:pt x="488157" y="97631"/>
                </a:lnTo>
                <a:lnTo>
                  <a:pt x="471488" y="80963"/>
                </a:lnTo>
                <a:lnTo>
                  <a:pt x="438150" y="61913"/>
                </a:lnTo>
                <a:lnTo>
                  <a:pt x="373857" y="40481"/>
                </a:lnTo>
                <a:lnTo>
                  <a:pt x="285750" y="19050"/>
                </a:lnTo>
                <a:lnTo>
                  <a:pt x="207169" y="4763"/>
                </a:lnTo>
                <a:lnTo>
                  <a:pt x="140494" y="0"/>
                </a:lnTo>
                <a:lnTo>
                  <a:pt x="92869" y="0"/>
                </a:lnTo>
                <a:lnTo>
                  <a:pt x="26194" y="4763"/>
                </a:lnTo>
                <a:lnTo>
                  <a:pt x="4763" y="11906"/>
                </a:lnTo>
                <a:lnTo>
                  <a:pt x="0" y="21431"/>
                </a:lnTo>
                <a:lnTo>
                  <a:pt x="9525" y="38100"/>
                </a:lnTo>
                <a:lnTo>
                  <a:pt x="42863" y="71438"/>
                </a:lnTo>
                <a:lnTo>
                  <a:pt x="88107" y="102394"/>
                </a:lnTo>
                <a:lnTo>
                  <a:pt x="130969" y="126206"/>
                </a:lnTo>
                <a:lnTo>
                  <a:pt x="171450" y="147638"/>
                </a:lnTo>
                <a:lnTo>
                  <a:pt x="190500" y="154781"/>
                </a:lnTo>
                <a:lnTo>
                  <a:pt x="197644" y="161925"/>
                </a:lnTo>
                <a:lnTo>
                  <a:pt x="209550" y="207169"/>
                </a:lnTo>
                <a:lnTo>
                  <a:pt x="245269" y="33813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29"/>
          <p:cNvSpPr/>
          <p:nvPr/>
        </p:nvSpPr>
        <p:spPr>
          <a:xfrm>
            <a:off x="5303838" y="1420813"/>
            <a:ext cx="468312" cy="1073150"/>
          </a:xfrm>
          <a:custGeom>
            <a:avLst/>
            <a:gdLst/>
            <a:ahLst/>
            <a:cxnLst/>
            <a:rect l="l" t="t" r="r" b="b"/>
            <a:pathLst>
              <a:path w="469106" h="1071563" extrusionOk="0">
                <a:moveTo>
                  <a:pt x="111919" y="273844"/>
                </a:moveTo>
                <a:lnTo>
                  <a:pt x="109537" y="188119"/>
                </a:lnTo>
                <a:lnTo>
                  <a:pt x="100012" y="152400"/>
                </a:lnTo>
                <a:lnTo>
                  <a:pt x="85725" y="126207"/>
                </a:lnTo>
                <a:lnTo>
                  <a:pt x="47625" y="102394"/>
                </a:lnTo>
                <a:lnTo>
                  <a:pt x="21431" y="73819"/>
                </a:lnTo>
                <a:lnTo>
                  <a:pt x="4762" y="38100"/>
                </a:lnTo>
                <a:lnTo>
                  <a:pt x="7144" y="28575"/>
                </a:lnTo>
                <a:lnTo>
                  <a:pt x="26194" y="14288"/>
                </a:lnTo>
                <a:lnTo>
                  <a:pt x="102394" y="4763"/>
                </a:lnTo>
                <a:lnTo>
                  <a:pt x="173831" y="0"/>
                </a:lnTo>
                <a:lnTo>
                  <a:pt x="195262" y="2382"/>
                </a:lnTo>
                <a:lnTo>
                  <a:pt x="238125" y="19050"/>
                </a:lnTo>
                <a:lnTo>
                  <a:pt x="385762" y="90488"/>
                </a:lnTo>
                <a:lnTo>
                  <a:pt x="442912" y="119063"/>
                </a:lnTo>
                <a:lnTo>
                  <a:pt x="457200" y="133350"/>
                </a:lnTo>
                <a:lnTo>
                  <a:pt x="466725" y="147638"/>
                </a:lnTo>
                <a:lnTo>
                  <a:pt x="469106" y="161925"/>
                </a:lnTo>
                <a:lnTo>
                  <a:pt x="461962" y="190500"/>
                </a:lnTo>
                <a:lnTo>
                  <a:pt x="442912" y="219075"/>
                </a:lnTo>
                <a:lnTo>
                  <a:pt x="414337" y="259557"/>
                </a:lnTo>
                <a:lnTo>
                  <a:pt x="350044" y="447675"/>
                </a:lnTo>
                <a:lnTo>
                  <a:pt x="221456" y="802482"/>
                </a:lnTo>
                <a:lnTo>
                  <a:pt x="114300" y="1045369"/>
                </a:lnTo>
                <a:lnTo>
                  <a:pt x="92869" y="1057275"/>
                </a:lnTo>
                <a:lnTo>
                  <a:pt x="54769" y="1069182"/>
                </a:lnTo>
                <a:lnTo>
                  <a:pt x="35719" y="1071563"/>
                </a:lnTo>
                <a:lnTo>
                  <a:pt x="16669" y="1054894"/>
                </a:lnTo>
                <a:lnTo>
                  <a:pt x="2381" y="1012032"/>
                </a:lnTo>
                <a:lnTo>
                  <a:pt x="0" y="959644"/>
                </a:lnTo>
                <a:lnTo>
                  <a:pt x="11906" y="900113"/>
                </a:lnTo>
                <a:lnTo>
                  <a:pt x="23812" y="840582"/>
                </a:lnTo>
                <a:lnTo>
                  <a:pt x="50006" y="621507"/>
                </a:lnTo>
                <a:lnTo>
                  <a:pt x="85725" y="466725"/>
                </a:lnTo>
                <a:lnTo>
                  <a:pt x="111919" y="2738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29"/>
          <p:cNvSpPr/>
          <p:nvPr/>
        </p:nvSpPr>
        <p:spPr>
          <a:xfrm>
            <a:off x="4741863" y="2408238"/>
            <a:ext cx="371475" cy="1222375"/>
          </a:xfrm>
          <a:custGeom>
            <a:avLst/>
            <a:gdLst/>
            <a:ahLst/>
            <a:cxnLst/>
            <a:rect l="l" t="t" r="r" b="b"/>
            <a:pathLst>
              <a:path w="371475" h="1223962" extrusionOk="0">
                <a:moveTo>
                  <a:pt x="138112" y="326231"/>
                </a:moveTo>
                <a:lnTo>
                  <a:pt x="138112" y="1033462"/>
                </a:lnTo>
                <a:lnTo>
                  <a:pt x="138112" y="1100137"/>
                </a:lnTo>
                <a:lnTo>
                  <a:pt x="142875" y="1133475"/>
                </a:lnTo>
                <a:lnTo>
                  <a:pt x="154781" y="1169194"/>
                </a:lnTo>
                <a:lnTo>
                  <a:pt x="173831" y="1195387"/>
                </a:lnTo>
                <a:lnTo>
                  <a:pt x="197644" y="1214437"/>
                </a:lnTo>
                <a:lnTo>
                  <a:pt x="216694" y="1223962"/>
                </a:lnTo>
                <a:lnTo>
                  <a:pt x="228600" y="1223962"/>
                </a:lnTo>
                <a:lnTo>
                  <a:pt x="247650" y="1219200"/>
                </a:lnTo>
                <a:lnTo>
                  <a:pt x="266700" y="1202531"/>
                </a:lnTo>
                <a:lnTo>
                  <a:pt x="288131" y="1176337"/>
                </a:lnTo>
                <a:lnTo>
                  <a:pt x="314325" y="1138237"/>
                </a:lnTo>
                <a:lnTo>
                  <a:pt x="345281" y="1078706"/>
                </a:lnTo>
                <a:lnTo>
                  <a:pt x="361950" y="973931"/>
                </a:lnTo>
                <a:lnTo>
                  <a:pt x="361950" y="600075"/>
                </a:lnTo>
                <a:lnTo>
                  <a:pt x="361950" y="288131"/>
                </a:lnTo>
                <a:lnTo>
                  <a:pt x="366712" y="257175"/>
                </a:lnTo>
                <a:lnTo>
                  <a:pt x="371475" y="216694"/>
                </a:lnTo>
                <a:lnTo>
                  <a:pt x="366712" y="188119"/>
                </a:lnTo>
                <a:lnTo>
                  <a:pt x="357187" y="157162"/>
                </a:lnTo>
                <a:lnTo>
                  <a:pt x="333375" y="121444"/>
                </a:lnTo>
                <a:lnTo>
                  <a:pt x="295275" y="88106"/>
                </a:lnTo>
                <a:lnTo>
                  <a:pt x="261937" y="64294"/>
                </a:lnTo>
                <a:lnTo>
                  <a:pt x="219075" y="42862"/>
                </a:lnTo>
                <a:lnTo>
                  <a:pt x="140494" y="16669"/>
                </a:lnTo>
                <a:lnTo>
                  <a:pt x="66675" y="0"/>
                </a:lnTo>
                <a:lnTo>
                  <a:pt x="33337" y="0"/>
                </a:lnTo>
                <a:lnTo>
                  <a:pt x="7144" y="7144"/>
                </a:lnTo>
                <a:lnTo>
                  <a:pt x="0" y="19050"/>
                </a:lnTo>
                <a:lnTo>
                  <a:pt x="4762" y="33337"/>
                </a:lnTo>
                <a:lnTo>
                  <a:pt x="30956" y="66675"/>
                </a:lnTo>
                <a:lnTo>
                  <a:pt x="78581" y="126206"/>
                </a:lnTo>
                <a:lnTo>
                  <a:pt x="121444" y="197644"/>
                </a:lnTo>
                <a:lnTo>
                  <a:pt x="135731" y="245269"/>
                </a:lnTo>
                <a:cubicBezTo>
                  <a:pt x="136525" y="267494"/>
                  <a:pt x="137318" y="289719"/>
                  <a:pt x="138112" y="32623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29"/>
          <p:cNvSpPr/>
          <p:nvPr/>
        </p:nvSpPr>
        <p:spPr>
          <a:xfrm>
            <a:off x="5719763" y="2290763"/>
            <a:ext cx="428625" cy="1262062"/>
          </a:xfrm>
          <a:custGeom>
            <a:avLst/>
            <a:gdLst/>
            <a:ahLst/>
            <a:cxnLst/>
            <a:rect l="l" t="t" r="r" b="b"/>
            <a:pathLst>
              <a:path w="428625" h="1262062" extrusionOk="0">
                <a:moveTo>
                  <a:pt x="119062" y="335756"/>
                </a:moveTo>
                <a:lnTo>
                  <a:pt x="114300" y="259556"/>
                </a:lnTo>
                <a:lnTo>
                  <a:pt x="107156" y="214312"/>
                </a:lnTo>
                <a:lnTo>
                  <a:pt x="92868" y="173831"/>
                </a:lnTo>
                <a:lnTo>
                  <a:pt x="78581" y="142875"/>
                </a:lnTo>
                <a:lnTo>
                  <a:pt x="52387" y="111918"/>
                </a:lnTo>
                <a:lnTo>
                  <a:pt x="33337" y="95250"/>
                </a:lnTo>
                <a:lnTo>
                  <a:pt x="9525" y="64293"/>
                </a:lnTo>
                <a:lnTo>
                  <a:pt x="0" y="38100"/>
                </a:lnTo>
                <a:lnTo>
                  <a:pt x="0" y="30956"/>
                </a:lnTo>
                <a:lnTo>
                  <a:pt x="4762" y="14287"/>
                </a:lnTo>
                <a:lnTo>
                  <a:pt x="28575" y="4762"/>
                </a:lnTo>
                <a:lnTo>
                  <a:pt x="83343" y="0"/>
                </a:lnTo>
                <a:lnTo>
                  <a:pt x="145256" y="9525"/>
                </a:lnTo>
                <a:lnTo>
                  <a:pt x="209550" y="30956"/>
                </a:lnTo>
                <a:lnTo>
                  <a:pt x="269081" y="61912"/>
                </a:lnTo>
                <a:lnTo>
                  <a:pt x="311943" y="92868"/>
                </a:lnTo>
                <a:lnTo>
                  <a:pt x="354806" y="130968"/>
                </a:lnTo>
                <a:lnTo>
                  <a:pt x="395287" y="180975"/>
                </a:lnTo>
                <a:lnTo>
                  <a:pt x="421481" y="228600"/>
                </a:lnTo>
                <a:lnTo>
                  <a:pt x="428625" y="250031"/>
                </a:lnTo>
                <a:lnTo>
                  <a:pt x="414337" y="276225"/>
                </a:lnTo>
                <a:lnTo>
                  <a:pt x="390525" y="321468"/>
                </a:lnTo>
                <a:lnTo>
                  <a:pt x="357187" y="435768"/>
                </a:lnTo>
                <a:lnTo>
                  <a:pt x="342900" y="511968"/>
                </a:lnTo>
                <a:lnTo>
                  <a:pt x="292893" y="788193"/>
                </a:lnTo>
                <a:lnTo>
                  <a:pt x="264318" y="928687"/>
                </a:lnTo>
                <a:lnTo>
                  <a:pt x="228600" y="1090612"/>
                </a:lnTo>
                <a:lnTo>
                  <a:pt x="211931" y="1183481"/>
                </a:lnTo>
                <a:lnTo>
                  <a:pt x="207168" y="1214437"/>
                </a:lnTo>
                <a:lnTo>
                  <a:pt x="197643" y="1238250"/>
                </a:lnTo>
                <a:lnTo>
                  <a:pt x="183356" y="1257300"/>
                </a:lnTo>
                <a:lnTo>
                  <a:pt x="164306" y="1262062"/>
                </a:lnTo>
                <a:lnTo>
                  <a:pt x="128587" y="1262062"/>
                </a:lnTo>
                <a:lnTo>
                  <a:pt x="97631" y="1252537"/>
                </a:lnTo>
                <a:lnTo>
                  <a:pt x="69056" y="1247775"/>
                </a:lnTo>
                <a:lnTo>
                  <a:pt x="47625" y="1238250"/>
                </a:lnTo>
                <a:lnTo>
                  <a:pt x="38100" y="1223962"/>
                </a:lnTo>
                <a:lnTo>
                  <a:pt x="30956" y="1200150"/>
                </a:lnTo>
                <a:lnTo>
                  <a:pt x="21431" y="1140618"/>
                </a:lnTo>
                <a:lnTo>
                  <a:pt x="30956" y="1009650"/>
                </a:lnTo>
                <a:lnTo>
                  <a:pt x="61912" y="842962"/>
                </a:lnTo>
                <a:lnTo>
                  <a:pt x="102393" y="645318"/>
                </a:lnTo>
                <a:lnTo>
                  <a:pt x="121443" y="523875"/>
                </a:lnTo>
                <a:cubicBezTo>
                  <a:pt x="120649" y="469106"/>
                  <a:pt x="119856" y="414337"/>
                  <a:pt x="119062" y="33575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29"/>
          <p:cNvSpPr/>
          <p:nvPr/>
        </p:nvSpPr>
        <p:spPr>
          <a:xfrm>
            <a:off x="4924425" y="3297238"/>
            <a:ext cx="962025" cy="250825"/>
          </a:xfrm>
          <a:custGeom>
            <a:avLst/>
            <a:gdLst/>
            <a:ahLst/>
            <a:cxnLst/>
            <a:rect l="l" t="t" r="r" b="b"/>
            <a:pathLst>
              <a:path w="962025" h="250032" extrusionOk="0">
                <a:moveTo>
                  <a:pt x="457200" y="50007"/>
                </a:moveTo>
                <a:lnTo>
                  <a:pt x="166688" y="88107"/>
                </a:lnTo>
                <a:lnTo>
                  <a:pt x="0" y="109538"/>
                </a:lnTo>
                <a:lnTo>
                  <a:pt x="123825" y="250032"/>
                </a:lnTo>
                <a:lnTo>
                  <a:pt x="242888" y="214313"/>
                </a:lnTo>
                <a:lnTo>
                  <a:pt x="366713" y="188119"/>
                </a:lnTo>
                <a:lnTo>
                  <a:pt x="481013" y="171450"/>
                </a:lnTo>
                <a:lnTo>
                  <a:pt x="592931" y="161925"/>
                </a:lnTo>
                <a:lnTo>
                  <a:pt x="704850" y="154782"/>
                </a:lnTo>
                <a:lnTo>
                  <a:pt x="842963" y="154782"/>
                </a:lnTo>
                <a:lnTo>
                  <a:pt x="962025" y="97632"/>
                </a:lnTo>
                <a:lnTo>
                  <a:pt x="838200" y="0"/>
                </a:lnTo>
                <a:lnTo>
                  <a:pt x="669131" y="23813"/>
                </a:lnTo>
                <a:lnTo>
                  <a:pt x="457200" y="5000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29"/>
          <p:cNvSpPr/>
          <p:nvPr/>
        </p:nvSpPr>
        <p:spPr>
          <a:xfrm>
            <a:off x="3627438" y="2560638"/>
            <a:ext cx="2476500" cy="1533525"/>
          </a:xfrm>
          <a:custGeom>
            <a:avLst/>
            <a:gdLst/>
            <a:ahLst/>
            <a:cxnLst/>
            <a:rect l="l" t="t" r="r" b="b"/>
            <a:pathLst>
              <a:path w="2476500" h="1533525" extrusionOk="0">
                <a:moveTo>
                  <a:pt x="435769" y="752475"/>
                </a:moveTo>
                <a:lnTo>
                  <a:pt x="421481" y="578644"/>
                </a:lnTo>
                <a:lnTo>
                  <a:pt x="402431" y="452437"/>
                </a:lnTo>
                <a:lnTo>
                  <a:pt x="402431" y="290512"/>
                </a:lnTo>
                <a:lnTo>
                  <a:pt x="407194" y="242887"/>
                </a:lnTo>
                <a:lnTo>
                  <a:pt x="421481" y="195262"/>
                </a:lnTo>
                <a:lnTo>
                  <a:pt x="426244" y="166687"/>
                </a:lnTo>
                <a:lnTo>
                  <a:pt x="419100" y="147637"/>
                </a:lnTo>
                <a:lnTo>
                  <a:pt x="404812" y="121444"/>
                </a:lnTo>
                <a:lnTo>
                  <a:pt x="381000" y="97631"/>
                </a:lnTo>
                <a:lnTo>
                  <a:pt x="328612" y="73819"/>
                </a:lnTo>
                <a:lnTo>
                  <a:pt x="254794" y="42862"/>
                </a:lnTo>
                <a:lnTo>
                  <a:pt x="180975" y="19050"/>
                </a:lnTo>
                <a:lnTo>
                  <a:pt x="92869" y="2381"/>
                </a:lnTo>
                <a:lnTo>
                  <a:pt x="42862" y="2381"/>
                </a:lnTo>
                <a:lnTo>
                  <a:pt x="21431" y="0"/>
                </a:lnTo>
                <a:lnTo>
                  <a:pt x="4762" y="7144"/>
                </a:lnTo>
                <a:lnTo>
                  <a:pt x="0" y="23812"/>
                </a:lnTo>
                <a:lnTo>
                  <a:pt x="7144" y="42862"/>
                </a:lnTo>
                <a:lnTo>
                  <a:pt x="26194" y="66675"/>
                </a:lnTo>
                <a:lnTo>
                  <a:pt x="38100" y="73819"/>
                </a:lnTo>
                <a:lnTo>
                  <a:pt x="66675" y="92869"/>
                </a:lnTo>
                <a:lnTo>
                  <a:pt x="97631" y="123825"/>
                </a:lnTo>
                <a:lnTo>
                  <a:pt x="119062" y="157162"/>
                </a:lnTo>
                <a:lnTo>
                  <a:pt x="142875" y="202406"/>
                </a:lnTo>
                <a:lnTo>
                  <a:pt x="166687" y="273844"/>
                </a:lnTo>
                <a:lnTo>
                  <a:pt x="176212" y="326231"/>
                </a:lnTo>
                <a:lnTo>
                  <a:pt x="178594" y="366712"/>
                </a:lnTo>
                <a:lnTo>
                  <a:pt x="185737" y="526256"/>
                </a:lnTo>
                <a:lnTo>
                  <a:pt x="202406" y="638175"/>
                </a:lnTo>
                <a:lnTo>
                  <a:pt x="221456" y="885825"/>
                </a:lnTo>
                <a:lnTo>
                  <a:pt x="247650" y="1285875"/>
                </a:lnTo>
                <a:lnTo>
                  <a:pt x="254794" y="1340644"/>
                </a:lnTo>
                <a:lnTo>
                  <a:pt x="266700" y="1395412"/>
                </a:lnTo>
                <a:lnTo>
                  <a:pt x="280987" y="1438275"/>
                </a:lnTo>
                <a:lnTo>
                  <a:pt x="295275" y="1466850"/>
                </a:lnTo>
                <a:lnTo>
                  <a:pt x="314325" y="1493044"/>
                </a:lnTo>
                <a:lnTo>
                  <a:pt x="330994" y="1509712"/>
                </a:lnTo>
                <a:lnTo>
                  <a:pt x="350044" y="1521619"/>
                </a:lnTo>
                <a:lnTo>
                  <a:pt x="369094" y="1528762"/>
                </a:lnTo>
                <a:lnTo>
                  <a:pt x="388144" y="1533525"/>
                </a:lnTo>
                <a:lnTo>
                  <a:pt x="411956" y="1528762"/>
                </a:lnTo>
                <a:lnTo>
                  <a:pt x="435769" y="1514475"/>
                </a:lnTo>
                <a:lnTo>
                  <a:pt x="457200" y="1490662"/>
                </a:lnTo>
                <a:lnTo>
                  <a:pt x="469106" y="1476375"/>
                </a:lnTo>
                <a:lnTo>
                  <a:pt x="492919" y="1469231"/>
                </a:lnTo>
                <a:lnTo>
                  <a:pt x="626269" y="1452562"/>
                </a:lnTo>
                <a:lnTo>
                  <a:pt x="826294" y="1435894"/>
                </a:lnTo>
                <a:lnTo>
                  <a:pt x="1016794" y="1428750"/>
                </a:lnTo>
                <a:lnTo>
                  <a:pt x="1207294" y="1409700"/>
                </a:lnTo>
                <a:lnTo>
                  <a:pt x="1452562" y="1402556"/>
                </a:lnTo>
                <a:lnTo>
                  <a:pt x="1695450" y="1393031"/>
                </a:lnTo>
                <a:lnTo>
                  <a:pt x="1950244" y="1378744"/>
                </a:lnTo>
                <a:lnTo>
                  <a:pt x="2178844" y="1359694"/>
                </a:lnTo>
                <a:lnTo>
                  <a:pt x="2352675" y="1338262"/>
                </a:lnTo>
                <a:lnTo>
                  <a:pt x="2426494" y="1321594"/>
                </a:lnTo>
                <a:lnTo>
                  <a:pt x="2452687" y="1304925"/>
                </a:lnTo>
                <a:lnTo>
                  <a:pt x="2469356" y="1285875"/>
                </a:lnTo>
                <a:lnTo>
                  <a:pt x="2476500" y="1262062"/>
                </a:lnTo>
                <a:lnTo>
                  <a:pt x="2474119" y="1247775"/>
                </a:lnTo>
                <a:lnTo>
                  <a:pt x="2464594" y="1231106"/>
                </a:lnTo>
                <a:lnTo>
                  <a:pt x="2440781" y="1214437"/>
                </a:lnTo>
                <a:lnTo>
                  <a:pt x="2390775" y="1193006"/>
                </a:lnTo>
                <a:lnTo>
                  <a:pt x="2293144" y="1159669"/>
                </a:lnTo>
                <a:lnTo>
                  <a:pt x="2212181" y="1143000"/>
                </a:lnTo>
                <a:lnTo>
                  <a:pt x="2147887" y="1138237"/>
                </a:lnTo>
                <a:lnTo>
                  <a:pt x="2121694" y="1140619"/>
                </a:lnTo>
                <a:lnTo>
                  <a:pt x="2055019" y="1162050"/>
                </a:lnTo>
                <a:lnTo>
                  <a:pt x="1928812" y="1188244"/>
                </a:lnTo>
                <a:lnTo>
                  <a:pt x="1750219" y="1200150"/>
                </a:lnTo>
                <a:lnTo>
                  <a:pt x="1473994" y="1221581"/>
                </a:lnTo>
                <a:lnTo>
                  <a:pt x="1214437" y="1240631"/>
                </a:lnTo>
                <a:lnTo>
                  <a:pt x="940594" y="1257300"/>
                </a:lnTo>
                <a:lnTo>
                  <a:pt x="597694" y="1273969"/>
                </a:lnTo>
                <a:lnTo>
                  <a:pt x="483394" y="1276350"/>
                </a:lnTo>
                <a:lnTo>
                  <a:pt x="476250" y="1273969"/>
                </a:lnTo>
                <a:lnTo>
                  <a:pt x="466725" y="1262062"/>
                </a:lnTo>
                <a:cubicBezTo>
                  <a:pt x="465931" y="1242218"/>
                  <a:pt x="465138" y="1222375"/>
                  <a:pt x="464344" y="1202531"/>
                </a:cubicBezTo>
                <a:lnTo>
                  <a:pt x="450056" y="942975"/>
                </a:lnTo>
                <a:lnTo>
                  <a:pt x="435769" y="7524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29"/>
          <p:cNvSpPr/>
          <p:nvPr/>
        </p:nvSpPr>
        <p:spPr>
          <a:xfrm>
            <a:off x="4635500" y="3919538"/>
            <a:ext cx="398463" cy="2019300"/>
          </a:xfrm>
          <a:custGeom>
            <a:avLst/>
            <a:gdLst/>
            <a:ahLst/>
            <a:cxnLst/>
            <a:rect l="l" t="t" r="r" b="b"/>
            <a:pathLst>
              <a:path w="399059" h="2019079" extrusionOk="0">
                <a:moveTo>
                  <a:pt x="177065" y="961970"/>
                </a:moveTo>
                <a:lnTo>
                  <a:pt x="177065" y="480985"/>
                </a:lnTo>
                <a:lnTo>
                  <a:pt x="171780" y="385845"/>
                </a:lnTo>
                <a:lnTo>
                  <a:pt x="161209" y="319775"/>
                </a:lnTo>
                <a:lnTo>
                  <a:pt x="137424" y="229921"/>
                </a:lnTo>
                <a:lnTo>
                  <a:pt x="108353" y="163852"/>
                </a:lnTo>
                <a:lnTo>
                  <a:pt x="84568" y="121567"/>
                </a:lnTo>
                <a:lnTo>
                  <a:pt x="29070" y="44927"/>
                </a:lnTo>
                <a:lnTo>
                  <a:pt x="0" y="0"/>
                </a:lnTo>
                <a:lnTo>
                  <a:pt x="216707" y="44927"/>
                </a:lnTo>
                <a:lnTo>
                  <a:pt x="335632" y="142710"/>
                </a:lnTo>
                <a:lnTo>
                  <a:pt x="385845" y="187637"/>
                </a:lnTo>
                <a:lnTo>
                  <a:pt x="399059" y="203493"/>
                </a:lnTo>
                <a:lnTo>
                  <a:pt x="393773" y="221993"/>
                </a:lnTo>
                <a:lnTo>
                  <a:pt x="383202" y="282777"/>
                </a:lnTo>
                <a:lnTo>
                  <a:pt x="377916" y="517983"/>
                </a:lnTo>
                <a:lnTo>
                  <a:pt x="383202" y="1004254"/>
                </a:lnTo>
                <a:lnTo>
                  <a:pt x="399059" y="1482596"/>
                </a:lnTo>
                <a:lnTo>
                  <a:pt x="399059" y="1791801"/>
                </a:lnTo>
                <a:lnTo>
                  <a:pt x="393773" y="1865799"/>
                </a:lnTo>
                <a:lnTo>
                  <a:pt x="385845" y="1916011"/>
                </a:lnTo>
                <a:lnTo>
                  <a:pt x="372631" y="1958296"/>
                </a:lnTo>
                <a:lnTo>
                  <a:pt x="351489" y="1997937"/>
                </a:lnTo>
                <a:lnTo>
                  <a:pt x="332989" y="2013794"/>
                </a:lnTo>
                <a:lnTo>
                  <a:pt x="317133" y="2019079"/>
                </a:lnTo>
                <a:lnTo>
                  <a:pt x="288062" y="2011151"/>
                </a:lnTo>
                <a:lnTo>
                  <a:pt x="264277" y="1990009"/>
                </a:lnTo>
                <a:lnTo>
                  <a:pt x="219350" y="1955653"/>
                </a:lnTo>
                <a:lnTo>
                  <a:pt x="203493" y="1931868"/>
                </a:lnTo>
                <a:lnTo>
                  <a:pt x="179708" y="1881655"/>
                </a:lnTo>
                <a:lnTo>
                  <a:pt x="158566" y="1802372"/>
                </a:lnTo>
                <a:lnTo>
                  <a:pt x="153281" y="1717803"/>
                </a:lnTo>
                <a:lnTo>
                  <a:pt x="158566" y="1670233"/>
                </a:lnTo>
                <a:lnTo>
                  <a:pt x="169137" y="1622663"/>
                </a:lnTo>
                <a:lnTo>
                  <a:pt x="177065" y="1506381"/>
                </a:lnTo>
                <a:cubicBezTo>
                  <a:pt x="176184" y="1330196"/>
                  <a:pt x="175304" y="1154011"/>
                  <a:pt x="177065" y="96197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29"/>
          <p:cNvSpPr/>
          <p:nvPr/>
        </p:nvSpPr>
        <p:spPr>
          <a:xfrm>
            <a:off x="3021013" y="4519613"/>
            <a:ext cx="1803400" cy="1190625"/>
          </a:xfrm>
          <a:custGeom>
            <a:avLst/>
            <a:gdLst/>
            <a:ahLst/>
            <a:cxnLst/>
            <a:rect l="l" t="t" r="r" b="b"/>
            <a:pathLst>
              <a:path w="1802607" h="1190625" extrusionOk="0">
                <a:moveTo>
                  <a:pt x="1419225" y="454818"/>
                </a:moveTo>
                <a:lnTo>
                  <a:pt x="1535907" y="352425"/>
                </a:lnTo>
                <a:lnTo>
                  <a:pt x="1643063" y="245268"/>
                </a:lnTo>
                <a:lnTo>
                  <a:pt x="1800225" y="59531"/>
                </a:lnTo>
                <a:lnTo>
                  <a:pt x="1802607" y="0"/>
                </a:lnTo>
                <a:lnTo>
                  <a:pt x="1483519" y="83343"/>
                </a:lnTo>
                <a:lnTo>
                  <a:pt x="1323975" y="264318"/>
                </a:lnTo>
                <a:lnTo>
                  <a:pt x="1150144" y="426243"/>
                </a:lnTo>
                <a:lnTo>
                  <a:pt x="914400" y="607218"/>
                </a:lnTo>
                <a:lnTo>
                  <a:pt x="721519" y="740568"/>
                </a:lnTo>
                <a:lnTo>
                  <a:pt x="428625" y="914400"/>
                </a:lnTo>
                <a:lnTo>
                  <a:pt x="97632" y="1085850"/>
                </a:lnTo>
                <a:lnTo>
                  <a:pt x="26194" y="1123950"/>
                </a:lnTo>
                <a:lnTo>
                  <a:pt x="11907" y="1135856"/>
                </a:lnTo>
                <a:lnTo>
                  <a:pt x="2382" y="1150143"/>
                </a:lnTo>
                <a:lnTo>
                  <a:pt x="0" y="1171575"/>
                </a:lnTo>
                <a:lnTo>
                  <a:pt x="14288" y="1185862"/>
                </a:lnTo>
                <a:lnTo>
                  <a:pt x="30957" y="1190625"/>
                </a:lnTo>
                <a:lnTo>
                  <a:pt x="61913" y="1185862"/>
                </a:lnTo>
                <a:lnTo>
                  <a:pt x="140494" y="1157287"/>
                </a:lnTo>
                <a:lnTo>
                  <a:pt x="307182" y="1095375"/>
                </a:lnTo>
                <a:lnTo>
                  <a:pt x="492919" y="1019175"/>
                </a:lnTo>
                <a:lnTo>
                  <a:pt x="740569" y="900112"/>
                </a:lnTo>
                <a:lnTo>
                  <a:pt x="976313" y="769143"/>
                </a:lnTo>
                <a:lnTo>
                  <a:pt x="1235869" y="604837"/>
                </a:lnTo>
                <a:lnTo>
                  <a:pt x="1419225" y="45481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29"/>
          <p:cNvSpPr/>
          <p:nvPr/>
        </p:nvSpPr>
        <p:spPr>
          <a:xfrm>
            <a:off x="4914900" y="4525963"/>
            <a:ext cx="2141538" cy="1168400"/>
          </a:xfrm>
          <a:custGeom>
            <a:avLst/>
            <a:gdLst/>
            <a:ahLst/>
            <a:cxnLst/>
            <a:rect l="l" t="t" r="r" b="b"/>
            <a:pathLst>
              <a:path w="2140744" h="1166813" extrusionOk="0">
                <a:moveTo>
                  <a:pt x="688181" y="388144"/>
                </a:moveTo>
                <a:lnTo>
                  <a:pt x="411956" y="216694"/>
                </a:lnTo>
                <a:lnTo>
                  <a:pt x="147638" y="52388"/>
                </a:lnTo>
                <a:lnTo>
                  <a:pt x="69056" y="0"/>
                </a:lnTo>
                <a:lnTo>
                  <a:pt x="0" y="50007"/>
                </a:lnTo>
                <a:lnTo>
                  <a:pt x="95250" y="223838"/>
                </a:lnTo>
                <a:lnTo>
                  <a:pt x="214313" y="307182"/>
                </a:lnTo>
                <a:lnTo>
                  <a:pt x="471488" y="490538"/>
                </a:lnTo>
                <a:lnTo>
                  <a:pt x="659606" y="621507"/>
                </a:lnTo>
                <a:lnTo>
                  <a:pt x="888206" y="785813"/>
                </a:lnTo>
                <a:lnTo>
                  <a:pt x="1169194" y="981075"/>
                </a:lnTo>
                <a:lnTo>
                  <a:pt x="1316831" y="1083469"/>
                </a:lnTo>
                <a:lnTo>
                  <a:pt x="1390650" y="1128713"/>
                </a:lnTo>
                <a:lnTo>
                  <a:pt x="1419225" y="1143000"/>
                </a:lnTo>
                <a:lnTo>
                  <a:pt x="1440656" y="1150144"/>
                </a:lnTo>
                <a:lnTo>
                  <a:pt x="1478756" y="1162050"/>
                </a:lnTo>
                <a:lnTo>
                  <a:pt x="1516856" y="1166813"/>
                </a:lnTo>
                <a:lnTo>
                  <a:pt x="1562100" y="1162050"/>
                </a:lnTo>
                <a:lnTo>
                  <a:pt x="1769269" y="1116807"/>
                </a:lnTo>
                <a:lnTo>
                  <a:pt x="2016919" y="1064419"/>
                </a:lnTo>
                <a:lnTo>
                  <a:pt x="2121694" y="1038225"/>
                </a:lnTo>
                <a:lnTo>
                  <a:pt x="2135981" y="1026319"/>
                </a:lnTo>
                <a:lnTo>
                  <a:pt x="2140744" y="1012032"/>
                </a:lnTo>
                <a:lnTo>
                  <a:pt x="2138363" y="1002507"/>
                </a:lnTo>
                <a:lnTo>
                  <a:pt x="2124075" y="990600"/>
                </a:lnTo>
                <a:lnTo>
                  <a:pt x="2088356" y="973932"/>
                </a:lnTo>
                <a:lnTo>
                  <a:pt x="1931194" y="935832"/>
                </a:lnTo>
                <a:lnTo>
                  <a:pt x="1697831" y="869157"/>
                </a:lnTo>
                <a:lnTo>
                  <a:pt x="1504950" y="802482"/>
                </a:lnTo>
                <a:lnTo>
                  <a:pt x="1276350" y="707232"/>
                </a:lnTo>
                <a:lnTo>
                  <a:pt x="1009650" y="571500"/>
                </a:lnTo>
                <a:lnTo>
                  <a:pt x="688181" y="38814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B2EDBA8-3B9E-C345-BD63-DD03D248C52A}"/>
              </a:ext>
            </a:extLst>
          </p:cNvPr>
          <p:cNvGrpSpPr/>
          <p:nvPr/>
        </p:nvGrpSpPr>
        <p:grpSpPr>
          <a:xfrm>
            <a:off x="2687716" y="1428829"/>
            <a:ext cx="4376738" cy="4518025"/>
            <a:chOff x="2832100" y="1573213"/>
            <a:chExt cx="4376738" cy="4518025"/>
          </a:xfrm>
        </p:grpSpPr>
        <p:sp>
          <p:nvSpPr>
            <p:cNvPr id="15" name="Google Shape;399;p29">
              <a:extLst>
                <a:ext uri="{FF2B5EF4-FFF2-40B4-BE49-F238E27FC236}">
                  <a16:creationId xmlns:a16="http://schemas.microsoft.com/office/drawing/2014/main" id="{858F1C3D-583B-2448-AD9F-7D37E0FEB295}"/>
                </a:ext>
              </a:extLst>
            </p:cNvPr>
            <p:cNvSpPr/>
            <p:nvPr/>
          </p:nvSpPr>
          <p:spPr>
            <a:xfrm>
              <a:off x="3187700" y="1905000"/>
              <a:ext cx="3600450" cy="609600"/>
            </a:xfrm>
            <a:custGeom>
              <a:avLst/>
              <a:gdLst/>
              <a:ahLst/>
              <a:cxnLst/>
              <a:rect l="l" t="t" r="r" b="b"/>
              <a:pathLst>
                <a:path w="3600450" h="609600" extrusionOk="0">
                  <a:moveTo>
                    <a:pt x="1470025" y="187325"/>
                  </a:moveTo>
                  <a:lnTo>
                    <a:pt x="1200150" y="209550"/>
                  </a:lnTo>
                  <a:lnTo>
                    <a:pt x="1047750" y="247650"/>
                  </a:lnTo>
                  <a:lnTo>
                    <a:pt x="844550" y="269875"/>
                  </a:lnTo>
                  <a:lnTo>
                    <a:pt x="469900" y="311150"/>
                  </a:lnTo>
                  <a:lnTo>
                    <a:pt x="371475" y="323850"/>
                  </a:lnTo>
                  <a:lnTo>
                    <a:pt x="323850" y="323850"/>
                  </a:lnTo>
                  <a:lnTo>
                    <a:pt x="266700" y="317500"/>
                  </a:lnTo>
                  <a:lnTo>
                    <a:pt x="200025" y="301625"/>
                  </a:lnTo>
                  <a:lnTo>
                    <a:pt x="149225" y="276225"/>
                  </a:lnTo>
                  <a:lnTo>
                    <a:pt x="107950" y="250825"/>
                  </a:lnTo>
                  <a:lnTo>
                    <a:pt x="69850" y="212725"/>
                  </a:lnTo>
                  <a:lnTo>
                    <a:pt x="44450" y="193675"/>
                  </a:lnTo>
                  <a:lnTo>
                    <a:pt x="15875" y="193675"/>
                  </a:lnTo>
                  <a:lnTo>
                    <a:pt x="0" y="206375"/>
                  </a:lnTo>
                  <a:lnTo>
                    <a:pt x="3175" y="231775"/>
                  </a:lnTo>
                  <a:lnTo>
                    <a:pt x="28575" y="273050"/>
                  </a:lnTo>
                  <a:lnTo>
                    <a:pt x="95250" y="358775"/>
                  </a:lnTo>
                  <a:lnTo>
                    <a:pt x="190500" y="469900"/>
                  </a:lnTo>
                  <a:lnTo>
                    <a:pt x="285750" y="552450"/>
                  </a:lnTo>
                  <a:lnTo>
                    <a:pt x="346075" y="593725"/>
                  </a:lnTo>
                  <a:lnTo>
                    <a:pt x="393700" y="609600"/>
                  </a:lnTo>
                  <a:lnTo>
                    <a:pt x="422275" y="609600"/>
                  </a:lnTo>
                  <a:lnTo>
                    <a:pt x="454025" y="603250"/>
                  </a:lnTo>
                  <a:lnTo>
                    <a:pt x="492125" y="587375"/>
                  </a:lnTo>
                  <a:lnTo>
                    <a:pt x="587375" y="546100"/>
                  </a:lnTo>
                  <a:lnTo>
                    <a:pt x="755650" y="492125"/>
                  </a:lnTo>
                  <a:lnTo>
                    <a:pt x="1028700" y="434975"/>
                  </a:lnTo>
                  <a:lnTo>
                    <a:pt x="1343025" y="377825"/>
                  </a:lnTo>
                  <a:lnTo>
                    <a:pt x="1635125" y="349250"/>
                  </a:lnTo>
                  <a:lnTo>
                    <a:pt x="1978025" y="323850"/>
                  </a:lnTo>
                  <a:lnTo>
                    <a:pt x="2336800" y="314325"/>
                  </a:lnTo>
                  <a:lnTo>
                    <a:pt x="2543175" y="288925"/>
                  </a:lnTo>
                  <a:lnTo>
                    <a:pt x="2898775" y="276225"/>
                  </a:lnTo>
                  <a:lnTo>
                    <a:pt x="3162300" y="269875"/>
                  </a:lnTo>
                  <a:lnTo>
                    <a:pt x="3390900" y="279400"/>
                  </a:lnTo>
                  <a:lnTo>
                    <a:pt x="3517900" y="292100"/>
                  </a:lnTo>
                  <a:lnTo>
                    <a:pt x="3533775" y="292100"/>
                  </a:lnTo>
                  <a:lnTo>
                    <a:pt x="3559175" y="285750"/>
                  </a:lnTo>
                  <a:lnTo>
                    <a:pt x="3587750" y="260350"/>
                  </a:lnTo>
                  <a:lnTo>
                    <a:pt x="3600450" y="231775"/>
                  </a:lnTo>
                  <a:lnTo>
                    <a:pt x="3600450" y="219075"/>
                  </a:lnTo>
                  <a:lnTo>
                    <a:pt x="3594100" y="190500"/>
                  </a:lnTo>
                  <a:lnTo>
                    <a:pt x="3578225" y="161925"/>
                  </a:lnTo>
                  <a:lnTo>
                    <a:pt x="3543300" y="123825"/>
                  </a:lnTo>
                  <a:lnTo>
                    <a:pt x="3492500" y="88900"/>
                  </a:lnTo>
                  <a:lnTo>
                    <a:pt x="3422650" y="60325"/>
                  </a:lnTo>
                  <a:lnTo>
                    <a:pt x="3340100" y="34925"/>
                  </a:lnTo>
                  <a:lnTo>
                    <a:pt x="3235325" y="12700"/>
                  </a:lnTo>
                  <a:lnTo>
                    <a:pt x="3117850" y="0"/>
                  </a:lnTo>
                  <a:lnTo>
                    <a:pt x="3098800" y="3175"/>
                  </a:lnTo>
                  <a:lnTo>
                    <a:pt x="3060700" y="19050"/>
                  </a:lnTo>
                  <a:lnTo>
                    <a:pt x="2873375" y="60325"/>
                  </a:lnTo>
                  <a:lnTo>
                    <a:pt x="2613025" y="92075"/>
                  </a:lnTo>
                  <a:lnTo>
                    <a:pt x="2365375" y="114300"/>
                  </a:lnTo>
                  <a:lnTo>
                    <a:pt x="2047875" y="142875"/>
                  </a:lnTo>
                  <a:lnTo>
                    <a:pt x="1470025" y="1873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400;p29">
              <a:extLst>
                <a:ext uri="{FF2B5EF4-FFF2-40B4-BE49-F238E27FC236}">
                  <a16:creationId xmlns:a16="http://schemas.microsoft.com/office/drawing/2014/main" id="{254E5E33-C406-5243-AF80-0FFC4C32F0BC}"/>
                </a:ext>
              </a:extLst>
            </p:cNvPr>
            <p:cNvSpPr/>
            <p:nvPr/>
          </p:nvSpPr>
          <p:spPr>
            <a:xfrm>
              <a:off x="2832100" y="2857500"/>
              <a:ext cx="4346575" cy="701675"/>
            </a:xfrm>
            <a:custGeom>
              <a:avLst/>
              <a:gdLst/>
              <a:ahLst/>
              <a:cxnLst/>
              <a:rect l="l" t="t" r="r" b="b"/>
              <a:pathLst>
                <a:path w="4346048" h="702570" extrusionOk="0">
                  <a:moveTo>
                    <a:pt x="2157137" y="194178"/>
                  </a:moveTo>
                  <a:lnTo>
                    <a:pt x="1726415" y="247136"/>
                  </a:lnTo>
                  <a:lnTo>
                    <a:pt x="1323938" y="307154"/>
                  </a:lnTo>
                  <a:lnTo>
                    <a:pt x="1119169" y="349520"/>
                  </a:lnTo>
                  <a:lnTo>
                    <a:pt x="829668" y="381295"/>
                  </a:lnTo>
                  <a:lnTo>
                    <a:pt x="384825" y="437783"/>
                  </a:lnTo>
                  <a:lnTo>
                    <a:pt x="296562" y="441313"/>
                  </a:lnTo>
                  <a:lnTo>
                    <a:pt x="225952" y="434252"/>
                  </a:lnTo>
                  <a:lnTo>
                    <a:pt x="176525" y="423661"/>
                  </a:lnTo>
                  <a:lnTo>
                    <a:pt x="112976" y="402478"/>
                  </a:lnTo>
                  <a:lnTo>
                    <a:pt x="45896" y="360112"/>
                  </a:lnTo>
                  <a:lnTo>
                    <a:pt x="21183" y="353051"/>
                  </a:lnTo>
                  <a:lnTo>
                    <a:pt x="3530" y="353051"/>
                  </a:lnTo>
                  <a:lnTo>
                    <a:pt x="0" y="370703"/>
                  </a:lnTo>
                  <a:lnTo>
                    <a:pt x="10591" y="398947"/>
                  </a:lnTo>
                  <a:lnTo>
                    <a:pt x="35305" y="444844"/>
                  </a:lnTo>
                  <a:lnTo>
                    <a:pt x="74141" y="497801"/>
                  </a:lnTo>
                  <a:lnTo>
                    <a:pt x="120037" y="540167"/>
                  </a:lnTo>
                  <a:lnTo>
                    <a:pt x="169464" y="582533"/>
                  </a:lnTo>
                  <a:lnTo>
                    <a:pt x="247135" y="631960"/>
                  </a:lnTo>
                  <a:lnTo>
                    <a:pt x="353050" y="677857"/>
                  </a:lnTo>
                  <a:lnTo>
                    <a:pt x="434252" y="699040"/>
                  </a:lnTo>
                  <a:lnTo>
                    <a:pt x="462496" y="702570"/>
                  </a:lnTo>
                  <a:lnTo>
                    <a:pt x="526045" y="688448"/>
                  </a:lnTo>
                  <a:lnTo>
                    <a:pt x="656673" y="635491"/>
                  </a:lnTo>
                  <a:lnTo>
                    <a:pt x="801424" y="589594"/>
                  </a:lnTo>
                  <a:lnTo>
                    <a:pt x="1045029" y="526045"/>
                  </a:lnTo>
                  <a:lnTo>
                    <a:pt x="1165066" y="497801"/>
                  </a:lnTo>
                  <a:lnTo>
                    <a:pt x="1376896" y="455435"/>
                  </a:lnTo>
                  <a:lnTo>
                    <a:pt x="1765251" y="402478"/>
                  </a:lnTo>
                  <a:lnTo>
                    <a:pt x="2213625" y="342459"/>
                  </a:lnTo>
                  <a:lnTo>
                    <a:pt x="2414863" y="324807"/>
                  </a:lnTo>
                  <a:lnTo>
                    <a:pt x="2609041" y="300093"/>
                  </a:lnTo>
                  <a:lnTo>
                    <a:pt x="2919725" y="268319"/>
                  </a:lnTo>
                  <a:lnTo>
                    <a:pt x="3195104" y="250666"/>
                  </a:lnTo>
                  <a:lnTo>
                    <a:pt x="3346916" y="233014"/>
                  </a:lnTo>
                  <a:lnTo>
                    <a:pt x="3622295" y="236544"/>
                  </a:lnTo>
                  <a:lnTo>
                    <a:pt x="3901205" y="250666"/>
                  </a:lnTo>
                  <a:lnTo>
                    <a:pt x="4077730" y="264788"/>
                  </a:lnTo>
                  <a:lnTo>
                    <a:pt x="4165992" y="261258"/>
                  </a:lnTo>
                  <a:lnTo>
                    <a:pt x="4240133" y="254197"/>
                  </a:lnTo>
                  <a:lnTo>
                    <a:pt x="4307212" y="236544"/>
                  </a:lnTo>
                  <a:lnTo>
                    <a:pt x="4331926" y="218892"/>
                  </a:lnTo>
                  <a:lnTo>
                    <a:pt x="4342517" y="201239"/>
                  </a:lnTo>
                  <a:lnTo>
                    <a:pt x="4346048" y="180056"/>
                  </a:lnTo>
                  <a:lnTo>
                    <a:pt x="4338987" y="155343"/>
                  </a:lnTo>
                  <a:lnTo>
                    <a:pt x="4307212" y="112977"/>
                  </a:lnTo>
                  <a:lnTo>
                    <a:pt x="4275438" y="91794"/>
                  </a:lnTo>
                  <a:lnTo>
                    <a:pt x="4215419" y="60019"/>
                  </a:lnTo>
                  <a:lnTo>
                    <a:pt x="4127157" y="24714"/>
                  </a:lnTo>
                  <a:lnTo>
                    <a:pt x="4042425" y="0"/>
                  </a:lnTo>
                  <a:lnTo>
                    <a:pt x="4021242" y="0"/>
                  </a:lnTo>
                  <a:lnTo>
                    <a:pt x="3985937" y="10592"/>
                  </a:lnTo>
                  <a:lnTo>
                    <a:pt x="3894144" y="49428"/>
                  </a:lnTo>
                  <a:lnTo>
                    <a:pt x="3851778" y="56489"/>
                  </a:lnTo>
                  <a:lnTo>
                    <a:pt x="3615234" y="67080"/>
                  </a:lnTo>
                  <a:lnTo>
                    <a:pt x="3350446" y="77672"/>
                  </a:lnTo>
                  <a:lnTo>
                    <a:pt x="3029171" y="112977"/>
                  </a:lnTo>
                  <a:lnTo>
                    <a:pt x="2499595" y="158873"/>
                  </a:lnTo>
                  <a:lnTo>
                    <a:pt x="2157137" y="19417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01;p29">
              <a:extLst>
                <a:ext uri="{FF2B5EF4-FFF2-40B4-BE49-F238E27FC236}">
                  <a16:creationId xmlns:a16="http://schemas.microsoft.com/office/drawing/2014/main" id="{829E417F-3656-6944-BCBA-4CDBF890B5C8}"/>
                </a:ext>
              </a:extLst>
            </p:cNvPr>
            <p:cNvSpPr/>
            <p:nvPr/>
          </p:nvSpPr>
          <p:spPr>
            <a:xfrm>
              <a:off x="3432175" y="4383088"/>
              <a:ext cx="3086100" cy="541337"/>
            </a:xfrm>
            <a:custGeom>
              <a:avLst/>
              <a:gdLst/>
              <a:ahLst/>
              <a:cxnLst/>
              <a:rect l="l" t="t" r="r" b="b"/>
              <a:pathLst>
                <a:path w="3086413" h="541124" extrusionOk="0">
                  <a:moveTo>
                    <a:pt x="1250098" y="220458"/>
                  </a:moveTo>
                  <a:lnTo>
                    <a:pt x="894358" y="263047"/>
                  </a:lnTo>
                  <a:lnTo>
                    <a:pt x="628807" y="290604"/>
                  </a:lnTo>
                  <a:lnTo>
                    <a:pt x="523588" y="295614"/>
                  </a:lnTo>
                  <a:lnTo>
                    <a:pt x="400833" y="288099"/>
                  </a:lnTo>
                  <a:lnTo>
                    <a:pt x="222963" y="250521"/>
                  </a:lnTo>
                  <a:lnTo>
                    <a:pt x="92693" y="200416"/>
                  </a:lnTo>
                  <a:lnTo>
                    <a:pt x="40083" y="175364"/>
                  </a:lnTo>
                  <a:lnTo>
                    <a:pt x="12526" y="170354"/>
                  </a:lnTo>
                  <a:lnTo>
                    <a:pt x="0" y="177870"/>
                  </a:lnTo>
                  <a:lnTo>
                    <a:pt x="2505" y="200416"/>
                  </a:lnTo>
                  <a:lnTo>
                    <a:pt x="15031" y="225469"/>
                  </a:lnTo>
                  <a:lnTo>
                    <a:pt x="87682" y="313151"/>
                  </a:lnTo>
                  <a:lnTo>
                    <a:pt x="215448" y="438411"/>
                  </a:lnTo>
                  <a:lnTo>
                    <a:pt x="258036" y="475989"/>
                  </a:lnTo>
                  <a:lnTo>
                    <a:pt x="290604" y="501041"/>
                  </a:lnTo>
                  <a:lnTo>
                    <a:pt x="335698" y="531104"/>
                  </a:lnTo>
                  <a:lnTo>
                    <a:pt x="353234" y="538619"/>
                  </a:lnTo>
                  <a:lnTo>
                    <a:pt x="383296" y="541124"/>
                  </a:lnTo>
                  <a:lnTo>
                    <a:pt x="443421" y="533609"/>
                  </a:lnTo>
                  <a:lnTo>
                    <a:pt x="546135" y="508557"/>
                  </a:lnTo>
                  <a:lnTo>
                    <a:pt x="683921" y="465968"/>
                  </a:lnTo>
                  <a:lnTo>
                    <a:pt x="759077" y="443421"/>
                  </a:lnTo>
                  <a:lnTo>
                    <a:pt x="871811" y="423380"/>
                  </a:lnTo>
                  <a:lnTo>
                    <a:pt x="1019619" y="400833"/>
                  </a:lnTo>
                  <a:lnTo>
                    <a:pt x="1222540" y="378286"/>
                  </a:lnTo>
                  <a:lnTo>
                    <a:pt x="1718571" y="315656"/>
                  </a:lnTo>
                  <a:lnTo>
                    <a:pt x="2021701" y="295614"/>
                  </a:lnTo>
                  <a:lnTo>
                    <a:pt x="2314810" y="278078"/>
                  </a:lnTo>
                  <a:lnTo>
                    <a:pt x="2567836" y="273067"/>
                  </a:lnTo>
                  <a:lnTo>
                    <a:pt x="2765747" y="270562"/>
                  </a:lnTo>
                  <a:lnTo>
                    <a:pt x="2921070" y="258036"/>
                  </a:lnTo>
                  <a:lnTo>
                    <a:pt x="3006247" y="245510"/>
                  </a:lnTo>
                  <a:lnTo>
                    <a:pt x="3043825" y="230479"/>
                  </a:lnTo>
                  <a:lnTo>
                    <a:pt x="3063866" y="210437"/>
                  </a:lnTo>
                  <a:lnTo>
                    <a:pt x="3076392" y="192901"/>
                  </a:lnTo>
                  <a:lnTo>
                    <a:pt x="3086413" y="167849"/>
                  </a:lnTo>
                  <a:lnTo>
                    <a:pt x="3083908" y="147807"/>
                  </a:lnTo>
                  <a:lnTo>
                    <a:pt x="3071382" y="117745"/>
                  </a:lnTo>
                  <a:lnTo>
                    <a:pt x="3056351" y="97703"/>
                  </a:lnTo>
                  <a:lnTo>
                    <a:pt x="3036309" y="85177"/>
                  </a:lnTo>
                  <a:lnTo>
                    <a:pt x="2918564" y="50104"/>
                  </a:lnTo>
                  <a:lnTo>
                    <a:pt x="2758231" y="5010"/>
                  </a:lnTo>
                  <a:lnTo>
                    <a:pt x="2685580" y="0"/>
                  </a:lnTo>
                  <a:lnTo>
                    <a:pt x="2665539" y="7516"/>
                  </a:lnTo>
                  <a:lnTo>
                    <a:pt x="2627961" y="32568"/>
                  </a:lnTo>
                  <a:lnTo>
                    <a:pt x="2545289" y="62630"/>
                  </a:lnTo>
                  <a:lnTo>
                    <a:pt x="2490174" y="77661"/>
                  </a:lnTo>
                  <a:lnTo>
                    <a:pt x="2292263" y="100208"/>
                  </a:lnTo>
                  <a:lnTo>
                    <a:pt x="1831305" y="147807"/>
                  </a:lnTo>
                  <a:lnTo>
                    <a:pt x="1490597" y="190396"/>
                  </a:lnTo>
                  <a:lnTo>
                    <a:pt x="1250098" y="22045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02;p29">
              <a:extLst>
                <a:ext uri="{FF2B5EF4-FFF2-40B4-BE49-F238E27FC236}">
                  <a16:creationId xmlns:a16="http://schemas.microsoft.com/office/drawing/2014/main" id="{8BBB2C98-583B-0E47-AEA6-0516803F3BD5}"/>
                </a:ext>
              </a:extLst>
            </p:cNvPr>
            <p:cNvSpPr/>
            <p:nvPr/>
          </p:nvSpPr>
          <p:spPr>
            <a:xfrm>
              <a:off x="3944938" y="1685925"/>
              <a:ext cx="596900" cy="1062038"/>
            </a:xfrm>
            <a:custGeom>
              <a:avLst/>
              <a:gdLst/>
              <a:ahLst/>
              <a:cxnLst/>
              <a:rect l="l" t="t" r="r" b="b"/>
              <a:pathLst>
                <a:path w="595313" h="1062038" extrusionOk="0">
                  <a:moveTo>
                    <a:pt x="245269" y="338138"/>
                  </a:moveTo>
                  <a:lnTo>
                    <a:pt x="288132" y="500063"/>
                  </a:lnTo>
                  <a:lnTo>
                    <a:pt x="345282" y="702469"/>
                  </a:lnTo>
                  <a:lnTo>
                    <a:pt x="454819" y="1009650"/>
                  </a:lnTo>
                  <a:lnTo>
                    <a:pt x="464344" y="1028700"/>
                  </a:lnTo>
                  <a:lnTo>
                    <a:pt x="481013" y="1047750"/>
                  </a:lnTo>
                  <a:lnTo>
                    <a:pt x="507207" y="1062038"/>
                  </a:lnTo>
                  <a:lnTo>
                    <a:pt x="523875" y="1062038"/>
                  </a:lnTo>
                  <a:lnTo>
                    <a:pt x="550069" y="1054894"/>
                  </a:lnTo>
                  <a:lnTo>
                    <a:pt x="571500" y="1033463"/>
                  </a:lnTo>
                  <a:lnTo>
                    <a:pt x="585788" y="1014413"/>
                  </a:lnTo>
                  <a:lnTo>
                    <a:pt x="595313" y="983456"/>
                  </a:lnTo>
                  <a:lnTo>
                    <a:pt x="595313" y="938213"/>
                  </a:lnTo>
                  <a:lnTo>
                    <a:pt x="578644" y="778669"/>
                  </a:lnTo>
                  <a:lnTo>
                    <a:pt x="547688" y="581025"/>
                  </a:lnTo>
                  <a:lnTo>
                    <a:pt x="511969" y="435769"/>
                  </a:lnTo>
                  <a:lnTo>
                    <a:pt x="488157" y="238125"/>
                  </a:lnTo>
                  <a:lnTo>
                    <a:pt x="490538" y="209550"/>
                  </a:lnTo>
                  <a:lnTo>
                    <a:pt x="497682" y="197644"/>
                  </a:lnTo>
                  <a:lnTo>
                    <a:pt x="509588" y="166688"/>
                  </a:lnTo>
                  <a:lnTo>
                    <a:pt x="509588" y="145256"/>
                  </a:lnTo>
                  <a:lnTo>
                    <a:pt x="500063" y="116681"/>
                  </a:lnTo>
                  <a:lnTo>
                    <a:pt x="488157" y="97631"/>
                  </a:lnTo>
                  <a:lnTo>
                    <a:pt x="471488" y="80963"/>
                  </a:lnTo>
                  <a:lnTo>
                    <a:pt x="438150" y="61913"/>
                  </a:lnTo>
                  <a:lnTo>
                    <a:pt x="373857" y="40481"/>
                  </a:lnTo>
                  <a:lnTo>
                    <a:pt x="285750" y="19050"/>
                  </a:lnTo>
                  <a:lnTo>
                    <a:pt x="207169" y="4763"/>
                  </a:lnTo>
                  <a:lnTo>
                    <a:pt x="140494" y="0"/>
                  </a:lnTo>
                  <a:lnTo>
                    <a:pt x="92869" y="0"/>
                  </a:lnTo>
                  <a:lnTo>
                    <a:pt x="26194" y="4763"/>
                  </a:lnTo>
                  <a:lnTo>
                    <a:pt x="4763" y="11906"/>
                  </a:lnTo>
                  <a:lnTo>
                    <a:pt x="0" y="21431"/>
                  </a:lnTo>
                  <a:lnTo>
                    <a:pt x="9525" y="38100"/>
                  </a:lnTo>
                  <a:lnTo>
                    <a:pt x="42863" y="71438"/>
                  </a:lnTo>
                  <a:lnTo>
                    <a:pt x="88107" y="102394"/>
                  </a:lnTo>
                  <a:lnTo>
                    <a:pt x="130969" y="126206"/>
                  </a:lnTo>
                  <a:lnTo>
                    <a:pt x="171450" y="147638"/>
                  </a:lnTo>
                  <a:lnTo>
                    <a:pt x="190500" y="154781"/>
                  </a:lnTo>
                  <a:lnTo>
                    <a:pt x="197644" y="161925"/>
                  </a:lnTo>
                  <a:lnTo>
                    <a:pt x="209550" y="207169"/>
                  </a:lnTo>
                  <a:lnTo>
                    <a:pt x="245269" y="33813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03;p29">
              <a:extLst>
                <a:ext uri="{FF2B5EF4-FFF2-40B4-BE49-F238E27FC236}">
                  <a16:creationId xmlns:a16="http://schemas.microsoft.com/office/drawing/2014/main" id="{1190E64A-FB94-6144-A193-2B691F399351}"/>
                </a:ext>
              </a:extLst>
            </p:cNvPr>
            <p:cNvSpPr/>
            <p:nvPr/>
          </p:nvSpPr>
          <p:spPr>
            <a:xfrm>
              <a:off x="5456238" y="1573213"/>
              <a:ext cx="468312" cy="1073150"/>
            </a:xfrm>
            <a:custGeom>
              <a:avLst/>
              <a:gdLst/>
              <a:ahLst/>
              <a:cxnLst/>
              <a:rect l="l" t="t" r="r" b="b"/>
              <a:pathLst>
                <a:path w="469106" h="1071563" extrusionOk="0">
                  <a:moveTo>
                    <a:pt x="111919" y="273844"/>
                  </a:moveTo>
                  <a:lnTo>
                    <a:pt x="109537" y="188119"/>
                  </a:lnTo>
                  <a:lnTo>
                    <a:pt x="100012" y="152400"/>
                  </a:lnTo>
                  <a:lnTo>
                    <a:pt x="85725" y="126207"/>
                  </a:lnTo>
                  <a:lnTo>
                    <a:pt x="47625" y="102394"/>
                  </a:lnTo>
                  <a:lnTo>
                    <a:pt x="21431" y="73819"/>
                  </a:lnTo>
                  <a:lnTo>
                    <a:pt x="4762" y="38100"/>
                  </a:lnTo>
                  <a:lnTo>
                    <a:pt x="7144" y="28575"/>
                  </a:lnTo>
                  <a:lnTo>
                    <a:pt x="26194" y="14288"/>
                  </a:lnTo>
                  <a:lnTo>
                    <a:pt x="102394" y="4763"/>
                  </a:lnTo>
                  <a:lnTo>
                    <a:pt x="173831" y="0"/>
                  </a:lnTo>
                  <a:lnTo>
                    <a:pt x="195262" y="2382"/>
                  </a:lnTo>
                  <a:lnTo>
                    <a:pt x="238125" y="19050"/>
                  </a:lnTo>
                  <a:lnTo>
                    <a:pt x="385762" y="90488"/>
                  </a:lnTo>
                  <a:lnTo>
                    <a:pt x="442912" y="119063"/>
                  </a:lnTo>
                  <a:lnTo>
                    <a:pt x="457200" y="133350"/>
                  </a:lnTo>
                  <a:lnTo>
                    <a:pt x="466725" y="147638"/>
                  </a:lnTo>
                  <a:lnTo>
                    <a:pt x="469106" y="161925"/>
                  </a:lnTo>
                  <a:lnTo>
                    <a:pt x="461962" y="190500"/>
                  </a:lnTo>
                  <a:lnTo>
                    <a:pt x="442912" y="219075"/>
                  </a:lnTo>
                  <a:lnTo>
                    <a:pt x="414337" y="259557"/>
                  </a:lnTo>
                  <a:lnTo>
                    <a:pt x="350044" y="447675"/>
                  </a:lnTo>
                  <a:lnTo>
                    <a:pt x="221456" y="802482"/>
                  </a:lnTo>
                  <a:lnTo>
                    <a:pt x="114300" y="1045369"/>
                  </a:lnTo>
                  <a:lnTo>
                    <a:pt x="92869" y="1057275"/>
                  </a:lnTo>
                  <a:lnTo>
                    <a:pt x="54769" y="1069182"/>
                  </a:lnTo>
                  <a:lnTo>
                    <a:pt x="35719" y="1071563"/>
                  </a:lnTo>
                  <a:lnTo>
                    <a:pt x="16669" y="1054894"/>
                  </a:lnTo>
                  <a:lnTo>
                    <a:pt x="2381" y="1012032"/>
                  </a:lnTo>
                  <a:lnTo>
                    <a:pt x="0" y="959644"/>
                  </a:lnTo>
                  <a:lnTo>
                    <a:pt x="11906" y="900113"/>
                  </a:lnTo>
                  <a:lnTo>
                    <a:pt x="23812" y="840582"/>
                  </a:lnTo>
                  <a:lnTo>
                    <a:pt x="50006" y="621507"/>
                  </a:lnTo>
                  <a:lnTo>
                    <a:pt x="85725" y="466725"/>
                  </a:lnTo>
                  <a:lnTo>
                    <a:pt x="111919" y="2738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04;p29">
              <a:extLst>
                <a:ext uri="{FF2B5EF4-FFF2-40B4-BE49-F238E27FC236}">
                  <a16:creationId xmlns:a16="http://schemas.microsoft.com/office/drawing/2014/main" id="{769404CC-8D14-8240-B958-5520139240CA}"/>
                </a:ext>
              </a:extLst>
            </p:cNvPr>
            <p:cNvSpPr/>
            <p:nvPr/>
          </p:nvSpPr>
          <p:spPr>
            <a:xfrm>
              <a:off x="4894263" y="2560638"/>
              <a:ext cx="371475" cy="1222375"/>
            </a:xfrm>
            <a:custGeom>
              <a:avLst/>
              <a:gdLst/>
              <a:ahLst/>
              <a:cxnLst/>
              <a:rect l="l" t="t" r="r" b="b"/>
              <a:pathLst>
                <a:path w="371475" h="1223962" extrusionOk="0">
                  <a:moveTo>
                    <a:pt x="138112" y="326231"/>
                  </a:moveTo>
                  <a:lnTo>
                    <a:pt x="138112" y="1033462"/>
                  </a:lnTo>
                  <a:lnTo>
                    <a:pt x="138112" y="1100137"/>
                  </a:lnTo>
                  <a:lnTo>
                    <a:pt x="142875" y="1133475"/>
                  </a:lnTo>
                  <a:lnTo>
                    <a:pt x="154781" y="1169194"/>
                  </a:lnTo>
                  <a:lnTo>
                    <a:pt x="173831" y="1195387"/>
                  </a:lnTo>
                  <a:lnTo>
                    <a:pt x="197644" y="1214437"/>
                  </a:lnTo>
                  <a:lnTo>
                    <a:pt x="216694" y="1223962"/>
                  </a:lnTo>
                  <a:lnTo>
                    <a:pt x="228600" y="1223962"/>
                  </a:lnTo>
                  <a:lnTo>
                    <a:pt x="247650" y="1219200"/>
                  </a:lnTo>
                  <a:lnTo>
                    <a:pt x="266700" y="1202531"/>
                  </a:lnTo>
                  <a:lnTo>
                    <a:pt x="288131" y="1176337"/>
                  </a:lnTo>
                  <a:lnTo>
                    <a:pt x="314325" y="1138237"/>
                  </a:lnTo>
                  <a:lnTo>
                    <a:pt x="345281" y="1078706"/>
                  </a:lnTo>
                  <a:lnTo>
                    <a:pt x="361950" y="973931"/>
                  </a:lnTo>
                  <a:lnTo>
                    <a:pt x="361950" y="600075"/>
                  </a:lnTo>
                  <a:lnTo>
                    <a:pt x="361950" y="288131"/>
                  </a:lnTo>
                  <a:lnTo>
                    <a:pt x="366712" y="257175"/>
                  </a:lnTo>
                  <a:lnTo>
                    <a:pt x="371475" y="216694"/>
                  </a:lnTo>
                  <a:lnTo>
                    <a:pt x="366712" y="188119"/>
                  </a:lnTo>
                  <a:lnTo>
                    <a:pt x="357187" y="157162"/>
                  </a:lnTo>
                  <a:lnTo>
                    <a:pt x="333375" y="121444"/>
                  </a:lnTo>
                  <a:lnTo>
                    <a:pt x="295275" y="88106"/>
                  </a:lnTo>
                  <a:lnTo>
                    <a:pt x="261937" y="64294"/>
                  </a:lnTo>
                  <a:lnTo>
                    <a:pt x="219075" y="42862"/>
                  </a:lnTo>
                  <a:lnTo>
                    <a:pt x="140494" y="16669"/>
                  </a:lnTo>
                  <a:lnTo>
                    <a:pt x="66675" y="0"/>
                  </a:lnTo>
                  <a:lnTo>
                    <a:pt x="33337" y="0"/>
                  </a:lnTo>
                  <a:lnTo>
                    <a:pt x="7144" y="7144"/>
                  </a:lnTo>
                  <a:lnTo>
                    <a:pt x="0" y="19050"/>
                  </a:lnTo>
                  <a:lnTo>
                    <a:pt x="4762" y="33337"/>
                  </a:lnTo>
                  <a:lnTo>
                    <a:pt x="30956" y="66675"/>
                  </a:lnTo>
                  <a:lnTo>
                    <a:pt x="78581" y="126206"/>
                  </a:lnTo>
                  <a:lnTo>
                    <a:pt x="121444" y="197644"/>
                  </a:lnTo>
                  <a:lnTo>
                    <a:pt x="135731" y="245269"/>
                  </a:lnTo>
                  <a:cubicBezTo>
                    <a:pt x="136525" y="267494"/>
                    <a:pt x="137318" y="289719"/>
                    <a:pt x="138112" y="3262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405;p29">
              <a:extLst>
                <a:ext uri="{FF2B5EF4-FFF2-40B4-BE49-F238E27FC236}">
                  <a16:creationId xmlns:a16="http://schemas.microsoft.com/office/drawing/2014/main" id="{3D18C9FE-53DD-754E-ACC0-E290026010B7}"/>
                </a:ext>
              </a:extLst>
            </p:cNvPr>
            <p:cNvSpPr/>
            <p:nvPr/>
          </p:nvSpPr>
          <p:spPr>
            <a:xfrm>
              <a:off x="5872163" y="2443163"/>
              <a:ext cx="428625" cy="1262062"/>
            </a:xfrm>
            <a:custGeom>
              <a:avLst/>
              <a:gdLst/>
              <a:ahLst/>
              <a:cxnLst/>
              <a:rect l="l" t="t" r="r" b="b"/>
              <a:pathLst>
                <a:path w="428625" h="1262062" extrusionOk="0">
                  <a:moveTo>
                    <a:pt x="119062" y="335756"/>
                  </a:moveTo>
                  <a:lnTo>
                    <a:pt x="114300" y="259556"/>
                  </a:lnTo>
                  <a:lnTo>
                    <a:pt x="107156" y="214312"/>
                  </a:lnTo>
                  <a:lnTo>
                    <a:pt x="92868" y="173831"/>
                  </a:lnTo>
                  <a:lnTo>
                    <a:pt x="78581" y="142875"/>
                  </a:lnTo>
                  <a:lnTo>
                    <a:pt x="52387" y="111918"/>
                  </a:lnTo>
                  <a:lnTo>
                    <a:pt x="33337" y="95250"/>
                  </a:lnTo>
                  <a:lnTo>
                    <a:pt x="9525" y="64293"/>
                  </a:lnTo>
                  <a:lnTo>
                    <a:pt x="0" y="38100"/>
                  </a:lnTo>
                  <a:lnTo>
                    <a:pt x="0" y="30956"/>
                  </a:lnTo>
                  <a:lnTo>
                    <a:pt x="4762" y="14287"/>
                  </a:lnTo>
                  <a:lnTo>
                    <a:pt x="28575" y="4762"/>
                  </a:lnTo>
                  <a:lnTo>
                    <a:pt x="83343" y="0"/>
                  </a:lnTo>
                  <a:lnTo>
                    <a:pt x="145256" y="9525"/>
                  </a:lnTo>
                  <a:lnTo>
                    <a:pt x="209550" y="30956"/>
                  </a:lnTo>
                  <a:lnTo>
                    <a:pt x="269081" y="61912"/>
                  </a:lnTo>
                  <a:lnTo>
                    <a:pt x="311943" y="92868"/>
                  </a:lnTo>
                  <a:lnTo>
                    <a:pt x="354806" y="130968"/>
                  </a:lnTo>
                  <a:lnTo>
                    <a:pt x="395287" y="180975"/>
                  </a:lnTo>
                  <a:lnTo>
                    <a:pt x="421481" y="228600"/>
                  </a:lnTo>
                  <a:lnTo>
                    <a:pt x="428625" y="250031"/>
                  </a:lnTo>
                  <a:lnTo>
                    <a:pt x="414337" y="276225"/>
                  </a:lnTo>
                  <a:lnTo>
                    <a:pt x="390525" y="321468"/>
                  </a:lnTo>
                  <a:lnTo>
                    <a:pt x="357187" y="435768"/>
                  </a:lnTo>
                  <a:lnTo>
                    <a:pt x="342900" y="511968"/>
                  </a:lnTo>
                  <a:lnTo>
                    <a:pt x="292893" y="788193"/>
                  </a:lnTo>
                  <a:lnTo>
                    <a:pt x="264318" y="928687"/>
                  </a:lnTo>
                  <a:lnTo>
                    <a:pt x="228600" y="1090612"/>
                  </a:lnTo>
                  <a:lnTo>
                    <a:pt x="211931" y="1183481"/>
                  </a:lnTo>
                  <a:lnTo>
                    <a:pt x="207168" y="1214437"/>
                  </a:lnTo>
                  <a:lnTo>
                    <a:pt x="197643" y="1238250"/>
                  </a:lnTo>
                  <a:lnTo>
                    <a:pt x="183356" y="1257300"/>
                  </a:lnTo>
                  <a:lnTo>
                    <a:pt x="164306" y="1262062"/>
                  </a:lnTo>
                  <a:lnTo>
                    <a:pt x="128587" y="1262062"/>
                  </a:lnTo>
                  <a:lnTo>
                    <a:pt x="97631" y="1252537"/>
                  </a:lnTo>
                  <a:lnTo>
                    <a:pt x="69056" y="1247775"/>
                  </a:lnTo>
                  <a:lnTo>
                    <a:pt x="47625" y="1238250"/>
                  </a:lnTo>
                  <a:lnTo>
                    <a:pt x="38100" y="1223962"/>
                  </a:lnTo>
                  <a:lnTo>
                    <a:pt x="30956" y="1200150"/>
                  </a:lnTo>
                  <a:lnTo>
                    <a:pt x="21431" y="1140618"/>
                  </a:lnTo>
                  <a:lnTo>
                    <a:pt x="30956" y="1009650"/>
                  </a:lnTo>
                  <a:lnTo>
                    <a:pt x="61912" y="842962"/>
                  </a:lnTo>
                  <a:lnTo>
                    <a:pt x="102393" y="645318"/>
                  </a:lnTo>
                  <a:lnTo>
                    <a:pt x="121443" y="523875"/>
                  </a:lnTo>
                  <a:cubicBezTo>
                    <a:pt x="120649" y="469106"/>
                    <a:pt x="119856" y="414337"/>
                    <a:pt x="119062" y="3357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406;p29">
              <a:extLst>
                <a:ext uri="{FF2B5EF4-FFF2-40B4-BE49-F238E27FC236}">
                  <a16:creationId xmlns:a16="http://schemas.microsoft.com/office/drawing/2014/main" id="{B07F8E91-DEAD-AC45-A444-1A179FDC14F0}"/>
                </a:ext>
              </a:extLst>
            </p:cNvPr>
            <p:cNvSpPr/>
            <p:nvPr/>
          </p:nvSpPr>
          <p:spPr>
            <a:xfrm>
              <a:off x="5076825" y="3449638"/>
              <a:ext cx="962025" cy="250825"/>
            </a:xfrm>
            <a:custGeom>
              <a:avLst/>
              <a:gdLst/>
              <a:ahLst/>
              <a:cxnLst/>
              <a:rect l="l" t="t" r="r" b="b"/>
              <a:pathLst>
                <a:path w="962025" h="250032" extrusionOk="0">
                  <a:moveTo>
                    <a:pt x="457200" y="50007"/>
                  </a:moveTo>
                  <a:lnTo>
                    <a:pt x="166688" y="88107"/>
                  </a:lnTo>
                  <a:lnTo>
                    <a:pt x="0" y="109538"/>
                  </a:lnTo>
                  <a:lnTo>
                    <a:pt x="123825" y="250032"/>
                  </a:lnTo>
                  <a:lnTo>
                    <a:pt x="242888" y="214313"/>
                  </a:lnTo>
                  <a:lnTo>
                    <a:pt x="366713" y="188119"/>
                  </a:lnTo>
                  <a:lnTo>
                    <a:pt x="481013" y="171450"/>
                  </a:lnTo>
                  <a:lnTo>
                    <a:pt x="592931" y="161925"/>
                  </a:lnTo>
                  <a:lnTo>
                    <a:pt x="704850" y="154782"/>
                  </a:lnTo>
                  <a:lnTo>
                    <a:pt x="842963" y="154782"/>
                  </a:lnTo>
                  <a:lnTo>
                    <a:pt x="962025" y="97632"/>
                  </a:lnTo>
                  <a:lnTo>
                    <a:pt x="838200" y="0"/>
                  </a:lnTo>
                  <a:lnTo>
                    <a:pt x="669131" y="23813"/>
                  </a:lnTo>
                  <a:lnTo>
                    <a:pt x="457200" y="5000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07;p29">
              <a:extLst>
                <a:ext uri="{FF2B5EF4-FFF2-40B4-BE49-F238E27FC236}">
                  <a16:creationId xmlns:a16="http://schemas.microsoft.com/office/drawing/2014/main" id="{926700F9-5CDF-2942-A865-FE4B49AD950A}"/>
                </a:ext>
              </a:extLst>
            </p:cNvPr>
            <p:cNvSpPr/>
            <p:nvPr/>
          </p:nvSpPr>
          <p:spPr>
            <a:xfrm>
              <a:off x="3779838" y="2713038"/>
              <a:ext cx="2476500" cy="1533525"/>
            </a:xfrm>
            <a:custGeom>
              <a:avLst/>
              <a:gdLst/>
              <a:ahLst/>
              <a:cxnLst/>
              <a:rect l="l" t="t" r="r" b="b"/>
              <a:pathLst>
                <a:path w="2476500" h="1533525" extrusionOk="0">
                  <a:moveTo>
                    <a:pt x="435769" y="752475"/>
                  </a:moveTo>
                  <a:lnTo>
                    <a:pt x="421481" y="578644"/>
                  </a:lnTo>
                  <a:lnTo>
                    <a:pt x="402431" y="452437"/>
                  </a:lnTo>
                  <a:lnTo>
                    <a:pt x="402431" y="290512"/>
                  </a:lnTo>
                  <a:lnTo>
                    <a:pt x="407194" y="242887"/>
                  </a:lnTo>
                  <a:lnTo>
                    <a:pt x="421481" y="195262"/>
                  </a:lnTo>
                  <a:lnTo>
                    <a:pt x="426244" y="166687"/>
                  </a:lnTo>
                  <a:lnTo>
                    <a:pt x="419100" y="147637"/>
                  </a:lnTo>
                  <a:lnTo>
                    <a:pt x="404812" y="121444"/>
                  </a:lnTo>
                  <a:lnTo>
                    <a:pt x="381000" y="97631"/>
                  </a:lnTo>
                  <a:lnTo>
                    <a:pt x="328612" y="73819"/>
                  </a:lnTo>
                  <a:lnTo>
                    <a:pt x="254794" y="42862"/>
                  </a:lnTo>
                  <a:lnTo>
                    <a:pt x="180975" y="19050"/>
                  </a:lnTo>
                  <a:lnTo>
                    <a:pt x="92869" y="2381"/>
                  </a:lnTo>
                  <a:lnTo>
                    <a:pt x="42862" y="2381"/>
                  </a:lnTo>
                  <a:lnTo>
                    <a:pt x="21431" y="0"/>
                  </a:lnTo>
                  <a:lnTo>
                    <a:pt x="4762" y="7144"/>
                  </a:lnTo>
                  <a:lnTo>
                    <a:pt x="0" y="23812"/>
                  </a:lnTo>
                  <a:lnTo>
                    <a:pt x="7144" y="42862"/>
                  </a:lnTo>
                  <a:lnTo>
                    <a:pt x="26194" y="66675"/>
                  </a:lnTo>
                  <a:lnTo>
                    <a:pt x="38100" y="73819"/>
                  </a:lnTo>
                  <a:lnTo>
                    <a:pt x="66675" y="92869"/>
                  </a:lnTo>
                  <a:lnTo>
                    <a:pt x="97631" y="123825"/>
                  </a:lnTo>
                  <a:lnTo>
                    <a:pt x="119062" y="157162"/>
                  </a:lnTo>
                  <a:lnTo>
                    <a:pt x="142875" y="202406"/>
                  </a:lnTo>
                  <a:lnTo>
                    <a:pt x="166687" y="273844"/>
                  </a:lnTo>
                  <a:lnTo>
                    <a:pt x="176212" y="326231"/>
                  </a:lnTo>
                  <a:lnTo>
                    <a:pt x="178594" y="366712"/>
                  </a:lnTo>
                  <a:lnTo>
                    <a:pt x="185737" y="526256"/>
                  </a:lnTo>
                  <a:lnTo>
                    <a:pt x="202406" y="638175"/>
                  </a:lnTo>
                  <a:lnTo>
                    <a:pt x="221456" y="885825"/>
                  </a:lnTo>
                  <a:lnTo>
                    <a:pt x="247650" y="1285875"/>
                  </a:lnTo>
                  <a:lnTo>
                    <a:pt x="254794" y="1340644"/>
                  </a:lnTo>
                  <a:lnTo>
                    <a:pt x="266700" y="1395412"/>
                  </a:lnTo>
                  <a:lnTo>
                    <a:pt x="280987" y="1438275"/>
                  </a:lnTo>
                  <a:lnTo>
                    <a:pt x="295275" y="1466850"/>
                  </a:lnTo>
                  <a:lnTo>
                    <a:pt x="314325" y="1493044"/>
                  </a:lnTo>
                  <a:lnTo>
                    <a:pt x="330994" y="1509712"/>
                  </a:lnTo>
                  <a:lnTo>
                    <a:pt x="350044" y="1521619"/>
                  </a:lnTo>
                  <a:lnTo>
                    <a:pt x="369094" y="1528762"/>
                  </a:lnTo>
                  <a:lnTo>
                    <a:pt x="388144" y="1533525"/>
                  </a:lnTo>
                  <a:lnTo>
                    <a:pt x="411956" y="1528762"/>
                  </a:lnTo>
                  <a:lnTo>
                    <a:pt x="435769" y="1514475"/>
                  </a:lnTo>
                  <a:lnTo>
                    <a:pt x="457200" y="1490662"/>
                  </a:lnTo>
                  <a:lnTo>
                    <a:pt x="469106" y="1476375"/>
                  </a:lnTo>
                  <a:lnTo>
                    <a:pt x="492919" y="1469231"/>
                  </a:lnTo>
                  <a:lnTo>
                    <a:pt x="626269" y="1452562"/>
                  </a:lnTo>
                  <a:lnTo>
                    <a:pt x="826294" y="1435894"/>
                  </a:lnTo>
                  <a:lnTo>
                    <a:pt x="1016794" y="1428750"/>
                  </a:lnTo>
                  <a:lnTo>
                    <a:pt x="1207294" y="1409700"/>
                  </a:lnTo>
                  <a:lnTo>
                    <a:pt x="1452562" y="1402556"/>
                  </a:lnTo>
                  <a:lnTo>
                    <a:pt x="1695450" y="1393031"/>
                  </a:lnTo>
                  <a:lnTo>
                    <a:pt x="1950244" y="1378744"/>
                  </a:lnTo>
                  <a:lnTo>
                    <a:pt x="2178844" y="1359694"/>
                  </a:lnTo>
                  <a:lnTo>
                    <a:pt x="2352675" y="1338262"/>
                  </a:lnTo>
                  <a:lnTo>
                    <a:pt x="2426494" y="1321594"/>
                  </a:lnTo>
                  <a:lnTo>
                    <a:pt x="2452687" y="1304925"/>
                  </a:lnTo>
                  <a:lnTo>
                    <a:pt x="2469356" y="1285875"/>
                  </a:lnTo>
                  <a:lnTo>
                    <a:pt x="2476500" y="1262062"/>
                  </a:lnTo>
                  <a:lnTo>
                    <a:pt x="2474119" y="1247775"/>
                  </a:lnTo>
                  <a:lnTo>
                    <a:pt x="2464594" y="1231106"/>
                  </a:lnTo>
                  <a:lnTo>
                    <a:pt x="2440781" y="1214437"/>
                  </a:lnTo>
                  <a:lnTo>
                    <a:pt x="2390775" y="1193006"/>
                  </a:lnTo>
                  <a:lnTo>
                    <a:pt x="2293144" y="1159669"/>
                  </a:lnTo>
                  <a:lnTo>
                    <a:pt x="2212181" y="1143000"/>
                  </a:lnTo>
                  <a:lnTo>
                    <a:pt x="2147887" y="1138237"/>
                  </a:lnTo>
                  <a:lnTo>
                    <a:pt x="2121694" y="1140619"/>
                  </a:lnTo>
                  <a:lnTo>
                    <a:pt x="2055019" y="1162050"/>
                  </a:lnTo>
                  <a:lnTo>
                    <a:pt x="1928812" y="1188244"/>
                  </a:lnTo>
                  <a:lnTo>
                    <a:pt x="1750219" y="1200150"/>
                  </a:lnTo>
                  <a:lnTo>
                    <a:pt x="1473994" y="1221581"/>
                  </a:lnTo>
                  <a:lnTo>
                    <a:pt x="1214437" y="1240631"/>
                  </a:lnTo>
                  <a:lnTo>
                    <a:pt x="940594" y="1257300"/>
                  </a:lnTo>
                  <a:lnTo>
                    <a:pt x="597694" y="1273969"/>
                  </a:lnTo>
                  <a:lnTo>
                    <a:pt x="483394" y="1276350"/>
                  </a:lnTo>
                  <a:lnTo>
                    <a:pt x="476250" y="1273969"/>
                  </a:lnTo>
                  <a:lnTo>
                    <a:pt x="466725" y="1262062"/>
                  </a:lnTo>
                  <a:cubicBezTo>
                    <a:pt x="465931" y="1242218"/>
                    <a:pt x="465138" y="1222375"/>
                    <a:pt x="464344" y="1202531"/>
                  </a:cubicBezTo>
                  <a:lnTo>
                    <a:pt x="450056" y="942975"/>
                  </a:lnTo>
                  <a:lnTo>
                    <a:pt x="435769" y="7524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08;p29">
              <a:extLst>
                <a:ext uri="{FF2B5EF4-FFF2-40B4-BE49-F238E27FC236}">
                  <a16:creationId xmlns:a16="http://schemas.microsoft.com/office/drawing/2014/main" id="{D6D91DD8-98FE-CA42-A08D-9EAFD796E698}"/>
                </a:ext>
              </a:extLst>
            </p:cNvPr>
            <p:cNvSpPr/>
            <p:nvPr/>
          </p:nvSpPr>
          <p:spPr>
            <a:xfrm>
              <a:off x="4787900" y="4071938"/>
              <a:ext cx="398463" cy="2019300"/>
            </a:xfrm>
            <a:custGeom>
              <a:avLst/>
              <a:gdLst/>
              <a:ahLst/>
              <a:cxnLst/>
              <a:rect l="l" t="t" r="r" b="b"/>
              <a:pathLst>
                <a:path w="399059" h="2019079" extrusionOk="0">
                  <a:moveTo>
                    <a:pt x="177065" y="961970"/>
                  </a:moveTo>
                  <a:lnTo>
                    <a:pt x="177065" y="480985"/>
                  </a:lnTo>
                  <a:lnTo>
                    <a:pt x="171780" y="385845"/>
                  </a:lnTo>
                  <a:lnTo>
                    <a:pt x="161209" y="319775"/>
                  </a:lnTo>
                  <a:lnTo>
                    <a:pt x="137424" y="229921"/>
                  </a:lnTo>
                  <a:lnTo>
                    <a:pt x="108353" y="163852"/>
                  </a:lnTo>
                  <a:lnTo>
                    <a:pt x="84568" y="121567"/>
                  </a:lnTo>
                  <a:lnTo>
                    <a:pt x="29070" y="44927"/>
                  </a:lnTo>
                  <a:lnTo>
                    <a:pt x="0" y="0"/>
                  </a:lnTo>
                  <a:lnTo>
                    <a:pt x="216707" y="44927"/>
                  </a:lnTo>
                  <a:lnTo>
                    <a:pt x="335632" y="142710"/>
                  </a:lnTo>
                  <a:lnTo>
                    <a:pt x="385845" y="187637"/>
                  </a:lnTo>
                  <a:lnTo>
                    <a:pt x="399059" y="203493"/>
                  </a:lnTo>
                  <a:lnTo>
                    <a:pt x="393773" y="221993"/>
                  </a:lnTo>
                  <a:lnTo>
                    <a:pt x="383202" y="282777"/>
                  </a:lnTo>
                  <a:lnTo>
                    <a:pt x="377916" y="517983"/>
                  </a:lnTo>
                  <a:lnTo>
                    <a:pt x="383202" y="1004254"/>
                  </a:lnTo>
                  <a:lnTo>
                    <a:pt x="399059" y="1482596"/>
                  </a:lnTo>
                  <a:lnTo>
                    <a:pt x="399059" y="1791801"/>
                  </a:lnTo>
                  <a:lnTo>
                    <a:pt x="393773" y="1865799"/>
                  </a:lnTo>
                  <a:lnTo>
                    <a:pt x="385845" y="1916011"/>
                  </a:lnTo>
                  <a:lnTo>
                    <a:pt x="372631" y="1958296"/>
                  </a:lnTo>
                  <a:lnTo>
                    <a:pt x="351489" y="1997937"/>
                  </a:lnTo>
                  <a:lnTo>
                    <a:pt x="332989" y="2013794"/>
                  </a:lnTo>
                  <a:lnTo>
                    <a:pt x="317133" y="2019079"/>
                  </a:lnTo>
                  <a:lnTo>
                    <a:pt x="288062" y="2011151"/>
                  </a:lnTo>
                  <a:lnTo>
                    <a:pt x="264277" y="1990009"/>
                  </a:lnTo>
                  <a:lnTo>
                    <a:pt x="219350" y="1955653"/>
                  </a:lnTo>
                  <a:lnTo>
                    <a:pt x="203493" y="1931868"/>
                  </a:lnTo>
                  <a:lnTo>
                    <a:pt x="179708" y="1881655"/>
                  </a:lnTo>
                  <a:lnTo>
                    <a:pt x="158566" y="1802372"/>
                  </a:lnTo>
                  <a:lnTo>
                    <a:pt x="153281" y="1717803"/>
                  </a:lnTo>
                  <a:lnTo>
                    <a:pt x="158566" y="1670233"/>
                  </a:lnTo>
                  <a:lnTo>
                    <a:pt x="169137" y="1622663"/>
                  </a:lnTo>
                  <a:lnTo>
                    <a:pt x="177065" y="1506381"/>
                  </a:lnTo>
                  <a:cubicBezTo>
                    <a:pt x="176184" y="1330196"/>
                    <a:pt x="175304" y="1154011"/>
                    <a:pt x="177065" y="96197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09;p29">
              <a:extLst>
                <a:ext uri="{FF2B5EF4-FFF2-40B4-BE49-F238E27FC236}">
                  <a16:creationId xmlns:a16="http://schemas.microsoft.com/office/drawing/2014/main" id="{68D98C96-C189-A745-B0E2-2129C408F31D}"/>
                </a:ext>
              </a:extLst>
            </p:cNvPr>
            <p:cNvSpPr/>
            <p:nvPr/>
          </p:nvSpPr>
          <p:spPr>
            <a:xfrm>
              <a:off x="3173413" y="4672013"/>
              <a:ext cx="1803400" cy="1190625"/>
            </a:xfrm>
            <a:custGeom>
              <a:avLst/>
              <a:gdLst/>
              <a:ahLst/>
              <a:cxnLst/>
              <a:rect l="l" t="t" r="r" b="b"/>
              <a:pathLst>
                <a:path w="1802607" h="1190625" extrusionOk="0">
                  <a:moveTo>
                    <a:pt x="1419225" y="454818"/>
                  </a:moveTo>
                  <a:lnTo>
                    <a:pt x="1535907" y="352425"/>
                  </a:lnTo>
                  <a:lnTo>
                    <a:pt x="1643063" y="245268"/>
                  </a:lnTo>
                  <a:lnTo>
                    <a:pt x="1800225" y="59531"/>
                  </a:lnTo>
                  <a:lnTo>
                    <a:pt x="1802607" y="0"/>
                  </a:lnTo>
                  <a:lnTo>
                    <a:pt x="1483519" y="83343"/>
                  </a:lnTo>
                  <a:lnTo>
                    <a:pt x="1323975" y="264318"/>
                  </a:lnTo>
                  <a:lnTo>
                    <a:pt x="1150144" y="426243"/>
                  </a:lnTo>
                  <a:lnTo>
                    <a:pt x="914400" y="607218"/>
                  </a:lnTo>
                  <a:lnTo>
                    <a:pt x="721519" y="740568"/>
                  </a:lnTo>
                  <a:lnTo>
                    <a:pt x="428625" y="914400"/>
                  </a:lnTo>
                  <a:lnTo>
                    <a:pt x="97632" y="1085850"/>
                  </a:lnTo>
                  <a:lnTo>
                    <a:pt x="26194" y="1123950"/>
                  </a:lnTo>
                  <a:lnTo>
                    <a:pt x="11907" y="1135856"/>
                  </a:lnTo>
                  <a:lnTo>
                    <a:pt x="2382" y="1150143"/>
                  </a:lnTo>
                  <a:lnTo>
                    <a:pt x="0" y="1171575"/>
                  </a:lnTo>
                  <a:lnTo>
                    <a:pt x="14288" y="1185862"/>
                  </a:lnTo>
                  <a:lnTo>
                    <a:pt x="30957" y="1190625"/>
                  </a:lnTo>
                  <a:lnTo>
                    <a:pt x="61913" y="1185862"/>
                  </a:lnTo>
                  <a:lnTo>
                    <a:pt x="140494" y="1157287"/>
                  </a:lnTo>
                  <a:lnTo>
                    <a:pt x="307182" y="1095375"/>
                  </a:lnTo>
                  <a:lnTo>
                    <a:pt x="492919" y="1019175"/>
                  </a:lnTo>
                  <a:lnTo>
                    <a:pt x="740569" y="900112"/>
                  </a:lnTo>
                  <a:lnTo>
                    <a:pt x="976313" y="769143"/>
                  </a:lnTo>
                  <a:lnTo>
                    <a:pt x="1235869" y="604837"/>
                  </a:lnTo>
                  <a:lnTo>
                    <a:pt x="1419225" y="45481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410;p29">
              <a:extLst>
                <a:ext uri="{FF2B5EF4-FFF2-40B4-BE49-F238E27FC236}">
                  <a16:creationId xmlns:a16="http://schemas.microsoft.com/office/drawing/2014/main" id="{61761017-12D4-2F42-818E-B5CFAF397031}"/>
                </a:ext>
              </a:extLst>
            </p:cNvPr>
            <p:cNvSpPr/>
            <p:nvPr/>
          </p:nvSpPr>
          <p:spPr>
            <a:xfrm>
              <a:off x="5067300" y="4678363"/>
              <a:ext cx="2141538" cy="1168400"/>
            </a:xfrm>
            <a:custGeom>
              <a:avLst/>
              <a:gdLst/>
              <a:ahLst/>
              <a:cxnLst/>
              <a:rect l="l" t="t" r="r" b="b"/>
              <a:pathLst>
                <a:path w="2140744" h="1166813" extrusionOk="0">
                  <a:moveTo>
                    <a:pt x="688181" y="388144"/>
                  </a:moveTo>
                  <a:lnTo>
                    <a:pt x="411956" y="216694"/>
                  </a:lnTo>
                  <a:lnTo>
                    <a:pt x="147638" y="52388"/>
                  </a:lnTo>
                  <a:lnTo>
                    <a:pt x="69056" y="0"/>
                  </a:lnTo>
                  <a:lnTo>
                    <a:pt x="0" y="50007"/>
                  </a:lnTo>
                  <a:lnTo>
                    <a:pt x="95250" y="223838"/>
                  </a:lnTo>
                  <a:lnTo>
                    <a:pt x="214313" y="307182"/>
                  </a:lnTo>
                  <a:lnTo>
                    <a:pt x="471488" y="490538"/>
                  </a:lnTo>
                  <a:lnTo>
                    <a:pt x="659606" y="621507"/>
                  </a:lnTo>
                  <a:lnTo>
                    <a:pt x="888206" y="785813"/>
                  </a:lnTo>
                  <a:lnTo>
                    <a:pt x="1169194" y="981075"/>
                  </a:lnTo>
                  <a:lnTo>
                    <a:pt x="1316831" y="1083469"/>
                  </a:lnTo>
                  <a:lnTo>
                    <a:pt x="1390650" y="1128713"/>
                  </a:lnTo>
                  <a:lnTo>
                    <a:pt x="1419225" y="1143000"/>
                  </a:lnTo>
                  <a:lnTo>
                    <a:pt x="1440656" y="1150144"/>
                  </a:lnTo>
                  <a:lnTo>
                    <a:pt x="1478756" y="1162050"/>
                  </a:lnTo>
                  <a:lnTo>
                    <a:pt x="1516856" y="1166813"/>
                  </a:lnTo>
                  <a:lnTo>
                    <a:pt x="1562100" y="1162050"/>
                  </a:lnTo>
                  <a:lnTo>
                    <a:pt x="1769269" y="1116807"/>
                  </a:lnTo>
                  <a:lnTo>
                    <a:pt x="2016919" y="1064419"/>
                  </a:lnTo>
                  <a:lnTo>
                    <a:pt x="2121694" y="1038225"/>
                  </a:lnTo>
                  <a:lnTo>
                    <a:pt x="2135981" y="1026319"/>
                  </a:lnTo>
                  <a:lnTo>
                    <a:pt x="2140744" y="1012032"/>
                  </a:lnTo>
                  <a:lnTo>
                    <a:pt x="2138363" y="1002507"/>
                  </a:lnTo>
                  <a:lnTo>
                    <a:pt x="2124075" y="990600"/>
                  </a:lnTo>
                  <a:lnTo>
                    <a:pt x="2088356" y="973932"/>
                  </a:lnTo>
                  <a:lnTo>
                    <a:pt x="1931194" y="935832"/>
                  </a:lnTo>
                  <a:lnTo>
                    <a:pt x="1697831" y="869157"/>
                  </a:lnTo>
                  <a:lnTo>
                    <a:pt x="1504950" y="802482"/>
                  </a:lnTo>
                  <a:lnTo>
                    <a:pt x="1276350" y="707232"/>
                  </a:lnTo>
                  <a:lnTo>
                    <a:pt x="1009650" y="571500"/>
                  </a:lnTo>
                  <a:lnTo>
                    <a:pt x="688181" y="38814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415;p30">
            <a:extLst>
              <a:ext uri="{FF2B5EF4-FFF2-40B4-BE49-F238E27FC236}">
                <a16:creationId xmlns:a16="http://schemas.microsoft.com/office/drawing/2014/main" id="{BD3A678C-AA09-854F-9F00-B9DAC89EF4E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1650" y="1422660"/>
            <a:ext cx="4378325" cy="451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Google Shape;2085;p1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7171" y="1339685"/>
            <a:ext cx="4391025" cy="475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53"/>
          <p:cNvSpPr txBox="1"/>
          <p:nvPr/>
        </p:nvSpPr>
        <p:spPr>
          <a:xfrm>
            <a:off x="5745088" y="6597352"/>
            <a:ext cx="2208310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駅</a:t>
            </a:r>
            <a:endParaRPr/>
          </a:p>
        </p:txBody>
      </p:sp>
      <p:sp>
        <p:nvSpPr>
          <p:cNvPr id="661" name="Google Shape;661;p53"/>
          <p:cNvSpPr/>
          <p:nvPr/>
        </p:nvSpPr>
        <p:spPr>
          <a:xfrm>
            <a:off x="2370138" y="4572000"/>
            <a:ext cx="325437" cy="935038"/>
          </a:xfrm>
          <a:custGeom>
            <a:avLst/>
            <a:gdLst/>
            <a:ahLst/>
            <a:cxnLst/>
            <a:rect l="l" t="t" r="r" b="b"/>
            <a:pathLst>
              <a:path w="326231" h="935831" extrusionOk="0">
                <a:moveTo>
                  <a:pt x="9525" y="764381"/>
                </a:moveTo>
                <a:lnTo>
                  <a:pt x="2381" y="702469"/>
                </a:lnTo>
                <a:cubicBezTo>
                  <a:pt x="1587" y="683419"/>
                  <a:pt x="794" y="664369"/>
                  <a:pt x="0" y="645319"/>
                </a:cubicBezTo>
                <a:lnTo>
                  <a:pt x="7144" y="607219"/>
                </a:lnTo>
                <a:lnTo>
                  <a:pt x="38100" y="573881"/>
                </a:lnTo>
                <a:lnTo>
                  <a:pt x="71437" y="538163"/>
                </a:lnTo>
                <a:lnTo>
                  <a:pt x="100012" y="500063"/>
                </a:lnTo>
                <a:lnTo>
                  <a:pt x="138112" y="423863"/>
                </a:lnTo>
                <a:lnTo>
                  <a:pt x="171450" y="319088"/>
                </a:lnTo>
                <a:lnTo>
                  <a:pt x="200025" y="154781"/>
                </a:lnTo>
                <a:lnTo>
                  <a:pt x="204787" y="69056"/>
                </a:lnTo>
                <a:lnTo>
                  <a:pt x="204787" y="23813"/>
                </a:lnTo>
                <a:lnTo>
                  <a:pt x="211931" y="7144"/>
                </a:lnTo>
                <a:lnTo>
                  <a:pt x="228600" y="0"/>
                </a:lnTo>
                <a:lnTo>
                  <a:pt x="245269" y="4763"/>
                </a:lnTo>
                <a:lnTo>
                  <a:pt x="259556" y="16669"/>
                </a:lnTo>
                <a:lnTo>
                  <a:pt x="297656" y="135731"/>
                </a:lnTo>
                <a:lnTo>
                  <a:pt x="314325" y="216694"/>
                </a:lnTo>
                <a:lnTo>
                  <a:pt x="326231" y="311944"/>
                </a:lnTo>
                <a:lnTo>
                  <a:pt x="326231" y="461963"/>
                </a:lnTo>
                <a:lnTo>
                  <a:pt x="309562" y="623888"/>
                </a:lnTo>
                <a:lnTo>
                  <a:pt x="290512" y="711994"/>
                </a:lnTo>
                <a:lnTo>
                  <a:pt x="261937" y="800100"/>
                </a:lnTo>
                <a:lnTo>
                  <a:pt x="228600" y="859631"/>
                </a:lnTo>
                <a:lnTo>
                  <a:pt x="183356" y="907256"/>
                </a:lnTo>
                <a:lnTo>
                  <a:pt x="135731" y="926306"/>
                </a:lnTo>
                <a:lnTo>
                  <a:pt x="73819" y="935831"/>
                </a:lnTo>
                <a:lnTo>
                  <a:pt x="33337" y="916781"/>
                </a:lnTo>
                <a:lnTo>
                  <a:pt x="23812" y="885825"/>
                </a:lnTo>
                <a:lnTo>
                  <a:pt x="9525" y="7643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53"/>
          <p:cNvSpPr/>
          <p:nvPr/>
        </p:nvSpPr>
        <p:spPr>
          <a:xfrm>
            <a:off x="2957513" y="4459288"/>
            <a:ext cx="317500" cy="779462"/>
          </a:xfrm>
          <a:custGeom>
            <a:avLst/>
            <a:gdLst/>
            <a:ahLst/>
            <a:cxnLst/>
            <a:rect l="l" t="t" r="r" b="b"/>
            <a:pathLst>
              <a:path w="316706" h="778669" extrusionOk="0">
                <a:moveTo>
                  <a:pt x="71437" y="578644"/>
                </a:moveTo>
                <a:lnTo>
                  <a:pt x="64293" y="392907"/>
                </a:lnTo>
                <a:lnTo>
                  <a:pt x="59531" y="283369"/>
                </a:lnTo>
                <a:lnTo>
                  <a:pt x="28575" y="135732"/>
                </a:lnTo>
                <a:lnTo>
                  <a:pt x="2381" y="40482"/>
                </a:lnTo>
                <a:lnTo>
                  <a:pt x="0" y="11907"/>
                </a:lnTo>
                <a:lnTo>
                  <a:pt x="11906" y="4763"/>
                </a:lnTo>
                <a:lnTo>
                  <a:pt x="26193" y="0"/>
                </a:lnTo>
                <a:lnTo>
                  <a:pt x="47625" y="9525"/>
                </a:lnTo>
                <a:lnTo>
                  <a:pt x="140493" y="140494"/>
                </a:lnTo>
                <a:lnTo>
                  <a:pt x="211931" y="264319"/>
                </a:lnTo>
                <a:lnTo>
                  <a:pt x="238125" y="316707"/>
                </a:lnTo>
                <a:lnTo>
                  <a:pt x="283368" y="447675"/>
                </a:lnTo>
                <a:lnTo>
                  <a:pt x="309562" y="540544"/>
                </a:lnTo>
                <a:lnTo>
                  <a:pt x="316706" y="619125"/>
                </a:lnTo>
                <a:lnTo>
                  <a:pt x="309562" y="692944"/>
                </a:lnTo>
                <a:lnTo>
                  <a:pt x="290512" y="740569"/>
                </a:lnTo>
                <a:lnTo>
                  <a:pt x="266700" y="766763"/>
                </a:lnTo>
                <a:lnTo>
                  <a:pt x="226218" y="778669"/>
                </a:lnTo>
                <a:lnTo>
                  <a:pt x="178593" y="778669"/>
                </a:lnTo>
                <a:lnTo>
                  <a:pt x="128587" y="759619"/>
                </a:lnTo>
                <a:lnTo>
                  <a:pt x="107156" y="733425"/>
                </a:lnTo>
                <a:lnTo>
                  <a:pt x="83343" y="671513"/>
                </a:lnTo>
                <a:lnTo>
                  <a:pt x="71437" y="5786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53"/>
          <p:cNvSpPr/>
          <p:nvPr/>
        </p:nvSpPr>
        <p:spPr>
          <a:xfrm>
            <a:off x="3294063" y="4333875"/>
            <a:ext cx="357187" cy="636588"/>
          </a:xfrm>
          <a:custGeom>
            <a:avLst/>
            <a:gdLst/>
            <a:ahLst/>
            <a:cxnLst/>
            <a:rect l="l" t="t" r="r" b="b"/>
            <a:pathLst>
              <a:path w="357187" h="635794" extrusionOk="0">
                <a:moveTo>
                  <a:pt x="140494" y="495300"/>
                </a:moveTo>
                <a:lnTo>
                  <a:pt x="126206" y="392906"/>
                </a:lnTo>
                <a:lnTo>
                  <a:pt x="121444" y="342900"/>
                </a:lnTo>
                <a:lnTo>
                  <a:pt x="85725" y="214313"/>
                </a:lnTo>
                <a:lnTo>
                  <a:pt x="38100" y="104775"/>
                </a:lnTo>
                <a:lnTo>
                  <a:pt x="11906" y="57150"/>
                </a:lnTo>
                <a:lnTo>
                  <a:pt x="0" y="30956"/>
                </a:lnTo>
                <a:lnTo>
                  <a:pt x="0" y="11906"/>
                </a:lnTo>
                <a:lnTo>
                  <a:pt x="7144" y="2381"/>
                </a:lnTo>
                <a:lnTo>
                  <a:pt x="16669" y="0"/>
                </a:lnTo>
                <a:lnTo>
                  <a:pt x="47625" y="4763"/>
                </a:lnTo>
                <a:lnTo>
                  <a:pt x="123825" y="47625"/>
                </a:lnTo>
                <a:lnTo>
                  <a:pt x="202406" y="102394"/>
                </a:lnTo>
                <a:lnTo>
                  <a:pt x="266700" y="159544"/>
                </a:lnTo>
                <a:lnTo>
                  <a:pt x="304800" y="219075"/>
                </a:lnTo>
                <a:lnTo>
                  <a:pt x="323850" y="264319"/>
                </a:lnTo>
                <a:lnTo>
                  <a:pt x="350044" y="371475"/>
                </a:lnTo>
                <a:lnTo>
                  <a:pt x="357187" y="469106"/>
                </a:lnTo>
                <a:lnTo>
                  <a:pt x="350044" y="547688"/>
                </a:lnTo>
                <a:lnTo>
                  <a:pt x="330994" y="597694"/>
                </a:lnTo>
                <a:lnTo>
                  <a:pt x="311944" y="621506"/>
                </a:lnTo>
                <a:lnTo>
                  <a:pt x="276225" y="635794"/>
                </a:lnTo>
                <a:lnTo>
                  <a:pt x="240506" y="635794"/>
                </a:lnTo>
                <a:lnTo>
                  <a:pt x="192881" y="626269"/>
                </a:lnTo>
                <a:lnTo>
                  <a:pt x="169069" y="609600"/>
                </a:lnTo>
                <a:lnTo>
                  <a:pt x="154781" y="566738"/>
                </a:lnTo>
                <a:lnTo>
                  <a:pt x="140494" y="4953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53"/>
          <p:cNvSpPr/>
          <p:nvPr/>
        </p:nvSpPr>
        <p:spPr>
          <a:xfrm>
            <a:off x="3656013" y="4170363"/>
            <a:ext cx="400050" cy="628650"/>
          </a:xfrm>
          <a:custGeom>
            <a:avLst/>
            <a:gdLst/>
            <a:ahLst/>
            <a:cxnLst/>
            <a:rect l="l" t="t" r="r" b="b"/>
            <a:pathLst>
              <a:path w="400050" h="628650" extrusionOk="0">
                <a:moveTo>
                  <a:pt x="157162" y="421481"/>
                </a:moveTo>
                <a:lnTo>
                  <a:pt x="111919" y="276225"/>
                </a:lnTo>
                <a:lnTo>
                  <a:pt x="57150" y="142875"/>
                </a:lnTo>
                <a:lnTo>
                  <a:pt x="11906" y="57150"/>
                </a:lnTo>
                <a:lnTo>
                  <a:pt x="0" y="26194"/>
                </a:lnTo>
                <a:lnTo>
                  <a:pt x="0" y="11906"/>
                </a:lnTo>
                <a:lnTo>
                  <a:pt x="7144" y="0"/>
                </a:lnTo>
                <a:lnTo>
                  <a:pt x="23812" y="0"/>
                </a:lnTo>
                <a:lnTo>
                  <a:pt x="57150" y="14287"/>
                </a:lnTo>
                <a:lnTo>
                  <a:pt x="226219" y="145256"/>
                </a:lnTo>
                <a:lnTo>
                  <a:pt x="345281" y="252412"/>
                </a:lnTo>
                <a:lnTo>
                  <a:pt x="376237" y="290512"/>
                </a:lnTo>
                <a:lnTo>
                  <a:pt x="390525" y="330994"/>
                </a:lnTo>
                <a:lnTo>
                  <a:pt x="400050" y="464344"/>
                </a:lnTo>
                <a:lnTo>
                  <a:pt x="385762" y="523875"/>
                </a:lnTo>
                <a:lnTo>
                  <a:pt x="345281" y="588169"/>
                </a:lnTo>
                <a:lnTo>
                  <a:pt x="307181" y="616744"/>
                </a:lnTo>
                <a:lnTo>
                  <a:pt x="273844" y="626269"/>
                </a:lnTo>
                <a:lnTo>
                  <a:pt x="247650" y="628650"/>
                </a:lnTo>
                <a:lnTo>
                  <a:pt x="219075" y="616744"/>
                </a:lnTo>
                <a:lnTo>
                  <a:pt x="197644" y="590550"/>
                </a:lnTo>
                <a:lnTo>
                  <a:pt x="185737" y="554831"/>
                </a:lnTo>
                <a:lnTo>
                  <a:pt x="157162" y="4214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53"/>
          <p:cNvSpPr/>
          <p:nvPr/>
        </p:nvSpPr>
        <p:spPr>
          <a:xfrm>
            <a:off x="5157788" y="1836738"/>
            <a:ext cx="1636712" cy="1517650"/>
          </a:xfrm>
          <a:custGeom>
            <a:avLst/>
            <a:gdLst/>
            <a:ahLst/>
            <a:cxnLst/>
            <a:rect l="l" t="t" r="r" b="b"/>
            <a:pathLst>
              <a:path w="1635918" h="1519237" extrusionOk="0">
                <a:moveTo>
                  <a:pt x="442912" y="338137"/>
                </a:moveTo>
                <a:lnTo>
                  <a:pt x="140493" y="388144"/>
                </a:lnTo>
                <a:lnTo>
                  <a:pt x="88106" y="397669"/>
                </a:lnTo>
                <a:lnTo>
                  <a:pt x="0" y="254794"/>
                </a:lnTo>
                <a:lnTo>
                  <a:pt x="83343" y="238125"/>
                </a:lnTo>
                <a:lnTo>
                  <a:pt x="509587" y="161925"/>
                </a:lnTo>
                <a:lnTo>
                  <a:pt x="1092993" y="64294"/>
                </a:lnTo>
                <a:lnTo>
                  <a:pt x="1147762" y="54769"/>
                </a:lnTo>
                <a:lnTo>
                  <a:pt x="1202531" y="23812"/>
                </a:lnTo>
                <a:lnTo>
                  <a:pt x="1243012" y="7144"/>
                </a:lnTo>
                <a:lnTo>
                  <a:pt x="1276350" y="0"/>
                </a:lnTo>
                <a:lnTo>
                  <a:pt x="1304925" y="2381"/>
                </a:lnTo>
                <a:lnTo>
                  <a:pt x="1473993" y="111919"/>
                </a:lnTo>
                <a:lnTo>
                  <a:pt x="1600200" y="204787"/>
                </a:lnTo>
                <a:lnTo>
                  <a:pt x="1621631" y="233362"/>
                </a:lnTo>
                <a:lnTo>
                  <a:pt x="1635918" y="276225"/>
                </a:lnTo>
                <a:lnTo>
                  <a:pt x="1621631" y="319087"/>
                </a:lnTo>
                <a:lnTo>
                  <a:pt x="1571625" y="388144"/>
                </a:lnTo>
                <a:lnTo>
                  <a:pt x="1552575" y="407194"/>
                </a:lnTo>
                <a:lnTo>
                  <a:pt x="1433512" y="952500"/>
                </a:lnTo>
                <a:lnTo>
                  <a:pt x="1335881" y="1402556"/>
                </a:lnTo>
                <a:lnTo>
                  <a:pt x="1323975" y="1443037"/>
                </a:lnTo>
                <a:lnTo>
                  <a:pt x="1262062" y="1512094"/>
                </a:lnTo>
                <a:lnTo>
                  <a:pt x="1235868" y="1519237"/>
                </a:lnTo>
                <a:lnTo>
                  <a:pt x="1190625" y="1514475"/>
                </a:lnTo>
                <a:lnTo>
                  <a:pt x="1085850" y="1466850"/>
                </a:lnTo>
                <a:lnTo>
                  <a:pt x="1104900" y="1262062"/>
                </a:lnTo>
                <a:lnTo>
                  <a:pt x="1152525" y="773906"/>
                </a:lnTo>
                <a:lnTo>
                  <a:pt x="1171575" y="364331"/>
                </a:lnTo>
                <a:lnTo>
                  <a:pt x="1171575" y="295275"/>
                </a:lnTo>
                <a:lnTo>
                  <a:pt x="1171575" y="264319"/>
                </a:lnTo>
                <a:lnTo>
                  <a:pt x="1164431" y="245269"/>
                </a:lnTo>
                <a:lnTo>
                  <a:pt x="1147762" y="235744"/>
                </a:lnTo>
                <a:lnTo>
                  <a:pt x="1121568" y="228600"/>
                </a:lnTo>
                <a:lnTo>
                  <a:pt x="1073943" y="230981"/>
                </a:lnTo>
                <a:lnTo>
                  <a:pt x="442912" y="3381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53"/>
          <p:cNvSpPr/>
          <p:nvPr/>
        </p:nvSpPr>
        <p:spPr>
          <a:xfrm>
            <a:off x="2705100" y="1862138"/>
            <a:ext cx="452438" cy="2419350"/>
          </a:xfrm>
          <a:custGeom>
            <a:avLst/>
            <a:gdLst/>
            <a:ahLst/>
            <a:cxnLst/>
            <a:rect l="l" t="t" r="r" b="b"/>
            <a:pathLst>
              <a:path w="452438" h="2419350" extrusionOk="0">
                <a:moveTo>
                  <a:pt x="452438" y="538162"/>
                </a:moveTo>
                <a:lnTo>
                  <a:pt x="452438" y="1076325"/>
                </a:lnTo>
                <a:lnTo>
                  <a:pt x="452438" y="1595437"/>
                </a:lnTo>
                <a:lnTo>
                  <a:pt x="433388" y="2038350"/>
                </a:lnTo>
                <a:lnTo>
                  <a:pt x="433388" y="2185987"/>
                </a:lnTo>
                <a:lnTo>
                  <a:pt x="428625" y="2300287"/>
                </a:lnTo>
                <a:lnTo>
                  <a:pt x="381000" y="2352675"/>
                </a:lnTo>
                <a:lnTo>
                  <a:pt x="352425" y="2390775"/>
                </a:lnTo>
                <a:lnTo>
                  <a:pt x="338138" y="2414587"/>
                </a:lnTo>
                <a:lnTo>
                  <a:pt x="319088" y="2419350"/>
                </a:lnTo>
                <a:lnTo>
                  <a:pt x="285750" y="2395537"/>
                </a:lnTo>
                <a:lnTo>
                  <a:pt x="233363" y="2347912"/>
                </a:lnTo>
                <a:lnTo>
                  <a:pt x="204788" y="2295525"/>
                </a:lnTo>
                <a:lnTo>
                  <a:pt x="185738" y="2195512"/>
                </a:lnTo>
                <a:lnTo>
                  <a:pt x="185738" y="2114550"/>
                </a:lnTo>
                <a:lnTo>
                  <a:pt x="204788" y="2019300"/>
                </a:lnTo>
                <a:lnTo>
                  <a:pt x="228600" y="1881187"/>
                </a:lnTo>
                <a:lnTo>
                  <a:pt x="233363" y="1785937"/>
                </a:lnTo>
                <a:lnTo>
                  <a:pt x="247650" y="1443037"/>
                </a:lnTo>
                <a:lnTo>
                  <a:pt x="257175" y="1271587"/>
                </a:lnTo>
                <a:lnTo>
                  <a:pt x="247650" y="523875"/>
                </a:lnTo>
                <a:lnTo>
                  <a:pt x="238125" y="361950"/>
                </a:lnTo>
                <a:lnTo>
                  <a:pt x="223838" y="309562"/>
                </a:lnTo>
                <a:lnTo>
                  <a:pt x="180975" y="238125"/>
                </a:lnTo>
                <a:lnTo>
                  <a:pt x="128588" y="166687"/>
                </a:lnTo>
                <a:lnTo>
                  <a:pt x="38100" y="76200"/>
                </a:lnTo>
                <a:lnTo>
                  <a:pt x="9525" y="42862"/>
                </a:lnTo>
                <a:lnTo>
                  <a:pt x="0" y="9525"/>
                </a:lnTo>
                <a:lnTo>
                  <a:pt x="9525" y="0"/>
                </a:lnTo>
                <a:lnTo>
                  <a:pt x="66675" y="9525"/>
                </a:lnTo>
                <a:lnTo>
                  <a:pt x="166688" y="28575"/>
                </a:lnTo>
                <a:lnTo>
                  <a:pt x="304800" y="71437"/>
                </a:lnTo>
                <a:lnTo>
                  <a:pt x="447675" y="142875"/>
                </a:lnTo>
                <a:cubicBezTo>
                  <a:pt x="449263" y="279400"/>
                  <a:pt x="450850" y="415925"/>
                  <a:pt x="452438" y="538162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53"/>
          <p:cNvSpPr/>
          <p:nvPr/>
        </p:nvSpPr>
        <p:spPr>
          <a:xfrm>
            <a:off x="2976563" y="1685925"/>
            <a:ext cx="1609725" cy="436563"/>
          </a:xfrm>
          <a:custGeom>
            <a:avLst/>
            <a:gdLst/>
            <a:ahLst/>
            <a:cxnLst/>
            <a:rect l="l" t="t" r="r" b="b"/>
            <a:pathLst>
              <a:path w="1609725" h="435769" extrusionOk="0">
                <a:moveTo>
                  <a:pt x="440531" y="395288"/>
                </a:moveTo>
                <a:lnTo>
                  <a:pt x="171450" y="431006"/>
                </a:lnTo>
                <a:lnTo>
                  <a:pt x="126206" y="435769"/>
                </a:lnTo>
                <a:lnTo>
                  <a:pt x="0" y="276225"/>
                </a:lnTo>
                <a:lnTo>
                  <a:pt x="109537" y="273844"/>
                </a:lnTo>
                <a:lnTo>
                  <a:pt x="514350" y="230981"/>
                </a:lnTo>
                <a:lnTo>
                  <a:pt x="902493" y="159544"/>
                </a:lnTo>
                <a:lnTo>
                  <a:pt x="1178718" y="95250"/>
                </a:lnTo>
                <a:lnTo>
                  <a:pt x="1195387" y="78581"/>
                </a:lnTo>
                <a:lnTo>
                  <a:pt x="1240631" y="30956"/>
                </a:lnTo>
                <a:lnTo>
                  <a:pt x="1283493" y="4763"/>
                </a:lnTo>
                <a:lnTo>
                  <a:pt x="1316831" y="0"/>
                </a:lnTo>
                <a:lnTo>
                  <a:pt x="1421606" y="38100"/>
                </a:lnTo>
                <a:lnTo>
                  <a:pt x="1578768" y="107156"/>
                </a:lnTo>
                <a:lnTo>
                  <a:pt x="1597818" y="123825"/>
                </a:lnTo>
                <a:lnTo>
                  <a:pt x="1609725" y="173831"/>
                </a:lnTo>
                <a:lnTo>
                  <a:pt x="1607343" y="207169"/>
                </a:lnTo>
                <a:lnTo>
                  <a:pt x="1585912" y="226219"/>
                </a:lnTo>
                <a:lnTo>
                  <a:pt x="1504950" y="247650"/>
                </a:lnTo>
                <a:lnTo>
                  <a:pt x="1264443" y="295275"/>
                </a:lnTo>
                <a:lnTo>
                  <a:pt x="885825" y="357188"/>
                </a:lnTo>
                <a:lnTo>
                  <a:pt x="645318" y="381000"/>
                </a:lnTo>
                <a:lnTo>
                  <a:pt x="440531" y="3952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53"/>
          <p:cNvSpPr/>
          <p:nvPr/>
        </p:nvSpPr>
        <p:spPr>
          <a:xfrm rot="-5400000">
            <a:off x="2906713" y="2751138"/>
            <a:ext cx="1844675" cy="396875"/>
          </a:xfrm>
          <a:custGeom>
            <a:avLst/>
            <a:gdLst/>
            <a:ahLst/>
            <a:cxnLst/>
            <a:rect l="l" t="t" r="r" b="b"/>
            <a:pathLst>
              <a:path w="1845469" h="397669" extrusionOk="0">
                <a:moveTo>
                  <a:pt x="171450" y="116682"/>
                </a:moveTo>
                <a:lnTo>
                  <a:pt x="500063" y="130969"/>
                </a:lnTo>
                <a:lnTo>
                  <a:pt x="709613" y="133350"/>
                </a:lnTo>
                <a:lnTo>
                  <a:pt x="1131094" y="133350"/>
                </a:lnTo>
                <a:lnTo>
                  <a:pt x="1321594" y="130969"/>
                </a:lnTo>
                <a:lnTo>
                  <a:pt x="1462088" y="126207"/>
                </a:lnTo>
                <a:lnTo>
                  <a:pt x="1552575" y="119063"/>
                </a:lnTo>
                <a:lnTo>
                  <a:pt x="1633538" y="104775"/>
                </a:lnTo>
                <a:lnTo>
                  <a:pt x="1702594" y="83344"/>
                </a:lnTo>
                <a:lnTo>
                  <a:pt x="1776413" y="45244"/>
                </a:lnTo>
                <a:lnTo>
                  <a:pt x="1828800" y="0"/>
                </a:lnTo>
                <a:lnTo>
                  <a:pt x="1845469" y="188119"/>
                </a:lnTo>
                <a:lnTo>
                  <a:pt x="1785938" y="297657"/>
                </a:lnTo>
                <a:lnTo>
                  <a:pt x="1759744" y="335757"/>
                </a:lnTo>
                <a:lnTo>
                  <a:pt x="1721644" y="373857"/>
                </a:lnTo>
                <a:lnTo>
                  <a:pt x="1693069" y="390525"/>
                </a:lnTo>
                <a:lnTo>
                  <a:pt x="1657350" y="397669"/>
                </a:lnTo>
                <a:lnTo>
                  <a:pt x="1633538" y="397669"/>
                </a:lnTo>
                <a:lnTo>
                  <a:pt x="1607344" y="392907"/>
                </a:lnTo>
                <a:lnTo>
                  <a:pt x="1583531" y="378619"/>
                </a:lnTo>
                <a:lnTo>
                  <a:pt x="1535906" y="369094"/>
                </a:lnTo>
                <a:lnTo>
                  <a:pt x="1352550" y="357188"/>
                </a:lnTo>
                <a:lnTo>
                  <a:pt x="1140619" y="354807"/>
                </a:lnTo>
                <a:lnTo>
                  <a:pt x="733425" y="338138"/>
                </a:lnTo>
                <a:lnTo>
                  <a:pt x="509588" y="328613"/>
                </a:lnTo>
                <a:lnTo>
                  <a:pt x="85725" y="314325"/>
                </a:lnTo>
                <a:lnTo>
                  <a:pt x="30956" y="316707"/>
                </a:lnTo>
                <a:lnTo>
                  <a:pt x="0" y="123825"/>
                </a:lnTo>
                <a:lnTo>
                  <a:pt x="40481" y="116682"/>
                </a:lnTo>
                <a:lnTo>
                  <a:pt x="171450" y="11668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53"/>
          <p:cNvSpPr/>
          <p:nvPr/>
        </p:nvSpPr>
        <p:spPr>
          <a:xfrm>
            <a:off x="3095625" y="2424113"/>
            <a:ext cx="1447800" cy="357187"/>
          </a:xfrm>
          <a:custGeom>
            <a:avLst/>
            <a:gdLst/>
            <a:ahLst/>
            <a:cxnLst/>
            <a:rect l="l" t="t" r="r" b="b"/>
            <a:pathLst>
              <a:path w="1447800" h="357187" extrusionOk="0">
                <a:moveTo>
                  <a:pt x="428625" y="333375"/>
                </a:moveTo>
                <a:lnTo>
                  <a:pt x="271463" y="354806"/>
                </a:lnTo>
                <a:lnTo>
                  <a:pt x="209550" y="357187"/>
                </a:lnTo>
                <a:lnTo>
                  <a:pt x="100013" y="347662"/>
                </a:lnTo>
                <a:lnTo>
                  <a:pt x="66675" y="342900"/>
                </a:lnTo>
                <a:lnTo>
                  <a:pt x="0" y="335756"/>
                </a:lnTo>
                <a:lnTo>
                  <a:pt x="28575" y="183356"/>
                </a:lnTo>
                <a:lnTo>
                  <a:pt x="57150" y="183356"/>
                </a:lnTo>
                <a:lnTo>
                  <a:pt x="71438" y="190500"/>
                </a:lnTo>
                <a:lnTo>
                  <a:pt x="92869" y="195262"/>
                </a:lnTo>
                <a:lnTo>
                  <a:pt x="130969" y="200025"/>
                </a:lnTo>
                <a:lnTo>
                  <a:pt x="202406" y="204787"/>
                </a:lnTo>
                <a:lnTo>
                  <a:pt x="252413" y="202406"/>
                </a:lnTo>
                <a:lnTo>
                  <a:pt x="650081" y="138112"/>
                </a:lnTo>
                <a:lnTo>
                  <a:pt x="897731" y="85725"/>
                </a:lnTo>
                <a:lnTo>
                  <a:pt x="1012031" y="66675"/>
                </a:lnTo>
                <a:lnTo>
                  <a:pt x="1071563" y="52387"/>
                </a:lnTo>
                <a:lnTo>
                  <a:pt x="1116806" y="21431"/>
                </a:lnTo>
                <a:lnTo>
                  <a:pt x="1166813" y="0"/>
                </a:lnTo>
                <a:lnTo>
                  <a:pt x="1238250" y="7143"/>
                </a:lnTo>
                <a:lnTo>
                  <a:pt x="1321594" y="28575"/>
                </a:lnTo>
                <a:lnTo>
                  <a:pt x="1400175" y="64293"/>
                </a:lnTo>
                <a:lnTo>
                  <a:pt x="1440656" y="92868"/>
                </a:lnTo>
                <a:lnTo>
                  <a:pt x="1447800" y="109537"/>
                </a:lnTo>
                <a:lnTo>
                  <a:pt x="1443038" y="135731"/>
                </a:lnTo>
                <a:lnTo>
                  <a:pt x="1431131" y="166687"/>
                </a:lnTo>
                <a:lnTo>
                  <a:pt x="1400175" y="188118"/>
                </a:lnTo>
                <a:lnTo>
                  <a:pt x="1354931" y="197643"/>
                </a:lnTo>
                <a:lnTo>
                  <a:pt x="892969" y="290512"/>
                </a:lnTo>
                <a:lnTo>
                  <a:pt x="657225" y="314325"/>
                </a:lnTo>
                <a:lnTo>
                  <a:pt x="428625" y="3333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53"/>
          <p:cNvSpPr/>
          <p:nvPr/>
        </p:nvSpPr>
        <p:spPr>
          <a:xfrm>
            <a:off x="3071813" y="3049588"/>
            <a:ext cx="1447800" cy="358775"/>
          </a:xfrm>
          <a:custGeom>
            <a:avLst/>
            <a:gdLst/>
            <a:ahLst/>
            <a:cxnLst/>
            <a:rect l="l" t="t" r="r" b="b"/>
            <a:pathLst>
              <a:path w="1447800" h="357188" extrusionOk="0">
                <a:moveTo>
                  <a:pt x="483393" y="323850"/>
                </a:moveTo>
                <a:lnTo>
                  <a:pt x="364331" y="342900"/>
                </a:lnTo>
                <a:lnTo>
                  <a:pt x="302418" y="352425"/>
                </a:lnTo>
                <a:lnTo>
                  <a:pt x="264318" y="357188"/>
                </a:lnTo>
                <a:lnTo>
                  <a:pt x="197643" y="354807"/>
                </a:lnTo>
                <a:lnTo>
                  <a:pt x="92868" y="342900"/>
                </a:lnTo>
                <a:lnTo>
                  <a:pt x="0" y="333375"/>
                </a:lnTo>
                <a:lnTo>
                  <a:pt x="38100" y="159544"/>
                </a:lnTo>
                <a:lnTo>
                  <a:pt x="97631" y="164307"/>
                </a:lnTo>
                <a:lnTo>
                  <a:pt x="169068" y="173832"/>
                </a:lnTo>
                <a:lnTo>
                  <a:pt x="257175" y="180975"/>
                </a:lnTo>
                <a:lnTo>
                  <a:pt x="342900" y="176213"/>
                </a:lnTo>
                <a:lnTo>
                  <a:pt x="683418" y="128588"/>
                </a:lnTo>
                <a:lnTo>
                  <a:pt x="892968" y="85725"/>
                </a:lnTo>
                <a:lnTo>
                  <a:pt x="1057275" y="42863"/>
                </a:lnTo>
                <a:lnTo>
                  <a:pt x="1173956" y="4763"/>
                </a:lnTo>
                <a:lnTo>
                  <a:pt x="1233487" y="0"/>
                </a:lnTo>
                <a:lnTo>
                  <a:pt x="1309687" y="7144"/>
                </a:lnTo>
                <a:lnTo>
                  <a:pt x="1373981" y="23813"/>
                </a:lnTo>
                <a:lnTo>
                  <a:pt x="1416843" y="57150"/>
                </a:lnTo>
                <a:lnTo>
                  <a:pt x="1438275" y="78582"/>
                </a:lnTo>
                <a:lnTo>
                  <a:pt x="1447800" y="107157"/>
                </a:lnTo>
                <a:lnTo>
                  <a:pt x="1440656" y="130969"/>
                </a:lnTo>
                <a:lnTo>
                  <a:pt x="1428750" y="152400"/>
                </a:lnTo>
                <a:lnTo>
                  <a:pt x="1388268" y="173832"/>
                </a:lnTo>
                <a:lnTo>
                  <a:pt x="1228725" y="216694"/>
                </a:lnTo>
                <a:lnTo>
                  <a:pt x="895350" y="288132"/>
                </a:lnTo>
                <a:lnTo>
                  <a:pt x="678656" y="314325"/>
                </a:lnTo>
                <a:lnTo>
                  <a:pt x="483393" y="3238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53"/>
          <p:cNvSpPr/>
          <p:nvPr/>
        </p:nvSpPr>
        <p:spPr>
          <a:xfrm>
            <a:off x="3111500" y="3700463"/>
            <a:ext cx="1525588" cy="2262187"/>
          </a:xfrm>
          <a:custGeom>
            <a:avLst/>
            <a:gdLst/>
            <a:ahLst/>
            <a:cxnLst/>
            <a:rect l="l" t="t" r="r" b="b"/>
            <a:pathLst>
              <a:path w="1525445" h="2262165" extrusionOk="0">
                <a:moveTo>
                  <a:pt x="1395435" y="606711"/>
                </a:moveTo>
                <a:lnTo>
                  <a:pt x="1343431" y="918734"/>
                </a:lnTo>
                <a:lnTo>
                  <a:pt x="1300095" y="1139750"/>
                </a:lnTo>
                <a:lnTo>
                  <a:pt x="1248091" y="1365100"/>
                </a:lnTo>
                <a:lnTo>
                  <a:pt x="1187420" y="1586116"/>
                </a:lnTo>
                <a:lnTo>
                  <a:pt x="1139750" y="1720459"/>
                </a:lnTo>
                <a:lnTo>
                  <a:pt x="1053077" y="1911140"/>
                </a:lnTo>
                <a:lnTo>
                  <a:pt x="975071" y="2049817"/>
                </a:lnTo>
                <a:lnTo>
                  <a:pt x="914400" y="2140823"/>
                </a:lnTo>
                <a:lnTo>
                  <a:pt x="858063" y="2205828"/>
                </a:lnTo>
                <a:lnTo>
                  <a:pt x="797392" y="2244831"/>
                </a:lnTo>
                <a:lnTo>
                  <a:pt x="771390" y="2262165"/>
                </a:lnTo>
                <a:lnTo>
                  <a:pt x="832061" y="1772463"/>
                </a:lnTo>
                <a:lnTo>
                  <a:pt x="888398" y="1694457"/>
                </a:lnTo>
                <a:lnTo>
                  <a:pt x="931735" y="1603451"/>
                </a:lnTo>
                <a:lnTo>
                  <a:pt x="975071" y="1464774"/>
                </a:lnTo>
                <a:lnTo>
                  <a:pt x="1040076" y="1196088"/>
                </a:lnTo>
                <a:lnTo>
                  <a:pt x="1122415" y="693384"/>
                </a:lnTo>
                <a:lnTo>
                  <a:pt x="1157085" y="377028"/>
                </a:lnTo>
                <a:lnTo>
                  <a:pt x="1161418" y="290355"/>
                </a:lnTo>
                <a:lnTo>
                  <a:pt x="1148417" y="251352"/>
                </a:lnTo>
                <a:lnTo>
                  <a:pt x="1126749" y="225350"/>
                </a:lnTo>
                <a:lnTo>
                  <a:pt x="1087746" y="199348"/>
                </a:lnTo>
                <a:lnTo>
                  <a:pt x="1009740" y="208016"/>
                </a:lnTo>
                <a:lnTo>
                  <a:pt x="862396" y="229684"/>
                </a:lnTo>
                <a:lnTo>
                  <a:pt x="697718" y="260019"/>
                </a:lnTo>
                <a:lnTo>
                  <a:pt x="433365" y="307690"/>
                </a:lnTo>
                <a:lnTo>
                  <a:pt x="316357" y="333691"/>
                </a:lnTo>
                <a:lnTo>
                  <a:pt x="229684" y="359693"/>
                </a:lnTo>
                <a:lnTo>
                  <a:pt x="121342" y="403030"/>
                </a:lnTo>
                <a:lnTo>
                  <a:pt x="13001" y="472368"/>
                </a:lnTo>
                <a:lnTo>
                  <a:pt x="0" y="290355"/>
                </a:lnTo>
                <a:lnTo>
                  <a:pt x="112675" y="260019"/>
                </a:lnTo>
                <a:lnTo>
                  <a:pt x="303356" y="203682"/>
                </a:lnTo>
                <a:lnTo>
                  <a:pt x="706385" y="108342"/>
                </a:lnTo>
                <a:lnTo>
                  <a:pt x="888398" y="82340"/>
                </a:lnTo>
                <a:lnTo>
                  <a:pt x="1053077" y="60672"/>
                </a:lnTo>
                <a:lnTo>
                  <a:pt x="1096413" y="43337"/>
                </a:lnTo>
                <a:lnTo>
                  <a:pt x="1157085" y="17335"/>
                </a:lnTo>
                <a:lnTo>
                  <a:pt x="1222089" y="0"/>
                </a:lnTo>
                <a:lnTo>
                  <a:pt x="1265426" y="13001"/>
                </a:lnTo>
                <a:lnTo>
                  <a:pt x="1334764" y="69339"/>
                </a:lnTo>
                <a:lnTo>
                  <a:pt x="1425771" y="156012"/>
                </a:lnTo>
                <a:lnTo>
                  <a:pt x="1495109" y="229684"/>
                </a:lnTo>
                <a:lnTo>
                  <a:pt x="1516777" y="260019"/>
                </a:lnTo>
                <a:lnTo>
                  <a:pt x="1525445" y="286021"/>
                </a:lnTo>
                <a:lnTo>
                  <a:pt x="1508110" y="316357"/>
                </a:lnTo>
                <a:lnTo>
                  <a:pt x="1477775" y="364027"/>
                </a:lnTo>
                <a:lnTo>
                  <a:pt x="1443105" y="429032"/>
                </a:lnTo>
                <a:lnTo>
                  <a:pt x="1417104" y="511371"/>
                </a:lnTo>
                <a:lnTo>
                  <a:pt x="1395435" y="60671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53"/>
          <p:cNvSpPr/>
          <p:nvPr/>
        </p:nvSpPr>
        <p:spPr>
          <a:xfrm>
            <a:off x="3338513" y="5314950"/>
            <a:ext cx="692150" cy="649288"/>
          </a:xfrm>
          <a:custGeom>
            <a:avLst/>
            <a:gdLst/>
            <a:ahLst/>
            <a:cxnLst/>
            <a:rect l="l" t="t" r="r" b="b"/>
            <a:pathLst>
              <a:path w="692943" h="650081" extrusionOk="0">
                <a:moveTo>
                  <a:pt x="216693" y="90488"/>
                </a:moveTo>
                <a:lnTo>
                  <a:pt x="319087" y="138113"/>
                </a:lnTo>
                <a:lnTo>
                  <a:pt x="407193" y="173831"/>
                </a:lnTo>
                <a:lnTo>
                  <a:pt x="459581" y="185738"/>
                </a:lnTo>
                <a:lnTo>
                  <a:pt x="504825" y="188119"/>
                </a:lnTo>
                <a:lnTo>
                  <a:pt x="547687" y="188119"/>
                </a:lnTo>
                <a:lnTo>
                  <a:pt x="588168" y="173831"/>
                </a:lnTo>
                <a:lnTo>
                  <a:pt x="616743" y="152400"/>
                </a:lnTo>
                <a:lnTo>
                  <a:pt x="652462" y="100013"/>
                </a:lnTo>
                <a:lnTo>
                  <a:pt x="692943" y="40481"/>
                </a:lnTo>
                <a:lnTo>
                  <a:pt x="550068" y="647700"/>
                </a:lnTo>
                <a:lnTo>
                  <a:pt x="521493" y="650081"/>
                </a:lnTo>
                <a:lnTo>
                  <a:pt x="497681" y="638175"/>
                </a:lnTo>
                <a:lnTo>
                  <a:pt x="481012" y="626269"/>
                </a:lnTo>
                <a:lnTo>
                  <a:pt x="464343" y="592931"/>
                </a:lnTo>
                <a:lnTo>
                  <a:pt x="454818" y="550069"/>
                </a:lnTo>
                <a:lnTo>
                  <a:pt x="416718" y="478631"/>
                </a:lnTo>
                <a:lnTo>
                  <a:pt x="359568" y="397669"/>
                </a:lnTo>
                <a:lnTo>
                  <a:pt x="245268" y="273844"/>
                </a:lnTo>
                <a:lnTo>
                  <a:pt x="114300" y="145256"/>
                </a:lnTo>
                <a:lnTo>
                  <a:pt x="7143" y="52388"/>
                </a:lnTo>
                <a:lnTo>
                  <a:pt x="0" y="38100"/>
                </a:lnTo>
                <a:lnTo>
                  <a:pt x="2381" y="16669"/>
                </a:lnTo>
                <a:lnTo>
                  <a:pt x="9525" y="4763"/>
                </a:lnTo>
                <a:lnTo>
                  <a:pt x="23812" y="0"/>
                </a:lnTo>
                <a:lnTo>
                  <a:pt x="64293" y="9525"/>
                </a:lnTo>
                <a:lnTo>
                  <a:pt x="216693" y="904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53"/>
          <p:cNvSpPr/>
          <p:nvPr/>
        </p:nvSpPr>
        <p:spPr>
          <a:xfrm>
            <a:off x="5248275" y="3087688"/>
            <a:ext cx="1046163" cy="407987"/>
          </a:xfrm>
          <a:custGeom>
            <a:avLst/>
            <a:gdLst/>
            <a:ahLst/>
            <a:cxnLst/>
            <a:rect l="l" t="t" r="r" b="b"/>
            <a:pathLst>
              <a:path w="1045369" h="407194" extrusionOk="0">
                <a:moveTo>
                  <a:pt x="192881" y="342900"/>
                </a:moveTo>
                <a:lnTo>
                  <a:pt x="52388" y="385763"/>
                </a:lnTo>
                <a:lnTo>
                  <a:pt x="0" y="407194"/>
                </a:lnTo>
                <a:lnTo>
                  <a:pt x="7144" y="211932"/>
                </a:lnTo>
                <a:lnTo>
                  <a:pt x="66675" y="204788"/>
                </a:lnTo>
                <a:lnTo>
                  <a:pt x="628650" y="88107"/>
                </a:lnTo>
                <a:lnTo>
                  <a:pt x="1038225" y="0"/>
                </a:lnTo>
                <a:lnTo>
                  <a:pt x="1045369" y="207169"/>
                </a:lnTo>
                <a:lnTo>
                  <a:pt x="933450" y="214313"/>
                </a:lnTo>
                <a:lnTo>
                  <a:pt x="816769" y="226219"/>
                </a:lnTo>
                <a:lnTo>
                  <a:pt x="635794" y="259557"/>
                </a:lnTo>
                <a:lnTo>
                  <a:pt x="400050" y="311944"/>
                </a:lnTo>
                <a:lnTo>
                  <a:pt x="192881" y="3429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53"/>
          <p:cNvSpPr/>
          <p:nvPr/>
        </p:nvSpPr>
        <p:spPr>
          <a:xfrm rot="-5400000">
            <a:off x="2870201" y="3400425"/>
            <a:ext cx="3892550" cy="974725"/>
          </a:xfrm>
          <a:custGeom>
            <a:avLst/>
            <a:gdLst/>
            <a:ahLst/>
            <a:cxnLst/>
            <a:rect l="l" t="t" r="r" b="b"/>
            <a:pathLst>
              <a:path w="3892550" h="974725" extrusionOk="0">
                <a:moveTo>
                  <a:pt x="2533650" y="708025"/>
                </a:moveTo>
                <a:lnTo>
                  <a:pt x="2962275" y="708025"/>
                </a:lnTo>
                <a:lnTo>
                  <a:pt x="3381375" y="704850"/>
                </a:lnTo>
                <a:lnTo>
                  <a:pt x="3495675" y="698500"/>
                </a:lnTo>
                <a:lnTo>
                  <a:pt x="3568700" y="688975"/>
                </a:lnTo>
                <a:lnTo>
                  <a:pt x="3644900" y="669925"/>
                </a:lnTo>
                <a:lnTo>
                  <a:pt x="3695700" y="625475"/>
                </a:lnTo>
                <a:lnTo>
                  <a:pt x="3825875" y="514350"/>
                </a:lnTo>
                <a:lnTo>
                  <a:pt x="3851275" y="495300"/>
                </a:lnTo>
                <a:lnTo>
                  <a:pt x="3870325" y="485775"/>
                </a:lnTo>
                <a:lnTo>
                  <a:pt x="3886200" y="488950"/>
                </a:lnTo>
                <a:lnTo>
                  <a:pt x="3892550" y="508000"/>
                </a:lnTo>
                <a:lnTo>
                  <a:pt x="3886200" y="558800"/>
                </a:lnTo>
                <a:lnTo>
                  <a:pt x="3829050" y="781050"/>
                </a:lnTo>
                <a:lnTo>
                  <a:pt x="3800475" y="857250"/>
                </a:lnTo>
                <a:lnTo>
                  <a:pt x="3752850" y="939800"/>
                </a:lnTo>
                <a:lnTo>
                  <a:pt x="3616325" y="968375"/>
                </a:lnTo>
                <a:lnTo>
                  <a:pt x="3238500" y="971550"/>
                </a:lnTo>
                <a:lnTo>
                  <a:pt x="2870200" y="971550"/>
                </a:lnTo>
                <a:lnTo>
                  <a:pt x="2527300" y="974725"/>
                </a:lnTo>
                <a:lnTo>
                  <a:pt x="2343150" y="971550"/>
                </a:lnTo>
                <a:lnTo>
                  <a:pt x="1914525" y="933450"/>
                </a:lnTo>
                <a:lnTo>
                  <a:pt x="1647825" y="892175"/>
                </a:lnTo>
                <a:lnTo>
                  <a:pt x="1438275" y="854075"/>
                </a:lnTo>
                <a:lnTo>
                  <a:pt x="1171575" y="784225"/>
                </a:lnTo>
                <a:lnTo>
                  <a:pt x="908050" y="688975"/>
                </a:lnTo>
                <a:lnTo>
                  <a:pt x="701675" y="581025"/>
                </a:lnTo>
                <a:lnTo>
                  <a:pt x="479425" y="450850"/>
                </a:lnTo>
                <a:lnTo>
                  <a:pt x="355600" y="361950"/>
                </a:lnTo>
                <a:lnTo>
                  <a:pt x="187325" y="228600"/>
                </a:lnTo>
                <a:lnTo>
                  <a:pt x="66675" y="117475"/>
                </a:lnTo>
                <a:lnTo>
                  <a:pt x="19050" y="73025"/>
                </a:lnTo>
                <a:lnTo>
                  <a:pt x="6350" y="53975"/>
                </a:lnTo>
                <a:lnTo>
                  <a:pt x="0" y="34925"/>
                </a:lnTo>
                <a:lnTo>
                  <a:pt x="3175" y="12700"/>
                </a:lnTo>
                <a:lnTo>
                  <a:pt x="15875" y="6350"/>
                </a:lnTo>
                <a:lnTo>
                  <a:pt x="25400" y="0"/>
                </a:lnTo>
                <a:lnTo>
                  <a:pt x="60325" y="6350"/>
                </a:lnTo>
                <a:lnTo>
                  <a:pt x="257175" y="146050"/>
                </a:lnTo>
                <a:lnTo>
                  <a:pt x="530225" y="301625"/>
                </a:lnTo>
                <a:lnTo>
                  <a:pt x="841375" y="444500"/>
                </a:lnTo>
                <a:lnTo>
                  <a:pt x="1069975" y="527050"/>
                </a:lnTo>
                <a:lnTo>
                  <a:pt x="1292225" y="584200"/>
                </a:lnTo>
                <a:lnTo>
                  <a:pt x="1485900" y="625475"/>
                </a:lnTo>
                <a:lnTo>
                  <a:pt x="1724025" y="660400"/>
                </a:lnTo>
                <a:lnTo>
                  <a:pt x="2000250" y="688975"/>
                </a:lnTo>
                <a:lnTo>
                  <a:pt x="2533650" y="7080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53"/>
          <p:cNvSpPr/>
          <p:nvPr/>
        </p:nvSpPr>
        <p:spPr>
          <a:xfrm>
            <a:off x="5443538" y="3322638"/>
            <a:ext cx="2006600" cy="2311400"/>
          </a:xfrm>
          <a:custGeom>
            <a:avLst/>
            <a:gdLst/>
            <a:ahLst/>
            <a:cxnLst/>
            <a:rect l="l" t="t" r="r" b="b"/>
            <a:pathLst>
              <a:path w="2006770" h="2310548" extrusionOk="0">
                <a:moveTo>
                  <a:pt x="398899" y="736430"/>
                </a:moveTo>
                <a:lnTo>
                  <a:pt x="254681" y="463337"/>
                </a:lnTo>
                <a:lnTo>
                  <a:pt x="187175" y="337530"/>
                </a:lnTo>
                <a:lnTo>
                  <a:pt x="119669" y="230134"/>
                </a:lnTo>
                <a:lnTo>
                  <a:pt x="0" y="88985"/>
                </a:lnTo>
                <a:lnTo>
                  <a:pt x="125806" y="0"/>
                </a:lnTo>
                <a:lnTo>
                  <a:pt x="202518" y="107396"/>
                </a:lnTo>
                <a:lnTo>
                  <a:pt x="349804" y="328325"/>
                </a:lnTo>
                <a:lnTo>
                  <a:pt x="570732" y="668924"/>
                </a:lnTo>
                <a:lnTo>
                  <a:pt x="745635" y="917469"/>
                </a:lnTo>
                <a:lnTo>
                  <a:pt x="969632" y="1233520"/>
                </a:lnTo>
                <a:lnTo>
                  <a:pt x="1162945" y="1478996"/>
                </a:lnTo>
                <a:lnTo>
                  <a:pt x="1301025" y="1635488"/>
                </a:lnTo>
                <a:lnTo>
                  <a:pt x="1460585" y="1804253"/>
                </a:lnTo>
                <a:lnTo>
                  <a:pt x="1614008" y="1948470"/>
                </a:lnTo>
                <a:lnTo>
                  <a:pt x="1758225" y="2068140"/>
                </a:lnTo>
                <a:lnTo>
                  <a:pt x="1945401" y="2200083"/>
                </a:lnTo>
                <a:lnTo>
                  <a:pt x="1979154" y="2221563"/>
                </a:lnTo>
                <a:lnTo>
                  <a:pt x="2000633" y="2243042"/>
                </a:lnTo>
                <a:lnTo>
                  <a:pt x="2006770" y="2255316"/>
                </a:lnTo>
                <a:lnTo>
                  <a:pt x="1997565" y="2273726"/>
                </a:lnTo>
                <a:lnTo>
                  <a:pt x="1963812" y="2295206"/>
                </a:lnTo>
                <a:lnTo>
                  <a:pt x="1834937" y="2310548"/>
                </a:lnTo>
                <a:lnTo>
                  <a:pt x="1660035" y="2301343"/>
                </a:lnTo>
                <a:lnTo>
                  <a:pt x="1528091" y="2286000"/>
                </a:lnTo>
                <a:lnTo>
                  <a:pt x="1285683" y="2215426"/>
                </a:lnTo>
                <a:lnTo>
                  <a:pt x="1245793" y="2190878"/>
                </a:lnTo>
                <a:lnTo>
                  <a:pt x="1000316" y="1807321"/>
                </a:lnTo>
                <a:lnTo>
                  <a:pt x="653581" y="1187493"/>
                </a:lnTo>
                <a:lnTo>
                  <a:pt x="398899" y="73643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3467737-C2E8-784B-A54E-DEE29B53F1CD}"/>
              </a:ext>
            </a:extLst>
          </p:cNvPr>
          <p:cNvGrpSpPr/>
          <p:nvPr/>
        </p:nvGrpSpPr>
        <p:grpSpPr>
          <a:xfrm>
            <a:off x="2366126" y="1681912"/>
            <a:ext cx="5080000" cy="4278313"/>
            <a:chOff x="2522538" y="1838325"/>
            <a:chExt cx="5080000" cy="4278313"/>
          </a:xfrm>
        </p:grpSpPr>
        <p:sp>
          <p:nvSpPr>
            <p:cNvPr id="18" name="Google Shape;661;p53">
              <a:extLst>
                <a:ext uri="{FF2B5EF4-FFF2-40B4-BE49-F238E27FC236}">
                  <a16:creationId xmlns:a16="http://schemas.microsoft.com/office/drawing/2014/main" id="{3BDEDDE9-0407-8749-A407-2026D860A94A}"/>
                </a:ext>
              </a:extLst>
            </p:cNvPr>
            <p:cNvSpPr/>
            <p:nvPr/>
          </p:nvSpPr>
          <p:spPr>
            <a:xfrm>
              <a:off x="2522538" y="4724400"/>
              <a:ext cx="325437" cy="935038"/>
            </a:xfrm>
            <a:custGeom>
              <a:avLst/>
              <a:gdLst/>
              <a:ahLst/>
              <a:cxnLst/>
              <a:rect l="l" t="t" r="r" b="b"/>
              <a:pathLst>
                <a:path w="326231" h="935831" extrusionOk="0">
                  <a:moveTo>
                    <a:pt x="9525" y="764381"/>
                  </a:moveTo>
                  <a:lnTo>
                    <a:pt x="2381" y="702469"/>
                  </a:lnTo>
                  <a:cubicBezTo>
                    <a:pt x="1587" y="683419"/>
                    <a:pt x="794" y="664369"/>
                    <a:pt x="0" y="645319"/>
                  </a:cubicBezTo>
                  <a:lnTo>
                    <a:pt x="7144" y="607219"/>
                  </a:lnTo>
                  <a:lnTo>
                    <a:pt x="38100" y="573881"/>
                  </a:lnTo>
                  <a:lnTo>
                    <a:pt x="71437" y="538163"/>
                  </a:lnTo>
                  <a:lnTo>
                    <a:pt x="100012" y="500063"/>
                  </a:lnTo>
                  <a:lnTo>
                    <a:pt x="138112" y="423863"/>
                  </a:lnTo>
                  <a:lnTo>
                    <a:pt x="171450" y="319088"/>
                  </a:lnTo>
                  <a:lnTo>
                    <a:pt x="200025" y="154781"/>
                  </a:lnTo>
                  <a:lnTo>
                    <a:pt x="204787" y="69056"/>
                  </a:lnTo>
                  <a:lnTo>
                    <a:pt x="204787" y="23813"/>
                  </a:lnTo>
                  <a:lnTo>
                    <a:pt x="211931" y="7144"/>
                  </a:lnTo>
                  <a:lnTo>
                    <a:pt x="228600" y="0"/>
                  </a:lnTo>
                  <a:lnTo>
                    <a:pt x="245269" y="4763"/>
                  </a:lnTo>
                  <a:lnTo>
                    <a:pt x="259556" y="16669"/>
                  </a:lnTo>
                  <a:lnTo>
                    <a:pt x="297656" y="135731"/>
                  </a:lnTo>
                  <a:lnTo>
                    <a:pt x="314325" y="216694"/>
                  </a:lnTo>
                  <a:lnTo>
                    <a:pt x="326231" y="311944"/>
                  </a:lnTo>
                  <a:lnTo>
                    <a:pt x="326231" y="461963"/>
                  </a:lnTo>
                  <a:lnTo>
                    <a:pt x="309562" y="623888"/>
                  </a:lnTo>
                  <a:lnTo>
                    <a:pt x="290512" y="711994"/>
                  </a:lnTo>
                  <a:lnTo>
                    <a:pt x="261937" y="800100"/>
                  </a:lnTo>
                  <a:lnTo>
                    <a:pt x="228600" y="859631"/>
                  </a:lnTo>
                  <a:lnTo>
                    <a:pt x="183356" y="907256"/>
                  </a:lnTo>
                  <a:lnTo>
                    <a:pt x="135731" y="926306"/>
                  </a:lnTo>
                  <a:lnTo>
                    <a:pt x="73819" y="935831"/>
                  </a:lnTo>
                  <a:lnTo>
                    <a:pt x="33337" y="916781"/>
                  </a:lnTo>
                  <a:lnTo>
                    <a:pt x="23812" y="885825"/>
                  </a:lnTo>
                  <a:lnTo>
                    <a:pt x="9525" y="7643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662;p53">
              <a:extLst>
                <a:ext uri="{FF2B5EF4-FFF2-40B4-BE49-F238E27FC236}">
                  <a16:creationId xmlns:a16="http://schemas.microsoft.com/office/drawing/2014/main" id="{6F852B91-7C39-E74B-A809-CBC7134CE67D}"/>
                </a:ext>
              </a:extLst>
            </p:cNvPr>
            <p:cNvSpPr/>
            <p:nvPr/>
          </p:nvSpPr>
          <p:spPr>
            <a:xfrm>
              <a:off x="3109913" y="4611688"/>
              <a:ext cx="317500" cy="779462"/>
            </a:xfrm>
            <a:custGeom>
              <a:avLst/>
              <a:gdLst/>
              <a:ahLst/>
              <a:cxnLst/>
              <a:rect l="l" t="t" r="r" b="b"/>
              <a:pathLst>
                <a:path w="316706" h="778669" extrusionOk="0">
                  <a:moveTo>
                    <a:pt x="71437" y="578644"/>
                  </a:moveTo>
                  <a:lnTo>
                    <a:pt x="64293" y="392907"/>
                  </a:lnTo>
                  <a:lnTo>
                    <a:pt x="59531" y="283369"/>
                  </a:lnTo>
                  <a:lnTo>
                    <a:pt x="28575" y="135732"/>
                  </a:lnTo>
                  <a:lnTo>
                    <a:pt x="2381" y="40482"/>
                  </a:lnTo>
                  <a:lnTo>
                    <a:pt x="0" y="11907"/>
                  </a:lnTo>
                  <a:lnTo>
                    <a:pt x="11906" y="4763"/>
                  </a:lnTo>
                  <a:lnTo>
                    <a:pt x="26193" y="0"/>
                  </a:lnTo>
                  <a:lnTo>
                    <a:pt x="47625" y="9525"/>
                  </a:lnTo>
                  <a:lnTo>
                    <a:pt x="140493" y="140494"/>
                  </a:lnTo>
                  <a:lnTo>
                    <a:pt x="211931" y="264319"/>
                  </a:lnTo>
                  <a:lnTo>
                    <a:pt x="238125" y="316707"/>
                  </a:lnTo>
                  <a:lnTo>
                    <a:pt x="283368" y="447675"/>
                  </a:lnTo>
                  <a:lnTo>
                    <a:pt x="309562" y="540544"/>
                  </a:lnTo>
                  <a:lnTo>
                    <a:pt x="316706" y="619125"/>
                  </a:lnTo>
                  <a:lnTo>
                    <a:pt x="309562" y="692944"/>
                  </a:lnTo>
                  <a:lnTo>
                    <a:pt x="290512" y="740569"/>
                  </a:lnTo>
                  <a:lnTo>
                    <a:pt x="266700" y="766763"/>
                  </a:lnTo>
                  <a:lnTo>
                    <a:pt x="226218" y="778669"/>
                  </a:lnTo>
                  <a:lnTo>
                    <a:pt x="178593" y="778669"/>
                  </a:lnTo>
                  <a:lnTo>
                    <a:pt x="128587" y="759619"/>
                  </a:lnTo>
                  <a:lnTo>
                    <a:pt x="107156" y="733425"/>
                  </a:lnTo>
                  <a:lnTo>
                    <a:pt x="83343" y="671513"/>
                  </a:lnTo>
                  <a:lnTo>
                    <a:pt x="71437" y="5786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663;p53">
              <a:extLst>
                <a:ext uri="{FF2B5EF4-FFF2-40B4-BE49-F238E27FC236}">
                  <a16:creationId xmlns:a16="http://schemas.microsoft.com/office/drawing/2014/main" id="{802F372E-3461-4A45-B301-E4516B4D130D}"/>
                </a:ext>
              </a:extLst>
            </p:cNvPr>
            <p:cNvSpPr/>
            <p:nvPr/>
          </p:nvSpPr>
          <p:spPr>
            <a:xfrm>
              <a:off x="3446463" y="4486275"/>
              <a:ext cx="357187" cy="636588"/>
            </a:xfrm>
            <a:custGeom>
              <a:avLst/>
              <a:gdLst/>
              <a:ahLst/>
              <a:cxnLst/>
              <a:rect l="l" t="t" r="r" b="b"/>
              <a:pathLst>
                <a:path w="357187" h="635794" extrusionOk="0">
                  <a:moveTo>
                    <a:pt x="140494" y="495300"/>
                  </a:moveTo>
                  <a:lnTo>
                    <a:pt x="126206" y="392906"/>
                  </a:lnTo>
                  <a:lnTo>
                    <a:pt x="121444" y="342900"/>
                  </a:lnTo>
                  <a:lnTo>
                    <a:pt x="85725" y="214313"/>
                  </a:lnTo>
                  <a:lnTo>
                    <a:pt x="38100" y="104775"/>
                  </a:lnTo>
                  <a:lnTo>
                    <a:pt x="11906" y="57150"/>
                  </a:lnTo>
                  <a:lnTo>
                    <a:pt x="0" y="30956"/>
                  </a:lnTo>
                  <a:lnTo>
                    <a:pt x="0" y="11906"/>
                  </a:lnTo>
                  <a:lnTo>
                    <a:pt x="7144" y="2381"/>
                  </a:lnTo>
                  <a:lnTo>
                    <a:pt x="16669" y="0"/>
                  </a:lnTo>
                  <a:lnTo>
                    <a:pt x="47625" y="4763"/>
                  </a:lnTo>
                  <a:lnTo>
                    <a:pt x="123825" y="47625"/>
                  </a:lnTo>
                  <a:lnTo>
                    <a:pt x="202406" y="102394"/>
                  </a:lnTo>
                  <a:lnTo>
                    <a:pt x="266700" y="159544"/>
                  </a:lnTo>
                  <a:lnTo>
                    <a:pt x="304800" y="219075"/>
                  </a:lnTo>
                  <a:lnTo>
                    <a:pt x="323850" y="264319"/>
                  </a:lnTo>
                  <a:lnTo>
                    <a:pt x="350044" y="371475"/>
                  </a:lnTo>
                  <a:lnTo>
                    <a:pt x="357187" y="469106"/>
                  </a:lnTo>
                  <a:lnTo>
                    <a:pt x="350044" y="547688"/>
                  </a:lnTo>
                  <a:lnTo>
                    <a:pt x="330994" y="597694"/>
                  </a:lnTo>
                  <a:lnTo>
                    <a:pt x="311944" y="621506"/>
                  </a:lnTo>
                  <a:lnTo>
                    <a:pt x="276225" y="635794"/>
                  </a:lnTo>
                  <a:lnTo>
                    <a:pt x="240506" y="635794"/>
                  </a:lnTo>
                  <a:lnTo>
                    <a:pt x="192881" y="626269"/>
                  </a:lnTo>
                  <a:lnTo>
                    <a:pt x="169069" y="609600"/>
                  </a:lnTo>
                  <a:lnTo>
                    <a:pt x="154781" y="566738"/>
                  </a:lnTo>
                  <a:lnTo>
                    <a:pt x="140494" y="4953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664;p53">
              <a:extLst>
                <a:ext uri="{FF2B5EF4-FFF2-40B4-BE49-F238E27FC236}">
                  <a16:creationId xmlns:a16="http://schemas.microsoft.com/office/drawing/2014/main" id="{6C6DB42D-8D24-3647-AD11-DA8EA17CE3FF}"/>
                </a:ext>
              </a:extLst>
            </p:cNvPr>
            <p:cNvSpPr/>
            <p:nvPr/>
          </p:nvSpPr>
          <p:spPr>
            <a:xfrm>
              <a:off x="3808413" y="4322763"/>
              <a:ext cx="400050" cy="628650"/>
            </a:xfrm>
            <a:custGeom>
              <a:avLst/>
              <a:gdLst/>
              <a:ahLst/>
              <a:cxnLst/>
              <a:rect l="l" t="t" r="r" b="b"/>
              <a:pathLst>
                <a:path w="400050" h="628650" extrusionOk="0">
                  <a:moveTo>
                    <a:pt x="157162" y="421481"/>
                  </a:moveTo>
                  <a:lnTo>
                    <a:pt x="111919" y="276225"/>
                  </a:lnTo>
                  <a:lnTo>
                    <a:pt x="57150" y="142875"/>
                  </a:lnTo>
                  <a:lnTo>
                    <a:pt x="11906" y="57150"/>
                  </a:lnTo>
                  <a:lnTo>
                    <a:pt x="0" y="26194"/>
                  </a:lnTo>
                  <a:lnTo>
                    <a:pt x="0" y="11906"/>
                  </a:lnTo>
                  <a:lnTo>
                    <a:pt x="7144" y="0"/>
                  </a:lnTo>
                  <a:lnTo>
                    <a:pt x="23812" y="0"/>
                  </a:lnTo>
                  <a:lnTo>
                    <a:pt x="57150" y="14287"/>
                  </a:lnTo>
                  <a:lnTo>
                    <a:pt x="226219" y="145256"/>
                  </a:lnTo>
                  <a:lnTo>
                    <a:pt x="345281" y="252412"/>
                  </a:lnTo>
                  <a:lnTo>
                    <a:pt x="376237" y="290512"/>
                  </a:lnTo>
                  <a:lnTo>
                    <a:pt x="390525" y="330994"/>
                  </a:lnTo>
                  <a:lnTo>
                    <a:pt x="400050" y="464344"/>
                  </a:lnTo>
                  <a:lnTo>
                    <a:pt x="385762" y="523875"/>
                  </a:lnTo>
                  <a:lnTo>
                    <a:pt x="345281" y="588169"/>
                  </a:lnTo>
                  <a:lnTo>
                    <a:pt x="307181" y="616744"/>
                  </a:lnTo>
                  <a:lnTo>
                    <a:pt x="273844" y="626269"/>
                  </a:lnTo>
                  <a:lnTo>
                    <a:pt x="247650" y="628650"/>
                  </a:lnTo>
                  <a:lnTo>
                    <a:pt x="219075" y="616744"/>
                  </a:lnTo>
                  <a:lnTo>
                    <a:pt x="197644" y="590550"/>
                  </a:lnTo>
                  <a:lnTo>
                    <a:pt x="185737" y="554831"/>
                  </a:lnTo>
                  <a:lnTo>
                    <a:pt x="157162" y="4214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665;p53">
              <a:extLst>
                <a:ext uri="{FF2B5EF4-FFF2-40B4-BE49-F238E27FC236}">
                  <a16:creationId xmlns:a16="http://schemas.microsoft.com/office/drawing/2014/main" id="{76106DBD-CD80-064A-B56E-B3EA133148F5}"/>
                </a:ext>
              </a:extLst>
            </p:cNvPr>
            <p:cNvSpPr/>
            <p:nvPr/>
          </p:nvSpPr>
          <p:spPr>
            <a:xfrm>
              <a:off x="5310188" y="1989138"/>
              <a:ext cx="1636712" cy="1517650"/>
            </a:xfrm>
            <a:custGeom>
              <a:avLst/>
              <a:gdLst/>
              <a:ahLst/>
              <a:cxnLst/>
              <a:rect l="l" t="t" r="r" b="b"/>
              <a:pathLst>
                <a:path w="1635918" h="1519237" extrusionOk="0">
                  <a:moveTo>
                    <a:pt x="442912" y="338137"/>
                  </a:moveTo>
                  <a:lnTo>
                    <a:pt x="140493" y="388144"/>
                  </a:lnTo>
                  <a:lnTo>
                    <a:pt x="88106" y="397669"/>
                  </a:lnTo>
                  <a:lnTo>
                    <a:pt x="0" y="254794"/>
                  </a:lnTo>
                  <a:lnTo>
                    <a:pt x="83343" y="238125"/>
                  </a:lnTo>
                  <a:lnTo>
                    <a:pt x="509587" y="161925"/>
                  </a:lnTo>
                  <a:lnTo>
                    <a:pt x="1092993" y="64294"/>
                  </a:lnTo>
                  <a:lnTo>
                    <a:pt x="1147762" y="54769"/>
                  </a:lnTo>
                  <a:lnTo>
                    <a:pt x="1202531" y="23812"/>
                  </a:lnTo>
                  <a:lnTo>
                    <a:pt x="1243012" y="7144"/>
                  </a:lnTo>
                  <a:lnTo>
                    <a:pt x="1276350" y="0"/>
                  </a:lnTo>
                  <a:lnTo>
                    <a:pt x="1304925" y="2381"/>
                  </a:lnTo>
                  <a:lnTo>
                    <a:pt x="1473993" y="111919"/>
                  </a:lnTo>
                  <a:lnTo>
                    <a:pt x="1600200" y="204787"/>
                  </a:lnTo>
                  <a:lnTo>
                    <a:pt x="1621631" y="233362"/>
                  </a:lnTo>
                  <a:lnTo>
                    <a:pt x="1635918" y="276225"/>
                  </a:lnTo>
                  <a:lnTo>
                    <a:pt x="1621631" y="319087"/>
                  </a:lnTo>
                  <a:lnTo>
                    <a:pt x="1571625" y="388144"/>
                  </a:lnTo>
                  <a:lnTo>
                    <a:pt x="1552575" y="407194"/>
                  </a:lnTo>
                  <a:lnTo>
                    <a:pt x="1433512" y="952500"/>
                  </a:lnTo>
                  <a:lnTo>
                    <a:pt x="1335881" y="1402556"/>
                  </a:lnTo>
                  <a:lnTo>
                    <a:pt x="1323975" y="1443037"/>
                  </a:lnTo>
                  <a:lnTo>
                    <a:pt x="1262062" y="1512094"/>
                  </a:lnTo>
                  <a:lnTo>
                    <a:pt x="1235868" y="1519237"/>
                  </a:lnTo>
                  <a:lnTo>
                    <a:pt x="1190625" y="1514475"/>
                  </a:lnTo>
                  <a:lnTo>
                    <a:pt x="1085850" y="1466850"/>
                  </a:lnTo>
                  <a:lnTo>
                    <a:pt x="1104900" y="1262062"/>
                  </a:lnTo>
                  <a:lnTo>
                    <a:pt x="1152525" y="773906"/>
                  </a:lnTo>
                  <a:lnTo>
                    <a:pt x="1171575" y="364331"/>
                  </a:lnTo>
                  <a:lnTo>
                    <a:pt x="1171575" y="295275"/>
                  </a:lnTo>
                  <a:lnTo>
                    <a:pt x="1171575" y="264319"/>
                  </a:lnTo>
                  <a:lnTo>
                    <a:pt x="1164431" y="245269"/>
                  </a:lnTo>
                  <a:lnTo>
                    <a:pt x="1147762" y="235744"/>
                  </a:lnTo>
                  <a:lnTo>
                    <a:pt x="1121568" y="228600"/>
                  </a:lnTo>
                  <a:lnTo>
                    <a:pt x="1073943" y="230981"/>
                  </a:lnTo>
                  <a:lnTo>
                    <a:pt x="442912" y="33813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666;p53">
              <a:extLst>
                <a:ext uri="{FF2B5EF4-FFF2-40B4-BE49-F238E27FC236}">
                  <a16:creationId xmlns:a16="http://schemas.microsoft.com/office/drawing/2014/main" id="{6B3E549A-5A4C-704A-8A13-241ADB26DD55}"/>
                </a:ext>
              </a:extLst>
            </p:cNvPr>
            <p:cNvSpPr/>
            <p:nvPr/>
          </p:nvSpPr>
          <p:spPr>
            <a:xfrm>
              <a:off x="2857500" y="2014538"/>
              <a:ext cx="452438" cy="2419350"/>
            </a:xfrm>
            <a:custGeom>
              <a:avLst/>
              <a:gdLst/>
              <a:ahLst/>
              <a:cxnLst/>
              <a:rect l="l" t="t" r="r" b="b"/>
              <a:pathLst>
                <a:path w="452438" h="2419350" extrusionOk="0">
                  <a:moveTo>
                    <a:pt x="452438" y="538162"/>
                  </a:moveTo>
                  <a:lnTo>
                    <a:pt x="452438" y="1076325"/>
                  </a:lnTo>
                  <a:lnTo>
                    <a:pt x="452438" y="1595437"/>
                  </a:lnTo>
                  <a:lnTo>
                    <a:pt x="433388" y="2038350"/>
                  </a:lnTo>
                  <a:lnTo>
                    <a:pt x="433388" y="2185987"/>
                  </a:lnTo>
                  <a:lnTo>
                    <a:pt x="428625" y="2300287"/>
                  </a:lnTo>
                  <a:lnTo>
                    <a:pt x="381000" y="2352675"/>
                  </a:lnTo>
                  <a:lnTo>
                    <a:pt x="352425" y="2390775"/>
                  </a:lnTo>
                  <a:lnTo>
                    <a:pt x="338138" y="2414587"/>
                  </a:lnTo>
                  <a:lnTo>
                    <a:pt x="319088" y="2419350"/>
                  </a:lnTo>
                  <a:lnTo>
                    <a:pt x="285750" y="2395537"/>
                  </a:lnTo>
                  <a:lnTo>
                    <a:pt x="233363" y="2347912"/>
                  </a:lnTo>
                  <a:lnTo>
                    <a:pt x="204788" y="2295525"/>
                  </a:lnTo>
                  <a:lnTo>
                    <a:pt x="185738" y="2195512"/>
                  </a:lnTo>
                  <a:lnTo>
                    <a:pt x="185738" y="2114550"/>
                  </a:lnTo>
                  <a:lnTo>
                    <a:pt x="204788" y="2019300"/>
                  </a:lnTo>
                  <a:lnTo>
                    <a:pt x="228600" y="1881187"/>
                  </a:lnTo>
                  <a:lnTo>
                    <a:pt x="233363" y="1785937"/>
                  </a:lnTo>
                  <a:lnTo>
                    <a:pt x="247650" y="1443037"/>
                  </a:lnTo>
                  <a:lnTo>
                    <a:pt x="257175" y="1271587"/>
                  </a:lnTo>
                  <a:lnTo>
                    <a:pt x="247650" y="523875"/>
                  </a:lnTo>
                  <a:lnTo>
                    <a:pt x="238125" y="361950"/>
                  </a:lnTo>
                  <a:lnTo>
                    <a:pt x="223838" y="309562"/>
                  </a:lnTo>
                  <a:lnTo>
                    <a:pt x="180975" y="238125"/>
                  </a:lnTo>
                  <a:lnTo>
                    <a:pt x="128588" y="166687"/>
                  </a:lnTo>
                  <a:lnTo>
                    <a:pt x="38100" y="76200"/>
                  </a:lnTo>
                  <a:lnTo>
                    <a:pt x="9525" y="42862"/>
                  </a:lnTo>
                  <a:lnTo>
                    <a:pt x="0" y="9525"/>
                  </a:lnTo>
                  <a:lnTo>
                    <a:pt x="9525" y="0"/>
                  </a:lnTo>
                  <a:lnTo>
                    <a:pt x="66675" y="9525"/>
                  </a:lnTo>
                  <a:lnTo>
                    <a:pt x="166688" y="28575"/>
                  </a:lnTo>
                  <a:lnTo>
                    <a:pt x="304800" y="71437"/>
                  </a:lnTo>
                  <a:lnTo>
                    <a:pt x="447675" y="142875"/>
                  </a:lnTo>
                  <a:cubicBezTo>
                    <a:pt x="449263" y="279400"/>
                    <a:pt x="450850" y="415925"/>
                    <a:pt x="452438" y="538162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667;p53">
              <a:extLst>
                <a:ext uri="{FF2B5EF4-FFF2-40B4-BE49-F238E27FC236}">
                  <a16:creationId xmlns:a16="http://schemas.microsoft.com/office/drawing/2014/main" id="{CBD74428-A9E4-6C4E-8DCF-A319E937149E}"/>
                </a:ext>
              </a:extLst>
            </p:cNvPr>
            <p:cNvSpPr/>
            <p:nvPr/>
          </p:nvSpPr>
          <p:spPr>
            <a:xfrm>
              <a:off x="3128963" y="1838325"/>
              <a:ext cx="1609725" cy="436563"/>
            </a:xfrm>
            <a:custGeom>
              <a:avLst/>
              <a:gdLst/>
              <a:ahLst/>
              <a:cxnLst/>
              <a:rect l="l" t="t" r="r" b="b"/>
              <a:pathLst>
                <a:path w="1609725" h="435769" extrusionOk="0">
                  <a:moveTo>
                    <a:pt x="440531" y="395288"/>
                  </a:moveTo>
                  <a:lnTo>
                    <a:pt x="171450" y="431006"/>
                  </a:lnTo>
                  <a:lnTo>
                    <a:pt x="126206" y="435769"/>
                  </a:lnTo>
                  <a:lnTo>
                    <a:pt x="0" y="276225"/>
                  </a:lnTo>
                  <a:lnTo>
                    <a:pt x="109537" y="273844"/>
                  </a:lnTo>
                  <a:lnTo>
                    <a:pt x="514350" y="230981"/>
                  </a:lnTo>
                  <a:lnTo>
                    <a:pt x="902493" y="159544"/>
                  </a:lnTo>
                  <a:lnTo>
                    <a:pt x="1178718" y="95250"/>
                  </a:lnTo>
                  <a:lnTo>
                    <a:pt x="1195387" y="78581"/>
                  </a:lnTo>
                  <a:lnTo>
                    <a:pt x="1240631" y="30956"/>
                  </a:lnTo>
                  <a:lnTo>
                    <a:pt x="1283493" y="4763"/>
                  </a:lnTo>
                  <a:lnTo>
                    <a:pt x="1316831" y="0"/>
                  </a:lnTo>
                  <a:lnTo>
                    <a:pt x="1421606" y="38100"/>
                  </a:lnTo>
                  <a:lnTo>
                    <a:pt x="1578768" y="107156"/>
                  </a:lnTo>
                  <a:lnTo>
                    <a:pt x="1597818" y="123825"/>
                  </a:lnTo>
                  <a:lnTo>
                    <a:pt x="1609725" y="173831"/>
                  </a:lnTo>
                  <a:lnTo>
                    <a:pt x="1607343" y="207169"/>
                  </a:lnTo>
                  <a:lnTo>
                    <a:pt x="1585912" y="226219"/>
                  </a:lnTo>
                  <a:lnTo>
                    <a:pt x="1504950" y="247650"/>
                  </a:lnTo>
                  <a:lnTo>
                    <a:pt x="1264443" y="295275"/>
                  </a:lnTo>
                  <a:lnTo>
                    <a:pt x="885825" y="357188"/>
                  </a:lnTo>
                  <a:lnTo>
                    <a:pt x="645318" y="381000"/>
                  </a:lnTo>
                  <a:lnTo>
                    <a:pt x="440531" y="3952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668;p53">
              <a:extLst>
                <a:ext uri="{FF2B5EF4-FFF2-40B4-BE49-F238E27FC236}">
                  <a16:creationId xmlns:a16="http://schemas.microsoft.com/office/drawing/2014/main" id="{2239035E-7064-024B-9974-9B23DCDB968A}"/>
                </a:ext>
              </a:extLst>
            </p:cNvPr>
            <p:cNvSpPr/>
            <p:nvPr/>
          </p:nvSpPr>
          <p:spPr>
            <a:xfrm rot="-5400000">
              <a:off x="3059113" y="2903538"/>
              <a:ext cx="1844675" cy="396875"/>
            </a:xfrm>
            <a:custGeom>
              <a:avLst/>
              <a:gdLst/>
              <a:ahLst/>
              <a:cxnLst/>
              <a:rect l="l" t="t" r="r" b="b"/>
              <a:pathLst>
                <a:path w="1845469" h="397669" extrusionOk="0">
                  <a:moveTo>
                    <a:pt x="171450" y="116682"/>
                  </a:moveTo>
                  <a:lnTo>
                    <a:pt x="500063" y="130969"/>
                  </a:lnTo>
                  <a:lnTo>
                    <a:pt x="709613" y="133350"/>
                  </a:lnTo>
                  <a:lnTo>
                    <a:pt x="1131094" y="133350"/>
                  </a:lnTo>
                  <a:lnTo>
                    <a:pt x="1321594" y="130969"/>
                  </a:lnTo>
                  <a:lnTo>
                    <a:pt x="1462088" y="126207"/>
                  </a:lnTo>
                  <a:lnTo>
                    <a:pt x="1552575" y="119063"/>
                  </a:lnTo>
                  <a:lnTo>
                    <a:pt x="1633538" y="104775"/>
                  </a:lnTo>
                  <a:lnTo>
                    <a:pt x="1702594" y="83344"/>
                  </a:lnTo>
                  <a:lnTo>
                    <a:pt x="1776413" y="45244"/>
                  </a:lnTo>
                  <a:lnTo>
                    <a:pt x="1828800" y="0"/>
                  </a:lnTo>
                  <a:lnTo>
                    <a:pt x="1845469" y="188119"/>
                  </a:lnTo>
                  <a:lnTo>
                    <a:pt x="1785938" y="297657"/>
                  </a:lnTo>
                  <a:lnTo>
                    <a:pt x="1759744" y="335757"/>
                  </a:lnTo>
                  <a:lnTo>
                    <a:pt x="1721644" y="373857"/>
                  </a:lnTo>
                  <a:lnTo>
                    <a:pt x="1693069" y="390525"/>
                  </a:lnTo>
                  <a:lnTo>
                    <a:pt x="1657350" y="397669"/>
                  </a:lnTo>
                  <a:lnTo>
                    <a:pt x="1633538" y="397669"/>
                  </a:lnTo>
                  <a:lnTo>
                    <a:pt x="1607344" y="392907"/>
                  </a:lnTo>
                  <a:lnTo>
                    <a:pt x="1583531" y="378619"/>
                  </a:lnTo>
                  <a:lnTo>
                    <a:pt x="1535906" y="369094"/>
                  </a:lnTo>
                  <a:lnTo>
                    <a:pt x="1352550" y="357188"/>
                  </a:lnTo>
                  <a:lnTo>
                    <a:pt x="1140619" y="354807"/>
                  </a:lnTo>
                  <a:lnTo>
                    <a:pt x="733425" y="338138"/>
                  </a:lnTo>
                  <a:lnTo>
                    <a:pt x="509588" y="328613"/>
                  </a:lnTo>
                  <a:lnTo>
                    <a:pt x="85725" y="314325"/>
                  </a:lnTo>
                  <a:lnTo>
                    <a:pt x="30956" y="316707"/>
                  </a:lnTo>
                  <a:lnTo>
                    <a:pt x="0" y="123825"/>
                  </a:lnTo>
                  <a:lnTo>
                    <a:pt x="40481" y="116682"/>
                  </a:lnTo>
                  <a:lnTo>
                    <a:pt x="171450" y="11668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669;p53">
              <a:extLst>
                <a:ext uri="{FF2B5EF4-FFF2-40B4-BE49-F238E27FC236}">
                  <a16:creationId xmlns:a16="http://schemas.microsoft.com/office/drawing/2014/main" id="{4EA994CE-76B4-9A44-A888-7375D9716244}"/>
                </a:ext>
              </a:extLst>
            </p:cNvPr>
            <p:cNvSpPr/>
            <p:nvPr/>
          </p:nvSpPr>
          <p:spPr>
            <a:xfrm>
              <a:off x="3248025" y="2576513"/>
              <a:ext cx="1447800" cy="357187"/>
            </a:xfrm>
            <a:custGeom>
              <a:avLst/>
              <a:gdLst/>
              <a:ahLst/>
              <a:cxnLst/>
              <a:rect l="l" t="t" r="r" b="b"/>
              <a:pathLst>
                <a:path w="1447800" h="357187" extrusionOk="0">
                  <a:moveTo>
                    <a:pt x="428625" y="333375"/>
                  </a:moveTo>
                  <a:lnTo>
                    <a:pt x="271463" y="354806"/>
                  </a:lnTo>
                  <a:lnTo>
                    <a:pt x="209550" y="357187"/>
                  </a:lnTo>
                  <a:lnTo>
                    <a:pt x="100013" y="347662"/>
                  </a:lnTo>
                  <a:lnTo>
                    <a:pt x="66675" y="342900"/>
                  </a:lnTo>
                  <a:lnTo>
                    <a:pt x="0" y="335756"/>
                  </a:lnTo>
                  <a:lnTo>
                    <a:pt x="28575" y="183356"/>
                  </a:lnTo>
                  <a:lnTo>
                    <a:pt x="57150" y="183356"/>
                  </a:lnTo>
                  <a:lnTo>
                    <a:pt x="71438" y="190500"/>
                  </a:lnTo>
                  <a:lnTo>
                    <a:pt x="92869" y="195262"/>
                  </a:lnTo>
                  <a:lnTo>
                    <a:pt x="130969" y="200025"/>
                  </a:lnTo>
                  <a:lnTo>
                    <a:pt x="202406" y="204787"/>
                  </a:lnTo>
                  <a:lnTo>
                    <a:pt x="252413" y="202406"/>
                  </a:lnTo>
                  <a:lnTo>
                    <a:pt x="650081" y="138112"/>
                  </a:lnTo>
                  <a:lnTo>
                    <a:pt x="897731" y="85725"/>
                  </a:lnTo>
                  <a:lnTo>
                    <a:pt x="1012031" y="66675"/>
                  </a:lnTo>
                  <a:lnTo>
                    <a:pt x="1071563" y="52387"/>
                  </a:lnTo>
                  <a:lnTo>
                    <a:pt x="1116806" y="21431"/>
                  </a:lnTo>
                  <a:lnTo>
                    <a:pt x="1166813" y="0"/>
                  </a:lnTo>
                  <a:lnTo>
                    <a:pt x="1238250" y="7143"/>
                  </a:lnTo>
                  <a:lnTo>
                    <a:pt x="1321594" y="28575"/>
                  </a:lnTo>
                  <a:lnTo>
                    <a:pt x="1400175" y="64293"/>
                  </a:lnTo>
                  <a:lnTo>
                    <a:pt x="1440656" y="92868"/>
                  </a:lnTo>
                  <a:lnTo>
                    <a:pt x="1447800" y="109537"/>
                  </a:lnTo>
                  <a:lnTo>
                    <a:pt x="1443038" y="135731"/>
                  </a:lnTo>
                  <a:lnTo>
                    <a:pt x="1431131" y="166687"/>
                  </a:lnTo>
                  <a:lnTo>
                    <a:pt x="1400175" y="188118"/>
                  </a:lnTo>
                  <a:lnTo>
                    <a:pt x="1354931" y="197643"/>
                  </a:lnTo>
                  <a:lnTo>
                    <a:pt x="892969" y="290512"/>
                  </a:lnTo>
                  <a:lnTo>
                    <a:pt x="657225" y="314325"/>
                  </a:lnTo>
                  <a:lnTo>
                    <a:pt x="428625" y="3333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670;p53">
              <a:extLst>
                <a:ext uri="{FF2B5EF4-FFF2-40B4-BE49-F238E27FC236}">
                  <a16:creationId xmlns:a16="http://schemas.microsoft.com/office/drawing/2014/main" id="{458DF900-F8F3-394D-9393-975DAABB2C17}"/>
                </a:ext>
              </a:extLst>
            </p:cNvPr>
            <p:cNvSpPr/>
            <p:nvPr/>
          </p:nvSpPr>
          <p:spPr>
            <a:xfrm>
              <a:off x="3224213" y="3201988"/>
              <a:ext cx="1447800" cy="358775"/>
            </a:xfrm>
            <a:custGeom>
              <a:avLst/>
              <a:gdLst/>
              <a:ahLst/>
              <a:cxnLst/>
              <a:rect l="l" t="t" r="r" b="b"/>
              <a:pathLst>
                <a:path w="1447800" h="357188" extrusionOk="0">
                  <a:moveTo>
                    <a:pt x="483393" y="323850"/>
                  </a:moveTo>
                  <a:lnTo>
                    <a:pt x="364331" y="342900"/>
                  </a:lnTo>
                  <a:lnTo>
                    <a:pt x="302418" y="352425"/>
                  </a:lnTo>
                  <a:lnTo>
                    <a:pt x="264318" y="357188"/>
                  </a:lnTo>
                  <a:lnTo>
                    <a:pt x="197643" y="354807"/>
                  </a:lnTo>
                  <a:lnTo>
                    <a:pt x="92868" y="342900"/>
                  </a:lnTo>
                  <a:lnTo>
                    <a:pt x="0" y="333375"/>
                  </a:lnTo>
                  <a:lnTo>
                    <a:pt x="38100" y="159544"/>
                  </a:lnTo>
                  <a:lnTo>
                    <a:pt x="97631" y="164307"/>
                  </a:lnTo>
                  <a:lnTo>
                    <a:pt x="169068" y="173832"/>
                  </a:lnTo>
                  <a:lnTo>
                    <a:pt x="257175" y="180975"/>
                  </a:lnTo>
                  <a:lnTo>
                    <a:pt x="342900" y="176213"/>
                  </a:lnTo>
                  <a:lnTo>
                    <a:pt x="683418" y="128588"/>
                  </a:lnTo>
                  <a:lnTo>
                    <a:pt x="892968" y="85725"/>
                  </a:lnTo>
                  <a:lnTo>
                    <a:pt x="1057275" y="42863"/>
                  </a:lnTo>
                  <a:lnTo>
                    <a:pt x="1173956" y="4763"/>
                  </a:lnTo>
                  <a:lnTo>
                    <a:pt x="1233487" y="0"/>
                  </a:lnTo>
                  <a:lnTo>
                    <a:pt x="1309687" y="7144"/>
                  </a:lnTo>
                  <a:lnTo>
                    <a:pt x="1373981" y="23813"/>
                  </a:lnTo>
                  <a:lnTo>
                    <a:pt x="1416843" y="57150"/>
                  </a:lnTo>
                  <a:lnTo>
                    <a:pt x="1438275" y="78582"/>
                  </a:lnTo>
                  <a:lnTo>
                    <a:pt x="1447800" y="107157"/>
                  </a:lnTo>
                  <a:lnTo>
                    <a:pt x="1440656" y="130969"/>
                  </a:lnTo>
                  <a:lnTo>
                    <a:pt x="1428750" y="152400"/>
                  </a:lnTo>
                  <a:lnTo>
                    <a:pt x="1388268" y="173832"/>
                  </a:lnTo>
                  <a:lnTo>
                    <a:pt x="1228725" y="216694"/>
                  </a:lnTo>
                  <a:lnTo>
                    <a:pt x="895350" y="288132"/>
                  </a:lnTo>
                  <a:lnTo>
                    <a:pt x="678656" y="314325"/>
                  </a:lnTo>
                  <a:lnTo>
                    <a:pt x="483393" y="3238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671;p53">
              <a:extLst>
                <a:ext uri="{FF2B5EF4-FFF2-40B4-BE49-F238E27FC236}">
                  <a16:creationId xmlns:a16="http://schemas.microsoft.com/office/drawing/2014/main" id="{263D36D8-F3A5-0A46-A7C3-EE61DFF9D9FF}"/>
                </a:ext>
              </a:extLst>
            </p:cNvPr>
            <p:cNvSpPr/>
            <p:nvPr/>
          </p:nvSpPr>
          <p:spPr>
            <a:xfrm>
              <a:off x="3263900" y="3852863"/>
              <a:ext cx="1525588" cy="2262187"/>
            </a:xfrm>
            <a:custGeom>
              <a:avLst/>
              <a:gdLst/>
              <a:ahLst/>
              <a:cxnLst/>
              <a:rect l="l" t="t" r="r" b="b"/>
              <a:pathLst>
                <a:path w="1525445" h="2262165" extrusionOk="0">
                  <a:moveTo>
                    <a:pt x="1395435" y="606711"/>
                  </a:moveTo>
                  <a:lnTo>
                    <a:pt x="1343431" y="918734"/>
                  </a:lnTo>
                  <a:lnTo>
                    <a:pt x="1300095" y="1139750"/>
                  </a:lnTo>
                  <a:lnTo>
                    <a:pt x="1248091" y="1365100"/>
                  </a:lnTo>
                  <a:lnTo>
                    <a:pt x="1187420" y="1586116"/>
                  </a:lnTo>
                  <a:lnTo>
                    <a:pt x="1139750" y="1720459"/>
                  </a:lnTo>
                  <a:lnTo>
                    <a:pt x="1053077" y="1911140"/>
                  </a:lnTo>
                  <a:lnTo>
                    <a:pt x="975071" y="2049817"/>
                  </a:lnTo>
                  <a:lnTo>
                    <a:pt x="914400" y="2140823"/>
                  </a:lnTo>
                  <a:lnTo>
                    <a:pt x="858063" y="2205828"/>
                  </a:lnTo>
                  <a:lnTo>
                    <a:pt x="797392" y="2244831"/>
                  </a:lnTo>
                  <a:lnTo>
                    <a:pt x="771390" y="2262165"/>
                  </a:lnTo>
                  <a:lnTo>
                    <a:pt x="832061" y="1772463"/>
                  </a:lnTo>
                  <a:lnTo>
                    <a:pt x="888398" y="1694457"/>
                  </a:lnTo>
                  <a:lnTo>
                    <a:pt x="931735" y="1603451"/>
                  </a:lnTo>
                  <a:lnTo>
                    <a:pt x="975071" y="1464774"/>
                  </a:lnTo>
                  <a:lnTo>
                    <a:pt x="1040076" y="1196088"/>
                  </a:lnTo>
                  <a:lnTo>
                    <a:pt x="1122415" y="693384"/>
                  </a:lnTo>
                  <a:lnTo>
                    <a:pt x="1157085" y="377028"/>
                  </a:lnTo>
                  <a:lnTo>
                    <a:pt x="1161418" y="290355"/>
                  </a:lnTo>
                  <a:lnTo>
                    <a:pt x="1148417" y="251352"/>
                  </a:lnTo>
                  <a:lnTo>
                    <a:pt x="1126749" y="225350"/>
                  </a:lnTo>
                  <a:lnTo>
                    <a:pt x="1087746" y="199348"/>
                  </a:lnTo>
                  <a:lnTo>
                    <a:pt x="1009740" y="208016"/>
                  </a:lnTo>
                  <a:lnTo>
                    <a:pt x="862396" y="229684"/>
                  </a:lnTo>
                  <a:lnTo>
                    <a:pt x="697718" y="260019"/>
                  </a:lnTo>
                  <a:lnTo>
                    <a:pt x="433365" y="307690"/>
                  </a:lnTo>
                  <a:lnTo>
                    <a:pt x="316357" y="333691"/>
                  </a:lnTo>
                  <a:lnTo>
                    <a:pt x="229684" y="359693"/>
                  </a:lnTo>
                  <a:lnTo>
                    <a:pt x="121342" y="403030"/>
                  </a:lnTo>
                  <a:lnTo>
                    <a:pt x="13001" y="472368"/>
                  </a:lnTo>
                  <a:lnTo>
                    <a:pt x="0" y="290355"/>
                  </a:lnTo>
                  <a:lnTo>
                    <a:pt x="112675" y="260019"/>
                  </a:lnTo>
                  <a:lnTo>
                    <a:pt x="303356" y="203682"/>
                  </a:lnTo>
                  <a:lnTo>
                    <a:pt x="706385" y="108342"/>
                  </a:lnTo>
                  <a:lnTo>
                    <a:pt x="888398" y="82340"/>
                  </a:lnTo>
                  <a:lnTo>
                    <a:pt x="1053077" y="60672"/>
                  </a:lnTo>
                  <a:lnTo>
                    <a:pt x="1096413" y="43337"/>
                  </a:lnTo>
                  <a:lnTo>
                    <a:pt x="1157085" y="17335"/>
                  </a:lnTo>
                  <a:lnTo>
                    <a:pt x="1222089" y="0"/>
                  </a:lnTo>
                  <a:lnTo>
                    <a:pt x="1265426" y="13001"/>
                  </a:lnTo>
                  <a:lnTo>
                    <a:pt x="1334764" y="69339"/>
                  </a:lnTo>
                  <a:lnTo>
                    <a:pt x="1425771" y="156012"/>
                  </a:lnTo>
                  <a:lnTo>
                    <a:pt x="1495109" y="229684"/>
                  </a:lnTo>
                  <a:lnTo>
                    <a:pt x="1516777" y="260019"/>
                  </a:lnTo>
                  <a:lnTo>
                    <a:pt x="1525445" y="286021"/>
                  </a:lnTo>
                  <a:lnTo>
                    <a:pt x="1508110" y="316357"/>
                  </a:lnTo>
                  <a:lnTo>
                    <a:pt x="1477775" y="364027"/>
                  </a:lnTo>
                  <a:lnTo>
                    <a:pt x="1443105" y="429032"/>
                  </a:lnTo>
                  <a:lnTo>
                    <a:pt x="1417104" y="511371"/>
                  </a:lnTo>
                  <a:lnTo>
                    <a:pt x="1395435" y="60671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672;p53">
              <a:extLst>
                <a:ext uri="{FF2B5EF4-FFF2-40B4-BE49-F238E27FC236}">
                  <a16:creationId xmlns:a16="http://schemas.microsoft.com/office/drawing/2014/main" id="{C5A89952-C743-BB4C-B83F-80694D0AF4FA}"/>
                </a:ext>
              </a:extLst>
            </p:cNvPr>
            <p:cNvSpPr/>
            <p:nvPr/>
          </p:nvSpPr>
          <p:spPr>
            <a:xfrm>
              <a:off x="3490913" y="5467350"/>
              <a:ext cx="692150" cy="649288"/>
            </a:xfrm>
            <a:custGeom>
              <a:avLst/>
              <a:gdLst/>
              <a:ahLst/>
              <a:cxnLst/>
              <a:rect l="l" t="t" r="r" b="b"/>
              <a:pathLst>
                <a:path w="692943" h="650081" extrusionOk="0">
                  <a:moveTo>
                    <a:pt x="216693" y="90488"/>
                  </a:moveTo>
                  <a:lnTo>
                    <a:pt x="319087" y="138113"/>
                  </a:lnTo>
                  <a:lnTo>
                    <a:pt x="407193" y="173831"/>
                  </a:lnTo>
                  <a:lnTo>
                    <a:pt x="459581" y="185738"/>
                  </a:lnTo>
                  <a:lnTo>
                    <a:pt x="504825" y="188119"/>
                  </a:lnTo>
                  <a:lnTo>
                    <a:pt x="547687" y="188119"/>
                  </a:lnTo>
                  <a:lnTo>
                    <a:pt x="588168" y="173831"/>
                  </a:lnTo>
                  <a:lnTo>
                    <a:pt x="616743" y="152400"/>
                  </a:lnTo>
                  <a:lnTo>
                    <a:pt x="652462" y="100013"/>
                  </a:lnTo>
                  <a:lnTo>
                    <a:pt x="692943" y="40481"/>
                  </a:lnTo>
                  <a:lnTo>
                    <a:pt x="550068" y="647700"/>
                  </a:lnTo>
                  <a:lnTo>
                    <a:pt x="521493" y="650081"/>
                  </a:lnTo>
                  <a:lnTo>
                    <a:pt x="497681" y="638175"/>
                  </a:lnTo>
                  <a:lnTo>
                    <a:pt x="481012" y="626269"/>
                  </a:lnTo>
                  <a:lnTo>
                    <a:pt x="464343" y="592931"/>
                  </a:lnTo>
                  <a:lnTo>
                    <a:pt x="454818" y="550069"/>
                  </a:lnTo>
                  <a:lnTo>
                    <a:pt x="416718" y="478631"/>
                  </a:lnTo>
                  <a:lnTo>
                    <a:pt x="359568" y="397669"/>
                  </a:lnTo>
                  <a:lnTo>
                    <a:pt x="245268" y="273844"/>
                  </a:lnTo>
                  <a:lnTo>
                    <a:pt x="114300" y="145256"/>
                  </a:lnTo>
                  <a:lnTo>
                    <a:pt x="7143" y="52388"/>
                  </a:lnTo>
                  <a:lnTo>
                    <a:pt x="0" y="38100"/>
                  </a:lnTo>
                  <a:lnTo>
                    <a:pt x="2381" y="16669"/>
                  </a:lnTo>
                  <a:lnTo>
                    <a:pt x="9525" y="4763"/>
                  </a:lnTo>
                  <a:lnTo>
                    <a:pt x="23812" y="0"/>
                  </a:lnTo>
                  <a:lnTo>
                    <a:pt x="64293" y="9525"/>
                  </a:lnTo>
                  <a:lnTo>
                    <a:pt x="216693" y="904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673;p53">
              <a:extLst>
                <a:ext uri="{FF2B5EF4-FFF2-40B4-BE49-F238E27FC236}">
                  <a16:creationId xmlns:a16="http://schemas.microsoft.com/office/drawing/2014/main" id="{52A6B328-6D91-C54D-9E54-4607C1370C87}"/>
                </a:ext>
              </a:extLst>
            </p:cNvPr>
            <p:cNvSpPr/>
            <p:nvPr/>
          </p:nvSpPr>
          <p:spPr>
            <a:xfrm>
              <a:off x="5400675" y="3240088"/>
              <a:ext cx="1046163" cy="407987"/>
            </a:xfrm>
            <a:custGeom>
              <a:avLst/>
              <a:gdLst/>
              <a:ahLst/>
              <a:cxnLst/>
              <a:rect l="l" t="t" r="r" b="b"/>
              <a:pathLst>
                <a:path w="1045369" h="407194" extrusionOk="0">
                  <a:moveTo>
                    <a:pt x="192881" y="342900"/>
                  </a:moveTo>
                  <a:lnTo>
                    <a:pt x="52388" y="385763"/>
                  </a:lnTo>
                  <a:lnTo>
                    <a:pt x="0" y="407194"/>
                  </a:lnTo>
                  <a:lnTo>
                    <a:pt x="7144" y="211932"/>
                  </a:lnTo>
                  <a:lnTo>
                    <a:pt x="66675" y="204788"/>
                  </a:lnTo>
                  <a:lnTo>
                    <a:pt x="628650" y="88107"/>
                  </a:lnTo>
                  <a:lnTo>
                    <a:pt x="1038225" y="0"/>
                  </a:lnTo>
                  <a:lnTo>
                    <a:pt x="1045369" y="207169"/>
                  </a:lnTo>
                  <a:lnTo>
                    <a:pt x="933450" y="214313"/>
                  </a:lnTo>
                  <a:lnTo>
                    <a:pt x="816769" y="226219"/>
                  </a:lnTo>
                  <a:lnTo>
                    <a:pt x="635794" y="259557"/>
                  </a:lnTo>
                  <a:lnTo>
                    <a:pt x="400050" y="311944"/>
                  </a:lnTo>
                  <a:lnTo>
                    <a:pt x="192881" y="3429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674;p53">
              <a:extLst>
                <a:ext uri="{FF2B5EF4-FFF2-40B4-BE49-F238E27FC236}">
                  <a16:creationId xmlns:a16="http://schemas.microsoft.com/office/drawing/2014/main" id="{66000C2E-0AED-7540-A1D9-AFE01086B278}"/>
                </a:ext>
              </a:extLst>
            </p:cNvPr>
            <p:cNvSpPr/>
            <p:nvPr/>
          </p:nvSpPr>
          <p:spPr>
            <a:xfrm rot="-5400000">
              <a:off x="3022601" y="3552825"/>
              <a:ext cx="3892550" cy="974725"/>
            </a:xfrm>
            <a:custGeom>
              <a:avLst/>
              <a:gdLst/>
              <a:ahLst/>
              <a:cxnLst/>
              <a:rect l="l" t="t" r="r" b="b"/>
              <a:pathLst>
                <a:path w="3892550" h="974725" extrusionOk="0">
                  <a:moveTo>
                    <a:pt x="2533650" y="708025"/>
                  </a:moveTo>
                  <a:lnTo>
                    <a:pt x="2962275" y="708025"/>
                  </a:lnTo>
                  <a:lnTo>
                    <a:pt x="3381375" y="704850"/>
                  </a:lnTo>
                  <a:lnTo>
                    <a:pt x="3495675" y="698500"/>
                  </a:lnTo>
                  <a:lnTo>
                    <a:pt x="3568700" y="688975"/>
                  </a:lnTo>
                  <a:lnTo>
                    <a:pt x="3644900" y="669925"/>
                  </a:lnTo>
                  <a:lnTo>
                    <a:pt x="3695700" y="625475"/>
                  </a:lnTo>
                  <a:lnTo>
                    <a:pt x="3825875" y="514350"/>
                  </a:lnTo>
                  <a:lnTo>
                    <a:pt x="3851275" y="495300"/>
                  </a:lnTo>
                  <a:lnTo>
                    <a:pt x="3870325" y="485775"/>
                  </a:lnTo>
                  <a:lnTo>
                    <a:pt x="3886200" y="488950"/>
                  </a:lnTo>
                  <a:lnTo>
                    <a:pt x="3892550" y="508000"/>
                  </a:lnTo>
                  <a:lnTo>
                    <a:pt x="3886200" y="558800"/>
                  </a:lnTo>
                  <a:lnTo>
                    <a:pt x="3829050" y="781050"/>
                  </a:lnTo>
                  <a:lnTo>
                    <a:pt x="3800475" y="857250"/>
                  </a:lnTo>
                  <a:lnTo>
                    <a:pt x="3752850" y="939800"/>
                  </a:lnTo>
                  <a:lnTo>
                    <a:pt x="3616325" y="968375"/>
                  </a:lnTo>
                  <a:lnTo>
                    <a:pt x="3238500" y="971550"/>
                  </a:lnTo>
                  <a:lnTo>
                    <a:pt x="2870200" y="971550"/>
                  </a:lnTo>
                  <a:lnTo>
                    <a:pt x="2527300" y="974725"/>
                  </a:lnTo>
                  <a:lnTo>
                    <a:pt x="2343150" y="971550"/>
                  </a:lnTo>
                  <a:lnTo>
                    <a:pt x="1914525" y="933450"/>
                  </a:lnTo>
                  <a:lnTo>
                    <a:pt x="1647825" y="892175"/>
                  </a:lnTo>
                  <a:lnTo>
                    <a:pt x="1438275" y="854075"/>
                  </a:lnTo>
                  <a:lnTo>
                    <a:pt x="1171575" y="784225"/>
                  </a:lnTo>
                  <a:lnTo>
                    <a:pt x="908050" y="688975"/>
                  </a:lnTo>
                  <a:lnTo>
                    <a:pt x="701675" y="581025"/>
                  </a:lnTo>
                  <a:lnTo>
                    <a:pt x="479425" y="450850"/>
                  </a:lnTo>
                  <a:lnTo>
                    <a:pt x="355600" y="361950"/>
                  </a:lnTo>
                  <a:lnTo>
                    <a:pt x="187325" y="228600"/>
                  </a:lnTo>
                  <a:lnTo>
                    <a:pt x="66675" y="117475"/>
                  </a:lnTo>
                  <a:lnTo>
                    <a:pt x="19050" y="73025"/>
                  </a:lnTo>
                  <a:lnTo>
                    <a:pt x="6350" y="53975"/>
                  </a:lnTo>
                  <a:lnTo>
                    <a:pt x="0" y="34925"/>
                  </a:lnTo>
                  <a:lnTo>
                    <a:pt x="3175" y="12700"/>
                  </a:lnTo>
                  <a:lnTo>
                    <a:pt x="15875" y="6350"/>
                  </a:lnTo>
                  <a:lnTo>
                    <a:pt x="25400" y="0"/>
                  </a:lnTo>
                  <a:lnTo>
                    <a:pt x="60325" y="6350"/>
                  </a:lnTo>
                  <a:lnTo>
                    <a:pt x="257175" y="146050"/>
                  </a:lnTo>
                  <a:lnTo>
                    <a:pt x="530225" y="301625"/>
                  </a:lnTo>
                  <a:lnTo>
                    <a:pt x="841375" y="444500"/>
                  </a:lnTo>
                  <a:lnTo>
                    <a:pt x="1069975" y="527050"/>
                  </a:lnTo>
                  <a:lnTo>
                    <a:pt x="1292225" y="584200"/>
                  </a:lnTo>
                  <a:lnTo>
                    <a:pt x="1485900" y="625475"/>
                  </a:lnTo>
                  <a:lnTo>
                    <a:pt x="1724025" y="660400"/>
                  </a:lnTo>
                  <a:lnTo>
                    <a:pt x="2000250" y="688975"/>
                  </a:lnTo>
                  <a:lnTo>
                    <a:pt x="2533650" y="7080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675;p53">
              <a:extLst>
                <a:ext uri="{FF2B5EF4-FFF2-40B4-BE49-F238E27FC236}">
                  <a16:creationId xmlns:a16="http://schemas.microsoft.com/office/drawing/2014/main" id="{19A32341-D897-0A44-958A-6AA1A83BAE48}"/>
                </a:ext>
              </a:extLst>
            </p:cNvPr>
            <p:cNvSpPr/>
            <p:nvPr/>
          </p:nvSpPr>
          <p:spPr>
            <a:xfrm>
              <a:off x="5595938" y="3475038"/>
              <a:ext cx="2006600" cy="2311400"/>
            </a:xfrm>
            <a:custGeom>
              <a:avLst/>
              <a:gdLst/>
              <a:ahLst/>
              <a:cxnLst/>
              <a:rect l="l" t="t" r="r" b="b"/>
              <a:pathLst>
                <a:path w="2006770" h="2310548" extrusionOk="0">
                  <a:moveTo>
                    <a:pt x="398899" y="736430"/>
                  </a:moveTo>
                  <a:lnTo>
                    <a:pt x="254681" y="463337"/>
                  </a:lnTo>
                  <a:lnTo>
                    <a:pt x="187175" y="337530"/>
                  </a:lnTo>
                  <a:lnTo>
                    <a:pt x="119669" y="230134"/>
                  </a:lnTo>
                  <a:lnTo>
                    <a:pt x="0" y="88985"/>
                  </a:lnTo>
                  <a:lnTo>
                    <a:pt x="125806" y="0"/>
                  </a:lnTo>
                  <a:lnTo>
                    <a:pt x="202518" y="107396"/>
                  </a:lnTo>
                  <a:lnTo>
                    <a:pt x="349804" y="328325"/>
                  </a:lnTo>
                  <a:lnTo>
                    <a:pt x="570732" y="668924"/>
                  </a:lnTo>
                  <a:lnTo>
                    <a:pt x="745635" y="917469"/>
                  </a:lnTo>
                  <a:lnTo>
                    <a:pt x="969632" y="1233520"/>
                  </a:lnTo>
                  <a:lnTo>
                    <a:pt x="1162945" y="1478996"/>
                  </a:lnTo>
                  <a:lnTo>
                    <a:pt x="1301025" y="1635488"/>
                  </a:lnTo>
                  <a:lnTo>
                    <a:pt x="1460585" y="1804253"/>
                  </a:lnTo>
                  <a:lnTo>
                    <a:pt x="1614008" y="1948470"/>
                  </a:lnTo>
                  <a:lnTo>
                    <a:pt x="1758225" y="2068140"/>
                  </a:lnTo>
                  <a:lnTo>
                    <a:pt x="1945401" y="2200083"/>
                  </a:lnTo>
                  <a:lnTo>
                    <a:pt x="1979154" y="2221563"/>
                  </a:lnTo>
                  <a:lnTo>
                    <a:pt x="2000633" y="2243042"/>
                  </a:lnTo>
                  <a:lnTo>
                    <a:pt x="2006770" y="2255316"/>
                  </a:lnTo>
                  <a:lnTo>
                    <a:pt x="1997565" y="2273726"/>
                  </a:lnTo>
                  <a:lnTo>
                    <a:pt x="1963812" y="2295206"/>
                  </a:lnTo>
                  <a:lnTo>
                    <a:pt x="1834937" y="2310548"/>
                  </a:lnTo>
                  <a:lnTo>
                    <a:pt x="1660035" y="2301343"/>
                  </a:lnTo>
                  <a:lnTo>
                    <a:pt x="1528091" y="2286000"/>
                  </a:lnTo>
                  <a:lnTo>
                    <a:pt x="1285683" y="2215426"/>
                  </a:lnTo>
                  <a:lnTo>
                    <a:pt x="1245793" y="2190878"/>
                  </a:lnTo>
                  <a:lnTo>
                    <a:pt x="1000316" y="1807321"/>
                  </a:lnTo>
                  <a:lnTo>
                    <a:pt x="653581" y="1187493"/>
                  </a:lnTo>
                  <a:lnTo>
                    <a:pt x="398899" y="73643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4" name="Google Shape;680;p54">
            <a:extLst>
              <a:ext uri="{FF2B5EF4-FFF2-40B4-BE49-F238E27FC236}">
                <a16:creationId xmlns:a16="http://schemas.microsoft.com/office/drawing/2014/main" id="{C4E0ABAD-09DE-2345-8D90-18B1550EC75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6460" y="1689269"/>
            <a:ext cx="5076825" cy="427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0" name="Google Shape;680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8492" y="1665207"/>
            <a:ext cx="5076825" cy="427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95"/>
          <p:cNvSpPr txBox="1"/>
          <p:nvPr/>
        </p:nvSpPr>
        <p:spPr>
          <a:xfrm>
            <a:off x="4569732" y="6669360"/>
            <a:ext cx="389574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和</a:t>
            </a:r>
            <a:endParaRPr/>
          </a:p>
        </p:txBody>
      </p:sp>
      <p:sp>
        <p:nvSpPr>
          <p:cNvPr id="1111" name="Google Shape;1111;p95"/>
          <p:cNvSpPr/>
          <p:nvPr/>
        </p:nvSpPr>
        <p:spPr>
          <a:xfrm>
            <a:off x="3024188" y="1614488"/>
            <a:ext cx="1857375" cy="901700"/>
          </a:xfrm>
          <a:custGeom>
            <a:avLst/>
            <a:gdLst/>
            <a:ahLst/>
            <a:cxnLst/>
            <a:rect l="l" t="t" r="r" b="b"/>
            <a:pathLst>
              <a:path w="1857375" h="902493" extrusionOk="0">
                <a:moveTo>
                  <a:pt x="1007268" y="457200"/>
                </a:moveTo>
                <a:lnTo>
                  <a:pt x="704850" y="585787"/>
                </a:lnTo>
                <a:lnTo>
                  <a:pt x="442912" y="685800"/>
                </a:lnTo>
                <a:lnTo>
                  <a:pt x="169068" y="781050"/>
                </a:lnTo>
                <a:lnTo>
                  <a:pt x="35718" y="826293"/>
                </a:lnTo>
                <a:lnTo>
                  <a:pt x="14287" y="838200"/>
                </a:lnTo>
                <a:lnTo>
                  <a:pt x="0" y="859631"/>
                </a:lnTo>
                <a:lnTo>
                  <a:pt x="2381" y="878681"/>
                </a:lnTo>
                <a:lnTo>
                  <a:pt x="7143" y="888206"/>
                </a:lnTo>
                <a:lnTo>
                  <a:pt x="19050" y="897731"/>
                </a:lnTo>
                <a:lnTo>
                  <a:pt x="42862" y="902493"/>
                </a:lnTo>
                <a:lnTo>
                  <a:pt x="116681" y="890587"/>
                </a:lnTo>
                <a:lnTo>
                  <a:pt x="342900" y="842962"/>
                </a:lnTo>
                <a:lnTo>
                  <a:pt x="561975" y="792956"/>
                </a:lnTo>
                <a:lnTo>
                  <a:pt x="831056" y="723900"/>
                </a:lnTo>
                <a:lnTo>
                  <a:pt x="938212" y="690562"/>
                </a:lnTo>
                <a:lnTo>
                  <a:pt x="1197768" y="602456"/>
                </a:lnTo>
                <a:lnTo>
                  <a:pt x="1471612" y="507206"/>
                </a:lnTo>
                <a:lnTo>
                  <a:pt x="1616868" y="464343"/>
                </a:lnTo>
                <a:lnTo>
                  <a:pt x="1681162" y="447675"/>
                </a:lnTo>
                <a:lnTo>
                  <a:pt x="1726406" y="440531"/>
                </a:lnTo>
                <a:lnTo>
                  <a:pt x="1776412" y="421481"/>
                </a:lnTo>
                <a:lnTo>
                  <a:pt x="1812131" y="407193"/>
                </a:lnTo>
                <a:lnTo>
                  <a:pt x="1840706" y="385762"/>
                </a:lnTo>
                <a:lnTo>
                  <a:pt x="1852612" y="369093"/>
                </a:lnTo>
                <a:lnTo>
                  <a:pt x="1857375" y="345281"/>
                </a:lnTo>
                <a:lnTo>
                  <a:pt x="1852612" y="309562"/>
                </a:lnTo>
                <a:lnTo>
                  <a:pt x="1833562" y="269081"/>
                </a:lnTo>
                <a:lnTo>
                  <a:pt x="1802606" y="233362"/>
                </a:lnTo>
                <a:lnTo>
                  <a:pt x="1726406" y="166687"/>
                </a:lnTo>
                <a:lnTo>
                  <a:pt x="1607343" y="95250"/>
                </a:lnTo>
                <a:lnTo>
                  <a:pt x="1500187" y="33337"/>
                </a:lnTo>
                <a:lnTo>
                  <a:pt x="1457325" y="9525"/>
                </a:lnTo>
                <a:lnTo>
                  <a:pt x="1431131" y="0"/>
                </a:lnTo>
                <a:lnTo>
                  <a:pt x="1414462" y="0"/>
                </a:lnTo>
                <a:lnTo>
                  <a:pt x="1393031" y="9525"/>
                </a:lnTo>
                <a:lnTo>
                  <a:pt x="1388268" y="28575"/>
                </a:lnTo>
                <a:lnTo>
                  <a:pt x="1390650" y="50006"/>
                </a:lnTo>
                <a:lnTo>
                  <a:pt x="1400175" y="64293"/>
                </a:lnTo>
                <a:lnTo>
                  <a:pt x="1412081" y="95250"/>
                </a:lnTo>
                <a:lnTo>
                  <a:pt x="1414462" y="116681"/>
                </a:lnTo>
                <a:lnTo>
                  <a:pt x="1414462" y="147637"/>
                </a:lnTo>
                <a:lnTo>
                  <a:pt x="1412081" y="176212"/>
                </a:lnTo>
                <a:lnTo>
                  <a:pt x="1397793" y="207168"/>
                </a:lnTo>
                <a:lnTo>
                  <a:pt x="1371600" y="247650"/>
                </a:lnTo>
                <a:lnTo>
                  <a:pt x="1345406" y="271462"/>
                </a:lnTo>
                <a:lnTo>
                  <a:pt x="1302543" y="295275"/>
                </a:lnTo>
                <a:lnTo>
                  <a:pt x="1212056" y="357187"/>
                </a:lnTo>
                <a:lnTo>
                  <a:pt x="1078706" y="423862"/>
                </a:lnTo>
                <a:lnTo>
                  <a:pt x="1007268" y="4572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95"/>
          <p:cNvSpPr/>
          <p:nvPr/>
        </p:nvSpPr>
        <p:spPr>
          <a:xfrm>
            <a:off x="2638425" y="2874963"/>
            <a:ext cx="2457450" cy="685800"/>
          </a:xfrm>
          <a:custGeom>
            <a:avLst/>
            <a:gdLst/>
            <a:ahLst/>
            <a:cxnLst/>
            <a:rect l="l" t="t" r="r" b="b"/>
            <a:pathLst>
              <a:path w="2457450" h="685800" extrusionOk="0">
                <a:moveTo>
                  <a:pt x="1164431" y="264319"/>
                </a:moveTo>
                <a:lnTo>
                  <a:pt x="828675" y="352425"/>
                </a:lnTo>
                <a:lnTo>
                  <a:pt x="573881" y="411956"/>
                </a:lnTo>
                <a:lnTo>
                  <a:pt x="404813" y="450056"/>
                </a:lnTo>
                <a:lnTo>
                  <a:pt x="340519" y="461962"/>
                </a:lnTo>
                <a:lnTo>
                  <a:pt x="314325" y="464344"/>
                </a:lnTo>
                <a:lnTo>
                  <a:pt x="266700" y="461962"/>
                </a:lnTo>
                <a:lnTo>
                  <a:pt x="185738" y="450056"/>
                </a:lnTo>
                <a:lnTo>
                  <a:pt x="121444" y="431006"/>
                </a:lnTo>
                <a:lnTo>
                  <a:pt x="66675" y="404812"/>
                </a:lnTo>
                <a:lnTo>
                  <a:pt x="45244" y="397669"/>
                </a:lnTo>
                <a:lnTo>
                  <a:pt x="23813" y="395287"/>
                </a:lnTo>
                <a:lnTo>
                  <a:pt x="7144" y="397669"/>
                </a:lnTo>
                <a:lnTo>
                  <a:pt x="0" y="411956"/>
                </a:lnTo>
                <a:lnTo>
                  <a:pt x="0" y="428625"/>
                </a:lnTo>
                <a:lnTo>
                  <a:pt x="9525" y="445294"/>
                </a:lnTo>
                <a:lnTo>
                  <a:pt x="54769" y="488156"/>
                </a:lnTo>
                <a:lnTo>
                  <a:pt x="164306" y="573881"/>
                </a:lnTo>
                <a:lnTo>
                  <a:pt x="257175" y="635794"/>
                </a:lnTo>
                <a:lnTo>
                  <a:pt x="304800" y="661987"/>
                </a:lnTo>
                <a:lnTo>
                  <a:pt x="338138" y="676275"/>
                </a:lnTo>
                <a:lnTo>
                  <a:pt x="364331" y="681037"/>
                </a:lnTo>
                <a:lnTo>
                  <a:pt x="397669" y="685800"/>
                </a:lnTo>
                <a:lnTo>
                  <a:pt x="442913" y="685800"/>
                </a:lnTo>
                <a:lnTo>
                  <a:pt x="483394" y="678656"/>
                </a:lnTo>
                <a:lnTo>
                  <a:pt x="535781" y="661987"/>
                </a:lnTo>
                <a:lnTo>
                  <a:pt x="747713" y="581025"/>
                </a:lnTo>
                <a:lnTo>
                  <a:pt x="1026319" y="481012"/>
                </a:lnTo>
                <a:lnTo>
                  <a:pt x="1302544" y="390525"/>
                </a:lnTo>
                <a:lnTo>
                  <a:pt x="1576388" y="335756"/>
                </a:lnTo>
                <a:lnTo>
                  <a:pt x="1840706" y="295275"/>
                </a:lnTo>
                <a:lnTo>
                  <a:pt x="2145506" y="259556"/>
                </a:lnTo>
                <a:lnTo>
                  <a:pt x="2362200" y="245269"/>
                </a:lnTo>
                <a:lnTo>
                  <a:pt x="2390775" y="240506"/>
                </a:lnTo>
                <a:lnTo>
                  <a:pt x="2424113" y="216694"/>
                </a:lnTo>
                <a:lnTo>
                  <a:pt x="2443163" y="200025"/>
                </a:lnTo>
                <a:lnTo>
                  <a:pt x="2455069" y="180975"/>
                </a:lnTo>
                <a:lnTo>
                  <a:pt x="2457450" y="159544"/>
                </a:lnTo>
                <a:lnTo>
                  <a:pt x="2450306" y="147637"/>
                </a:lnTo>
                <a:lnTo>
                  <a:pt x="2440781" y="130969"/>
                </a:lnTo>
                <a:lnTo>
                  <a:pt x="2402681" y="100012"/>
                </a:lnTo>
                <a:lnTo>
                  <a:pt x="2338388" y="57150"/>
                </a:lnTo>
                <a:lnTo>
                  <a:pt x="2247900" y="21431"/>
                </a:lnTo>
                <a:lnTo>
                  <a:pt x="2162175" y="0"/>
                </a:lnTo>
                <a:lnTo>
                  <a:pt x="2140744" y="0"/>
                </a:lnTo>
                <a:lnTo>
                  <a:pt x="2112169" y="4762"/>
                </a:lnTo>
                <a:lnTo>
                  <a:pt x="1900238" y="64294"/>
                </a:lnTo>
                <a:lnTo>
                  <a:pt x="1638300" y="123825"/>
                </a:lnTo>
                <a:lnTo>
                  <a:pt x="1562100" y="140494"/>
                </a:lnTo>
                <a:lnTo>
                  <a:pt x="1395413" y="200025"/>
                </a:lnTo>
                <a:lnTo>
                  <a:pt x="1164431" y="2643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95"/>
          <p:cNvSpPr/>
          <p:nvPr/>
        </p:nvSpPr>
        <p:spPr>
          <a:xfrm>
            <a:off x="5162550" y="3186113"/>
            <a:ext cx="452438" cy="1831975"/>
          </a:xfrm>
          <a:custGeom>
            <a:avLst/>
            <a:gdLst/>
            <a:ahLst/>
            <a:cxnLst/>
            <a:rect l="l" t="t" r="r" b="b"/>
            <a:pathLst>
              <a:path w="452438" h="1831181" extrusionOk="0">
                <a:moveTo>
                  <a:pt x="176213" y="759618"/>
                </a:moveTo>
                <a:lnTo>
                  <a:pt x="159544" y="554831"/>
                </a:lnTo>
                <a:lnTo>
                  <a:pt x="150019" y="438150"/>
                </a:lnTo>
                <a:lnTo>
                  <a:pt x="138113" y="371475"/>
                </a:lnTo>
                <a:lnTo>
                  <a:pt x="97631" y="238125"/>
                </a:lnTo>
                <a:lnTo>
                  <a:pt x="28575" y="80962"/>
                </a:lnTo>
                <a:lnTo>
                  <a:pt x="2381" y="28575"/>
                </a:lnTo>
                <a:lnTo>
                  <a:pt x="0" y="11906"/>
                </a:lnTo>
                <a:lnTo>
                  <a:pt x="9525" y="0"/>
                </a:lnTo>
                <a:lnTo>
                  <a:pt x="35719" y="2381"/>
                </a:lnTo>
                <a:lnTo>
                  <a:pt x="83344" y="26193"/>
                </a:lnTo>
                <a:lnTo>
                  <a:pt x="185738" y="85725"/>
                </a:lnTo>
                <a:lnTo>
                  <a:pt x="280988" y="142875"/>
                </a:lnTo>
                <a:lnTo>
                  <a:pt x="314325" y="169068"/>
                </a:lnTo>
                <a:lnTo>
                  <a:pt x="338138" y="257175"/>
                </a:lnTo>
                <a:lnTo>
                  <a:pt x="364331" y="488156"/>
                </a:lnTo>
                <a:lnTo>
                  <a:pt x="407194" y="983456"/>
                </a:lnTo>
                <a:lnTo>
                  <a:pt x="431006" y="1500187"/>
                </a:lnTo>
                <a:lnTo>
                  <a:pt x="431006" y="1540668"/>
                </a:lnTo>
                <a:lnTo>
                  <a:pt x="450056" y="1647825"/>
                </a:lnTo>
                <a:lnTo>
                  <a:pt x="452438" y="1693068"/>
                </a:lnTo>
                <a:lnTo>
                  <a:pt x="447675" y="1738312"/>
                </a:lnTo>
                <a:lnTo>
                  <a:pt x="431006" y="1790700"/>
                </a:lnTo>
                <a:lnTo>
                  <a:pt x="411956" y="1812131"/>
                </a:lnTo>
                <a:lnTo>
                  <a:pt x="388144" y="1828800"/>
                </a:lnTo>
                <a:lnTo>
                  <a:pt x="359569" y="1831181"/>
                </a:lnTo>
                <a:lnTo>
                  <a:pt x="321469" y="1816893"/>
                </a:lnTo>
                <a:lnTo>
                  <a:pt x="278606" y="1790700"/>
                </a:lnTo>
                <a:lnTo>
                  <a:pt x="247650" y="1757362"/>
                </a:lnTo>
                <a:lnTo>
                  <a:pt x="216694" y="1693068"/>
                </a:lnTo>
                <a:lnTo>
                  <a:pt x="197644" y="1631156"/>
                </a:lnTo>
                <a:lnTo>
                  <a:pt x="188119" y="1569243"/>
                </a:lnTo>
                <a:cubicBezTo>
                  <a:pt x="187325" y="1540668"/>
                  <a:pt x="186532" y="1512093"/>
                  <a:pt x="185738" y="1483518"/>
                </a:cubicBezTo>
                <a:lnTo>
                  <a:pt x="192881" y="1162050"/>
                </a:lnTo>
                <a:lnTo>
                  <a:pt x="176213" y="75961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95"/>
          <p:cNvSpPr/>
          <p:nvPr/>
        </p:nvSpPr>
        <p:spPr>
          <a:xfrm>
            <a:off x="3886200" y="2233613"/>
            <a:ext cx="390525" cy="3667125"/>
          </a:xfrm>
          <a:custGeom>
            <a:avLst/>
            <a:gdLst/>
            <a:ahLst/>
            <a:cxnLst/>
            <a:rect l="l" t="t" r="r" b="b"/>
            <a:pathLst>
              <a:path w="390525" h="3667125" extrusionOk="0">
                <a:moveTo>
                  <a:pt x="142875" y="619125"/>
                </a:moveTo>
                <a:lnTo>
                  <a:pt x="142875" y="342900"/>
                </a:lnTo>
                <a:lnTo>
                  <a:pt x="142875" y="252412"/>
                </a:lnTo>
                <a:lnTo>
                  <a:pt x="133350" y="200025"/>
                </a:lnTo>
                <a:lnTo>
                  <a:pt x="109538" y="142875"/>
                </a:lnTo>
                <a:lnTo>
                  <a:pt x="76200" y="95250"/>
                </a:lnTo>
                <a:lnTo>
                  <a:pt x="0" y="28575"/>
                </a:lnTo>
                <a:lnTo>
                  <a:pt x="242888" y="0"/>
                </a:lnTo>
                <a:lnTo>
                  <a:pt x="300038" y="66675"/>
                </a:lnTo>
                <a:lnTo>
                  <a:pt x="347663" y="128587"/>
                </a:lnTo>
                <a:lnTo>
                  <a:pt x="371475" y="176212"/>
                </a:lnTo>
                <a:lnTo>
                  <a:pt x="385763" y="219075"/>
                </a:lnTo>
                <a:lnTo>
                  <a:pt x="390525" y="280987"/>
                </a:lnTo>
                <a:lnTo>
                  <a:pt x="361950" y="619125"/>
                </a:lnTo>
                <a:lnTo>
                  <a:pt x="342900" y="819150"/>
                </a:lnTo>
                <a:cubicBezTo>
                  <a:pt x="344488" y="1033462"/>
                  <a:pt x="346075" y="1247775"/>
                  <a:pt x="347663" y="1462087"/>
                </a:cubicBezTo>
                <a:lnTo>
                  <a:pt x="347663" y="1957387"/>
                </a:lnTo>
                <a:cubicBezTo>
                  <a:pt x="346075" y="2133600"/>
                  <a:pt x="344488" y="2309812"/>
                  <a:pt x="342900" y="2486025"/>
                </a:cubicBezTo>
                <a:cubicBezTo>
                  <a:pt x="344488" y="2605087"/>
                  <a:pt x="346075" y="2724150"/>
                  <a:pt x="347663" y="2843212"/>
                </a:cubicBezTo>
                <a:lnTo>
                  <a:pt x="347663" y="2981325"/>
                </a:lnTo>
                <a:lnTo>
                  <a:pt x="357188" y="3186112"/>
                </a:lnTo>
                <a:lnTo>
                  <a:pt x="366713" y="3276600"/>
                </a:lnTo>
                <a:lnTo>
                  <a:pt x="361950" y="3314700"/>
                </a:lnTo>
                <a:lnTo>
                  <a:pt x="333375" y="3505200"/>
                </a:lnTo>
                <a:lnTo>
                  <a:pt x="319088" y="3567112"/>
                </a:lnTo>
                <a:lnTo>
                  <a:pt x="295275" y="3605212"/>
                </a:lnTo>
                <a:lnTo>
                  <a:pt x="266700" y="3648075"/>
                </a:lnTo>
                <a:lnTo>
                  <a:pt x="242888" y="3662362"/>
                </a:lnTo>
                <a:lnTo>
                  <a:pt x="223838" y="3667125"/>
                </a:lnTo>
                <a:lnTo>
                  <a:pt x="195263" y="3652837"/>
                </a:lnTo>
                <a:lnTo>
                  <a:pt x="166688" y="3619500"/>
                </a:lnTo>
                <a:lnTo>
                  <a:pt x="138113" y="3557587"/>
                </a:lnTo>
                <a:lnTo>
                  <a:pt x="109538" y="3462337"/>
                </a:lnTo>
                <a:lnTo>
                  <a:pt x="80963" y="3324225"/>
                </a:lnTo>
                <a:lnTo>
                  <a:pt x="76200" y="3214687"/>
                </a:lnTo>
                <a:lnTo>
                  <a:pt x="76200" y="3038475"/>
                </a:lnTo>
                <a:lnTo>
                  <a:pt x="95250" y="2805112"/>
                </a:lnTo>
                <a:lnTo>
                  <a:pt x="114300" y="2376487"/>
                </a:lnTo>
                <a:lnTo>
                  <a:pt x="138113" y="1719262"/>
                </a:lnTo>
                <a:cubicBezTo>
                  <a:pt x="139700" y="1636712"/>
                  <a:pt x="141288" y="1554162"/>
                  <a:pt x="142875" y="1471612"/>
                </a:cubicBezTo>
                <a:lnTo>
                  <a:pt x="142875" y="809625"/>
                </a:lnTo>
                <a:lnTo>
                  <a:pt x="142875" y="6191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95"/>
          <p:cNvSpPr/>
          <p:nvPr/>
        </p:nvSpPr>
        <p:spPr>
          <a:xfrm>
            <a:off x="2724150" y="3213100"/>
            <a:ext cx="1333500" cy="1993900"/>
          </a:xfrm>
          <a:custGeom>
            <a:avLst/>
            <a:gdLst/>
            <a:ahLst/>
            <a:cxnLst/>
            <a:rect l="l" t="t" r="r" b="b"/>
            <a:pathLst>
              <a:path w="1333500" h="1993900" extrusionOk="0">
                <a:moveTo>
                  <a:pt x="920750" y="669925"/>
                </a:moveTo>
                <a:lnTo>
                  <a:pt x="1012825" y="495300"/>
                </a:lnTo>
                <a:lnTo>
                  <a:pt x="1139825" y="222250"/>
                </a:lnTo>
                <a:lnTo>
                  <a:pt x="1212850" y="12700"/>
                </a:lnTo>
                <a:lnTo>
                  <a:pt x="1333500" y="0"/>
                </a:lnTo>
                <a:lnTo>
                  <a:pt x="1317625" y="492125"/>
                </a:lnTo>
                <a:lnTo>
                  <a:pt x="1149350" y="742950"/>
                </a:lnTo>
                <a:lnTo>
                  <a:pt x="898525" y="1089025"/>
                </a:lnTo>
                <a:lnTo>
                  <a:pt x="657225" y="1400175"/>
                </a:lnTo>
                <a:lnTo>
                  <a:pt x="406400" y="1666875"/>
                </a:lnTo>
                <a:lnTo>
                  <a:pt x="114300" y="1936750"/>
                </a:lnTo>
                <a:lnTo>
                  <a:pt x="60325" y="1981200"/>
                </a:lnTo>
                <a:lnTo>
                  <a:pt x="34925" y="1990725"/>
                </a:lnTo>
                <a:lnTo>
                  <a:pt x="12700" y="1993900"/>
                </a:lnTo>
                <a:lnTo>
                  <a:pt x="0" y="1987550"/>
                </a:lnTo>
                <a:lnTo>
                  <a:pt x="0" y="1968500"/>
                </a:lnTo>
                <a:lnTo>
                  <a:pt x="19050" y="1920875"/>
                </a:lnTo>
                <a:lnTo>
                  <a:pt x="149225" y="1768475"/>
                </a:lnTo>
                <a:lnTo>
                  <a:pt x="327025" y="1555750"/>
                </a:lnTo>
                <a:lnTo>
                  <a:pt x="469900" y="1368425"/>
                </a:lnTo>
                <a:lnTo>
                  <a:pt x="609600" y="1174750"/>
                </a:lnTo>
                <a:lnTo>
                  <a:pt x="787400" y="892175"/>
                </a:lnTo>
                <a:lnTo>
                  <a:pt x="920750" y="6699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95"/>
          <p:cNvSpPr/>
          <p:nvPr/>
        </p:nvSpPr>
        <p:spPr>
          <a:xfrm>
            <a:off x="4102100" y="3657600"/>
            <a:ext cx="869950" cy="622300"/>
          </a:xfrm>
          <a:custGeom>
            <a:avLst/>
            <a:gdLst/>
            <a:ahLst/>
            <a:cxnLst/>
            <a:rect l="l" t="t" r="r" b="b"/>
            <a:pathLst>
              <a:path w="869950" h="622300" extrusionOk="0">
                <a:moveTo>
                  <a:pt x="441325" y="73025"/>
                </a:moveTo>
                <a:lnTo>
                  <a:pt x="361950" y="50800"/>
                </a:lnTo>
                <a:lnTo>
                  <a:pt x="273050" y="28575"/>
                </a:lnTo>
                <a:lnTo>
                  <a:pt x="203200" y="12700"/>
                </a:lnTo>
                <a:lnTo>
                  <a:pt x="149225" y="3175"/>
                </a:lnTo>
                <a:lnTo>
                  <a:pt x="114300" y="0"/>
                </a:lnTo>
                <a:lnTo>
                  <a:pt x="0" y="0"/>
                </a:lnTo>
                <a:lnTo>
                  <a:pt x="117475" y="101600"/>
                </a:lnTo>
                <a:lnTo>
                  <a:pt x="200025" y="146050"/>
                </a:lnTo>
                <a:lnTo>
                  <a:pt x="330200" y="231775"/>
                </a:lnTo>
                <a:lnTo>
                  <a:pt x="447675" y="320675"/>
                </a:lnTo>
                <a:lnTo>
                  <a:pt x="552450" y="409575"/>
                </a:lnTo>
                <a:lnTo>
                  <a:pt x="609600" y="469900"/>
                </a:lnTo>
                <a:lnTo>
                  <a:pt x="657225" y="539750"/>
                </a:lnTo>
                <a:lnTo>
                  <a:pt x="679450" y="574675"/>
                </a:lnTo>
                <a:lnTo>
                  <a:pt x="708025" y="596900"/>
                </a:lnTo>
                <a:lnTo>
                  <a:pt x="742950" y="615950"/>
                </a:lnTo>
                <a:lnTo>
                  <a:pt x="768350" y="622300"/>
                </a:lnTo>
                <a:lnTo>
                  <a:pt x="796925" y="622300"/>
                </a:lnTo>
                <a:lnTo>
                  <a:pt x="831850" y="609600"/>
                </a:lnTo>
                <a:lnTo>
                  <a:pt x="847725" y="596900"/>
                </a:lnTo>
                <a:lnTo>
                  <a:pt x="860425" y="561975"/>
                </a:lnTo>
                <a:lnTo>
                  <a:pt x="869950" y="520700"/>
                </a:lnTo>
                <a:lnTo>
                  <a:pt x="863600" y="466725"/>
                </a:lnTo>
                <a:lnTo>
                  <a:pt x="841375" y="377825"/>
                </a:lnTo>
                <a:lnTo>
                  <a:pt x="822325" y="327025"/>
                </a:lnTo>
                <a:lnTo>
                  <a:pt x="796925" y="276225"/>
                </a:lnTo>
                <a:lnTo>
                  <a:pt x="771525" y="241300"/>
                </a:lnTo>
                <a:lnTo>
                  <a:pt x="730250" y="196850"/>
                </a:lnTo>
                <a:lnTo>
                  <a:pt x="685800" y="161925"/>
                </a:lnTo>
                <a:lnTo>
                  <a:pt x="631825" y="136525"/>
                </a:lnTo>
                <a:lnTo>
                  <a:pt x="590550" y="127000"/>
                </a:lnTo>
                <a:lnTo>
                  <a:pt x="511175" y="98425"/>
                </a:lnTo>
                <a:lnTo>
                  <a:pt x="441325" y="730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95"/>
          <p:cNvSpPr/>
          <p:nvPr/>
        </p:nvSpPr>
        <p:spPr>
          <a:xfrm>
            <a:off x="5275263" y="3057525"/>
            <a:ext cx="1887537" cy="1482725"/>
          </a:xfrm>
          <a:custGeom>
            <a:avLst/>
            <a:gdLst/>
            <a:ahLst/>
            <a:cxnLst/>
            <a:rect l="l" t="t" r="r" b="b"/>
            <a:pathLst>
              <a:path w="1888331" h="1483519" extrusionOk="0">
                <a:moveTo>
                  <a:pt x="983456" y="142875"/>
                </a:moveTo>
                <a:lnTo>
                  <a:pt x="714375" y="200025"/>
                </a:lnTo>
                <a:lnTo>
                  <a:pt x="488156" y="245269"/>
                </a:lnTo>
                <a:lnTo>
                  <a:pt x="295275" y="278606"/>
                </a:lnTo>
                <a:lnTo>
                  <a:pt x="233362" y="285750"/>
                </a:lnTo>
                <a:lnTo>
                  <a:pt x="142875" y="288131"/>
                </a:lnTo>
                <a:lnTo>
                  <a:pt x="0" y="290513"/>
                </a:lnTo>
                <a:lnTo>
                  <a:pt x="221456" y="419100"/>
                </a:lnTo>
                <a:lnTo>
                  <a:pt x="488156" y="371475"/>
                </a:lnTo>
                <a:lnTo>
                  <a:pt x="890587" y="300038"/>
                </a:lnTo>
                <a:lnTo>
                  <a:pt x="1235869" y="245269"/>
                </a:lnTo>
                <a:lnTo>
                  <a:pt x="1345406" y="228600"/>
                </a:lnTo>
                <a:lnTo>
                  <a:pt x="1407319" y="219075"/>
                </a:lnTo>
                <a:lnTo>
                  <a:pt x="1423987" y="221456"/>
                </a:lnTo>
                <a:lnTo>
                  <a:pt x="1443037" y="226219"/>
                </a:lnTo>
                <a:lnTo>
                  <a:pt x="1464469" y="240506"/>
                </a:lnTo>
                <a:lnTo>
                  <a:pt x="1473994" y="252413"/>
                </a:lnTo>
                <a:lnTo>
                  <a:pt x="1483519" y="269081"/>
                </a:lnTo>
                <a:lnTo>
                  <a:pt x="1493044" y="295275"/>
                </a:lnTo>
                <a:lnTo>
                  <a:pt x="1500187" y="323850"/>
                </a:lnTo>
                <a:lnTo>
                  <a:pt x="1500187" y="371475"/>
                </a:lnTo>
                <a:lnTo>
                  <a:pt x="1476375" y="871538"/>
                </a:lnTo>
                <a:lnTo>
                  <a:pt x="1438275" y="1421606"/>
                </a:lnTo>
                <a:cubicBezTo>
                  <a:pt x="1437481" y="1442244"/>
                  <a:pt x="1436688" y="1462881"/>
                  <a:pt x="1435894" y="1483519"/>
                </a:cubicBezTo>
                <a:lnTo>
                  <a:pt x="1635919" y="1466850"/>
                </a:lnTo>
                <a:lnTo>
                  <a:pt x="1671637" y="1202531"/>
                </a:lnTo>
                <a:lnTo>
                  <a:pt x="1738312" y="766763"/>
                </a:lnTo>
                <a:lnTo>
                  <a:pt x="1774031" y="528638"/>
                </a:lnTo>
                <a:lnTo>
                  <a:pt x="1790700" y="442913"/>
                </a:lnTo>
                <a:lnTo>
                  <a:pt x="1807369" y="395288"/>
                </a:lnTo>
                <a:lnTo>
                  <a:pt x="1826419" y="347663"/>
                </a:lnTo>
                <a:lnTo>
                  <a:pt x="1840706" y="328613"/>
                </a:lnTo>
                <a:lnTo>
                  <a:pt x="1864519" y="307181"/>
                </a:lnTo>
                <a:lnTo>
                  <a:pt x="1883569" y="285750"/>
                </a:lnTo>
                <a:lnTo>
                  <a:pt x="1888331" y="266700"/>
                </a:lnTo>
                <a:lnTo>
                  <a:pt x="1888331" y="247650"/>
                </a:lnTo>
                <a:lnTo>
                  <a:pt x="1885950" y="228600"/>
                </a:lnTo>
                <a:lnTo>
                  <a:pt x="1866900" y="200025"/>
                </a:lnTo>
                <a:lnTo>
                  <a:pt x="1831181" y="166688"/>
                </a:lnTo>
                <a:lnTo>
                  <a:pt x="1731169" y="80963"/>
                </a:lnTo>
                <a:lnTo>
                  <a:pt x="1671637" y="42863"/>
                </a:lnTo>
                <a:lnTo>
                  <a:pt x="1609725" y="14288"/>
                </a:lnTo>
                <a:lnTo>
                  <a:pt x="1576387" y="2381"/>
                </a:lnTo>
                <a:lnTo>
                  <a:pt x="1538287" y="0"/>
                </a:lnTo>
                <a:lnTo>
                  <a:pt x="1490662" y="14288"/>
                </a:lnTo>
                <a:lnTo>
                  <a:pt x="1416844" y="47625"/>
                </a:lnTo>
                <a:lnTo>
                  <a:pt x="1381125" y="64294"/>
                </a:lnTo>
                <a:lnTo>
                  <a:pt x="1204912" y="95250"/>
                </a:lnTo>
                <a:lnTo>
                  <a:pt x="983456" y="14287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95"/>
          <p:cNvSpPr/>
          <p:nvPr/>
        </p:nvSpPr>
        <p:spPr>
          <a:xfrm>
            <a:off x="5410200" y="4495800"/>
            <a:ext cx="1668463" cy="344488"/>
          </a:xfrm>
          <a:custGeom>
            <a:avLst/>
            <a:gdLst/>
            <a:ahLst/>
            <a:cxnLst/>
            <a:rect l="l" t="t" r="r" b="b"/>
            <a:pathLst>
              <a:path w="1669256" h="345281" extrusionOk="0">
                <a:moveTo>
                  <a:pt x="490538" y="133350"/>
                </a:moveTo>
                <a:lnTo>
                  <a:pt x="259556" y="190500"/>
                </a:lnTo>
                <a:lnTo>
                  <a:pt x="150019" y="211931"/>
                </a:lnTo>
                <a:lnTo>
                  <a:pt x="0" y="247650"/>
                </a:lnTo>
                <a:lnTo>
                  <a:pt x="195263" y="345281"/>
                </a:lnTo>
                <a:lnTo>
                  <a:pt x="361950" y="311944"/>
                </a:lnTo>
                <a:lnTo>
                  <a:pt x="616744" y="273844"/>
                </a:lnTo>
                <a:lnTo>
                  <a:pt x="826294" y="238125"/>
                </a:lnTo>
                <a:lnTo>
                  <a:pt x="990600" y="214313"/>
                </a:lnTo>
                <a:lnTo>
                  <a:pt x="1181100" y="197644"/>
                </a:lnTo>
                <a:lnTo>
                  <a:pt x="1338263" y="192881"/>
                </a:lnTo>
                <a:lnTo>
                  <a:pt x="1512094" y="202406"/>
                </a:lnTo>
                <a:lnTo>
                  <a:pt x="1626394" y="207169"/>
                </a:lnTo>
                <a:lnTo>
                  <a:pt x="1650206" y="195263"/>
                </a:lnTo>
                <a:lnTo>
                  <a:pt x="1662113" y="180975"/>
                </a:lnTo>
                <a:lnTo>
                  <a:pt x="1669256" y="154781"/>
                </a:lnTo>
                <a:lnTo>
                  <a:pt x="1669256" y="133350"/>
                </a:lnTo>
                <a:lnTo>
                  <a:pt x="1659731" y="104775"/>
                </a:lnTo>
                <a:lnTo>
                  <a:pt x="1645444" y="78581"/>
                </a:lnTo>
                <a:lnTo>
                  <a:pt x="1621631" y="52388"/>
                </a:lnTo>
                <a:lnTo>
                  <a:pt x="1581150" y="30956"/>
                </a:lnTo>
                <a:lnTo>
                  <a:pt x="1531144" y="14288"/>
                </a:lnTo>
                <a:lnTo>
                  <a:pt x="1462088" y="0"/>
                </a:lnTo>
                <a:lnTo>
                  <a:pt x="1309688" y="4763"/>
                </a:lnTo>
                <a:lnTo>
                  <a:pt x="1178719" y="19050"/>
                </a:lnTo>
                <a:lnTo>
                  <a:pt x="940594" y="42863"/>
                </a:lnTo>
                <a:lnTo>
                  <a:pt x="685800" y="83344"/>
                </a:lnTo>
                <a:lnTo>
                  <a:pt x="573881" y="107156"/>
                </a:lnTo>
                <a:lnTo>
                  <a:pt x="490538" y="1333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F878A07-6F71-2D4A-B99C-96D39C019937}"/>
              </a:ext>
            </a:extLst>
          </p:cNvPr>
          <p:cNvGrpSpPr/>
          <p:nvPr/>
        </p:nvGrpSpPr>
        <p:grpSpPr>
          <a:xfrm>
            <a:off x="2646443" y="1634539"/>
            <a:ext cx="4524375" cy="4286250"/>
            <a:chOff x="2790825" y="1766888"/>
            <a:chExt cx="4524375" cy="4286250"/>
          </a:xfrm>
        </p:grpSpPr>
        <p:sp>
          <p:nvSpPr>
            <p:cNvPr id="11" name="Google Shape;1111;p95">
              <a:extLst>
                <a:ext uri="{FF2B5EF4-FFF2-40B4-BE49-F238E27FC236}">
                  <a16:creationId xmlns:a16="http://schemas.microsoft.com/office/drawing/2014/main" id="{71500E01-BBCC-094E-B386-2B0E56E8CD67}"/>
                </a:ext>
              </a:extLst>
            </p:cNvPr>
            <p:cNvSpPr/>
            <p:nvPr/>
          </p:nvSpPr>
          <p:spPr>
            <a:xfrm>
              <a:off x="3176588" y="1766888"/>
              <a:ext cx="1857375" cy="901700"/>
            </a:xfrm>
            <a:custGeom>
              <a:avLst/>
              <a:gdLst/>
              <a:ahLst/>
              <a:cxnLst/>
              <a:rect l="l" t="t" r="r" b="b"/>
              <a:pathLst>
                <a:path w="1857375" h="902493" extrusionOk="0">
                  <a:moveTo>
                    <a:pt x="1007268" y="457200"/>
                  </a:moveTo>
                  <a:lnTo>
                    <a:pt x="704850" y="585787"/>
                  </a:lnTo>
                  <a:lnTo>
                    <a:pt x="442912" y="685800"/>
                  </a:lnTo>
                  <a:lnTo>
                    <a:pt x="169068" y="781050"/>
                  </a:lnTo>
                  <a:lnTo>
                    <a:pt x="35718" y="826293"/>
                  </a:lnTo>
                  <a:lnTo>
                    <a:pt x="14287" y="838200"/>
                  </a:lnTo>
                  <a:lnTo>
                    <a:pt x="0" y="859631"/>
                  </a:lnTo>
                  <a:lnTo>
                    <a:pt x="2381" y="878681"/>
                  </a:lnTo>
                  <a:lnTo>
                    <a:pt x="7143" y="888206"/>
                  </a:lnTo>
                  <a:lnTo>
                    <a:pt x="19050" y="897731"/>
                  </a:lnTo>
                  <a:lnTo>
                    <a:pt x="42862" y="902493"/>
                  </a:lnTo>
                  <a:lnTo>
                    <a:pt x="116681" y="890587"/>
                  </a:lnTo>
                  <a:lnTo>
                    <a:pt x="342900" y="842962"/>
                  </a:lnTo>
                  <a:lnTo>
                    <a:pt x="561975" y="792956"/>
                  </a:lnTo>
                  <a:lnTo>
                    <a:pt x="831056" y="723900"/>
                  </a:lnTo>
                  <a:lnTo>
                    <a:pt x="938212" y="690562"/>
                  </a:lnTo>
                  <a:lnTo>
                    <a:pt x="1197768" y="602456"/>
                  </a:lnTo>
                  <a:lnTo>
                    <a:pt x="1471612" y="507206"/>
                  </a:lnTo>
                  <a:lnTo>
                    <a:pt x="1616868" y="464343"/>
                  </a:lnTo>
                  <a:lnTo>
                    <a:pt x="1681162" y="447675"/>
                  </a:lnTo>
                  <a:lnTo>
                    <a:pt x="1726406" y="440531"/>
                  </a:lnTo>
                  <a:lnTo>
                    <a:pt x="1776412" y="421481"/>
                  </a:lnTo>
                  <a:lnTo>
                    <a:pt x="1812131" y="407193"/>
                  </a:lnTo>
                  <a:lnTo>
                    <a:pt x="1840706" y="385762"/>
                  </a:lnTo>
                  <a:lnTo>
                    <a:pt x="1852612" y="369093"/>
                  </a:lnTo>
                  <a:lnTo>
                    <a:pt x="1857375" y="345281"/>
                  </a:lnTo>
                  <a:lnTo>
                    <a:pt x="1852612" y="309562"/>
                  </a:lnTo>
                  <a:lnTo>
                    <a:pt x="1833562" y="269081"/>
                  </a:lnTo>
                  <a:lnTo>
                    <a:pt x="1802606" y="233362"/>
                  </a:lnTo>
                  <a:lnTo>
                    <a:pt x="1726406" y="166687"/>
                  </a:lnTo>
                  <a:lnTo>
                    <a:pt x="1607343" y="95250"/>
                  </a:lnTo>
                  <a:lnTo>
                    <a:pt x="1500187" y="33337"/>
                  </a:lnTo>
                  <a:lnTo>
                    <a:pt x="1457325" y="9525"/>
                  </a:lnTo>
                  <a:lnTo>
                    <a:pt x="1431131" y="0"/>
                  </a:lnTo>
                  <a:lnTo>
                    <a:pt x="1414462" y="0"/>
                  </a:lnTo>
                  <a:lnTo>
                    <a:pt x="1393031" y="9525"/>
                  </a:lnTo>
                  <a:lnTo>
                    <a:pt x="1388268" y="28575"/>
                  </a:lnTo>
                  <a:lnTo>
                    <a:pt x="1390650" y="50006"/>
                  </a:lnTo>
                  <a:lnTo>
                    <a:pt x="1400175" y="64293"/>
                  </a:lnTo>
                  <a:lnTo>
                    <a:pt x="1412081" y="95250"/>
                  </a:lnTo>
                  <a:lnTo>
                    <a:pt x="1414462" y="116681"/>
                  </a:lnTo>
                  <a:lnTo>
                    <a:pt x="1414462" y="147637"/>
                  </a:lnTo>
                  <a:lnTo>
                    <a:pt x="1412081" y="176212"/>
                  </a:lnTo>
                  <a:lnTo>
                    <a:pt x="1397793" y="207168"/>
                  </a:lnTo>
                  <a:lnTo>
                    <a:pt x="1371600" y="247650"/>
                  </a:lnTo>
                  <a:lnTo>
                    <a:pt x="1345406" y="271462"/>
                  </a:lnTo>
                  <a:lnTo>
                    <a:pt x="1302543" y="295275"/>
                  </a:lnTo>
                  <a:lnTo>
                    <a:pt x="1212056" y="357187"/>
                  </a:lnTo>
                  <a:lnTo>
                    <a:pt x="1078706" y="423862"/>
                  </a:lnTo>
                  <a:lnTo>
                    <a:pt x="1007268" y="4572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112;p95">
              <a:extLst>
                <a:ext uri="{FF2B5EF4-FFF2-40B4-BE49-F238E27FC236}">
                  <a16:creationId xmlns:a16="http://schemas.microsoft.com/office/drawing/2014/main" id="{133D6CCB-484E-2E40-AB44-B7A23705DD9F}"/>
                </a:ext>
              </a:extLst>
            </p:cNvPr>
            <p:cNvSpPr/>
            <p:nvPr/>
          </p:nvSpPr>
          <p:spPr>
            <a:xfrm>
              <a:off x="2790825" y="3027363"/>
              <a:ext cx="2457450" cy="685800"/>
            </a:xfrm>
            <a:custGeom>
              <a:avLst/>
              <a:gdLst/>
              <a:ahLst/>
              <a:cxnLst/>
              <a:rect l="l" t="t" r="r" b="b"/>
              <a:pathLst>
                <a:path w="2457450" h="685800" extrusionOk="0">
                  <a:moveTo>
                    <a:pt x="1164431" y="264319"/>
                  </a:moveTo>
                  <a:lnTo>
                    <a:pt x="828675" y="352425"/>
                  </a:lnTo>
                  <a:lnTo>
                    <a:pt x="573881" y="411956"/>
                  </a:lnTo>
                  <a:lnTo>
                    <a:pt x="404813" y="450056"/>
                  </a:lnTo>
                  <a:lnTo>
                    <a:pt x="340519" y="461962"/>
                  </a:lnTo>
                  <a:lnTo>
                    <a:pt x="314325" y="464344"/>
                  </a:lnTo>
                  <a:lnTo>
                    <a:pt x="266700" y="461962"/>
                  </a:lnTo>
                  <a:lnTo>
                    <a:pt x="185738" y="450056"/>
                  </a:lnTo>
                  <a:lnTo>
                    <a:pt x="121444" y="431006"/>
                  </a:lnTo>
                  <a:lnTo>
                    <a:pt x="66675" y="404812"/>
                  </a:lnTo>
                  <a:lnTo>
                    <a:pt x="45244" y="397669"/>
                  </a:lnTo>
                  <a:lnTo>
                    <a:pt x="23813" y="395287"/>
                  </a:lnTo>
                  <a:lnTo>
                    <a:pt x="7144" y="397669"/>
                  </a:lnTo>
                  <a:lnTo>
                    <a:pt x="0" y="411956"/>
                  </a:lnTo>
                  <a:lnTo>
                    <a:pt x="0" y="428625"/>
                  </a:lnTo>
                  <a:lnTo>
                    <a:pt x="9525" y="445294"/>
                  </a:lnTo>
                  <a:lnTo>
                    <a:pt x="54769" y="488156"/>
                  </a:lnTo>
                  <a:lnTo>
                    <a:pt x="164306" y="573881"/>
                  </a:lnTo>
                  <a:lnTo>
                    <a:pt x="257175" y="635794"/>
                  </a:lnTo>
                  <a:lnTo>
                    <a:pt x="304800" y="661987"/>
                  </a:lnTo>
                  <a:lnTo>
                    <a:pt x="338138" y="676275"/>
                  </a:lnTo>
                  <a:lnTo>
                    <a:pt x="364331" y="681037"/>
                  </a:lnTo>
                  <a:lnTo>
                    <a:pt x="397669" y="685800"/>
                  </a:lnTo>
                  <a:lnTo>
                    <a:pt x="442913" y="685800"/>
                  </a:lnTo>
                  <a:lnTo>
                    <a:pt x="483394" y="678656"/>
                  </a:lnTo>
                  <a:lnTo>
                    <a:pt x="535781" y="661987"/>
                  </a:lnTo>
                  <a:lnTo>
                    <a:pt x="747713" y="581025"/>
                  </a:lnTo>
                  <a:lnTo>
                    <a:pt x="1026319" y="481012"/>
                  </a:lnTo>
                  <a:lnTo>
                    <a:pt x="1302544" y="390525"/>
                  </a:lnTo>
                  <a:lnTo>
                    <a:pt x="1576388" y="335756"/>
                  </a:lnTo>
                  <a:lnTo>
                    <a:pt x="1840706" y="295275"/>
                  </a:lnTo>
                  <a:lnTo>
                    <a:pt x="2145506" y="259556"/>
                  </a:lnTo>
                  <a:lnTo>
                    <a:pt x="2362200" y="245269"/>
                  </a:lnTo>
                  <a:lnTo>
                    <a:pt x="2390775" y="240506"/>
                  </a:lnTo>
                  <a:lnTo>
                    <a:pt x="2424113" y="216694"/>
                  </a:lnTo>
                  <a:lnTo>
                    <a:pt x="2443163" y="200025"/>
                  </a:lnTo>
                  <a:lnTo>
                    <a:pt x="2455069" y="180975"/>
                  </a:lnTo>
                  <a:lnTo>
                    <a:pt x="2457450" y="159544"/>
                  </a:lnTo>
                  <a:lnTo>
                    <a:pt x="2450306" y="147637"/>
                  </a:lnTo>
                  <a:lnTo>
                    <a:pt x="2440781" y="130969"/>
                  </a:lnTo>
                  <a:lnTo>
                    <a:pt x="2402681" y="100012"/>
                  </a:lnTo>
                  <a:lnTo>
                    <a:pt x="2338388" y="57150"/>
                  </a:lnTo>
                  <a:lnTo>
                    <a:pt x="2247900" y="21431"/>
                  </a:lnTo>
                  <a:lnTo>
                    <a:pt x="2162175" y="0"/>
                  </a:lnTo>
                  <a:lnTo>
                    <a:pt x="2140744" y="0"/>
                  </a:lnTo>
                  <a:lnTo>
                    <a:pt x="2112169" y="4762"/>
                  </a:lnTo>
                  <a:lnTo>
                    <a:pt x="1900238" y="64294"/>
                  </a:lnTo>
                  <a:lnTo>
                    <a:pt x="1638300" y="123825"/>
                  </a:lnTo>
                  <a:lnTo>
                    <a:pt x="1562100" y="140494"/>
                  </a:lnTo>
                  <a:lnTo>
                    <a:pt x="1395413" y="200025"/>
                  </a:lnTo>
                  <a:lnTo>
                    <a:pt x="1164431" y="2643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113;p95">
              <a:extLst>
                <a:ext uri="{FF2B5EF4-FFF2-40B4-BE49-F238E27FC236}">
                  <a16:creationId xmlns:a16="http://schemas.microsoft.com/office/drawing/2014/main" id="{6D8AD6F0-E2FB-CD45-A188-E1DD5EFC4B72}"/>
                </a:ext>
              </a:extLst>
            </p:cNvPr>
            <p:cNvSpPr/>
            <p:nvPr/>
          </p:nvSpPr>
          <p:spPr>
            <a:xfrm>
              <a:off x="5314950" y="3338513"/>
              <a:ext cx="452438" cy="1831975"/>
            </a:xfrm>
            <a:custGeom>
              <a:avLst/>
              <a:gdLst/>
              <a:ahLst/>
              <a:cxnLst/>
              <a:rect l="l" t="t" r="r" b="b"/>
              <a:pathLst>
                <a:path w="452438" h="1831181" extrusionOk="0">
                  <a:moveTo>
                    <a:pt x="176213" y="759618"/>
                  </a:moveTo>
                  <a:lnTo>
                    <a:pt x="159544" y="554831"/>
                  </a:lnTo>
                  <a:lnTo>
                    <a:pt x="150019" y="438150"/>
                  </a:lnTo>
                  <a:lnTo>
                    <a:pt x="138113" y="371475"/>
                  </a:lnTo>
                  <a:lnTo>
                    <a:pt x="97631" y="238125"/>
                  </a:lnTo>
                  <a:lnTo>
                    <a:pt x="28575" y="80962"/>
                  </a:lnTo>
                  <a:lnTo>
                    <a:pt x="2381" y="28575"/>
                  </a:lnTo>
                  <a:lnTo>
                    <a:pt x="0" y="11906"/>
                  </a:lnTo>
                  <a:lnTo>
                    <a:pt x="9525" y="0"/>
                  </a:lnTo>
                  <a:lnTo>
                    <a:pt x="35719" y="2381"/>
                  </a:lnTo>
                  <a:lnTo>
                    <a:pt x="83344" y="26193"/>
                  </a:lnTo>
                  <a:lnTo>
                    <a:pt x="185738" y="85725"/>
                  </a:lnTo>
                  <a:lnTo>
                    <a:pt x="280988" y="142875"/>
                  </a:lnTo>
                  <a:lnTo>
                    <a:pt x="314325" y="169068"/>
                  </a:lnTo>
                  <a:lnTo>
                    <a:pt x="338138" y="257175"/>
                  </a:lnTo>
                  <a:lnTo>
                    <a:pt x="364331" y="488156"/>
                  </a:lnTo>
                  <a:lnTo>
                    <a:pt x="407194" y="983456"/>
                  </a:lnTo>
                  <a:lnTo>
                    <a:pt x="431006" y="1500187"/>
                  </a:lnTo>
                  <a:lnTo>
                    <a:pt x="431006" y="1540668"/>
                  </a:lnTo>
                  <a:lnTo>
                    <a:pt x="450056" y="1647825"/>
                  </a:lnTo>
                  <a:lnTo>
                    <a:pt x="452438" y="1693068"/>
                  </a:lnTo>
                  <a:lnTo>
                    <a:pt x="447675" y="1738312"/>
                  </a:lnTo>
                  <a:lnTo>
                    <a:pt x="431006" y="1790700"/>
                  </a:lnTo>
                  <a:lnTo>
                    <a:pt x="411956" y="1812131"/>
                  </a:lnTo>
                  <a:lnTo>
                    <a:pt x="388144" y="1828800"/>
                  </a:lnTo>
                  <a:lnTo>
                    <a:pt x="359569" y="1831181"/>
                  </a:lnTo>
                  <a:lnTo>
                    <a:pt x="321469" y="1816893"/>
                  </a:lnTo>
                  <a:lnTo>
                    <a:pt x="278606" y="1790700"/>
                  </a:lnTo>
                  <a:lnTo>
                    <a:pt x="247650" y="1757362"/>
                  </a:lnTo>
                  <a:lnTo>
                    <a:pt x="216694" y="1693068"/>
                  </a:lnTo>
                  <a:lnTo>
                    <a:pt x="197644" y="1631156"/>
                  </a:lnTo>
                  <a:lnTo>
                    <a:pt x="188119" y="1569243"/>
                  </a:lnTo>
                  <a:cubicBezTo>
                    <a:pt x="187325" y="1540668"/>
                    <a:pt x="186532" y="1512093"/>
                    <a:pt x="185738" y="1483518"/>
                  </a:cubicBezTo>
                  <a:lnTo>
                    <a:pt x="192881" y="1162050"/>
                  </a:lnTo>
                  <a:lnTo>
                    <a:pt x="176213" y="75961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114;p95">
              <a:extLst>
                <a:ext uri="{FF2B5EF4-FFF2-40B4-BE49-F238E27FC236}">
                  <a16:creationId xmlns:a16="http://schemas.microsoft.com/office/drawing/2014/main" id="{6D7E7A22-73B0-B342-87F3-8BFAAB52A8CB}"/>
                </a:ext>
              </a:extLst>
            </p:cNvPr>
            <p:cNvSpPr/>
            <p:nvPr/>
          </p:nvSpPr>
          <p:spPr>
            <a:xfrm>
              <a:off x="4038600" y="2386013"/>
              <a:ext cx="390525" cy="3667125"/>
            </a:xfrm>
            <a:custGeom>
              <a:avLst/>
              <a:gdLst/>
              <a:ahLst/>
              <a:cxnLst/>
              <a:rect l="l" t="t" r="r" b="b"/>
              <a:pathLst>
                <a:path w="390525" h="3667125" extrusionOk="0">
                  <a:moveTo>
                    <a:pt x="142875" y="619125"/>
                  </a:moveTo>
                  <a:lnTo>
                    <a:pt x="142875" y="342900"/>
                  </a:lnTo>
                  <a:lnTo>
                    <a:pt x="142875" y="252412"/>
                  </a:lnTo>
                  <a:lnTo>
                    <a:pt x="133350" y="200025"/>
                  </a:lnTo>
                  <a:lnTo>
                    <a:pt x="109538" y="142875"/>
                  </a:lnTo>
                  <a:lnTo>
                    <a:pt x="76200" y="95250"/>
                  </a:lnTo>
                  <a:lnTo>
                    <a:pt x="0" y="28575"/>
                  </a:lnTo>
                  <a:lnTo>
                    <a:pt x="242888" y="0"/>
                  </a:lnTo>
                  <a:lnTo>
                    <a:pt x="300038" y="66675"/>
                  </a:lnTo>
                  <a:lnTo>
                    <a:pt x="347663" y="128587"/>
                  </a:lnTo>
                  <a:lnTo>
                    <a:pt x="371475" y="176212"/>
                  </a:lnTo>
                  <a:lnTo>
                    <a:pt x="385763" y="219075"/>
                  </a:lnTo>
                  <a:lnTo>
                    <a:pt x="390525" y="280987"/>
                  </a:lnTo>
                  <a:lnTo>
                    <a:pt x="361950" y="619125"/>
                  </a:lnTo>
                  <a:lnTo>
                    <a:pt x="342900" y="819150"/>
                  </a:lnTo>
                  <a:cubicBezTo>
                    <a:pt x="344488" y="1033462"/>
                    <a:pt x="346075" y="1247775"/>
                    <a:pt x="347663" y="1462087"/>
                  </a:cubicBezTo>
                  <a:lnTo>
                    <a:pt x="347663" y="1957387"/>
                  </a:lnTo>
                  <a:cubicBezTo>
                    <a:pt x="346075" y="2133600"/>
                    <a:pt x="344488" y="2309812"/>
                    <a:pt x="342900" y="2486025"/>
                  </a:cubicBezTo>
                  <a:cubicBezTo>
                    <a:pt x="344488" y="2605087"/>
                    <a:pt x="346075" y="2724150"/>
                    <a:pt x="347663" y="2843212"/>
                  </a:cubicBezTo>
                  <a:lnTo>
                    <a:pt x="347663" y="2981325"/>
                  </a:lnTo>
                  <a:lnTo>
                    <a:pt x="357188" y="3186112"/>
                  </a:lnTo>
                  <a:lnTo>
                    <a:pt x="366713" y="3276600"/>
                  </a:lnTo>
                  <a:lnTo>
                    <a:pt x="361950" y="3314700"/>
                  </a:lnTo>
                  <a:lnTo>
                    <a:pt x="333375" y="3505200"/>
                  </a:lnTo>
                  <a:lnTo>
                    <a:pt x="319088" y="3567112"/>
                  </a:lnTo>
                  <a:lnTo>
                    <a:pt x="295275" y="3605212"/>
                  </a:lnTo>
                  <a:lnTo>
                    <a:pt x="266700" y="3648075"/>
                  </a:lnTo>
                  <a:lnTo>
                    <a:pt x="242888" y="3662362"/>
                  </a:lnTo>
                  <a:lnTo>
                    <a:pt x="223838" y="3667125"/>
                  </a:lnTo>
                  <a:lnTo>
                    <a:pt x="195263" y="3652837"/>
                  </a:lnTo>
                  <a:lnTo>
                    <a:pt x="166688" y="3619500"/>
                  </a:lnTo>
                  <a:lnTo>
                    <a:pt x="138113" y="3557587"/>
                  </a:lnTo>
                  <a:lnTo>
                    <a:pt x="109538" y="3462337"/>
                  </a:lnTo>
                  <a:lnTo>
                    <a:pt x="80963" y="3324225"/>
                  </a:lnTo>
                  <a:lnTo>
                    <a:pt x="76200" y="3214687"/>
                  </a:lnTo>
                  <a:lnTo>
                    <a:pt x="76200" y="3038475"/>
                  </a:lnTo>
                  <a:lnTo>
                    <a:pt x="95250" y="2805112"/>
                  </a:lnTo>
                  <a:lnTo>
                    <a:pt x="114300" y="2376487"/>
                  </a:lnTo>
                  <a:lnTo>
                    <a:pt x="138113" y="1719262"/>
                  </a:lnTo>
                  <a:cubicBezTo>
                    <a:pt x="139700" y="1636712"/>
                    <a:pt x="141288" y="1554162"/>
                    <a:pt x="142875" y="1471612"/>
                  </a:cubicBezTo>
                  <a:lnTo>
                    <a:pt x="142875" y="809625"/>
                  </a:lnTo>
                  <a:lnTo>
                    <a:pt x="142875" y="6191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115;p95">
              <a:extLst>
                <a:ext uri="{FF2B5EF4-FFF2-40B4-BE49-F238E27FC236}">
                  <a16:creationId xmlns:a16="http://schemas.microsoft.com/office/drawing/2014/main" id="{7C873B86-83E5-5A4E-8B66-EABF1139FEA1}"/>
                </a:ext>
              </a:extLst>
            </p:cNvPr>
            <p:cNvSpPr/>
            <p:nvPr/>
          </p:nvSpPr>
          <p:spPr>
            <a:xfrm>
              <a:off x="2876550" y="3365500"/>
              <a:ext cx="1333500" cy="1993900"/>
            </a:xfrm>
            <a:custGeom>
              <a:avLst/>
              <a:gdLst/>
              <a:ahLst/>
              <a:cxnLst/>
              <a:rect l="l" t="t" r="r" b="b"/>
              <a:pathLst>
                <a:path w="1333500" h="1993900" extrusionOk="0">
                  <a:moveTo>
                    <a:pt x="920750" y="669925"/>
                  </a:moveTo>
                  <a:lnTo>
                    <a:pt x="1012825" y="495300"/>
                  </a:lnTo>
                  <a:lnTo>
                    <a:pt x="1139825" y="222250"/>
                  </a:lnTo>
                  <a:lnTo>
                    <a:pt x="1212850" y="12700"/>
                  </a:lnTo>
                  <a:lnTo>
                    <a:pt x="1333500" y="0"/>
                  </a:lnTo>
                  <a:lnTo>
                    <a:pt x="1317625" y="492125"/>
                  </a:lnTo>
                  <a:lnTo>
                    <a:pt x="1149350" y="742950"/>
                  </a:lnTo>
                  <a:lnTo>
                    <a:pt x="898525" y="1089025"/>
                  </a:lnTo>
                  <a:lnTo>
                    <a:pt x="657225" y="1400175"/>
                  </a:lnTo>
                  <a:lnTo>
                    <a:pt x="406400" y="1666875"/>
                  </a:lnTo>
                  <a:lnTo>
                    <a:pt x="114300" y="1936750"/>
                  </a:lnTo>
                  <a:lnTo>
                    <a:pt x="60325" y="1981200"/>
                  </a:lnTo>
                  <a:lnTo>
                    <a:pt x="34925" y="1990725"/>
                  </a:lnTo>
                  <a:lnTo>
                    <a:pt x="12700" y="1993900"/>
                  </a:lnTo>
                  <a:lnTo>
                    <a:pt x="0" y="1987550"/>
                  </a:lnTo>
                  <a:lnTo>
                    <a:pt x="0" y="1968500"/>
                  </a:lnTo>
                  <a:lnTo>
                    <a:pt x="19050" y="1920875"/>
                  </a:lnTo>
                  <a:lnTo>
                    <a:pt x="149225" y="1768475"/>
                  </a:lnTo>
                  <a:lnTo>
                    <a:pt x="327025" y="1555750"/>
                  </a:lnTo>
                  <a:lnTo>
                    <a:pt x="469900" y="1368425"/>
                  </a:lnTo>
                  <a:lnTo>
                    <a:pt x="609600" y="1174750"/>
                  </a:lnTo>
                  <a:lnTo>
                    <a:pt x="787400" y="892175"/>
                  </a:lnTo>
                  <a:lnTo>
                    <a:pt x="920750" y="6699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116;p95">
              <a:extLst>
                <a:ext uri="{FF2B5EF4-FFF2-40B4-BE49-F238E27FC236}">
                  <a16:creationId xmlns:a16="http://schemas.microsoft.com/office/drawing/2014/main" id="{FFF65C0C-4AE2-8946-B7B7-FC9D2166B317}"/>
                </a:ext>
              </a:extLst>
            </p:cNvPr>
            <p:cNvSpPr/>
            <p:nvPr/>
          </p:nvSpPr>
          <p:spPr>
            <a:xfrm>
              <a:off x="4254500" y="3810000"/>
              <a:ext cx="869950" cy="622300"/>
            </a:xfrm>
            <a:custGeom>
              <a:avLst/>
              <a:gdLst/>
              <a:ahLst/>
              <a:cxnLst/>
              <a:rect l="l" t="t" r="r" b="b"/>
              <a:pathLst>
                <a:path w="869950" h="622300" extrusionOk="0">
                  <a:moveTo>
                    <a:pt x="441325" y="73025"/>
                  </a:moveTo>
                  <a:lnTo>
                    <a:pt x="361950" y="50800"/>
                  </a:lnTo>
                  <a:lnTo>
                    <a:pt x="273050" y="28575"/>
                  </a:lnTo>
                  <a:lnTo>
                    <a:pt x="203200" y="12700"/>
                  </a:lnTo>
                  <a:lnTo>
                    <a:pt x="149225" y="3175"/>
                  </a:lnTo>
                  <a:lnTo>
                    <a:pt x="114300" y="0"/>
                  </a:lnTo>
                  <a:lnTo>
                    <a:pt x="0" y="0"/>
                  </a:lnTo>
                  <a:lnTo>
                    <a:pt x="117475" y="101600"/>
                  </a:lnTo>
                  <a:lnTo>
                    <a:pt x="200025" y="146050"/>
                  </a:lnTo>
                  <a:lnTo>
                    <a:pt x="330200" y="231775"/>
                  </a:lnTo>
                  <a:lnTo>
                    <a:pt x="447675" y="320675"/>
                  </a:lnTo>
                  <a:lnTo>
                    <a:pt x="552450" y="409575"/>
                  </a:lnTo>
                  <a:lnTo>
                    <a:pt x="609600" y="469900"/>
                  </a:lnTo>
                  <a:lnTo>
                    <a:pt x="657225" y="539750"/>
                  </a:lnTo>
                  <a:lnTo>
                    <a:pt x="679450" y="574675"/>
                  </a:lnTo>
                  <a:lnTo>
                    <a:pt x="708025" y="596900"/>
                  </a:lnTo>
                  <a:lnTo>
                    <a:pt x="742950" y="615950"/>
                  </a:lnTo>
                  <a:lnTo>
                    <a:pt x="768350" y="622300"/>
                  </a:lnTo>
                  <a:lnTo>
                    <a:pt x="796925" y="622300"/>
                  </a:lnTo>
                  <a:lnTo>
                    <a:pt x="831850" y="609600"/>
                  </a:lnTo>
                  <a:lnTo>
                    <a:pt x="847725" y="596900"/>
                  </a:lnTo>
                  <a:lnTo>
                    <a:pt x="860425" y="561975"/>
                  </a:lnTo>
                  <a:lnTo>
                    <a:pt x="869950" y="520700"/>
                  </a:lnTo>
                  <a:lnTo>
                    <a:pt x="863600" y="466725"/>
                  </a:lnTo>
                  <a:lnTo>
                    <a:pt x="841375" y="377825"/>
                  </a:lnTo>
                  <a:lnTo>
                    <a:pt x="822325" y="327025"/>
                  </a:lnTo>
                  <a:lnTo>
                    <a:pt x="796925" y="276225"/>
                  </a:lnTo>
                  <a:lnTo>
                    <a:pt x="771525" y="241300"/>
                  </a:lnTo>
                  <a:lnTo>
                    <a:pt x="730250" y="196850"/>
                  </a:lnTo>
                  <a:lnTo>
                    <a:pt x="685800" y="161925"/>
                  </a:lnTo>
                  <a:lnTo>
                    <a:pt x="631825" y="136525"/>
                  </a:lnTo>
                  <a:lnTo>
                    <a:pt x="590550" y="127000"/>
                  </a:lnTo>
                  <a:lnTo>
                    <a:pt x="511175" y="98425"/>
                  </a:lnTo>
                  <a:lnTo>
                    <a:pt x="441325" y="730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117;p95">
              <a:extLst>
                <a:ext uri="{FF2B5EF4-FFF2-40B4-BE49-F238E27FC236}">
                  <a16:creationId xmlns:a16="http://schemas.microsoft.com/office/drawing/2014/main" id="{93A45F08-1302-B64E-A471-17FFAA5D93EB}"/>
                </a:ext>
              </a:extLst>
            </p:cNvPr>
            <p:cNvSpPr/>
            <p:nvPr/>
          </p:nvSpPr>
          <p:spPr>
            <a:xfrm>
              <a:off x="5427663" y="3209925"/>
              <a:ext cx="1887537" cy="1482725"/>
            </a:xfrm>
            <a:custGeom>
              <a:avLst/>
              <a:gdLst/>
              <a:ahLst/>
              <a:cxnLst/>
              <a:rect l="l" t="t" r="r" b="b"/>
              <a:pathLst>
                <a:path w="1888331" h="1483519" extrusionOk="0">
                  <a:moveTo>
                    <a:pt x="983456" y="142875"/>
                  </a:moveTo>
                  <a:lnTo>
                    <a:pt x="714375" y="200025"/>
                  </a:lnTo>
                  <a:lnTo>
                    <a:pt x="488156" y="245269"/>
                  </a:lnTo>
                  <a:lnTo>
                    <a:pt x="295275" y="278606"/>
                  </a:lnTo>
                  <a:lnTo>
                    <a:pt x="233362" y="285750"/>
                  </a:lnTo>
                  <a:lnTo>
                    <a:pt x="142875" y="288131"/>
                  </a:lnTo>
                  <a:lnTo>
                    <a:pt x="0" y="290513"/>
                  </a:lnTo>
                  <a:lnTo>
                    <a:pt x="221456" y="419100"/>
                  </a:lnTo>
                  <a:lnTo>
                    <a:pt x="488156" y="371475"/>
                  </a:lnTo>
                  <a:lnTo>
                    <a:pt x="890587" y="300038"/>
                  </a:lnTo>
                  <a:lnTo>
                    <a:pt x="1235869" y="245269"/>
                  </a:lnTo>
                  <a:lnTo>
                    <a:pt x="1345406" y="228600"/>
                  </a:lnTo>
                  <a:lnTo>
                    <a:pt x="1407319" y="219075"/>
                  </a:lnTo>
                  <a:lnTo>
                    <a:pt x="1423987" y="221456"/>
                  </a:lnTo>
                  <a:lnTo>
                    <a:pt x="1443037" y="226219"/>
                  </a:lnTo>
                  <a:lnTo>
                    <a:pt x="1464469" y="240506"/>
                  </a:lnTo>
                  <a:lnTo>
                    <a:pt x="1473994" y="252413"/>
                  </a:lnTo>
                  <a:lnTo>
                    <a:pt x="1483519" y="269081"/>
                  </a:lnTo>
                  <a:lnTo>
                    <a:pt x="1493044" y="295275"/>
                  </a:lnTo>
                  <a:lnTo>
                    <a:pt x="1500187" y="323850"/>
                  </a:lnTo>
                  <a:lnTo>
                    <a:pt x="1500187" y="371475"/>
                  </a:lnTo>
                  <a:lnTo>
                    <a:pt x="1476375" y="871538"/>
                  </a:lnTo>
                  <a:lnTo>
                    <a:pt x="1438275" y="1421606"/>
                  </a:lnTo>
                  <a:cubicBezTo>
                    <a:pt x="1437481" y="1442244"/>
                    <a:pt x="1436688" y="1462881"/>
                    <a:pt x="1435894" y="1483519"/>
                  </a:cubicBezTo>
                  <a:lnTo>
                    <a:pt x="1635919" y="1466850"/>
                  </a:lnTo>
                  <a:lnTo>
                    <a:pt x="1671637" y="1202531"/>
                  </a:lnTo>
                  <a:lnTo>
                    <a:pt x="1738312" y="766763"/>
                  </a:lnTo>
                  <a:lnTo>
                    <a:pt x="1774031" y="528638"/>
                  </a:lnTo>
                  <a:lnTo>
                    <a:pt x="1790700" y="442913"/>
                  </a:lnTo>
                  <a:lnTo>
                    <a:pt x="1807369" y="395288"/>
                  </a:lnTo>
                  <a:lnTo>
                    <a:pt x="1826419" y="347663"/>
                  </a:lnTo>
                  <a:lnTo>
                    <a:pt x="1840706" y="328613"/>
                  </a:lnTo>
                  <a:lnTo>
                    <a:pt x="1864519" y="307181"/>
                  </a:lnTo>
                  <a:lnTo>
                    <a:pt x="1883569" y="285750"/>
                  </a:lnTo>
                  <a:lnTo>
                    <a:pt x="1888331" y="266700"/>
                  </a:lnTo>
                  <a:lnTo>
                    <a:pt x="1888331" y="247650"/>
                  </a:lnTo>
                  <a:lnTo>
                    <a:pt x="1885950" y="228600"/>
                  </a:lnTo>
                  <a:lnTo>
                    <a:pt x="1866900" y="200025"/>
                  </a:lnTo>
                  <a:lnTo>
                    <a:pt x="1831181" y="166688"/>
                  </a:lnTo>
                  <a:lnTo>
                    <a:pt x="1731169" y="80963"/>
                  </a:lnTo>
                  <a:lnTo>
                    <a:pt x="1671637" y="42863"/>
                  </a:lnTo>
                  <a:lnTo>
                    <a:pt x="1609725" y="14288"/>
                  </a:lnTo>
                  <a:lnTo>
                    <a:pt x="1576387" y="2381"/>
                  </a:lnTo>
                  <a:lnTo>
                    <a:pt x="1538287" y="0"/>
                  </a:lnTo>
                  <a:lnTo>
                    <a:pt x="1490662" y="14288"/>
                  </a:lnTo>
                  <a:lnTo>
                    <a:pt x="1416844" y="47625"/>
                  </a:lnTo>
                  <a:lnTo>
                    <a:pt x="1381125" y="64294"/>
                  </a:lnTo>
                  <a:lnTo>
                    <a:pt x="1204912" y="95250"/>
                  </a:lnTo>
                  <a:lnTo>
                    <a:pt x="983456" y="14287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118;p95">
              <a:extLst>
                <a:ext uri="{FF2B5EF4-FFF2-40B4-BE49-F238E27FC236}">
                  <a16:creationId xmlns:a16="http://schemas.microsoft.com/office/drawing/2014/main" id="{72F2BA77-F98D-8142-9353-1210EA72E651}"/>
                </a:ext>
              </a:extLst>
            </p:cNvPr>
            <p:cNvSpPr/>
            <p:nvPr/>
          </p:nvSpPr>
          <p:spPr>
            <a:xfrm>
              <a:off x="5562600" y="4648200"/>
              <a:ext cx="1668463" cy="344488"/>
            </a:xfrm>
            <a:custGeom>
              <a:avLst/>
              <a:gdLst/>
              <a:ahLst/>
              <a:cxnLst/>
              <a:rect l="l" t="t" r="r" b="b"/>
              <a:pathLst>
                <a:path w="1669256" h="345281" extrusionOk="0">
                  <a:moveTo>
                    <a:pt x="490538" y="133350"/>
                  </a:moveTo>
                  <a:lnTo>
                    <a:pt x="259556" y="190500"/>
                  </a:lnTo>
                  <a:lnTo>
                    <a:pt x="150019" y="211931"/>
                  </a:lnTo>
                  <a:lnTo>
                    <a:pt x="0" y="247650"/>
                  </a:lnTo>
                  <a:lnTo>
                    <a:pt x="195263" y="345281"/>
                  </a:lnTo>
                  <a:lnTo>
                    <a:pt x="361950" y="311944"/>
                  </a:lnTo>
                  <a:lnTo>
                    <a:pt x="616744" y="273844"/>
                  </a:lnTo>
                  <a:lnTo>
                    <a:pt x="826294" y="238125"/>
                  </a:lnTo>
                  <a:lnTo>
                    <a:pt x="990600" y="214313"/>
                  </a:lnTo>
                  <a:lnTo>
                    <a:pt x="1181100" y="197644"/>
                  </a:lnTo>
                  <a:lnTo>
                    <a:pt x="1338263" y="192881"/>
                  </a:lnTo>
                  <a:lnTo>
                    <a:pt x="1512094" y="202406"/>
                  </a:lnTo>
                  <a:lnTo>
                    <a:pt x="1626394" y="207169"/>
                  </a:lnTo>
                  <a:lnTo>
                    <a:pt x="1650206" y="195263"/>
                  </a:lnTo>
                  <a:lnTo>
                    <a:pt x="1662113" y="180975"/>
                  </a:lnTo>
                  <a:lnTo>
                    <a:pt x="1669256" y="154781"/>
                  </a:lnTo>
                  <a:lnTo>
                    <a:pt x="1669256" y="133350"/>
                  </a:lnTo>
                  <a:lnTo>
                    <a:pt x="1659731" y="104775"/>
                  </a:lnTo>
                  <a:lnTo>
                    <a:pt x="1645444" y="78581"/>
                  </a:lnTo>
                  <a:lnTo>
                    <a:pt x="1621631" y="52388"/>
                  </a:lnTo>
                  <a:lnTo>
                    <a:pt x="1581150" y="30956"/>
                  </a:lnTo>
                  <a:lnTo>
                    <a:pt x="1531144" y="14288"/>
                  </a:lnTo>
                  <a:lnTo>
                    <a:pt x="1462088" y="0"/>
                  </a:lnTo>
                  <a:lnTo>
                    <a:pt x="1309688" y="4763"/>
                  </a:lnTo>
                  <a:lnTo>
                    <a:pt x="1178719" y="19050"/>
                  </a:lnTo>
                  <a:lnTo>
                    <a:pt x="940594" y="42863"/>
                  </a:lnTo>
                  <a:lnTo>
                    <a:pt x="685800" y="83344"/>
                  </a:lnTo>
                  <a:lnTo>
                    <a:pt x="573881" y="107156"/>
                  </a:lnTo>
                  <a:lnTo>
                    <a:pt x="490538" y="1333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1123;p96">
            <a:extLst>
              <a:ext uri="{FF2B5EF4-FFF2-40B4-BE49-F238E27FC236}">
                <a16:creationId xmlns:a16="http://schemas.microsoft.com/office/drawing/2014/main" id="{9C61971D-CB5E-0440-A5BB-B15272E56D7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2685" y="1634791"/>
            <a:ext cx="4524375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3" name="Google Shape;1123;p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4717" y="1719013"/>
            <a:ext cx="4524375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581" y="2875658"/>
            <a:ext cx="6841331" cy="5533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3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自然のかくし絵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4581" y="3479305"/>
            <a:ext cx="6841331" cy="33278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身 役 調 育 守 動 持 章 号 返 題 植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64535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75"/>
          <p:cNvSpPr txBox="1"/>
          <p:nvPr/>
        </p:nvSpPr>
        <p:spPr>
          <a:xfrm>
            <a:off x="4448943" y="7302500"/>
            <a:ext cx="3504453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身</a:t>
            </a:r>
            <a:endParaRPr/>
          </a:p>
        </p:txBody>
      </p:sp>
      <p:sp>
        <p:nvSpPr>
          <p:cNvPr id="903" name="Google Shape;903;p75"/>
          <p:cNvSpPr/>
          <p:nvPr/>
        </p:nvSpPr>
        <p:spPr>
          <a:xfrm>
            <a:off x="4270375" y="1239838"/>
            <a:ext cx="987425" cy="968375"/>
          </a:xfrm>
          <a:custGeom>
            <a:avLst/>
            <a:gdLst/>
            <a:ahLst/>
            <a:cxnLst/>
            <a:rect l="l" t="t" r="r" b="b"/>
            <a:pathLst>
              <a:path w="988219" h="966788" extrusionOk="0">
                <a:moveTo>
                  <a:pt x="438150" y="683419"/>
                </a:moveTo>
                <a:lnTo>
                  <a:pt x="100013" y="950119"/>
                </a:lnTo>
                <a:lnTo>
                  <a:pt x="0" y="966788"/>
                </a:lnTo>
                <a:lnTo>
                  <a:pt x="123825" y="802482"/>
                </a:lnTo>
                <a:lnTo>
                  <a:pt x="271463" y="616744"/>
                </a:lnTo>
                <a:lnTo>
                  <a:pt x="471488" y="345282"/>
                </a:lnTo>
                <a:lnTo>
                  <a:pt x="478632" y="328613"/>
                </a:lnTo>
                <a:lnTo>
                  <a:pt x="485775" y="304800"/>
                </a:lnTo>
                <a:lnTo>
                  <a:pt x="485775" y="264319"/>
                </a:lnTo>
                <a:lnTo>
                  <a:pt x="485775" y="235744"/>
                </a:lnTo>
                <a:lnTo>
                  <a:pt x="478632" y="188119"/>
                </a:lnTo>
                <a:lnTo>
                  <a:pt x="461963" y="157163"/>
                </a:lnTo>
                <a:lnTo>
                  <a:pt x="409575" y="97632"/>
                </a:lnTo>
                <a:lnTo>
                  <a:pt x="373857" y="57150"/>
                </a:lnTo>
                <a:lnTo>
                  <a:pt x="364332" y="38100"/>
                </a:lnTo>
                <a:lnTo>
                  <a:pt x="361950" y="21432"/>
                </a:lnTo>
                <a:lnTo>
                  <a:pt x="369094" y="7144"/>
                </a:lnTo>
                <a:lnTo>
                  <a:pt x="388144" y="0"/>
                </a:lnTo>
                <a:lnTo>
                  <a:pt x="438150" y="0"/>
                </a:lnTo>
                <a:lnTo>
                  <a:pt x="502444" y="7144"/>
                </a:lnTo>
                <a:lnTo>
                  <a:pt x="564357" y="19050"/>
                </a:lnTo>
                <a:lnTo>
                  <a:pt x="621507" y="33338"/>
                </a:lnTo>
                <a:lnTo>
                  <a:pt x="683419" y="54769"/>
                </a:lnTo>
                <a:lnTo>
                  <a:pt x="766763" y="97632"/>
                </a:lnTo>
                <a:lnTo>
                  <a:pt x="845344" y="147638"/>
                </a:lnTo>
                <a:lnTo>
                  <a:pt x="947738" y="221457"/>
                </a:lnTo>
                <a:lnTo>
                  <a:pt x="978694" y="254794"/>
                </a:lnTo>
                <a:lnTo>
                  <a:pt x="988219" y="285750"/>
                </a:lnTo>
                <a:lnTo>
                  <a:pt x="981075" y="307182"/>
                </a:lnTo>
                <a:lnTo>
                  <a:pt x="959644" y="323850"/>
                </a:lnTo>
                <a:lnTo>
                  <a:pt x="916782" y="347663"/>
                </a:lnTo>
                <a:lnTo>
                  <a:pt x="890588" y="364332"/>
                </a:lnTo>
                <a:lnTo>
                  <a:pt x="438150" y="68341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75"/>
          <p:cNvSpPr/>
          <p:nvPr/>
        </p:nvSpPr>
        <p:spPr>
          <a:xfrm rot="-5400000">
            <a:off x="2778125" y="2867025"/>
            <a:ext cx="2244725" cy="479425"/>
          </a:xfrm>
          <a:custGeom>
            <a:avLst/>
            <a:gdLst/>
            <a:ahLst/>
            <a:cxnLst/>
            <a:rect l="l" t="t" r="r" b="b"/>
            <a:pathLst>
              <a:path w="2245518" h="478631" extrusionOk="0">
                <a:moveTo>
                  <a:pt x="271462" y="435768"/>
                </a:moveTo>
                <a:lnTo>
                  <a:pt x="42862" y="442912"/>
                </a:lnTo>
                <a:lnTo>
                  <a:pt x="0" y="238125"/>
                </a:lnTo>
                <a:lnTo>
                  <a:pt x="302418" y="245268"/>
                </a:lnTo>
                <a:lnTo>
                  <a:pt x="707231" y="252412"/>
                </a:lnTo>
                <a:lnTo>
                  <a:pt x="1228725" y="259556"/>
                </a:lnTo>
                <a:lnTo>
                  <a:pt x="1624012" y="257175"/>
                </a:lnTo>
                <a:lnTo>
                  <a:pt x="1709737" y="254793"/>
                </a:lnTo>
                <a:lnTo>
                  <a:pt x="1771650" y="247650"/>
                </a:lnTo>
                <a:lnTo>
                  <a:pt x="1897856" y="226218"/>
                </a:lnTo>
                <a:lnTo>
                  <a:pt x="1959768" y="211931"/>
                </a:lnTo>
                <a:lnTo>
                  <a:pt x="2014537" y="185737"/>
                </a:lnTo>
                <a:lnTo>
                  <a:pt x="2059781" y="157162"/>
                </a:lnTo>
                <a:lnTo>
                  <a:pt x="2109787" y="107156"/>
                </a:lnTo>
                <a:lnTo>
                  <a:pt x="2145506" y="54768"/>
                </a:lnTo>
                <a:lnTo>
                  <a:pt x="2166937" y="26193"/>
                </a:lnTo>
                <a:lnTo>
                  <a:pt x="2188368" y="9525"/>
                </a:lnTo>
                <a:lnTo>
                  <a:pt x="2212181" y="0"/>
                </a:lnTo>
                <a:lnTo>
                  <a:pt x="2226468" y="0"/>
                </a:lnTo>
                <a:lnTo>
                  <a:pt x="2238375" y="4762"/>
                </a:lnTo>
                <a:lnTo>
                  <a:pt x="2245518" y="16668"/>
                </a:lnTo>
                <a:lnTo>
                  <a:pt x="2240756" y="50006"/>
                </a:lnTo>
                <a:lnTo>
                  <a:pt x="2226468" y="104775"/>
                </a:lnTo>
                <a:lnTo>
                  <a:pt x="2214562" y="169068"/>
                </a:lnTo>
                <a:lnTo>
                  <a:pt x="2188368" y="240506"/>
                </a:lnTo>
                <a:lnTo>
                  <a:pt x="2147887" y="326231"/>
                </a:lnTo>
                <a:lnTo>
                  <a:pt x="2062162" y="476250"/>
                </a:lnTo>
                <a:lnTo>
                  <a:pt x="1964531" y="478631"/>
                </a:lnTo>
                <a:lnTo>
                  <a:pt x="1788318" y="464343"/>
                </a:lnTo>
                <a:lnTo>
                  <a:pt x="1645443" y="459581"/>
                </a:lnTo>
                <a:lnTo>
                  <a:pt x="1481137" y="459581"/>
                </a:lnTo>
                <a:lnTo>
                  <a:pt x="1297781" y="454818"/>
                </a:lnTo>
                <a:lnTo>
                  <a:pt x="954881" y="435768"/>
                </a:lnTo>
                <a:lnTo>
                  <a:pt x="766762" y="433387"/>
                </a:lnTo>
                <a:lnTo>
                  <a:pt x="271462" y="435768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75"/>
          <p:cNvSpPr/>
          <p:nvPr/>
        </p:nvSpPr>
        <p:spPr>
          <a:xfrm rot="-5400000">
            <a:off x="2854325" y="2947988"/>
            <a:ext cx="4448175" cy="2190750"/>
          </a:xfrm>
          <a:custGeom>
            <a:avLst/>
            <a:gdLst/>
            <a:ahLst/>
            <a:cxnLst/>
            <a:rect l="l" t="t" r="r" b="b"/>
            <a:pathLst>
              <a:path w="4447642" h="2190903" extrusionOk="0">
                <a:moveTo>
                  <a:pt x="4067252" y="881482"/>
                </a:moveTo>
                <a:lnTo>
                  <a:pt x="4027018" y="588874"/>
                </a:lnTo>
                <a:lnTo>
                  <a:pt x="3997757" y="398679"/>
                </a:lnTo>
                <a:lnTo>
                  <a:pt x="3990442" y="318211"/>
                </a:lnTo>
                <a:lnTo>
                  <a:pt x="3986784" y="259690"/>
                </a:lnTo>
                <a:lnTo>
                  <a:pt x="3994100" y="208483"/>
                </a:lnTo>
                <a:lnTo>
                  <a:pt x="4037991" y="98755"/>
                </a:lnTo>
                <a:lnTo>
                  <a:pt x="4118458" y="0"/>
                </a:lnTo>
                <a:lnTo>
                  <a:pt x="4103828" y="186538"/>
                </a:lnTo>
                <a:lnTo>
                  <a:pt x="4107485" y="263347"/>
                </a:lnTo>
                <a:lnTo>
                  <a:pt x="4129431" y="351130"/>
                </a:lnTo>
                <a:lnTo>
                  <a:pt x="4155034" y="464515"/>
                </a:lnTo>
                <a:lnTo>
                  <a:pt x="4187952" y="669341"/>
                </a:lnTo>
                <a:lnTo>
                  <a:pt x="4239159" y="980237"/>
                </a:lnTo>
                <a:lnTo>
                  <a:pt x="4286708" y="1269187"/>
                </a:lnTo>
                <a:lnTo>
                  <a:pt x="4348887" y="1591056"/>
                </a:lnTo>
                <a:lnTo>
                  <a:pt x="4370832" y="1634947"/>
                </a:lnTo>
                <a:lnTo>
                  <a:pt x="4418381" y="1726387"/>
                </a:lnTo>
                <a:lnTo>
                  <a:pt x="4447642" y="1821485"/>
                </a:lnTo>
                <a:lnTo>
                  <a:pt x="4443984" y="1847088"/>
                </a:lnTo>
                <a:lnTo>
                  <a:pt x="4363517" y="1960474"/>
                </a:lnTo>
                <a:lnTo>
                  <a:pt x="4283050" y="2059229"/>
                </a:lnTo>
                <a:lnTo>
                  <a:pt x="4217213" y="2125066"/>
                </a:lnTo>
                <a:lnTo>
                  <a:pt x="4122116" y="2190903"/>
                </a:lnTo>
                <a:lnTo>
                  <a:pt x="4103828" y="2187245"/>
                </a:lnTo>
                <a:lnTo>
                  <a:pt x="4056279" y="2150669"/>
                </a:lnTo>
                <a:lnTo>
                  <a:pt x="3979469" y="2110435"/>
                </a:lnTo>
                <a:lnTo>
                  <a:pt x="3866084" y="2066544"/>
                </a:lnTo>
                <a:lnTo>
                  <a:pt x="3734410" y="2033626"/>
                </a:lnTo>
                <a:lnTo>
                  <a:pt x="3595421" y="2008023"/>
                </a:lnTo>
                <a:lnTo>
                  <a:pt x="3269895" y="1993392"/>
                </a:lnTo>
                <a:lnTo>
                  <a:pt x="2659076" y="1989735"/>
                </a:lnTo>
                <a:lnTo>
                  <a:pt x="2128724" y="1989735"/>
                </a:lnTo>
                <a:lnTo>
                  <a:pt x="1598372" y="1997050"/>
                </a:lnTo>
                <a:lnTo>
                  <a:pt x="1071677" y="2004365"/>
                </a:lnTo>
                <a:lnTo>
                  <a:pt x="731520" y="2011680"/>
                </a:lnTo>
                <a:lnTo>
                  <a:pt x="574244" y="2015338"/>
                </a:lnTo>
                <a:lnTo>
                  <a:pt x="457200" y="2011680"/>
                </a:lnTo>
                <a:lnTo>
                  <a:pt x="354788" y="1993392"/>
                </a:lnTo>
                <a:lnTo>
                  <a:pt x="263348" y="1967789"/>
                </a:lnTo>
                <a:lnTo>
                  <a:pt x="208484" y="1942186"/>
                </a:lnTo>
                <a:lnTo>
                  <a:pt x="157277" y="1901952"/>
                </a:lnTo>
                <a:lnTo>
                  <a:pt x="95098" y="1843431"/>
                </a:lnTo>
                <a:lnTo>
                  <a:pt x="40234" y="1777594"/>
                </a:lnTo>
                <a:lnTo>
                  <a:pt x="7316" y="1719072"/>
                </a:lnTo>
                <a:lnTo>
                  <a:pt x="0" y="1689811"/>
                </a:lnTo>
                <a:lnTo>
                  <a:pt x="7316" y="1675181"/>
                </a:lnTo>
                <a:lnTo>
                  <a:pt x="73152" y="1653235"/>
                </a:lnTo>
                <a:lnTo>
                  <a:pt x="559613" y="1726387"/>
                </a:lnTo>
                <a:lnTo>
                  <a:pt x="899770" y="1751991"/>
                </a:lnTo>
                <a:lnTo>
                  <a:pt x="1272845" y="1770279"/>
                </a:lnTo>
                <a:lnTo>
                  <a:pt x="1975104" y="1766621"/>
                </a:lnTo>
                <a:lnTo>
                  <a:pt x="2260397" y="1770279"/>
                </a:lnTo>
                <a:lnTo>
                  <a:pt x="2549348" y="1770279"/>
                </a:lnTo>
                <a:lnTo>
                  <a:pt x="2944368" y="1770279"/>
                </a:lnTo>
                <a:lnTo>
                  <a:pt x="3547872" y="1770279"/>
                </a:lnTo>
                <a:lnTo>
                  <a:pt x="4074567" y="1766621"/>
                </a:lnTo>
                <a:lnTo>
                  <a:pt x="4140404" y="1762963"/>
                </a:lnTo>
                <a:lnTo>
                  <a:pt x="4162349" y="1748333"/>
                </a:lnTo>
                <a:lnTo>
                  <a:pt x="4176980" y="1715415"/>
                </a:lnTo>
                <a:lnTo>
                  <a:pt x="4180637" y="1667866"/>
                </a:lnTo>
                <a:lnTo>
                  <a:pt x="4158692" y="1536192"/>
                </a:lnTo>
                <a:lnTo>
                  <a:pt x="4118458" y="1221639"/>
                </a:lnTo>
                <a:lnTo>
                  <a:pt x="4067252" y="88148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75"/>
          <p:cNvSpPr/>
          <p:nvPr/>
        </p:nvSpPr>
        <p:spPr>
          <a:xfrm>
            <a:off x="4995863" y="5648325"/>
            <a:ext cx="795337" cy="585788"/>
          </a:xfrm>
          <a:custGeom>
            <a:avLst/>
            <a:gdLst/>
            <a:ahLst/>
            <a:cxnLst/>
            <a:rect l="l" t="t" r="r" b="b"/>
            <a:pathLst>
              <a:path w="795337" h="585788" extrusionOk="0">
                <a:moveTo>
                  <a:pt x="361950" y="116681"/>
                </a:moveTo>
                <a:lnTo>
                  <a:pt x="485775" y="138113"/>
                </a:lnTo>
                <a:lnTo>
                  <a:pt x="554831" y="145256"/>
                </a:lnTo>
                <a:lnTo>
                  <a:pt x="595312" y="147638"/>
                </a:lnTo>
                <a:lnTo>
                  <a:pt x="633412" y="145256"/>
                </a:lnTo>
                <a:lnTo>
                  <a:pt x="654843" y="142875"/>
                </a:lnTo>
                <a:lnTo>
                  <a:pt x="676275" y="133350"/>
                </a:lnTo>
                <a:lnTo>
                  <a:pt x="690562" y="121444"/>
                </a:lnTo>
                <a:lnTo>
                  <a:pt x="795337" y="0"/>
                </a:lnTo>
                <a:lnTo>
                  <a:pt x="657225" y="585788"/>
                </a:lnTo>
                <a:lnTo>
                  <a:pt x="633412" y="526256"/>
                </a:lnTo>
                <a:lnTo>
                  <a:pt x="602456" y="476250"/>
                </a:lnTo>
                <a:lnTo>
                  <a:pt x="564356" y="414338"/>
                </a:lnTo>
                <a:lnTo>
                  <a:pt x="531018" y="373856"/>
                </a:lnTo>
                <a:lnTo>
                  <a:pt x="502443" y="345281"/>
                </a:lnTo>
                <a:lnTo>
                  <a:pt x="392906" y="280988"/>
                </a:lnTo>
                <a:lnTo>
                  <a:pt x="250031" y="197644"/>
                </a:lnTo>
                <a:lnTo>
                  <a:pt x="102393" y="111919"/>
                </a:lnTo>
                <a:lnTo>
                  <a:pt x="23812" y="66675"/>
                </a:lnTo>
                <a:lnTo>
                  <a:pt x="4762" y="50006"/>
                </a:lnTo>
                <a:lnTo>
                  <a:pt x="0" y="33338"/>
                </a:lnTo>
                <a:lnTo>
                  <a:pt x="4762" y="14288"/>
                </a:lnTo>
                <a:lnTo>
                  <a:pt x="21431" y="7144"/>
                </a:lnTo>
                <a:lnTo>
                  <a:pt x="54768" y="9525"/>
                </a:lnTo>
                <a:lnTo>
                  <a:pt x="107156" y="38100"/>
                </a:lnTo>
                <a:lnTo>
                  <a:pt x="173831" y="66675"/>
                </a:lnTo>
                <a:lnTo>
                  <a:pt x="247650" y="90488"/>
                </a:lnTo>
                <a:lnTo>
                  <a:pt x="361950" y="11668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75"/>
          <p:cNvSpPr/>
          <p:nvPr/>
        </p:nvSpPr>
        <p:spPr>
          <a:xfrm>
            <a:off x="4029075" y="2497138"/>
            <a:ext cx="1800225" cy="436562"/>
          </a:xfrm>
          <a:custGeom>
            <a:avLst/>
            <a:gdLst/>
            <a:ahLst/>
            <a:cxnLst/>
            <a:rect l="l" t="t" r="r" b="b"/>
            <a:pathLst>
              <a:path w="1800225" h="435769" extrusionOk="0">
                <a:moveTo>
                  <a:pt x="778669" y="307182"/>
                </a:moveTo>
                <a:lnTo>
                  <a:pt x="490538" y="371475"/>
                </a:lnTo>
                <a:lnTo>
                  <a:pt x="347663" y="414338"/>
                </a:lnTo>
                <a:lnTo>
                  <a:pt x="280988" y="428625"/>
                </a:lnTo>
                <a:lnTo>
                  <a:pt x="219075" y="435769"/>
                </a:lnTo>
                <a:lnTo>
                  <a:pt x="157163" y="435769"/>
                </a:lnTo>
                <a:lnTo>
                  <a:pt x="80963" y="423863"/>
                </a:lnTo>
                <a:lnTo>
                  <a:pt x="0" y="411957"/>
                </a:lnTo>
                <a:lnTo>
                  <a:pt x="21431" y="200025"/>
                </a:lnTo>
                <a:lnTo>
                  <a:pt x="126206" y="228600"/>
                </a:lnTo>
                <a:lnTo>
                  <a:pt x="207169" y="238125"/>
                </a:lnTo>
                <a:lnTo>
                  <a:pt x="252413" y="235744"/>
                </a:lnTo>
                <a:lnTo>
                  <a:pt x="354806" y="223838"/>
                </a:lnTo>
                <a:lnTo>
                  <a:pt x="595313" y="185738"/>
                </a:lnTo>
                <a:lnTo>
                  <a:pt x="902494" y="138113"/>
                </a:lnTo>
                <a:lnTo>
                  <a:pt x="1259681" y="83344"/>
                </a:lnTo>
                <a:lnTo>
                  <a:pt x="1378744" y="42863"/>
                </a:lnTo>
                <a:lnTo>
                  <a:pt x="1507331" y="0"/>
                </a:lnTo>
                <a:lnTo>
                  <a:pt x="1526381" y="0"/>
                </a:lnTo>
                <a:lnTo>
                  <a:pt x="1550194" y="7144"/>
                </a:lnTo>
                <a:lnTo>
                  <a:pt x="1793081" y="109538"/>
                </a:lnTo>
                <a:lnTo>
                  <a:pt x="1800225" y="192882"/>
                </a:lnTo>
                <a:lnTo>
                  <a:pt x="1659731" y="238125"/>
                </a:lnTo>
                <a:lnTo>
                  <a:pt x="1628775" y="242888"/>
                </a:lnTo>
                <a:lnTo>
                  <a:pt x="1524000" y="238125"/>
                </a:lnTo>
                <a:lnTo>
                  <a:pt x="1293019" y="238125"/>
                </a:lnTo>
                <a:lnTo>
                  <a:pt x="1238250" y="242888"/>
                </a:lnTo>
                <a:lnTo>
                  <a:pt x="778669" y="30718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75"/>
          <p:cNvSpPr/>
          <p:nvPr/>
        </p:nvSpPr>
        <p:spPr>
          <a:xfrm>
            <a:off x="4032250" y="3097213"/>
            <a:ext cx="1797050" cy="407987"/>
          </a:xfrm>
          <a:custGeom>
            <a:avLst/>
            <a:gdLst/>
            <a:ahLst/>
            <a:cxnLst/>
            <a:rect l="l" t="t" r="r" b="b"/>
            <a:pathLst>
              <a:path w="1797844" h="407194" extrusionOk="0">
                <a:moveTo>
                  <a:pt x="711994" y="330994"/>
                </a:moveTo>
                <a:lnTo>
                  <a:pt x="392907" y="383382"/>
                </a:lnTo>
                <a:lnTo>
                  <a:pt x="309563" y="400050"/>
                </a:lnTo>
                <a:lnTo>
                  <a:pt x="278607" y="407194"/>
                </a:lnTo>
                <a:lnTo>
                  <a:pt x="242888" y="407194"/>
                </a:lnTo>
                <a:lnTo>
                  <a:pt x="183357" y="400050"/>
                </a:lnTo>
                <a:lnTo>
                  <a:pt x="123825" y="385763"/>
                </a:lnTo>
                <a:lnTo>
                  <a:pt x="0" y="333375"/>
                </a:lnTo>
                <a:lnTo>
                  <a:pt x="2382" y="123825"/>
                </a:lnTo>
                <a:lnTo>
                  <a:pt x="214313" y="216694"/>
                </a:lnTo>
                <a:lnTo>
                  <a:pt x="235744" y="219075"/>
                </a:lnTo>
                <a:lnTo>
                  <a:pt x="297657" y="211932"/>
                </a:lnTo>
                <a:lnTo>
                  <a:pt x="583407" y="180975"/>
                </a:lnTo>
                <a:lnTo>
                  <a:pt x="919163" y="140494"/>
                </a:lnTo>
                <a:lnTo>
                  <a:pt x="1364457" y="83344"/>
                </a:lnTo>
                <a:lnTo>
                  <a:pt x="1452563" y="42863"/>
                </a:lnTo>
                <a:lnTo>
                  <a:pt x="1533525" y="0"/>
                </a:lnTo>
                <a:lnTo>
                  <a:pt x="1540669" y="0"/>
                </a:lnTo>
                <a:lnTo>
                  <a:pt x="1571625" y="7144"/>
                </a:lnTo>
                <a:lnTo>
                  <a:pt x="1781175" y="80963"/>
                </a:lnTo>
                <a:lnTo>
                  <a:pt x="1797844" y="216694"/>
                </a:lnTo>
                <a:lnTo>
                  <a:pt x="1538288" y="235744"/>
                </a:lnTo>
                <a:lnTo>
                  <a:pt x="1238250" y="264319"/>
                </a:lnTo>
                <a:lnTo>
                  <a:pt x="921544" y="302419"/>
                </a:lnTo>
                <a:lnTo>
                  <a:pt x="711994" y="33099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75"/>
          <p:cNvSpPr/>
          <p:nvPr/>
        </p:nvSpPr>
        <p:spPr>
          <a:xfrm>
            <a:off x="2787650" y="3736975"/>
            <a:ext cx="3030538" cy="914400"/>
          </a:xfrm>
          <a:custGeom>
            <a:avLst/>
            <a:gdLst/>
            <a:ahLst/>
            <a:cxnLst/>
            <a:rect l="l" t="t" r="r" b="b"/>
            <a:pathLst>
              <a:path w="3031687" h="914400" extrusionOk="0">
                <a:moveTo>
                  <a:pt x="1213190" y="610459"/>
                </a:moveTo>
                <a:lnTo>
                  <a:pt x="945309" y="677429"/>
                </a:lnTo>
                <a:lnTo>
                  <a:pt x="788187" y="713490"/>
                </a:lnTo>
                <a:lnTo>
                  <a:pt x="690308" y="741823"/>
                </a:lnTo>
                <a:lnTo>
                  <a:pt x="600156" y="777884"/>
                </a:lnTo>
                <a:lnTo>
                  <a:pt x="510004" y="826824"/>
                </a:lnTo>
                <a:lnTo>
                  <a:pt x="440458" y="878339"/>
                </a:lnTo>
                <a:lnTo>
                  <a:pt x="401821" y="914400"/>
                </a:lnTo>
                <a:lnTo>
                  <a:pt x="378639" y="909248"/>
                </a:lnTo>
                <a:lnTo>
                  <a:pt x="298790" y="831975"/>
                </a:lnTo>
                <a:lnTo>
                  <a:pt x="218941" y="746975"/>
                </a:lnTo>
                <a:lnTo>
                  <a:pt x="159698" y="682580"/>
                </a:lnTo>
                <a:lnTo>
                  <a:pt x="95304" y="595004"/>
                </a:lnTo>
                <a:lnTo>
                  <a:pt x="61819" y="548640"/>
                </a:lnTo>
                <a:lnTo>
                  <a:pt x="25758" y="486821"/>
                </a:lnTo>
                <a:lnTo>
                  <a:pt x="7727" y="440457"/>
                </a:lnTo>
                <a:lnTo>
                  <a:pt x="0" y="419851"/>
                </a:lnTo>
                <a:lnTo>
                  <a:pt x="0" y="404397"/>
                </a:lnTo>
                <a:lnTo>
                  <a:pt x="7727" y="394094"/>
                </a:lnTo>
                <a:lnTo>
                  <a:pt x="28334" y="391518"/>
                </a:lnTo>
                <a:lnTo>
                  <a:pt x="115910" y="435306"/>
                </a:lnTo>
                <a:lnTo>
                  <a:pt x="198335" y="479094"/>
                </a:lnTo>
                <a:lnTo>
                  <a:pt x="273032" y="510003"/>
                </a:lnTo>
                <a:lnTo>
                  <a:pt x="342578" y="533185"/>
                </a:lnTo>
                <a:lnTo>
                  <a:pt x="414700" y="546064"/>
                </a:lnTo>
                <a:lnTo>
                  <a:pt x="458488" y="543488"/>
                </a:lnTo>
                <a:lnTo>
                  <a:pt x="625913" y="515155"/>
                </a:lnTo>
                <a:lnTo>
                  <a:pt x="1117886" y="427579"/>
                </a:lnTo>
                <a:lnTo>
                  <a:pt x="1313645" y="406972"/>
                </a:lnTo>
                <a:lnTo>
                  <a:pt x="1602132" y="350305"/>
                </a:lnTo>
                <a:lnTo>
                  <a:pt x="2040014" y="257577"/>
                </a:lnTo>
                <a:lnTo>
                  <a:pt x="2446986" y="162274"/>
                </a:lnTo>
                <a:lnTo>
                  <a:pt x="2802443" y="69546"/>
                </a:lnTo>
                <a:lnTo>
                  <a:pt x="3031687" y="0"/>
                </a:lnTo>
                <a:lnTo>
                  <a:pt x="3031687" y="121061"/>
                </a:lnTo>
                <a:lnTo>
                  <a:pt x="2805019" y="177728"/>
                </a:lnTo>
                <a:lnTo>
                  <a:pt x="2539714" y="249850"/>
                </a:lnTo>
                <a:lnTo>
                  <a:pt x="2191984" y="347730"/>
                </a:lnTo>
                <a:lnTo>
                  <a:pt x="1787588" y="461064"/>
                </a:lnTo>
                <a:lnTo>
                  <a:pt x="1213190" y="61045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75"/>
          <p:cNvSpPr/>
          <p:nvPr/>
        </p:nvSpPr>
        <p:spPr>
          <a:xfrm>
            <a:off x="3101975" y="2701925"/>
            <a:ext cx="4087813" cy="3009900"/>
          </a:xfrm>
          <a:custGeom>
            <a:avLst/>
            <a:gdLst/>
            <a:ahLst/>
            <a:cxnLst/>
            <a:rect l="l" t="t" r="r" b="b"/>
            <a:pathLst>
              <a:path w="4088130" h="3009900" extrusionOk="0">
                <a:moveTo>
                  <a:pt x="2198370" y="1897380"/>
                </a:moveTo>
                <a:lnTo>
                  <a:pt x="1901190" y="2106930"/>
                </a:lnTo>
                <a:lnTo>
                  <a:pt x="1584960" y="2305050"/>
                </a:lnTo>
                <a:lnTo>
                  <a:pt x="1356360" y="2434590"/>
                </a:lnTo>
                <a:lnTo>
                  <a:pt x="1062990" y="2583180"/>
                </a:lnTo>
                <a:lnTo>
                  <a:pt x="742950" y="2727960"/>
                </a:lnTo>
                <a:lnTo>
                  <a:pt x="369570" y="2884170"/>
                </a:lnTo>
                <a:lnTo>
                  <a:pt x="99060" y="2990850"/>
                </a:lnTo>
                <a:lnTo>
                  <a:pt x="41910" y="3009900"/>
                </a:lnTo>
                <a:lnTo>
                  <a:pt x="19050" y="3006090"/>
                </a:lnTo>
                <a:lnTo>
                  <a:pt x="0" y="2994660"/>
                </a:lnTo>
                <a:lnTo>
                  <a:pt x="3810" y="2975610"/>
                </a:lnTo>
                <a:lnTo>
                  <a:pt x="19050" y="2952750"/>
                </a:lnTo>
                <a:lnTo>
                  <a:pt x="87630" y="2918460"/>
                </a:lnTo>
                <a:lnTo>
                  <a:pt x="289560" y="2830830"/>
                </a:lnTo>
                <a:lnTo>
                  <a:pt x="556260" y="2708910"/>
                </a:lnTo>
                <a:lnTo>
                  <a:pt x="815340" y="2567940"/>
                </a:lnTo>
                <a:lnTo>
                  <a:pt x="1078230" y="2415540"/>
                </a:lnTo>
                <a:lnTo>
                  <a:pt x="1402080" y="2205990"/>
                </a:lnTo>
                <a:lnTo>
                  <a:pt x="1805940" y="1931670"/>
                </a:lnTo>
                <a:lnTo>
                  <a:pt x="2251710" y="1611630"/>
                </a:lnTo>
                <a:lnTo>
                  <a:pt x="2533650" y="1402080"/>
                </a:lnTo>
                <a:lnTo>
                  <a:pt x="2647950" y="1310640"/>
                </a:lnTo>
                <a:lnTo>
                  <a:pt x="2868930" y="1150620"/>
                </a:lnTo>
                <a:lnTo>
                  <a:pt x="3154680" y="880110"/>
                </a:lnTo>
                <a:lnTo>
                  <a:pt x="3467100" y="579120"/>
                </a:lnTo>
                <a:lnTo>
                  <a:pt x="3550920" y="491490"/>
                </a:lnTo>
                <a:lnTo>
                  <a:pt x="3585210" y="441960"/>
                </a:lnTo>
                <a:lnTo>
                  <a:pt x="3615690" y="396240"/>
                </a:lnTo>
                <a:lnTo>
                  <a:pt x="3646170" y="342900"/>
                </a:lnTo>
                <a:lnTo>
                  <a:pt x="3661410" y="308610"/>
                </a:lnTo>
                <a:lnTo>
                  <a:pt x="3672840" y="240030"/>
                </a:lnTo>
                <a:lnTo>
                  <a:pt x="3672840" y="205740"/>
                </a:lnTo>
                <a:lnTo>
                  <a:pt x="3669030" y="160020"/>
                </a:lnTo>
                <a:lnTo>
                  <a:pt x="3653790" y="110490"/>
                </a:lnTo>
                <a:lnTo>
                  <a:pt x="3634740" y="72390"/>
                </a:lnTo>
                <a:lnTo>
                  <a:pt x="3627120" y="53340"/>
                </a:lnTo>
                <a:lnTo>
                  <a:pt x="3623310" y="26670"/>
                </a:lnTo>
                <a:lnTo>
                  <a:pt x="3630930" y="3810"/>
                </a:lnTo>
                <a:lnTo>
                  <a:pt x="3642360" y="0"/>
                </a:lnTo>
                <a:lnTo>
                  <a:pt x="3657600" y="0"/>
                </a:lnTo>
                <a:lnTo>
                  <a:pt x="3695700" y="26670"/>
                </a:lnTo>
                <a:lnTo>
                  <a:pt x="3813810" y="137160"/>
                </a:lnTo>
                <a:lnTo>
                  <a:pt x="3939540" y="255270"/>
                </a:lnTo>
                <a:lnTo>
                  <a:pt x="4034790" y="350520"/>
                </a:lnTo>
                <a:lnTo>
                  <a:pt x="4072890" y="407670"/>
                </a:lnTo>
                <a:lnTo>
                  <a:pt x="4088130" y="441960"/>
                </a:lnTo>
                <a:lnTo>
                  <a:pt x="4088130" y="480060"/>
                </a:lnTo>
                <a:lnTo>
                  <a:pt x="4076700" y="506730"/>
                </a:lnTo>
                <a:lnTo>
                  <a:pt x="4046220" y="529590"/>
                </a:lnTo>
                <a:lnTo>
                  <a:pt x="3977640" y="552450"/>
                </a:lnTo>
                <a:lnTo>
                  <a:pt x="3905250" y="582930"/>
                </a:lnTo>
                <a:lnTo>
                  <a:pt x="3798570" y="632460"/>
                </a:lnTo>
                <a:lnTo>
                  <a:pt x="3775710" y="643890"/>
                </a:lnTo>
                <a:lnTo>
                  <a:pt x="3474720" y="906780"/>
                </a:lnTo>
                <a:lnTo>
                  <a:pt x="3063240" y="1268730"/>
                </a:lnTo>
                <a:lnTo>
                  <a:pt x="2876550" y="1432560"/>
                </a:lnTo>
                <a:lnTo>
                  <a:pt x="2632710" y="1588770"/>
                </a:lnTo>
                <a:lnTo>
                  <a:pt x="2316480" y="1813560"/>
                </a:lnTo>
                <a:lnTo>
                  <a:pt x="2198370" y="189738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97690BA-00E3-EC44-B6D1-6EE5909BAA7F}"/>
              </a:ext>
            </a:extLst>
          </p:cNvPr>
          <p:cNvGrpSpPr/>
          <p:nvPr/>
        </p:nvGrpSpPr>
        <p:grpSpPr>
          <a:xfrm>
            <a:off x="2783638" y="1235826"/>
            <a:ext cx="4402138" cy="5027612"/>
            <a:chOff x="2940050" y="1392238"/>
            <a:chExt cx="4402138" cy="5027612"/>
          </a:xfrm>
        </p:grpSpPr>
        <p:sp>
          <p:nvSpPr>
            <p:cNvPr id="11" name="Google Shape;903;p75">
              <a:extLst>
                <a:ext uri="{FF2B5EF4-FFF2-40B4-BE49-F238E27FC236}">
                  <a16:creationId xmlns:a16="http://schemas.microsoft.com/office/drawing/2014/main" id="{2A035F3E-3DD4-FB4A-9E26-E7CF27E667A1}"/>
                </a:ext>
              </a:extLst>
            </p:cNvPr>
            <p:cNvSpPr/>
            <p:nvPr/>
          </p:nvSpPr>
          <p:spPr>
            <a:xfrm>
              <a:off x="4422775" y="1392238"/>
              <a:ext cx="987425" cy="968375"/>
            </a:xfrm>
            <a:custGeom>
              <a:avLst/>
              <a:gdLst/>
              <a:ahLst/>
              <a:cxnLst/>
              <a:rect l="l" t="t" r="r" b="b"/>
              <a:pathLst>
                <a:path w="988219" h="966788" extrusionOk="0">
                  <a:moveTo>
                    <a:pt x="438150" y="683419"/>
                  </a:moveTo>
                  <a:lnTo>
                    <a:pt x="100013" y="950119"/>
                  </a:lnTo>
                  <a:lnTo>
                    <a:pt x="0" y="966788"/>
                  </a:lnTo>
                  <a:lnTo>
                    <a:pt x="123825" y="802482"/>
                  </a:lnTo>
                  <a:lnTo>
                    <a:pt x="271463" y="616744"/>
                  </a:lnTo>
                  <a:lnTo>
                    <a:pt x="471488" y="345282"/>
                  </a:lnTo>
                  <a:lnTo>
                    <a:pt x="478632" y="328613"/>
                  </a:lnTo>
                  <a:lnTo>
                    <a:pt x="485775" y="304800"/>
                  </a:lnTo>
                  <a:lnTo>
                    <a:pt x="485775" y="264319"/>
                  </a:lnTo>
                  <a:lnTo>
                    <a:pt x="485775" y="235744"/>
                  </a:lnTo>
                  <a:lnTo>
                    <a:pt x="478632" y="188119"/>
                  </a:lnTo>
                  <a:lnTo>
                    <a:pt x="461963" y="157163"/>
                  </a:lnTo>
                  <a:lnTo>
                    <a:pt x="409575" y="97632"/>
                  </a:lnTo>
                  <a:lnTo>
                    <a:pt x="373857" y="57150"/>
                  </a:lnTo>
                  <a:lnTo>
                    <a:pt x="364332" y="38100"/>
                  </a:lnTo>
                  <a:lnTo>
                    <a:pt x="361950" y="21432"/>
                  </a:lnTo>
                  <a:lnTo>
                    <a:pt x="369094" y="7144"/>
                  </a:lnTo>
                  <a:lnTo>
                    <a:pt x="388144" y="0"/>
                  </a:lnTo>
                  <a:lnTo>
                    <a:pt x="438150" y="0"/>
                  </a:lnTo>
                  <a:lnTo>
                    <a:pt x="502444" y="7144"/>
                  </a:lnTo>
                  <a:lnTo>
                    <a:pt x="564357" y="19050"/>
                  </a:lnTo>
                  <a:lnTo>
                    <a:pt x="621507" y="33338"/>
                  </a:lnTo>
                  <a:lnTo>
                    <a:pt x="683419" y="54769"/>
                  </a:lnTo>
                  <a:lnTo>
                    <a:pt x="766763" y="97632"/>
                  </a:lnTo>
                  <a:lnTo>
                    <a:pt x="845344" y="147638"/>
                  </a:lnTo>
                  <a:lnTo>
                    <a:pt x="947738" y="221457"/>
                  </a:lnTo>
                  <a:lnTo>
                    <a:pt x="978694" y="254794"/>
                  </a:lnTo>
                  <a:lnTo>
                    <a:pt x="988219" y="285750"/>
                  </a:lnTo>
                  <a:lnTo>
                    <a:pt x="981075" y="307182"/>
                  </a:lnTo>
                  <a:lnTo>
                    <a:pt x="959644" y="323850"/>
                  </a:lnTo>
                  <a:lnTo>
                    <a:pt x="916782" y="347663"/>
                  </a:lnTo>
                  <a:lnTo>
                    <a:pt x="890588" y="364332"/>
                  </a:lnTo>
                  <a:lnTo>
                    <a:pt x="438150" y="683419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904;p75">
              <a:extLst>
                <a:ext uri="{FF2B5EF4-FFF2-40B4-BE49-F238E27FC236}">
                  <a16:creationId xmlns:a16="http://schemas.microsoft.com/office/drawing/2014/main" id="{4220FF69-9ABF-2F49-B0EC-B401001CE1FF}"/>
                </a:ext>
              </a:extLst>
            </p:cNvPr>
            <p:cNvSpPr/>
            <p:nvPr/>
          </p:nvSpPr>
          <p:spPr>
            <a:xfrm rot="-5400000">
              <a:off x="2930525" y="3019425"/>
              <a:ext cx="2244725" cy="479425"/>
            </a:xfrm>
            <a:custGeom>
              <a:avLst/>
              <a:gdLst/>
              <a:ahLst/>
              <a:cxnLst/>
              <a:rect l="l" t="t" r="r" b="b"/>
              <a:pathLst>
                <a:path w="2245518" h="478631" extrusionOk="0">
                  <a:moveTo>
                    <a:pt x="271462" y="435768"/>
                  </a:moveTo>
                  <a:lnTo>
                    <a:pt x="42862" y="442912"/>
                  </a:lnTo>
                  <a:lnTo>
                    <a:pt x="0" y="238125"/>
                  </a:lnTo>
                  <a:lnTo>
                    <a:pt x="302418" y="245268"/>
                  </a:lnTo>
                  <a:lnTo>
                    <a:pt x="707231" y="252412"/>
                  </a:lnTo>
                  <a:lnTo>
                    <a:pt x="1228725" y="259556"/>
                  </a:lnTo>
                  <a:lnTo>
                    <a:pt x="1624012" y="257175"/>
                  </a:lnTo>
                  <a:lnTo>
                    <a:pt x="1709737" y="254793"/>
                  </a:lnTo>
                  <a:lnTo>
                    <a:pt x="1771650" y="247650"/>
                  </a:lnTo>
                  <a:lnTo>
                    <a:pt x="1897856" y="226218"/>
                  </a:lnTo>
                  <a:lnTo>
                    <a:pt x="1959768" y="211931"/>
                  </a:lnTo>
                  <a:lnTo>
                    <a:pt x="2014537" y="185737"/>
                  </a:lnTo>
                  <a:lnTo>
                    <a:pt x="2059781" y="157162"/>
                  </a:lnTo>
                  <a:lnTo>
                    <a:pt x="2109787" y="107156"/>
                  </a:lnTo>
                  <a:lnTo>
                    <a:pt x="2145506" y="54768"/>
                  </a:lnTo>
                  <a:lnTo>
                    <a:pt x="2166937" y="26193"/>
                  </a:lnTo>
                  <a:lnTo>
                    <a:pt x="2188368" y="9525"/>
                  </a:lnTo>
                  <a:lnTo>
                    <a:pt x="2212181" y="0"/>
                  </a:lnTo>
                  <a:lnTo>
                    <a:pt x="2226468" y="0"/>
                  </a:lnTo>
                  <a:lnTo>
                    <a:pt x="2238375" y="4762"/>
                  </a:lnTo>
                  <a:lnTo>
                    <a:pt x="2245518" y="16668"/>
                  </a:lnTo>
                  <a:lnTo>
                    <a:pt x="2240756" y="50006"/>
                  </a:lnTo>
                  <a:lnTo>
                    <a:pt x="2226468" y="104775"/>
                  </a:lnTo>
                  <a:lnTo>
                    <a:pt x="2214562" y="169068"/>
                  </a:lnTo>
                  <a:lnTo>
                    <a:pt x="2188368" y="240506"/>
                  </a:lnTo>
                  <a:lnTo>
                    <a:pt x="2147887" y="326231"/>
                  </a:lnTo>
                  <a:lnTo>
                    <a:pt x="2062162" y="476250"/>
                  </a:lnTo>
                  <a:lnTo>
                    <a:pt x="1964531" y="478631"/>
                  </a:lnTo>
                  <a:lnTo>
                    <a:pt x="1788318" y="464343"/>
                  </a:lnTo>
                  <a:lnTo>
                    <a:pt x="1645443" y="459581"/>
                  </a:lnTo>
                  <a:lnTo>
                    <a:pt x="1481137" y="459581"/>
                  </a:lnTo>
                  <a:lnTo>
                    <a:pt x="1297781" y="454818"/>
                  </a:lnTo>
                  <a:lnTo>
                    <a:pt x="954881" y="435768"/>
                  </a:lnTo>
                  <a:lnTo>
                    <a:pt x="766762" y="433387"/>
                  </a:lnTo>
                  <a:lnTo>
                    <a:pt x="271462" y="43576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905;p75">
              <a:extLst>
                <a:ext uri="{FF2B5EF4-FFF2-40B4-BE49-F238E27FC236}">
                  <a16:creationId xmlns:a16="http://schemas.microsoft.com/office/drawing/2014/main" id="{16BF56CD-A0EF-424D-A249-1F6111123A47}"/>
                </a:ext>
              </a:extLst>
            </p:cNvPr>
            <p:cNvSpPr/>
            <p:nvPr/>
          </p:nvSpPr>
          <p:spPr>
            <a:xfrm rot="-5400000">
              <a:off x="3006725" y="3100388"/>
              <a:ext cx="4448175" cy="2190750"/>
            </a:xfrm>
            <a:custGeom>
              <a:avLst/>
              <a:gdLst/>
              <a:ahLst/>
              <a:cxnLst/>
              <a:rect l="l" t="t" r="r" b="b"/>
              <a:pathLst>
                <a:path w="4447642" h="2190903" extrusionOk="0">
                  <a:moveTo>
                    <a:pt x="4067252" y="881482"/>
                  </a:moveTo>
                  <a:lnTo>
                    <a:pt x="4027018" y="588874"/>
                  </a:lnTo>
                  <a:lnTo>
                    <a:pt x="3997757" y="398679"/>
                  </a:lnTo>
                  <a:lnTo>
                    <a:pt x="3990442" y="318211"/>
                  </a:lnTo>
                  <a:lnTo>
                    <a:pt x="3986784" y="259690"/>
                  </a:lnTo>
                  <a:lnTo>
                    <a:pt x="3994100" y="208483"/>
                  </a:lnTo>
                  <a:lnTo>
                    <a:pt x="4037991" y="98755"/>
                  </a:lnTo>
                  <a:lnTo>
                    <a:pt x="4118458" y="0"/>
                  </a:lnTo>
                  <a:lnTo>
                    <a:pt x="4103828" y="186538"/>
                  </a:lnTo>
                  <a:lnTo>
                    <a:pt x="4107485" y="263347"/>
                  </a:lnTo>
                  <a:lnTo>
                    <a:pt x="4129431" y="351130"/>
                  </a:lnTo>
                  <a:lnTo>
                    <a:pt x="4155034" y="464515"/>
                  </a:lnTo>
                  <a:lnTo>
                    <a:pt x="4187952" y="669341"/>
                  </a:lnTo>
                  <a:lnTo>
                    <a:pt x="4239159" y="980237"/>
                  </a:lnTo>
                  <a:lnTo>
                    <a:pt x="4286708" y="1269187"/>
                  </a:lnTo>
                  <a:lnTo>
                    <a:pt x="4348887" y="1591056"/>
                  </a:lnTo>
                  <a:lnTo>
                    <a:pt x="4370832" y="1634947"/>
                  </a:lnTo>
                  <a:lnTo>
                    <a:pt x="4418381" y="1726387"/>
                  </a:lnTo>
                  <a:lnTo>
                    <a:pt x="4447642" y="1821485"/>
                  </a:lnTo>
                  <a:lnTo>
                    <a:pt x="4443984" y="1847088"/>
                  </a:lnTo>
                  <a:lnTo>
                    <a:pt x="4363517" y="1960474"/>
                  </a:lnTo>
                  <a:lnTo>
                    <a:pt x="4283050" y="2059229"/>
                  </a:lnTo>
                  <a:lnTo>
                    <a:pt x="4217213" y="2125066"/>
                  </a:lnTo>
                  <a:lnTo>
                    <a:pt x="4122116" y="2190903"/>
                  </a:lnTo>
                  <a:lnTo>
                    <a:pt x="4103828" y="2187245"/>
                  </a:lnTo>
                  <a:lnTo>
                    <a:pt x="4056279" y="2150669"/>
                  </a:lnTo>
                  <a:lnTo>
                    <a:pt x="3979469" y="2110435"/>
                  </a:lnTo>
                  <a:lnTo>
                    <a:pt x="3866084" y="2066544"/>
                  </a:lnTo>
                  <a:lnTo>
                    <a:pt x="3734410" y="2033626"/>
                  </a:lnTo>
                  <a:lnTo>
                    <a:pt x="3595421" y="2008023"/>
                  </a:lnTo>
                  <a:lnTo>
                    <a:pt x="3269895" y="1993392"/>
                  </a:lnTo>
                  <a:lnTo>
                    <a:pt x="2659076" y="1989735"/>
                  </a:lnTo>
                  <a:lnTo>
                    <a:pt x="2128724" y="1989735"/>
                  </a:lnTo>
                  <a:lnTo>
                    <a:pt x="1598372" y="1997050"/>
                  </a:lnTo>
                  <a:lnTo>
                    <a:pt x="1071677" y="2004365"/>
                  </a:lnTo>
                  <a:lnTo>
                    <a:pt x="731520" y="2011680"/>
                  </a:lnTo>
                  <a:lnTo>
                    <a:pt x="574244" y="2015338"/>
                  </a:lnTo>
                  <a:lnTo>
                    <a:pt x="457200" y="2011680"/>
                  </a:lnTo>
                  <a:lnTo>
                    <a:pt x="354788" y="1993392"/>
                  </a:lnTo>
                  <a:lnTo>
                    <a:pt x="263348" y="1967789"/>
                  </a:lnTo>
                  <a:lnTo>
                    <a:pt x="208484" y="1942186"/>
                  </a:lnTo>
                  <a:lnTo>
                    <a:pt x="157277" y="1901952"/>
                  </a:lnTo>
                  <a:lnTo>
                    <a:pt x="95098" y="1843431"/>
                  </a:lnTo>
                  <a:lnTo>
                    <a:pt x="40234" y="1777594"/>
                  </a:lnTo>
                  <a:lnTo>
                    <a:pt x="7316" y="1719072"/>
                  </a:lnTo>
                  <a:lnTo>
                    <a:pt x="0" y="1689811"/>
                  </a:lnTo>
                  <a:lnTo>
                    <a:pt x="7316" y="1675181"/>
                  </a:lnTo>
                  <a:lnTo>
                    <a:pt x="73152" y="1653235"/>
                  </a:lnTo>
                  <a:lnTo>
                    <a:pt x="559613" y="1726387"/>
                  </a:lnTo>
                  <a:lnTo>
                    <a:pt x="899770" y="1751991"/>
                  </a:lnTo>
                  <a:lnTo>
                    <a:pt x="1272845" y="1770279"/>
                  </a:lnTo>
                  <a:lnTo>
                    <a:pt x="1975104" y="1766621"/>
                  </a:lnTo>
                  <a:lnTo>
                    <a:pt x="2260397" y="1770279"/>
                  </a:lnTo>
                  <a:lnTo>
                    <a:pt x="2549348" y="1770279"/>
                  </a:lnTo>
                  <a:lnTo>
                    <a:pt x="2944368" y="1770279"/>
                  </a:lnTo>
                  <a:lnTo>
                    <a:pt x="3547872" y="1770279"/>
                  </a:lnTo>
                  <a:lnTo>
                    <a:pt x="4074567" y="1766621"/>
                  </a:lnTo>
                  <a:lnTo>
                    <a:pt x="4140404" y="1762963"/>
                  </a:lnTo>
                  <a:lnTo>
                    <a:pt x="4162349" y="1748333"/>
                  </a:lnTo>
                  <a:lnTo>
                    <a:pt x="4176980" y="1715415"/>
                  </a:lnTo>
                  <a:lnTo>
                    <a:pt x="4180637" y="1667866"/>
                  </a:lnTo>
                  <a:lnTo>
                    <a:pt x="4158692" y="1536192"/>
                  </a:lnTo>
                  <a:lnTo>
                    <a:pt x="4118458" y="1221639"/>
                  </a:lnTo>
                  <a:lnTo>
                    <a:pt x="4067252" y="88148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906;p75">
              <a:extLst>
                <a:ext uri="{FF2B5EF4-FFF2-40B4-BE49-F238E27FC236}">
                  <a16:creationId xmlns:a16="http://schemas.microsoft.com/office/drawing/2014/main" id="{B56168F2-3E6A-8B4B-A970-84606ECC0CA1}"/>
                </a:ext>
              </a:extLst>
            </p:cNvPr>
            <p:cNvSpPr/>
            <p:nvPr/>
          </p:nvSpPr>
          <p:spPr>
            <a:xfrm>
              <a:off x="5148263" y="5800725"/>
              <a:ext cx="795337" cy="585788"/>
            </a:xfrm>
            <a:custGeom>
              <a:avLst/>
              <a:gdLst/>
              <a:ahLst/>
              <a:cxnLst/>
              <a:rect l="l" t="t" r="r" b="b"/>
              <a:pathLst>
                <a:path w="795337" h="585788" extrusionOk="0">
                  <a:moveTo>
                    <a:pt x="361950" y="116681"/>
                  </a:moveTo>
                  <a:lnTo>
                    <a:pt x="485775" y="138113"/>
                  </a:lnTo>
                  <a:lnTo>
                    <a:pt x="554831" y="145256"/>
                  </a:lnTo>
                  <a:lnTo>
                    <a:pt x="595312" y="147638"/>
                  </a:lnTo>
                  <a:lnTo>
                    <a:pt x="633412" y="145256"/>
                  </a:lnTo>
                  <a:lnTo>
                    <a:pt x="654843" y="142875"/>
                  </a:lnTo>
                  <a:lnTo>
                    <a:pt x="676275" y="133350"/>
                  </a:lnTo>
                  <a:lnTo>
                    <a:pt x="690562" y="121444"/>
                  </a:lnTo>
                  <a:lnTo>
                    <a:pt x="795337" y="0"/>
                  </a:lnTo>
                  <a:lnTo>
                    <a:pt x="657225" y="585788"/>
                  </a:lnTo>
                  <a:lnTo>
                    <a:pt x="633412" y="526256"/>
                  </a:lnTo>
                  <a:lnTo>
                    <a:pt x="602456" y="476250"/>
                  </a:lnTo>
                  <a:lnTo>
                    <a:pt x="564356" y="414338"/>
                  </a:lnTo>
                  <a:lnTo>
                    <a:pt x="531018" y="373856"/>
                  </a:lnTo>
                  <a:lnTo>
                    <a:pt x="502443" y="345281"/>
                  </a:lnTo>
                  <a:lnTo>
                    <a:pt x="392906" y="280988"/>
                  </a:lnTo>
                  <a:lnTo>
                    <a:pt x="250031" y="197644"/>
                  </a:lnTo>
                  <a:lnTo>
                    <a:pt x="102393" y="111919"/>
                  </a:lnTo>
                  <a:lnTo>
                    <a:pt x="23812" y="66675"/>
                  </a:lnTo>
                  <a:lnTo>
                    <a:pt x="4762" y="50006"/>
                  </a:lnTo>
                  <a:lnTo>
                    <a:pt x="0" y="33338"/>
                  </a:lnTo>
                  <a:lnTo>
                    <a:pt x="4762" y="14288"/>
                  </a:lnTo>
                  <a:lnTo>
                    <a:pt x="21431" y="7144"/>
                  </a:lnTo>
                  <a:lnTo>
                    <a:pt x="54768" y="9525"/>
                  </a:lnTo>
                  <a:lnTo>
                    <a:pt x="107156" y="38100"/>
                  </a:lnTo>
                  <a:lnTo>
                    <a:pt x="173831" y="66675"/>
                  </a:lnTo>
                  <a:lnTo>
                    <a:pt x="247650" y="90488"/>
                  </a:lnTo>
                  <a:lnTo>
                    <a:pt x="361950" y="11668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907;p75">
              <a:extLst>
                <a:ext uri="{FF2B5EF4-FFF2-40B4-BE49-F238E27FC236}">
                  <a16:creationId xmlns:a16="http://schemas.microsoft.com/office/drawing/2014/main" id="{A8938A3B-7000-714F-B805-E54C752EB72C}"/>
                </a:ext>
              </a:extLst>
            </p:cNvPr>
            <p:cNvSpPr/>
            <p:nvPr/>
          </p:nvSpPr>
          <p:spPr>
            <a:xfrm>
              <a:off x="4181475" y="2649538"/>
              <a:ext cx="1800225" cy="436562"/>
            </a:xfrm>
            <a:custGeom>
              <a:avLst/>
              <a:gdLst/>
              <a:ahLst/>
              <a:cxnLst/>
              <a:rect l="l" t="t" r="r" b="b"/>
              <a:pathLst>
                <a:path w="1800225" h="435769" extrusionOk="0">
                  <a:moveTo>
                    <a:pt x="778669" y="307182"/>
                  </a:moveTo>
                  <a:lnTo>
                    <a:pt x="490538" y="371475"/>
                  </a:lnTo>
                  <a:lnTo>
                    <a:pt x="347663" y="414338"/>
                  </a:lnTo>
                  <a:lnTo>
                    <a:pt x="280988" y="428625"/>
                  </a:lnTo>
                  <a:lnTo>
                    <a:pt x="219075" y="435769"/>
                  </a:lnTo>
                  <a:lnTo>
                    <a:pt x="157163" y="435769"/>
                  </a:lnTo>
                  <a:lnTo>
                    <a:pt x="80963" y="423863"/>
                  </a:lnTo>
                  <a:lnTo>
                    <a:pt x="0" y="411957"/>
                  </a:lnTo>
                  <a:lnTo>
                    <a:pt x="21431" y="200025"/>
                  </a:lnTo>
                  <a:lnTo>
                    <a:pt x="126206" y="228600"/>
                  </a:lnTo>
                  <a:lnTo>
                    <a:pt x="207169" y="238125"/>
                  </a:lnTo>
                  <a:lnTo>
                    <a:pt x="252413" y="235744"/>
                  </a:lnTo>
                  <a:lnTo>
                    <a:pt x="354806" y="223838"/>
                  </a:lnTo>
                  <a:lnTo>
                    <a:pt x="595313" y="185738"/>
                  </a:lnTo>
                  <a:lnTo>
                    <a:pt x="902494" y="138113"/>
                  </a:lnTo>
                  <a:lnTo>
                    <a:pt x="1259681" y="83344"/>
                  </a:lnTo>
                  <a:lnTo>
                    <a:pt x="1378744" y="42863"/>
                  </a:lnTo>
                  <a:lnTo>
                    <a:pt x="1507331" y="0"/>
                  </a:lnTo>
                  <a:lnTo>
                    <a:pt x="1526381" y="0"/>
                  </a:lnTo>
                  <a:lnTo>
                    <a:pt x="1550194" y="7144"/>
                  </a:lnTo>
                  <a:lnTo>
                    <a:pt x="1793081" y="109538"/>
                  </a:lnTo>
                  <a:lnTo>
                    <a:pt x="1800225" y="192882"/>
                  </a:lnTo>
                  <a:lnTo>
                    <a:pt x="1659731" y="238125"/>
                  </a:lnTo>
                  <a:lnTo>
                    <a:pt x="1628775" y="242888"/>
                  </a:lnTo>
                  <a:lnTo>
                    <a:pt x="1524000" y="238125"/>
                  </a:lnTo>
                  <a:lnTo>
                    <a:pt x="1293019" y="238125"/>
                  </a:lnTo>
                  <a:lnTo>
                    <a:pt x="1238250" y="242888"/>
                  </a:lnTo>
                  <a:lnTo>
                    <a:pt x="778669" y="307182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908;p75">
              <a:extLst>
                <a:ext uri="{FF2B5EF4-FFF2-40B4-BE49-F238E27FC236}">
                  <a16:creationId xmlns:a16="http://schemas.microsoft.com/office/drawing/2014/main" id="{5BFC159B-A754-A249-AD66-A373E12304D0}"/>
                </a:ext>
              </a:extLst>
            </p:cNvPr>
            <p:cNvSpPr/>
            <p:nvPr/>
          </p:nvSpPr>
          <p:spPr>
            <a:xfrm>
              <a:off x="4184650" y="3249613"/>
              <a:ext cx="1797050" cy="407987"/>
            </a:xfrm>
            <a:custGeom>
              <a:avLst/>
              <a:gdLst/>
              <a:ahLst/>
              <a:cxnLst/>
              <a:rect l="l" t="t" r="r" b="b"/>
              <a:pathLst>
                <a:path w="1797844" h="407194" extrusionOk="0">
                  <a:moveTo>
                    <a:pt x="711994" y="330994"/>
                  </a:moveTo>
                  <a:lnTo>
                    <a:pt x="392907" y="383382"/>
                  </a:lnTo>
                  <a:lnTo>
                    <a:pt x="309563" y="400050"/>
                  </a:lnTo>
                  <a:lnTo>
                    <a:pt x="278607" y="407194"/>
                  </a:lnTo>
                  <a:lnTo>
                    <a:pt x="242888" y="407194"/>
                  </a:lnTo>
                  <a:lnTo>
                    <a:pt x="183357" y="400050"/>
                  </a:lnTo>
                  <a:lnTo>
                    <a:pt x="123825" y="385763"/>
                  </a:lnTo>
                  <a:lnTo>
                    <a:pt x="0" y="333375"/>
                  </a:lnTo>
                  <a:lnTo>
                    <a:pt x="2382" y="123825"/>
                  </a:lnTo>
                  <a:lnTo>
                    <a:pt x="214313" y="216694"/>
                  </a:lnTo>
                  <a:lnTo>
                    <a:pt x="235744" y="219075"/>
                  </a:lnTo>
                  <a:lnTo>
                    <a:pt x="297657" y="211932"/>
                  </a:lnTo>
                  <a:lnTo>
                    <a:pt x="583407" y="180975"/>
                  </a:lnTo>
                  <a:lnTo>
                    <a:pt x="919163" y="140494"/>
                  </a:lnTo>
                  <a:lnTo>
                    <a:pt x="1364457" y="83344"/>
                  </a:lnTo>
                  <a:lnTo>
                    <a:pt x="1452563" y="42863"/>
                  </a:lnTo>
                  <a:lnTo>
                    <a:pt x="1533525" y="0"/>
                  </a:lnTo>
                  <a:lnTo>
                    <a:pt x="1540669" y="0"/>
                  </a:lnTo>
                  <a:lnTo>
                    <a:pt x="1571625" y="7144"/>
                  </a:lnTo>
                  <a:lnTo>
                    <a:pt x="1781175" y="80963"/>
                  </a:lnTo>
                  <a:lnTo>
                    <a:pt x="1797844" y="216694"/>
                  </a:lnTo>
                  <a:lnTo>
                    <a:pt x="1538288" y="235744"/>
                  </a:lnTo>
                  <a:lnTo>
                    <a:pt x="1238250" y="264319"/>
                  </a:lnTo>
                  <a:lnTo>
                    <a:pt x="921544" y="302419"/>
                  </a:lnTo>
                  <a:lnTo>
                    <a:pt x="711994" y="33099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909;p75">
              <a:extLst>
                <a:ext uri="{FF2B5EF4-FFF2-40B4-BE49-F238E27FC236}">
                  <a16:creationId xmlns:a16="http://schemas.microsoft.com/office/drawing/2014/main" id="{9994CBA6-1DD3-9049-8C38-760428FF5497}"/>
                </a:ext>
              </a:extLst>
            </p:cNvPr>
            <p:cNvSpPr/>
            <p:nvPr/>
          </p:nvSpPr>
          <p:spPr>
            <a:xfrm>
              <a:off x="2940050" y="3889375"/>
              <a:ext cx="3030538" cy="914400"/>
            </a:xfrm>
            <a:custGeom>
              <a:avLst/>
              <a:gdLst/>
              <a:ahLst/>
              <a:cxnLst/>
              <a:rect l="l" t="t" r="r" b="b"/>
              <a:pathLst>
                <a:path w="3031687" h="914400" extrusionOk="0">
                  <a:moveTo>
                    <a:pt x="1213190" y="610459"/>
                  </a:moveTo>
                  <a:lnTo>
                    <a:pt x="945309" y="677429"/>
                  </a:lnTo>
                  <a:lnTo>
                    <a:pt x="788187" y="713490"/>
                  </a:lnTo>
                  <a:lnTo>
                    <a:pt x="690308" y="741823"/>
                  </a:lnTo>
                  <a:lnTo>
                    <a:pt x="600156" y="777884"/>
                  </a:lnTo>
                  <a:lnTo>
                    <a:pt x="510004" y="826824"/>
                  </a:lnTo>
                  <a:lnTo>
                    <a:pt x="440458" y="878339"/>
                  </a:lnTo>
                  <a:lnTo>
                    <a:pt x="401821" y="914400"/>
                  </a:lnTo>
                  <a:lnTo>
                    <a:pt x="378639" y="909248"/>
                  </a:lnTo>
                  <a:lnTo>
                    <a:pt x="298790" y="831975"/>
                  </a:lnTo>
                  <a:lnTo>
                    <a:pt x="218941" y="746975"/>
                  </a:lnTo>
                  <a:lnTo>
                    <a:pt x="159698" y="682580"/>
                  </a:lnTo>
                  <a:lnTo>
                    <a:pt x="95304" y="595004"/>
                  </a:lnTo>
                  <a:lnTo>
                    <a:pt x="61819" y="548640"/>
                  </a:lnTo>
                  <a:lnTo>
                    <a:pt x="25758" y="486821"/>
                  </a:lnTo>
                  <a:lnTo>
                    <a:pt x="7727" y="440457"/>
                  </a:lnTo>
                  <a:lnTo>
                    <a:pt x="0" y="419851"/>
                  </a:lnTo>
                  <a:lnTo>
                    <a:pt x="0" y="404397"/>
                  </a:lnTo>
                  <a:lnTo>
                    <a:pt x="7727" y="394094"/>
                  </a:lnTo>
                  <a:lnTo>
                    <a:pt x="28334" y="391518"/>
                  </a:lnTo>
                  <a:lnTo>
                    <a:pt x="115910" y="435306"/>
                  </a:lnTo>
                  <a:lnTo>
                    <a:pt x="198335" y="479094"/>
                  </a:lnTo>
                  <a:lnTo>
                    <a:pt x="273032" y="510003"/>
                  </a:lnTo>
                  <a:lnTo>
                    <a:pt x="342578" y="533185"/>
                  </a:lnTo>
                  <a:lnTo>
                    <a:pt x="414700" y="546064"/>
                  </a:lnTo>
                  <a:lnTo>
                    <a:pt x="458488" y="543488"/>
                  </a:lnTo>
                  <a:lnTo>
                    <a:pt x="625913" y="515155"/>
                  </a:lnTo>
                  <a:lnTo>
                    <a:pt x="1117886" y="427579"/>
                  </a:lnTo>
                  <a:lnTo>
                    <a:pt x="1313645" y="406972"/>
                  </a:lnTo>
                  <a:lnTo>
                    <a:pt x="1602132" y="350305"/>
                  </a:lnTo>
                  <a:lnTo>
                    <a:pt x="2040014" y="257577"/>
                  </a:lnTo>
                  <a:lnTo>
                    <a:pt x="2446986" y="162274"/>
                  </a:lnTo>
                  <a:lnTo>
                    <a:pt x="2802443" y="69546"/>
                  </a:lnTo>
                  <a:lnTo>
                    <a:pt x="3031687" y="0"/>
                  </a:lnTo>
                  <a:lnTo>
                    <a:pt x="3031687" y="121061"/>
                  </a:lnTo>
                  <a:lnTo>
                    <a:pt x="2805019" y="177728"/>
                  </a:lnTo>
                  <a:lnTo>
                    <a:pt x="2539714" y="249850"/>
                  </a:lnTo>
                  <a:lnTo>
                    <a:pt x="2191984" y="347730"/>
                  </a:lnTo>
                  <a:lnTo>
                    <a:pt x="1787588" y="461064"/>
                  </a:lnTo>
                  <a:lnTo>
                    <a:pt x="1213190" y="61045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910;p75">
              <a:extLst>
                <a:ext uri="{FF2B5EF4-FFF2-40B4-BE49-F238E27FC236}">
                  <a16:creationId xmlns:a16="http://schemas.microsoft.com/office/drawing/2014/main" id="{13AD81A8-0861-FD4C-94EA-500A9C1ECAAA}"/>
                </a:ext>
              </a:extLst>
            </p:cNvPr>
            <p:cNvSpPr/>
            <p:nvPr/>
          </p:nvSpPr>
          <p:spPr>
            <a:xfrm>
              <a:off x="3254375" y="2854325"/>
              <a:ext cx="4087813" cy="3009900"/>
            </a:xfrm>
            <a:custGeom>
              <a:avLst/>
              <a:gdLst/>
              <a:ahLst/>
              <a:cxnLst/>
              <a:rect l="l" t="t" r="r" b="b"/>
              <a:pathLst>
                <a:path w="4088130" h="3009900" extrusionOk="0">
                  <a:moveTo>
                    <a:pt x="2198370" y="1897380"/>
                  </a:moveTo>
                  <a:lnTo>
                    <a:pt x="1901190" y="2106930"/>
                  </a:lnTo>
                  <a:lnTo>
                    <a:pt x="1584960" y="2305050"/>
                  </a:lnTo>
                  <a:lnTo>
                    <a:pt x="1356360" y="2434590"/>
                  </a:lnTo>
                  <a:lnTo>
                    <a:pt x="1062990" y="2583180"/>
                  </a:lnTo>
                  <a:lnTo>
                    <a:pt x="742950" y="2727960"/>
                  </a:lnTo>
                  <a:lnTo>
                    <a:pt x="369570" y="2884170"/>
                  </a:lnTo>
                  <a:lnTo>
                    <a:pt x="99060" y="2990850"/>
                  </a:lnTo>
                  <a:lnTo>
                    <a:pt x="41910" y="3009900"/>
                  </a:lnTo>
                  <a:lnTo>
                    <a:pt x="19050" y="3006090"/>
                  </a:lnTo>
                  <a:lnTo>
                    <a:pt x="0" y="2994660"/>
                  </a:lnTo>
                  <a:lnTo>
                    <a:pt x="3810" y="2975610"/>
                  </a:lnTo>
                  <a:lnTo>
                    <a:pt x="19050" y="2952750"/>
                  </a:lnTo>
                  <a:lnTo>
                    <a:pt x="87630" y="2918460"/>
                  </a:lnTo>
                  <a:lnTo>
                    <a:pt x="289560" y="2830830"/>
                  </a:lnTo>
                  <a:lnTo>
                    <a:pt x="556260" y="2708910"/>
                  </a:lnTo>
                  <a:lnTo>
                    <a:pt x="815340" y="2567940"/>
                  </a:lnTo>
                  <a:lnTo>
                    <a:pt x="1078230" y="2415540"/>
                  </a:lnTo>
                  <a:lnTo>
                    <a:pt x="1402080" y="2205990"/>
                  </a:lnTo>
                  <a:lnTo>
                    <a:pt x="1805940" y="1931670"/>
                  </a:lnTo>
                  <a:lnTo>
                    <a:pt x="2251710" y="1611630"/>
                  </a:lnTo>
                  <a:lnTo>
                    <a:pt x="2533650" y="1402080"/>
                  </a:lnTo>
                  <a:lnTo>
                    <a:pt x="2647950" y="1310640"/>
                  </a:lnTo>
                  <a:lnTo>
                    <a:pt x="2868930" y="1150620"/>
                  </a:lnTo>
                  <a:lnTo>
                    <a:pt x="3154680" y="880110"/>
                  </a:lnTo>
                  <a:lnTo>
                    <a:pt x="3467100" y="579120"/>
                  </a:lnTo>
                  <a:lnTo>
                    <a:pt x="3550920" y="491490"/>
                  </a:lnTo>
                  <a:lnTo>
                    <a:pt x="3585210" y="441960"/>
                  </a:lnTo>
                  <a:lnTo>
                    <a:pt x="3615690" y="396240"/>
                  </a:lnTo>
                  <a:lnTo>
                    <a:pt x="3646170" y="342900"/>
                  </a:lnTo>
                  <a:lnTo>
                    <a:pt x="3661410" y="308610"/>
                  </a:lnTo>
                  <a:lnTo>
                    <a:pt x="3672840" y="240030"/>
                  </a:lnTo>
                  <a:lnTo>
                    <a:pt x="3672840" y="205740"/>
                  </a:lnTo>
                  <a:lnTo>
                    <a:pt x="3669030" y="160020"/>
                  </a:lnTo>
                  <a:lnTo>
                    <a:pt x="3653790" y="110490"/>
                  </a:lnTo>
                  <a:lnTo>
                    <a:pt x="3634740" y="72390"/>
                  </a:lnTo>
                  <a:lnTo>
                    <a:pt x="3627120" y="53340"/>
                  </a:lnTo>
                  <a:lnTo>
                    <a:pt x="3623310" y="26670"/>
                  </a:lnTo>
                  <a:lnTo>
                    <a:pt x="3630930" y="3810"/>
                  </a:lnTo>
                  <a:lnTo>
                    <a:pt x="3642360" y="0"/>
                  </a:lnTo>
                  <a:lnTo>
                    <a:pt x="3657600" y="0"/>
                  </a:lnTo>
                  <a:lnTo>
                    <a:pt x="3695700" y="26670"/>
                  </a:lnTo>
                  <a:lnTo>
                    <a:pt x="3813810" y="137160"/>
                  </a:lnTo>
                  <a:lnTo>
                    <a:pt x="3939540" y="255270"/>
                  </a:lnTo>
                  <a:lnTo>
                    <a:pt x="4034790" y="350520"/>
                  </a:lnTo>
                  <a:lnTo>
                    <a:pt x="4072890" y="407670"/>
                  </a:lnTo>
                  <a:lnTo>
                    <a:pt x="4088130" y="441960"/>
                  </a:lnTo>
                  <a:lnTo>
                    <a:pt x="4088130" y="480060"/>
                  </a:lnTo>
                  <a:lnTo>
                    <a:pt x="4076700" y="506730"/>
                  </a:lnTo>
                  <a:lnTo>
                    <a:pt x="4046220" y="529590"/>
                  </a:lnTo>
                  <a:lnTo>
                    <a:pt x="3977640" y="552450"/>
                  </a:lnTo>
                  <a:lnTo>
                    <a:pt x="3905250" y="582930"/>
                  </a:lnTo>
                  <a:lnTo>
                    <a:pt x="3798570" y="632460"/>
                  </a:lnTo>
                  <a:lnTo>
                    <a:pt x="3775710" y="643890"/>
                  </a:lnTo>
                  <a:lnTo>
                    <a:pt x="3474720" y="906780"/>
                  </a:lnTo>
                  <a:lnTo>
                    <a:pt x="3063240" y="1268730"/>
                  </a:lnTo>
                  <a:lnTo>
                    <a:pt x="2876550" y="1432560"/>
                  </a:lnTo>
                  <a:lnTo>
                    <a:pt x="2632710" y="1588770"/>
                  </a:lnTo>
                  <a:lnTo>
                    <a:pt x="2316480" y="1813560"/>
                  </a:lnTo>
                  <a:lnTo>
                    <a:pt x="2198370" y="1897380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915;p76">
            <a:extLst>
              <a:ext uri="{FF2B5EF4-FFF2-40B4-BE49-F238E27FC236}">
                <a16:creationId xmlns:a16="http://schemas.microsoft.com/office/drawing/2014/main" id="{AA9A5E35-4E1C-3B4C-AD51-A9960AA6A37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6789" y="1239257"/>
            <a:ext cx="4400550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5" name="Google Shape;915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2725" y="1143002"/>
            <a:ext cx="4400550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4" name="Google Shape;2694;p245"/>
          <p:cNvSpPr txBox="1"/>
          <p:nvPr/>
        </p:nvSpPr>
        <p:spPr>
          <a:xfrm>
            <a:off x="3080792" y="6551612"/>
            <a:ext cx="4872605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役</a:t>
            </a:r>
            <a:endParaRPr/>
          </a:p>
        </p:txBody>
      </p:sp>
      <p:sp>
        <p:nvSpPr>
          <p:cNvPr id="2695" name="Google Shape;2695;p245"/>
          <p:cNvSpPr/>
          <p:nvPr/>
        </p:nvSpPr>
        <p:spPr>
          <a:xfrm>
            <a:off x="2563813" y="1547813"/>
            <a:ext cx="1406525" cy="1406525"/>
          </a:xfrm>
          <a:custGeom>
            <a:avLst/>
            <a:gdLst/>
            <a:ahLst/>
            <a:cxnLst/>
            <a:rect l="l" t="t" r="r" b="b"/>
            <a:pathLst>
              <a:path w="1404938" h="1407318" extrusionOk="0">
                <a:moveTo>
                  <a:pt x="871538" y="800100"/>
                </a:moveTo>
                <a:lnTo>
                  <a:pt x="661988" y="978693"/>
                </a:lnTo>
                <a:lnTo>
                  <a:pt x="461963" y="1131093"/>
                </a:lnTo>
                <a:lnTo>
                  <a:pt x="316707" y="1228725"/>
                </a:lnTo>
                <a:lnTo>
                  <a:pt x="159544" y="1328737"/>
                </a:lnTo>
                <a:lnTo>
                  <a:pt x="40482" y="1400175"/>
                </a:lnTo>
                <a:lnTo>
                  <a:pt x="19050" y="1407318"/>
                </a:lnTo>
                <a:lnTo>
                  <a:pt x="7144" y="1402556"/>
                </a:lnTo>
                <a:lnTo>
                  <a:pt x="0" y="1388268"/>
                </a:lnTo>
                <a:lnTo>
                  <a:pt x="4763" y="1362075"/>
                </a:lnTo>
                <a:lnTo>
                  <a:pt x="28575" y="1333500"/>
                </a:lnTo>
                <a:lnTo>
                  <a:pt x="166688" y="1202531"/>
                </a:lnTo>
                <a:lnTo>
                  <a:pt x="350044" y="1035843"/>
                </a:lnTo>
                <a:lnTo>
                  <a:pt x="528638" y="852487"/>
                </a:lnTo>
                <a:lnTo>
                  <a:pt x="719138" y="652462"/>
                </a:lnTo>
                <a:lnTo>
                  <a:pt x="897732" y="433387"/>
                </a:lnTo>
                <a:lnTo>
                  <a:pt x="981075" y="300037"/>
                </a:lnTo>
                <a:lnTo>
                  <a:pt x="997744" y="242887"/>
                </a:lnTo>
                <a:lnTo>
                  <a:pt x="995363" y="214312"/>
                </a:lnTo>
                <a:lnTo>
                  <a:pt x="983457" y="176212"/>
                </a:lnTo>
                <a:lnTo>
                  <a:pt x="969169" y="142875"/>
                </a:lnTo>
                <a:lnTo>
                  <a:pt x="940594" y="109537"/>
                </a:lnTo>
                <a:lnTo>
                  <a:pt x="914400" y="88106"/>
                </a:lnTo>
                <a:lnTo>
                  <a:pt x="881063" y="61912"/>
                </a:lnTo>
                <a:lnTo>
                  <a:pt x="864394" y="45243"/>
                </a:lnTo>
                <a:lnTo>
                  <a:pt x="857250" y="28575"/>
                </a:lnTo>
                <a:lnTo>
                  <a:pt x="859632" y="9525"/>
                </a:lnTo>
                <a:lnTo>
                  <a:pt x="871538" y="0"/>
                </a:lnTo>
                <a:lnTo>
                  <a:pt x="888207" y="2381"/>
                </a:lnTo>
                <a:lnTo>
                  <a:pt x="933450" y="11906"/>
                </a:lnTo>
                <a:lnTo>
                  <a:pt x="1028700" y="33337"/>
                </a:lnTo>
                <a:lnTo>
                  <a:pt x="1088232" y="54768"/>
                </a:lnTo>
                <a:lnTo>
                  <a:pt x="1162050" y="88106"/>
                </a:lnTo>
                <a:lnTo>
                  <a:pt x="1216819" y="121443"/>
                </a:lnTo>
                <a:lnTo>
                  <a:pt x="1247775" y="147637"/>
                </a:lnTo>
                <a:lnTo>
                  <a:pt x="1297782" y="195262"/>
                </a:lnTo>
                <a:lnTo>
                  <a:pt x="1335882" y="238125"/>
                </a:lnTo>
                <a:lnTo>
                  <a:pt x="1371600" y="292893"/>
                </a:lnTo>
                <a:lnTo>
                  <a:pt x="1395413" y="333375"/>
                </a:lnTo>
                <a:lnTo>
                  <a:pt x="1404938" y="359568"/>
                </a:lnTo>
                <a:lnTo>
                  <a:pt x="1402557" y="381000"/>
                </a:lnTo>
                <a:lnTo>
                  <a:pt x="1388269" y="402431"/>
                </a:lnTo>
                <a:lnTo>
                  <a:pt x="1357313" y="414337"/>
                </a:lnTo>
                <a:lnTo>
                  <a:pt x="1288257" y="431006"/>
                </a:lnTo>
                <a:lnTo>
                  <a:pt x="1231107" y="464343"/>
                </a:lnTo>
                <a:lnTo>
                  <a:pt x="1095375" y="585787"/>
                </a:lnTo>
                <a:lnTo>
                  <a:pt x="871538" y="8001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p245"/>
          <p:cNvSpPr/>
          <p:nvPr/>
        </p:nvSpPr>
        <p:spPr>
          <a:xfrm>
            <a:off x="2452688" y="2487613"/>
            <a:ext cx="1554162" cy="2009775"/>
          </a:xfrm>
          <a:custGeom>
            <a:avLst/>
            <a:gdLst/>
            <a:ahLst/>
            <a:cxnLst/>
            <a:rect l="l" t="t" r="r" b="b"/>
            <a:pathLst>
              <a:path w="1553951" h="2011151" extrusionOk="0">
                <a:moveTo>
                  <a:pt x="1041253" y="647480"/>
                </a:moveTo>
                <a:lnTo>
                  <a:pt x="890615" y="882687"/>
                </a:lnTo>
                <a:lnTo>
                  <a:pt x="766404" y="1075609"/>
                </a:lnTo>
                <a:lnTo>
                  <a:pt x="570839" y="1337244"/>
                </a:lnTo>
                <a:lnTo>
                  <a:pt x="393773" y="1556594"/>
                </a:lnTo>
                <a:lnTo>
                  <a:pt x="232564" y="1728374"/>
                </a:lnTo>
                <a:lnTo>
                  <a:pt x="79283" y="1886941"/>
                </a:lnTo>
                <a:lnTo>
                  <a:pt x="15856" y="1950367"/>
                </a:lnTo>
                <a:lnTo>
                  <a:pt x="2643" y="1974152"/>
                </a:lnTo>
                <a:lnTo>
                  <a:pt x="0" y="2000580"/>
                </a:lnTo>
                <a:lnTo>
                  <a:pt x="10571" y="2011151"/>
                </a:lnTo>
                <a:lnTo>
                  <a:pt x="34356" y="2008509"/>
                </a:lnTo>
                <a:lnTo>
                  <a:pt x="110996" y="1960939"/>
                </a:lnTo>
                <a:lnTo>
                  <a:pt x="335632" y="1775944"/>
                </a:lnTo>
                <a:lnTo>
                  <a:pt x="541769" y="1577736"/>
                </a:lnTo>
                <a:lnTo>
                  <a:pt x="721477" y="1400670"/>
                </a:lnTo>
                <a:lnTo>
                  <a:pt x="935542" y="1165463"/>
                </a:lnTo>
                <a:lnTo>
                  <a:pt x="1025396" y="1072966"/>
                </a:lnTo>
                <a:lnTo>
                  <a:pt x="1191891" y="835117"/>
                </a:lnTo>
                <a:lnTo>
                  <a:pt x="1387456" y="549697"/>
                </a:lnTo>
                <a:lnTo>
                  <a:pt x="1419170" y="496841"/>
                </a:lnTo>
                <a:lnTo>
                  <a:pt x="1437669" y="488913"/>
                </a:lnTo>
                <a:lnTo>
                  <a:pt x="1482596" y="486270"/>
                </a:lnTo>
                <a:lnTo>
                  <a:pt x="1519595" y="473057"/>
                </a:lnTo>
                <a:lnTo>
                  <a:pt x="1543380" y="454557"/>
                </a:lnTo>
                <a:lnTo>
                  <a:pt x="1551308" y="433415"/>
                </a:lnTo>
                <a:lnTo>
                  <a:pt x="1553951" y="401702"/>
                </a:lnTo>
                <a:lnTo>
                  <a:pt x="1540737" y="359417"/>
                </a:lnTo>
                <a:lnTo>
                  <a:pt x="1501096" y="285420"/>
                </a:lnTo>
                <a:lnTo>
                  <a:pt x="1442955" y="198208"/>
                </a:lnTo>
                <a:lnTo>
                  <a:pt x="1374243" y="132139"/>
                </a:lnTo>
                <a:lnTo>
                  <a:pt x="1347815" y="97783"/>
                </a:lnTo>
                <a:lnTo>
                  <a:pt x="1287031" y="52855"/>
                </a:lnTo>
                <a:lnTo>
                  <a:pt x="1239461" y="26428"/>
                </a:lnTo>
                <a:lnTo>
                  <a:pt x="1186606" y="7928"/>
                </a:lnTo>
                <a:lnTo>
                  <a:pt x="1149607" y="0"/>
                </a:lnTo>
                <a:lnTo>
                  <a:pt x="1131107" y="0"/>
                </a:lnTo>
                <a:lnTo>
                  <a:pt x="1104680" y="0"/>
                </a:lnTo>
                <a:lnTo>
                  <a:pt x="1094108" y="18499"/>
                </a:lnTo>
                <a:lnTo>
                  <a:pt x="1099394" y="55498"/>
                </a:lnTo>
                <a:lnTo>
                  <a:pt x="1117893" y="81926"/>
                </a:lnTo>
                <a:lnTo>
                  <a:pt x="1152250" y="118925"/>
                </a:lnTo>
                <a:lnTo>
                  <a:pt x="1178677" y="153281"/>
                </a:lnTo>
                <a:lnTo>
                  <a:pt x="1205105" y="190280"/>
                </a:lnTo>
                <a:lnTo>
                  <a:pt x="1218319" y="224636"/>
                </a:lnTo>
                <a:lnTo>
                  <a:pt x="1223604" y="258992"/>
                </a:lnTo>
                <a:lnTo>
                  <a:pt x="1213033" y="301276"/>
                </a:lnTo>
                <a:lnTo>
                  <a:pt x="1170749" y="420201"/>
                </a:lnTo>
                <a:lnTo>
                  <a:pt x="1041253" y="64748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7" name="Google Shape;2697;p245"/>
          <p:cNvSpPr/>
          <p:nvPr/>
        </p:nvSpPr>
        <p:spPr>
          <a:xfrm>
            <a:off x="4398963" y="1731963"/>
            <a:ext cx="682625" cy="1600200"/>
          </a:xfrm>
          <a:custGeom>
            <a:avLst/>
            <a:gdLst/>
            <a:ahLst/>
            <a:cxnLst/>
            <a:rect l="l" t="t" r="r" b="b"/>
            <a:pathLst>
              <a:path w="683419" h="1600200" extrusionOk="0">
                <a:moveTo>
                  <a:pt x="378619" y="559594"/>
                </a:moveTo>
                <a:lnTo>
                  <a:pt x="395287" y="357187"/>
                </a:lnTo>
                <a:lnTo>
                  <a:pt x="395287" y="295275"/>
                </a:lnTo>
                <a:lnTo>
                  <a:pt x="392906" y="250031"/>
                </a:lnTo>
                <a:lnTo>
                  <a:pt x="383381" y="223837"/>
                </a:lnTo>
                <a:lnTo>
                  <a:pt x="354806" y="188119"/>
                </a:lnTo>
                <a:lnTo>
                  <a:pt x="323850" y="157162"/>
                </a:lnTo>
                <a:lnTo>
                  <a:pt x="261937" y="109537"/>
                </a:lnTo>
                <a:lnTo>
                  <a:pt x="219075" y="78581"/>
                </a:lnTo>
                <a:lnTo>
                  <a:pt x="204787" y="61912"/>
                </a:lnTo>
                <a:lnTo>
                  <a:pt x="190500" y="38100"/>
                </a:lnTo>
                <a:lnTo>
                  <a:pt x="195262" y="21431"/>
                </a:lnTo>
                <a:lnTo>
                  <a:pt x="211931" y="9525"/>
                </a:lnTo>
                <a:lnTo>
                  <a:pt x="273844" y="2381"/>
                </a:lnTo>
                <a:lnTo>
                  <a:pt x="354806" y="0"/>
                </a:lnTo>
                <a:lnTo>
                  <a:pt x="416719" y="7144"/>
                </a:lnTo>
                <a:lnTo>
                  <a:pt x="485775" y="30956"/>
                </a:lnTo>
                <a:lnTo>
                  <a:pt x="531019" y="54769"/>
                </a:lnTo>
                <a:lnTo>
                  <a:pt x="578644" y="85725"/>
                </a:lnTo>
                <a:lnTo>
                  <a:pt x="633412" y="133350"/>
                </a:lnTo>
                <a:lnTo>
                  <a:pt x="676275" y="176212"/>
                </a:lnTo>
                <a:lnTo>
                  <a:pt x="683419" y="245269"/>
                </a:lnTo>
                <a:lnTo>
                  <a:pt x="650081" y="445294"/>
                </a:lnTo>
                <a:lnTo>
                  <a:pt x="616744" y="631031"/>
                </a:lnTo>
                <a:lnTo>
                  <a:pt x="581025" y="790575"/>
                </a:lnTo>
                <a:lnTo>
                  <a:pt x="545306" y="900112"/>
                </a:lnTo>
                <a:lnTo>
                  <a:pt x="495300" y="1028700"/>
                </a:lnTo>
                <a:lnTo>
                  <a:pt x="402431" y="1178719"/>
                </a:lnTo>
                <a:lnTo>
                  <a:pt x="245269" y="1376362"/>
                </a:lnTo>
                <a:lnTo>
                  <a:pt x="121444" y="1516856"/>
                </a:lnTo>
                <a:lnTo>
                  <a:pt x="47625" y="1593056"/>
                </a:lnTo>
                <a:lnTo>
                  <a:pt x="30956" y="1600200"/>
                </a:lnTo>
                <a:lnTo>
                  <a:pt x="16669" y="1600200"/>
                </a:lnTo>
                <a:lnTo>
                  <a:pt x="0" y="1590675"/>
                </a:lnTo>
                <a:lnTo>
                  <a:pt x="0" y="1566862"/>
                </a:lnTo>
                <a:lnTo>
                  <a:pt x="23812" y="1521619"/>
                </a:lnTo>
                <a:lnTo>
                  <a:pt x="95250" y="1409700"/>
                </a:lnTo>
                <a:lnTo>
                  <a:pt x="183356" y="1252537"/>
                </a:lnTo>
                <a:lnTo>
                  <a:pt x="283369" y="1019175"/>
                </a:lnTo>
                <a:lnTo>
                  <a:pt x="340519" y="823912"/>
                </a:lnTo>
                <a:lnTo>
                  <a:pt x="378619" y="5595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8" name="Google Shape;2698;p245"/>
          <p:cNvSpPr/>
          <p:nvPr/>
        </p:nvSpPr>
        <p:spPr>
          <a:xfrm>
            <a:off x="4586288" y="3341688"/>
            <a:ext cx="1806575" cy="530225"/>
          </a:xfrm>
          <a:custGeom>
            <a:avLst/>
            <a:gdLst/>
            <a:ahLst/>
            <a:cxnLst/>
            <a:rect l="l" t="t" r="r" b="b"/>
            <a:pathLst>
              <a:path w="1807368" h="531019" extrusionOk="0">
                <a:moveTo>
                  <a:pt x="842962" y="200025"/>
                </a:moveTo>
                <a:lnTo>
                  <a:pt x="611981" y="254794"/>
                </a:lnTo>
                <a:lnTo>
                  <a:pt x="423862" y="302419"/>
                </a:lnTo>
                <a:lnTo>
                  <a:pt x="359568" y="316706"/>
                </a:lnTo>
                <a:lnTo>
                  <a:pt x="316706" y="326231"/>
                </a:lnTo>
                <a:lnTo>
                  <a:pt x="266700" y="330994"/>
                </a:lnTo>
                <a:lnTo>
                  <a:pt x="207168" y="326231"/>
                </a:lnTo>
                <a:lnTo>
                  <a:pt x="150018" y="314325"/>
                </a:lnTo>
                <a:lnTo>
                  <a:pt x="107156" y="300037"/>
                </a:lnTo>
                <a:lnTo>
                  <a:pt x="59531" y="278606"/>
                </a:lnTo>
                <a:lnTo>
                  <a:pt x="40481" y="269081"/>
                </a:lnTo>
                <a:lnTo>
                  <a:pt x="9525" y="261937"/>
                </a:lnTo>
                <a:lnTo>
                  <a:pt x="0" y="269081"/>
                </a:lnTo>
                <a:lnTo>
                  <a:pt x="0" y="292894"/>
                </a:lnTo>
                <a:lnTo>
                  <a:pt x="4762" y="309562"/>
                </a:lnTo>
                <a:lnTo>
                  <a:pt x="38100" y="345281"/>
                </a:lnTo>
                <a:lnTo>
                  <a:pt x="90487" y="388144"/>
                </a:lnTo>
                <a:lnTo>
                  <a:pt x="157162" y="433387"/>
                </a:lnTo>
                <a:lnTo>
                  <a:pt x="245268" y="478631"/>
                </a:lnTo>
                <a:lnTo>
                  <a:pt x="314325" y="502444"/>
                </a:lnTo>
                <a:lnTo>
                  <a:pt x="340518" y="514350"/>
                </a:lnTo>
                <a:lnTo>
                  <a:pt x="359568" y="521494"/>
                </a:lnTo>
                <a:lnTo>
                  <a:pt x="383381" y="531019"/>
                </a:lnTo>
                <a:lnTo>
                  <a:pt x="414337" y="528637"/>
                </a:lnTo>
                <a:lnTo>
                  <a:pt x="445293" y="516731"/>
                </a:lnTo>
                <a:lnTo>
                  <a:pt x="471487" y="497681"/>
                </a:lnTo>
                <a:lnTo>
                  <a:pt x="485775" y="483394"/>
                </a:lnTo>
                <a:lnTo>
                  <a:pt x="702468" y="428625"/>
                </a:lnTo>
                <a:lnTo>
                  <a:pt x="1090612" y="314325"/>
                </a:lnTo>
                <a:lnTo>
                  <a:pt x="1297781" y="245269"/>
                </a:lnTo>
                <a:lnTo>
                  <a:pt x="1316831" y="242887"/>
                </a:lnTo>
                <a:lnTo>
                  <a:pt x="1335881" y="242887"/>
                </a:lnTo>
                <a:lnTo>
                  <a:pt x="1357312" y="250031"/>
                </a:lnTo>
                <a:lnTo>
                  <a:pt x="1704975" y="321469"/>
                </a:lnTo>
                <a:lnTo>
                  <a:pt x="1738312" y="288131"/>
                </a:lnTo>
                <a:lnTo>
                  <a:pt x="1771650" y="264319"/>
                </a:lnTo>
                <a:lnTo>
                  <a:pt x="1795462" y="252412"/>
                </a:lnTo>
                <a:lnTo>
                  <a:pt x="1804987" y="240506"/>
                </a:lnTo>
                <a:lnTo>
                  <a:pt x="1807368" y="223837"/>
                </a:lnTo>
                <a:lnTo>
                  <a:pt x="1807368" y="200025"/>
                </a:lnTo>
                <a:lnTo>
                  <a:pt x="1797843" y="180975"/>
                </a:lnTo>
                <a:lnTo>
                  <a:pt x="1766887" y="161925"/>
                </a:lnTo>
                <a:lnTo>
                  <a:pt x="1700212" y="135731"/>
                </a:lnTo>
                <a:lnTo>
                  <a:pt x="1619250" y="88106"/>
                </a:lnTo>
                <a:lnTo>
                  <a:pt x="1493043" y="23812"/>
                </a:lnTo>
                <a:lnTo>
                  <a:pt x="1454943" y="4762"/>
                </a:lnTo>
                <a:lnTo>
                  <a:pt x="1433512" y="0"/>
                </a:lnTo>
                <a:lnTo>
                  <a:pt x="1416843" y="11906"/>
                </a:lnTo>
                <a:lnTo>
                  <a:pt x="1393031" y="33337"/>
                </a:lnTo>
                <a:lnTo>
                  <a:pt x="1328737" y="73819"/>
                </a:lnTo>
                <a:lnTo>
                  <a:pt x="1238250" y="104775"/>
                </a:lnTo>
                <a:lnTo>
                  <a:pt x="1021556" y="157162"/>
                </a:lnTo>
                <a:lnTo>
                  <a:pt x="842962" y="2000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245"/>
          <p:cNvSpPr/>
          <p:nvPr/>
        </p:nvSpPr>
        <p:spPr>
          <a:xfrm>
            <a:off x="3251200" y="3530600"/>
            <a:ext cx="365125" cy="2444750"/>
          </a:xfrm>
          <a:custGeom>
            <a:avLst/>
            <a:gdLst/>
            <a:ahLst/>
            <a:cxnLst/>
            <a:rect l="l" t="t" r="r" b="b"/>
            <a:pathLst>
              <a:path w="365125" h="2444750" extrusionOk="0">
                <a:moveTo>
                  <a:pt x="139700" y="615950"/>
                </a:moveTo>
                <a:lnTo>
                  <a:pt x="155575" y="250825"/>
                </a:lnTo>
                <a:lnTo>
                  <a:pt x="149225" y="209550"/>
                </a:lnTo>
                <a:lnTo>
                  <a:pt x="130175" y="168275"/>
                </a:lnTo>
                <a:lnTo>
                  <a:pt x="88900" y="107950"/>
                </a:lnTo>
                <a:lnTo>
                  <a:pt x="69850" y="0"/>
                </a:lnTo>
                <a:lnTo>
                  <a:pt x="225425" y="38100"/>
                </a:lnTo>
                <a:lnTo>
                  <a:pt x="314325" y="101600"/>
                </a:lnTo>
                <a:lnTo>
                  <a:pt x="339725" y="130175"/>
                </a:lnTo>
                <a:lnTo>
                  <a:pt x="355600" y="177800"/>
                </a:lnTo>
                <a:lnTo>
                  <a:pt x="365125" y="247650"/>
                </a:lnTo>
                <a:lnTo>
                  <a:pt x="355600" y="292100"/>
                </a:lnTo>
                <a:lnTo>
                  <a:pt x="339725" y="682625"/>
                </a:lnTo>
                <a:lnTo>
                  <a:pt x="295275" y="1676400"/>
                </a:lnTo>
                <a:lnTo>
                  <a:pt x="288925" y="1778000"/>
                </a:lnTo>
                <a:lnTo>
                  <a:pt x="295275" y="1831975"/>
                </a:lnTo>
                <a:lnTo>
                  <a:pt x="307975" y="2003425"/>
                </a:lnTo>
                <a:cubicBezTo>
                  <a:pt x="309033" y="2070100"/>
                  <a:pt x="310092" y="2136775"/>
                  <a:pt x="311150" y="2203450"/>
                </a:cubicBezTo>
                <a:lnTo>
                  <a:pt x="304800" y="2257425"/>
                </a:lnTo>
                <a:lnTo>
                  <a:pt x="292100" y="2314575"/>
                </a:lnTo>
                <a:lnTo>
                  <a:pt x="269875" y="2378075"/>
                </a:lnTo>
                <a:lnTo>
                  <a:pt x="238125" y="2422525"/>
                </a:lnTo>
                <a:lnTo>
                  <a:pt x="215900" y="2441575"/>
                </a:lnTo>
                <a:lnTo>
                  <a:pt x="203200" y="2444750"/>
                </a:lnTo>
                <a:lnTo>
                  <a:pt x="180975" y="2435225"/>
                </a:lnTo>
                <a:lnTo>
                  <a:pt x="142875" y="2400300"/>
                </a:lnTo>
                <a:lnTo>
                  <a:pt x="98425" y="2314575"/>
                </a:lnTo>
                <a:lnTo>
                  <a:pt x="38100" y="2152650"/>
                </a:lnTo>
                <a:lnTo>
                  <a:pt x="0" y="2032000"/>
                </a:lnTo>
                <a:lnTo>
                  <a:pt x="0" y="2012950"/>
                </a:lnTo>
                <a:lnTo>
                  <a:pt x="9525" y="1978025"/>
                </a:lnTo>
                <a:lnTo>
                  <a:pt x="50800" y="1835150"/>
                </a:lnTo>
                <a:lnTo>
                  <a:pt x="66675" y="1765300"/>
                </a:lnTo>
                <a:lnTo>
                  <a:pt x="82550" y="1533525"/>
                </a:lnTo>
                <a:lnTo>
                  <a:pt x="114300" y="1120775"/>
                </a:lnTo>
                <a:lnTo>
                  <a:pt x="139700" y="6159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245"/>
          <p:cNvSpPr/>
          <p:nvPr/>
        </p:nvSpPr>
        <p:spPr>
          <a:xfrm>
            <a:off x="4789488" y="1624013"/>
            <a:ext cx="2420937" cy="1412875"/>
          </a:xfrm>
          <a:custGeom>
            <a:avLst/>
            <a:gdLst/>
            <a:ahLst/>
            <a:cxnLst/>
            <a:rect l="l" t="t" r="r" b="b"/>
            <a:pathLst>
              <a:path w="2421731" h="1412081" extrusionOk="0">
                <a:moveTo>
                  <a:pt x="697706" y="123825"/>
                </a:moveTo>
                <a:lnTo>
                  <a:pt x="576262" y="154781"/>
                </a:lnTo>
                <a:lnTo>
                  <a:pt x="442912" y="192881"/>
                </a:lnTo>
                <a:lnTo>
                  <a:pt x="309562" y="214312"/>
                </a:lnTo>
                <a:lnTo>
                  <a:pt x="209550" y="223837"/>
                </a:lnTo>
                <a:lnTo>
                  <a:pt x="0" y="228600"/>
                </a:lnTo>
                <a:lnTo>
                  <a:pt x="269081" y="357187"/>
                </a:lnTo>
                <a:lnTo>
                  <a:pt x="502444" y="321468"/>
                </a:lnTo>
                <a:lnTo>
                  <a:pt x="792956" y="266700"/>
                </a:lnTo>
                <a:lnTo>
                  <a:pt x="890587" y="245268"/>
                </a:lnTo>
                <a:lnTo>
                  <a:pt x="919162" y="240506"/>
                </a:lnTo>
                <a:lnTo>
                  <a:pt x="938212" y="240506"/>
                </a:lnTo>
                <a:lnTo>
                  <a:pt x="950119" y="245268"/>
                </a:lnTo>
                <a:lnTo>
                  <a:pt x="964406" y="257175"/>
                </a:lnTo>
                <a:lnTo>
                  <a:pt x="973931" y="273843"/>
                </a:lnTo>
                <a:lnTo>
                  <a:pt x="981075" y="314325"/>
                </a:lnTo>
                <a:lnTo>
                  <a:pt x="976312" y="528637"/>
                </a:lnTo>
                <a:lnTo>
                  <a:pt x="962025" y="954881"/>
                </a:lnTo>
                <a:lnTo>
                  <a:pt x="966787" y="1021556"/>
                </a:lnTo>
                <a:lnTo>
                  <a:pt x="971550" y="1071562"/>
                </a:lnTo>
                <a:lnTo>
                  <a:pt x="988219" y="1159668"/>
                </a:lnTo>
                <a:lnTo>
                  <a:pt x="1007269" y="1228725"/>
                </a:lnTo>
                <a:lnTo>
                  <a:pt x="1033462" y="1281112"/>
                </a:lnTo>
                <a:lnTo>
                  <a:pt x="1050131" y="1302543"/>
                </a:lnTo>
                <a:lnTo>
                  <a:pt x="1066800" y="1316831"/>
                </a:lnTo>
                <a:lnTo>
                  <a:pt x="1092994" y="1331118"/>
                </a:lnTo>
                <a:lnTo>
                  <a:pt x="1140619" y="1350168"/>
                </a:lnTo>
                <a:lnTo>
                  <a:pt x="1221581" y="1373981"/>
                </a:lnTo>
                <a:lnTo>
                  <a:pt x="1397794" y="1395412"/>
                </a:lnTo>
                <a:lnTo>
                  <a:pt x="1614487" y="1412081"/>
                </a:lnTo>
                <a:lnTo>
                  <a:pt x="1790700" y="1412081"/>
                </a:lnTo>
                <a:lnTo>
                  <a:pt x="1985962" y="1400175"/>
                </a:lnTo>
                <a:lnTo>
                  <a:pt x="2138362" y="1378743"/>
                </a:lnTo>
                <a:lnTo>
                  <a:pt x="2228850" y="1359693"/>
                </a:lnTo>
                <a:lnTo>
                  <a:pt x="2293144" y="1338262"/>
                </a:lnTo>
                <a:lnTo>
                  <a:pt x="2345531" y="1314450"/>
                </a:lnTo>
                <a:lnTo>
                  <a:pt x="2390775" y="1283493"/>
                </a:lnTo>
                <a:lnTo>
                  <a:pt x="2416969" y="1257300"/>
                </a:lnTo>
                <a:lnTo>
                  <a:pt x="2421731" y="1235868"/>
                </a:lnTo>
                <a:lnTo>
                  <a:pt x="2421731" y="1214437"/>
                </a:lnTo>
                <a:lnTo>
                  <a:pt x="2412206" y="1188243"/>
                </a:lnTo>
                <a:lnTo>
                  <a:pt x="2388394" y="1169193"/>
                </a:lnTo>
                <a:lnTo>
                  <a:pt x="2352675" y="1145381"/>
                </a:lnTo>
                <a:lnTo>
                  <a:pt x="1931194" y="1162050"/>
                </a:lnTo>
                <a:lnTo>
                  <a:pt x="1774031" y="1176337"/>
                </a:lnTo>
                <a:lnTo>
                  <a:pt x="1545431" y="1190625"/>
                </a:lnTo>
                <a:lnTo>
                  <a:pt x="1383506" y="1188243"/>
                </a:lnTo>
                <a:lnTo>
                  <a:pt x="1323975" y="1181100"/>
                </a:lnTo>
                <a:lnTo>
                  <a:pt x="1276350" y="1169193"/>
                </a:lnTo>
                <a:lnTo>
                  <a:pt x="1240631" y="1152525"/>
                </a:lnTo>
                <a:lnTo>
                  <a:pt x="1223962" y="1135856"/>
                </a:lnTo>
                <a:lnTo>
                  <a:pt x="1200150" y="1104900"/>
                </a:lnTo>
                <a:lnTo>
                  <a:pt x="1190625" y="1066800"/>
                </a:lnTo>
                <a:lnTo>
                  <a:pt x="1181100" y="995362"/>
                </a:lnTo>
                <a:lnTo>
                  <a:pt x="1200150" y="762000"/>
                </a:lnTo>
                <a:lnTo>
                  <a:pt x="1228725" y="600075"/>
                </a:lnTo>
                <a:lnTo>
                  <a:pt x="1231106" y="552450"/>
                </a:lnTo>
                <a:lnTo>
                  <a:pt x="1240631" y="495300"/>
                </a:lnTo>
                <a:lnTo>
                  <a:pt x="1252537" y="450056"/>
                </a:lnTo>
                <a:lnTo>
                  <a:pt x="1269206" y="402431"/>
                </a:lnTo>
                <a:lnTo>
                  <a:pt x="1295400" y="354806"/>
                </a:lnTo>
                <a:lnTo>
                  <a:pt x="1333500" y="309562"/>
                </a:lnTo>
                <a:lnTo>
                  <a:pt x="1345406" y="285750"/>
                </a:lnTo>
                <a:lnTo>
                  <a:pt x="1352550" y="269081"/>
                </a:lnTo>
                <a:lnTo>
                  <a:pt x="1352550" y="245268"/>
                </a:lnTo>
                <a:lnTo>
                  <a:pt x="1350169" y="219075"/>
                </a:lnTo>
                <a:lnTo>
                  <a:pt x="1340644" y="190500"/>
                </a:lnTo>
                <a:lnTo>
                  <a:pt x="1316831" y="157162"/>
                </a:lnTo>
                <a:lnTo>
                  <a:pt x="1240631" y="102393"/>
                </a:lnTo>
                <a:lnTo>
                  <a:pt x="1133475" y="40481"/>
                </a:lnTo>
                <a:lnTo>
                  <a:pt x="1042987" y="0"/>
                </a:lnTo>
                <a:lnTo>
                  <a:pt x="1012031" y="2381"/>
                </a:lnTo>
                <a:lnTo>
                  <a:pt x="928687" y="30956"/>
                </a:lnTo>
                <a:lnTo>
                  <a:pt x="873919" y="59531"/>
                </a:lnTo>
                <a:lnTo>
                  <a:pt x="821531" y="88106"/>
                </a:lnTo>
                <a:lnTo>
                  <a:pt x="697706" y="1238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245"/>
          <p:cNvSpPr/>
          <p:nvPr/>
        </p:nvSpPr>
        <p:spPr>
          <a:xfrm>
            <a:off x="6653213" y="1990725"/>
            <a:ext cx="527050" cy="811213"/>
          </a:xfrm>
          <a:custGeom>
            <a:avLst/>
            <a:gdLst/>
            <a:ahLst/>
            <a:cxnLst/>
            <a:rect l="l" t="t" r="r" b="b"/>
            <a:pathLst>
              <a:path w="526256" h="812006" extrusionOk="0">
                <a:moveTo>
                  <a:pt x="364331" y="130969"/>
                </a:moveTo>
                <a:lnTo>
                  <a:pt x="288131" y="459581"/>
                </a:lnTo>
                <a:lnTo>
                  <a:pt x="238125" y="621506"/>
                </a:lnTo>
                <a:lnTo>
                  <a:pt x="221456" y="664369"/>
                </a:lnTo>
                <a:lnTo>
                  <a:pt x="202406" y="702469"/>
                </a:lnTo>
                <a:lnTo>
                  <a:pt x="171450" y="738188"/>
                </a:lnTo>
                <a:lnTo>
                  <a:pt x="140493" y="766763"/>
                </a:lnTo>
                <a:lnTo>
                  <a:pt x="100012" y="785813"/>
                </a:lnTo>
                <a:lnTo>
                  <a:pt x="0" y="812006"/>
                </a:lnTo>
                <a:lnTo>
                  <a:pt x="526256" y="807244"/>
                </a:lnTo>
                <a:lnTo>
                  <a:pt x="471487" y="762000"/>
                </a:lnTo>
                <a:lnTo>
                  <a:pt x="457200" y="745331"/>
                </a:lnTo>
                <a:lnTo>
                  <a:pt x="438150" y="719138"/>
                </a:lnTo>
                <a:lnTo>
                  <a:pt x="426243" y="692944"/>
                </a:lnTo>
                <a:lnTo>
                  <a:pt x="416718" y="642938"/>
                </a:lnTo>
                <a:lnTo>
                  <a:pt x="416718" y="528638"/>
                </a:lnTo>
                <a:lnTo>
                  <a:pt x="431006" y="259556"/>
                </a:lnTo>
                <a:lnTo>
                  <a:pt x="438150" y="33338"/>
                </a:lnTo>
                <a:lnTo>
                  <a:pt x="435768" y="9525"/>
                </a:lnTo>
                <a:lnTo>
                  <a:pt x="423862" y="0"/>
                </a:lnTo>
                <a:lnTo>
                  <a:pt x="400050" y="0"/>
                </a:lnTo>
                <a:lnTo>
                  <a:pt x="385762" y="14288"/>
                </a:lnTo>
                <a:lnTo>
                  <a:pt x="373856" y="64294"/>
                </a:lnTo>
                <a:lnTo>
                  <a:pt x="364331" y="1309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2" name="Google Shape;2702;p245"/>
          <p:cNvSpPr/>
          <p:nvPr/>
        </p:nvSpPr>
        <p:spPr>
          <a:xfrm>
            <a:off x="3876675" y="3562350"/>
            <a:ext cx="2428875" cy="2381250"/>
          </a:xfrm>
          <a:custGeom>
            <a:avLst/>
            <a:gdLst/>
            <a:ahLst/>
            <a:cxnLst/>
            <a:rect l="l" t="t" r="r" b="b"/>
            <a:pathLst>
              <a:path w="2428875" h="2381250" extrusionOk="0">
                <a:moveTo>
                  <a:pt x="1930400" y="492125"/>
                </a:moveTo>
                <a:lnTo>
                  <a:pt x="1990725" y="365125"/>
                </a:lnTo>
                <a:lnTo>
                  <a:pt x="2044700" y="241300"/>
                </a:lnTo>
                <a:lnTo>
                  <a:pt x="2089150" y="130175"/>
                </a:lnTo>
                <a:lnTo>
                  <a:pt x="2098675" y="104775"/>
                </a:lnTo>
                <a:lnTo>
                  <a:pt x="2098675" y="85725"/>
                </a:lnTo>
                <a:lnTo>
                  <a:pt x="2089150" y="50800"/>
                </a:lnTo>
                <a:lnTo>
                  <a:pt x="2047875" y="0"/>
                </a:lnTo>
                <a:lnTo>
                  <a:pt x="2428875" y="79375"/>
                </a:lnTo>
                <a:lnTo>
                  <a:pt x="2387600" y="139700"/>
                </a:lnTo>
                <a:lnTo>
                  <a:pt x="2324100" y="282575"/>
                </a:lnTo>
                <a:lnTo>
                  <a:pt x="2228850" y="488950"/>
                </a:lnTo>
                <a:lnTo>
                  <a:pt x="2098675" y="736600"/>
                </a:lnTo>
                <a:lnTo>
                  <a:pt x="1936750" y="990600"/>
                </a:lnTo>
                <a:lnTo>
                  <a:pt x="1778000" y="1216025"/>
                </a:lnTo>
                <a:lnTo>
                  <a:pt x="1622425" y="1393825"/>
                </a:lnTo>
                <a:lnTo>
                  <a:pt x="1441450" y="1571625"/>
                </a:lnTo>
                <a:lnTo>
                  <a:pt x="1266825" y="1720850"/>
                </a:lnTo>
                <a:lnTo>
                  <a:pt x="1060450" y="1876425"/>
                </a:lnTo>
                <a:lnTo>
                  <a:pt x="857250" y="2006600"/>
                </a:lnTo>
                <a:lnTo>
                  <a:pt x="673100" y="2114550"/>
                </a:lnTo>
                <a:lnTo>
                  <a:pt x="473075" y="2212975"/>
                </a:lnTo>
                <a:lnTo>
                  <a:pt x="257175" y="2301875"/>
                </a:lnTo>
                <a:lnTo>
                  <a:pt x="95250" y="2355850"/>
                </a:lnTo>
                <a:lnTo>
                  <a:pt x="19050" y="2381250"/>
                </a:lnTo>
                <a:lnTo>
                  <a:pt x="9525" y="2378075"/>
                </a:lnTo>
                <a:lnTo>
                  <a:pt x="0" y="2359025"/>
                </a:lnTo>
                <a:lnTo>
                  <a:pt x="9525" y="2333625"/>
                </a:lnTo>
                <a:lnTo>
                  <a:pt x="28575" y="2314575"/>
                </a:lnTo>
                <a:lnTo>
                  <a:pt x="142875" y="2257425"/>
                </a:lnTo>
                <a:lnTo>
                  <a:pt x="342900" y="2143125"/>
                </a:lnTo>
                <a:lnTo>
                  <a:pt x="596900" y="1984375"/>
                </a:lnTo>
                <a:lnTo>
                  <a:pt x="866775" y="1793875"/>
                </a:lnTo>
                <a:lnTo>
                  <a:pt x="1127125" y="1581150"/>
                </a:lnTo>
                <a:lnTo>
                  <a:pt x="1403350" y="1308100"/>
                </a:lnTo>
                <a:lnTo>
                  <a:pt x="1511300" y="1184275"/>
                </a:lnTo>
                <a:lnTo>
                  <a:pt x="1657350" y="971550"/>
                </a:lnTo>
                <a:lnTo>
                  <a:pt x="1781175" y="777875"/>
                </a:lnTo>
                <a:lnTo>
                  <a:pt x="1930400" y="4921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3" name="Google Shape;2703;p245"/>
          <p:cNvSpPr/>
          <p:nvPr/>
        </p:nvSpPr>
        <p:spPr>
          <a:xfrm>
            <a:off x="4437063" y="4124325"/>
            <a:ext cx="2976562" cy="1785938"/>
          </a:xfrm>
          <a:custGeom>
            <a:avLst/>
            <a:gdLst/>
            <a:ahLst/>
            <a:cxnLst/>
            <a:rect l="l" t="t" r="r" b="b"/>
            <a:pathLst>
              <a:path w="2976184" h="1786212" extrusionOk="0">
                <a:moveTo>
                  <a:pt x="819202" y="365760"/>
                </a:moveTo>
                <a:lnTo>
                  <a:pt x="1029639" y="516073"/>
                </a:lnTo>
                <a:lnTo>
                  <a:pt x="1267634" y="678911"/>
                </a:lnTo>
                <a:lnTo>
                  <a:pt x="1498113" y="841749"/>
                </a:lnTo>
                <a:lnTo>
                  <a:pt x="1723581" y="999577"/>
                </a:lnTo>
                <a:lnTo>
                  <a:pt x="1906461" y="1127343"/>
                </a:lnTo>
                <a:lnTo>
                  <a:pt x="2059279" y="1227551"/>
                </a:lnTo>
                <a:lnTo>
                  <a:pt x="2199570" y="1320244"/>
                </a:lnTo>
                <a:lnTo>
                  <a:pt x="2254685" y="1355316"/>
                </a:lnTo>
                <a:lnTo>
                  <a:pt x="2394976" y="1425462"/>
                </a:lnTo>
                <a:lnTo>
                  <a:pt x="2585372" y="1508134"/>
                </a:lnTo>
                <a:lnTo>
                  <a:pt x="2825872" y="1600827"/>
                </a:lnTo>
                <a:lnTo>
                  <a:pt x="2936101" y="1643415"/>
                </a:lnTo>
                <a:lnTo>
                  <a:pt x="2966163" y="1658446"/>
                </a:lnTo>
                <a:lnTo>
                  <a:pt x="2973679" y="1663457"/>
                </a:lnTo>
                <a:lnTo>
                  <a:pt x="2976184" y="1675983"/>
                </a:lnTo>
                <a:lnTo>
                  <a:pt x="2968668" y="1693519"/>
                </a:lnTo>
                <a:lnTo>
                  <a:pt x="2928585" y="1703540"/>
                </a:lnTo>
                <a:lnTo>
                  <a:pt x="2790799" y="1731097"/>
                </a:lnTo>
                <a:lnTo>
                  <a:pt x="2545289" y="1766170"/>
                </a:lnTo>
                <a:lnTo>
                  <a:pt x="2262200" y="1786212"/>
                </a:lnTo>
                <a:lnTo>
                  <a:pt x="2194560" y="1783707"/>
                </a:lnTo>
                <a:lnTo>
                  <a:pt x="2139445" y="1778696"/>
                </a:lnTo>
                <a:lnTo>
                  <a:pt x="2096857" y="1768675"/>
                </a:lnTo>
                <a:lnTo>
                  <a:pt x="2061784" y="1751139"/>
                </a:lnTo>
                <a:lnTo>
                  <a:pt x="2034227" y="1726087"/>
                </a:lnTo>
                <a:lnTo>
                  <a:pt x="1951555" y="1633394"/>
                </a:lnTo>
                <a:lnTo>
                  <a:pt x="1788717" y="1455525"/>
                </a:lnTo>
                <a:lnTo>
                  <a:pt x="1570764" y="1237572"/>
                </a:lnTo>
                <a:lnTo>
                  <a:pt x="1315233" y="994567"/>
                </a:lnTo>
                <a:lnTo>
                  <a:pt x="1044671" y="764088"/>
                </a:lnTo>
                <a:lnTo>
                  <a:pt x="896863" y="618786"/>
                </a:lnTo>
                <a:lnTo>
                  <a:pt x="666385" y="430896"/>
                </a:lnTo>
                <a:lnTo>
                  <a:pt x="491020" y="293109"/>
                </a:lnTo>
                <a:lnTo>
                  <a:pt x="333192" y="187891"/>
                </a:lnTo>
                <a:lnTo>
                  <a:pt x="250520" y="137787"/>
                </a:lnTo>
                <a:lnTo>
                  <a:pt x="197911" y="120250"/>
                </a:lnTo>
                <a:lnTo>
                  <a:pt x="155323" y="110229"/>
                </a:lnTo>
                <a:lnTo>
                  <a:pt x="122755" y="112734"/>
                </a:lnTo>
                <a:lnTo>
                  <a:pt x="100208" y="120250"/>
                </a:lnTo>
                <a:lnTo>
                  <a:pt x="80166" y="132776"/>
                </a:lnTo>
                <a:lnTo>
                  <a:pt x="65135" y="127766"/>
                </a:lnTo>
                <a:lnTo>
                  <a:pt x="35073" y="120250"/>
                </a:lnTo>
                <a:lnTo>
                  <a:pt x="17536" y="107724"/>
                </a:lnTo>
                <a:lnTo>
                  <a:pt x="5010" y="90188"/>
                </a:lnTo>
                <a:lnTo>
                  <a:pt x="0" y="62630"/>
                </a:lnTo>
                <a:lnTo>
                  <a:pt x="15031" y="40084"/>
                </a:lnTo>
                <a:lnTo>
                  <a:pt x="52609" y="22547"/>
                </a:lnTo>
                <a:lnTo>
                  <a:pt x="95198" y="7516"/>
                </a:lnTo>
                <a:lnTo>
                  <a:pt x="150312" y="0"/>
                </a:lnTo>
                <a:lnTo>
                  <a:pt x="212942" y="5011"/>
                </a:lnTo>
                <a:lnTo>
                  <a:pt x="275573" y="22547"/>
                </a:lnTo>
                <a:lnTo>
                  <a:pt x="378286" y="67641"/>
                </a:lnTo>
                <a:lnTo>
                  <a:pt x="501041" y="140292"/>
                </a:lnTo>
                <a:lnTo>
                  <a:pt x="686426" y="268057"/>
                </a:lnTo>
                <a:lnTo>
                  <a:pt x="819202" y="36576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5FA1C0F-08B2-8846-96BD-B943A0BBAEF4}"/>
              </a:ext>
            </a:extLst>
          </p:cNvPr>
          <p:cNvGrpSpPr/>
          <p:nvPr/>
        </p:nvGrpSpPr>
        <p:grpSpPr>
          <a:xfrm>
            <a:off x="2460707" y="1555832"/>
            <a:ext cx="4960937" cy="4427537"/>
            <a:chOff x="2605088" y="1700213"/>
            <a:chExt cx="4960937" cy="4427537"/>
          </a:xfrm>
        </p:grpSpPr>
        <p:sp>
          <p:nvSpPr>
            <p:cNvPr id="12" name="Google Shape;2695;p245">
              <a:extLst>
                <a:ext uri="{FF2B5EF4-FFF2-40B4-BE49-F238E27FC236}">
                  <a16:creationId xmlns:a16="http://schemas.microsoft.com/office/drawing/2014/main" id="{28D32514-438D-1049-AB8C-10D5E2C8E15B}"/>
                </a:ext>
              </a:extLst>
            </p:cNvPr>
            <p:cNvSpPr/>
            <p:nvPr/>
          </p:nvSpPr>
          <p:spPr>
            <a:xfrm>
              <a:off x="2716213" y="1700213"/>
              <a:ext cx="1406525" cy="1406525"/>
            </a:xfrm>
            <a:custGeom>
              <a:avLst/>
              <a:gdLst/>
              <a:ahLst/>
              <a:cxnLst/>
              <a:rect l="l" t="t" r="r" b="b"/>
              <a:pathLst>
                <a:path w="1404938" h="1407318" extrusionOk="0">
                  <a:moveTo>
                    <a:pt x="871538" y="800100"/>
                  </a:moveTo>
                  <a:lnTo>
                    <a:pt x="661988" y="978693"/>
                  </a:lnTo>
                  <a:lnTo>
                    <a:pt x="461963" y="1131093"/>
                  </a:lnTo>
                  <a:lnTo>
                    <a:pt x="316707" y="1228725"/>
                  </a:lnTo>
                  <a:lnTo>
                    <a:pt x="159544" y="1328737"/>
                  </a:lnTo>
                  <a:lnTo>
                    <a:pt x="40482" y="1400175"/>
                  </a:lnTo>
                  <a:lnTo>
                    <a:pt x="19050" y="1407318"/>
                  </a:lnTo>
                  <a:lnTo>
                    <a:pt x="7144" y="1402556"/>
                  </a:lnTo>
                  <a:lnTo>
                    <a:pt x="0" y="1388268"/>
                  </a:lnTo>
                  <a:lnTo>
                    <a:pt x="4763" y="1362075"/>
                  </a:lnTo>
                  <a:lnTo>
                    <a:pt x="28575" y="1333500"/>
                  </a:lnTo>
                  <a:lnTo>
                    <a:pt x="166688" y="1202531"/>
                  </a:lnTo>
                  <a:lnTo>
                    <a:pt x="350044" y="1035843"/>
                  </a:lnTo>
                  <a:lnTo>
                    <a:pt x="528638" y="852487"/>
                  </a:lnTo>
                  <a:lnTo>
                    <a:pt x="719138" y="652462"/>
                  </a:lnTo>
                  <a:lnTo>
                    <a:pt x="897732" y="433387"/>
                  </a:lnTo>
                  <a:lnTo>
                    <a:pt x="981075" y="300037"/>
                  </a:lnTo>
                  <a:lnTo>
                    <a:pt x="997744" y="242887"/>
                  </a:lnTo>
                  <a:lnTo>
                    <a:pt x="995363" y="214312"/>
                  </a:lnTo>
                  <a:lnTo>
                    <a:pt x="983457" y="176212"/>
                  </a:lnTo>
                  <a:lnTo>
                    <a:pt x="969169" y="142875"/>
                  </a:lnTo>
                  <a:lnTo>
                    <a:pt x="940594" y="109537"/>
                  </a:lnTo>
                  <a:lnTo>
                    <a:pt x="914400" y="88106"/>
                  </a:lnTo>
                  <a:lnTo>
                    <a:pt x="881063" y="61912"/>
                  </a:lnTo>
                  <a:lnTo>
                    <a:pt x="864394" y="45243"/>
                  </a:lnTo>
                  <a:lnTo>
                    <a:pt x="857250" y="28575"/>
                  </a:lnTo>
                  <a:lnTo>
                    <a:pt x="859632" y="9525"/>
                  </a:lnTo>
                  <a:lnTo>
                    <a:pt x="871538" y="0"/>
                  </a:lnTo>
                  <a:lnTo>
                    <a:pt x="888207" y="2381"/>
                  </a:lnTo>
                  <a:lnTo>
                    <a:pt x="933450" y="11906"/>
                  </a:lnTo>
                  <a:lnTo>
                    <a:pt x="1028700" y="33337"/>
                  </a:lnTo>
                  <a:lnTo>
                    <a:pt x="1088232" y="54768"/>
                  </a:lnTo>
                  <a:lnTo>
                    <a:pt x="1162050" y="88106"/>
                  </a:lnTo>
                  <a:lnTo>
                    <a:pt x="1216819" y="121443"/>
                  </a:lnTo>
                  <a:lnTo>
                    <a:pt x="1247775" y="147637"/>
                  </a:lnTo>
                  <a:lnTo>
                    <a:pt x="1297782" y="195262"/>
                  </a:lnTo>
                  <a:lnTo>
                    <a:pt x="1335882" y="238125"/>
                  </a:lnTo>
                  <a:lnTo>
                    <a:pt x="1371600" y="292893"/>
                  </a:lnTo>
                  <a:lnTo>
                    <a:pt x="1395413" y="333375"/>
                  </a:lnTo>
                  <a:lnTo>
                    <a:pt x="1404938" y="359568"/>
                  </a:lnTo>
                  <a:lnTo>
                    <a:pt x="1402557" y="381000"/>
                  </a:lnTo>
                  <a:lnTo>
                    <a:pt x="1388269" y="402431"/>
                  </a:lnTo>
                  <a:lnTo>
                    <a:pt x="1357313" y="414337"/>
                  </a:lnTo>
                  <a:lnTo>
                    <a:pt x="1288257" y="431006"/>
                  </a:lnTo>
                  <a:lnTo>
                    <a:pt x="1231107" y="464343"/>
                  </a:lnTo>
                  <a:lnTo>
                    <a:pt x="1095375" y="585787"/>
                  </a:lnTo>
                  <a:lnTo>
                    <a:pt x="871538" y="8001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696;p245">
              <a:extLst>
                <a:ext uri="{FF2B5EF4-FFF2-40B4-BE49-F238E27FC236}">
                  <a16:creationId xmlns:a16="http://schemas.microsoft.com/office/drawing/2014/main" id="{285B5D89-4496-F040-91B2-D295501131BB}"/>
                </a:ext>
              </a:extLst>
            </p:cNvPr>
            <p:cNvSpPr/>
            <p:nvPr/>
          </p:nvSpPr>
          <p:spPr>
            <a:xfrm>
              <a:off x="2605088" y="2640013"/>
              <a:ext cx="1554162" cy="2009775"/>
            </a:xfrm>
            <a:custGeom>
              <a:avLst/>
              <a:gdLst/>
              <a:ahLst/>
              <a:cxnLst/>
              <a:rect l="l" t="t" r="r" b="b"/>
              <a:pathLst>
                <a:path w="1553951" h="2011151" extrusionOk="0">
                  <a:moveTo>
                    <a:pt x="1041253" y="647480"/>
                  </a:moveTo>
                  <a:lnTo>
                    <a:pt x="890615" y="882687"/>
                  </a:lnTo>
                  <a:lnTo>
                    <a:pt x="766404" y="1075609"/>
                  </a:lnTo>
                  <a:lnTo>
                    <a:pt x="570839" y="1337244"/>
                  </a:lnTo>
                  <a:lnTo>
                    <a:pt x="393773" y="1556594"/>
                  </a:lnTo>
                  <a:lnTo>
                    <a:pt x="232564" y="1728374"/>
                  </a:lnTo>
                  <a:lnTo>
                    <a:pt x="79283" y="1886941"/>
                  </a:lnTo>
                  <a:lnTo>
                    <a:pt x="15856" y="1950367"/>
                  </a:lnTo>
                  <a:lnTo>
                    <a:pt x="2643" y="1974152"/>
                  </a:lnTo>
                  <a:lnTo>
                    <a:pt x="0" y="2000580"/>
                  </a:lnTo>
                  <a:lnTo>
                    <a:pt x="10571" y="2011151"/>
                  </a:lnTo>
                  <a:lnTo>
                    <a:pt x="34356" y="2008509"/>
                  </a:lnTo>
                  <a:lnTo>
                    <a:pt x="110996" y="1960939"/>
                  </a:lnTo>
                  <a:lnTo>
                    <a:pt x="335632" y="1775944"/>
                  </a:lnTo>
                  <a:lnTo>
                    <a:pt x="541769" y="1577736"/>
                  </a:lnTo>
                  <a:lnTo>
                    <a:pt x="721477" y="1400670"/>
                  </a:lnTo>
                  <a:lnTo>
                    <a:pt x="935542" y="1165463"/>
                  </a:lnTo>
                  <a:lnTo>
                    <a:pt x="1025396" y="1072966"/>
                  </a:lnTo>
                  <a:lnTo>
                    <a:pt x="1191891" y="835117"/>
                  </a:lnTo>
                  <a:lnTo>
                    <a:pt x="1387456" y="549697"/>
                  </a:lnTo>
                  <a:lnTo>
                    <a:pt x="1419170" y="496841"/>
                  </a:lnTo>
                  <a:lnTo>
                    <a:pt x="1437669" y="488913"/>
                  </a:lnTo>
                  <a:lnTo>
                    <a:pt x="1482596" y="486270"/>
                  </a:lnTo>
                  <a:lnTo>
                    <a:pt x="1519595" y="473057"/>
                  </a:lnTo>
                  <a:lnTo>
                    <a:pt x="1543380" y="454557"/>
                  </a:lnTo>
                  <a:lnTo>
                    <a:pt x="1551308" y="433415"/>
                  </a:lnTo>
                  <a:lnTo>
                    <a:pt x="1553951" y="401702"/>
                  </a:lnTo>
                  <a:lnTo>
                    <a:pt x="1540737" y="359417"/>
                  </a:lnTo>
                  <a:lnTo>
                    <a:pt x="1501096" y="285420"/>
                  </a:lnTo>
                  <a:lnTo>
                    <a:pt x="1442955" y="198208"/>
                  </a:lnTo>
                  <a:lnTo>
                    <a:pt x="1374243" y="132139"/>
                  </a:lnTo>
                  <a:lnTo>
                    <a:pt x="1347815" y="97783"/>
                  </a:lnTo>
                  <a:lnTo>
                    <a:pt x="1287031" y="52855"/>
                  </a:lnTo>
                  <a:lnTo>
                    <a:pt x="1239461" y="26428"/>
                  </a:lnTo>
                  <a:lnTo>
                    <a:pt x="1186606" y="7928"/>
                  </a:lnTo>
                  <a:lnTo>
                    <a:pt x="1149607" y="0"/>
                  </a:lnTo>
                  <a:lnTo>
                    <a:pt x="1131107" y="0"/>
                  </a:lnTo>
                  <a:lnTo>
                    <a:pt x="1104680" y="0"/>
                  </a:lnTo>
                  <a:lnTo>
                    <a:pt x="1094108" y="18499"/>
                  </a:lnTo>
                  <a:lnTo>
                    <a:pt x="1099394" y="55498"/>
                  </a:lnTo>
                  <a:lnTo>
                    <a:pt x="1117893" y="81926"/>
                  </a:lnTo>
                  <a:lnTo>
                    <a:pt x="1152250" y="118925"/>
                  </a:lnTo>
                  <a:lnTo>
                    <a:pt x="1178677" y="153281"/>
                  </a:lnTo>
                  <a:lnTo>
                    <a:pt x="1205105" y="190280"/>
                  </a:lnTo>
                  <a:lnTo>
                    <a:pt x="1218319" y="224636"/>
                  </a:lnTo>
                  <a:lnTo>
                    <a:pt x="1223604" y="258992"/>
                  </a:lnTo>
                  <a:lnTo>
                    <a:pt x="1213033" y="301276"/>
                  </a:lnTo>
                  <a:lnTo>
                    <a:pt x="1170749" y="420201"/>
                  </a:lnTo>
                  <a:lnTo>
                    <a:pt x="1041253" y="64748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697;p245">
              <a:extLst>
                <a:ext uri="{FF2B5EF4-FFF2-40B4-BE49-F238E27FC236}">
                  <a16:creationId xmlns:a16="http://schemas.microsoft.com/office/drawing/2014/main" id="{1F3B98BE-C41E-B943-8C36-B90187A58CAA}"/>
                </a:ext>
              </a:extLst>
            </p:cNvPr>
            <p:cNvSpPr/>
            <p:nvPr/>
          </p:nvSpPr>
          <p:spPr>
            <a:xfrm>
              <a:off x="4551363" y="1884363"/>
              <a:ext cx="682625" cy="1600200"/>
            </a:xfrm>
            <a:custGeom>
              <a:avLst/>
              <a:gdLst/>
              <a:ahLst/>
              <a:cxnLst/>
              <a:rect l="l" t="t" r="r" b="b"/>
              <a:pathLst>
                <a:path w="683419" h="1600200" extrusionOk="0">
                  <a:moveTo>
                    <a:pt x="378619" y="559594"/>
                  </a:moveTo>
                  <a:lnTo>
                    <a:pt x="395287" y="357187"/>
                  </a:lnTo>
                  <a:lnTo>
                    <a:pt x="395287" y="295275"/>
                  </a:lnTo>
                  <a:lnTo>
                    <a:pt x="392906" y="250031"/>
                  </a:lnTo>
                  <a:lnTo>
                    <a:pt x="383381" y="223837"/>
                  </a:lnTo>
                  <a:lnTo>
                    <a:pt x="354806" y="188119"/>
                  </a:lnTo>
                  <a:lnTo>
                    <a:pt x="323850" y="157162"/>
                  </a:lnTo>
                  <a:lnTo>
                    <a:pt x="261937" y="109537"/>
                  </a:lnTo>
                  <a:lnTo>
                    <a:pt x="219075" y="78581"/>
                  </a:lnTo>
                  <a:lnTo>
                    <a:pt x="204787" y="61912"/>
                  </a:lnTo>
                  <a:lnTo>
                    <a:pt x="190500" y="38100"/>
                  </a:lnTo>
                  <a:lnTo>
                    <a:pt x="195262" y="21431"/>
                  </a:lnTo>
                  <a:lnTo>
                    <a:pt x="211931" y="9525"/>
                  </a:lnTo>
                  <a:lnTo>
                    <a:pt x="273844" y="2381"/>
                  </a:lnTo>
                  <a:lnTo>
                    <a:pt x="354806" y="0"/>
                  </a:lnTo>
                  <a:lnTo>
                    <a:pt x="416719" y="7144"/>
                  </a:lnTo>
                  <a:lnTo>
                    <a:pt x="485775" y="30956"/>
                  </a:lnTo>
                  <a:lnTo>
                    <a:pt x="531019" y="54769"/>
                  </a:lnTo>
                  <a:lnTo>
                    <a:pt x="578644" y="85725"/>
                  </a:lnTo>
                  <a:lnTo>
                    <a:pt x="633412" y="133350"/>
                  </a:lnTo>
                  <a:lnTo>
                    <a:pt x="676275" y="176212"/>
                  </a:lnTo>
                  <a:lnTo>
                    <a:pt x="683419" y="245269"/>
                  </a:lnTo>
                  <a:lnTo>
                    <a:pt x="650081" y="445294"/>
                  </a:lnTo>
                  <a:lnTo>
                    <a:pt x="616744" y="631031"/>
                  </a:lnTo>
                  <a:lnTo>
                    <a:pt x="581025" y="790575"/>
                  </a:lnTo>
                  <a:lnTo>
                    <a:pt x="545306" y="900112"/>
                  </a:lnTo>
                  <a:lnTo>
                    <a:pt x="495300" y="1028700"/>
                  </a:lnTo>
                  <a:lnTo>
                    <a:pt x="402431" y="1178719"/>
                  </a:lnTo>
                  <a:lnTo>
                    <a:pt x="245269" y="1376362"/>
                  </a:lnTo>
                  <a:lnTo>
                    <a:pt x="121444" y="1516856"/>
                  </a:lnTo>
                  <a:lnTo>
                    <a:pt x="47625" y="1593056"/>
                  </a:lnTo>
                  <a:lnTo>
                    <a:pt x="30956" y="1600200"/>
                  </a:lnTo>
                  <a:lnTo>
                    <a:pt x="16669" y="1600200"/>
                  </a:lnTo>
                  <a:lnTo>
                    <a:pt x="0" y="1590675"/>
                  </a:lnTo>
                  <a:lnTo>
                    <a:pt x="0" y="1566862"/>
                  </a:lnTo>
                  <a:lnTo>
                    <a:pt x="23812" y="1521619"/>
                  </a:lnTo>
                  <a:lnTo>
                    <a:pt x="95250" y="1409700"/>
                  </a:lnTo>
                  <a:lnTo>
                    <a:pt x="183356" y="1252537"/>
                  </a:lnTo>
                  <a:lnTo>
                    <a:pt x="283369" y="1019175"/>
                  </a:lnTo>
                  <a:lnTo>
                    <a:pt x="340519" y="823912"/>
                  </a:lnTo>
                  <a:lnTo>
                    <a:pt x="378619" y="55959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698;p245">
              <a:extLst>
                <a:ext uri="{FF2B5EF4-FFF2-40B4-BE49-F238E27FC236}">
                  <a16:creationId xmlns:a16="http://schemas.microsoft.com/office/drawing/2014/main" id="{4428B023-C858-454B-A399-1C9654A5F85F}"/>
                </a:ext>
              </a:extLst>
            </p:cNvPr>
            <p:cNvSpPr/>
            <p:nvPr/>
          </p:nvSpPr>
          <p:spPr>
            <a:xfrm>
              <a:off x="4738688" y="3494088"/>
              <a:ext cx="1806575" cy="530225"/>
            </a:xfrm>
            <a:custGeom>
              <a:avLst/>
              <a:gdLst/>
              <a:ahLst/>
              <a:cxnLst/>
              <a:rect l="l" t="t" r="r" b="b"/>
              <a:pathLst>
                <a:path w="1807368" h="531019" extrusionOk="0">
                  <a:moveTo>
                    <a:pt x="842962" y="200025"/>
                  </a:moveTo>
                  <a:lnTo>
                    <a:pt x="611981" y="254794"/>
                  </a:lnTo>
                  <a:lnTo>
                    <a:pt x="423862" y="302419"/>
                  </a:lnTo>
                  <a:lnTo>
                    <a:pt x="359568" y="316706"/>
                  </a:lnTo>
                  <a:lnTo>
                    <a:pt x="316706" y="326231"/>
                  </a:lnTo>
                  <a:lnTo>
                    <a:pt x="266700" y="330994"/>
                  </a:lnTo>
                  <a:lnTo>
                    <a:pt x="207168" y="326231"/>
                  </a:lnTo>
                  <a:lnTo>
                    <a:pt x="150018" y="314325"/>
                  </a:lnTo>
                  <a:lnTo>
                    <a:pt x="107156" y="300037"/>
                  </a:lnTo>
                  <a:lnTo>
                    <a:pt x="59531" y="278606"/>
                  </a:lnTo>
                  <a:lnTo>
                    <a:pt x="40481" y="269081"/>
                  </a:lnTo>
                  <a:lnTo>
                    <a:pt x="9525" y="261937"/>
                  </a:lnTo>
                  <a:lnTo>
                    <a:pt x="0" y="269081"/>
                  </a:lnTo>
                  <a:lnTo>
                    <a:pt x="0" y="292894"/>
                  </a:lnTo>
                  <a:lnTo>
                    <a:pt x="4762" y="309562"/>
                  </a:lnTo>
                  <a:lnTo>
                    <a:pt x="38100" y="345281"/>
                  </a:lnTo>
                  <a:lnTo>
                    <a:pt x="90487" y="388144"/>
                  </a:lnTo>
                  <a:lnTo>
                    <a:pt x="157162" y="433387"/>
                  </a:lnTo>
                  <a:lnTo>
                    <a:pt x="245268" y="478631"/>
                  </a:lnTo>
                  <a:lnTo>
                    <a:pt x="314325" y="502444"/>
                  </a:lnTo>
                  <a:lnTo>
                    <a:pt x="340518" y="514350"/>
                  </a:lnTo>
                  <a:lnTo>
                    <a:pt x="359568" y="521494"/>
                  </a:lnTo>
                  <a:lnTo>
                    <a:pt x="383381" y="531019"/>
                  </a:lnTo>
                  <a:lnTo>
                    <a:pt x="414337" y="528637"/>
                  </a:lnTo>
                  <a:lnTo>
                    <a:pt x="445293" y="516731"/>
                  </a:lnTo>
                  <a:lnTo>
                    <a:pt x="471487" y="497681"/>
                  </a:lnTo>
                  <a:lnTo>
                    <a:pt x="485775" y="483394"/>
                  </a:lnTo>
                  <a:lnTo>
                    <a:pt x="702468" y="428625"/>
                  </a:lnTo>
                  <a:lnTo>
                    <a:pt x="1090612" y="314325"/>
                  </a:lnTo>
                  <a:lnTo>
                    <a:pt x="1297781" y="245269"/>
                  </a:lnTo>
                  <a:lnTo>
                    <a:pt x="1316831" y="242887"/>
                  </a:lnTo>
                  <a:lnTo>
                    <a:pt x="1335881" y="242887"/>
                  </a:lnTo>
                  <a:lnTo>
                    <a:pt x="1357312" y="250031"/>
                  </a:lnTo>
                  <a:lnTo>
                    <a:pt x="1704975" y="321469"/>
                  </a:lnTo>
                  <a:lnTo>
                    <a:pt x="1738312" y="288131"/>
                  </a:lnTo>
                  <a:lnTo>
                    <a:pt x="1771650" y="264319"/>
                  </a:lnTo>
                  <a:lnTo>
                    <a:pt x="1795462" y="252412"/>
                  </a:lnTo>
                  <a:lnTo>
                    <a:pt x="1804987" y="240506"/>
                  </a:lnTo>
                  <a:lnTo>
                    <a:pt x="1807368" y="223837"/>
                  </a:lnTo>
                  <a:lnTo>
                    <a:pt x="1807368" y="200025"/>
                  </a:lnTo>
                  <a:lnTo>
                    <a:pt x="1797843" y="180975"/>
                  </a:lnTo>
                  <a:lnTo>
                    <a:pt x="1766887" y="161925"/>
                  </a:lnTo>
                  <a:lnTo>
                    <a:pt x="1700212" y="135731"/>
                  </a:lnTo>
                  <a:lnTo>
                    <a:pt x="1619250" y="88106"/>
                  </a:lnTo>
                  <a:lnTo>
                    <a:pt x="1493043" y="23812"/>
                  </a:lnTo>
                  <a:lnTo>
                    <a:pt x="1454943" y="4762"/>
                  </a:lnTo>
                  <a:lnTo>
                    <a:pt x="1433512" y="0"/>
                  </a:lnTo>
                  <a:lnTo>
                    <a:pt x="1416843" y="11906"/>
                  </a:lnTo>
                  <a:lnTo>
                    <a:pt x="1393031" y="33337"/>
                  </a:lnTo>
                  <a:lnTo>
                    <a:pt x="1328737" y="73819"/>
                  </a:lnTo>
                  <a:lnTo>
                    <a:pt x="1238250" y="104775"/>
                  </a:lnTo>
                  <a:lnTo>
                    <a:pt x="1021556" y="157162"/>
                  </a:lnTo>
                  <a:lnTo>
                    <a:pt x="842962" y="2000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699;p245">
              <a:extLst>
                <a:ext uri="{FF2B5EF4-FFF2-40B4-BE49-F238E27FC236}">
                  <a16:creationId xmlns:a16="http://schemas.microsoft.com/office/drawing/2014/main" id="{87EC851B-319B-0F4E-B0F2-5E9B81848244}"/>
                </a:ext>
              </a:extLst>
            </p:cNvPr>
            <p:cNvSpPr/>
            <p:nvPr/>
          </p:nvSpPr>
          <p:spPr>
            <a:xfrm>
              <a:off x="3403600" y="3683000"/>
              <a:ext cx="365125" cy="2444750"/>
            </a:xfrm>
            <a:custGeom>
              <a:avLst/>
              <a:gdLst/>
              <a:ahLst/>
              <a:cxnLst/>
              <a:rect l="l" t="t" r="r" b="b"/>
              <a:pathLst>
                <a:path w="365125" h="2444750" extrusionOk="0">
                  <a:moveTo>
                    <a:pt x="139700" y="615950"/>
                  </a:moveTo>
                  <a:lnTo>
                    <a:pt x="155575" y="250825"/>
                  </a:lnTo>
                  <a:lnTo>
                    <a:pt x="149225" y="209550"/>
                  </a:lnTo>
                  <a:lnTo>
                    <a:pt x="130175" y="168275"/>
                  </a:lnTo>
                  <a:lnTo>
                    <a:pt x="88900" y="107950"/>
                  </a:lnTo>
                  <a:lnTo>
                    <a:pt x="69850" y="0"/>
                  </a:lnTo>
                  <a:lnTo>
                    <a:pt x="225425" y="38100"/>
                  </a:lnTo>
                  <a:lnTo>
                    <a:pt x="314325" y="101600"/>
                  </a:lnTo>
                  <a:lnTo>
                    <a:pt x="339725" y="130175"/>
                  </a:lnTo>
                  <a:lnTo>
                    <a:pt x="355600" y="177800"/>
                  </a:lnTo>
                  <a:lnTo>
                    <a:pt x="365125" y="247650"/>
                  </a:lnTo>
                  <a:lnTo>
                    <a:pt x="355600" y="292100"/>
                  </a:lnTo>
                  <a:lnTo>
                    <a:pt x="339725" y="682625"/>
                  </a:lnTo>
                  <a:lnTo>
                    <a:pt x="295275" y="1676400"/>
                  </a:lnTo>
                  <a:lnTo>
                    <a:pt x="288925" y="1778000"/>
                  </a:lnTo>
                  <a:lnTo>
                    <a:pt x="295275" y="1831975"/>
                  </a:lnTo>
                  <a:lnTo>
                    <a:pt x="307975" y="2003425"/>
                  </a:lnTo>
                  <a:cubicBezTo>
                    <a:pt x="309033" y="2070100"/>
                    <a:pt x="310092" y="2136775"/>
                    <a:pt x="311150" y="2203450"/>
                  </a:cubicBezTo>
                  <a:lnTo>
                    <a:pt x="304800" y="2257425"/>
                  </a:lnTo>
                  <a:lnTo>
                    <a:pt x="292100" y="2314575"/>
                  </a:lnTo>
                  <a:lnTo>
                    <a:pt x="269875" y="2378075"/>
                  </a:lnTo>
                  <a:lnTo>
                    <a:pt x="238125" y="2422525"/>
                  </a:lnTo>
                  <a:lnTo>
                    <a:pt x="215900" y="2441575"/>
                  </a:lnTo>
                  <a:lnTo>
                    <a:pt x="203200" y="2444750"/>
                  </a:lnTo>
                  <a:lnTo>
                    <a:pt x="180975" y="2435225"/>
                  </a:lnTo>
                  <a:lnTo>
                    <a:pt x="142875" y="2400300"/>
                  </a:lnTo>
                  <a:lnTo>
                    <a:pt x="98425" y="2314575"/>
                  </a:lnTo>
                  <a:lnTo>
                    <a:pt x="38100" y="2152650"/>
                  </a:lnTo>
                  <a:lnTo>
                    <a:pt x="0" y="2032000"/>
                  </a:lnTo>
                  <a:lnTo>
                    <a:pt x="0" y="2012950"/>
                  </a:lnTo>
                  <a:lnTo>
                    <a:pt x="9525" y="1978025"/>
                  </a:lnTo>
                  <a:lnTo>
                    <a:pt x="50800" y="1835150"/>
                  </a:lnTo>
                  <a:lnTo>
                    <a:pt x="66675" y="1765300"/>
                  </a:lnTo>
                  <a:lnTo>
                    <a:pt x="82550" y="1533525"/>
                  </a:lnTo>
                  <a:lnTo>
                    <a:pt x="114300" y="1120775"/>
                  </a:lnTo>
                  <a:lnTo>
                    <a:pt x="139700" y="6159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700;p245">
              <a:extLst>
                <a:ext uri="{FF2B5EF4-FFF2-40B4-BE49-F238E27FC236}">
                  <a16:creationId xmlns:a16="http://schemas.microsoft.com/office/drawing/2014/main" id="{52EE6CE1-5B9B-6D45-B97A-024A667AB904}"/>
                </a:ext>
              </a:extLst>
            </p:cNvPr>
            <p:cNvSpPr/>
            <p:nvPr/>
          </p:nvSpPr>
          <p:spPr>
            <a:xfrm>
              <a:off x="4941888" y="1776413"/>
              <a:ext cx="2420937" cy="1412875"/>
            </a:xfrm>
            <a:custGeom>
              <a:avLst/>
              <a:gdLst/>
              <a:ahLst/>
              <a:cxnLst/>
              <a:rect l="l" t="t" r="r" b="b"/>
              <a:pathLst>
                <a:path w="2421731" h="1412081" extrusionOk="0">
                  <a:moveTo>
                    <a:pt x="697706" y="123825"/>
                  </a:moveTo>
                  <a:lnTo>
                    <a:pt x="576262" y="154781"/>
                  </a:lnTo>
                  <a:lnTo>
                    <a:pt x="442912" y="192881"/>
                  </a:lnTo>
                  <a:lnTo>
                    <a:pt x="309562" y="214312"/>
                  </a:lnTo>
                  <a:lnTo>
                    <a:pt x="209550" y="223837"/>
                  </a:lnTo>
                  <a:lnTo>
                    <a:pt x="0" y="228600"/>
                  </a:lnTo>
                  <a:lnTo>
                    <a:pt x="269081" y="357187"/>
                  </a:lnTo>
                  <a:lnTo>
                    <a:pt x="502444" y="321468"/>
                  </a:lnTo>
                  <a:lnTo>
                    <a:pt x="792956" y="266700"/>
                  </a:lnTo>
                  <a:lnTo>
                    <a:pt x="890587" y="245268"/>
                  </a:lnTo>
                  <a:lnTo>
                    <a:pt x="919162" y="240506"/>
                  </a:lnTo>
                  <a:lnTo>
                    <a:pt x="938212" y="240506"/>
                  </a:lnTo>
                  <a:lnTo>
                    <a:pt x="950119" y="245268"/>
                  </a:lnTo>
                  <a:lnTo>
                    <a:pt x="964406" y="257175"/>
                  </a:lnTo>
                  <a:lnTo>
                    <a:pt x="973931" y="273843"/>
                  </a:lnTo>
                  <a:lnTo>
                    <a:pt x="981075" y="314325"/>
                  </a:lnTo>
                  <a:lnTo>
                    <a:pt x="976312" y="528637"/>
                  </a:lnTo>
                  <a:lnTo>
                    <a:pt x="962025" y="954881"/>
                  </a:lnTo>
                  <a:lnTo>
                    <a:pt x="966787" y="1021556"/>
                  </a:lnTo>
                  <a:lnTo>
                    <a:pt x="971550" y="1071562"/>
                  </a:lnTo>
                  <a:lnTo>
                    <a:pt x="988219" y="1159668"/>
                  </a:lnTo>
                  <a:lnTo>
                    <a:pt x="1007269" y="1228725"/>
                  </a:lnTo>
                  <a:lnTo>
                    <a:pt x="1033462" y="1281112"/>
                  </a:lnTo>
                  <a:lnTo>
                    <a:pt x="1050131" y="1302543"/>
                  </a:lnTo>
                  <a:lnTo>
                    <a:pt x="1066800" y="1316831"/>
                  </a:lnTo>
                  <a:lnTo>
                    <a:pt x="1092994" y="1331118"/>
                  </a:lnTo>
                  <a:lnTo>
                    <a:pt x="1140619" y="1350168"/>
                  </a:lnTo>
                  <a:lnTo>
                    <a:pt x="1221581" y="1373981"/>
                  </a:lnTo>
                  <a:lnTo>
                    <a:pt x="1397794" y="1395412"/>
                  </a:lnTo>
                  <a:lnTo>
                    <a:pt x="1614487" y="1412081"/>
                  </a:lnTo>
                  <a:lnTo>
                    <a:pt x="1790700" y="1412081"/>
                  </a:lnTo>
                  <a:lnTo>
                    <a:pt x="1985962" y="1400175"/>
                  </a:lnTo>
                  <a:lnTo>
                    <a:pt x="2138362" y="1378743"/>
                  </a:lnTo>
                  <a:lnTo>
                    <a:pt x="2228850" y="1359693"/>
                  </a:lnTo>
                  <a:lnTo>
                    <a:pt x="2293144" y="1338262"/>
                  </a:lnTo>
                  <a:lnTo>
                    <a:pt x="2345531" y="1314450"/>
                  </a:lnTo>
                  <a:lnTo>
                    <a:pt x="2390775" y="1283493"/>
                  </a:lnTo>
                  <a:lnTo>
                    <a:pt x="2416969" y="1257300"/>
                  </a:lnTo>
                  <a:lnTo>
                    <a:pt x="2421731" y="1235868"/>
                  </a:lnTo>
                  <a:lnTo>
                    <a:pt x="2421731" y="1214437"/>
                  </a:lnTo>
                  <a:lnTo>
                    <a:pt x="2412206" y="1188243"/>
                  </a:lnTo>
                  <a:lnTo>
                    <a:pt x="2388394" y="1169193"/>
                  </a:lnTo>
                  <a:lnTo>
                    <a:pt x="2352675" y="1145381"/>
                  </a:lnTo>
                  <a:lnTo>
                    <a:pt x="1931194" y="1162050"/>
                  </a:lnTo>
                  <a:lnTo>
                    <a:pt x="1774031" y="1176337"/>
                  </a:lnTo>
                  <a:lnTo>
                    <a:pt x="1545431" y="1190625"/>
                  </a:lnTo>
                  <a:lnTo>
                    <a:pt x="1383506" y="1188243"/>
                  </a:lnTo>
                  <a:lnTo>
                    <a:pt x="1323975" y="1181100"/>
                  </a:lnTo>
                  <a:lnTo>
                    <a:pt x="1276350" y="1169193"/>
                  </a:lnTo>
                  <a:lnTo>
                    <a:pt x="1240631" y="1152525"/>
                  </a:lnTo>
                  <a:lnTo>
                    <a:pt x="1223962" y="1135856"/>
                  </a:lnTo>
                  <a:lnTo>
                    <a:pt x="1200150" y="1104900"/>
                  </a:lnTo>
                  <a:lnTo>
                    <a:pt x="1190625" y="1066800"/>
                  </a:lnTo>
                  <a:lnTo>
                    <a:pt x="1181100" y="995362"/>
                  </a:lnTo>
                  <a:lnTo>
                    <a:pt x="1200150" y="762000"/>
                  </a:lnTo>
                  <a:lnTo>
                    <a:pt x="1228725" y="600075"/>
                  </a:lnTo>
                  <a:lnTo>
                    <a:pt x="1231106" y="552450"/>
                  </a:lnTo>
                  <a:lnTo>
                    <a:pt x="1240631" y="495300"/>
                  </a:lnTo>
                  <a:lnTo>
                    <a:pt x="1252537" y="450056"/>
                  </a:lnTo>
                  <a:lnTo>
                    <a:pt x="1269206" y="402431"/>
                  </a:lnTo>
                  <a:lnTo>
                    <a:pt x="1295400" y="354806"/>
                  </a:lnTo>
                  <a:lnTo>
                    <a:pt x="1333500" y="309562"/>
                  </a:lnTo>
                  <a:lnTo>
                    <a:pt x="1345406" y="285750"/>
                  </a:lnTo>
                  <a:lnTo>
                    <a:pt x="1352550" y="269081"/>
                  </a:lnTo>
                  <a:lnTo>
                    <a:pt x="1352550" y="245268"/>
                  </a:lnTo>
                  <a:lnTo>
                    <a:pt x="1350169" y="219075"/>
                  </a:lnTo>
                  <a:lnTo>
                    <a:pt x="1340644" y="190500"/>
                  </a:lnTo>
                  <a:lnTo>
                    <a:pt x="1316831" y="157162"/>
                  </a:lnTo>
                  <a:lnTo>
                    <a:pt x="1240631" y="102393"/>
                  </a:lnTo>
                  <a:lnTo>
                    <a:pt x="1133475" y="40481"/>
                  </a:lnTo>
                  <a:lnTo>
                    <a:pt x="1042987" y="0"/>
                  </a:lnTo>
                  <a:lnTo>
                    <a:pt x="1012031" y="2381"/>
                  </a:lnTo>
                  <a:lnTo>
                    <a:pt x="928687" y="30956"/>
                  </a:lnTo>
                  <a:lnTo>
                    <a:pt x="873919" y="59531"/>
                  </a:lnTo>
                  <a:lnTo>
                    <a:pt x="821531" y="88106"/>
                  </a:lnTo>
                  <a:lnTo>
                    <a:pt x="697706" y="1238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701;p245">
              <a:extLst>
                <a:ext uri="{FF2B5EF4-FFF2-40B4-BE49-F238E27FC236}">
                  <a16:creationId xmlns:a16="http://schemas.microsoft.com/office/drawing/2014/main" id="{6F17EA61-AF96-9847-B2F1-A6FB24C7E506}"/>
                </a:ext>
              </a:extLst>
            </p:cNvPr>
            <p:cNvSpPr/>
            <p:nvPr/>
          </p:nvSpPr>
          <p:spPr>
            <a:xfrm>
              <a:off x="6805613" y="2143125"/>
              <a:ext cx="527050" cy="811213"/>
            </a:xfrm>
            <a:custGeom>
              <a:avLst/>
              <a:gdLst/>
              <a:ahLst/>
              <a:cxnLst/>
              <a:rect l="l" t="t" r="r" b="b"/>
              <a:pathLst>
                <a:path w="526256" h="812006" extrusionOk="0">
                  <a:moveTo>
                    <a:pt x="364331" y="130969"/>
                  </a:moveTo>
                  <a:lnTo>
                    <a:pt x="288131" y="459581"/>
                  </a:lnTo>
                  <a:lnTo>
                    <a:pt x="238125" y="621506"/>
                  </a:lnTo>
                  <a:lnTo>
                    <a:pt x="221456" y="664369"/>
                  </a:lnTo>
                  <a:lnTo>
                    <a:pt x="202406" y="702469"/>
                  </a:lnTo>
                  <a:lnTo>
                    <a:pt x="171450" y="738188"/>
                  </a:lnTo>
                  <a:lnTo>
                    <a:pt x="140493" y="766763"/>
                  </a:lnTo>
                  <a:lnTo>
                    <a:pt x="100012" y="785813"/>
                  </a:lnTo>
                  <a:lnTo>
                    <a:pt x="0" y="812006"/>
                  </a:lnTo>
                  <a:lnTo>
                    <a:pt x="526256" y="807244"/>
                  </a:lnTo>
                  <a:lnTo>
                    <a:pt x="471487" y="762000"/>
                  </a:lnTo>
                  <a:lnTo>
                    <a:pt x="457200" y="745331"/>
                  </a:lnTo>
                  <a:lnTo>
                    <a:pt x="438150" y="719138"/>
                  </a:lnTo>
                  <a:lnTo>
                    <a:pt x="426243" y="692944"/>
                  </a:lnTo>
                  <a:lnTo>
                    <a:pt x="416718" y="642938"/>
                  </a:lnTo>
                  <a:lnTo>
                    <a:pt x="416718" y="528638"/>
                  </a:lnTo>
                  <a:lnTo>
                    <a:pt x="431006" y="259556"/>
                  </a:lnTo>
                  <a:lnTo>
                    <a:pt x="438150" y="33338"/>
                  </a:lnTo>
                  <a:lnTo>
                    <a:pt x="435768" y="9525"/>
                  </a:lnTo>
                  <a:lnTo>
                    <a:pt x="423862" y="0"/>
                  </a:lnTo>
                  <a:lnTo>
                    <a:pt x="400050" y="0"/>
                  </a:lnTo>
                  <a:lnTo>
                    <a:pt x="385762" y="14288"/>
                  </a:lnTo>
                  <a:lnTo>
                    <a:pt x="373856" y="64294"/>
                  </a:lnTo>
                  <a:lnTo>
                    <a:pt x="364331" y="1309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702;p245">
              <a:extLst>
                <a:ext uri="{FF2B5EF4-FFF2-40B4-BE49-F238E27FC236}">
                  <a16:creationId xmlns:a16="http://schemas.microsoft.com/office/drawing/2014/main" id="{ECE44A98-4DAA-C34A-8804-74E579655A6D}"/>
                </a:ext>
              </a:extLst>
            </p:cNvPr>
            <p:cNvSpPr/>
            <p:nvPr/>
          </p:nvSpPr>
          <p:spPr>
            <a:xfrm>
              <a:off x="4029075" y="3714750"/>
              <a:ext cx="2428875" cy="2381250"/>
            </a:xfrm>
            <a:custGeom>
              <a:avLst/>
              <a:gdLst/>
              <a:ahLst/>
              <a:cxnLst/>
              <a:rect l="l" t="t" r="r" b="b"/>
              <a:pathLst>
                <a:path w="2428875" h="2381250" extrusionOk="0">
                  <a:moveTo>
                    <a:pt x="1930400" y="492125"/>
                  </a:moveTo>
                  <a:lnTo>
                    <a:pt x="1990725" y="365125"/>
                  </a:lnTo>
                  <a:lnTo>
                    <a:pt x="2044700" y="241300"/>
                  </a:lnTo>
                  <a:lnTo>
                    <a:pt x="2089150" y="130175"/>
                  </a:lnTo>
                  <a:lnTo>
                    <a:pt x="2098675" y="104775"/>
                  </a:lnTo>
                  <a:lnTo>
                    <a:pt x="2098675" y="85725"/>
                  </a:lnTo>
                  <a:lnTo>
                    <a:pt x="2089150" y="50800"/>
                  </a:lnTo>
                  <a:lnTo>
                    <a:pt x="2047875" y="0"/>
                  </a:lnTo>
                  <a:lnTo>
                    <a:pt x="2428875" y="79375"/>
                  </a:lnTo>
                  <a:lnTo>
                    <a:pt x="2387600" y="139700"/>
                  </a:lnTo>
                  <a:lnTo>
                    <a:pt x="2324100" y="282575"/>
                  </a:lnTo>
                  <a:lnTo>
                    <a:pt x="2228850" y="488950"/>
                  </a:lnTo>
                  <a:lnTo>
                    <a:pt x="2098675" y="736600"/>
                  </a:lnTo>
                  <a:lnTo>
                    <a:pt x="1936750" y="990600"/>
                  </a:lnTo>
                  <a:lnTo>
                    <a:pt x="1778000" y="1216025"/>
                  </a:lnTo>
                  <a:lnTo>
                    <a:pt x="1622425" y="1393825"/>
                  </a:lnTo>
                  <a:lnTo>
                    <a:pt x="1441450" y="1571625"/>
                  </a:lnTo>
                  <a:lnTo>
                    <a:pt x="1266825" y="1720850"/>
                  </a:lnTo>
                  <a:lnTo>
                    <a:pt x="1060450" y="1876425"/>
                  </a:lnTo>
                  <a:lnTo>
                    <a:pt x="857250" y="2006600"/>
                  </a:lnTo>
                  <a:lnTo>
                    <a:pt x="673100" y="2114550"/>
                  </a:lnTo>
                  <a:lnTo>
                    <a:pt x="473075" y="2212975"/>
                  </a:lnTo>
                  <a:lnTo>
                    <a:pt x="257175" y="2301875"/>
                  </a:lnTo>
                  <a:lnTo>
                    <a:pt x="95250" y="2355850"/>
                  </a:lnTo>
                  <a:lnTo>
                    <a:pt x="19050" y="2381250"/>
                  </a:lnTo>
                  <a:lnTo>
                    <a:pt x="9525" y="2378075"/>
                  </a:lnTo>
                  <a:lnTo>
                    <a:pt x="0" y="2359025"/>
                  </a:lnTo>
                  <a:lnTo>
                    <a:pt x="9525" y="2333625"/>
                  </a:lnTo>
                  <a:lnTo>
                    <a:pt x="28575" y="2314575"/>
                  </a:lnTo>
                  <a:lnTo>
                    <a:pt x="142875" y="2257425"/>
                  </a:lnTo>
                  <a:lnTo>
                    <a:pt x="342900" y="2143125"/>
                  </a:lnTo>
                  <a:lnTo>
                    <a:pt x="596900" y="1984375"/>
                  </a:lnTo>
                  <a:lnTo>
                    <a:pt x="866775" y="1793875"/>
                  </a:lnTo>
                  <a:lnTo>
                    <a:pt x="1127125" y="1581150"/>
                  </a:lnTo>
                  <a:lnTo>
                    <a:pt x="1403350" y="1308100"/>
                  </a:lnTo>
                  <a:lnTo>
                    <a:pt x="1511300" y="1184275"/>
                  </a:lnTo>
                  <a:lnTo>
                    <a:pt x="1657350" y="971550"/>
                  </a:lnTo>
                  <a:lnTo>
                    <a:pt x="1781175" y="777875"/>
                  </a:lnTo>
                  <a:lnTo>
                    <a:pt x="1930400" y="4921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703;p245">
              <a:extLst>
                <a:ext uri="{FF2B5EF4-FFF2-40B4-BE49-F238E27FC236}">
                  <a16:creationId xmlns:a16="http://schemas.microsoft.com/office/drawing/2014/main" id="{BADC3EB5-8804-2A4C-AE85-8372E20BD87F}"/>
                </a:ext>
              </a:extLst>
            </p:cNvPr>
            <p:cNvSpPr/>
            <p:nvPr/>
          </p:nvSpPr>
          <p:spPr>
            <a:xfrm>
              <a:off x="4589463" y="4276725"/>
              <a:ext cx="2976562" cy="1785938"/>
            </a:xfrm>
            <a:custGeom>
              <a:avLst/>
              <a:gdLst/>
              <a:ahLst/>
              <a:cxnLst/>
              <a:rect l="l" t="t" r="r" b="b"/>
              <a:pathLst>
                <a:path w="2976184" h="1786212" extrusionOk="0">
                  <a:moveTo>
                    <a:pt x="819202" y="365760"/>
                  </a:moveTo>
                  <a:lnTo>
                    <a:pt x="1029639" y="516073"/>
                  </a:lnTo>
                  <a:lnTo>
                    <a:pt x="1267634" y="678911"/>
                  </a:lnTo>
                  <a:lnTo>
                    <a:pt x="1498113" y="841749"/>
                  </a:lnTo>
                  <a:lnTo>
                    <a:pt x="1723581" y="999577"/>
                  </a:lnTo>
                  <a:lnTo>
                    <a:pt x="1906461" y="1127343"/>
                  </a:lnTo>
                  <a:lnTo>
                    <a:pt x="2059279" y="1227551"/>
                  </a:lnTo>
                  <a:lnTo>
                    <a:pt x="2199570" y="1320244"/>
                  </a:lnTo>
                  <a:lnTo>
                    <a:pt x="2254685" y="1355316"/>
                  </a:lnTo>
                  <a:lnTo>
                    <a:pt x="2394976" y="1425462"/>
                  </a:lnTo>
                  <a:lnTo>
                    <a:pt x="2585372" y="1508134"/>
                  </a:lnTo>
                  <a:lnTo>
                    <a:pt x="2825872" y="1600827"/>
                  </a:lnTo>
                  <a:lnTo>
                    <a:pt x="2936101" y="1643415"/>
                  </a:lnTo>
                  <a:lnTo>
                    <a:pt x="2966163" y="1658446"/>
                  </a:lnTo>
                  <a:lnTo>
                    <a:pt x="2973679" y="1663457"/>
                  </a:lnTo>
                  <a:lnTo>
                    <a:pt x="2976184" y="1675983"/>
                  </a:lnTo>
                  <a:lnTo>
                    <a:pt x="2968668" y="1693519"/>
                  </a:lnTo>
                  <a:lnTo>
                    <a:pt x="2928585" y="1703540"/>
                  </a:lnTo>
                  <a:lnTo>
                    <a:pt x="2790799" y="1731097"/>
                  </a:lnTo>
                  <a:lnTo>
                    <a:pt x="2545289" y="1766170"/>
                  </a:lnTo>
                  <a:lnTo>
                    <a:pt x="2262200" y="1786212"/>
                  </a:lnTo>
                  <a:lnTo>
                    <a:pt x="2194560" y="1783707"/>
                  </a:lnTo>
                  <a:lnTo>
                    <a:pt x="2139445" y="1778696"/>
                  </a:lnTo>
                  <a:lnTo>
                    <a:pt x="2096857" y="1768675"/>
                  </a:lnTo>
                  <a:lnTo>
                    <a:pt x="2061784" y="1751139"/>
                  </a:lnTo>
                  <a:lnTo>
                    <a:pt x="2034227" y="1726087"/>
                  </a:lnTo>
                  <a:lnTo>
                    <a:pt x="1951555" y="1633394"/>
                  </a:lnTo>
                  <a:lnTo>
                    <a:pt x="1788717" y="1455525"/>
                  </a:lnTo>
                  <a:lnTo>
                    <a:pt x="1570764" y="1237572"/>
                  </a:lnTo>
                  <a:lnTo>
                    <a:pt x="1315233" y="994567"/>
                  </a:lnTo>
                  <a:lnTo>
                    <a:pt x="1044671" y="764088"/>
                  </a:lnTo>
                  <a:lnTo>
                    <a:pt x="896863" y="618786"/>
                  </a:lnTo>
                  <a:lnTo>
                    <a:pt x="666385" y="430896"/>
                  </a:lnTo>
                  <a:lnTo>
                    <a:pt x="491020" y="293109"/>
                  </a:lnTo>
                  <a:lnTo>
                    <a:pt x="333192" y="187891"/>
                  </a:lnTo>
                  <a:lnTo>
                    <a:pt x="250520" y="137787"/>
                  </a:lnTo>
                  <a:lnTo>
                    <a:pt x="197911" y="120250"/>
                  </a:lnTo>
                  <a:lnTo>
                    <a:pt x="155323" y="110229"/>
                  </a:lnTo>
                  <a:lnTo>
                    <a:pt x="122755" y="112734"/>
                  </a:lnTo>
                  <a:lnTo>
                    <a:pt x="100208" y="120250"/>
                  </a:lnTo>
                  <a:lnTo>
                    <a:pt x="80166" y="132776"/>
                  </a:lnTo>
                  <a:lnTo>
                    <a:pt x="65135" y="127766"/>
                  </a:lnTo>
                  <a:lnTo>
                    <a:pt x="35073" y="120250"/>
                  </a:lnTo>
                  <a:lnTo>
                    <a:pt x="17536" y="107724"/>
                  </a:lnTo>
                  <a:lnTo>
                    <a:pt x="5010" y="90188"/>
                  </a:lnTo>
                  <a:lnTo>
                    <a:pt x="0" y="62630"/>
                  </a:lnTo>
                  <a:lnTo>
                    <a:pt x="15031" y="40084"/>
                  </a:lnTo>
                  <a:lnTo>
                    <a:pt x="52609" y="22547"/>
                  </a:lnTo>
                  <a:lnTo>
                    <a:pt x="95198" y="7516"/>
                  </a:lnTo>
                  <a:lnTo>
                    <a:pt x="150312" y="0"/>
                  </a:lnTo>
                  <a:lnTo>
                    <a:pt x="212942" y="5011"/>
                  </a:lnTo>
                  <a:lnTo>
                    <a:pt x="275573" y="22547"/>
                  </a:lnTo>
                  <a:lnTo>
                    <a:pt x="378286" y="67641"/>
                  </a:lnTo>
                  <a:lnTo>
                    <a:pt x="501041" y="140292"/>
                  </a:lnTo>
                  <a:lnTo>
                    <a:pt x="686426" y="268057"/>
                  </a:lnTo>
                  <a:lnTo>
                    <a:pt x="819202" y="3657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2708;p246">
            <a:extLst>
              <a:ext uri="{FF2B5EF4-FFF2-40B4-BE49-F238E27FC236}">
                <a16:creationId xmlns:a16="http://schemas.microsoft.com/office/drawing/2014/main" id="{C7600F83-EED9-BB4B-A99D-2F98294B33D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7674" y="1552911"/>
            <a:ext cx="4962525" cy="442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8" name="Google Shape;2708;p2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1738" y="1601039"/>
            <a:ext cx="4962525" cy="442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7426" y="1278276"/>
            <a:ext cx="4378325" cy="451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7"/>
          <p:cNvSpPr txBox="1"/>
          <p:nvPr/>
        </p:nvSpPr>
        <p:spPr>
          <a:xfrm>
            <a:off x="5889104" y="7029400"/>
            <a:ext cx="206429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調</a:t>
            </a:r>
            <a:endParaRPr/>
          </a:p>
        </p:txBody>
      </p:sp>
      <p:sp>
        <p:nvSpPr>
          <p:cNvPr id="372" name="Google Shape;372;p27"/>
          <p:cNvSpPr/>
          <p:nvPr/>
        </p:nvSpPr>
        <p:spPr>
          <a:xfrm>
            <a:off x="3057525" y="1516063"/>
            <a:ext cx="1041400" cy="546100"/>
          </a:xfrm>
          <a:custGeom>
            <a:avLst/>
            <a:gdLst/>
            <a:ahLst/>
            <a:cxnLst/>
            <a:rect l="l" t="t" r="r" b="b"/>
            <a:pathLst>
              <a:path w="1040606" h="545307" extrusionOk="0">
                <a:moveTo>
                  <a:pt x="416719" y="159544"/>
                </a:moveTo>
                <a:lnTo>
                  <a:pt x="323850" y="128588"/>
                </a:lnTo>
                <a:lnTo>
                  <a:pt x="230981" y="92869"/>
                </a:lnTo>
                <a:lnTo>
                  <a:pt x="154781" y="61913"/>
                </a:lnTo>
                <a:lnTo>
                  <a:pt x="64294" y="19050"/>
                </a:lnTo>
                <a:lnTo>
                  <a:pt x="30956" y="4763"/>
                </a:lnTo>
                <a:lnTo>
                  <a:pt x="16669" y="0"/>
                </a:lnTo>
                <a:lnTo>
                  <a:pt x="2381" y="4763"/>
                </a:lnTo>
                <a:lnTo>
                  <a:pt x="0" y="21432"/>
                </a:lnTo>
                <a:lnTo>
                  <a:pt x="9525" y="54769"/>
                </a:lnTo>
                <a:lnTo>
                  <a:pt x="33338" y="80963"/>
                </a:lnTo>
                <a:lnTo>
                  <a:pt x="97631" y="140494"/>
                </a:lnTo>
                <a:lnTo>
                  <a:pt x="204788" y="223838"/>
                </a:lnTo>
                <a:lnTo>
                  <a:pt x="276225" y="273844"/>
                </a:lnTo>
                <a:lnTo>
                  <a:pt x="357188" y="323850"/>
                </a:lnTo>
                <a:lnTo>
                  <a:pt x="466725" y="383382"/>
                </a:lnTo>
                <a:lnTo>
                  <a:pt x="581025" y="435769"/>
                </a:lnTo>
                <a:lnTo>
                  <a:pt x="688181" y="481013"/>
                </a:lnTo>
                <a:lnTo>
                  <a:pt x="783431" y="511969"/>
                </a:lnTo>
                <a:lnTo>
                  <a:pt x="864394" y="538163"/>
                </a:lnTo>
                <a:lnTo>
                  <a:pt x="909638" y="545307"/>
                </a:lnTo>
                <a:lnTo>
                  <a:pt x="938213" y="542925"/>
                </a:lnTo>
                <a:lnTo>
                  <a:pt x="966788" y="535782"/>
                </a:lnTo>
                <a:lnTo>
                  <a:pt x="990600" y="521494"/>
                </a:lnTo>
                <a:lnTo>
                  <a:pt x="1012031" y="497682"/>
                </a:lnTo>
                <a:lnTo>
                  <a:pt x="1028700" y="464344"/>
                </a:lnTo>
                <a:lnTo>
                  <a:pt x="1040606" y="428625"/>
                </a:lnTo>
                <a:lnTo>
                  <a:pt x="1035844" y="397669"/>
                </a:lnTo>
                <a:lnTo>
                  <a:pt x="1023938" y="378619"/>
                </a:lnTo>
                <a:lnTo>
                  <a:pt x="983456" y="350044"/>
                </a:lnTo>
                <a:lnTo>
                  <a:pt x="892969" y="288132"/>
                </a:lnTo>
                <a:lnTo>
                  <a:pt x="871538" y="278607"/>
                </a:lnTo>
                <a:lnTo>
                  <a:pt x="785813" y="261938"/>
                </a:lnTo>
                <a:lnTo>
                  <a:pt x="647700" y="228600"/>
                </a:lnTo>
                <a:lnTo>
                  <a:pt x="478631" y="180975"/>
                </a:lnTo>
                <a:lnTo>
                  <a:pt x="416719" y="1595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27"/>
          <p:cNvSpPr/>
          <p:nvPr/>
        </p:nvSpPr>
        <p:spPr>
          <a:xfrm>
            <a:off x="2490788" y="2401888"/>
            <a:ext cx="1914525" cy="498475"/>
          </a:xfrm>
          <a:custGeom>
            <a:avLst/>
            <a:gdLst/>
            <a:ahLst/>
            <a:cxnLst/>
            <a:rect l="l" t="t" r="r" b="b"/>
            <a:pathLst>
              <a:path w="1914525" h="497682" extrusionOk="0">
                <a:moveTo>
                  <a:pt x="814387" y="188119"/>
                </a:moveTo>
                <a:lnTo>
                  <a:pt x="1126331" y="121444"/>
                </a:lnTo>
                <a:lnTo>
                  <a:pt x="1278731" y="88107"/>
                </a:lnTo>
                <a:lnTo>
                  <a:pt x="1331118" y="64294"/>
                </a:lnTo>
                <a:lnTo>
                  <a:pt x="1459706" y="11907"/>
                </a:lnTo>
                <a:lnTo>
                  <a:pt x="1490662" y="0"/>
                </a:lnTo>
                <a:lnTo>
                  <a:pt x="1516856" y="0"/>
                </a:lnTo>
                <a:lnTo>
                  <a:pt x="1612106" y="0"/>
                </a:lnTo>
                <a:lnTo>
                  <a:pt x="1724025" y="2382"/>
                </a:lnTo>
                <a:lnTo>
                  <a:pt x="1793081" y="9525"/>
                </a:lnTo>
                <a:lnTo>
                  <a:pt x="1845468" y="21432"/>
                </a:lnTo>
                <a:lnTo>
                  <a:pt x="1881187" y="33338"/>
                </a:lnTo>
                <a:lnTo>
                  <a:pt x="1900237" y="45244"/>
                </a:lnTo>
                <a:lnTo>
                  <a:pt x="1912143" y="59532"/>
                </a:lnTo>
                <a:lnTo>
                  <a:pt x="1914525" y="71438"/>
                </a:lnTo>
                <a:lnTo>
                  <a:pt x="1914525" y="83344"/>
                </a:lnTo>
                <a:lnTo>
                  <a:pt x="1907381" y="109538"/>
                </a:lnTo>
                <a:lnTo>
                  <a:pt x="1885950" y="147638"/>
                </a:lnTo>
                <a:lnTo>
                  <a:pt x="1859756" y="169069"/>
                </a:lnTo>
                <a:lnTo>
                  <a:pt x="1812131" y="190500"/>
                </a:lnTo>
                <a:lnTo>
                  <a:pt x="1743075" y="209550"/>
                </a:lnTo>
                <a:lnTo>
                  <a:pt x="1666875" y="226219"/>
                </a:lnTo>
                <a:lnTo>
                  <a:pt x="1564481" y="240507"/>
                </a:lnTo>
                <a:lnTo>
                  <a:pt x="1493043" y="245269"/>
                </a:lnTo>
                <a:lnTo>
                  <a:pt x="1369218" y="266700"/>
                </a:lnTo>
                <a:lnTo>
                  <a:pt x="1123950" y="311944"/>
                </a:lnTo>
                <a:lnTo>
                  <a:pt x="835818" y="373857"/>
                </a:lnTo>
                <a:lnTo>
                  <a:pt x="740568" y="397669"/>
                </a:lnTo>
                <a:lnTo>
                  <a:pt x="635793" y="421482"/>
                </a:lnTo>
                <a:lnTo>
                  <a:pt x="564356" y="442913"/>
                </a:lnTo>
                <a:lnTo>
                  <a:pt x="502443" y="466725"/>
                </a:lnTo>
                <a:lnTo>
                  <a:pt x="457200" y="488157"/>
                </a:lnTo>
                <a:lnTo>
                  <a:pt x="435768" y="495300"/>
                </a:lnTo>
                <a:lnTo>
                  <a:pt x="392906" y="497682"/>
                </a:lnTo>
                <a:lnTo>
                  <a:pt x="347662" y="483394"/>
                </a:lnTo>
                <a:lnTo>
                  <a:pt x="297656" y="459582"/>
                </a:lnTo>
                <a:lnTo>
                  <a:pt x="226218" y="416719"/>
                </a:lnTo>
                <a:lnTo>
                  <a:pt x="145256" y="357188"/>
                </a:lnTo>
                <a:lnTo>
                  <a:pt x="102393" y="323850"/>
                </a:lnTo>
                <a:lnTo>
                  <a:pt x="64293" y="285750"/>
                </a:lnTo>
                <a:lnTo>
                  <a:pt x="35718" y="247650"/>
                </a:lnTo>
                <a:lnTo>
                  <a:pt x="14287" y="214313"/>
                </a:lnTo>
                <a:lnTo>
                  <a:pt x="0" y="183357"/>
                </a:lnTo>
                <a:lnTo>
                  <a:pt x="0" y="166688"/>
                </a:lnTo>
                <a:lnTo>
                  <a:pt x="2381" y="150019"/>
                </a:lnTo>
                <a:lnTo>
                  <a:pt x="9525" y="138113"/>
                </a:lnTo>
                <a:lnTo>
                  <a:pt x="26193" y="138113"/>
                </a:lnTo>
                <a:lnTo>
                  <a:pt x="47625" y="142875"/>
                </a:lnTo>
                <a:lnTo>
                  <a:pt x="61912" y="152400"/>
                </a:lnTo>
                <a:lnTo>
                  <a:pt x="88106" y="178594"/>
                </a:lnTo>
                <a:lnTo>
                  <a:pt x="123825" y="207169"/>
                </a:lnTo>
                <a:lnTo>
                  <a:pt x="150018" y="223838"/>
                </a:lnTo>
                <a:lnTo>
                  <a:pt x="188118" y="245269"/>
                </a:lnTo>
                <a:lnTo>
                  <a:pt x="223837" y="259557"/>
                </a:lnTo>
                <a:lnTo>
                  <a:pt x="257175" y="266700"/>
                </a:lnTo>
                <a:lnTo>
                  <a:pt x="302418" y="266700"/>
                </a:lnTo>
                <a:lnTo>
                  <a:pt x="414337" y="269082"/>
                </a:lnTo>
                <a:lnTo>
                  <a:pt x="440531" y="269082"/>
                </a:lnTo>
                <a:lnTo>
                  <a:pt x="516731" y="252413"/>
                </a:lnTo>
                <a:lnTo>
                  <a:pt x="685800" y="216694"/>
                </a:lnTo>
                <a:lnTo>
                  <a:pt x="814387" y="1881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7"/>
          <p:cNvSpPr/>
          <p:nvPr/>
        </p:nvSpPr>
        <p:spPr>
          <a:xfrm>
            <a:off x="2955925" y="3132138"/>
            <a:ext cx="1100138" cy="325437"/>
          </a:xfrm>
          <a:custGeom>
            <a:avLst/>
            <a:gdLst/>
            <a:ahLst/>
            <a:cxnLst/>
            <a:rect l="l" t="t" r="r" b="b"/>
            <a:pathLst>
              <a:path w="1100138" h="326231" extrusionOk="0">
                <a:moveTo>
                  <a:pt x="495300" y="147637"/>
                </a:moveTo>
                <a:lnTo>
                  <a:pt x="578644" y="130969"/>
                </a:lnTo>
                <a:lnTo>
                  <a:pt x="652463" y="111919"/>
                </a:lnTo>
                <a:lnTo>
                  <a:pt x="747713" y="80962"/>
                </a:lnTo>
                <a:lnTo>
                  <a:pt x="764382" y="73819"/>
                </a:lnTo>
                <a:lnTo>
                  <a:pt x="795338" y="50006"/>
                </a:lnTo>
                <a:lnTo>
                  <a:pt x="833438" y="26194"/>
                </a:lnTo>
                <a:lnTo>
                  <a:pt x="864394" y="9525"/>
                </a:lnTo>
                <a:lnTo>
                  <a:pt x="902494" y="0"/>
                </a:lnTo>
                <a:lnTo>
                  <a:pt x="923925" y="4762"/>
                </a:lnTo>
                <a:lnTo>
                  <a:pt x="983457" y="33337"/>
                </a:lnTo>
                <a:lnTo>
                  <a:pt x="1028700" y="54769"/>
                </a:lnTo>
                <a:lnTo>
                  <a:pt x="1057275" y="76200"/>
                </a:lnTo>
                <a:lnTo>
                  <a:pt x="1088232" y="109537"/>
                </a:lnTo>
                <a:lnTo>
                  <a:pt x="1100138" y="133350"/>
                </a:lnTo>
                <a:lnTo>
                  <a:pt x="1090613" y="152400"/>
                </a:lnTo>
                <a:lnTo>
                  <a:pt x="1050132" y="178594"/>
                </a:lnTo>
                <a:lnTo>
                  <a:pt x="985838" y="202406"/>
                </a:lnTo>
                <a:lnTo>
                  <a:pt x="914400" y="221456"/>
                </a:lnTo>
                <a:lnTo>
                  <a:pt x="826294" y="240506"/>
                </a:lnTo>
                <a:lnTo>
                  <a:pt x="740569" y="252412"/>
                </a:lnTo>
                <a:lnTo>
                  <a:pt x="659607" y="273844"/>
                </a:lnTo>
                <a:lnTo>
                  <a:pt x="519113" y="300037"/>
                </a:lnTo>
                <a:lnTo>
                  <a:pt x="383382" y="319087"/>
                </a:lnTo>
                <a:lnTo>
                  <a:pt x="340519" y="323850"/>
                </a:lnTo>
                <a:lnTo>
                  <a:pt x="292894" y="326231"/>
                </a:lnTo>
                <a:lnTo>
                  <a:pt x="247650" y="319087"/>
                </a:lnTo>
                <a:lnTo>
                  <a:pt x="204788" y="302419"/>
                </a:lnTo>
                <a:lnTo>
                  <a:pt x="161925" y="280987"/>
                </a:lnTo>
                <a:lnTo>
                  <a:pt x="109538" y="252412"/>
                </a:lnTo>
                <a:lnTo>
                  <a:pt x="28575" y="190500"/>
                </a:lnTo>
                <a:lnTo>
                  <a:pt x="7144" y="169069"/>
                </a:lnTo>
                <a:lnTo>
                  <a:pt x="2382" y="161925"/>
                </a:lnTo>
                <a:lnTo>
                  <a:pt x="0" y="147637"/>
                </a:lnTo>
                <a:lnTo>
                  <a:pt x="0" y="128587"/>
                </a:lnTo>
                <a:lnTo>
                  <a:pt x="4763" y="116681"/>
                </a:lnTo>
                <a:lnTo>
                  <a:pt x="19050" y="111919"/>
                </a:lnTo>
                <a:lnTo>
                  <a:pt x="42863" y="119062"/>
                </a:lnTo>
                <a:lnTo>
                  <a:pt x="88107" y="138112"/>
                </a:lnTo>
                <a:lnTo>
                  <a:pt x="123825" y="150019"/>
                </a:lnTo>
                <a:lnTo>
                  <a:pt x="185738" y="159544"/>
                </a:lnTo>
                <a:lnTo>
                  <a:pt x="257175" y="164306"/>
                </a:lnTo>
                <a:lnTo>
                  <a:pt x="330994" y="166687"/>
                </a:lnTo>
                <a:lnTo>
                  <a:pt x="419100" y="159544"/>
                </a:lnTo>
                <a:lnTo>
                  <a:pt x="495300" y="14763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27"/>
          <p:cNvSpPr/>
          <p:nvPr/>
        </p:nvSpPr>
        <p:spPr>
          <a:xfrm>
            <a:off x="2933700" y="3697288"/>
            <a:ext cx="1185863" cy="358775"/>
          </a:xfrm>
          <a:custGeom>
            <a:avLst/>
            <a:gdLst/>
            <a:ahLst/>
            <a:cxnLst/>
            <a:rect l="l" t="t" r="r" b="b"/>
            <a:pathLst>
              <a:path w="1185863" h="357188" extrusionOk="0">
                <a:moveTo>
                  <a:pt x="566738" y="128588"/>
                </a:moveTo>
                <a:lnTo>
                  <a:pt x="773906" y="69057"/>
                </a:lnTo>
                <a:lnTo>
                  <a:pt x="809625" y="52388"/>
                </a:lnTo>
                <a:lnTo>
                  <a:pt x="838200" y="35719"/>
                </a:lnTo>
                <a:lnTo>
                  <a:pt x="876300" y="16669"/>
                </a:lnTo>
                <a:lnTo>
                  <a:pt x="923925" y="0"/>
                </a:lnTo>
                <a:lnTo>
                  <a:pt x="942975" y="0"/>
                </a:lnTo>
                <a:lnTo>
                  <a:pt x="964406" y="0"/>
                </a:lnTo>
                <a:lnTo>
                  <a:pt x="1000125" y="4763"/>
                </a:lnTo>
                <a:lnTo>
                  <a:pt x="1042988" y="14288"/>
                </a:lnTo>
                <a:lnTo>
                  <a:pt x="1085850" y="30957"/>
                </a:lnTo>
                <a:lnTo>
                  <a:pt x="1114425" y="45244"/>
                </a:lnTo>
                <a:lnTo>
                  <a:pt x="1143000" y="64294"/>
                </a:lnTo>
                <a:lnTo>
                  <a:pt x="1169194" y="88107"/>
                </a:lnTo>
                <a:lnTo>
                  <a:pt x="1181100" y="107157"/>
                </a:lnTo>
                <a:lnTo>
                  <a:pt x="1185863" y="123825"/>
                </a:lnTo>
                <a:lnTo>
                  <a:pt x="1185863" y="142875"/>
                </a:lnTo>
                <a:lnTo>
                  <a:pt x="1173956" y="166688"/>
                </a:lnTo>
                <a:lnTo>
                  <a:pt x="1150144" y="183357"/>
                </a:lnTo>
                <a:lnTo>
                  <a:pt x="1066800" y="200025"/>
                </a:lnTo>
                <a:lnTo>
                  <a:pt x="900113" y="238125"/>
                </a:lnTo>
                <a:lnTo>
                  <a:pt x="735806" y="273844"/>
                </a:lnTo>
                <a:lnTo>
                  <a:pt x="528638" y="316707"/>
                </a:lnTo>
                <a:lnTo>
                  <a:pt x="321469" y="357188"/>
                </a:lnTo>
                <a:lnTo>
                  <a:pt x="297656" y="354807"/>
                </a:lnTo>
                <a:lnTo>
                  <a:pt x="226219" y="342900"/>
                </a:lnTo>
                <a:lnTo>
                  <a:pt x="180975" y="328613"/>
                </a:lnTo>
                <a:lnTo>
                  <a:pt x="128588" y="304800"/>
                </a:lnTo>
                <a:lnTo>
                  <a:pt x="88106" y="280988"/>
                </a:lnTo>
                <a:lnTo>
                  <a:pt x="50006" y="250032"/>
                </a:lnTo>
                <a:lnTo>
                  <a:pt x="11906" y="209550"/>
                </a:lnTo>
                <a:lnTo>
                  <a:pt x="4763" y="195263"/>
                </a:lnTo>
                <a:lnTo>
                  <a:pt x="0" y="173832"/>
                </a:lnTo>
                <a:lnTo>
                  <a:pt x="4763" y="154782"/>
                </a:lnTo>
                <a:lnTo>
                  <a:pt x="14288" y="152400"/>
                </a:lnTo>
                <a:lnTo>
                  <a:pt x="26194" y="152400"/>
                </a:lnTo>
                <a:lnTo>
                  <a:pt x="47625" y="159544"/>
                </a:lnTo>
                <a:lnTo>
                  <a:pt x="80963" y="176213"/>
                </a:lnTo>
                <a:lnTo>
                  <a:pt x="126206" y="195263"/>
                </a:lnTo>
                <a:lnTo>
                  <a:pt x="173831" y="204788"/>
                </a:lnTo>
                <a:lnTo>
                  <a:pt x="235744" y="207169"/>
                </a:lnTo>
                <a:lnTo>
                  <a:pt x="297656" y="204788"/>
                </a:lnTo>
                <a:lnTo>
                  <a:pt x="378619" y="183357"/>
                </a:lnTo>
                <a:lnTo>
                  <a:pt x="566738" y="1285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7"/>
          <p:cNvSpPr/>
          <p:nvPr/>
        </p:nvSpPr>
        <p:spPr>
          <a:xfrm>
            <a:off x="2641600" y="4564063"/>
            <a:ext cx="635000" cy="1085850"/>
          </a:xfrm>
          <a:custGeom>
            <a:avLst/>
            <a:gdLst/>
            <a:ahLst/>
            <a:cxnLst/>
            <a:rect l="l" t="t" r="r" b="b"/>
            <a:pathLst>
              <a:path w="635794" h="1085850" extrusionOk="0">
                <a:moveTo>
                  <a:pt x="488157" y="361950"/>
                </a:moveTo>
                <a:lnTo>
                  <a:pt x="445294" y="200025"/>
                </a:lnTo>
                <a:lnTo>
                  <a:pt x="450057" y="95250"/>
                </a:lnTo>
                <a:lnTo>
                  <a:pt x="388144" y="69057"/>
                </a:lnTo>
                <a:lnTo>
                  <a:pt x="307182" y="42863"/>
                </a:lnTo>
                <a:lnTo>
                  <a:pt x="230982" y="23813"/>
                </a:lnTo>
                <a:lnTo>
                  <a:pt x="150019" y="9525"/>
                </a:lnTo>
                <a:lnTo>
                  <a:pt x="54769" y="0"/>
                </a:lnTo>
                <a:lnTo>
                  <a:pt x="14288" y="7144"/>
                </a:lnTo>
                <a:lnTo>
                  <a:pt x="0" y="19050"/>
                </a:lnTo>
                <a:lnTo>
                  <a:pt x="0" y="35719"/>
                </a:lnTo>
                <a:lnTo>
                  <a:pt x="11907" y="54769"/>
                </a:lnTo>
                <a:lnTo>
                  <a:pt x="33338" y="73819"/>
                </a:lnTo>
                <a:lnTo>
                  <a:pt x="54769" y="83344"/>
                </a:lnTo>
                <a:lnTo>
                  <a:pt x="97632" y="109538"/>
                </a:lnTo>
                <a:lnTo>
                  <a:pt x="130969" y="138113"/>
                </a:lnTo>
                <a:lnTo>
                  <a:pt x="164307" y="176213"/>
                </a:lnTo>
                <a:lnTo>
                  <a:pt x="190500" y="214313"/>
                </a:lnTo>
                <a:lnTo>
                  <a:pt x="214313" y="261938"/>
                </a:lnTo>
                <a:lnTo>
                  <a:pt x="228600" y="309563"/>
                </a:lnTo>
                <a:lnTo>
                  <a:pt x="240507" y="359569"/>
                </a:lnTo>
                <a:lnTo>
                  <a:pt x="247650" y="409575"/>
                </a:lnTo>
                <a:lnTo>
                  <a:pt x="254794" y="466725"/>
                </a:lnTo>
                <a:lnTo>
                  <a:pt x="261938" y="523875"/>
                </a:lnTo>
                <a:lnTo>
                  <a:pt x="269082" y="566738"/>
                </a:lnTo>
                <a:lnTo>
                  <a:pt x="283369" y="638175"/>
                </a:lnTo>
                <a:lnTo>
                  <a:pt x="297657" y="690563"/>
                </a:lnTo>
                <a:lnTo>
                  <a:pt x="314325" y="752475"/>
                </a:lnTo>
                <a:lnTo>
                  <a:pt x="333375" y="812007"/>
                </a:lnTo>
                <a:lnTo>
                  <a:pt x="359569" y="878682"/>
                </a:lnTo>
                <a:lnTo>
                  <a:pt x="383382" y="933450"/>
                </a:lnTo>
                <a:lnTo>
                  <a:pt x="414338" y="985838"/>
                </a:lnTo>
                <a:lnTo>
                  <a:pt x="457200" y="1040607"/>
                </a:lnTo>
                <a:lnTo>
                  <a:pt x="490538" y="1071563"/>
                </a:lnTo>
                <a:lnTo>
                  <a:pt x="497682" y="1076325"/>
                </a:lnTo>
                <a:lnTo>
                  <a:pt x="514350" y="1083469"/>
                </a:lnTo>
                <a:lnTo>
                  <a:pt x="533400" y="1085850"/>
                </a:lnTo>
                <a:lnTo>
                  <a:pt x="571500" y="1081088"/>
                </a:lnTo>
                <a:lnTo>
                  <a:pt x="585788" y="1071563"/>
                </a:lnTo>
                <a:lnTo>
                  <a:pt x="607219" y="1050132"/>
                </a:lnTo>
                <a:lnTo>
                  <a:pt x="619125" y="1021557"/>
                </a:lnTo>
                <a:lnTo>
                  <a:pt x="628650" y="988219"/>
                </a:lnTo>
                <a:lnTo>
                  <a:pt x="631032" y="952500"/>
                </a:lnTo>
                <a:lnTo>
                  <a:pt x="635794" y="890588"/>
                </a:lnTo>
                <a:lnTo>
                  <a:pt x="590550" y="747713"/>
                </a:lnTo>
                <a:lnTo>
                  <a:pt x="488157" y="3619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27"/>
          <p:cNvSpPr/>
          <p:nvPr/>
        </p:nvSpPr>
        <p:spPr>
          <a:xfrm>
            <a:off x="5162550" y="2647950"/>
            <a:ext cx="1398588" cy="382588"/>
          </a:xfrm>
          <a:custGeom>
            <a:avLst/>
            <a:gdLst/>
            <a:ahLst/>
            <a:cxnLst/>
            <a:rect l="l" t="t" r="r" b="b"/>
            <a:pathLst>
              <a:path w="1397794" h="383381" extrusionOk="0">
                <a:moveTo>
                  <a:pt x="490538" y="302419"/>
                </a:moveTo>
                <a:lnTo>
                  <a:pt x="566738" y="285750"/>
                </a:lnTo>
                <a:lnTo>
                  <a:pt x="723900" y="273844"/>
                </a:lnTo>
                <a:lnTo>
                  <a:pt x="842963" y="250031"/>
                </a:lnTo>
                <a:lnTo>
                  <a:pt x="950119" y="233363"/>
                </a:lnTo>
                <a:lnTo>
                  <a:pt x="1076325" y="216694"/>
                </a:lnTo>
                <a:lnTo>
                  <a:pt x="1185863" y="207169"/>
                </a:lnTo>
                <a:lnTo>
                  <a:pt x="1283494" y="202406"/>
                </a:lnTo>
                <a:lnTo>
                  <a:pt x="1331119" y="202406"/>
                </a:lnTo>
                <a:lnTo>
                  <a:pt x="1369219" y="195263"/>
                </a:lnTo>
                <a:lnTo>
                  <a:pt x="1393031" y="180975"/>
                </a:lnTo>
                <a:lnTo>
                  <a:pt x="1397794" y="166688"/>
                </a:lnTo>
                <a:lnTo>
                  <a:pt x="1397794" y="152400"/>
                </a:lnTo>
                <a:lnTo>
                  <a:pt x="1390650" y="135731"/>
                </a:lnTo>
                <a:lnTo>
                  <a:pt x="1371600" y="114300"/>
                </a:lnTo>
                <a:lnTo>
                  <a:pt x="1326356" y="80963"/>
                </a:lnTo>
                <a:lnTo>
                  <a:pt x="1283494" y="57150"/>
                </a:lnTo>
                <a:lnTo>
                  <a:pt x="1195388" y="19050"/>
                </a:lnTo>
                <a:lnTo>
                  <a:pt x="1126331" y="2381"/>
                </a:lnTo>
                <a:lnTo>
                  <a:pt x="1090613" y="0"/>
                </a:lnTo>
                <a:lnTo>
                  <a:pt x="1040606" y="7144"/>
                </a:lnTo>
                <a:lnTo>
                  <a:pt x="983456" y="26194"/>
                </a:lnTo>
                <a:lnTo>
                  <a:pt x="904875" y="66675"/>
                </a:lnTo>
                <a:lnTo>
                  <a:pt x="800100" y="104775"/>
                </a:lnTo>
                <a:lnTo>
                  <a:pt x="723900" y="119063"/>
                </a:lnTo>
                <a:lnTo>
                  <a:pt x="545306" y="154781"/>
                </a:lnTo>
                <a:lnTo>
                  <a:pt x="411956" y="173831"/>
                </a:lnTo>
                <a:lnTo>
                  <a:pt x="240506" y="202406"/>
                </a:lnTo>
                <a:lnTo>
                  <a:pt x="214313" y="204788"/>
                </a:lnTo>
                <a:lnTo>
                  <a:pt x="159544" y="200025"/>
                </a:lnTo>
                <a:lnTo>
                  <a:pt x="114300" y="188119"/>
                </a:lnTo>
                <a:lnTo>
                  <a:pt x="76200" y="169069"/>
                </a:lnTo>
                <a:lnTo>
                  <a:pt x="45244" y="154781"/>
                </a:lnTo>
                <a:lnTo>
                  <a:pt x="21431" y="152400"/>
                </a:lnTo>
                <a:lnTo>
                  <a:pt x="9525" y="154781"/>
                </a:lnTo>
                <a:lnTo>
                  <a:pt x="0" y="161925"/>
                </a:lnTo>
                <a:lnTo>
                  <a:pt x="0" y="176213"/>
                </a:lnTo>
                <a:lnTo>
                  <a:pt x="7144" y="202406"/>
                </a:lnTo>
                <a:lnTo>
                  <a:pt x="30956" y="235744"/>
                </a:lnTo>
                <a:lnTo>
                  <a:pt x="76200" y="285750"/>
                </a:lnTo>
                <a:lnTo>
                  <a:pt x="135731" y="338138"/>
                </a:lnTo>
                <a:lnTo>
                  <a:pt x="183356" y="378619"/>
                </a:lnTo>
                <a:lnTo>
                  <a:pt x="195263" y="383381"/>
                </a:lnTo>
                <a:lnTo>
                  <a:pt x="219075" y="383381"/>
                </a:lnTo>
                <a:lnTo>
                  <a:pt x="240506" y="376238"/>
                </a:lnTo>
                <a:lnTo>
                  <a:pt x="271463" y="359569"/>
                </a:lnTo>
                <a:lnTo>
                  <a:pt x="333375" y="340519"/>
                </a:lnTo>
                <a:lnTo>
                  <a:pt x="490538" y="3024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27"/>
          <p:cNvSpPr/>
          <p:nvPr/>
        </p:nvSpPr>
        <p:spPr>
          <a:xfrm>
            <a:off x="5018088" y="4294188"/>
            <a:ext cx="442912" cy="1079500"/>
          </a:xfrm>
          <a:custGeom>
            <a:avLst/>
            <a:gdLst/>
            <a:ahLst/>
            <a:cxnLst/>
            <a:rect l="l" t="t" r="r" b="b"/>
            <a:pathLst>
              <a:path w="442912" h="1081087" extrusionOk="0">
                <a:moveTo>
                  <a:pt x="316706" y="288131"/>
                </a:moveTo>
                <a:lnTo>
                  <a:pt x="304800" y="202406"/>
                </a:lnTo>
                <a:lnTo>
                  <a:pt x="283369" y="92869"/>
                </a:lnTo>
                <a:lnTo>
                  <a:pt x="235744" y="61912"/>
                </a:lnTo>
                <a:lnTo>
                  <a:pt x="178594" y="30956"/>
                </a:lnTo>
                <a:lnTo>
                  <a:pt x="135731" y="16669"/>
                </a:lnTo>
                <a:lnTo>
                  <a:pt x="102394" y="9525"/>
                </a:lnTo>
                <a:lnTo>
                  <a:pt x="73819" y="7144"/>
                </a:lnTo>
                <a:lnTo>
                  <a:pt x="42862" y="2381"/>
                </a:lnTo>
                <a:lnTo>
                  <a:pt x="23812" y="0"/>
                </a:lnTo>
                <a:lnTo>
                  <a:pt x="4762" y="4762"/>
                </a:lnTo>
                <a:lnTo>
                  <a:pt x="0" y="21431"/>
                </a:lnTo>
                <a:lnTo>
                  <a:pt x="9525" y="59531"/>
                </a:lnTo>
                <a:lnTo>
                  <a:pt x="21431" y="78581"/>
                </a:lnTo>
                <a:lnTo>
                  <a:pt x="47625" y="97631"/>
                </a:lnTo>
                <a:lnTo>
                  <a:pt x="64294" y="116681"/>
                </a:lnTo>
                <a:lnTo>
                  <a:pt x="83344" y="142875"/>
                </a:lnTo>
                <a:lnTo>
                  <a:pt x="102394" y="178594"/>
                </a:lnTo>
                <a:lnTo>
                  <a:pt x="114300" y="209550"/>
                </a:lnTo>
                <a:lnTo>
                  <a:pt x="123825" y="257175"/>
                </a:lnTo>
                <a:lnTo>
                  <a:pt x="128587" y="302419"/>
                </a:lnTo>
                <a:lnTo>
                  <a:pt x="135731" y="426244"/>
                </a:lnTo>
                <a:lnTo>
                  <a:pt x="150019" y="781050"/>
                </a:lnTo>
                <a:lnTo>
                  <a:pt x="164306" y="831056"/>
                </a:lnTo>
                <a:lnTo>
                  <a:pt x="190500" y="895350"/>
                </a:lnTo>
                <a:lnTo>
                  <a:pt x="216694" y="947737"/>
                </a:lnTo>
                <a:lnTo>
                  <a:pt x="238125" y="981075"/>
                </a:lnTo>
                <a:lnTo>
                  <a:pt x="259556" y="1012031"/>
                </a:lnTo>
                <a:lnTo>
                  <a:pt x="283369" y="1040606"/>
                </a:lnTo>
                <a:lnTo>
                  <a:pt x="302419" y="1057275"/>
                </a:lnTo>
                <a:lnTo>
                  <a:pt x="323850" y="1071562"/>
                </a:lnTo>
                <a:lnTo>
                  <a:pt x="347662" y="1081087"/>
                </a:lnTo>
                <a:lnTo>
                  <a:pt x="369094" y="1076325"/>
                </a:lnTo>
                <a:lnTo>
                  <a:pt x="390525" y="1062037"/>
                </a:lnTo>
                <a:lnTo>
                  <a:pt x="407194" y="1038225"/>
                </a:lnTo>
                <a:lnTo>
                  <a:pt x="419100" y="1009650"/>
                </a:lnTo>
                <a:lnTo>
                  <a:pt x="431006" y="971550"/>
                </a:lnTo>
                <a:lnTo>
                  <a:pt x="440531" y="923925"/>
                </a:lnTo>
                <a:lnTo>
                  <a:pt x="442912" y="876300"/>
                </a:lnTo>
                <a:lnTo>
                  <a:pt x="395287" y="759619"/>
                </a:lnTo>
                <a:lnTo>
                  <a:pt x="369094" y="585787"/>
                </a:lnTo>
                <a:lnTo>
                  <a:pt x="316706" y="2881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27"/>
          <p:cNvSpPr/>
          <p:nvPr/>
        </p:nvSpPr>
        <p:spPr>
          <a:xfrm rot="-5400000">
            <a:off x="2540794" y="3404394"/>
            <a:ext cx="3948112" cy="869950"/>
          </a:xfrm>
          <a:custGeom>
            <a:avLst/>
            <a:gdLst/>
            <a:ahLst/>
            <a:cxnLst/>
            <a:rect l="l" t="t" r="r" b="b"/>
            <a:pathLst>
              <a:path w="3948545" h="869640" extrusionOk="0">
                <a:moveTo>
                  <a:pt x="2487423" y="652230"/>
                </a:moveTo>
                <a:lnTo>
                  <a:pt x="2634495" y="652230"/>
                </a:lnTo>
                <a:lnTo>
                  <a:pt x="2794355" y="645835"/>
                </a:lnTo>
                <a:lnTo>
                  <a:pt x="2960609" y="645835"/>
                </a:lnTo>
                <a:lnTo>
                  <a:pt x="3162033" y="645835"/>
                </a:lnTo>
                <a:lnTo>
                  <a:pt x="3366654" y="645835"/>
                </a:lnTo>
                <a:lnTo>
                  <a:pt x="3510528" y="639441"/>
                </a:lnTo>
                <a:lnTo>
                  <a:pt x="3612839" y="633047"/>
                </a:lnTo>
                <a:lnTo>
                  <a:pt x="3673586" y="623455"/>
                </a:lnTo>
                <a:lnTo>
                  <a:pt x="3715149" y="604272"/>
                </a:lnTo>
                <a:lnTo>
                  <a:pt x="3750318" y="581891"/>
                </a:lnTo>
                <a:lnTo>
                  <a:pt x="3798277" y="537130"/>
                </a:lnTo>
                <a:lnTo>
                  <a:pt x="3836643" y="489172"/>
                </a:lnTo>
                <a:lnTo>
                  <a:pt x="3862221" y="447609"/>
                </a:lnTo>
                <a:lnTo>
                  <a:pt x="3887798" y="412440"/>
                </a:lnTo>
                <a:lnTo>
                  <a:pt x="3913376" y="390059"/>
                </a:lnTo>
                <a:lnTo>
                  <a:pt x="3932559" y="393256"/>
                </a:lnTo>
                <a:lnTo>
                  <a:pt x="3942151" y="402848"/>
                </a:lnTo>
                <a:lnTo>
                  <a:pt x="3948545" y="418834"/>
                </a:lnTo>
                <a:lnTo>
                  <a:pt x="3948545" y="454003"/>
                </a:lnTo>
                <a:lnTo>
                  <a:pt x="3935756" y="530736"/>
                </a:lnTo>
                <a:lnTo>
                  <a:pt x="3906981" y="620258"/>
                </a:lnTo>
                <a:lnTo>
                  <a:pt x="3846235" y="744949"/>
                </a:lnTo>
                <a:lnTo>
                  <a:pt x="3811065" y="808893"/>
                </a:lnTo>
                <a:lnTo>
                  <a:pt x="3657600" y="869640"/>
                </a:lnTo>
                <a:lnTo>
                  <a:pt x="3523317" y="869640"/>
                </a:lnTo>
                <a:lnTo>
                  <a:pt x="3232372" y="866442"/>
                </a:lnTo>
                <a:lnTo>
                  <a:pt x="2928637" y="869640"/>
                </a:lnTo>
                <a:lnTo>
                  <a:pt x="2484226" y="869640"/>
                </a:lnTo>
                <a:lnTo>
                  <a:pt x="2260422" y="869640"/>
                </a:lnTo>
                <a:lnTo>
                  <a:pt x="2103759" y="866442"/>
                </a:lnTo>
                <a:lnTo>
                  <a:pt x="1940702" y="853654"/>
                </a:lnTo>
                <a:lnTo>
                  <a:pt x="1758461" y="831273"/>
                </a:lnTo>
                <a:lnTo>
                  <a:pt x="1573023" y="802498"/>
                </a:lnTo>
                <a:lnTo>
                  <a:pt x="1377994" y="757737"/>
                </a:lnTo>
                <a:lnTo>
                  <a:pt x="1211739" y="706582"/>
                </a:lnTo>
                <a:lnTo>
                  <a:pt x="1016710" y="633047"/>
                </a:lnTo>
                <a:lnTo>
                  <a:pt x="876033" y="575497"/>
                </a:lnTo>
                <a:lnTo>
                  <a:pt x="757737" y="524342"/>
                </a:lnTo>
                <a:lnTo>
                  <a:pt x="652229" y="473186"/>
                </a:lnTo>
                <a:lnTo>
                  <a:pt x="527538" y="402848"/>
                </a:lnTo>
                <a:lnTo>
                  <a:pt x="418833" y="342101"/>
                </a:lnTo>
                <a:lnTo>
                  <a:pt x="249381" y="233396"/>
                </a:lnTo>
                <a:lnTo>
                  <a:pt x="127888" y="147072"/>
                </a:lnTo>
                <a:lnTo>
                  <a:pt x="41563" y="83128"/>
                </a:lnTo>
                <a:lnTo>
                  <a:pt x="19183" y="63944"/>
                </a:lnTo>
                <a:lnTo>
                  <a:pt x="6394" y="47958"/>
                </a:lnTo>
                <a:lnTo>
                  <a:pt x="0" y="25578"/>
                </a:lnTo>
                <a:lnTo>
                  <a:pt x="3197" y="9592"/>
                </a:lnTo>
                <a:lnTo>
                  <a:pt x="19183" y="3198"/>
                </a:lnTo>
                <a:lnTo>
                  <a:pt x="41563" y="0"/>
                </a:lnTo>
                <a:lnTo>
                  <a:pt x="99113" y="28775"/>
                </a:lnTo>
                <a:lnTo>
                  <a:pt x="246184" y="108705"/>
                </a:lnTo>
                <a:lnTo>
                  <a:pt x="428425" y="198227"/>
                </a:lnTo>
                <a:lnTo>
                  <a:pt x="607468" y="281354"/>
                </a:lnTo>
                <a:lnTo>
                  <a:pt x="757737" y="345298"/>
                </a:lnTo>
                <a:lnTo>
                  <a:pt x="943174" y="415637"/>
                </a:lnTo>
                <a:lnTo>
                  <a:pt x="1163781" y="485975"/>
                </a:lnTo>
                <a:lnTo>
                  <a:pt x="1278881" y="517947"/>
                </a:lnTo>
                <a:lnTo>
                  <a:pt x="1477107" y="559511"/>
                </a:lnTo>
                <a:lnTo>
                  <a:pt x="1681728" y="594680"/>
                </a:lnTo>
                <a:lnTo>
                  <a:pt x="1892744" y="623455"/>
                </a:lnTo>
                <a:lnTo>
                  <a:pt x="2074984" y="639441"/>
                </a:lnTo>
                <a:lnTo>
                  <a:pt x="2349944" y="652230"/>
                </a:lnTo>
                <a:lnTo>
                  <a:pt x="2487423" y="65223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27"/>
          <p:cNvSpPr/>
          <p:nvPr/>
        </p:nvSpPr>
        <p:spPr>
          <a:xfrm>
            <a:off x="3036888" y="4352925"/>
            <a:ext cx="1258887" cy="1065213"/>
          </a:xfrm>
          <a:custGeom>
            <a:avLst/>
            <a:gdLst/>
            <a:ahLst/>
            <a:cxnLst/>
            <a:rect l="l" t="t" r="r" b="b"/>
            <a:pathLst>
              <a:path w="1259681" h="1064419" extrusionOk="0">
                <a:moveTo>
                  <a:pt x="469106" y="345281"/>
                </a:moveTo>
                <a:lnTo>
                  <a:pt x="183356" y="409575"/>
                </a:lnTo>
                <a:lnTo>
                  <a:pt x="0" y="450056"/>
                </a:lnTo>
                <a:lnTo>
                  <a:pt x="7144" y="288131"/>
                </a:lnTo>
                <a:lnTo>
                  <a:pt x="52387" y="307181"/>
                </a:lnTo>
                <a:lnTo>
                  <a:pt x="104775" y="302419"/>
                </a:lnTo>
                <a:lnTo>
                  <a:pt x="209550" y="280988"/>
                </a:lnTo>
                <a:lnTo>
                  <a:pt x="347662" y="245269"/>
                </a:lnTo>
                <a:lnTo>
                  <a:pt x="450056" y="211931"/>
                </a:lnTo>
                <a:lnTo>
                  <a:pt x="552450" y="185738"/>
                </a:lnTo>
                <a:lnTo>
                  <a:pt x="673894" y="150019"/>
                </a:lnTo>
                <a:lnTo>
                  <a:pt x="785812" y="107156"/>
                </a:lnTo>
                <a:lnTo>
                  <a:pt x="838200" y="78581"/>
                </a:lnTo>
                <a:lnTo>
                  <a:pt x="857250" y="61913"/>
                </a:lnTo>
                <a:lnTo>
                  <a:pt x="885825" y="38100"/>
                </a:lnTo>
                <a:lnTo>
                  <a:pt x="912019" y="21431"/>
                </a:lnTo>
                <a:lnTo>
                  <a:pt x="945356" y="7144"/>
                </a:lnTo>
                <a:lnTo>
                  <a:pt x="966787" y="0"/>
                </a:lnTo>
                <a:lnTo>
                  <a:pt x="992981" y="2381"/>
                </a:lnTo>
                <a:lnTo>
                  <a:pt x="1012031" y="9525"/>
                </a:lnTo>
                <a:lnTo>
                  <a:pt x="1054894" y="47625"/>
                </a:lnTo>
                <a:lnTo>
                  <a:pt x="1112044" y="92869"/>
                </a:lnTo>
                <a:lnTo>
                  <a:pt x="1173956" y="145256"/>
                </a:lnTo>
                <a:lnTo>
                  <a:pt x="1223962" y="185738"/>
                </a:lnTo>
                <a:lnTo>
                  <a:pt x="1252537" y="204788"/>
                </a:lnTo>
                <a:lnTo>
                  <a:pt x="1259681" y="214313"/>
                </a:lnTo>
                <a:lnTo>
                  <a:pt x="1259681" y="219075"/>
                </a:lnTo>
                <a:lnTo>
                  <a:pt x="1257300" y="238125"/>
                </a:lnTo>
                <a:lnTo>
                  <a:pt x="1240631" y="269081"/>
                </a:lnTo>
                <a:lnTo>
                  <a:pt x="1207294" y="300038"/>
                </a:lnTo>
                <a:lnTo>
                  <a:pt x="1176337" y="323850"/>
                </a:lnTo>
                <a:lnTo>
                  <a:pt x="1164431" y="366713"/>
                </a:lnTo>
                <a:lnTo>
                  <a:pt x="1107281" y="609600"/>
                </a:lnTo>
                <a:lnTo>
                  <a:pt x="1033462" y="895350"/>
                </a:lnTo>
                <a:lnTo>
                  <a:pt x="1000125" y="1014413"/>
                </a:lnTo>
                <a:lnTo>
                  <a:pt x="990600" y="1045369"/>
                </a:lnTo>
                <a:lnTo>
                  <a:pt x="973931" y="1057275"/>
                </a:lnTo>
                <a:lnTo>
                  <a:pt x="957262" y="1062038"/>
                </a:lnTo>
                <a:lnTo>
                  <a:pt x="933450" y="1064419"/>
                </a:lnTo>
                <a:lnTo>
                  <a:pt x="916781" y="1059656"/>
                </a:lnTo>
                <a:lnTo>
                  <a:pt x="890587" y="1047750"/>
                </a:lnTo>
                <a:lnTo>
                  <a:pt x="873919" y="1031081"/>
                </a:lnTo>
                <a:lnTo>
                  <a:pt x="838200" y="816769"/>
                </a:lnTo>
                <a:lnTo>
                  <a:pt x="857250" y="688181"/>
                </a:lnTo>
                <a:lnTo>
                  <a:pt x="888206" y="464344"/>
                </a:lnTo>
                <a:lnTo>
                  <a:pt x="904875" y="354806"/>
                </a:lnTo>
                <a:lnTo>
                  <a:pt x="902494" y="321469"/>
                </a:lnTo>
                <a:lnTo>
                  <a:pt x="892969" y="276225"/>
                </a:lnTo>
                <a:lnTo>
                  <a:pt x="881062" y="261938"/>
                </a:lnTo>
                <a:lnTo>
                  <a:pt x="864394" y="257175"/>
                </a:lnTo>
                <a:lnTo>
                  <a:pt x="828675" y="261938"/>
                </a:lnTo>
                <a:lnTo>
                  <a:pt x="469106" y="345281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27"/>
          <p:cNvSpPr/>
          <p:nvPr/>
        </p:nvSpPr>
        <p:spPr>
          <a:xfrm>
            <a:off x="3175000" y="5162550"/>
            <a:ext cx="763588" cy="334963"/>
          </a:xfrm>
          <a:custGeom>
            <a:avLst/>
            <a:gdLst/>
            <a:ahLst/>
            <a:cxnLst/>
            <a:rect l="l" t="t" r="r" b="b"/>
            <a:pathLst>
              <a:path w="764382" h="335756" extrusionOk="0">
                <a:moveTo>
                  <a:pt x="385763" y="73819"/>
                </a:moveTo>
                <a:lnTo>
                  <a:pt x="750094" y="0"/>
                </a:lnTo>
                <a:lnTo>
                  <a:pt x="764382" y="242888"/>
                </a:lnTo>
                <a:lnTo>
                  <a:pt x="733425" y="219075"/>
                </a:lnTo>
                <a:lnTo>
                  <a:pt x="711994" y="192881"/>
                </a:lnTo>
                <a:lnTo>
                  <a:pt x="695325" y="180975"/>
                </a:lnTo>
                <a:lnTo>
                  <a:pt x="664369" y="173831"/>
                </a:lnTo>
                <a:lnTo>
                  <a:pt x="611982" y="173831"/>
                </a:lnTo>
                <a:lnTo>
                  <a:pt x="438150" y="223838"/>
                </a:lnTo>
                <a:lnTo>
                  <a:pt x="169069" y="302419"/>
                </a:lnTo>
                <a:lnTo>
                  <a:pt x="45244" y="335756"/>
                </a:lnTo>
                <a:lnTo>
                  <a:pt x="0" y="152400"/>
                </a:lnTo>
                <a:lnTo>
                  <a:pt x="207169" y="111919"/>
                </a:lnTo>
                <a:lnTo>
                  <a:pt x="385763" y="738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27"/>
          <p:cNvSpPr/>
          <p:nvPr/>
        </p:nvSpPr>
        <p:spPr>
          <a:xfrm rot="-5400000">
            <a:off x="3822700" y="2741613"/>
            <a:ext cx="4321175" cy="2273300"/>
          </a:xfrm>
          <a:custGeom>
            <a:avLst/>
            <a:gdLst/>
            <a:ahLst/>
            <a:cxnLst/>
            <a:rect l="l" t="t" r="r" b="b"/>
            <a:pathLst>
              <a:path w="4321334" h="2273643" extrusionOk="0">
                <a:moveTo>
                  <a:pt x="3911796" y="345989"/>
                </a:moveTo>
                <a:lnTo>
                  <a:pt x="3872960" y="28244"/>
                </a:lnTo>
                <a:lnTo>
                  <a:pt x="4035363" y="0"/>
                </a:lnTo>
                <a:lnTo>
                  <a:pt x="4042424" y="84732"/>
                </a:lnTo>
                <a:lnTo>
                  <a:pt x="4053016" y="208299"/>
                </a:lnTo>
                <a:lnTo>
                  <a:pt x="4067138" y="353050"/>
                </a:lnTo>
                <a:lnTo>
                  <a:pt x="4088321" y="536636"/>
                </a:lnTo>
                <a:lnTo>
                  <a:pt x="4109504" y="720222"/>
                </a:lnTo>
                <a:lnTo>
                  <a:pt x="4137748" y="924991"/>
                </a:lnTo>
                <a:lnTo>
                  <a:pt x="4169523" y="1168596"/>
                </a:lnTo>
                <a:lnTo>
                  <a:pt x="4204828" y="1422792"/>
                </a:lnTo>
                <a:lnTo>
                  <a:pt x="4236602" y="1631092"/>
                </a:lnTo>
                <a:lnTo>
                  <a:pt x="4275438" y="1701702"/>
                </a:lnTo>
                <a:lnTo>
                  <a:pt x="4307212" y="1768781"/>
                </a:lnTo>
                <a:lnTo>
                  <a:pt x="4321334" y="1811147"/>
                </a:lnTo>
                <a:lnTo>
                  <a:pt x="4321334" y="1832330"/>
                </a:lnTo>
                <a:lnTo>
                  <a:pt x="4310743" y="1860574"/>
                </a:lnTo>
                <a:lnTo>
                  <a:pt x="4226011" y="1973550"/>
                </a:lnTo>
                <a:lnTo>
                  <a:pt x="4074199" y="2174789"/>
                </a:lnTo>
                <a:lnTo>
                  <a:pt x="4010650" y="2252460"/>
                </a:lnTo>
                <a:lnTo>
                  <a:pt x="3985936" y="2266582"/>
                </a:lnTo>
                <a:lnTo>
                  <a:pt x="3954162" y="2273643"/>
                </a:lnTo>
                <a:lnTo>
                  <a:pt x="3918857" y="2266582"/>
                </a:lnTo>
                <a:lnTo>
                  <a:pt x="3880021" y="2252460"/>
                </a:lnTo>
                <a:lnTo>
                  <a:pt x="3848247" y="2231277"/>
                </a:lnTo>
                <a:lnTo>
                  <a:pt x="3816472" y="2199502"/>
                </a:lnTo>
                <a:lnTo>
                  <a:pt x="3714088" y="2185380"/>
                </a:lnTo>
                <a:lnTo>
                  <a:pt x="3544624" y="2164197"/>
                </a:lnTo>
                <a:lnTo>
                  <a:pt x="3301019" y="2139484"/>
                </a:lnTo>
                <a:lnTo>
                  <a:pt x="3064475" y="2132423"/>
                </a:lnTo>
                <a:lnTo>
                  <a:pt x="2764383" y="2132423"/>
                </a:lnTo>
                <a:lnTo>
                  <a:pt x="2531370" y="2132423"/>
                </a:lnTo>
                <a:lnTo>
                  <a:pt x="2326601" y="2132423"/>
                </a:lnTo>
                <a:lnTo>
                  <a:pt x="2157136" y="2135953"/>
                </a:lnTo>
                <a:lnTo>
                  <a:pt x="1973550" y="2146545"/>
                </a:lnTo>
                <a:lnTo>
                  <a:pt x="1789964" y="2153606"/>
                </a:lnTo>
                <a:lnTo>
                  <a:pt x="1616970" y="2160667"/>
                </a:lnTo>
                <a:lnTo>
                  <a:pt x="1405140" y="2171258"/>
                </a:lnTo>
                <a:lnTo>
                  <a:pt x="1179187" y="2174789"/>
                </a:lnTo>
                <a:lnTo>
                  <a:pt x="960296" y="2185380"/>
                </a:lnTo>
                <a:lnTo>
                  <a:pt x="713161" y="2195972"/>
                </a:lnTo>
                <a:lnTo>
                  <a:pt x="579002" y="2199502"/>
                </a:lnTo>
                <a:lnTo>
                  <a:pt x="487209" y="2188911"/>
                </a:lnTo>
                <a:lnTo>
                  <a:pt x="420129" y="2174789"/>
                </a:lnTo>
                <a:lnTo>
                  <a:pt x="353050" y="2157136"/>
                </a:lnTo>
                <a:lnTo>
                  <a:pt x="296562" y="2135953"/>
                </a:lnTo>
                <a:lnTo>
                  <a:pt x="233013" y="2107709"/>
                </a:lnTo>
                <a:lnTo>
                  <a:pt x="148281" y="2058282"/>
                </a:lnTo>
                <a:lnTo>
                  <a:pt x="52957" y="2001794"/>
                </a:lnTo>
                <a:lnTo>
                  <a:pt x="14122" y="1970020"/>
                </a:lnTo>
                <a:lnTo>
                  <a:pt x="0" y="1948837"/>
                </a:lnTo>
                <a:lnTo>
                  <a:pt x="7061" y="1931184"/>
                </a:lnTo>
                <a:lnTo>
                  <a:pt x="35305" y="1899410"/>
                </a:lnTo>
                <a:lnTo>
                  <a:pt x="74140" y="1871166"/>
                </a:lnTo>
                <a:lnTo>
                  <a:pt x="123567" y="1846452"/>
                </a:lnTo>
                <a:lnTo>
                  <a:pt x="176525" y="1825269"/>
                </a:lnTo>
                <a:lnTo>
                  <a:pt x="614307" y="1910001"/>
                </a:lnTo>
                <a:lnTo>
                  <a:pt x="836729" y="1910001"/>
                </a:lnTo>
                <a:lnTo>
                  <a:pt x="1126230" y="1910001"/>
                </a:lnTo>
                <a:lnTo>
                  <a:pt x="3911796" y="1910001"/>
                </a:lnTo>
                <a:lnTo>
                  <a:pt x="3971814" y="1910001"/>
                </a:lnTo>
                <a:lnTo>
                  <a:pt x="4010650" y="1888818"/>
                </a:lnTo>
                <a:lnTo>
                  <a:pt x="4045955" y="1860574"/>
                </a:lnTo>
                <a:lnTo>
                  <a:pt x="4060077" y="1839391"/>
                </a:lnTo>
                <a:lnTo>
                  <a:pt x="4081260" y="1800556"/>
                </a:lnTo>
                <a:lnTo>
                  <a:pt x="4084790" y="1758190"/>
                </a:lnTo>
                <a:lnTo>
                  <a:pt x="4067138" y="1620500"/>
                </a:lnTo>
                <a:lnTo>
                  <a:pt x="4028302" y="1288633"/>
                </a:lnTo>
                <a:lnTo>
                  <a:pt x="3975345" y="879095"/>
                </a:lnTo>
                <a:lnTo>
                  <a:pt x="3911796" y="34598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27"/>
          <p:cNvSpPr/>
          <p:nvPr/>
        </p:nvSpPr>
        <p:spPr>
          <a:xfrm>
            <a:off x="6186488" y="5414963"/>
            <a:ext cx="614362" cy="498475"/>
          </a:xfrm>
          <a:custGeom>
            <a:avLst/>
            <a:gdLst/>
            <a:ahLst/>
            <a:cxnLst/>
            <a:rect l="l" t="t" r="r" b="b"/>
            <a:pathLst>
              <a:path w="614362" h="497681" extrusionOk="0">
                <a:moveTo>
                  <a:pt x="221456" y="45243"/>
                </a:moveTo>
                <a:lnTo>
                  <a:pt x="388143" y="85725"/>
                </a:lnTo>
                <a:lnTo>
                  <a:pt x="440531" y="97631"/>
                </a:lnTo>
                <a:lnTo>
                  <a:pt x="478631" y="102393"/>
                </a:lnTo>
                <a:lnTo>
                  <a:pt x="500062" y="100012"/>
                </a:lnTo>
                <a:lnTo>
                  <a:pt x="526256" y="92868"/>
                </a:lnTo>
                <a:lnTo>
                  <a:pt x="547687" y="76200"/>
                </a:lnTo>
                <a:lnTo>
                  <a:pt x="559593" y="54768"/>
                </a:lnTo>
                <a:lnTo>
                  <a:pt x="583406" y="9525"/>
                </a:lnTo>
                <a:lnTo>
                  <a:pt x="614362" y="2381"/>
                </a:lnTo>
                <a:lnTo>
                  <a:pt x="507206" y="497681"/>
                </a:lnTo>
                <a:lnTo>
                  <a:pt x="483393" y="445293"/>
                </a:lnTo>
                <a:lnTo>
                  <a:pt x="452437" y="411956"/>
                </a:lnTo>
                <a:lnTo>
                  <a:pt x="407193" y="361950"/>
                </a:lnTo>
                <a:lnTo>
                  <a:pt x="350043" y="304800"/>
                </a:lnTo>
                <a:lnTo>
                  <a:pt x="266700" y="233362"/>
                </a:lnTo>
                <a:lnTo>
                  <a:pt x="180975" y="169068"/>
                </a:lnTo>
                <a:lnTo>
                  <a:pt x="71437" y="95250"/>
                </a:lnTo>
                <a:lnTo>
                  <a:pt x="30956" y="66675"/>
                </a:lnTo>
                <a:lnTo>
                  <a:pt x="7143" y="45243"/>
                </a:lnTo>
                <a:lnTo>
                  <a:pt x="0" y="26193"/>
                </a:lnTo>
                <a:lnTo>
                  <a:pt x="7143" y="9525"/>
                </a:lnTo>
                <a:lnTo>
                  <a:pt x="23812" y="2381"/>
                </a:lnTo>
                <a:lnTo>
                  <a:pt x="42862" y="0"/>
                </a:lnTo>
                <a:lnTo>
                  <a:pt x="88106" y="7143"/>
                </a:lnTo>
                <a:lnTo>
                  <a:pt x="221456" y="452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27"/>
          <p:cNvSpPr/>
          <p:nvPr/>
        </p:nvSpPr>
        <p:spPr>
          <a:xfrm>
            <a:off x="5543550" y="2227263"/>
            <a:ext cx="423863" cy="1401762"/>
          </a:xfrm>
          <a:custGeom>
            <a:avLst/>
            <a:gdLst/>
            <a:ahLst/>
            <a:cxnLst/>
            <a:rect l="l" t="t" r="r" b="b"/>
            <a:pathLst>
              <a:path w="423863" h="1402155" extrusionOk="0">
                <a:moveTo>
                  <a:pt x="171450" y="1371590"/>
                </a:moveTo>
                <a:lnTo>
                  <a:pt x="161925" y="1338262"/>
                </a:lnTo>
                <a:lnTo>
                  <a:pt x="161925" y="528637"/>
                </a:lnTo>
                <a:lnTo>
                  <a:pt x="157163" y="371475"/>
                </a:lnTo>
                <a:lnTo>
                  <a:pt x="152400" y="297656"/>
                </a:lnTo>
                <a:lnTo>
                  <a:pt x="145256" y="247650"/>
                </a:lnTo>
                <a:lnTo>
                  <a:pt x="138113" y="216694"/>
                </a:lnTo>
                <a:lnTo>
                  <a:pt x="121444" y="178594"/>
                </a:lnTo>
                <a:lnTo>
                  <a:pt x="95250" y="142875"/>
                </a:lnTo>
                <a:lnTo>
                  <a:pt x="66675" y="107156"/>
                </a:lnTo>
                <a:lnTo>
                  <a:pt x="19050" y="57150"/>
                </a:lnTo>
                <a:lnTo>
                  <a:pt x="4763" y="40481"/>
                </a:lnTo>
                <a:lnTo>
                  <a:pt x="0" y="23812"/>
                </a:lnTo>
                <a:lnTo>
                  <a:pt x="4763" y="9525"/>
                </a:lnTo>
                <a:lnTo>
                  <a:pt x="21431" y="0"/>
                </a:lnTo>
                <a:lnTo>
                  <a:pt x="52388" y="0"/>
                </a:lnTo>
                <a:lnTo>
                  <a:pt x="100013" y="16669"/>
                </a:lnTo>
                <a:lnTo>
                  <a:pt x="173831" y="47625"/>
                </a:lnTo>
                <a:lnTo>
                  <a:pt x="273844" y="102394"/>
                </a:lnTo>
                <a:lnTo>
                  <a:pt x="354806" y="150019"/>
                </a:lnTo>
                <a:lnTo>
                  <a:pt x="381000" y="169069"/>
                </a:lnTo>
                <a:lnTo>
                  <a:pt x="404813" y="192881"/>
                </a:lnTo>
                <a:lnTo>
                  <a:pt x="414338" y="207169"/>
                </a:lnTo>
                <a:lnTo>
                  <a:pt x="421481" y="226219"/>
                </a:lnTo>
                <a:lnTo>
                  <a:pt x="423863" y="250031"/>
                </a:lnTo>
                <a:lnTo>
                  <a:pt x="416719" y="273844"/>
                </a:lnTo>
                <a:lnTo>
                  <a:pt x="402431" y="292894"/>
                </a:lnTo>
                <a:lnTo>
                  <a:pt x="381000" y="311944"/>
                </a:lnTo>
                <a:lnTo>
                  <a:pt x="376238" y="328612"/>
                </a:lnTo>
                <a:lnTo>
                  <a:pt x="373856" y="376237"/>
                </a:lnTo>
                <a:lnTo>
                  <a:pt x="376238" y="461962"/>
                </a:lnTo>
                <a:lnTo>
                  <a:pt x="385763" y="542925"/>
                </a:lnTo>
                <a:lnTo>
                  <a:pt x="361950" y="683419"/>
                </a:lnTo>
                <a:cubicBezTo>
                  <a:pt x="362744" y="885825"/>
                  <a:pt x="363537" y="1088231"/>
                  <a:pt x="364331" y="1290637"/>
                </a:cubicBezTo>
                <a:cubicBezTo>
                  <a:pt x="364728" y="1402155"/>
                  <a:pt x="364331" y="1339635"/>
                  <a:pt x="364331" y="1352529"/>
                </a:cubicBezTo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27"/>
          <p:cNvSpPr/>
          <p:nvPr/>
        </p:nvSpPr>
        <p:spPr>
          <a:xfrm>
            <a:off x="5141913" y="3417888"/>
            <a:ext cx="1439862" cy="355600"/>
          </a:xfrm>
          <a:custGeom>
            <a:avLst/>
            <a:gdLst/>
            <a:ahLst/>
            <a:cxnLst/>
            <a:rect l="l" t="t" r="r" b="b"/>
            <a:pathLst>
              <a:path w="1440656" h="357187" extrusionOk="0">
                <a:moveTo>
                  <a:pt x="400050" y="154781"/>
                </a:moveTo>
                <a:lnTo>
                  <a:pt x="461962" y="147637"/>
                </a:lnTo>
                <a:lnTo>
                  <a:pt x="545306" y="130969"/>
                </a:lnTo>
                <a:lnTo>
                  <a:pt x="595312" y="119062"/>
                </a:lnTo>
                <a:lnTo>
                  <a:pt x="757237" y="78581"/>
                </a:lnTo>
                <a:lnTo>
                  <a:pt x="807244" y="76200"/>
                </a:lnTo>
                <a:lnTo>
                  <a:pt x="888206" y="64294"/>
                </a:lnTo>
                <a:lnTo>
                  <a:pt x="983456" y="45244"/>
                </a:lnTo>
                <a:lnTo>
                  <a:pt x="1050131" y="23812"/>
                </a:lnTo>
                <a:lnTo>
                  <a:pt x="1083469" y="7144"/>
                </a:lnTo>
                <a:lnTo>
                  <a:pt x="1104900" y="0"/>
                </a:lnTo>
                <a:lnTo>
                  <a:pt x="1138237" y="0"/>
                </a:lnTo>
                <a:lnTo>
                  <a:pt x="1181100" y="4762"/>
                </a:lnTo>
                <a:lnTo>
                  <a:pt x="1235869" y="19050"/>
                </a:lnTo>
                <a:lnTo>
                  <a:pt x="1307306" y="45244"/>
                </a:lnTo>
                <a:lnTo>
                  <a:pt x="1371600" y="71437"/>
                </a:lnTo>
                <a:lnTo>
                  <a:pt x="1400175" y="85725"/>
                </a:lnTo>
                <a:lnTo>
                  <a:pt x="1419225" y="100012"/>
                </a:lnTo>
                <a:lnTo>
                  <a:pt x="1435894" y="123825"/>
                </a:lnTo>
                <a:lnTo>
                  <a:pt x="1440656" y="145256"/>
                </a:lnTo>
                <a:lnTo>
                  <a:pt x="1440656" y="161925"/>
                </a:lnTo>
                <a:lnTo>
                  <a:pt x="1428750" y="180975"/>
                </a:lnTo>
                <a:lnTo>
                  <a:pt x="1404937" y="200025"/>
                </a:lnTo>
                <a:lnTo>
                  <a:pt x="1373981" y="211931"/>
                </a:lnTo>
                <a:lnTo>
                  <a:pt x="1354931" y="216694"/>
                </a:lnTo>
                <a:lnTo>
                  <a:pt x="1290637" y="214312"/>
                </a:lnTo>
                <a:lnTo>
                  <a:pt x="1197769" y="214312"/>
                </a:lnTo>
                <a:lnTo>
                  <a:pt x="1059656" y="216694"/>
                </a:lnTo>
                <a:lnTo>
                  <a:pt x="931069" y="223837"/>
                </a:lnTo>
                <a:lnTo>
                  <a:pt x="792956" y="238125"/>
                </a:lnTo>
                <a:lnTo>
                  <a:pt x="683419" y="257175"/>
                </a:lnTo>
                <a:lnTo>
                  <a:pt x="540544" y="290512"/>
                </a:lnTo>
                <a:lnTo>
                  <a:pt x="445294" y="321469"/>
                </a:lnTo>
                <a:lnTo>
                  <a:pt x="409575" y="335756"/>
                </a:lnTo>
                <a:lnTo>
                  <a:pt x="347662" y="354806"/>
                </a:lnTo>
                <a:lnTo>
                  <a:pt x="311944" y="357187"/>
                </a:lnTo>
                <a:lnTo>
                  <a:pt x="261937" y="352425"/>
                </a:lnTo>
                <a:lnTo>
                  <a:pt x="221456" y="342900"/>
                </a:lnTo>
                <a:lnTo>
                  <a:pt x="178594" y="316706"/>
                </a:lnTo>
                <a:lnTo>
                  <a:pt x="147637" y="295275"/>
                </a:lnTo>
                <a:lnTo>
                  <a:pt x="109537" y="273844"/>
                </a:lnTo>
                <a:lnTo>
                  <a:pt x="64294" y="238125"/>
                </a:lnTo>
                <a:lnTo>
                  <a:pt x="28575" y="200025"/>
                </a:lnTo>
                <a:lnTo>
                  <a:pt x="9525" y="173831"/>
                </a:lnTo>
                <a:lnTo>
                  <a:pt x="0" y="152400"/>
                </a:lnTo>
                <a:lnTo>
                  <a:pt x="0" y="135731"/>
                </a:lnTo>
                <a:lnTo>
                  <a:pt x="4762" y="123825"/>
                </a:lnTo>
                <a:lnTo>
                  <a:pt x="14287" y="119062"/>
                </a:lnTo>
                <a:lnTo>
                  <a:pt x="28575" y="119062"/>
                </a:lnTo>
                <a:lnTo>
                  <a:pt x="50006" y="126206"/>
                </a:lnTo>
                <a:lnTo>
                  <a:pt x="78581" y="142875"/>
                </a:lnTo>
                <a:lnTo>
                  <a:pt x="109537" y="152400"/>
                </a:lnTo>
                <a:lnTo>
                  <a:pt x="150019" y="161925"/>
                </a:lnTo>
                <a:lnTo>
                  <a:pt x="202406" y="169069"/>
                </a:lnTo>
                <a:lnTo>
                  <a:pt x="240506" y="171450"/>
                </a:lnTo>
                <a:lnTo>
                  <a:pt x="288131" y="169069"/>
                </a:lnTo>
                <a:lnTo>
                  <a:pt x="400050" y="1547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27"/>
          <p:cNvSpPr/>
          <p:nvPr/>
        </p:nvSpPr>
        <p:spPr>
          <a:xfrm>
            <a:off x="5224463" y="4210050"/>
            <a:ext cx="1341437" cy="1030288"/>
          </a:xfrm>
          <a:custGeom>
            <a:avLst/>
            <a:gdLst/>
            <a:ahLst/>
            <a:cxnLst/>
            <a:rect l="l" t="t" r="r" b="b"/>
            <a:pathLst>
              <a:path w="1340643" h="1031081" extrusionOk="0">
                <a:moveTo>
                  <a:pt x="621506" y="111919"/>
                </a:moveTo>
                <a:lnTo>
                  <a:pt x="0" y="185738"/>
                </a:lnTo>
                <a:lnTo>
                  <a:pt x="33337" y="323850"/>
                </a:lnTo>
                <a:lnTo>
                  <a:pt x="283368" y="285750"/>
                </a:lnTo>
                <a:lnTo>
                  <a:pt x="657225" y="233363"/>
                </a:lnTo>
                <a:lnTo>
                  <a:pt x="838200" y="209550"/>
                </a:lnTo>
                <a:lnTo>
                  <a:pt x="885825" y="204788"/>
                </a:lnTo>
                <a:lnTo>
                  <a:pt x="912018" y="204788"/>
                </a:lnTo>
                <a:lnTo>
                  <a:pt x="940593" y="211931"/>
                </a:lnTo>
                <a:lnTo>
                  <a:pt x="950118" y="216694"/>
                </a:lnTo>
                <a:lnTo>
                  <a:pt x="962025" y="230981"/>
                </a:lnTo>
                <a:lnTo>
                  <a:pt x="969168" y="252413"/>
                </a:lnTo>
                <a:lnTo>
                  <a:pt x="964406" y="288131"/>
                </a:lnTo>
                <a:lnTo>
                  <a:pt x="878681" y="785813"/>
                </a:lnTo>
                <a:lnTo>
                  <a:pt x="888206" y="964406"/>
                </a:lnTo>
                <a:lnTo>
                  <a:pt x="897731" y="995363"/>
                </a:lnTo>
                <a:lnTo>
                  <a:pt x="907256" y="1007269"/>
                </a:lnTo>
                <a:lnTo>
                  <a:pt x="921543" y="1019175"/>
                </a:lnTo>
                <a:lnTo>
                  <a:pt x="942975" y="1026319"/>
                </a:lnTo>
                <a:lnTo>
                  <a:pt x="969168" y="1031081"/>
                </a:lnTo>
                <a:lnTo>
                  <a:pt x="1004887" y="1023938"/>
                </a:lnTo>
                <a:lnTo>
                  <a:pt x="1023937" y="1016794"/>
                </a:lnTo>
                <a:lnTo>
                  <a:pt x="1047750" y="1004888"/>
                </a:lnTo>
                <a:lnTo>
                  <a:pt x="1062037" y="990600"/>
                </a:lnTo>
                <a:lnTo>
                  <a:pt x="1071562" y="971550"/>
                </a:lnTo>
                <a:lnTo>
                  <a:pt x="1109662" y="840581"/>
                </a:lnTo>
                <a:lnTo>
                  <a:pt x="1190625" y="540544"/>
                </a:lnTo>
                <a:lnTo>
                  <a:pt x="1235868" y="364331"/>
                </a:lnTo>
                <a:lnTo>
                  <a:pt x="1240631" y="359569"/>
                </a:lnTo>
                <a:lnTo>
                  <a:pt x="1245393" y="354806"/>
                </a:lnTo>
                <a:lnTo>
                  <a:pt x="1278731" y="342900"/>
                </a:lnTo>
                <a:lnTo>
                  <a:pt x="1312068" y="328613"/>
                </a:lnTo>
                <a:lnTo>
                  <a:pt x="1335881" y="309563"/>
                </a:lnTo>
                <a:lnTo>
                  <a:pt x="1340643" y="292894"/>
                </a:lnTo>
                <a:lnTo>
                  <a:pt x="1340643" y="278606"/>
                </a:lnTo>
                <a:lnTo>
                  <a:pt x="1333500" y="252413"/>
                </a:lnTo>
                <a:lnTo>
                  <a:pt x="1309687" y="221456"/>
                </a:lnTo>
                <a:lnTo>
                  <a:pt x="1152525" y="111919"/>
                </a:lnTo>
                <a:lnTo>
                  <a:pt x="1007268" y="7144"/>
                </a:lnTo>
                <a:lnTo>
                  <a:pt x="995362" y="0"/>
                </a:lnTo>
                <a:lnTo>
                  <a:pt x="973931" y="4763"/>
                </a:lnTo>
                <a:lnTo>
                  <a:pt x="850106" y="61913"/>
                </a:lnTo>
                <a:lnTo>
                  <a:pt x="783431" y="92869"/>
                </a:lnTo>
                <a:lnTo>
                  <a:pt x="621506" y="1119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27"/>
          <p:cNvSpPr/>
          <p:nvPr/>
        </p:nvSpPr>
        <p:spPr>
          <a:xfrm>
            <a:off x="5348288" y="4962525"/>
            <a:ext cx="823912" cy="265113"/>
          </a:xfrm>
          <a:custGeom>
            <a:avLst/>
            <a:gdLst/>
            <a:ahLst/>
            <a:cxnLst/>
            <a:rect l="l" t="t" r="r" b="b"/>
            <a:pathLst>
              <a:path w="823912" h="264319" extrusionOk="0">
                <a:moveTo>
                  <a:pt x="488156" y="45244"/>
                </a:moveTo>
                <a:lnTo>
                  <a:pt x="823912" y="0"/>
                </a:lnTo>
                <a:lnTo>
                  <a:pt x="795337" y="264319"/>
                </a:lnTo>
                <a:lnTo>
                  <a:pt x="771525" y="238125"/>
                </a:lnTo>
                <a:lnTo>
                  <a:pt x="762000" y="209550"/>
                </a:lnTo>
                <a:lnTo>
                  <a:pt x="592931" y="202406"/>
                </a:lnTo>
                <a:lnTo>
                  <a:pt x="376237" y="204788"/>
                </a:lnTo>
                <a:lnTo>
                  <a:pt x="180975" y="221456"/>
                </a:lnTo>
                <a:lnTo>
                  <a:pt x="69056" y="235744"/>
                </a:lnTo>
                <a:lnTo>
                  <a:pt x="30956" y="238125"/>
                </a:lnTo>
                <a:lnTo>
                  <a:pt x="0" y="107156"/>
                </a:lnTo>
                <a:lnTo>
                  <a:pt x="247650" y="73819"/>
                </a:lnTo>
                <a:lnTo>
                  <a:pt x="488156" y="452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B78877-2BAD-7A41-B48B-60B4133E0424}"/>
              </a:ext>
            </a:extLst>
          </p:cNvPr>
          <p:cNvGrpSpPr/>
          <p:nvPr/>
        </p:nvGrpSpPr>
        <p:grpSpPr>
          <a:xfrm>
            <a:off x="2474740" y="1536111"/>
            <a:ext cx="4629150" cy="4522787"/>
            <a:chOff x="2643188" y="1668463"/>
            <a:chExt cx="4629150" cy="4522787"/>
          </a:xfrm>
        </p:grpSpPr>
        <p:sp>
          <p:nvSpPr>
            <p:cNvPr id="19" name="Google Shape;372;p27">
              <a:extLst>
                <a:ext uri="{FF2B5EF4-FFF2-40B4-BE49-F238E27FC236}">
                  <a16:creationId xmlns:a16="http://schemas.microsoft.com/office/drawing/2014/main" id="{622CB00F-6BAE-BE40-B115-BDAE4BB51073}"/>
                </a:ext>
              </a:extLst>
            </p:cNvPr>
            <p:cNvSpPr/>
            <p:nvPr/>
          </p:nvSpPr>
          <p:spPr>
            <a:xfrm>
              <a:off x="3209925" y="1668463"/>
              <a:ext cx="1041400" cy="546100"/>
            </a:xfrm>
            <a:custGeom>
              <a:avLst/>
              <a:gdLst/>
              <a:ahLst/>
              <a:cxnLst/>
              <a:rect l="l" t="t" r="r" b="b"/>
              <a:pathLst>
                <a:path w="1040606" h="545307" extrusionOk="0">
                  <a:moveTo>
                    <a:pt x="416719" y="159544"/>
                  </a:moveTo>
                  <a:lnTo>
                    <a:pt x="323850" y="128588"/>
                  </a:lnTo>
                  <a:lnTo>
                    <a:pt x="230981" y="92869"/>
                  </a:lnTo>
                  <a:lnTo>
                    <a:pt x="154781" y="61913"/>
                  </a:lnTo>
                  <a:lnTo>
                    <a:pt x="64294" y="19050"/>
                  </a:lnTo>
                  <a:lnTo>
                    <a:pt x="30956" y="4763"/>
                  </a:lnTo>
                  <a:lnTo>
                    <a:pt x="16669" y="0"/>
                  </a:lnTo>
                  <a:lnTo>
                    <a:pt x="2381" y="4763"/>
                  </a:lnTo>
                  <a:lnTo>
                    <a:pt x="0" y="21432"/>
                  </a:lnTo>
                  <a:lnTo>
                    <a:pt x="9525" y="54769"/>
                  </a:lnTo>
                  <a:lnTo>
                    <a:pt x="33338" y="80963"/>
                  </a:lnTo>
                  <a:lnTo>
                    <a:pt x="97631" y="140494"/>
                  </a:lnTo>
                  <a:lnTo>
                    <a:pt x="204788" y="223838"/>
                  </a:lnTo>
                  <a:lnTo>
                    <a:pt x="276225" y="273844"/>
                  </a:lnTo>
                  <a:lnTo>
                    <a:pt x="357188" y="323850"/>
                  </a:lnTo>
                  <a:lnTo>
                    <a:pt x="466725" y="383382"/>
                  </a:lnTo>
                  <a:lnTo>
                    <a:pt x="581025" y="435769"/>
                  </a:lnTo>
                  <a:lnTo>
                    <a:pt x="688181" y="481013"/>
                  </a:lnTo>
                  <a:lnTo>
                    <a:pt x="783431" y="511969"/>
                  </a:lnTo>
                  <a:lnTo>
                    <a:pt x="864394" y="538163"/>
                  </a:lnTo>
                  <a:lnTo>
                    <a:pt x="909638" y="545307"/>
                  </a:lnTo>
                  <a:lnTo>
                    <a:pt x="938213" y="542925"/>
                  </a:lnTo>
                  <a:lnTo>
                    <a:pt x="966788" y="535782"/>
                  </a:lnTo>
                  <a:lnTo>
                    <a:pt x="990600" y="521494"/>
                  </a:lnTo>
                  <a:lnTo>
                    <a:pt x="1012031" y="497682"/>
                  </a:lnTo>
                  <a:lnTo>
                    <a:pt x="1028700" y="464344"/>
                  </a:lnTo>
                  <a:lnTo>
                    <a:pt x="1040606" y="428625"/>
                  </a:lnTo>
                  <a:lnTo>
                    <a:pt x="1035844" y="397669"/>
                  </a:lnTo>
                  <a:lnTo>
                    <a:pt x="1023938" y="378619"/>
                  </a:lnTo>
                  <a:lnTo>
                    <a:pt x="983456" y="350044"/>
                  </a:lnTo>
                  <a:lnTo>
                    <a:pt x="892969" y="288132"/>
                  </a:lnTo>
                  <a:lnTo>
                    <a:pt x="871538" y="278607"/>
                  </a:lnTo>
                  <a:lnTo>
                    <a:pt x="785813" y="261938"/>
                  </a:lnTo>
                  <a:lnTo>
                    <a:pt x="647700" y="228600"/>
                  </a:lnTo>
                  <a:lnTo>
                    <a:pt x="478631" y="180975"/>
                  </a:lnTo>
                  <a:lnTo>
                    <a:pt x="416719" y="1595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73;p27">
              <a:extLst>
                <a:ext uri="{FF2B5EF4-FFF2-40B4-BE49-F238E27FC236}">
                  <a16:creationId xmlns:a16="http://schemas.microsoft.com/office/drawing/2014/main" id="{567393C9-94E1-3E44-A4B7-4223D678B6F4}"/>
                </a:ext>
              </a:extLst>
            </p:cNvPr>
            <p:cNvSpPr/>
            <p:nvPr/>
          </p:nvSpPr>
          <p:spPr>
            <a:xfrm>
              <a:off x="2643188" y="2554288"/>
              <a:ext cx="1914525" cy="498475"/>
            </a:xfrm>
            <a:custGeom>
              <a:avLst/>
              <a:gdLst/>
              <a:ahLst/>
              <a:cxnLst/>
              <a:rect l="l" t="t" r="r" b="b"/>
              <a:pathLst>
                <a:path w="1914525" h="497682" extrusionOk="0">
                  <a:moveTo>
                    <a:pt x="814387" y="188119"/>
                  </a:moveTo>
                  <a:lnTo>
                    <a:pt x="1126331" y="121444"/>
                  </a:lnTo>
                  <a:lnTo>
                    <a:pt x="1278731" y="88107"/>
                  </a:lnTo>
                  <a:lnTo>
                    <a:pt x="1331118" y="64294"/>
                  </a:lnTo>
                  <a:lnTo>
                    <a:pt x="1459706" y="11907"/>
                  </a:lnTo>
                  <a:lnTo>
                    <a:pt x="1490662" y="0"/>
                  </a:lnTo>
                  <a:lnTo>
                    <a:pt x="1516856" y="0"/>
                  </a:lnTo>
                  <a:lnTo>
                    <a:pt x="1612106" y="0"/>
                  </a:lnTo>
                  <a:lnTo>
                    <a:pt x="1724025" y="2382"/>
                  </a:lnTo>
                  <a:lnTo>
                    <a:pt x="1793081" y="9525"/>
                  </a:lnTo>
                  <a:lnTo>
                    <a:pt x="1845468" y="21432"/>
                  </a:lnTo>
                  <a:lnTo>
                    <a:pt x="1881187" y="33338"/>
                  </a:lnTo>
                  <a:lnTo>
                    <a:pt x="1900237" y="45244"/>
                  </a:lnTo>
                  <a:lnTo>
                    <a:pt x="1912143" y="59532"/>
                  </a:lnTo>
                  <a:lnTo>
                    <a:pt x="1914525" y="71438"/>
                  </a:lnTo>
                  <a:lnTo>
                    <a:pt x="1914525" y="83344"/>
                  </a:lnTo>
                  <a:lnTo>
                    <a:pt x="1907381" y="109538"/>
                  </a:lnTo>
                  <a:lnTo>
                    <a:pt x="1885950" y="147638"/>
                  </a:lnTo>
                  <a:lnTo>
                    <a:pt x="1859756" y="169069"/>
                  </a:lnTo>
                  <a:lnTo>
                    <a:pt x="1812131" y="190500"/>
                  </a:lnTo>
                  <a:lnTo>
                    <a:pt x="1743075" y="209550"/>
                  </a:lnTo>
                  <a:lnTo>
                    <a:pt x="1666875" y="226219"/>
                  </a:lnTo>
                  <a:lnTo>
                    <a:pt x="1564481" y="240507"/>
                  </a:lnTo>
                  <a:lnTo>
                    <a:pt x="1493043" y="245269"/>
                  </a:lnTo>
                  <a:lnTo>
                    <a:pt x="1369218" y="266700"/>
                  </a:lnTo>
                  <a:lnTo>
                    <a:pt x="1123950" y="311944"/>
                  </a:lnTo>
                  <a:lnTo>
                    <a:pt x="835818" y="373857"/>
                  </a:lnTo>
                  <a:lnTo>
                    <a:pt x="740568" y="397669"/>
                  </a:lnTo>
                  <a:lnTo>
                    <a:pt x="635793" y="421482"/>
                  </a:lnTo>
                  <a:lnTo>
                    <a:pt x="564356" y="442913"/>
                  </a:lnTo>
                  <a:lnTo>
                    <a:pt x="502443" y="466725"/>
                  </a:lnTo>
                  <a:lnTo>
                    <a:pt x="457200" y="488157"/>
                  </a:lnTo>
                  <a:lnTo>
                    <a:pt x="435768" y="495300"/>
                  </a:lnTo>
                  <a:lnTo>
                    <a:pt x="392906" y="497682"/>
                  </a:lnTo>
                  <a:lnTo>
                    <a:pt x="347662" y="483394"/>
                  </a:lnTo>
                  <a:lnTo>
                    <a:pt x="297656" y="459582"/>
                  </a:lnTo>
                  <a:lnTo>
                    <a:pt x="226218" y="416719"/>
                  </a:lnTo>
                  <a:lnTo>
                    <a:pt x="145256" y="357188"/>
                  </a:lnTo>
                  <a:lnTo>
                    <a:pt x="102393" y="323850"/>
                  </a:lnTo>
                  <a:lnTo>
                    <a:pt x="64293" y="285750"/>
                  </a:lnTo>
                  <a:lnTo>
                    <a:pt x="35718" y="247650"/>
                  </a:lnTo>
                  <a:lnTo>
                    <a:pt x="14287" y="214313"/>
                  </a:lnTo>
                  <a:lnTo>
                    <a:pt x="0" y="183357"/>
                  </a:lnTo>
                  <a:lnTo>
                    <a:pt x="0" y="166688"/>
                  </a:lnTo>
                  <a:lnTo>
                    <a:pt x="2381" y="150019"/>
                  </a:lnTo>
                  <a:lnTo>
                    <a:pt x="9525" y="138113"/>
                  </a:lnTo>
                  <a:lnTo>
                    <a:pt x="26193" y="138113"/>
                  </a:lnTo>
                  <a:lnTo>
                    <a:pt x="47625" y="142875"/>
                  </a:lnTo>
                  <a:lnTo>
                    <a:pt x="61912" y="152400"/>
                  </a:lnTo>
                  <a:lnTo>
                    <a:pt x="88106" y="178594"/>
                  </a:lnTo>
                  <a:lnTo>
                    <a:pt x="123825" y="207169"/>
                  </a:lnTo>
                  <a:lnTo>
                    <a:pt x="150018" y="223838"/>
                  </a:lnTo>
                  <a:lnTo>
                    <a:pt x="188118" y="245269"/>
                  </a:lnTo>
                  <a:lnTo>
                    <a:pt x="223837" y="259557"/>
                  </a:lnTo>
                  <a:lnTo>
                    <a:pt x="257175" y="266700"/>
                  </a:lnTo>
                  <a:lnTo>
                    <a:pt x="302418" y="266700"/>
                  </a:lnTo>
                  <a:lnTo>
                    <a:pt x="414337" y="269082"/>
                  </a:lnTo>
                  <a:lnTo>
                    <a:pt x="440531" y="269082"/>
                  </a:lnTo>
                  <a:lnTo>
                    <a:pt x="516731" y="252413"/>
                  </a:lnTo>
                  <a:lnTo>
                    <a:pt x="685800" y="216694"/>
                  </a:lnTo>
                  <a:lnTo>
                    <a:pt x="814387" y="18811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74;p27">
              <a:extLst>
                <a:ext uri="{FF2B5EF4-FFF2-40B4-BE49-F238E27FC236}">
                  <a16:creationId xmlns:a16="http://schemas.microsoft.com/office/drawing/2014/main" id="{2D063353-1683-0441-9058-A422BA79BF44}"/>
                </a:ext>
              </a:extLst>
            </p:cNvPr>
            <p:cNvSpPr/>
            <p:nvPr/>
          </p:nvSpPr>
          <p:spPr>
            <a:xfrm>
              <a:off x="3108325" y="3284538"/>
              <a:ext cx="1100138" cy="325437"/>
            </a:xfrm>
            <a:custGeom>
              <a:avLst/>
              <a:gdLst/>
              <a:ahLst/>
              <a:cxnLst/>
              <a:rect l="l" t="t" r="r" b="b"/>
              <a:pathLst>
                <a:path w="1100138" h="326231" extrusionOk="0">
                  <a:moveTo>
                    <a:pt x="495300" y="147637"/>
                  </a:moveTo>
                  <a:lnTo>
                    <a:pt x="578644" y="130969"/>
                  </a:lnTo>
                  <a:lnTo>
                    <a:pt x="652463" y="111919"/>
                  </a:lnTo>
                  <a:lnTo>
                    <a:pt x="747713" y="80962"/>
                  </a:lnTo>
                  <a:lnTo>
                    <a:pt x="764382" y="73819"/>
                  </a:lnTo>
                  <a:lnTo>
                    <a:pt x="795338" y="50006"/>
                  </a:lnTo>
                  <a:lnTo>
                    <a:pt x="833438" y="26194"/>
                  </a:lnTo>
                  <a:lnTo>
                    <a:pt x="864394" y="9525"/>
                  </a:lnTo>
                  <a:lnTo>
                    <a:pt x="902494" y="0"/>
                  </a:lnTo>
                  <a:lnTo>
                    <a:pt x="923925" y="4762"/>
                  </a:lnTo>
                  <a:lnTo>
                    <a:pt x="983457" y="33337"/>
                  </a:lnTo>
                  <a:lnTo>
                    <a:pt x="1028700" y="54769"/>
                  </a:lnTo>
                  <a:lnTo>
                    <a:pt x="1057275" y="76200"/>
                  </a:lnTo>
                  <a:lnTo>
                    <a:pt x="1088232" y="109537"/>
                  </a:lnTo>
                  <a:lnTo>
                    <a:pt x="1100138" y="133350"/>
                  </a:lnTo>
                  <a:lnTo>
                    <a:pt x="1090613" y="152400"/>
                  </a:lnTo>
                  <a:lnTo>
                    <a:pt x="1050132" y="178594"/>
                  </a:lnTo>
                  <a:lnTo>
                    <a:pt x="985838" y="202406"/>
                  </a:lnTo>
                  <a:lnTo>
                    <a:pt x="914400" y="221456"/>
                  </a:lnTo>
                  <a:lnTo>
                    <a:pt x="826294" y="240506"/>
                  </a:lnTo>
                  <a:lnTo>
                    <a:pt x="740569" y="252412"/>
                  </a:lnTo>
                  <a:lnTo>
                    <a:pt x="659607" y="273844"/>
                  </a:lnTo>
                  <a:lnTo>
                    <a:pt x="519113" y="300037"/>
                  </a:lnTo>
                  <a:lnTo>
                    <a:pt x="383382" y="319087"/>
                  </a:lnTo>
                  <a:lnTo>
                    <a:pt x="340519" y="323850"/>
                  </a:lnTo>
                  <a:lnTo>
                    <a:pt x="292894" y="326231"/>
                  </a:lnTo>
                  <a:lnTo>
                    <a:pt x="247650" y="319087"/>
                  </a:lnTo>
                  <a:lnTo>
                    <a:pt x="204788" y="302419"/>
                  </a:lnTo>
                  <a:lnTo>
                    <a:pt x="161925" y="280987"/>
                  </a:lnTo>
                  <a:lnTo>
                    <a:pt x="109538" y="252412"/>
                  </a:lnTo>
                  <a:lnTo>
                    <a:pt x="28575" y="190500"/>
                  </a:lnTo>
                  <a:lnTo>
                    <a:pt x="7144" y="169069"/>
                  </a:lnTo>
                  <a:lnTo>
                    <a:pt x="2382" y="161925"/>
                  </a:lnTo>
                  <a:lnTo>
                    <a:pt x="0" y="147637"/>
                  </a:lnTo>
                  <a:lnTo>
                    <a:pt x="0" y="128587"/>
                  </a:lnTo>
                  <a:lnTo>
                    <a:pt x="4763" y="116681"/>
                  </a:lnTo>
                  <a:lnTo>
                    <a:pt x="19050" y="111919"/>
                  </a:lnTo>
                  <a:lnTo>
                    <a:pt x="42863" y="119062"/>
                  </a:lnTo>
                  <a:lnTo>
                    <a:pt x="88107" y="138112"/>
                  </a:lnTo>
                  <a:lnTo>
                    <a:pt x="123825" y="150019"/>
                  </a:lnTo>
                  <a:lnTo>
                    <a:pt x="185738" y="159544"/>
                  </a:lnTo>
                  <a:lnTo>
                    <a:pt x="257175" y="164306"/>
                  </a:lnTo>
                  <a:lnTo>
                    <a:pt x="330994" y="166687"/>
                  </a:lnTo>
                  <a:lnTo>
                    <a:pt x="419100" y="159544"/>
                  </a:lnTo>
                  <a:lnTo>
                    <a:pt x="495300" y="14763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75;p27">
              <a:extLst>
                <a:ext uri="{FF2B5EF4-FFF2-40B4-BE49-F238E27FC236}">
                  <a16:creationId xmlns:a16="http://schemas.microsoft.com/office/drawing/2014/main" id="{9EC00122-E6CF-5848-8AD1-E9B4DA463CDA}"/>
                </a:ext>
              </a:extLst>
            </p:cNvPr>
            <p:cNvSpPr/>
            <p:nvPr/>
          </p:nvSpPr>
          <p:spPr>
            <a:xfrm>
              <a:off x="3086100" y="3849688"/>
              <a:ext cx="1185863" cy="358775"/>
            </a:xfrm>
            <a:custGeom>
              <a:avLst/>
              <a:gdLst/>
              <a:ahLst/>
              <a:cxnLst/>
              <a:rect l="l" t="t" r="r" b="b"/>
              <a:pathLst>
                <a:path w="1185863" h="357188" extrusionOk="0">
                  <a:moveTo>
                    <a:pt x="566738" y="128588"/>
                  </a:moveTo>
                  <a:lnTo>
                    <a:pt x="773906" y="69057"/>
                  </a:lnTo>
                  <a:lnTo>
                    <a:pt x="809625" y="52388"/>
                  </a:lnTo>
                  <a:lnTo>
                    <a:pt x="838200" y="35719"/>
                  </a:lnTo>
                  <a:lnTo>
                    <a:pt x="876300" y="16669"/>
                  </a:lnTo>
                  <a:lnTo>
                    <a:pt x="923925" y="0"/>
                  </a:lnTo>
                  <a:lnTo>
                    <a:pt x="942975" y="0"/>
                  </a:lnTo>
                  <a:lnTo>
                    <a:pt x="964406" y="0"/>
                  </a:lnTo>
                  <a:lnTo>
                    <a:pt x="1000125" y="4763"/>
                  </a:lnTo>
                  <a:lnTo>
                    <a:pt x="1042988" y="14288"/>
                  </a:lnTo>
                  <a:lnTo>
                    <a:pt x="1085850" y="30957"/>
                  </a:lnTo>
                  <a:lnTo>
                    <a:pt x="1114425" y="45244"/>
                  </a:lnTo>
                  <a:lnTo>
                    <a:pt x="1143000" y="64294"/>
                  </a:lnTo>
                  <a:lnTo>
                    <a:pt x="1169194" y="88107"/>
                  </a:lnTo>
                  <a:lnTo>
                    <a:pt x="1181100" y="107157"/>
                  </a:lnTo>
                  <a:lnTo>
                    <a:pt x="1185863" y="123825"/>
                  </a:lnTo>
                  <a:lnTo>
                    <a:pt x="1185863" y="142875"/>
                  </a:lnTo>
                  <a:lnTo>
                    <a:pt x="1173956" y="166688"/>
                  </a:lnTo>
                  <a:lnTo>
                    <a:pt x="1150144" y="183357"/>
                  </a:lnTo>
                  <a:lnTo>
                    <a:pt x="1066800" y="200025"/>
                  </a:lnTo>
                  <a:lnTo>
                    <a:pt x="900113" y="238125"/>
                  </a:lnTo>
                  <a:lnTo>
                    <a:pt x="735806" y="273844"/>
                  </a:lnTo>
                  <a:lnTo>
                    <a:pt x="528638" y="316707"/>
                  </a:lnTo>
                  <a:lnTo>
                    <a:pt x="321469" y="357188"/>
                  </a:lnTo>
                  <a:lnTo>
                    <a:pt x="297656" y="354807"/>
                  </a:lnTo>
                  <a:lnTo>
                    <a:pt x="226219" y="342900"/>
                  </a:lnTo>
                  <a:lnTo>
                    <a:pt x="180975" y="328613"/>
                  </a:lnTo>
                  <a:lnTo>
                    <a:pt x="128588" y="304800"/>
                  </a:lnTo>
                  <a:lnTo>
                    <a:pt x="88106" y="280988"/>
                  </a:lnTo>
                  <a:lnTo>
                    <a:pt x="50006" y="250032"/>
                  </a:lnTo>
                  <a:lnTo>
                    <a:pt x="11906" y="209550"/>
                  </a:lnTo>
                  <a:lnTo>
                    <a:pt x="4763" y="195263"/>
                  </a:lnTo>
                  <a:lnTo>
                    <a:pt x="0" y="173832"/>
                  </a:lnTo>
                  <a:lnTo>
                    <a:pt x="4763" y="154782"/>
                  </a:lnTo>
                  <a:lnTo>
                    <a:pt x="14288" y="152400"/>
                  </a:lnTo>
                  <a:lnTo>
                    <a:pt x="26194" y="152400"/>
                  </a:lnTo>
                  <a:lnTo>
                    <a:pt x="47625" y="159544"/>
                  </a:lnTo>
                  <a:lnTo>
                    <a:pt x="80963" y="176213"/>
                  </a:lnTo>
                  <a:lnTo>
                    <a:pt x="126206" y="195263"/>
                  </a:lnTo>
                  <a:lnTo>
                    <a:pt x="173831" y="204788"/>
                  </a:lnTo>
                  <a:lnTo>
                    <a:pt x="235744" y="207169"/>
                  </a:lnTo>
                  <a:lnTo>
                    <a:pt x="297656" y="204788"/>
                  </a:lnTo>
                  <a:lnTo>
                    <a:pt x="378619" y="183357"/>
                  </a:lnTo>
                  <a:lnTo>
                    <a:pt x="566738" y="1285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76;p27">
              <a:extLst>
                <a:ext uri="{FF2B5EF4-FFF2-40B4-BE49-F238E27FC236}">
                  <a16:creationId xmlns:a16="http://schemas.microsoft.com/office/drawing/2014/main" id="{2D096E78-82F4-744F-91C4-5C15C70C4BA8}"/>
                </a:ext>
              </a:extLst>
            </p:cNvPr>
            <p:cNvSpPr/>
            <p:nvPr/>
          </p:nvSpPr>
          <p:spPr>
            <a:xfrm>
              <a:off x="2794000" y="4716463"/>
              <a:ext cx="635000" cy="1085850"/>
            </a:xfrm>
            <a:custGeom>
              <a:avLst/>
              <a:gdLst/>
              <a:ahLst/>
              <a:cxnLst/>
              <a:rect l="l" t="t" r="r" b="b"/>
              <a:pathLst>
                <a:path w="635794" h="1085850" extrusionOk="0">
                  <a:moveTo>
                    <a:pt x="488157" y="361950"/>
                  </a:moveTo>
                  <a:lnTo>
                    <a:pt x="445294" y="200025"/>
                  </a:lnTo>
                  <a:lnTo>
                    <a:pt x="450057" y="95250"/>
                  </a:lnTo>
                  <a:lnTo>
                    <a:pt x="388144" y="69057"/>
                  </a:lnTo>
                  <a:lnTo>
                    <a:pt x="307182" y="42863"/>
                  </a:lnTo>
                  <a:lnTo>
                    <a:pt x="230982" y="23813"/>
                  </a:lnTo>
                  <a:lnTo>
                    <a:pt x="150019" y="9525"/>
                  </a:lnTo>
                  <a:lnTo>
                    <a:pt x="54769" y="0"/>
                  </a:lnTo>
                  <a:lnTo>
                    <a:pt x="14288" y="7144"/>
                  </a:lnTo>
                  <a:lnTo>
                    <a:pt x="0" y="19050"/>
                  </a:lnTo>
                  <a:lnTo>
                    <a:pt x="0" y="35719"/>
                  </a:lnTo>
                  <a:lnTo>
                    <a:pt x="11907" y="54769"/>
                  </a:lnTo>
                  <a:lnTo>
                    <a:pt x="33338" y="73819"/>
                  </a:lnTo>
                  <a:lnTo>
                    <a:pt x="54769" y="83344"/>
                  </a:lnTo>
                  <a:lnTo>
                    <a:pt x="97632" y="109538"/>
                  </a:lnTo>
                  <a:lnTo>
                    <a:pt x="130969" y="138113"/>
                  </a:lnTo>
                  <a:lnTo>
                    <a:pt x="164307" y="176213"/>
                  </a:lnTo>
                  <a:lnTo>
                    <a:pt x="190500" y="214313"/>
                  </a:lnTo>
                  <a:lnTo>
                    <a:pt x="214313" y="261938"/>
                  </a:lnTo>
                  <a:lnTo>
                    <a:pt x="228600" y="309563"/>
                  </a:lnTo>
                  <a:lnTo>
                    <a:pt x="240507" y="359569"/>
                  </a:lnTo>
                  <a:lnTo>
                    <a:pt x="247650" y="409575"/>
                  </a:lnTo>
                  <a:lnTo>
                    <a:pt x="254794" y="466725"/>
                  </a:lnTo>
                  <a:lnTo>
                    <a:pt x="261938" y="523875"/>
                  </a:lnTo>
                  <a:lnTo>
                    <a:pt x="269082" y="566738"/>
                  </a:lnTo>
                  <a:lnTo>
                    <a:pt x="283369" y="638175"/>
                  </a:lnTo>
                  <a:lnTo>
                    <a:pt x="297657" y="690563"/>
                  </a:lnTo>
                  <a:lnTo>
                    <a:pt x="314325" y="752475"/>
                  </a:lnTo>
                  <a:lnTo>
                    <a:pt x="333375" y="812007"/>
                  </a:lnTo>
                  <a:lnTo>
                    <a:pt x="359569" y="878682"/>
                  </a:lnTo>
                  <a:lnTo>
                    <a:pt x="383382" y="933450"/>
                  </a:lnTo>
                  <a:lnTo>
                    <a:pt x="414338" y="985838"/>
                  </a:lnTo>
                  <a:lnTo>
                    <a:pt x="457200" y="1040607"/>
                  </a:lnTo>
                  <a:lnTo>
                    <a:pt x="490538" y="1071563"/>
                  </a:lnTo>
                  <a:lnTo>
                    <a:pt x="497682" y="1076325"/>
                  </a:lnTo>
                  <a:lnTo>
                    <a:pt x="514350" y="1083469"/>
                  </a:lnTo>
                  <a:lnTo>
                    <a:pt x="533400" y="1085850"/>
                  </a:lnTo>
                  <a:lnTo>
                    <a:pt x="571500" y="1081088"/>
                  </a:lnTo>
                  <a:lnTo>
                    <a:pt x="585788" y="1071563"/>
                  </a:lnTo>
                  <a:lnTo>
                    <a:pt x="607219" y="1050132"/>
                  </a:lnTo>
                  <a:lnTo>
                    <a:pt x="619125" y="1021557"/>
                  </a:lnTo>
                  <a:lnTo>
                    <a:pt x="628650" y="988219"/>
                  </a:lnTo>
                  <a:lnTo>
                    <a:pt x="631032" y="952500"/>
                  </a:lnTo>
                  <a:lnTo>
                    <a:pt x="635794" y="890588"/>
                  </a:lnTo>
                  <a:lnTo>
                    <a:pt x="590550" y="747713"/>
                  </a:lnTo>
                  <a:lnTo>
                    <a:pt x="488157" y="3619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77;p27">
              <a:extLst>
                <a:ext uri="{FF2B5EF4-FFF2-40B4-BE49-F238E27FC236}">
                  <a16:creationId xmlns:a16="http://schemas.microsoft.com/office/drawing/2014/main" id="{AA162003-DA43-CD4E-B2DD-ED37F1F93EE9}"/>
                </a:ext>
              </a:extLst>
            </p:cNvPr>
            <p:cNvSpPr/>
            <p:nvPr/>
          </p:nvSpPr>
          <p:spPr>
            <a:xfrm>
              <a:off x="5314950" y="2800350"/>
              <a:ext cx="1398588" cy="382588"/>
            </a:xfrm>
            <a:custGeom>
              <a:avLst/>
              <a:gdLst/>
              <a:ahLst/>
              <a:cxnLst/>
              <a:rect l="l" t="t" r="r" b="b"/>
              <a:pathLst>
                <a:path w="1397794" h="383381" extrusionOk="0">
                  <a:moveTo>
                    <a:pt x="490538" y="302419"/>
                  </a:moveTo>
                  <a:lnTo>
                    <a:pt x="566738" y="285750"/>
                  </a:lnTo>
                  <a:lnTo>
                    <a:pt x="723900" y="273844"/>
                  </a:lnTo>
                  <a:lnTo>
                    <a:pt x="842963" y="250031"/>
                  </a:lnTo>
                  <a:lnTo>
                    <a:pt x="950119" y="233363"/>
                  </a:lnTo>
                  <a:lnTo>
                    <a:pt x="1076325" y="216694"/>
                  </a:lnTo>
                  <a:lnTo>
                    <a:pt x="1185863" y="207169"/>
                  </a:lnTo>
                  <a:lnTo>
                    <a:pt x="1283494" y="202406"/>
                  </a:lnTo>
                  <a:lnTo>
                    <a:pt x="1331119" y="202406"/>
                  </a:lnTo>
                  <a:lnTo>
                    <a:pt x="1369219" y="195263"/>
                  </a:lnTo>
                  <a:lnTo>
                    <a:pt x="1393031" y="180975"/>
                  </a:lnTo>
                  <a:lnTo>
                    <a:pt x="1397794" y="166688"/>
                  </a:lnTo>
                  <a:lnTo>
                    <a:pt x="1397794" y="152400"/>
                  </a:lnTo>
                  <a:lnTo>
                    <a:pt x="1390650" y="135731"/>
                  </a:lnTo>
                  <a:lnTo>
                    <a:pt x="1371600" y="114300"/>
                  </a:lnTo>
                  <a:lnTo>
                    <a:pt x="1326356" y="80963"/>
                  </a:lnTo>
                  <a:lnTo>
                    <a:pt x="1283494" y="57150"/>
                  </a:lnTo>
                  <a:lnTo>
                    <a:pt x="1195388" y="19050"/>
                  </a:lnTo>
                  <a:lnTo>
                    <a:pt x="1126331" y="2381"/>
                  </a:lnTo>
                  <a:lnTo>
                    <a:pt x="1090613" y="0"/>
                  </a:lnTo>
                  <a:lnTo>
                    <a:pt x="1040606" y="7144"/>
                  </a:lnTo>
                  <a:lnTo>
                    <a:pt x="983456" y="26194"/>
                  </a:lnTo>
                  <a:lnTo>
                    <a:pt x="904875" y="66675"/>
                  </a:lnTo>
                  <a:lnTo>
                    <a:pt x="800100" y="104775"/>
                  </a:lnTo>
                  <a:lnTo>
                    <a:pt x="723900" y="119063"/>
                  </a:lnTo>
                  <a:lnTo>
                    <a:pt x="545306" y="154781"/>
                  </a:lnTo>
                  <a:lnTo>
                    <a:pt x="411956" y="173831"/>
                  </a:lnTo>
                  <a:lnTo>
                    <a:pt x="240506" y="202406"/>
                  </a:lnTo>
                  <a:lnTo>
                    <a:pt x="214313" y="204788"/>
                  </a:lnTo>
                  <a:lnTo>
                    <a:pt x="159544" y="200025"/>
                  </a:lnTo>
                  <a:lnTo>
                    <a:pt x="114300" y="188119"/>
                  </a:lnTo>
                  <a:lnTo>
                    <a:pt x="76200" y="169069"/>
                  </a:lnTo>
                  <a:lnTo>
                    <a:pt x="45244" y="154781"/>
                  </a:lnTo>
                  <a:lnTo>
                    <a:pt x="21431" y="152400"/>
                  </a:lnTo>
                  <a:lnTo>
                    <a:pt x="9525" y="154781"/>
                  </a:lnTo>
                  <a:lnTo>
                    <a:pt x="0" y="161925"/>
                  </a:lnTo>
                  <a:lnTo>
                    <a:pt x="0" y="176213"/>
                  </a:lnTo>
                  <a:lnTo>
                    <a:pt x="7144" y="202406"/>
                  </a:lnTo>
                  <a:lnTo>
                    <a:pt x="30956" y="235744"/>
                  </a:lnTo>
                  <a:lnTo>
                    <a:pt x="76200" y="285750"/>
                  </a:lnTo>
                  <a:lnTo>
                    <a:pt x="135731" y="338138"/>
                  </a:lnTo>
                  <a:lnTo>
                    <a:pt x="183356" y="378619"/>
                  </a:lnTo>
                  <a:lnTo>
                    <a:pt x="195263" y="383381"/>
                  </a:lnTo>
                  <a:lnTo>
                    <a:pt x="219075" y="383381"/>
                  </a:lnTo>
                  <a:lnTo>
                    <a:pt x="240506" y="376238"/>
                  </a:lnTo>
                  <a:lnTo>
                    <a:pt x="271463" y="359569"/>
                  </a:lnTo>
                  <a:lnTo>
                    <a:pt x="333375" y="340519"/>
                  </a:lnTo>
                  <a:lnTo>
                    <a:pt x="490538" y="3024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78;p27">
              <a:extLst>
                <a:ext uri="{FF2B5EF4-FFF2-40B4-BE49-F238E27FC236}">
                  <a16:creationId xmlns:a16="http://schemas.microsoft.com/office/drawing/2014/main" id="{6032C9C9-104B-7740-A422-8A211A45665F}"/>
                </a:ext>
              </a:extLst>
            </p:cNvPr>
            <p:cNvSpPr/>
            <p:nvPr/>
          </p:nvSpPr>
          <p:spPr>
            <a:xfrm>
              <a:off x="5170488" y="4446588"/>
              <a:ext cx="442912" cy="1079500"/>
            </a:xfrm>
            <a:custGeom>
              <a:avLst/>
              <a:gdLst/>
              <a:ahLst/>
              <a:cxnLst/>
              <a:rect l="l" t="t" r="r" b="b"/>
              <a:pathLst>
                <a:path w="442912" h="1081087" extrusionOk="0">
                  <a:moveTo>
                    <a:pt x="316706" y="288131"/>
                  </a:moveTo>
                  <a:lnTo>
                    <a:pt x="304800" y="202406"/>
                  </a:lnTo>
                  <a:lnTo>
                    <a:pt x="283369" y="92869"/>
                  </a:lnTo>
                  <a:lnTo>
                    <a:pt x="235744" y="61912"/>
                  </a:lnTo>
                  <a:lnTo>
                    <a:pt x="178594" y="30956"/>
                  </a:lnTo>
                  <a:lnTo>
                    <a:pt x="135731" y="16669"/>
                  </a:lnTo>
                  <a:lnTo>
                    <a:pt x="102394" y="9525"/>
                  </a:lnTo>
                  <a:lnTo>
                    <a:pt x="73819" y="7144"/>
                  </a:lnTo>
                  <a:lnTo>
                    <a:pt x="42862" y="2381"/>
                  </a:lnTo>
                  <a:lnTo>
                    <a:pt x="23812" y="0"/>
                  </a:lnTo>
                  <a:lnTo>
                    <a:pt x="4762" y="4762"/>
                  </a:lnTo>
                  <a:lnTo>
                    <a:pt x="0" y="21431"/>
                  </a:lnTo>
                  <a:lnTo>
                    <a:pt x="9525" y="59531"/>
                  </a:lnTo>
                  <a:lnTo>
                    <a:pt x="21431" y="78581"/>
                  </a:lnTo>
                  <a:lnTo>
                    <a:pt x="47625" y="97631"/>
                  </a:lnTo>
                  <a:lnTo>
                    <a:pt x="64294" y="116681"/>
                  </a:lnTo>
                  <a:lnTo>
                    <a:pt x="83344" y="142875"/>
                  </a:lnTo>
                  <a:lnTo>
                    <a:pt x="102394" y="178594"/>
                  </a:lnTo>
                  <a:lnTo>
                    <a:pt x="114300" y="209550"/>
                  </a:lnTo>
                  <a:lnTo>
                    <a:pt x="123825" y="257175"/>
                  </a:lnTo>
                  <a:lnTo>
                    <a:pt x="128587" y="302419"/>
                  </a:lnTo>
                  <a:lnTo>
                    <a:pt x="135731" y="426244"/>
                  </a:lnTo>
                  <a:lnTo>
                    <a:pt x="150019" y="781050"/>
                  </a:lnTo>
                  <a:lnTo>
                    <a:pt x="164306" y="831056"/>
                  </a:lnTo>
                  <a:lnTo>
                    <a:pt x="190500" y="895350"/>
                  </a:lnTo>
                  <a:lnTo>
                    <a:pt x="216694" y="947737"/>
                  </a:lnTo>
                  <a:lnTo>
                    <a:pt x="238125" y="981075"/>
                  </a:lnTo>
                  <a:lnTo>
                    <a:pt x="259556" y="1012031"/>
                  </a:lnTo>
                  <a:lnTo>
                    <a:pt x="283369" y="1040606"/>
                  </a:lnTo>
                  <a:lnTo>
                    <a:pt x="302419" y="1057275"/>
                  </a:lnTo>
                  <a:lnTo>
                    <a:pt x="323850" y="1071562"/>
                  </a:lnTo>
                  <a:lnTo>
                    <a:pt x="347662" y="1081087"/>
                  </a:lnTo>
                  <a:lnTo>
                    <a:pt x="369094" y="1076325"/>
                  </a:lnTo>
                  <a:lnTo>
                    <a:pt x="390525" y="1062037"/>
                  </a:lnTo>
                  <a:lnTo>
                    <a:pt x="407194" y="1038225"/>
                  </a:lnTo>
                  <a:lnTo>
                    <a:pt x="419100" y="1009650"/>
                  </a:lnTo>
                  <a:lnTo>
                    <a:pt x="431006" y="971550"/>
                  </a:lnTo>
                  <a:lnTo>
                    <a:pt x="440531" y="923925"/>
                  </a:lnTo>
                  <a:lnTo>
                    <a:pt x="442912" y="876300"/>
                  </a:lnTo>
                  <a:lnTo>
                    <a:pt x="395287" y="759619"/>
                  </a:lnTo>
                  <a:lnTo>
                    <a:pt x="369094" y="585787"/>
                  </a:lnTo>
                  <a:lnTo>
                    <a:pt x="316706" y="2881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79;p27">
              <a:extLst>
                <a:ext uri="{FF2B5EF4-FFF2-40B4-BE49-F238E27FC236}">
                  <a16:creationId xmlns:a16="http://schemas.microsoft.com/office/drawing/2014/main" id="{9030F710-E5BC-5742-AAA4-BB472F6FCF04}"/>
                </a:ext>
              </a:extLst>
            </p:cNvPr>
            <p:cNvSpPr/>
            <p:nvPr/>
          </p:nvSpPr>
          <p:spPr>
            <a:xfrm rot="-5400000">
              <a:off x="2693194" y="3556794"/>
              <a:ext cx="3948112" cy="869950"/>
            </a:xfrm>
            <a:custGeom>
              <a:avLst/>
              <a:gdLst/>
              <a:ahLst/>
              <a:cxnLst/>
              <a:rect l="l" t="t" r="r" b="b"/>
              <a:pathLst>
                <a:path w="3948545" h="869640" extrusionOk="0">
                  <a:moveTo>
                    <a:pt x="2487423" y="652230"/>
                  </a:moveTo>
                  <a:lnTo>
                    <a:pt x="2634495" y="652230"/>
                  </a:lnTo>
                  <a:lnTo>
                    <a:pt x="2794355" y="645835"/>
                  </a:lnTo>
                  <a:lnTo>
                    <a:pt x="2960609" y="645835"/>
                  </a:lnTo>
                  <a:lnTo>
                    <a:pt x="3162033" y="645835"/>
                  </a:lnTo>
                  <a:lnTo>
                    <a:pt x="3366654" y="645835"/>
                  </a:lnTo>
                  <a:lnTo>
                    <a:pt x="3510528" y="639441"/>
                  </a:lnTo>
                  <a:lnTo>
                    <a:pt x="3612839" y="633047"/>
                  </a:lnTo>
                  <a:lnTo>
                    <a:pt x="3673586" y="623455"/>
                  </a:lnTo>
                  <a:lnTo>
                    <a:pt x="3715149" y="604272"/>
                  </a:lnTo>
                  <a:lnTo>
                    <a:pt x="3750318" y="581891"/>
                  </a:lnTo>
                  <a:lnTo>
                    <a:pt x="3798277" y="537130"/>
                  </a:lnTo>
                  <a:lnTo>
                    <a:pt x="3836643" y="489172"/>
                  </a:lnTo>
                  <a:lnTo>
                    <a:pt x="3862221" y="447609"/>
                  </a:lnTo>
                  <a:lnTo>
                    <a:pt x="3887798" y="412440"/>
                  </a:lnTo>
                  <a:lnTo>
                    <a:pt x="3913376" y="390059"/>
                  </a:lnTo>
                  <a:lnTo>
                    <a:pt x="3932559" y="393256"/>
                  </a:lnTo>
                  <a:lnTo>
                    <a:pt x="3942151" y="402848"/>
                  </a:lnTo>
                  <a:lnTo>
                    <a:pt x="3948545" y="418834"/>
                  </a:lnTo>
                  <a:lnTo>
                    <a:pt x="3948545" y="454003"/>
                  </a:lnTo>
                  <a:lnTo>
                    <a:pt x="3935756" y="530736"/>
                  </a:lnTo>
                  <a:lnTo>
                    <a:pt x="3906981" y="620258"/>
                  </a:lnTo>
                  <a:lnTo>
                    <a:pt x="3846235" y="744949"/>
                  </a:lnTo>
                  <a:lnTo>
                    <a:pt x="3811065" y="808893"/>
                  </a:lnTo>
                  <a:lnTo>
                    <a:pt x="3657600" y="869640"/>
                  </a:lnTo>
                  <a:lnTo>
                    <a:pt x="3523317" y="869640"/>
                  </a:lnTo>
                  <a:lnTo>
                    <a:pt x="3232372" y="866442"/>
                  </a:lnTo>
                  <a:lnTo>
                    <a:pt x="2928637" y="869640"/>
                  </a:lnTo>
                  <a:lnTo>
                    <a:pt x="2484226" y="869640"/>
                  </a:lnTo>
                  <a:lnTo>
                    <a:pt x="2260422" y="869640"/>
                  </a:lnTo>
                  <a:lnTo>
                    <a:pt x="2103759" y="866442"/>
                  </a:lnTo>
                  <a:lnTo>
                    <a:pt x="1940702" y="853654"/>
                  </a:lnTo>
                  <a:lnTo>
                    <a:pt x="1758461" y="831273"/>
                  </a:lnTo>
                  <a:lnTo>
                    <a:pt x="1573023" y="802498"/>
                  </a:lnTo>
                  <a:lnTo>
                    <a:pt x="1377994" y="757737"/>
                  </a:lnTo>
                  <a:lnTo>
                    <a:pt x="1211739" y="706582"/>
                  </a:lnTo>
                  <a:lnTo>
                    <a:pt x="1016710" y="633047"/>
                  </a:lnTo>
                  <a:lnTo>
                    <a:pt x="876033" y="575497"/>
                  </a:lnTo>
                  <a:lnTo>
                    <a:pt x="757737" y="524342"/>
                  </a:lnTo>
                  <a:lnTo>
                    <a:pt x="652229" y="473186"/>
                  </a:lnTo>
                  <a:lnTo>
                    <a:pt x="527538" y="402848"/>
                  </a:lnTo>
                  <a:lnTo>
                    <a:pt x="418833" y="342101"/>
                  </a:lnTo>
                  <a:lnTo>
                    <a:pt x="249381" y="233396"/>
                  </a:lnTo>
                  <a:lnTo>
                    <a:pt x="127888" y="147072"/>
                  </a:lnTo>
                  <a:lnTo>
                    <a:pt x="41563" y="83128"/>
                  </a:lnTo>
                  <a:lnTo>
                    <a:pt x="19183" y="63944"/>
                  </a:lnTo>
                  <a:lnTo>
                    <a:pt x="6394" y="47958"/>
                  </a:lnTo>
                  <a:lnTo>
                    <a:pt x="0" y="25578"/>
                  </a:lnTo>
                  <a:lnTo>
                    <a:pt x="3197" y="9592"/>
                  </a:lnTo>
                  <a:lnTo>
                    <a:pt x="19183" y="3198"/>
                  </a:lnTo>
                  <a:lnTo>
                    <a:pt x="41563" y="0"/>
                  </a:lnTo>
                  <a:lnTo>
                    <a:pt x="99113" y="28775"/>
                  </a:lnTo>
                  <a:lnTo>
                    <a:pt x="246184" y="108705"/>
                  </a:lnTo>
                  <a:lnTo>
                    <a:pt x="428425" y="198227"/>
                  </a:lnTo>
                  <a:lnTo>
                    <a:pt x="607468" y="281354"/>
                  </a:lnTo>
                  <a:lnTo>
                    <a:pt x="757737" y="345298"/>
                  </a:lnTo>
                  <a:lnTo>
                    <a:pt x="943174" y="415637"/>
                  </a:lnTo>
                  <a:lnTo>
                    <a:pt x="1163781" y="485975"/>
                  </a:lnTo>
                  <a:lnTo>
                    <a:pt x="1278881" y="517947"/>
                  </a:lnTo>
                  <a:lnTo>
                    <a:pt x="1477107" y="559511"/>
                  </a:lnTo>
                  <a:lnTo>
                    <a:pt x="1681728" y="594680"/>
                  </a:lnTo>
                  <a:lnTo>
                    <a:pt x="1892744" y="623455"/>
                  </a:lnTo>
                  <a:lnTo>
                    <a:pt x="2074984" y="639441"/>
                  </a:lnTo>
                  <a:lnTo>
                    <a:pt x="2349944" y="652230"/>
                  </a:lnTo>
                  <a:lnTo>
                    <a:pt x="2487423" y="6522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80;p27">
              <a:extLst>
                <a:ext uri="{FF2B5EF4-FFF2-40B4-BE49-F238E27FC236}">
                  <a16:creationId xmlns:a16="http://schemas.microsoft.com/office/drawing/2014/main" id="{E6F5EFA5-EFA3-0944-B7CE-FD4BFD4959C6}"/>
                </a:ext>
              </a:extLst>
            </p:cNvPr>
            <p:cNvSpPr/>
            <p:nvPr/>
          </p:nvSpPr>
          <p:spPr>
            <a:xfrm>
              <a:off x="3189288" y="4505325"/>
              <a:ext cx="1258887" cy="1065213"/>
            </a:xfrm>
            <a:custGeom>
              <a:avLst/>
              <a:gdLst/>
              <a:ahLst/>
              <a:cxnLst/>
              <a:rect l="l" t="t" r="r" b="b"/>
              <a:pathLst>
                <a:path w="1259681" h="1064419" extrusionOk="0">
                  <a:moveTo>
                    <a:pt x="469106" y="345281"/>
                  </a:moveTo>
                  <a:lnTo>
                    <a:pt x="183356" y="409575"/>
                  </a:lnTo>
                  <a:lnTo>
                    <a:pt x="0" y="450056"/>
                  </a:lnTo>
                  <a:lnTo>
                    <a:pt x="7144" y="288131"/>
                  </a:lnTo>
                  <a:lnTo>
                    <a:pt x="52387" y="307181"/>
                  </a:lnTo>
                  <a:lnTo>
                    <a:pt x="104775" y="302419"/>
                  </a:lnTo>
                  <a:lnTo>
                    <a:pt x="209550" y="280988"/>
                  </a:lnTo>
                  <a:lnTo>
                    <a:pt x="347662" y="245269"/>
                  </a:lnTo>
                  <a:lnTo>
                    <a:pt x="450056" y="211931"/>
                  </a:lnTo>
                  <a:lnTo>
                    <a:pt x="552450" y="185738"/>
                  </a:lnTo>
                  <a:lnTo>
                    <a:pt x="673894" y="150019"/>
                  </a:lnTo>
                  <a:lnTo>
                    <a:pt x="785812" y="107156"/>
                  </a:lnTo>
                  <a:lnTo>
                    <a:pt x="838200" y="78581"/>
                  </a:lnTo>
                  <a:lnTo>
                    <a:pt x="857250" y="61913"/>
                  </a:lnTo>
                  <a:lnTo>
                    <a:pt x="885825" y="38100"/>
                  </a:lnTo>
                  <a:lnTo>
                    <a:pt x="912019" y="21431"/>
                  </a:lnTo>
                  <a:lnTo>
                    <a:pt x="945356" y="7144"/>
                  </a:lnTo>
                  <a:lnTo>
                    <a:pt x="966787" y="0"/>
                  </a:lnTo>
                  <a:lnTo>
                    <a:pt x="992981" y="2381"/>
                  </a:lnTo>
                  <a:lnTo>
                    <a:pt x="1012031" y="9525"/>
                  </a:lnTo>
                  <a:lnTo>
                    <a:pt x="1054894" y="47625"/>
                  </a:lnTo>
                  <a:lnTo>
                    <a:pt x="1112044" y="92869"/>
                  </a:lnTo>
                  <a:lnTo>
                    <a:pt x="1173956" y="145256"/>
                  </a:lnTo>
                  <a:lnTo>
                    <a:pt x="1223962" y="185738"/>
                  </a:lnTo>
                  <a:lnTo>
                    <a:pt x="1252537" y="204788"/>
                  </a:lnTo>
                  <a:lnTo>
                    <a:pt x="1259681" y="214313"/>
                  </a:lnTo>
                  <a:lnTo>
                    <a:pt x="1259681" y="219075"/>
                  </a:lnTo>
                  <a:lnTo>
                    <a:pt x="1257300" y="238125"/>
                  </a:lnTo>
                  <a:lnTo>
                    <a:pt x="1240631" y="269081"/>
                  </a:lnTo>
                  <a:lnTo>
                    <a:pt x="1207294" y="300038"/>
                  </a:lnTo>
                  <a:lnTo>
                    <a:pt x="1176337" y="323850"/>
                  </a:lnTo>
                  <a:lnTo>
                    <a:pt x="1164431" y="366713"/>
                  </a:lnTo>
                  <a:lnTo>
                    <a:pt x="1107281" y="609600"/>
                  </a:lnTo>
                  <a:lnTo>
                    <a:pt x="1033462" y="895350"/>
                  </a:lnTo>
                  <a:lnTo>
                    <a:pt x="1000125" y="1014413"/>
                  </a:lnTo>
                  <a:lnTo>
                    <a:pt x="990600" y="1045369"/>
                  </a:lnTo>
                  <a:lnTo>
                    <a:pt x="973931" y="1057275"/>
                  </a:lnTo>
                  <a:lnTo>
                    <a:pt x="957262" y="1062038"/>
                  </a:lnTo>
                  <a:lnTo>
                    <a:pt x="933450" y="1064419"/>
                  </a:lnTo>
                  <a:lnTo>
                    <a:pt x="916781" y="1059656"/>
                  </a:lnTo>
                  <a:lnTo>
                    <a:pt x="890587" y="1047750"/>
                  </a:lnTo>
                  <a:lnTo>
                    <a:pt x="873919" y="1031081"/>
                  </a:lnTo>
                  <a:lnTo>
                    <a:pt x="838200" y="816769"/>
                  </a:lnTo>
                  <a:lnTo>
                    <a:pt x="857250" y="688181"/>
                  </a:lnTo>
                  <a:lnTo>
                    <a:pt x="888206" y="464344"/>
                  </a:lnTo>
                  <a:lnTo>
                    <a:pt x="904875" y="354806"/>
                  </a:lnTo>
                  <a:lnTo>
                    <a:pt x="902494" y="321469"/>
                  </a:lnTo>
                  <a:lnTo>
                    <a:pt x="892969" y="276225"/>
                  </a:lnTo>
                  <a:lnTo>
                    <a:pt x="881062" y="261938"/>
                  </a:lnTo>
                  <a:lnTo>
                    <a:pt x="864394" y="257175"/>
                  </a:lnTo>
                  <a:lnTo>
                    <a:pt x="828675" y="261938"/>
                  </a:lnTo>
                  <a:lnTo>
                    <a:pt x="469106" y="345281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81;p27">
              <a:extLst>
                <a:ext uri="{FF2B5EF4-FFF2-40B4-BE49-F238E27FC236}">
                  <a16:creationId xmlns:a16="http://schemas.microsoft.com/office/drawing/2014/main" id="{AC9A9F82-D33C-1E4F-BF52-C47A4FDA5413}"/>
                </a:ext>
              </a:extLst>
            </p:cNvPr>
            <p:cNvSpPr/>
            <p:nvPr/>
          </p:nvSpPr>
          <p:spPr>
            <a:xfrm>
              <a:off x="3327400" y="5314950"/>
              <a:ext cx="763588" cy="334963"/>
            </a:xfrm>
            <a:custGeom>
              <a:avLst/>
              <a:gdLst/>
              <a:ahLst/>
              <a:cxnLst/>
              <a:rect l="l" t="t" r="r" b="b"/>
              <a:pathLst>
                <a:path w="764382" h="335756" extrusionOk="0">
                  <a:moveTo>
                    <a:pt x="385763" y="73819"/>
                  </a:moveTo>
                  <a:lnTo>
                    <a:pt x="750094" y="0"/>
                  </a:lnTo>
                  <a:lnTo>
                    <a:pt x="764382" y="242888"/>
                  </a:lnTo>
                  <a:lnTo>
                    <a:pt x="733425" y="219075"/>
                  </a:lnTo>
                  <a:lnTo>
                    <a:pt x="711994" y="192881"/>
                  </a:lnTo>
                  <a:lnTo>
                    <a:pt x="695325" y="180975"/>
                  </a:lnTo>
                  <a:lnTo>
                    <a:pt x="664369" y="173831"/>
                  </a:lnTo>
                  <a:lnTo>
                    <a:pt x="611982" y="173831"/>
                  </a:lnTo>
                  <a:lnTo>
                    <a:pt x="438150" y="223838"/>
                  </a:lnTo>
                  <a:lnTo>
                    <a:pt x="169069" y="302419"/>
                  </a:lnTo>
                  <a:lnTo>
                    <a:pt x="45244" y="335756"/>
                  </a:lnTo>
                  <a:lnTo>
                    <a:pt x="0" y="152400"/>
                  </a:lnTo>
                  <a:lnTo>
                    <a:pt x="207169" y="111919"/>
                  </a:lnTo>
                  <a:lnTo>
                    <a:pt x="385763" y="7381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382;p27">
              <a:extLst>
                <a:ext uri="{FF2B5EF4-FFF2-40B4-BE49-F238E27FC236}">
                  <a16:creationId xmlns:a16="http://schemas.microsoft.com/office/drawing/2014/main" id="{87D91917-A8FB-694C-84D6-0E13F5B841A9}"/>
                </a:ext>
              </a:extLst>
            </p:cNvPr>
            <p:cNvSpPr/>
            <p:nvPr/>
          </p:nvSpPr>
          <p:spPr>
            <a:xfrm rot="-5400000">
              <a:off x="3975100" y="2894013"/>
              <a:ext cx="4321175" cy="2273300"/>
            </a:xfrm>
            <a:custGeom>
              <a:avLst/>
              <a:gdLst/>
              <a:ahLst/>
              <a:cxnLst/>
              <a:rect l="l" t="t" r="r" b="b"/>
              <a:pathLst>
                <a:path w="4321334" h="2273643" extrusionOk="0">
                  <a:moveTo>
                    <a:pt x="3911796" y="345989"/>
                  </a:moveTo>
                  <a:lnTo>
                    <a:pt x="3872960" y="28244"/>
                  </a:lnTo>
                  <a:lnTo>
                    <a:pt x="4035363" y="0"/>
                  </a:lnTo>
                  <a:lnTo>
                    <a:pt x="4042424" y="84732"/>
                  </a:lnTo>
                  <a:lnTo>
                    <a:pt x="4053016" y="208299"/>
                  </a:lnTo>
                  <a:lnTo>
                    <a:pt x="4067138" y="353050"/>
                  </a:lnTo>
                  <a:lnTo>
                    <a:pt x="4088321" y="536636"/>
                  </a:lnTo>
                  <a:lnTo>
                    <a:pt x="4109504" y="720222"/>
                  </a:lnTo>
                  <a:lnTo>
                    <a:pt x="4137748" y="924991"/>
                  </a:lnTo>
                  <a:lnTo>
                    <a:pt x="4169523" y="1168596"/>
                  </a:lnTo>
                  <a:lnTo>
                    <a:pt x="4204828" y="1422792"/>
                  </a:lnTo>
                  <a:lnTo>
                    <a:pt x="4236602" y="1631092"/>
                  </a:lnTo>
                  <a:lnTo>
                    <a:pt x="4275438" y="1701702"/>
                  </a:lnTo>
                  <a:lnTo>
                    <a:pt x="4307212" y="1768781"/>
                  </a:lnTo>
                  <a:lnTo>
                    <a:pt x="4321334" y="1811147"/>
                  </a:lnTo>
                  <a:lnTo>
                    <a:pt x="4321334" y="1832330"/>
                  </a:lnTo>
                  <a:lnTo>
                    <a:pt x="4310743" y="1860574"/>
                  </a:lnTo>
                  <a:lnTo>
                    <a:pt x="4226011" y="1973550"/>
                  </a:lnTo>
                  <a:lnTo>
                    <a:pt x="4074199" y="2174789"/>
                  </a:lnTo>
                  <a:lnTo>
                    <a:pt x="4010650" y="2252460"/>
                  </a:lnTo>
                  <a:lnTo>
                    <a:pt x="3985936" y="2266582"/>
                  </a:lnTo>
                  <a:lnTo>
                    <a:pt x="3954162" y="2273643"/>
                  </a:lnTo>
                  <a:lnTo>
                    <a:pt x="3918857" y="2266582"/>
                  </a:lnTo>
                  <a:lnTo>
                    <a:pt x="3880021" y="2252460"/>
                  </a:lnTo>
                  <a:lnTo>
                    <a:pt x="3848247" y="2231277"/>
                  </a:lnTo>
                  <a:lnTo>
                    <a:pt x="3816472" y="2199502"/>
                  </a:lnTo>
                  <a:lnTo>
                    <a:pt x="3714088" y="2185380"/>
                  </a:lnTo>
                  <a:lnTo>
                    <a:pt x="3544624" y="2164197"/>
                  </a:lnTo>
                  <a:lnTo>
                    <a:pt x="3301019" y="2139484"/>
                  </a:lnTo>
                  <a:lnTo>
                    <a:pt x="3064475" y="2132423"/>
                  </a:lnTo>
                  <a:lnTo>
                    <a:pt x="2764383" y="2132423"/>
                  </a:lnTo>
                  <a:lnTo>
                    <a:pt x="2531370" y="2132423"/>
                  </a:lnTo>
                  <a:lnTo>
                    <a:pt x="2326601" y="2132423"/>
                  </a:lnTo>
                  <a:lnTo>
                    <a:pt x="2157136" y="2135953"/>
                  </a:lnTo>
                  <a:lnTo>
                    <a:pt x="1973550" y="2146545"/>
                  </a:lnTo>
                  <a:lnTo>
                    <a:pt x="1789964" y="2153606"/>
                  </a:lnTo>
                  <a:lnTo>
                    <a:pt x="1616970" y="2160667"/>
                  </a:lnTo>
                  <a:lnTo>
                    <a:pt x="1405140" y="2171258"/>
                  </a:lnTo>
                  <a:lnTo>
                    <a:pt x="1179187" y="2174789"/>
                  </a:lnTo>
                  <a:lnTo>
                    <a:pt x="960296" y="2185380"/>
                  </a:lnTo>
                  <a:lnTo>
                    <a:pt x="713161" y="2195972"/>
                  </a:lnTo>
                  <a:lnTo>
                    <a:pt x="579002" y="2199502"/>
                  </a:lnTo>
                  <a:lnTo>
                    <a:pt x="487209" y="2188911"/>
                  </a:lnTo>
                  <a:lnTo>
                    <a:pt x="420129" y="2174789"/>
                  </a:lnTo>
                  <a:lnTo>
                    <a:pt x="353050" y="2157136"/>
                  </a:lnTo>
                  <a:lnTo>
                    <a:pt x="296562" y="2135953"/>
                  </a:lnTo>
                  <a:lnTo>
                    <a:pt x="233013" y="2107709"/>
                  </a:lnTo>
                  <a:lnTo>
                    <a:pt x="148281" y="2058282"/>
                  </a:lnTo>
                  <a:lnTo>
                    <a:pt x="52957" y="2001794"/>
                  </a:lnTo>
                  <a:lnTo>
                    <a:pt x="14122" y="1970020"/>
                  </a:lnTo>
                  <a:lnTo>
                    <a:pt x="0" y="1948837"/>
                  </a:lnTo>
                  <a:lnTo>
                    <a:pt x="7061" y="1931184"/>
                  </a:lnTo>
                  <a:lnTo>
                    <a:pt x="35305" y="1899410"/>
                  </a:lnTo>
                  <a:lnTo>
                    <a:pt x="74140" y="1871166"/>
                  </a:lnTo>
                  <a:lnTo>
                    <a:pt x="123567" y="1846452"/>
                  </a:lnTo>
                  <a:lnTo>
                    <a:pt x="176525" y="1825269"/>
                  </a:lnTo>
                  <a:lnTo>
                    <a:pt x="614307" y="1910001"/>
                  </a:lnTo>
                  <a:lnTo>
                    <a:pt x="836729" y="1910001"/>
                  </a:lnTo>
                  <a:lnTo>
                    <a:pt x="1126230" y="1910001"/>
                  </a:lnTo>
                  <a:lnTo>
                    <a:pt x="3911796" y="1910001"/>
                  </a:lnTo>
                  <a:lnTo>
                    <a:pt x="3971814" y="1910001"/>
                  </a:lnTo>
                  <a:lnTo>
                    <a:pt x="4010650" y="1888818"/>
                  </a:lnTo>
                  <a:lnTo>
                    <a:pt x="4045955" y="1860574"/>
                  </a:lnTo>
                  <a:lnTo>
                    <a:pt x="4060077" y="1839391"/>
                  </a:lnTo>
                  <a:lnTo>
                    <a:pt x="4081260" y="1800556"/>
                  </a:lnTo>
                  <a:lnTo>
                    <a:pt x="4084790" y="1758190"/>
                  </a:lnTo>
                  <a:lnTo>
                    <a:pt x="4067138" y="1620500"/>
                  </a:lnTo>
                  <a:lnTo>
                    <a:pt x="4028302" y="1288633"/>
                  </a:lnTo>
                  <a:lnTo>
                    <a:pt x="3975345" y="879095"/>
                  </a:lnTo>
                  <a:lnTo>
                    <a:pt x="3911796" y="34598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83;p27">
              <a:extLst>
                <a:ext uri="{FF2B5EF4-FFF2-40B4-BE49-F238E27FC236}">
                  <a16:creationId xmlns:a16="http://schemas.microsoft.com/office/drawing/2014/main" id="{A33F49E6-AC0B-AC45-9D3F-2CD1C797965E}"/>
                </a:ext>
              </a:extLst>
            </p:cNvPr>
            <p:cNvSpPr/>
            <p:nvPr/>
          </p:nvSpPr>
          <p:spPr>
            <a:xfrm>
              <a:off x="6338888" y="5567363"/>
              <a:ext cx="614362" cy="498475"/>
            </a:xfrm>
            <a:custGeom>
              <a:avLst/>
              <a:gdLst/>
              <a:ahLst/>
              <a:cxnLst/>
              <a:rect l="l" t="t" r="r" b="b"/>
              <a:pathLst>
                <a:path w="614362" h="497681" extrusionOk="0">
                  <a:moveTo>
                    <a:pt x="221456" y="45243"/>
                  </a:moveTo>
                  <a:lnTo>
                    <a:pt x="388143" y="85725"/>
                  </a:lnTo>
                  <a:lnTo>
                    <a:pt x="440531" y="97631"/>
                  </a:lnTo>
                  <a:lnTo>
                    <a:pt x="478631" y="102393"/>
                  </a:lnTo>
                  <a:lnTo>
                    <a:pt x="500062" y="100012"/>
                  </a:lnTo>
                  <a:lnTo>
                    <a:pt x="526256" y="92868"/>
                  </a:lnTo>
                  <a:lnTo>
                    <a:pt x="547687" y="76200"/>
                  </a:lnTo>
                  <a:lnTo>
                    <a:pt x="559593" y="54768"/>
                  </a:lnTo>
                  <a:lnTo>
                    <a:pt x="583406" y="9525"/>
                  </a:lnTo>
                  <a:lnTo>
                    <a:pt x="614362" y="2381"/>
                  </a:lnTo>
                  <a:lnTo>
                    <a:pt x="507206" y="497681"/>
                  </a:lnTo>
                  <a:lnTo>
                    <a:pt x="483393" y="445293"/>
                  </a:lnTo>
                  <a:lnTo>
                    <a:pt x="452437" y="411956"/>
                  </a:lnTo>
                  <a:lnTo>
                    <a:pt x="407193" y="361950"/>
                  </a:lnTo>
                  <a:lnTo>
                    <a:pt x="350043" y="304800"/>
                  </a:lnTo>
                  <a:lnTo>
                    <a:pt x="266700" y="233362"/>
                  </a:lnTo>
                  <a:lnTo>
                    <a:pt x="180975" y="169068"/>
                  </a:lnTo>
                  <a:lnTo>
                    <a:pt x="71437" y="95250"/>
                  </a:lnTo>
                  <a:lnTo>
                    <a:pt x="30956" y="66675"/>
                  </a:lnTo>
                  <a:lnTo>
                    <a:pt x="7143" y="45243"/>
                  </a:lnTo>
                  <a:lnTo>
                    <a:pt x="0" y="26193"/>
                  </a:lnTo>
                  <a:lnTo>
                    <a:pt x="7143" y="9525"/>
                  </a:lnTo>
                  <a:lnTo>
                    <a:pt x="23812" y="2381"/>
                  </a:lnTo>
                  <a:lnTo>
                    <a:pt x="42862" y="0"/>
                  </a:lnTo>
                  <a:lnTo>
                    <a:pt x="88106" y="7143"/>
                  </a:lnTo>
                  <a:lnTo>
                    <a:pt x="221456" y="4524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84;p27">
              <a:extLst>
                <a:ext uri="{FF2B5EF4-FFF2-40B4-BE49-F238E27FC236}">
                  <a16:creationId xmlns:a16="http://schemas.microsoft.com/office/drawing/2014/main" id="{39CCF9AF-9DE5-F640-9BBD-3293106B6B0C}"/>
                </a:ext>
              </a:extLst>
            </p:cNvPr>
            <p:cNvSpPr/>
            <p:nvPr/>
          </p:nvSpPr>
          <p:spPr>
            <a:xfrm>
              <a:off x="5695950" y="2379663"/>
              <a:ext cx="423863" cy="1401762"/>
            </a:xfrm>
            <a:custGeom>
              <a:avLst/>
              <a:gdLst/>
              <a:ahLst/>
              <a:cxnLst/>
              <a:rect l="l" t="t" r="r" b="b"/>
              <a:pathLst>
                <a:path w="423863" h="1402155" extrusionOk="0">
                  <a:moveTo>
                    <a:pt x="171450" y="1371590"/>
                  </a:moveTo>
                  <a:lnTo>
                    <a:pt x="161925" y="1338262"/>
                  </a:lnTo>
                  <a:lnTo>
                    <a:pt x="161925" y="528637"/>
                  </a:lnTo>
                  <a:lnTo>
                    <a:pt x="157163" y="371475"/>
                  </a:lnTo>
                  <a:lnTo>
                    <a:pt x="152400" y="297656"/>
                  </a:lnTo>
                  <a:lnTo>
                    <a:pt x="145256" y="247650"/>
                  </a:lnTo>
                  <a:lnTo>
                    <a:pt x="138113" y="216694"/>
                  </a:lnTo>
                  <a:lnTo>
                    <a:pt x="121444" y="178594"/>
                  </a:lnTo>
                  <a:lnTo>
                    <a:pt x="95250" y="142875"/>
                  </a:lnTo>
                  <a:lnTo>
                    <a:pt x="66675" y="107156"/>
                  </a:lnTo>
                  <a:lnTo>
                    <a:pt x="19050" y="57150"/>
                  </a:lnTo>
                  <a:lnTo>
                    <a:pt x="4763" y="40481"/>
                  </a:lnTo>
                  <a:lnTo>
                    <a:pt x="0" y="23812"/>
                  </a:lnTo>
                  <a:lnTo>
                    <a:pt x="4763" y="9525"/>
                  </a:lnTo>
                  <a:lnTo>
                    <a:pt x="21431" y="0"/>
                  </a:lnTo>
                  <a:lnTo>
                    <a:pt x="52388" y="0"/>
                  </a:lnTo>
                  <a:lnTo>
                    <a:pt x="100013" y="16669"/>
                  </a:lnTo>
                  <a:lnTo>
                    <a:pt x="173831" y="47625"/>
                  </a:lnTo>
                  <a:lnTo>
                    <a:pt x="273844" y="102394"/>
                  </a:lnTo>
                  <a:lnTo>
                    <a:pt x="354806" y="150019"/>
                  </a:lnTo>
                  <a:lnTo>
                    <a:pt x="381000" y="169069"/>
                  </a:lnTo>
                  <a:lnTo>
                    <a:pt x="404813" y="192881"/>
                  </a:lnTo>
                  <a:lnTo>
                    <a:pt x="414338" y="207169"/>
                  </a:lnTo>
                  <a:lnTo>
                    <a:pt x="421481" y="226219"/>
                  </a:lnTo>
                  <a:lnTo>
                    <a:pt x="423863" y="250031"/>
                  </a:lnTo>
                  <a:lnTo>
                    <a:pt x="416719" y="273844"/>
                  </a:lnTo>
                  <a:lnTo>
                    <a:pt x="402431" y="292894"/>
                  </a:lnTo>
                  <a:lnTo>
                    <a:pt x="381000" y="311944"/>
                  </a:lnTo>
                  <a:lnTo>
                    <a:pt x="376238" y="328612"/>
                  </a:lnTo>
                  <a:lnTo>
                    <a:pt x="373856" y="376237"/>
                  </a:lnTo>
                  <a:lnTo>
                    <a:pt x="376238" y="461962"/>
                  </a:lnTo>
                  <a:lnTo>
                    <a:pt x="385763" y="542925"/>
                  </a:lnTo>
                  <a:lnTo>
                    <a:pt x="361950" y="683419"/>
                  </a:lnTo>
                  <a:cubicBezTo>
                    <a:pt x="362744" y="885825"/>
                    <a:pt x="363537" y="1088231"/>
                    <a:pt x="364331" y="1290637"/>
                  </a:cubicBezTo>
                  <a:cubicBezTo>
                    <a:pt x="364728" y="1402155"/>
                    <a:pt x="364331" y="1339635"/>
                    <a:pt x="364331" y="1352529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85;p27">
              <a:extLst>
                <a:ext uri="{FF2B5EF4-FFF2-40B4-BE49-F238E27FC236}">
                  <a16:creationId xmlns:a16="http://schemas.microsoft.com/office/drawing/2014/main" id="{07F1F1AC-2829-0B44-8293-914E0EF779D4}"/>
                </a:ext>
              </a:extLst>
            </p:cNvPr>
            <p:cNvSpPr/>
            <p:nvPr/>
          </p:nvSpPr>
          <p:spPr>
            <a:xfrm>
              <a:off x="5294313" y="3570288"/>
              <a:ext cx="1439862" cy="355600"/>
            </a:xfrm>
            <a:custGeom>
              <a:avLst/>
              <a:gdLst/>
              <a:ahLst/>
              <a:cxnLst/>
              <a:rect l="l" t="t" r="r" b="b"/>
              <a:pathLst>
                <a:path w="1440656" h="357187" extrusionOk="0">
                  <a:moveTo>
                    <a:pt x="400050" y="154781"/>
                  </a:moveTo>
                  <a:lnTo>
                    <a:pt x="461962" y="147637"/>
                  </a:lnTo>
                  <a:lnTo>
                    <a:pt x="545306" y="130969"/>
                  </a:lnTo>
                  <a:lnTo>
                    <a:pt x="595312" y="119062"/>
                  </a:lnTo>
                  <a:lnTo>
                    <a:pt x="757237" y="78581"/>
                  </a:lnTo>
                  <a:lnTo>
                    <a:pt x="807244" y="76200"/>
                  </a:lnTo>
                  <a:lnTo>
                    <a:pt x="888206" y="64294"/>
                  </a:lnTo>
                  <a:lnTo>
                    <a:pt x="983456" y="45244"/>
                  </a:lnTo>
                  <a:lnTo>
                    <a:pt x="1050131" y="23812"/>
                  </a:lnTo>
                  <a:lnTo>
                    <a:pt x="1083469" y="7144"/>
                  </a:lnTo>
                  <a:lnTo>
                    <a:pt x="1104900" y="0"/>
                  </a:lnTo>
                  <a:lnTo>
                    <a:pt x="1138237" y="0"/>
                  </a:lnTo>
                  <a:lnTo>
                    <a:pt x="1181100" y="4762"/>
                  </a:lnTo>
                  <a:lnTo>
                    <a:pt x="1235869" y="19050"/>
                  </a:lnTo>
                  <a:lnTo>
                    <a:pt x="1307306" y="45244"/>
                  </a:lnTo>
                  <a:lnTo>
                    <a:pt x="1371600" y="71437"/>
                  </a:lnTo>
                  <a:lnTo>
                    <a:pt x="1400175" y="85725"/>
                  </a:lnTo>
                  <a:lnTo>
                    <a:pt x="1419225" y="100012"/>
                  </a:lnTo>
                  <a:lnTo>
                    <a:pt x="1435894" y="123825"/>
                  </a:lnTo>
                  <a:lnTo>
                    <a:pt x="1440656" y="145256"/>
                  </a:lnTo>
                  <a:lnTo>
                    <a:pt x="1440656" y="161925"/>
                  </a:lnTo>
                  <a:lnTo>
                    <a:pt x="1428750" y="180975"/>
                  </a:lnTo>
                  <a:lnTo>
                    <a:pt x="1404937" y="200025"/>
                  </a:lnTo>
                  <a:lnTo>
                    <a:pt x="1373981" y="211931"/>
                  </a:lnTo>
                  <a:lnTo>
                    <a:pt x="1354931" y="216694"/>
                  </a:lnTo>
                  <a:lnTo>
                    <a:pt x="1290637" y="214312"/>
                  </a:lnTo>
                  <a:lnTo>
                    <a:pt x="1197769" y="214312"/>
                  </a:lnTo>
                  <a:lnTo>
                    <a:pt x="1059656" y="216694"/>
                  </a:lnTo>
                  <a:lnTo>
                    <a:pt x="931069" y="223837"/>
                  </a:lnTo>
                  <a:lnTo>
                    <a:pt x="792956" y="238125"/>
                  </a:lnTo>
                  <a:lnTo>
                    <a:pt x="683419" y="257175"/>
                  </a:lnTo>
                  <a:lnTo>
                    <a:pt x="540544" y="290512"/>
                  </a:lnTo>
                  <a:lnTo>
                    <a:pt x="445294" y="321469"/>
                  </a:lnTo>
                  <a:lnTo>
                    <a:pt x="409575" y="335756"/>
                  </a:lnTo>
                  <a:lnTo>
                    <a:pt x="347662" y="354806"/>
                  </a:lnTo>
                  <a:lnTo>
                    <a:pt x="311944" y="357187"/>
                  </a:lnTo>
                  <a:lnTo>
                    <a:pt x="261937" y="352425"/>
                  </a:lnTo>
                  <a:lnTo>
                    <a:pt x="221456" y="342900"/>
                  </a:lnTo>
                  <a:lnTo>
                    <a:pt x="178594" y="316706"/>
                  </a:lnTo>
                  <a:lnTo>
                    <a:pt x="147637" y="295275"/>
                  </a:lnTo>
                  <a:lnTo>
                    <a:pt x="109537" y="273844"/>
                  </a:lnTo>
                  <a:lnTo>
                    <a:pt x="64294" y="238125"/>
                  </a:lnTo>
                  <a:lnTo>
                    <a:pt x="28575" y="200025"/>
                  </a:lnTo>
                  <a:lnTo>
                    <a:pt x="9525" y="173831"/>
                  </a:lnTo>
                  <a:lnTo>
                    <a:pt x="0" y="152400"/>
                  </a:lnTo>
                  <a:lnTo>
                    <a:pt x="0" y="135731"/>
                  </a:lnTo>
                  <a:lnTo>
                    <a:pt x="4762" y="123825"/>
                  </a:lnTo>
                  <a:lnTo>
                    <a:pt x="14287" y="119062"/>
                  </a:lnTo>
                  <a:lnTo>
                    <a:pt x="28575" y="119062"/>
                  </a:lnTo>
                  <a:lnTo>
                    <a:pt x="50006" y="126206"/>
                  </a:lnTo>
                  <a:lnTo>
                    <a:pt x="78581" y="142875"/>
                  </a:lnTo>
                  <a:lnTo>
                    <a:pt x="109537" y="152400"/>
                  </a:lnTo>
                  <a:lnTo>
                    <a:pt x="150019" y="161925"/>
                  </a:lnTo>
                  <a:lnTo>
                    <a:pt x="202406" y="169069"/>
                  </a:lnTo>
                  <a:lnTo>
                    <a:pt x="240506" y="171450"/>
                  </a:lnTo>
                  <a:lnTo>
                    <a:pt x="288131" y="169069"/>
                  </a:lnTo>
                  <a:lnTo>
                    <a:pt x="400050" y="1547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86;p27">
              <a:extLst>
                <a:ext uri="{FF2B5EF4-FFF2-40B4-BE49-F238E27FC236}">
                  <a16:creationId xmlns:a16="http://schemas.microsoft.com/office/drawing/2014/main" id="{39120B4C-66A0-0D45-A647-49E29B2C548E}"/>
                </a:ext>
              </a:extLst>
            </p:cNvPr>
            <p:cNvSpPr/>
            <p:nvPr/>
          </p:nvSpPr>
          <p:spPr>
            <a:xfrm>
              <a:off x="5376863" y="4362450"/>
              <a:ext cx="1341437" cy="1030288"/>
            </a:xfrm>
            <a:custGeom>
              <a:avLst/>
              <a:gdLst/>
              <a:ahLst/>
              <a:cxnLst/>
              <a:rect l="l" t="t" r="r" b="b"/>
              <a:pathLst>
                <a:path w="1340643" h="1031081" extrusionOk="0">
                  <a:moveTo>
                    <a:pt x="621506" y="111919"/>
                  </a:moveTo>
                  <a:lnTo>
                    <a:pt x="0" y="185738"/>
                  </a:lnTo>
                  <a:lnTo>
                    <a:pt x="33337" y="323850"/>
                  </a:lnTo>
                  <a:lnTo>
                    <a:pt x="283368" y="285750"/>
                  </a:lnTo>
                  <a:lnTo>
                    <a:pt x="657225" y="233363"/>
                  </a:lnTo>
                  <a:lnTo>
                    <a:pt x="838200" y="209550"/>
                  </a:lnTo>
                  <a:lnTo>
                    <a:pt x="885825" y="204788"/>
                  </a:lnTo>
                  <a:lnTo>
                    <a:pt x="912018" y="204788"/>
                  </a:lnTo>
                  <a:lnTo>
                    <a:pt x="940593" y="211931"/>
                  </a:lnTo>
                  <a:lnTo>
                    <a:pt x="950118" y="216694"/>
                  </a:lnTo>
                  <a:lnTo>
                    <a:pt x="962025" y="230981"/>
                  </a:lnTo>
                  <a:lnTo>
                    <a:pt x="969168" y="252413"/>
                  </a:lnTo>
                  <a:lnTo>
                    <a:pt x="964406" y="288131"/>
                  </a:lnTo>
                  <a:lnTo>
                    <a:pt x="878681" y="785813"/>
                  </a:lnTo>
                  <a:lnTo>
                    <a:pt x="888206" y="964406"/>
                  </a:lnTo>
                  <a:lnTo>
                    <a:pt x="897731" y="995363"/>
                  </a:lnTo>
                  <a:lnTo>
                    <a:pt x="907256" y="1007269"/>
                  </a:lnTo>
                  <a:lnTo>
                    <a:pt x="921543" y="1019175"/>
                  </a:lnTo>
                  <a:lnTo>
                    <a:pt x="942975" y="1026319"/>
                  </a:lnTo>
                  <a:lnTo>
                    <a:pt x="969168" y="1031081"/>
                  </a:lnTo>
                  <a:lnTo>
                    <a:pt x="1004887" y="1023938"/>
                  </a:lnTo>
                  <a:lnTo>
                    <a:pt x="1023937" y="1016794"/>
                  </a:lnTo>
                  <a:lnTo>
                    <a:pt x="1047750" y="1004888"/>
                  </a:lnTo>
                  <a:lnTo>
                    <a:pt x="1062037" y="990600"/>
                  </a:lnTo>
                  <a:lnTo>
                    <a:pt x="1071562" y="971550"/>
                  </a:lnTo>
                  <a:lnTo>
                    <a:pt x="1109662" y="840581"/>
                  </a:lnTo>
                  <a:lnTo>
                    <a:pt x="1190625" y="540544"/>
                  </a:lnTo>
                  <a:lnTo>
                    <a:pt x="1235868" y="364331"/>
                  </a:lnTo>
                  <a:lnTo>
                    <a:pt x="1240631" y="359569"/>
                  </a:lnTo>
                  <a:lnTo>
                    <a:pt x="1245393" y="354806"/>
                  </a:lnTo>
                  <a:lnTo>
                    <a:pt x="1278731" y="342900"/>
                  </a:lnTo>
                  <a:lnTo>
                    <a:pt x="1312068" y="328613"/>
                  </a:lnTo>
                  <a:lnTo>
                    <a:pt x="1335881" y="309563"/>
                  </a:lnTo>
                  <a:lnTo>
                    <a:pt x="1340643" y="292894"/>
                  </a:lnTo>
                  <a:lnTo>
                    <a:pt x="1340643" y="278606"/>
                  </a:lnTo>
                  <a:lnTo>
                    <a:pt x="1333500" y="252413"/>
                  </a:lnTo>
                  <a:lnTo>
                    <a:pt x="1309687" y="221456"/>
                  </a:lnTo>
                  <a:lnTo>
                    <a:pt x="1152525" y="111919"/>
                  </a:lnTo>
                  <a:lnTo>
                    <a:pt x="1007268" y="7144"/>
                  </a:lnTo>
                  <a:lnTo>
                    <a:pt x="995362" y="0"/>
                  </a:lnTo>
                  <a:lnTo>
                    <a:pt x="973931" y="4763"/>
                  </a:lnTo>
                  <a:lnTo>
                    <a:pt x="850106" y="61913"/>
                  </a:lnTo>
                  <a:lnTo>
                    <a:pt x="783431" y="92869"/>
                  </a:lnTo>
                  <a:lnTo>
                    <a:pt x="621506" y="1119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87;p27">
              <a:extLst>
                <a:ext uri="{FF2B5EF4-FFF2-40B4-BE49-F238E27FC236}">
                  <a16:creationId xmlns:a16="http://schemas.microsoft.com/office/drawing/2014/main" id="{D98DEA2F-D7AB-9D41-8F69-E4C6D9EC4941}"/>
                </a:ext>
              </a:extLst>
            </p:cNvPr>
            <p:cNvSpPr/>
            <p:nvPr/>
          </p:nvSpPr>
          <p:spPr>
            <a:xfrm>
              <a:off x="5500688" y="5114925"/>
              <a:ext cx="823912" cy="265113"/>
            </a:xfrm>
            <a:custGeom>
              <a:avLst/>
              <a:gdLst/>
              <a:ahLst/>
              <a:cxnLst/>
              <a:rect l="l" t="t" r="r" b="b"/>
              <a:pathLst>
                <a:path w="823912" h="264319" extrusionOk="0">
                  <a:moveTo>
                    <a:pt x="488156" y="45244"/>
                  </a:moveTo>
                  <a:lnTo>
                    <a:pt x="823912" y="0"/>
                  </a:lnTo>
                  <a:lnTo>
                    <a:pt x="795337" y="264319"/>
                  </a:lnTo>
                  <a:lnTo>
                    <a:pt x="771525" y="238125"/>
                  </a:lnTo>
                  <a:lnTo>
                    <a:pt x="762000" y="209550"/>
                  </a:lnTo>
                  <a:lnTo>
                    <a:pt x="592931" y="202406"/>
                  </a:lnTo>
                  <a:lnTo>
                    <a:pt x="376237" y="204788"/>
                  </a:lnTo>
                  <a:lnTo>
                    <a:pt x="180975" y="221456"/>
                  </a:lnTo>
                  <a:lnTo>
                    <a:pt x="69056" y="235744"/>
                  </a:lnTo>
                  <a:lnTo>
                    <a:pt x="30956" y="238125"/>
                  </a:lnTo>
                  <a:lnTo>
                    <a:pt x="0" y="107156"/>
                  </a:lnTo>
                  <a:lnTo>
                    <a:pt x="247650" y="73819"/>
                  </a:lnTo>
                  <a:lnTo>
                    <a:pt x="488156" y="452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6" name="Google Shape;392;p28">
            <a:extLst>
              <a:ext uri="{FF2B5EF4-FFF2-40B4-BE49-F238E27FC236}">
                <a16:creationId xmlns:a16="http://schemas.microsoft.com/office/drawing/2014/main" id="{8AC001C9-5AF5-104F-BBD3-D83424FEB7E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3608" y="1527766"/>
            <a:ext cx="4625975" cy="4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5480" y="1299164"/>
            <a:ext cx="4625975" cy="45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" name="Google Shape;2399;p217"/>
          <p:cNvSpPr txBox="1"/>
          <p:nvPr/>
        </p:nvSpPr>
        <p:spPr>
          <a:xfrm>
            <a:off x="4448944" y="7461448"/>
            <a:ext cx="3504453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育</a:t>
            </a:r>
            <a:endParaRPr/>
          </a:p>
        </p:txBody>
      </p:sp>
      <p:sp>
        <p:nvSpPr>
          <p:cNvPr id="2400" name="Google Shape;2400;p217"/>
          <p:cNvSpPr/>
          <p:nvPr/>
        </p:nvSpPr>
        <p:spPr>
          <a:xfrm>
            <a:off x="4603750" y="1433513"/>
            <a:ext cx="577850" cy="688975"/>
          </a:xfrm>
          <a:custGeom>
            <a:avLst/>
            <a:gdLst/>
            <a:ahLst/>
            <a:cxnLst/>
            <a:rect l="l" t="t" r="r" b="b"/>
            <a:pathLst>
              <a:path w="578644" h="688181" extrusionOk="0">
                <a:moveTo>
                  <a:pt x="207169" y="495300"/>
                </a:moveTo>
                <a:cubicBezTo>
                  <a:pt x="207963" y="431800"/>
                  <a:pt x="208756" y="368300"/>
                  <a:pt x="209550" y="304800"/>
                </a:cubicBezTo>
                <a:cubicBezTo>
                  <a:pt x="208756" y="284162"/>
                  <a:pt x="207963" y="263525"/>
                  <a:pt x="207169" y="242887"/>
                </a:cubicBezTo>
                <a:lnTo>
                  <a:pt x="195263" y="200025"/>
                </a:lnTo>
                <a:lnTo>
                  <a:pt x="183357" y="173831"/>
                </a:lnTo>
                <a:lnTo>
                  <a:pt x="169069" y="152400"/>
                </a:lnTo>
                <a:lnTo>
                  <a:pt x="133350" y="128587"/>
                </a:lnTo>
                <a:lnTo>
                  <a:pt x="71438" y="102393"/>
                </a:lnTo>
                <a:lnTo>
                  <a:pt x="40482" y="90487"/>
                </a:lnTo>
                <a:lnTo>
                  <a:pt x="19050" y="73818"/>
                </a:lnTo>
                <a:lnTo>
                  <a:pt x="4763" y="50006"/>
                </a:lnTo>
                <a:lnTo>
                  <a:pt x="0" y="30956"/>
                </a:lnTo>
                <a:lnTo>
                  <a:pt x="4763" y="16668"/>
                </a:lnTo>
                <a:lnTo>
                  <a:pt x="19050" y="7143"/>
                </a:lnTo>
                <a:lnTo>
                  <a:pt x="47625" y="0"/>
                </a:lnTo>
                <a:lnTo>
                  <a:pt x="161925" y="4762"/>
                </a:lnTo>
                <a:lnTo>
                  <a:pt x="254794" y="11906"/>
                </a:lnTo>
                <a:lnTo>
                  <a:pt x="314325" y="23812"/>
                </a:lnTo>
                <a:lnTo>
                  <a:pt x="381000" y="47625"/>
                </a:lnTo>
                <a:lnTo>
                  <a:pt x="461963" y="85725"/>
                </a:lnTo>
                <a:lnTo>
                  <a:pt x="502444" y="116681"/>
                </a:lnTo>
                <a:lnTo>
                  <a:pt x="545307" y="159543"/>
                </a:lnTo>
                <a:lnTo>
                  <a:pt x="566738" y="195262"/>
                </a:lnTo>
                <a:lnTo>
                  <a:pt x="578644" y="228600"/>
                </a:lnTo>
                <a:lnTo>
                  <a:pt x="576263" y="247650"/>
                </a:lnTo>
                <a:lnTo>
                  <a:pt x="557213" y="266700"/>
                </a:lnTo>
                <a:lnTo>
                  <a:pt x="531019" y="300037"/>
                </a:lnTo>
                <a:lnTo>
                  <a:pt x="507207" y="354806"/>
                </a:lnTo>
                <a:lnTo>
                  <a:pt x="495300" y="409575"/>
                </a:lnTo>
                <a:lnTo>
                  <a:pt x="500063" y="597693"/>
                </a:lnTo>
                <a:cubicBezTo>
                  <a:pt x="499269" y="623887"/>
                  <a:pt x="498476" y="650081"/>
                  <a:pt x="497682" y="676275"/>
                </a:cubicBezTo>
                <a:lnTo>
                  <a:pt x="209550" y="688181"/>
                </a:lnTo>
                <a:cubicBezTo>
                  <a:pt x="208756" y="623887"/>
                  <a:pt x="207963" y="559594"/>
                  <a:pt x="207169" y="495300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1" name="Google Shape;2401;p217"/>
          <p:cNvSpPr/>
          <p:nvPr/>
        </p:nvSpPr>
        <p:spPr>
          <a:xfrm rot="-5400000">
            <a:off x="2759075" y="4660901"/>
            <a:ext cx="2714625" cy="361950"/>
          </a:xfrm>
          <a:custGeom>
            <a:avLst/>
            <a:gdLst/>
            <a:ahLst/>
            <a:cxnLst/>
            <a:rect l="l" t="t" r="r" b="b"/>
            <a:pathLst>
              <a:path w="2714625" h="361950" extrusionOk="0">
                <a:moveTo>
                  <a:pt x="955675" y="314325"/>
                </a:moveTo>
                <a:lnTo>
                  <a:pt x="609600" y="301625"/>
                </a:lnTo>
                <a:lnTo>
                  <a:pt x="352425" y="292100"/>
                </a:lnTo>
                <a:lnTo>
                  <a:pt x="250825" y="288925"/>
                </a:lnTo>
                <a:lnTo>
                  <a:pt x="155575" y="276225"/>
                </a:lnTo>
                <a:lnTo>
                  <a:pt x="95250" y="257175"/>
                </a:lnTo>
                <a:lnTo>
                  <a:pt x="53975" y="238125"/>
                </a:lnTo>
                <a:lnTo>
                  <a:pt x="22225" y="215900"/>
                </a:lnTo>
                <a:lnTo>
                  <a:pt x="0" y="187325"/>
                </a:lnTo>
                <a:lnTo>
                  <a:pt x="0" y="149225"/>
                </a:lnTo>
                <a:lnTo>
                  <a:pt x="19050" y="114300"/>
                </a:lnTo>
                <a:lnTo>
                  <a:pt x="50800" y="88900"/>
                </a:lnTo>
                <a:lnTo>
                  <a:pt x="111125" y="60325"/>
                </a:lnTo>
                <a:lnTo>
                  <a:pt x="215900" y="34925"/>
                </a:lnTo>
                <a:lnTo>
                  <a:pt x="349250" y="19050"/>
                </a:lnTo>
                <a:lnTo>
                  <a:pt x="447675" y="6350"/>
                </a:lnTo>
                <a:lnTo>
                  <a:pt x="508000" y="15875"/>
                </a:lnTo>
                <a:lnTo>
                  <a:pt x="688975" y="53975"/>
                </a:lnTo>
                <a:lnTo>
                  <a:pt x="923925" y="79375"/>
                </a:lnTo>
                <a:lnTo>
                  <a:pt x="1593850" y="101600"/>
                </a:lnTo>
                <a:lnTo>
                  <a:pt x="2260600" y="117475"/>
                </a:lnTo>
                <a:lnTo>
                  <a:pt x="2384425" y="117475"/>
                </a:lnTo>
                <a:lnTo>
                  <a:pt x="2451100" y="111125"/>
                </a:lnTo>
                <a:lnTo>
                  <a:pt x="2517775" y="85725"/>
                </a:lnTo>
                <a:lnTo>
                  <a:pt x="2613025" y="28575"/>
                </a:lnTo>
                <a:lnTo>
                  <a:pt x="2651125" y="3175"/>
                </a:lnTo>
                <a:lnTo>
                  <a:pt x="2676525" y="0"/>
                </a:lnTo>
                <a:lnTo>
                  <a:pt x="2705100" y="12700"/>
                </a:lnTo>
                <a:lnTo>
                  <a:pt x="2714625" y="34925"/>
                </a:lnTo>
                <a:lnTo>
                  <a:pt x="2692400" y="136525"/>
                </a:lnTo>
                <a:lnTo>
                  <a:pt x="2660650" y="219075"/>
                </a:lnTo>
                <a:lnTo>
                  <a:pt x="2616200" y="320675"/>
                </a:lnTo>
                <a:lnTo>
                  <a:pt x="2444750" y="361950"/>
                </a:lnTo>
                <a:lnTo>
                  <a:pt x="2016125" y="358775"/>
                </a:lnTo>
                <a:lnTo>
                  <a:pt x="1819275" y="342900"/>
                </a:lnTo>
                <a:lnTo>
                  <a:pt x="1381125" y="336550"/>
                </a:lnTo>
                <a:lnTo>
                  <a:pt x="1168400" y="317500"/>
                </a:lnTo>
                <a:lnTo>
                  <a:pt x="955675" y="3143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2" name="Google Shape;2402;p217"/>
          <p:cNvSpPr/>
          <p:nvPr/>
        </p:nvSpPr>
        <p:spPr>
          <a:xfrm>
            <a:off x="2770188" y="1882775"/>
            <a:ext cx="4310062" cy="647700"/>
          </a:xfrm>
          <a:custGeom>
            <a:avLst/>
            <a:gdLst/>
            <a:ahLst/>
            <a:cxnLst/>
            <a:rect l="l" t="t" r="r" b="b"/>
            <a:pathLst>
              <a:path w="4309450" h="647323" extrusionOk="0">
                <a:moveTo>
                  <a:pt x="1480242" y="434566"/>
                </a:moveTo>
                <a:lnTo>
                  <a:pt x="1172424" y="479833"/>
                </a:lnTo>
                <a:lnTo>
                  <a:pt x="946088" y="516047"/>
                </a:lnTo>
                <a:lnTo>
                  <a:pt x="760491" y="556788"/>
                </a:lnTo>
                <a:lnTo>
                  <a:pt x="520575" y="633742"/>
                </a:lnTo>
                <a:lnTo>
                  <a:pt x="475307" y="647323"/>
                </a:lnTo>
                <a:lnTo>
                  <a:pt x="430040" y="647323"/>
                </a:lnTo>
                <a:lnTo>
                  <a:pt x="325925" y="597529"/>
                </a:lnTo>
                <a:lnTo>
                  <a:pt x="190123" y="502467"/>
                </a:lnTo>
                <a:lnTo>
                  <a:pt x="117695" y="434566"/>
                </a:lnTo>
                <a:lnTo>
                  <a:pt x="54321" y="371192"/>
                </a:lnTo>
                <a:lnTo>
                  <a:pt x="27161" y="325925"/>
                </a:lnTo>
                <a:lnTo>
                  <a:pt x="13581" y="298764"/>
                </a:lnTo>
                <a:lnTo>
                  <a:pt x="4527" y="267077"/>
                </a:lnTo>
                <a:lnTo>
                  <a:pt x="0" y="230863"/>
                </a:lnTo>
                <a:lnTo>
                  <a:pt x="18107" y="212756"/>
                </a:lnTo>
                <a:lnTo>
                  <a:pt x="40741" y="212756"/>
                </a:lnTo>
                <a:lnTo>
                  <a:pt x="104115" y="253497"/>
                </a:lnTo>
                <a:lnTo>
                  <a:pt x="226337" y="312344"/>
                </a:lnTo>
                <a:lnTo>
                  <a:pt x="357612" y="366665"/>
                </a:lnTo>
                <a:lnTo>
                  <a:pt x="506994" y="384772"/>
                </a:lnTo>
                <a:lnTo>
                  <a:pt x="719751" y="357612"/>
                </a:lnTo>
                <a:lnTo>
                  <a:pt x="1290119" y="271604"/>
                </a:lnTo>
                <a:lnTo>
                  <a:pt x="2037030" y="185596"/>
                </a:lnTo>
                <a:lnTo>
                  <a:pt x="2349375" y="162962"/>
                </a:lnTo>
                <a:lnTo>
                  <a:pt x="2996697" y="122222"/>
                </a:lnTo>
                <a:lnTo>
                  <a:pt x="3426737" y="99588"/>
                </a:lnTo>
                <a:lnTo>
                  <a:pt x="3512745" y="90534"/>
                </a:lnTo>
                <a:lnTo>
                  <a:pt x="3603280" y="58847"/>
                </a:lnTo>
                <a:lnTo>
                  <a:pt x="3702868" y="9053"/>
                </a:lnTo>
                <a:lnTo>
                  <a:pt x="3720975" y="0"/>
                </a:lnTo>
                <a:lnTo>
                  <a:pt x="3951838" y="40740"/>
                </a:lnTo>
                <a:lnTo>
                  <a:pt x="4200808" y="122222"/>
                </a:lnTo>
                <a:lnTo>
                  <a:pt x="4273236" y="162962"/>
                </a:lnTo>
                <a:lnTo>
                  <a:pt x="4300396" y="194649"/>
                </a:lnTo>
                <a:lnTo>
                  <a:pt x="4309450" y="230863"/>
                </a:lnTo>
                <a:lnTo>
                  <a:pt x="4309450" y="280657"/>
                </a:lnTo>
                <a:lnTo>
                  <a:pt x="4291343" y="307818"/>
                </a:lnTo>
                <a:lnTo>
                  <a:pt x="4255129" y="334978"/>
                </a:lnTo>
                <a:lnTo>
                  <a:pt x="4182701" y="344031"/>
                </a:lnTo>
                <a:lnTo>
                  <a:pt x="4083113" y="344031"/>
                </a:lnTo>
                <a:lnTo>
                  <a:pt x="3825090" y="303291"/>
                </a:lnTo>
                <a:lnTo>
                  <a:pt x="3530852" y="289711"/>
                </a:lnTo>
                <a:lnTo>
                  <a:pt x="3037438" y="303291"/>
                </a:lnTo>
                <a:lnTo>
                  <a:pt x="2218099" y="353085"/>
                </a:lnTo>
                <a:lnTo>
                  <a:pt x="1711105" y="411932"/>
                </a:lnTo>
                <a:lnTo>
                  <a:pt x="1480242" y="43456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3" name="Google Shape;2403;p217"/>
          <p:cNvSpPr/>
          <p:nvPr/>
        </p:nvSpPr>
        <p:spPr>
          <a:xfrm>
            <a:off x="3813175" y="2214563"/>
            <a:ext cx="1190625" cy="920750"/>
          </a:xfrm>
          <a:custGeom>
            <a:avLst/>
            <a:gdLst/>
            <a:ahLst/>
            <a:cxnLst/>
            <a:rect l="l" t="t" r="r" b="b"/>
            <a:pathLst>
              <a:path w="1190625" h="921543" extrusionOk="0">
                <a:moveTo>
                  <a:pt x="185738" y="704850"/>
                </a:moveTo>
                <a:lnTo>
                  <a:pt x="345282" y="531018"/>
                </a:lnTo>
                <a:lnTo>
                  <a:pt x="485775" y="359568"/>
                </a:lnTo>
                <a:lnTo>
                  <a:pt x="614363" y="188118"/>
                </a:lnTo>
                <a:lnTo>
                  <a:pt x="695325" y="47625"/>
                </a:lnTo>
                <a:lnTo>
                  <a:pt x="1119188" y="0"/>
                </a:lnTo>
                <a:lnTo>
                  <a:pt x="1140619" y="33337"/>
                </a:lnTo>
                <a:lnTo>
                  <a:pt x="1159669" y="40481"/>
                </a:lnTo>
                <a:lnTo>
                  <a:pt x="1176338" y="52387"/>
                </a:lnTo>
                <a:lnTo>
                  <a:pt x="1190625" y="71437"/>
                </a:lnTo>
                <a:lnTo>
                  <a:pt x="1190625" y="95250"/>
                </a:lnTo>
                <a:lnTo>
                  <a:pt x="1181100" y="114300"/>
                </a:lnTo>
                <a:lnTo>
                  <a:pt x="1135857" y="145256"/>
                </a:lnTo>
                <a:lnTo>
                  <a:pt x="985838" y="230981"/>
                </a:lnTo>
                <a:lnTo>
                  <a:pt x="735807" y="390525"/>
                </a:lnTo>
                <a:lnTo>
                  <a:pt x="633413" y="478631"/>
                </a:lnTo>
                <a:lnTo>
                  <a:pt x="169069" y="869156"/>
                </a:lnTo>
                <a:lnTo>
                  <a:pt x="119063" y="916781"/>
                </a:lnTo>
                <a:lnTo>
                  <a:pt x="0" y="921543"/>
                </a:lnTo>
                <a:lnTo>
                  <a:pt x="28575" y="873918"/>
                </a:lnTo>
                <a:lnTo>
                  <a:pt x="185738" y="7048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4" name="Google Shape;2404;p217"/>
          <p:cNvSpPr/>
          <p:nvPr/>
        </p:nvSpPr>
        <p:spPr>
          <a:xfrm>
            <a:off x="3679825" y="2803525"/>
            <a:ext cx="2257425" cy="577850"/>
          </a:xfrm>
          <a:custGeom>
            <a:avLst/>
            <a:gdLst/>
            <a:ahLst/>
            <a:cxnLst/>
            <a:rect l="l" t="t" r="r" b="b"/>
            <a:pathLst>
              <a:path w="2257425" h="577850" extrusionOk="0">
                <a:moveTo>
                  <a:pt x="984250" y="390525"/>
                </a:moveTo>
                <a:lnTo>
                  <a:pt x="666750" y="457200"/>
                </a:lnTo>
                <a:lnTo>
                  <a:pt x="460375" y="517525"/>
                </a:lnTo>
                <a:lnTo>
                  <a:pt x="415925" y="536575"/>
                </a:lnTo>
                <a:lnTo>
                  <a:pt x="371475" y="561975"/>
                </a:lnTo>
                <a:lnTo>
                  <a:pt x="352425" y="568325"/>
                </a:lnTo>
                <a:lnTo>
                  <a:pt x="307975" y="574675"/>
                </a:lnTo>
                <a:lnTo>
                  <a:pt x="247650" y="577850"/>
                </a:lnTo>
                <a:lnTo>
                  <a:pt x="209550" y="577850"/>
                </a:lnTo>
                <a:lnTo>
                  <a:pt x="177800" y="571500"/>
                </a:lnTo>
                <a:lnTo>
                  <a:pt x="107950" y="520700"/>
                </a:lnTo>
                <a:lnTo>
                  <a:pt x="47625" y="463550"/>
                </a:lnTo>
                <a:lnTo>
                  <a:pt x="15875" y="419100"/>
                </a:lnTo>
                <a:lnTo>
                  <a:pt x="0" y="381000"/>
                </a:lnTo>
                <a:lnTo>
                  <a:pt x="3175" y="349250"/>
                </a:lnTo>
                <a:lnTo>
                  <a:pt x="25400" y="311150"/>
                </a:lnTo>
                <a:lnTo>
                  <a:pt x="50800" y="292100"/>
                </a:lnTo>
                <a:lnTo>
                  <a:pt x="85725" y="285750"/>
                </a:lnTo>
                <a:lnTo>
                  <a:pt x="158750" y="285750"/>
                </a:lnTo>
                <a:lnTo>
                  <a:pt x="330200" y="285750"/>
                </a:lnTo>
                <a:lnTo>
                  <a:pt x="758825" y="225425"/>
                </a:lnTo>
                <a:lnTo>
                  <a:pt x="1276350" y="146050"/>
                </a:lnTo>
                <a:lnTo>
                  <a:pt x="1809750" y="63500"/>
                </a:lnTo>
                <a:lnTo>
                  <a:pt x="2073275" y="22225"/>
                </a:lnTo>
                <a:lnTo>
                  <a:pt x="2136775" y="0"/>
                </a:lnTo>
                <a:lnTo>
                  <a:pt x="2257425" y="127000"/>
                </a:lnTo>
                <a:lnTo>
                  <a:pt x="2181225" y="142875"/>
                </a:lnTo>
                <a:lnTo>
                  <a:pt x="1758950" y="225425"/>
                </a:lnTo>
                <a:lnTo>
                  <a:pt x="984250" y="3905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5" name="Google Shape;2405;p217"/>
          <p:cNvSpPr/>
          <p:nvPr/>
        </p:nvSpPr>
        <p:spPr>
          <a:xfrm>
            <a:off x="5356225" y="2435225"/>
            <a:ext cx="996950" cy="955675"/>
          </a:xfrm>
          <a:custGeom>
            <a:avLst/>
            <a:gdLst/>
            <a:ahLst/>
            <a:cxnLst/>
            <a:rect l="l" t="t" r="r" b="b"/>
            <a:pathLst>
              <a:path w="996950" h="955675" extrusionOk="0">
                <a:moveTo>
                  <a:pt x="622300" y="641350"/>
                </a:moveTo>
                <a:lnTo>
                  <a:pt x="530225" y="511175"/>
                </a:lnTo>
                <a:lnTo>
                  <a:pt x="381000" y="358775"/>
                </a:lnTo>
                <a:lnTo>
                  <a:pt x="257175" y="238125"/>
                </a:lnTo>
                <a:lnTo>
                  <a:pt x="180975" y="171450"/>
                </a:lnTo>
                <a:lnTo>
                  <a:pt x="95250" y="111125"/>
                </a:lnTo>
                <a:lnTo>
                  <a:pt x="34925" y="69850"/>
                </a:lnTo>
                <a:lnTo>
                  <a:pt x="19050" y="60325"/>
                </a:lnTo>
                <a:lnTo>
                  <a:pt x="3175" y="44450"/>
                </a:lnTo>
                <a:lnTo>
                  <a:pt x="0" y="22225"/>
                </a:lnTo>
                <a:lnTo>
                  <a:pt x="3175" y="9525"/>
                </a:lnTo>
                <a:lnTo>
                  <a:pt x="19050" y="0"/>
                </a:lnTo>
                <a:lnTo>
                  <a:pt x="47625" y="0"/>
                </a:lnTo>
                <a:lnTo>
                  <a:pt x="219075" y="79375"/>
                </a:lnTo>
                <a:lnTo>
                  <a:pt x="495300" y="215900"/>
                </a:lnTo>
                <a:lnTo>
                  <a:pt x="708025" y="349250"/>
                </a:lnTo>
                <a:lnTo>
                  <a:pt x="863600" y="476250"/>
                </a:lnTo>
                <a:lnTo>
                  <a:pt x="904875" y="536575"/>
                </a:lnTo>
                <a:lnTo>
                  <a:pt x="977900" y="692150"/>
                </a:lnTo>
                <a:lnTo>
                  <a:pt x="996950" y="787400"/>
                </a:lnTo>
                <a:lnTo>
                  <a:pt x="987425" y="863600"/>
                </a:lnTo>
                <a:lnTo>
                  <a:pt x="971550" y="917575"/>
                </a:lnTo>
                <a:lnTo>
                  <a:pt x="949325" y="939800"/>
                </a:lnTo>
                <a:lnTo>
                  <a:pt x="923925" y="955675"/>
                </a:lnTo>
                <a:lnTo>
                  <a:pt x="885825" y="955675"/>
                </a:lnTo>
                <a:lnTo>
                  <a:pt x="844550" y="942975"/>
                </a:lnTo>
                <a:lnTo>
                  <a:pt x="812800" y="914400"/>
                </a:lnTo>
                <a:lnTo>
                  <a:pt x="622300" y="6413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6" name="Google Shape;2406;p217"/>
          <p:cNvSpPr/>
          <p:nvPr/>
        </p:nvSpPr>
        <p:spPr>
          <a:xfrm rot="-5400000">
            <a:off x="3714750" y="3841751"/>
            <a:ext cx="2846387" cy="1852612"/>
          </a:xfrm>
          <a:custGeom>
            <a:avLst/>
            <a:gdLst/>
            <a:ahLst/>
            <a:cxnLst/>
            <a:rect l="l" t="t" r="r" b="b"/>
            <a:pathLst>
              <a:path w="2845585" h="1853514" extrusionOk="0">
                <a:moveTo>
                  <a:pt x="1037968" y="1518116"/>
                </a:moveTo>
                <a:lnTo>
                  <a:pt x="1299225" y="1518116"/>
                </a:lnTo>
                <a:lnTo>
                  <a:pt x="1521647" y="1521647"/>
                </a:lnTo>
                <a:lnTo>
                  <a:pt x="1952368" y="1521647"/>
                </a:lnTo>
                <a:lnTo>
                  <a:pt x="2160667" y="1542830"/>
                </a:lnTo>
                <a:lnTo>
                  <a:pt x="2527840" y="1539299"/>
                </a:lnTo>
                <a:lnTo>
                  <a:pt x="2580797" y="1535769"/>
                </a:lnTo>
                <a:lnTo>
                  <a:pt x="2609041" y="1518116"/>
                </a:lnTo>
                <a:lnTo>
                  <a:pt x="2626694" y="1489872"/>
                </a:lnTo>
                <a:lnTo>
                  <a:pt x="2630224" y="1458098"/>
                </a:lnTo>
                <a:lnTo>
                  <a:pt x="2591389" y="1203902"/>
                </a:lnTo>
                <a:lnTo>
                  <a:pt x="2524309" y="677857"/>
                </a:lnTo>
                <a:lnTo>
                  <a:pt x="2439577" y="49427"/>
                </a:lnTo>
                <a:lnTo>
                  <a:pt x="2598450" y="0"/>
                </a:lnTo>
                <a:lnTo>
                  <a:pt x="2609041" y="67080"/>
                </a:lnTo>
                <a:lnTo>
                  <a:pt x="2605511" y="151812"/>
                </a:lnTo>
                <a:lnTo>
                  <a:pt x="2623163" y="254197"/>
                </a:lnTo>
                <a:lnTo>
                  <a:pt x="2750261" y="1027376"/>
                </a:lnTo>
                <a:lnTo>
                  <a:pt x="2806749" y="1394549"/>
                </a:lnTo>
                <a:lnTo>
                  <a:pt x="2838524" y="1482811"/>
                </a:lnTo>
                <a:lnTo>
                  <a:pt x="2845585" y="1503994"/>
                </a:lnTo>
                <a:lnTo>
                  <a:pt x="2757322" y="1648745"/>
                </a:lnTo>
                <a:lnTo>
                  <a:pt x="2654938" y="1779373"/>
                </a:lnTo>
                <a:lnTo>
                  <a:pt x="2591389" y="1839392"/>
                </a:lnTo>
                <a:lnTo>
                  <a:pt x="2556084" y="1853514"/>
                </a:lnTo>
                <a:lnTo>
                  <a:pt x="2524309" y="1853514"/>
                </a:lnTo>
                <a:lnTo>
                  <a:pt x="2464291" y="1814678"/>
                </a:lnTo>
                <a:lnTo>
                  <a:pt x="2436047" y="1782904"/>
                </a:lnTo>
                <a:lnTo>
                  <a:pt x="2411333" y="1772312"/>
                </a:lnTo>
                <a:lnTo>
                  <a:pt x="2358375" y="1765251"/>
                </a:lnTo>
                <a:lnTo>
                  <a:pt x="646082" y="1761721"/>
                </a:lnTo>
                <a:lnTo>
                  <a:pt x="533106" y="1765251"/>
                </a:lnTo>
                <a:lnTo>
                  <a:pt x="441313" y="1751129"/>
                </a:lnTo>
                <a:lnTo>
                  <a:pt x="353050" y="1726416"/>
                </a:lnTo>
                <a:lnTo>
                  <a:pt x="254196" y="1684050"/>
                </a:lnTo>
                <a:lnTo>
                  <a:pt x="148281" y="1627562"/>
                </a:lnTo>
                <a:lnTo>
                  <a:pt x="63549" y="1567543"/>
                </a:lnTo>
                <a:lnTo>
                  <a:pt x="24714" y="1535769"/>
                </a:lnTo>
                <a:lnTo>
                  <a:pt x="0" y="1514586"/>
                </a:lnTo>
                <a:lnTo>
                  <a:pt x="751997" y="1518116"/>
                </a:lnTo>
                <a:lnTo>
                  <a:pt x="1037968" y="151811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217"/>
          <p:cNvSpPr/>
          <p:nvPr/>
        </p:nvSpPr>
        <p:spPr>
          <a:xfrm>
            <a:off x="4992688" y="5448300"/>
            <a:ext cx="771525" cy="750888"/>
          </a:xfrm>
          <a:custGeom>
            <a:avLst/>
            <a:gdLst/>
            <a:ahLst/>
            <a:cxnLst/>
            <a:rect l="l" t="t" r="r" b="b"/>
            <a:pathLst>
              <a:path w="771525" h="750094" extrusionOk="0">
                <a:moveTo>
                  <a:pt x="404813" y="419100"/>
                </a:moveTo>
                <a:lnTo>
                  <a:pt x="485775" y="507206"/>
                </a:lnTo>
                <a:lnTo>
                  <a:pt x="571500" y="616744"/>
                </a:lnTo>
                <a:lnTo>
                  <a:pt x="633413" y="704850"/>
                </a:lnTo>
                <a:lnTo>
                  <a:pt x="661988" y="733425"/>
                </a:lnTo>
                <a:lnTo>
                  <a:pt x="681038" y="745331"/>
                </a:lnTo>
                <a:lnTo>
                  <a:pt x="697707" y="750094"/>
                </a:lnTo>
                <a:lnTo>
                  <a:pt x="714375" y="750094"/>
                </a:lnTo>
                <a:lnTo>
                  <a:pt x="735807" y="740569"/>
                </a:lnTo>
                <a:lnTo>
                  <a:pt x="771525" y="673894"/>
                </a:lnTo>
                <a:lnTo>
                  <a:pt x="738188" y="4763"/>
                </a:lnTo>
                <a:lnTo>
                  <a:pt x="719138" y="92869"/>
                </a:lnTo>
                <a:lnTo>
                  <a:pt x="692944" y="154781"/>
                </a:lnTo>
                <a:lnTo>
                  <a:pt x="666750" y="176213"/>
                </a:lnTo>
                <a:lnTo>
                  <a:pt x="635794" y="190500"/>
                </a:lnTo>
                <a:lnTo>
                  <a:pt x="607219" y="192881"/>
                </a:lnTo>
                <a:lnTo>
                  <a:pt x="552450" y="185738"/>
                </a:lnTo>
                <a:lnTo>
                  <a:pt x="354807" y="128588"/>
                </a:lnTo>
                <a:lnTo>
                  <a:pt x="78582" y="19050"/>
                </a:lnTo>
                <a:lnTo>
                  <a:pt x="50007" y="4763"/>
                </a:lnTo>
                <a:lnTo>
                  <a:pt x="16669" y="0"/>
                </a:lnTo>
                <a:lnTo>
                  <a:pt x="0" y="11906"/>
                </a:lnTo>
                <a:lnTo>
                  <a:pt x="0" y="40481"/>
                </a:lnTo>
                <a:lnTo>
                  <a:pt x="30957" y="73819"/>
                </a:lnTo>
                <a:lnTo>
                  <a:pt x="176213" y="190500"/>
                </a:lnTo>
                <a:lnTo>
                  <a:pt x="404813" y="4191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8" name="Google Shape;2408;p217"/>
          <p:cNvSpPr/>
          <p:nvPr/>
        </p:nvSpPr>
        <p:spPr>
          <a:xfrm>
            <a:off x="4175125" y="4027488"/>
            <a:ext cx="1677988" cy="349250"/>
          </a:xfrm>
          <a:custGeom>
            <a:avLst/>
            <a:gdLst/>
            <a:ahLst/>
            <a:cxnLst/>
            <a:rect l="l" t="t" r="r" b="b"/>
            <a:pathLst>
              <a:path w="1678782" h="350044" extrusionOk="0">
                <a:moveTo>
                  <a:pt x="497682" y="304800"/>
                </a:moveTo>
                <a:lnTo>
                  <a:pt x="100013" y="345281"/>
                </a:lnTo>
                <a:lnTo>
                  <a:pt x="45244" y="350044"/>
                </a:lnTo>
                <a:lnTo>
                  <a:pt x="0" y="159544"/>
                </a:lnTo>
                <a:lnTo>
                  <a:pt x="123825" y="157162"/>
                </a:lnTo>
                <a:lnTo>
                  <a:pt x="564357" y="111919"/>
                </a:lnTo>
                <a:lnTo>
                  <a:pt x="1245394" y="40481"/>
                </a:lnTo>
                <a:lnTo>
                  <a:pt x="1571625" y="4762"/>
                </a:lnTo>
                <a:lnTo>
                  <a:pt x="1616869" y="0"/>
                </a:lnTo>
                <a:lnTo>
                  <a:pt x="1678782" y="214312"/>
                </a:lnTo>
                <a:lnTo>
                  <a:pt x="1538288" y="214312"/>
                </a:lnTo>
                <a:lnTo>
                  <a:pt x="497682" y="3048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9" name="Google Shape;2409;p217"/>
          <p:cNvSpPr/>
          <p:nvPr/>
        </p:nvSpPr>
        <p:spPr>
          <a:xfrm>
            <a:off x="4162425" y="4675188"/>
            <a:ext cx="1681163" cy="352425"/>
          </a:xfrm>
          <a:custGeom>
            <a:avLst/>
            <a:gdLst/>
            <a:ahLst/>
            <a:cxnLst/>
            <a:rect l="l" t="t" r="r" b="b"/>
            <a:pathLst>
              <a:path w="1681163" h="352425" extrusionOk="0">
                <a:moveTo>
                  <a:pt x="602456" y="292894"/>
                </a:moveTo>
                <a:lnTo>
                  <a:pt x="88106" y="345281"/>
                </a:lnTo>
                <a:lnTo>
                  <a:pt x="40481" y="352425"/>
                </a:lnTo>
                <a:lnTo>
                  <a:pt x="0" y="147637"/>
                </a:lnTo>
                <a:lnTo>
                  <a:pt x="126206" y="138112"/>
                </a:lnTo>
                <a:lnTo>
                  <a:pt x="878681" y="66675"/>
                </a:lnTo>
                <a:lnTo>
                  <a:pt x="1554956" y="4762"/>
                </a:lnTo>
                <a:lnTo>
                  <a:pt x="1607344" y="0"/>
                </a:lnTo>
                <a:lnTo>
                  <a:pt x="1681163" y="207169"/>
                </a:lnTo>
                <a:lnTo>
                  <a:pt x="1564481" y="209550"/>
                </a:lnTo>
                <a:lnTo>
                  <a:pt x="602456" y="29289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FB55273-420B-8C46-951C-88C3CD57D519}"/>
              </a:ext>
            </a:extLst>
          </p:cNvPr>
          <p:cNvGrpSpPr/>
          <p:nvPr/>
        </p:nvGrpSpPr>
        <p:grpSpPr>
          <a:xfrm>
            <a:off x="2766175" y="1429500"/>
            <a:ext cx="4310062" cy="4765675"/>
            <a:chOff x="2922588" y="1585913"/>
            <a:chExt cx="4310062" cy="4765675"/>
          </a:xfrm>
        </p:grpSpPr>
        <p:sp>
          <p:nvSpPr>
            <p:cNvPr id="13" name="Google Shape;2400;p217">
              <a:extLst>
                <a:ext uri="{FF2B5EF4-FFF2-40B4-BE49-F238E27FC236}">
                  <a16:creationId xmlns:a16="http://schemas.microsoft.com/office/drawing/2014/main" id="{1DBB3FAE-D7E0-144E-A29C-E316DDEB5FEC}"/>
                </a:ext>
              </a:extLst>
            </p:cNvPr>
            <p:cNvSpPr/>
            <p:nvPr/>
          </p:nvSpPr>
          <p:spPr>
            <a:xfrm>
              <a:off x="4756150" y="1585913"/>
              <a:ext cx="577850" cy="688975"/>
            </a:xfrm>
            <a:custGeom>
              <a:avLst/>
              <a:gdLst/>
              <a:ahLst/>
              <a:cxnLst/>
              <a:rect l="l" t="t" r="r" b="b"/>
              <a:pathLst>
                <a:path w="578644" h="688181" extrusionOk="0">
                  <a:moveTo>
                    <a:pt x="207169" y="495300"/>
                  </a:moveTo>
                  <a:cubicBezTo>
                    <a:pt x="207963" y="431800"/>
                    <a:pt x="208756" y="368300"/>
                    <a:pt x="209550" y="304800"/>
                  </a:cubicBezTo>
                  <a:cubicBezTo>
                    <a:pt x="208756" y="284162"/>
                    <a:pt x="207963" y="263525"/>
                    <a:pt x="207169" y="242887"/>
                  </a:cubicBezTo>
                  <a:lnTo>
                    <a:pt x="195263" y="200025"/>
                  </a:lnTo>
                  <a:lnTo>
                    <a:pt x="183357" y="173831"/>
                  </a:lnTo>
                  <a:lnTo>
                    <a:pt x="169069" y="152400"/>
                  </a:lnTo>
                  <a:lnTo>
                    <a:pt x="133350" y="128587"/>
                  </a:lnTo>
                  <a:lnTo>
                    <a:pt x="71438" y="102393"/>
                  </a:lnTo>
                  <a:lnTo>
                    <a:pt x="40482" y="90487"/>
                  </a:lnTo>
                  <a:lnTo>
                    <a:pt x="19050" y="73818"/>
                  </a:lnTo>
                  <a:lnTo>
                    <a:pt x="4763" y="50006"/>
                  </a:lnTo>
                  <a:lnTo>
                    <a:pt x="0" y="30956"/>
                  </a:lnTo>
                  <a:lnTo>
                    <a:pt x="4763" y="16668"/>
                  </a:lnTo>
                  <a:lnTo>
                    <a:pt x="19050" y="7143"/>
                  </a:lnTo>
                  <a:lnTo>
                    <a:pt x="47625" y="0"/>
                  </a:lnTo>
                  <a:lnTo>
                    <a:pt x="161925" y="4762"/>
                  </a:lnTo>
                  <a:lnTo>
                    <a:pt x="254794" y="11906"/>
                  </a:lnTo>
                  <a:lnTo>
                    <a:pt x="314325" y="23812"/>
                  </a:lnTo>
                  <a:lnTo>
                    <a:pt x="381000" y="47625"/>
                  </a:lnTo>
                  <a:lnTo>
                    <a:pt x="461963" y="85725"/>
                  </a:lnTo>
                  <a:lnTo>
                    <a:pt x="502444" y="116681"/>
                  </a:lnTo>
                  <a:lnTo>
                    <a:pt x="545307" y="159543"/>
                  </a:lnTo>
                  <a:lnTo>
                    <a:pt x="566738" y="195262"/>
                  </a:lnTo>
                  <a:lnTo>
                    <a:pt x="578644" y="228600"/>
                  </a:lnTo>
                  <a:lnTo>
                    <a:pt x="576263" y="247650"/>
                  </a:lnTo>
                  <a:lnTo>
                    <a:pt x="557213" y="266700"/>
                  </a:lnTo>
                  <a:lnTo>
                    <a:pt x="531019" y="300037"/>
                  </a:lnTo>
                  <a:lnTo>
                    <a:pt x="507207" y="354806"/>
                  </a:lnTo>
                  <a:lnTo>
                    <a:pt x="495300" y="409575"/>
                  </a:lnTo>
                  <a:lnTo>
                    <a:pt x="500063" y="597693"/>
                  </a:lnTo>
                  <a:cubicBezTo>
                    <a:pt x="499269" y="623887"/>
                    <a:pt x="498476" y="650081"/>
                    <a:pt x="497682" y="676275"/>
                  </a:cubicBezTo>
                  <a:lnTo>
                    <a:pt x="209550" y="688181"/>
                  </a:lnTo>
                  <a:cubicBezTo>
                    <a:pt x="208756" y="623887"/>
                    <a:pt x="207963" y="559594"/>
                    <a:pt x="207169" y="495300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401;p217">
              <a:extLst>
                <a:ext uri="{FF2B5EF4-FFF2-40B4-BE49-F238E27FC236}">
                  <a16:creationId xmlns:a16="http://schemas.microsoft.com/office/drawing/2014/main" id="{C279BAF4-A95C-5248-BFBC-64FCB69474B3}"/>
                </a:ext>
              </a:extLst>
            </p:cNvPr>
            <p:cNvSpPr/>
            <p:nvPr/>
          </p:nvSpPr>
          <p:spPr>
            <a:xfrm rot="-5400000">
              <a:off x="2911475" y="4813301"/>
              <a:ext cx="2714625" cy="361950"/>
            </a:xfrm>
            <a:custGeom>
              <a:avLst/>
              <a:gdLst/>
              <a:ahLst/>
              <a:cxnLst/>
              <a:rect l="l" t="t" r="r" b="b"/>
              <a:pathLst>
                <a:path w="2714625" h="361950" extrusionOk="0">
                  <a:moveTo>
                    <a:pt x="955675" y="314325"/>
                  </a:moveTo>
                  <a:lnTo>
                    <a:pt x="609600" y="301625"/>
                  </a:lnTo>
                  <a:lnTo>
                    <a:pt x="352425" y="292100"/>
                  </a:lnTo>
                  <a:lnTo>
                    <a:pt x="250825" y="288925"/>
                  </a:lnTo>
                  <a:lnTo>
                    <a:pt x="155575" y="276225"/>
                  </a:lnTo>
                  <a:lnTo>
                    <a:pt x="95250" y="257175"/>
                  </a:lnTo>
                  <a:lnTo>
                    <a:pt x="53975" y="238125"/>
                  </a:lnTo>
                  <a:lnTo>
                    <a:pt x="22225" y="215900"/>
                  </a:lnTo>
                  <a:lnTo>
                    <a:pt x="0" y="187325"/>
                  </a:lnTo>
                  <a:lnTo>
                    <a:pt x="0" y="149225"/>
                  </a:lnTo>
                  <a:lnTo>
                    <a:pt x="19050" y="114300"/>
                  </a:lnTo>
                  <a:lnTo>
                    <a:pt x="50800" y="88900"/>
                  </a:lnTo>
                  <a:lnTo>
                    <a:pt x="111125" y="60325"/>
                  </a:lnTo>
                  <a:lnTo>
                    <a:pt x="215900" y="34925"/>
                  </a:lnTo>
                  <a:lnTo>
                    <a:pt x="349250" y="19050"/>
                  </a:lnTo>
                  <a:lnTo>
                    <a:pt x="447675" y="6350"/>
                  </a:lnTo>
                  <a:lnTo>
                    <a:pt x="508000" y="15875"/>
                  </a:lnTo>
                  <a:lnTo>
                    <a:pt x="688975" y="53975"/>
                  </a:lnTo>
                  <a:lnTo>
                    <a:pt x="923925" y="79375"/>
                  </a:lnTo>
                  <a:lnTo>
                    <a:pt x="1593850" y="101600"/>
                  </a:lnTo>
                  <a:lnTo>
                    <a:pt x="2260600" y="117475"/>
                  </a:lnTo>
                  <a:lnTo>
                    <a:pt x="2384425" y="117475"/>
                  </a:lnTo>
                  <a:lnTo>
                    <a:pt x="2451100" y="111125"/>
                  </a:lnTo>
                  <a:lnTo>
                    <a:pt x="2517775" y="85725"/>
                  </a:lnTo>
                  <a:lnTo>
                    <a:pt x="2613025" y="28575"/>
                  </a:lnTo>
                  <a:lnTo>
                    <a:pt x="2651125" y="3175"/>
                  </a:lnTo>
                  <a:lnTo>
                    <a:pt x="2676525" y="0"/>
                  </a:lnTo>
                  <a:lnTo>
                    <a:pt x="2705100" y="12700"/>
                  </a:lnTo>
                  <a:lnTo>
                    <a:pt x="2714625" y="34925"/>
                  </a:lnTo>
                  <a:lnTo>
                    <a:pt x="2692400" y="136525"/>
                  </a:lnTo>
                  <a:lnTo>
                    <a:pt x="2660650" y="219075"/>
                  </a:lnTo>
                  <a:lnTo>
                    <a:pt x="2616200" y="320675"/>
                  </a:lnTo>
                  <a:lnTo>
                    <a:pt x="2444750" y="361950"/>
                  </a:lnTo>
                  <a:lnTo>
                    <a:pt x="2016125" y="358775"/>
                  </a:lnTo>
                  <a:lnTo>
                    <a:pt x="1819275" y="342900"/>
                  </a:lnTo>
                  <a:lnTo>
                    <a:pt x="1381125" y="336550"/>
                  </a:lnTo>
                  <a:lnTo>
                    <a:pt x="1168400" y="317500"/>
                  </a:lnTo>
                  <a:lnTo>
                    <a:pt x="955675" y="3143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402;p217">
              <a:extLst>
                <a:ext uri="{FF2B5EF4-FFF2-40B4-BE49-F238E27FC236}">
                  <a16:creationId xmlns:a16="http://schemas.microsoft.com/office/drawing/2014/main" id="{63E29FE0-D378-A146-B5A2-3FBE226D247B}"/>
                </a:ext>
              </a:extLst>
            </p:cNvPr>
            <p:cNvSpPr/>
            <p:nvPr/>
          </p:nvSpPr>
          <p:spPr>
            <a:xfrm>
              <a:off x="2922588" y="2035175"/>
              <a:ext cx="4310062" cy="647700"/>
            </a:xfrm>
            <a:custGeom>
              <a:avLst/>
              <a:gdLst/>
              <a:ahLst/>
              <a:cxnLst/>
              <a:rect l="l" t="t" r="r" b="b"/>
              <a:pathLst>
                <a:path w="4309450" h="647323" extrusionOk="0">
                  <a:moveTo>
                    <a:pt x="1480242" y="434566"/>
                  </a:moveTo>
                  <a:lnTo>
                    <a:pt x="1172424" y="479833"/>
                  </a:lnTo>
                  <a:lnTo>
                    <a:pt x="946088" y="516047"/>
                  </a:lnTo>
                  <a:lnTo>
                    <a:pt x="760491" y="556788"/>
                  </a:lnTo>
                  <a:lnTo>
                    <a:pt x="520575" y="633742"/>
                  </a:lnTo>
                  <a:lnTo>
                    <a:pt x="475307" y="647323"/>
                  </a:lnTo>
                  <a:lnTo>
                    <a:pt x="430040" y="647323"/>
                  </a:lnTo>
                  <a:lnTo>
                    <a:pt x="325925" y="597529"/>
                  </a:lnTo>
                  <a:lnTo>
                    <a:pt x="190123" y="502467"/>
                  </a:lnTo>
                  <a:lnTo>
                    <a:pt x="117695" y="434566"/>
                  </a:lnTo>
                  <a:lnTo>
                    <a:pt x="54321" y="371192"/>
                  </a:lnTo>
                  <a:lnTo>
                    <a:pt x="27161" y="325925"/>
                  </a:lnTo>
                  <a:lnTo>
                    <a:pt x="13581" y="298764"/>
                  </a:lnTo>
                  <a:lnTo>
                    <a:pt x="4527" y="267077"/>
                  </a:lnTo>
                  <a:lnTo>
                    <a:pt x="0" y="230863"/>
                  </a:lnTo>
                  <a:lnTo>
                    <a:pt x="18107" y="212756"/>
                  </a:lnTo>
                  <a:lnTo>
                    <a:pt x="40741" y="212756"/>
                  </a:lnTo>
                  <a:lnTo>
                    <a:pt x="104115" y="253497"/>
                  </a:lnTo>
                  <a:lnTo>
                    <a:pt x="226337" y="312344"/>
                  </a:lnTo>
                  <a:lnTo>
                    <a:pt x="357612" y="366665"/>
                  </a:lnTo>
                  <a:lnTo>
                    <a:pt x="506994" y="384772"/>
                  </a:lnTo>
                  <a:lnTo>
                    <a:pt x="719751" y="357612"/>
                  </a:lnTo>
                  <a:lnTo>
                    <a:pt x="1290119" y="271604"/>
                  </a:lnTo>
                  <a:lnTo>
                    <a:pt x="2037030" y="185596"/>
                  </a:lnTo>
                  <a:lnTo>
                    <a:pt x="2349375" y="162962"/>
                  </a:lnTo>
                  <a:lnTo>
                    <a:pt x="2996697" y="122222"/>
                  </a:lnTo>
                  <a:lnTo>
                    <a:pt x="3426737" y="99588"/>
                  </a:lnTo>
                  <a:lnTo>
                    <a:pt x="3512745" y="90534"/>
                  </a:lnTo>
                  <a:lnTo>
                    <a:pt x="3603280" y="58847"/>
                  </a:lnTo>
                  <a:lnTo>
                    <a:pt x="3702868" y="9053"/>
                  </a:lnTo>
                  <a:lnTo>
                    <a:pt x="3720975" y="0"/>
                  </a:lnTo>
                  <a:lnTo>
                    <a:pt x="3951838" y="40740"/>
                  </a:lnTo>
                  <a:lnTo>
                    <a:pt x="4200808" y="122222"/>
                  </a:lnTo>
                  <a:lnTo>
                    <a:pt x="4273236" y="162962"/>
                  </a:lnTo>
                  <a:lnTo>
                    <a:pt x="4300396" y="194649"/>
                  </a:lnTo>
                  <a:lnTo>
                    <a:pt x="4309450" y="230863"/>
                  </a:lnTo>
                  <a:lnTo>
                    <a:pt x="4309450" y="280657"/>
                  </a:lnTo>
                  <a:lnTo>
                    <a:pt x="4291343" y="307818"/>
                  </a:lnTo>
                  <a:lnTo>
                    <a:pt x="4255129" y="334978"/>
                  </a:lnTo>
                  <a:lnTo>
                    <a:pt x="4182701" y="344031"/>
                  </a:lnTo>
                  <a:lnTo>
                    <a:pt x="4083113" y="344031"/>
                  </a:lnTo>
                  <a:lnTo>
                    <a:pt x="3825090" y="303291"/>
                  </a:lnTo>
                  <a:lnTo>
                    <a:pt x="3530852" y="289711"/>
                  </a:lnTo>
                  <a:lnTo>
                    <a:pt x="3037438" y="303291"/>
                  </a:lnTo>
                  <a:lnTo>
                    <a:pt x="2218099" y="353085"/>
                  </a:lnTo>
                  <a:lnTo>
                    <a:pt x="1711105" y="411932"/>
                  </a:lnTo>
                  <a:lnTo>
                    <a:pt x="1480242" y="43456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403;p217">
              <a:extLst>
                <a:ext uri="{FF2B5EF4-FFF2-40B4-BE49-F238E27FC236}">
                  <a16:creationId xmlns:a16="http://schemas.microsoft.com/office/drawing/2014/main" id="{1A5A3293-F1E1-7C4A-B5F2-77FDBA7A319C}"/>
                </a:ext>
              </a:extLst>
            </p:cNvPr>
            <p:cNvSpPr/>
            <p:nvPr/>
          </p:nvSpPr>
          <p:spPr>
            <a:xfrm>
              <a:off x="3965575" y="2366963"/>
              <a:ext cx="1190625" cy="920750"/>
            </a:xfrm>
            <a:custGeom>
              <a:avLst/>
              <a:gdLst/>
              <a:ahLst/>
              <a:cxnLst/>
              <a:rect l="l" t="t" r="r" b="b"/>
              <a:pathLst>
                <a:path w="1190625" h="921543" extrusionOk="0">
                  <a:moveTo>
                    <a:pt x="185738" y="704850"/>
                  </a:moveTo>
                  <a:lnTo>
                    <a:pt x="345282" y="531018"/>
                  </a:lnTo>
                  <a:lnTo>
                    <a:pt x="485775" y="359568"/>
                  </a:lnTo>
                  <a:lnTo>
                    <a:pt x="614363" y="188118"/>
                  </a:lnTo>
                  <a:lnTo>
                    <a:pt x="695325" y="47625"/>
                  </a:lnTo>
                  <a:lnTo>
                    <a:pt x="1119188" y="0"/>
                  </a:lnTo>
                  <a:lnTo>
                    <a:pt x="1140619" y="33337"/>
                  </a:lnTo>
                  <a:lnTo>
                    <a:pt x="1159669" y="40481"/>
                  </a:lnTo>
                  <a:lnTo>
                    <a:pt x="1176338" y="52387"/>
                  </a:lnTo>
                  <a:lnTo>
                    <a:pt x="1190625" y="71437"/>
                  </a:lnTo>
                  <a:lnTo>
                    <a:pt x="1190625" y="95250"/>
                  </a:lnTo>
                  <a:lnTo>
                    <a:pt x="1181100" y="114300"/>
                  </a:lnTo>
                  <a:lnTo>
                    <a:pt x="1135857" y="145256"/>
                  </a:lnTo>
                  <a:lnTo>
                    <a:pt x="985838" y="230981"/>
                  </a:lnTo>
                  <a:lnTo>
                    <a:pt x="735807" y="390525"/>
                  </a:lnTo>
                  <a:lnTo>
                    <a:pt x="633413" y="478631"/>
                  </a:lnTo>
                  <a:lnTo>
                    <a:pt x="169069" y="869156"/>
                  </a:lnTo>
                  <a:lnTo>
                    <a:pt x="119063" y="916781"/>
                  </a:lnTo>
                  <a:lnTo>
                    <a:pt x="0" y="921543"/>
                  </a:lnTo>
                  <a:lnTo>
                    <a:pt x="28575" y="873918"/>
                  </a:lnTo>
                  <a:lnTo>
                    <a:pt x="185738" y="7048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404;p217">
              <a:extLst>
                <a:ext uri="{FF2B5EF4-FFF2-40B4-BE49-F238E27FC236}">
                  <a16:creationId xmlns:a16="http://schemas.microsoft.com/office/drawing/2014/main" id="{E38CB2E5-CF1B-D149-89EE-076F98B7D48B}"/>
                </a:ext>
              </a:extLst>
            </p:cNvPr>
            <p:cNvSpPr/>
            <p:nvPr/>
          </p:nvSpPr>
          <p:spPr>
            <a:xfrm>
              <a:off x="3832225" y="2955925"/>
              <a:ext cx="2257425" cy="577850"/>
            </a:xfrm>
            <a:custGeom>
              <a:avLst/>
              <a:gdLst/>
              <a:ahLst/>
              <a:cxnLst/>
              <a:rect l="l" t="t" r="r" b="b"/>
              <a:pathLst>
                <a:path w="2257425" h="577850" extrusionOk="0">
                  <a:moveTo>
                    <a:pt x="984250" y="390525"/>
                  </a:moveTo>
                  <a:lnTo>
                    <a:pt x="666750" y="457200"/>
                  </a:lnTo>
                  <a:lnTo>
                    <a:pt x="460375" y="517525"/>
                  </a:lnTo>
                  <a:lnTo>
                    <a:pt x="415925" y="536575"/>
                  </a:lnTo>
                  <a:lnTo>
                    <a:pt x="371475" y="561975"/>
                  </a:lnTo>
                  <a:lnTo>
                    <a:pt x="352425" y="568325"/>
                  </a:lnTo>
                  <a:lnTo>
                    <a:pt x="307975" y="574675"/>
                  </a:lnTo>
                  <a:lnTo>
                    <a:pt x="247650" y="577850"/>
                  </a:lnTo>
                  <a:lnTo>
                    <a:pt x="209550" y="577850"/>
                  </a:lnTo>
                  <a:lnTo>
                    <a:pt x="177800" y="571500"/>
                  </a:lnTo>
                  <a:lnTo>
                    <a:pt x="107950" y="520700"/>
                  </a:lnTo>
                  <a:lnTo>
                    <a:pt x="47625" y="463550"/>
                  </a:lnTo>
                  <a:lnTo>
                    <a:pt x="15875" y="419100"/>
                  </a:lnTo>
                  <a:lnTo>
                    <a:pt x="0" y="381000"/>
                  </a:lnTo>
                  <a:lnTo>
                    <a:pt x="3175" y="349250"/>
                  </a:lnTo>
                  <a:lnTo>
                    <a:pt x="25400" y="311150"/>
                  </a:lnTo>
                  <a:lnTo>
                    <a:pt x="50800" y="292100"/>
                  </a:lnTo>
                  <a:lnTo>
                    <a:pt x="85725" y="285750"/>
                  </a:lnTo>
                  <a:lnTo>
                    <a:pt x="158750" y="285750"/>
                  </a:lnTo>
                  <a:lnTo>
                    <a:pt x="330200" y="285750"/>
                  </a:lnTo>
                  <a:lnTo>
                    <a:pt x="758825" y="225425"/>
                  </a:lnTo>
                  <a:lnTo>
                    <a:pt x="1276350" y="146050"/>
                  </a:lnTo>
                  <a:lnTo>
                    <a:pt x="1809750" y="63500"/>
                  </a:lnTo>
                  <a:lnTo>
                    <a:pt x="2073275" y="22225"/>
                  </a:lnTo>
                  <a:lnTo>
                    <a:pt x="2136775" y="0"/>
                  </a:lnTo>
                  <a:lnTo>
                    <a:pt x="2257425" y="127000"/>
                  </a:lnTo>
                  <a:lnTo>
                    <a:pt x="2181225" y="142875"/>
                  </a:lnTo>
                  <a:lnTo>
                    <a:pt x="1758950" y="225425"/>
                  </a:lnTo>
                  <a:lnTo>
                    <a:pt x="984250" y="3905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405;p217">
              <a:extLst>
                <a:ext uri="{FF2B5EF4-FFF2-40B4-BE49-F238E27FC236}">
                  <a16:creationId xmlns:a16="http://schemas.microsoft.com/office/drawing/2014/main" id="{B845E37A-FFFC-8E4B-B3A9-E5A8524DC280}"/>
                </a:ext>
              </a:extLst>
            </p:cNvPr>
            <p:cNvSpPr/>
            <p:nvPr/>
          </p:nvSpPr>
          <p:spPr>
            <a:xfrm>
              <a:off x="5508625" y="2587625"/>
              <a:ext cx="996950" cy="955675"/>
            </a:xfrm>
            <a:custGeom>
              <a:avLst/>
              <a:gdLst/>
              <a:ahLst/>
              <a:cxnLst/>
              <a:rect l="l" t="t" r="r" b="b"/>
              <a:pathLst>
                <a:path w="996950" h="955675" extrusionOk="0">
                  <a:moveTo>
                    <a:pt x="622300" y="641350"/>
                  </a:moveTo>
                  <a:lnTo>
                    <a:pt x="530225" y="511175"/>
                  </a:lnTo>
                  <a:lnTo>
                    <a:pt x="381000" y="358775"/>
                  </a:lnTo>
                  <a:lnTo>
                    <a:pt x="257175" y="238125"/>
                  </a:lnTo>
                  <a:lnTo>
                    <a:pt x="180975" y="171450"/>
                  </a:lnTo>
                  <a:lnTo>
                    <a:pt x="95250" y="111125"/>
                  </a:lnTo>
                  <a:lnTo>
                    <a:pt x="34925" y="69850"/>
                  </a:lnTo>
                  <a:lnTo>
                    <a:pt x="19050" y="60325"/>
                  </a:lnTo>
                  <a:lnTo>
                    <a:pt x="3175" y="44450"/>
                  </a:lnTo>
                  <a:lnTo>
                    <a:pt x="0" y="22225"/>
                  </a:lnTo>
                  <a:lnTo>
                    <a:pt x="3175" y="9525"/>
                  </a:lnTo>
                  <a:lnTo>
                    <a:pt x="19050" y="0"/>
                  </a:lnTo>
                  <a:lnTo>
                    <a:pt x="47625" y="0"/>
                  </a:lnTo>
                  <a:lnTo>
                    <a:pt x="219075" y="79375"/>
                  </a:lnTo>
                  <a:lnTo>
                    <a:pt x="495300" y="215900"/>
                  </a:lnTo>
                  <a:lnTo>
                    <a:pt x="708025" y="349250"/>
                  </a:lnTo>
                  <a:lnTo>
                    <a:pt x="863600" y="476250"/>
                  </a:lnTo>
                  <a:lnTo>
                    <a:pt x="904875" y="536575"/>
                  </a:lnTo>
                  <a:lnTo>
                    <a:pt x="977900" y="692150"/>
                  </a:lnTo>
                  <a:lnTo>
                    <a:pt x="996950" y="787400"/>
                  </a:lnTo>
                  <a:lnTo>
                    <a:pt x="987425" y="863600"/>
                  </a:lnTo>
                  <a:lnTo>
                    <a:pt x="971550" y="917575"/>
                  </a:lnTo>
                  <a:lnTo>
                    <a:pt x="949325" y="939800"/>
                  </a:lnTo>
                  <a:lnTo>
                    <a:pt x="923925" y="955675"/>
                  </a:lnTo>
                  <a:lnTo>
                    <a:pt x="885825" y="955675"/>
                  </a:lnTo>
                  <a:lnTo>
                    <a:pt x="844550" y="942975"/>
                  </a:lnTo>
                  <a:lnTo>
                    <a:pt x="812800" y="914400"/>
                  </a:lnTo>
                  <a:lnTo>
                    <a:pt x="622300" y="6413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406;p217">
              <a:extLst>
                <a:ext uri="{FF2B5EF4-FFF2-40B4-BE49-F238E27FC236}">
                  <a16:creationId xmlns:a16="http://schemas.microsoft.com/office/drawing/2014/main" id="{E94D3A31-E5EC-8947-A2D8-461044D97F8F}"/>
                </a:ext>
              </a:extLst>
            </p:cNvPr>
            <p:cNvSpPr/>
            <p:nvPr/>
          </p:nvSpPr>
          <p:spPr>
            <a:xfrm rot="-5400000">
              <a:off x="3867150" y="3994151"/>
              <a:ext cx="2846387" cy="1852612"/>
            </a:xfrm>
            <a:custGeom>
              <a:avLst/>
              <a:gdLst/>
              <a:ahLst/>
              <a:cxnLst/>
              <a:rect l="l" t="t" r="r" b="b"/>
              <a:pathLst>
                <a:path w="2845585" h="1853514" extrusionOk="0">
                  <a:moveTo>
                    <a:pt x="1037968" y="1518116"/>
                  </a:moveTo>
                  <a:lnTo>
                    <a:pt x="1299225" y="1518116"/>
                  </a:lnTo>
                  <a:lnTo>
                    <a:pt x="1521647" y="1521647"/>
                  </a:lnTo>
                  <a:lnTo>
                    <a:pt x="1952368" y="1521647"/>
                  </a:lnTo>
                  <a:lnTo>
                    <a:pt x="2160667" y="1542830"/>
                  </a:lnTo>
                  <a:lnTo>
                    <a:pt x="2527840" y="1539299"/>
                  </a:lnTo>
                  <a:lnTo>
                    <a:pt x="2580797" y="1535769"/>
                  </a:lnTo>
                  <a:lnTo>
                    <a:pt x="2609041" y="1518116"/>
                  </a:lnTo>
                  <a:lnTo>
                    <a:pt x="2626694" y="1489872"/>
                  </a:lnTo>
                  <a:lnTo>
                    <a:pt x="2630224" y="1458098"/>
                  </a:lnTo>
                  <a:lnTo>
                    <a:pt x="2591389" y="1203902"/>
                  </a:lnTo>
                  <a:lnTo>
                    <a:pt x="2524309" y="677857"/>
                  </a:lnTo>
                  <a:lnTo>
                    <a:pt x="2439577" y="49427"/>
                  </a:lnTo>
                  <a:lnTo>
                    <a:pt x="2598450" y="0"/>
                  </a:lnTo>
                  <a:lnTo>
                    <a:pt x="2609041" y="67080"/>
                  </a:lnTo>
                  <a:lnTo>
                    <a:pt x="2605511" y="151812"/>
                  </a:lnTo>
                  <a:lnTo>
                    <a:pt x="2623163" y="254197"/>
                  </a:lnTo>
                  <a:lnTo>
                    <a:pt x="2750261" y="1027376"/>
                  </a:lnTo>
                  <a:lnTo>
                    <a:pt x="2806749" y="1394549"/>
                  </a:lnTo>
                  <a:lnTo>
                    <a:pt x="2838524" y="1482811"/>
                  </a:lnTo>
                  <a:lnTo>
                    <a:pt x="2845585" y="1503994"/>
                  </a:lnTo>
                  <a:lnTo>
                    <a:pt x="2757322" y="1648745"/>
                  </a:lnTo>
                  <a:lnTo>
                    <a:pt x="2654938" y="1779373"/>
                  </a:lnTo>
                  <a:lnTo>
                    <a:pt x="2591389" y="1839392"/>
                  </a:lnTo>
                  <a:lnTo>
                    <a:pt x="2556084" y="1853514"/>
                  </a:lnTo>
                  <a:lnTo>
                    <a:pt x="2524309" y="1853514"/>
                  </a:lnTo>
                  <a:lnTo>
                    <a:pt x="2464291" y="1814678"/>
                  </a:lnTo>
                  <a:lnTo>
                    <a:pt x="2436047" y="1782904"/>
                  </a:lnTo>
                  <a:lnTo>
                    <a:pt x="2411333" y="1772312"/>
                  </a:lnTo>
                  <a:lnTo>
                    <a:pt x="2358375" y="1765251"/>
                  </a:lnTo>
                  <a:lnTo>
                    <a:pt x="646082" y="1761721"/>
                  </a:lnTo>
                  <a:lnTo>
                    <a:pt x="533106" y="1765251"/>
                  </a:lnTo>
                  <a:lnTo>
                    <a:pt x="441313" y="1751129"/>
                  </a:lnTo>
                  <a:lnTo>
                    <a:pt x="353050" y="1726416"/>
                  </a:lnTo>
                  <a:lnTo>
                    <a:pt x="254196" y="1684050"/>
                  </a:lnTo>
                  <a:lnTo>
                    <a:pt x="148281" y="1627562"/>
                  </a:lnTo>
                  <a:lnTo>
                    <a:pt x="63549" y="1567543"/>
                  </a:lnTo>
                  <a:lnTo>
                    <a:pt x="24714" y="1535769"/>
                  </a:lnTo>
                  <a:lnTo>
                    <a:pt x="0" y="1514586"/>
                  </a:lnTo>
                  <a:lnTo>
                    <a:pt x="751997" y="1518116"/>
                  </a:lnTo>
                  <a:lnTo>
                    <a:pt x="1037968" y="151811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407;p217">
              <a:extLst>
                <a:ext uri="{FF2B5EF4-FFF2-40B4-BE49-F238E27FC236}">
                  <a16:creationId xmlns:a16="http://schemas.microsoft.com/office/drawing/2014/main" id="{A5BCC55F-DC47-F040-9BE0-250CB7D5C019}"/>
                </a:ext>
              </a:extLst>
            </p:cNvPr>
            <p:cNvSpPr/>
            <p:nvPr/>
          </p:nvSpPr>
          <p:spPr>
            <a:xfrm>
              <a:off x="5145088" y="5600700"/>
              <a:ext cx="771525" cy="750888"/>
            </a:xfrm>
            <a:custGeom>
              <a:avLst/>
              <a:gdLst/>
              <a:ahLst/>
              <a:cxnLst/>
              <a:rect l="l" t="t" r="r" b="b"/>
              <a:pathLst>
                <a:path w="771525" h="750094" extrusionOk="0">
                  <a:moveTo>
                    <a:pt x="404813" y="419100"/>
                  </a:moveTo>
                  <a:lnTo>
                    <a:pt x="485775" y="507206"/>
                  </a:lnTo>
                  <a:lnTo>
                    <a:pt x="571500" y="616744"/>
                  </a:lnTo>
                  <a:lnTo>
                    <a:pt x="633413" y="704850"/>
                  </a:lnTo>
                  <a:lnTo>
                    <a:pt x="661988" y="733425"/>
                  </a:lnTo>
                  <a:lnTo>
                    <a:pt x="681038" y="745331"/>
                  </a:lnTo>
                  <a:lnTo>
                    <a:pt x="697707" y="750094"/>
                  </a:lnTo>
                  <a:lnTo>
                    <a:pt x="714375" y="750094"/>
                  </a:lnTo>
                  <a:lnTo>
                    <a:pt x="735807" y="740569"/>
                  </a:lnTo>
                  <a:lnTo>
                    <a:pt x="771525" y="673894"/>
                  </a:lnTo>
                  <a:lnTo>
                    <a:pt x="738188" y="4763"/>
                  </a:lnTo>
                  <a:lnTo>
                    <a:pt x="719138" y="92869"/>
                  </a:lnTo>
                  <a:lnTo>
                    <a:pt x="692944" y="154781"/>
                  </a:lnTo>
                  <a:lnTo>
                    <a:pt x="666750" y="176213"/>
                  </a:lnTo>
                  <a:lnTo>
                    <a:pt x="635794" y="190500"/>
                  </a:lnTo>
                  <a:lnTo>
                    <a:pt x="607219" y="192881"/>
                  </a:lnTo>
                  <a:lnTo>
                    <a:pt x="552450" y="185738"/>
                  </a:lnTo>
                  <a:lnTo>
                    <a:pt x="354807" y="128588"/>
                  </a:lnTo>
                  <a:lnTo>
                    <a:pt x="78582" y="19050"/>
                  </a:lnTo>
                  <a:lnTo>
                    <a:pt x="50007" y="4763"/>
                  </a:lnTo>
                  <a:lnTo>
                    <a:pt x="16669" y="0"/>
                  </a:lnTo>
                  <a:lnTo>
                    <a:pt x="0" y="11906"/>
                  </a:lnTo>
                  <a:lnTo>
                    <a:pt x="0" y="40481"/>
                  </a:lnTo>
                  <a:lnTo>
                    <a:pt x="30957" y="73819"/>
                  </a:lnTo>
                  <a:lnTo>
                    <a:pt x="176213" y="190500"/>
                  </a:lnTo>
                  <a:lnTo>
                    <a:pt x="404813" y="41910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408;p217">
              <a:extLst>
                <a:ext uri="{FF2B5EF4-FFF2-40B4-BE49-F238E27FC236}">
                  <a16:creationId xmlns:a16="http://schemas.microsoft.com/office/drawing/2014/main" id="{6D208964-F25D-4340-B690-422BCBB9D005}"/>
                </a:ext>
              </a:extLst>
            </p:cNvPr>
            <p:cNvSpPr/>
            <p:nvPr/>
          </p:nvSpPr>
          <p:spPr>
            <a:xfrm>
              <a:off x="4327525" y="4179888"/>
              <a:ext cx="1677988" cy="349250"/>
            </a:xfrm>
            <a:custGeom>
              <a:avLst/>
              <a:gdLst/>
              <a:ahLst/>
              <a:cxnLst/>
              <a:rect l="l" t="t" r="r" b="b"/>
              <a:pathLst>
                <a:path w="1678782" h="350044" extrusionOk="0">
                  <a:moveTo>
                    <a:pt x="497682" y="304800"/>
                  </a:moveTo>
                  <a:lnTo>
                    <a:pt x="100013" y="345281"/>
                  </a:lnTo>
                  <a:lnTo>
                    <a:pt x="45244" y="350044"/>
                  </a:lnTo>
                  <a:lnTo>
                    <a:pt x="0" y="159544"/>
                  </a:lnTo>
                  <a:lnTo>
                    <a:pt x="123825" y="157162"/>
                  </a:lnTo>
                  <a:lnTo>
                    <a:pt x="564357" y="111919"/>
                  </a:lnTo>
                  <a:lnTo>
                    <a:pt x="1245394" y="40481"/>
                  </a:lnTo>
                  <a:lnTo>
                    <a:pt x="1571625" y="4762"/>
                  </a:lnTo>
                  <a:lnTo>
                    <a:pt x="1616869" y="0"/>
                  </a:lnTo>
                  <a:lnTo>
                    <a:pt x="1678782" y="214312"/>
                  </a:lnTo>
                  <a:lnTo>
                    <a:pt x="1538288" y="214312"/>
                  </a:lnTo>
                  <a:lnTo>
                    <a:pt x="497682" y="30480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409;p217">
              <a:extLst>
                <a:ext uri="{FF2B5EF4-FFF2-40B4-BE49-F238E27FC236}">
                  <a16:creationId xmlns:a16="http://schemas.microsoft.com/office/drawing/2014/main" id="{F5AE8F52-0313-E543-A3D1-E92CA85E251F}"/>
                </a:ext>
              </a:extLst>
            </p:cNvPr>
            <p:cNvSpPr/>
            <p:nvPr/>
          </p:nvSpPr>
          <p:spPr>
            <a:xfrm>
              <a:off x="4314825" y="4827588"/>
              <a:ext cx="1681163" cy="352425"/>
            </a:xfrm>
            <a:custGeom>
              <a:avLst/>
              <a:gdLst/>
              <a:ahLst/>
              <a:cxnLst/>
              <a:rect l="l" t="t" r="r" b="b"/>
              <a:pathLst>
                <a:path w="1681163" h="352425" extrusionOk="0">
                  <a:moveTo>
                    <a:pt x="602456" y="292894"/>
                  </a:moveTo>
                  <a:lnTo>
                    <a:pt x="88106" y="345281"/>
                  </a:lnTo>
                  <a:lnTo>
                    <a:pt x="40481" y="352425"/>
                  </a:lnTo>
                  <a:lnTo>
                    <a:pt x="0" y="147637"/>
                  </a:lnTo>
                  <a:lnTo>
                    <a:pt x="126206" y="138112"/>
                  </a:lnTo>
                  <a:lnTo>
                    <a:pt x="878681" y="66675"/>
                  </a:lnTo>
                  <a:lnTo>
                    <a:pt x="1554956" y="4762"/>
                  </a:lnTo>
                  <a:lnTo>
                    <a:pt x="1607344" y="0"/>
                  </a:lnTo>
                  <a:lnTo>
                    <a:pt x="1681163" y="207169"/>
                  </a:lnTo>
                  <a:lnTo>
                    <a:pt x="1564481" y="209550"/>
                  </a:lnTo>
                  <a:lnTo>
                    <a:pt x="602456" y="29289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" name="Google Shape;2414;p218">
            <a:extLst>
              <a:ext uri="{FF2B5EF4-FFF2-40B4-BE49-F238E27FC236}">
                <a16:creationId xmlns:a16="http://schemas.microsoft.com/office/drawing/2014/main" id="{B9131301-0A99-4A42-AA61-6FAE051E728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1079" y="1429587"/>
            <a:ext cx="4311650" cy="476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4" name="Google Shape;2414;p2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7175" y="1465683"/>
            <a:ext cx="4311650" cy="476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77"/>
          <p:cNvSpPr txBox="1"/>
          <p:nvPr/>
        </p:nvSpPr>
        <p:spPr>
          <a:xfrm>
            <a:off x="4695825" y="6557962"/>
            <a:ext cx="3257572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守</a:t>
            </a:r>
            <a:endParaRPr dirty="0"/>
          </a:p>
        </p:txBody>
      </p:sp>
      <p:sp>
        <p:nvSpPr>
          <p:cNvPr id="922" name="Google Shape;922;p77"/>
          <p:cNvSpPr/>
          <p:nvPr/>
        </p:nvSpPr>
        <p:spPr>
          <a:xfrm>
            <a:off x="4503738" y="1341438"/>
            <a:ext cx="561975" cy="819150"/>
          </a:xfrm>
          <a:custGeom>
            <a:avLst/>
            <a:gdLst/>
            <a:ahLst/>
            <a:cxnLst/>
            <a:rect l="l" t="t" r="r" b="b"/>
            <a:pathLst>
              <a:path w="561975" h="819150" extrusionOk="0">
                <a:moveTo>
                  <a:pt x="197644" y="540544"/>
                </a:moveTo>
                <a:lnTo>
                  <a:pt x="197644" y="383381"/>
                </a:lnTo>
                <a:lnTo>
                  <a:pt x="195262" y="338137"/>
                </a:lnTo>
                <a:lnTo>
                  <a:pt x="188119" y="300037"/>
                </a:lnTo>
                <a:lnTo>
                  <a:pt x="166687" y="250031"/>
                </a:lnTo>
                <a:lnTo>
                  <a:pt x="133350" y="192881"/>
                </a:lnTo>
                <a:lnTo>
                  <a:pt x="92869" y="138112"/>
                </a:lnTo>
                <a:lnTo>
                  <a:pt x="40481" y="83344"/>
                </a:lnTo>
                <a:lnTo>
                  <a:pt x="14287" y="59531"/>
                </a:lnTo>
                <a:lnTo>
                  <a:pt x="2381" y="42862"/>
                </a:lnTo>
                <a:lnTo>
                  <a:pt x="0" y="21431"/>
                </a:lnTo>
                <a:lnTo>
                  <a:pt x="4762" y="9525"/>
                </a:lnTo>
                <a:lnTo>
                  <a:pt x="23812" y="0"/>
                </a:lnTo>
                <a:lnTo>
                  <a:pt x="59531" y="9525"/>
                </a:lnTo>
                <a:lnTo>
                  <a:pt x="140494" y="14287"/>
                </a:lnTo>
                <a:lnTo>
                  <a:pt x="202406" y="21431"/>
                </a:lnTo>
                <a:lnTo>
                  <a:pt x="266700" y="33337"/>
                </a:lnTo>
                <a:lnTo>
                  <a:pt x="335756" y="52387"/>
                </a:lnTo>
                <a:lnTo>
                  <a:pt x="378619" y="66675"/>
                </a:lnTo>
                <a:lnTo>
                  <a:pt x="438150" y="97631"/>
                </a:lnTo>
                <a:lnTo>
                  <a:pt x="490537" y="128587"/>
                </a:lnTo>
                <a:lnTo>
                  <a:pt x="535781" y="164306"/>
                </a:lnTo>
                <a:lnTo>
                  <a:pt x="552450" y="183356"/>
                </a:lnTo>
                <a:lnTo>
                  <a:pt x="559594" y="200025"/>
                </a:lnTo>
                <a:lnTo>
                  <a:pt x="561975" y="211931"/>
                </a:lnTo>
                <a:lnTo>
                  <a:pt x="559594" y="230981"/>
                </a:lnTo>
                <a:lnTo>
                  <a:pt x="550069" y="257175"/>
                </a:lnTo>
                <a:lnTo>
                  <a:pt x="531019" y="280987"/>
                </a:lnTo>
                <a:lnTo>
                  <a:pt x="509587" y="311944"/>
                </a:lnTo>
                <a:lnTo>
                  <a:pt x="492919" y="345281"/>
                </a:lnTo>
                <a:lnTo>
                  <a:pt x="478631" y="397669"/>
                </a:lnTo>
                <a:lnTo>
                  <a:pt x="469106" y="471487"/>
                </a:lnTo>
                <a:lnTo>
                  <a:pt x="464344" y="554831"/>
                </a:lnTo>
                <a:cubicBezTo>
                  <a:pt x="465931" y="631825"/>
                  <a:pt x="467519" y="708818"/>
                  <a:pt x="469106" y="785812"/>
                </a:cubicBezTo>
                <a:lnTo>
                  <a:pt x="197644" y="819150"/>
                </a:lnTo>
                <a:lnTo>
                  <a:pt x="197644" y="5405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77"/>
          <p:cNvSpPr/>
          <p:nvPr/>
        </p:nvSpPr>
        <p:spPr>
          <a:xfrm>
            <a:off x="2827338" y="2027238"/>
            <a:ext cx="420687" cy="1146175"/>
          </a:xfrm>
          <a:custGeom>
            <a:avLst/>
            <a:gdLst/>
            <a:ahLst/>
            <a:cxnLst/>
            <a:rect l="l" t="t" r="r" b="b"/>
            <a:pathLst>
              <a:path w="421481" h="1147762" extrusionOk="0">
                <a:moveTo>
                  <a:pt x="40481" y="785812"/>
                </a:moveTo>
                <a:lnTo>
                  <a:pt x="90487" y="688181"/>
                </a:lnTo>
                <a:lnTo>
                  <a:pt x="152400" y="583406"/>
                </a:lnTo>
                <a:lnTo>
                  <a:pt x="197644" y="509587"/>
                </a:lnTo>
                <a:lnTo>
                  <a:pt x="221456" y="464344"/>
                </a:lnTo>
                <a:lnTo>
                  <a:pt x="247650" y="402431"/>
                </a:lnTo>
                <a:lnTo>
                  <a:pt x="261937" y="333375"/>
                </a:lnTo>
                <a:lnTo>
                  <a:pt x="264319" y="266700"/>
                </a:lnTo>
                <a:lnTo>
                  <a:pt x="257175" y="216694"/>
                </a:lnTo>
                <a:lnTo>
                  <a:pt x="233362" y="114300"/>
                </a:lnTo>
                <a:lnTo>
                  <a:pt x="211931" y="42862"/>
                </a:lnTo>
                <a:lnTo>
                  <a:pt x="209550" y="30956"/>
                </a:lnTo>
                <a:lnTo>
                  <a:pt x="209550" y="14287"/>
                </a:lnTo>
                <a:lnTo>
                  <a:pt x="216694" y="2381"/>
                </a:lnTo>
                <a:lnTo>
                  <a:pt x="240506" y="0"/>
                </a:lnTo>
                <a:lnTo>
                  <a:pt x="266700" y="14287"/>
                </a:lnTo>
                <a:lnTo>
                  <a:pt x="285750" y="30956"/>
                </a:lnTo>
                <a:lnTo>
                  <a:pt x="330994" y="100012"/>
                </a:lnTo>
                <a:lnTo>
                  <a:pt x="404812" y="242887"/>
                </a:lnTo>
                <a:lnTo>
                  <a:pt x="421481" y="411956"/>
                </a:lnTo>
                <a:lnTo>
                  <a:pt x="400050" y="561975"/>
                </a:lnTo>
                <a:lnTo>
                  <a:pt x="352425" y="776287"/>
                </a:lnTo>
                <a:lnTo>
                  <a:pt x="309562" y="919162"/>
                </a:lnTo>
                <a:lnTo>
                  <a:pt x="276225" y="1012031"/>
                </a:lnTo>
                <a:lnTo>
                  <a:pt x="242887" y="1069181"/>
                </a:lnTo>
                <a:lnTo>
                  <a:pt x="209550" y="1109662"/>
                </a:lnTo>
                <a:lnTo>
                  <a:pt x="176212" y="1133475"/>
                </a:lnTo>
                <a:lnTo>
                  <a:pt x="145256" y="1145381"/>
                </a:lnTo>
                <a:lnTo>
                  <a:pt x="114300" y="1147762"/>
                </a:lnTo>
                <a:lnTo>
                  <a:pt x="76200" y="1138237"/>
                </a:lnTo>
                <a:lnTo>
                  <a:pt x="52387" y="1116806"/>
                </a:lnTo>
                <a:lnTo>
                  <a:pt x="28575" y="1085850"/>
                </a:lnTo>
                <a:lnTo>
                  <a:pt x="14287" y="1042987"/>
                </a:lnTo>
                <a:lnTo>
                  <a:pt x="4762" y="981075"/>
                </a:lnTo>
                <a:lnTo>
                  <a:pt x="0" y="921544"/>
                </a:lnTo>
                <a:lnTo>
                  <a:pt x="4762" y="869156"/>
                </a:lnTo>
                <a:lnTo>
                  <a:pt x="40481" y="78581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77"/>
          <p:cNvSpPr/>
          <p:nvPr/>
        </p:nvSpPr>
        <p:spPr>
          <a:xfrm>
            <a:off x="2940050" y="3249613"/>
            <a:ext cx="3973513" cy="741362"/>
          </a:xfrm>
          <a:custGeom>
            <a:avLst/>
            <a:gdLst/>
            <a:ahLst/>
            <a:cxnLst/>
            <a:rect l="l" t="t" r="r" b="b"/>
            <a:pathLst>
              <a:path w="3973731" h="741038" extrusionOk="0">
                <a:moveTo>
                  <a:pt x="2127934" y="387515"/>
                </a:moveTo>
                <a:lnTo>
                  <a:pt x="1788009" y="435105"/>
                </a:lnTo>
                <a:lnTo>
                  <a:pt x="1414091" y="499691"/>
                </a:lnTo>
                <a:lnTo>
                  <a:pt x="1101359" y="567676"/>
                </a:lnTo>
                <a:lnTo>
                  <a:pt x="927997" y="611866"/>
                </a:lnTo>
                <a:lnTo>
                  <a:pt x="690049" y="683251"/>
                </a:lnTo>
                <a:lnTo>
                  <a:pt x="499691" y="734240"/>
                </a:lnTo>
                <a:lnTo>
                  <a:pt x="452101" y="741038"/>
                </a:lnTo>
                <a:lnTo>
                  <a:pt x="401112" y="734240"/>
                </a:lnTo>
                <a:lnTo>
                  <a:pt x="336526" y="710445"/>
                </a:lnTo>
                <a:lnTo>
                  <a:pt x="237948" y="652657"/>
                </a:lnTo>
                <a:lnTo>
                  <a:pt x="169963" y="594870"/>
                </a:lnTo>
                <a:lnTo>
                  <a:pt x="74784" y="503090"/>
                </a:lnTo>
                <a:lnTo>
                  <a:pt x="27194" y="445303"/>
                </a:lnTo>
                <a:lnTo>
                  <a:pt x="10198" y="421508"/>
                </a:lnTo>
                <a:lnTo>
                  <a:pt x="0" y="401112"/>
                </a:lnTo>
                <a:lnTo>
                  <a:pt x="0" y="384116"/>
                </a:lnTo>
                <a:lnTo>
                  <a:pt x="6798" y="370519"/>
                </a:lnTo>
                <a:lnTo>
                  <a:pt x="27194" y="367120"/>
                </a:lnTo>
                <a:lnTo>
                  <a:pt x="54388" y="373918"/>
                </a:lnTo>
                <a:lnTo>
                  <a:pt x="112175" y="411310"/>
                </a:lnTo>
                <a:lnTo>
                  <a:pt x="173362" y="438504"/>
                </a:lnTo>
                <a:lnTo>
                  <a:pt x="231149" y="455501"/>
                </a:lnTo>
                <a:lnTo>
                  <a:pt x="275340" y="462299"/>
                </a:lnTo>
                <a:lnTo>
                  <a:pt x="356922" y="472497"/>
                </a:lnTo>
                <a:lnTo>
                  <a:pt x="428306" y="472497"/>
                </a:lnTo>
                <a:lnTo>
                  <a:pt x="537082" y="469098"/>
                </a:lnTo>
                <a:lnTo>
                  <a:pt x="642459" y="458900"/>
                </a:lnTo>
                <a:lnTo>
                  <a:pt x="822620" y="428307"/>
                </a:lnTo>
                <a:lnTo>
                  <a:pt x="1026575" y="387515"/>
                </a:lnTo>
                <a:lnTo>
                  <a:pt x="1332508" y="326329"/>
                </a:lnTo>
                <a:lnTo>
                  <a:pt x="1720024" y="254944"/>
                </a:lnTo>
                <a:lnTo>
                  <a:pt x="2059949" y="200556"/>
                </a:lnTo>
                <a:lnTo>
                  <a:pt x="2348886" y="163165"/>
                </a:lnTo>
                <a:lnTo>
                  <a:pt x="2559640" y="135970"/>
                </a:lnTo>
                <a:lnTo>
                  <a:pt x="2817984" y="112176"/>
                </a:lnTo>
                <a:lnTo>
                  <a:pt x="3140913" y="84982"/>
                </a:lnTo>
                <a:lnTo>
                  <a:pt x="3341469" y="67985"/>
                </a:lnTo>
                <a:lnTo>
                  <a:pt x="3419652" y="37392"/>
                </a:lnTo>
                <a:lnTo>
                  <a:pt x="3521630" y="0"/>
                </a:lnTo>
                <a:lnTo>
                  <a:pt x="3565820" y="3399"/>
                </a:lnTo>
                <a:lnTo>
                  <a:pt x="3654201" y="20396"/>
                </a:lnTo>
                <a:lnTo>
                  <a:pt x="3779973" y="57788"/>
                </a:lnTo>
                <a:lnTo>
                  <a:pt x="3878552" y="95179"/>
                </a:lnTo>
                <a:lnTo>
                  <a:pt x="3915943" y="118974"/>
                </a:lnTo>
                <a:lnTo>
                  <a:pt x="3949936" y="149568"/>
                </a:lnTo>
                <a:lnTo>
                  <a:pt x="3966932" y="173362"/>
                </a:lnTo>
                <a:lnTo>
                  <a:pt x="3973731" y="207355"/>
                </a:lnTo>
                <a:lnTo>
                  <a:pt x="3960134" y="241347"/>
                </a:lnTo>
                <a:lnTo>
                  <a:pt x="3919343" y="268541"/>
                </a:lnTo>
                <a:lnTo>
                  <a:pt x="3854757" y="292336"/>
                </a:lnTo>
                <a:lnTo>
                  <a:pt x="3681395" y="285538"/>
                </a:lnTo>
                <a:lnTo>
                  <a:pt x="3423051" y="282139"/>
                </a:lnTo>
                <a:lnTo>
                  <a:pt x="3157909" y="292336"/>
                </a:lnTo>
                <a:lnTo>
                  <a:pt x="2821383" y="312732"/>
                </a:lnTo>
                <a:lnTo>
                  <a:pt x="2549442" y="339926"/>
                </a:lnTo>
                <a:lnTo>
                  <a:pt x="2127934" y="38751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77"/>
          <p:cNvSpPr/>
          <p:nvPr/>
        </p:nvSpPr>
        <p:spPr>
          <a:xfrm>
            <a:off x="3876675" y="4152900"/>
            <a:ext cx="819150" cy="922338"/>
          </a:xfrm>
          <a:custGeom>
            <a:avLst/>
            <a:gdLst/>
            <a:ahLst/>
            <a:cxnLst/>
            <a:rect l="l" t="t" r="r" b="b"/>
            <a:pathLst>
              <a:path w="819150" h="921544" extrusionOk="0">
                <a:moveTo>
                  <a:pt x="395288" y="438150"/>
                </a:moveTo>
                <a:lnTo>
                  <a:pt x="302419" y="311944"/>
                </a:lnTo>
                <a:lnTo>
                  <a:pt x="247650" y="247650"/>
                </a:lnTo>
                <a:lnTo>
                  <a:pt x="164306" y="171450"/>
                </a:lnTo>
                <a:lnTo>
                  <a:pt x="111919" y="126206"/>
                </a:lnTo>
                <a:lnTo>
                  <a:pt x="30956" y="69056"/>
                </a:lnTo>
                <a:lnTo>
                  <a:pt x="14288" y="54769"/>
                </a:lnTo>
                <a:lnTo>
                  <a:pt x="2381" y="35719"/>
                </a:lnTo>
                <a:lnTo>
                  <a:pt x="0" y="11906"/>
                </a:lnTo>
                <a:lnTo>
                  <a:pt x="14288" y="0"/>
                </a:lnTo>
                <a:lnTo>
                  <a:pt x="38100" y="0"/>
                </a:lnTo>
                <a:lnTo>
                  <a:pt x="154781" y="50006"/>
                </a:lnTo>
                <a:lnTo>
                  <a:pt x="304800" y="123825"/>
                </a:lnTo>
                <a:lnTo>
                  <a:pt x="471488" y="223838"/>
                </a:lnTo>
                <a:lnTo>
                  <a:pt x="573881" y="292894"/>
                </a:lnTo>
                <a:lnTo>
                  <a:pt x="681038" y="381000"/>
                </a:lnTo>
                <a:lnTo>
                  <a:pt x="707231" y="407194"/>
                </a:lnTo>
                <a:lnTo>
                  <a:pt x="742950" y="464344"/>
                </a:lnTo>
                <a:lnTo>
                  <a:pt x="766763" y="521494"/>
                </a:lnTo>
                <a:lnTo>
                  <a:pt x="783431" y="566738"/>
                </a:lnTo>
                <a:lnTo>
                  <a:pt x="800100" y="623888"/>
                </a:lnTo>
                <a:lnTo>
                  <a:pt x="812006" y="681038"/>
                </a:lnTo>
                <a:lnTo>
                  <a:pt x="819150" y="735806"/>
                </a:lnTo>
                <a:lnTo>
                  <a:pt x="819150" y="769144"/>
                </a:lnTo>
                <a:lnTo>
                  <a:pt x="814388" y="812006"/>
                </a:lnTo>
                <a:lnTo>
                  <a:pt x="804863" y="842963"/>
                </a:lnTo>
                <a:lnTo>
                  <a:pt x="783431" y="881063"/>
                </a:lnTo>
                <a:lnTo>
                  <a:pt x="757238" y="907256"/>
                </a:lnTo>
                <a:lnTo>
                  <a:pt x="726281" y="921544"/>
                </a:lnTo>
                <a:lnTo>
                  <a:pt x="690563" y="916781"/>
                </a:lnTo>
                <a:lnTo>
                  <a:pt x="647700" y="895350"/>
                </a:lnTo>
                <a:lnTo>
                  <a:pt x="592931" y="854869"/>
                </a:lnTo>
                <a:lnTo>
                  <a:pt x="557213" y="826294"/>
                </a:lnTo>
                <a:lnTo>
                  <a:pt x="521494" y="695325"/>
                </a:lnTo>
                <a:lnTo>
                  <a:pt x="490538" y="611981"/>
                </a:lnTo>
                <a:lnTo>
                  <a:pt x="457200" y="545306"/>
                </a:lnTo>
                <a:lnTo>
                  <a:pt x="395288" y="4381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77"/>
          <p:cNvSpPr/>
          <p:nvPr/>
        </p:nvSpPr>
        <p:spPr>
          <a:xfrm>
            <a:off x="3154363" y="1911350"/>
            <a:ext cx="3917950" cy="561975"/>
          </a:xfrm>
          <a:custGeom>
            <a:avLst/>
            <a:gdLst/>
            <a:ahLst/>
            <a:cxnLst/>
            <a:rect l="l" t="t" r="r" b="b"/>
            <a:pathLst>
              <a:path w="3917448" h="562455" extrusionOk="0">
                <a:moveTo>
                  <a:pt x="391416" y="486803"/>
                </a:moveTo>
                <a:lnTo>
                  <a:pt x="19735" y="549298"/>
                </a:lnTo>
                <a:lnTo>
                  <a:pt x="0" y="361813"/>
                </a:lnTo>
                <a:lnTo>
                  <a:pt x="319053" y="325632"/>
                </a:lnTo>
                <a:lnTo>
                  <a:pt x="680866" y="276294"/>
                </a:lnTo>
                <a:lnTo>
                  <a:pt x="1088728" y="220377"/>
                </a:lnTo>
                <a:lnTo>
                  <a:pt x="1552507" y="154593"/>
                </a:lnTo>
                <a:lnTo>
                  <a:pt x="1805776" y="138147"/>
                </a:lnTo>
                <a:lnTo>
                  <a:pt x="2078780" y="105255"/>
                </a:lnTo>
                <a:lnTo>
                  <a:pt x="2470196" y="69074"/>
                </a:lnTo>
                <a:lnTo>
                  <a:pt x="2772803" y="42760"/>
                </a:lnTo>
                <a:lnTo>
                  <a:pt x="3035940" y="26314"/>
                </a:lnTo>
                <a:lnTo>
                  <a:pt x="3325390" y="23025"/>
                </a:lnTo>
                <a:lnTo>
                  <a:pt x="3374728" y="6579"/>
                </a:lnTo>
                <a:lnTo>
                  <a:pt x="3417488" y="0"/>
                </a:lnTo>
                <a:lnTo>
                  <a:pt x="3456958" y="3289"/>
                </a:lnTo>
                <a:lnTo>
                  <a:pt x="3506296" y="23025"/>
                </a:lnTo>
                <a:lnTo>
                  <a:pt x="3604973" y="88809"/>
                </a:lnTo>
                <a:lnTo>
                  <a:pt x="3782590" y="246691"/>
                </a:lnTo>
                <a:lnTo>
                  <a:pt x="3858242" y="325632"/>
                </a:lnTo>
                <a:lnTo>
                  <a:pt x="3904291" y="394705"/>
                </a:lnTo>
                <a:lnTo>
                  <a:pt x="3917448" y="440754"/>
                </a:lnTo>
                <a:lnTo>
                  <a:pt x="3917448" y="463779"/>
                </a:lnTo>
                <a:lnTo>
                  <a:pt x="3910869" y="486803"/>
                </a:lnTo>
                <a:lnTo>
                  <a:pt x="3891134" y="513117"/>
                </a:lnTo>
                <a:lnTo>
                  <a:pt x="3877977" y="529563"/>
                </a:lnTo>
                <a:lnTo>
                  <a:pt x="3851663" y="539430"/>
                </a:lnTo>
                <a:lnTo>
                  <a:pt x="3789168" y="552587"/>
                </a:lnTo>
                <a:lnTo>
                  <a:pt x="3690492" y="559166"/>
                </a:lnTo>
                <a:lnTo>
                  <a:pt x="3598394" y="562455"/>
                </a:lnTo>
                <a:lnTo>
                  <a:pt x="3407620" y="302607"/>
                </a:lnTo>
                <a:lnTo>
                  <a:pt x="3407620" y="282872"/>
                </a:lnTo>
                <a:lnTo>
                  <a:pt x="3397753" y="263137"/>
                </a:lnTo>
                <a:lnTo>
                  <a:pt x="3381307" y="249980"/>
                </a:lnTo>
                <a:lnTo>
                  <a:pt x="3354993" y="233534"/>
                </a:lnTo>
                <a:lnTo>
                  <a:pt x="3315522" y="223666"/>
                </a:lnTo>
                <a:lnTo>
                  <a:pt x="3272763" y="220377"/>
                </a:lnTo>
                <a:lnTo>
                  <a:pt x="3068832" y="220377"/>
                </a:lnTo>
                <a:lnTo>
                  <a:pt x="2697151" y="230245"/>
                </a:lnTo>
                <a:lnTo>
                  <a:pt x="2309025" y="253269"/>
                </a:lnTo>
                <a:lnTo>
                  <a:pt x="1966947" y="282872"/>
                </a:lnTo>
                <a:lnTo>
                  <a:pt x="1529482" y="328921"/>
                </a:lnTo>
                <a:lnTo>
                  <a:pt x="957160" y="397994"/>
                </a:lnTo>
                <a:lnTo>
                  <a:pt x="391416" y="48680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77"/>
          <p:cNvSpPr/>
          <p:nvPr/>
        </p:nvSpPr>
        <p:spPr>
          <a:xfrm>
            <a:off x="6091238" y="2138363"/>
            <a:ext cx="709612" cy="622300"/>
          </a:xfrm>
          <a:custGeom>
            <a:avLst/>
            <a:gdLst/>
            <a:ahLst/>
            <a:cxnLst/>
            <a:rect l="l" t="t" r="r" b="b"/>
            <a:pathLst>
              <a:path w="709612" h="621506" extrusionOk="0">
                <a:moveTo>
                  <a:pt x="197643" y="419100"/>
                </a:moveTo>
                <a:lnTo>
                  <a:pt x="292893" y="323850"/>
                </a:lnTo>
                <a:lnTo>
                  <a:pt x="350043" y="266700"/>
                </a:lnTo>
                <a:lnTo>
                  <a:pt x="390525" y="216693"/>
                </a:lnTo>
                <a:lnTo>
                  <a:pt x="440531" y="147637"/>
                </a:lnTo>
                <a:lnTo>
                  <a:pt x="507206" y="0"/>
                </a:lnTo>
                <a:lnTo>
                  <a:pt x="709612" y="328612"/>
                </a:lnTo>
                <a:lnTo>
                  <a:pt x="623887" y="342900"/>
                </a:lnTo>
                <a:lnTo>
                  <a:pt x="554831" y="361950"/>
                </a:lnTo>
                <a:lnTo>
                  <a:pt x="502443" y="385762"/>
                </a:lnTo>
                <a:lnTo>
                  <a:pt x="423862" y="428625"/>
                </a:lnTo>
                <a:lnTo>
                  <a:pt x="223837" y="528637"/>
                </a:lnTo>
                <a:lnTo>
                  <a:pt x="54768" y="616743"/>
                </a:lnTo>
                <a:lnTo>
                  <a:pt x="33337" y="621506"/>
                </a:lnTo>
                <a:lnTo>
                  <a:pt x="19050" y="621506"/>
                </a:lnTo>
                <a:lnTo>
                  <a:pt x="2381" y="614362"/>
                </a:lnTo>
                <a:lnTo>
                  <a:pt x="0" y="602456"/>
                </a:lnTo>
                <a:lnTo>
                  <a:pt x="4762" y="588168"/>
                </a:lnTo>
                <a:lnTo>
                  <a:pt x="73818" y="526256"/>
                </a:lnTo>
                <a:lnTo>
                  <a:pt x="197643" y="4191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77"/>
          <p:cNvSpPr/>
          <p:nvPr/>
        </p:nvSpPr>
        <p:spPr>
          <a:xfrm rot="-5400000">
            <a:off x="3812381" y="4042569"/>
            <a:ext cx="3516313" cy="536575"/>
          </a:xfrm>
          <a:custGeom>
            <a:avLst/>
            <a:gdLst/>
            <a:ahLst/>
            <a:cxnLst/>
            <a:rect l="l" t="t" r="r" b="b"/>
            <a:pathLst>
              <a:path w="3516258" h="536525" extrusionOk="0">
                <a:moveTo>
                  <a:pt x="2143216" y="199033"/>
                </a:moveTo>
                <a:lnTo>
                  <a:pt x="3057616" y="204802"/>
                </a:lnTo>
                <a:lnTo>
                  <a:pt x="3161459" y="199033"/>
                </a:lnTo>
                <a:lnTo>
                  <a:pt x="3230688" y="187495"/>
                </a:lnTo>
                <a:lnTo>
                  <a:pt x="3288379" y="164419"/>
                </a:lnTo>
                <a:lnTo>
                  <a:pt x="3325878" y="147111"/>
                </a:lnTo>
                <a:lnTo>
                  <a:pt x="3351839" y="129804"/>
                </a:lnTo>
                <a:lnTo>
                  <a:pt x="3383569" y="98074"/>
                </a:lnTo>
                <a:lnTo>
                  <a:pt x="3418183" y="46152"/>
                </a:lnTo>
                <a:lnTo>
                  <a:pt x="3447029" y="20191"/>
                </a:lnTo>
                <a:lnTo>
                  <a:pt x="3467221" y="5769"/>
                </a:lnTo>
                <a:lnTo>
                  <a:pt x="3478759" y="0"/>
                </a:lnTo>
                <a:lnTo>
                  <a:pt x="3493181" y="0"/>
                </a:lnTo>
                <a:lnTo>
                  <a:pt x="3507604" y="5769"/>
                </a:lnTo>
                <a:lnTo>
                  <a:pt x="3516258" y="20191"/>
                </a:lnTo>
                <a:lnTo>
                  <a:pt x="3513373" y="51921"/>
                </a:lnTo>
                <a:lnTo>
                  <a:pt x="3507604" y="106728"/>
                </a:lnTo>
                <a:lnTo>
                  <a:pt x="3484528" y="199033"/>
                </a:lnTo>
                <a:lnTo>
                  <a:pt x="3461451" y="259609"/>
                </a:lnTo>
                <a:lnTo>
                  <a:pt x="3412414" y="343260"/>
                </a:lnTo>
                <a:lnTo>
                  <a:pt x="3366262" y="409605"/>
                </a:lnTo>
                <a:lnTo>
                  <a:pt x="3331647" y="441335"/>
                </a:lnTo>
                <a:lnTo>
                  <a:pt x="3288379" y="464411"/>
                </a:lnTo>
                <a:lnTo>
                  <a:pt x="3262418" y="470180"/>
                </a:lnTo>
                <a:lnTo>
                  <a:pt x="3216265" y="473065"/>
                </a:lnTo>
                <a:lnTo>
                  <a:pt x="3181651" y="470180"/>
                </a:lnTo>
                <a:lnTo>
                  <a:pt x="3109537" y="461526"/>
                </a:lnTo>
                <a:lnTo>
                  <a:pt x="2976848" y="449988"/>
                </a:lnTo>
                <a:lnTo>
                  <a:pt x="2697048" y="447104"/>
                </a:lnTo>
                <a:lnTo>
                  <a:pt x="2506668" y="444219"/>
                </a:lnTo>
                <a:lnTo>
                  <a:pt x="2071102" y="447104"/>
                </a:lnTo>
                <a:lnTo>
                  <a:pt x="1583614" y="447104"/>
                </a:lnTo>
                <a:lnTo>
                  <a:pt x="1312467" y="452873"/>
                </a:lnTo>
                <a:lnTo>
                  <a:pt x="1136510" y="461526"/>
                </a:lnTo>
                <a:lnTo>
                  <a:pt x="951899" y="475949"/>
                </a:lnTo>
                <a:lnTo>
                  <a:pt x="813441" y="490372"/>
                </a:lnTo>
                <a:lnTo>
                  <a:pt x="689406" y="510564"/>
                </a:lnTo>
                <a:lnTo>
                  <a:pt x="602870" y="536525"/>
                </a:lnTo>
                <a:lnTo>
                  <a:pt x="562486" y="536525"/>
                </a:lnTo>
                <a:lnTo>
                  <a:pt x="473065" y="524986"/>
                </a:lnTo>
                <a:lnTo>
                  <a:pt x="354799" y="490372"/>
                </a:lnTo>
                <a:lnTo>
                  <a:pt x="253840" y="449988"/>
                </a:lnTo>
                <a:lnTo>
                  <a:pt x="158650" y="392297"/>
                </a:lnTo>
                <a:lnTo>
                  <a:pt x="69229" y="317299"/>
                </a:lnTo>
                <a:lnTo>
                  <a:pt x="14423" y="265378"/>
                </a:lnTo>
                <a:lnTo>
                  <a:pt x="0" y="233648"/>
                </a:lnTo>
                <a:lnTo>
                  <a:pt x="8654" y="201918"/>
                </a:lnTo>
                <a:lnTo>
                  <a:pt x="37499" y="175957"/>
                </a:lnTo>
                <a:lnTo>
                  <a:pt x="74998" y="152880"/>
                </a:lnTo>
                <a:lnTo>
                  <a:pt x="219226" y="80767"/>
                </a:lnTo>
                <a:lnTo>
                  <a:pt x="637484" y="213456"/>
                </a:lnTo>
                <a:lnTo>
                  <a:pt x="700944" y="227879"/>
                </a:lnTo>
                <a:lnTo>
                  <a:pt x="764404" y="224994"/>
                </a:lnTo>
                <a:lnTo>
                  <a:pt x="1101896" y="216340"/>
                </a:lnTo>
                <a:lnTo>
                  <a:pt x="1546115" y="204802"/>
                </a:lnTo>
                <a:lnTo>
                  <a:pt x="2143216" y="19903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77"/>
          <p:cNvSpPr/>
          <p:nvPr/>
        </p:nvSpPr>
        <p:spPr>
          <a:xfrm>
            <a:off x="4838700" y="5313363"/>
            <a:ext cx="719138" cy="603250"/>
          </a:xfrm>
          <a:custGeom>
            <a:avLst/>
            <a:gdLst/>
            <a:ahLst/>
            <a:cxnLst/>
            <a:rect l="l" t="t" r="r" b="b"/>
            <a:pathLst>
              <a:path w="719138" h="604837" extrusionOk="0">
                <a:moveTo>
                  <a:pt x="295275" y="119062"/>
                </a:moveTo>
                <a:lnTo>
                  <a:pt x="471488" y="178594"/>
                </a:lnTo>
                <a:lnTo>
                  <a:pt x="533400" y="190500"/>
                </a:lnTo>
                <a:lnTo>
                  <a:pt x="561975" y="192881"/>
                </a:lnTo>
                <a:lnTo>
                  <a:pt x="588169" y="188119"/>
                </a:lnTo>
                <a:lnTo>
                  <a:pt x="609600" y="183356"/>
                </a:lnTo>
                <a:lnTo>
                  <a:pt x="633413" y="171450"/>
                </a:lnTo>
                <a:lnTo>
                  <a:pt x="719138" y="71437"/>
                </a:lnTo>
                <a:lnTo>
                  <a:pt x="604838" y="604837"/>
                </a:lnTo>
                <a:lnTo>
                  <a:pt x="545306" y="538162"/>
                </a:lnTo>
                <a:lnTo>
                  <a:pt x="490538" y="459581"/>
                </a:lnTo>
                <a:lnTo>
                  <a:pt x="440531" y="395287"/>
                </a:lnTo>
                <a:lnTo>
                  <a:pt x="381000" y="328612"/>
                </a:lnTo>
                <a:lnTo>
                  <a:pt x="290513" y="252412"/>
                </a:lnTo>
                <a:lnTo>
                  <a:pt x="211931" y="195262"/>
                </a:lnTo>
                <a:lnTo>
                  <a:pt x="102394" y="116681"/>
                </a:lnTo>
                <a:lnTo>
                  <a:pt x="30956" y="76200"/>
                </a:lnTo>
                <a:lnTo>
                  <a:pt x="19050" y="66675"/>
                </a:lnTo>
                <a:lnTo>
                  <a:pt x="7144" y="52387"/>
                </a:lnTo>
                <a:lnTo>
                  <a:pt x="0" y="30956"/>
                </a:lnTo>
                <a:lnTo>
                  <a:pt x="2381" y="11906"/>
                </a:lnTo>
                <a:lnTo>
                  <a:pt x="11906" y="2381"/>
                </a:lnTo>
                <a:lnTo>
                  <a:pt x="28575" y="0"/>
                </a:lnTo>
                <a:lnTo>
                  <a:pt x="50006" y="7144"/>
                </a:lnTo>
                <a:lnTo>
                  <a:pt x="295275" y="1190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94077A7-84D1-2A44-896E-A002470CB58B}"/>
              </a:ext>
            </a:extLst>
          </p:cNvPr>
          <p:cNvGrpSpPr/>
          <p:nvPr/>
        </p:nvGrpSpPr>
        <p:grpSpPr>
          <a:xfrm>
            <a:off x="2835357" y="1349457"/>
            <a:ext cx="4244975" cy="4727575"/>
            <a:chOff x="2979738" y="1493838"/>
            <a:chExt cx="4244975" cy="4727575"/>
          </a:xfrm>
        </p:grpSpPr>
        <p:sp>
          <p:nvSpPr>
            <p:cNvPr id="11" name="Google Shape;922;p77">
              <a:extLst>
                <a:ext uri="{FF2B5EF4-FFF2-40B4-BE49-F238E27FC236}">
                  <a16:creationId xmlns:a16="http://schemas.microsoft.com/office/drawing/2014/main" id="{FB496875-C4C6-5D46-8514-6DD0C3F5C69C}"/>
                </a:ext>
              </a:extLst>
            </p:cNvPr>
            <p:cNvSpPr/>
            <p:nvPr/>
          </p:nvSpPr>
          <p:spPr>
            <a:xfrm>
              <a:off x="4656138" y="1493838"/>
              <a:ext cx="561975" cy="819150"/>
            </a:xfrm>
            <a:custGeom>
              <a:avLst/>
              <a:gdLst/>
              <a:ahLst/>
              <a:cxnLst/>
              <a:rect l="l" t="t" r="r" b="b"/>
              <a:pathLst>
                <a:path w="561975" h="819150" extrusionOk="0">
                  <a:moveTo>
                    <a:pt x="197644" y="540544"/>
                  </a:moveTo>
                  <a:lnTo>
                    <a:pt x="197644" y="383381"/>
                  </a:lnTo>
                  <a:lnTo>
                    <a:pt x="195262" y="338137"/>
                  </a:lnTo>
                  <a:lnTo>
                    <a:pt x="188119" y="300037"/>
                  </a:lnTo>
                  <a:lnTo>
                    <a:pt x="166687" y="250031"/>
                  </a:lnTo>
                  <a:lnTo>
                    <a:pt x="133350" y="192881"/>
                  </a:lnTo>
                  <a:lnTo>
                    <a:pt x="92869" y="138112"/>
                  </a:lnTo>
                  <a:lnTo>
                    <a:pt x="40481" y="83344"/>
                  </a:lnTo>
                  <a:lnTo>
                    <a:pt x="14287" y="59531"/>
                  </a:lnTo>
                  <a:lnTo>
                    <a:pt x="2381" y="42862"/>
                  </a:lnTo>
                  <a:lnTo>
                    <a:pt x="0" y="21431"/>
                  </a:lnTo>
                  <a:lnTo>
                    <a:pt x="4762" y="9525"/>
                  </a:lnTo>
                  <a:lnTo>
                    <a:pt x="23812" y="0"/>
                  </a:lnTo>
                  <a:lnTo>
                    <a:pt x="59531" y="9525"/>
                  </a:lnTo>
                  <a:lnTo>
                    <a:pt x="140494" y="14287"/>
                  </a:lnTo>
                  <a:lnTo>
                    <a:pt x="202406" y="21431"/>
                  </a:lnTo>
                  <a:lnTo>
                    <a:pt x="266700" y="33337"/>
                  </a:lnTo>
                  <a:lnTo>
                    <a:pt x="335756" y="52387"/>
                  </a:lnTo>
                  <a:lnTo>
                    <a:pt x="378619" y="66675"/>
                  </a:lnTo>
                  <a:lnTo>
                    <a:pt x="438150" y="97631"/>
                  </a:lnTo>
                  <a:lnTo>
                    <a:pt x="490537" y="128587"/>
                  </a:lnTo>
                  <a:lnTo>
                    <a:pt x="535781" y="164306"/>
                  </a:lnTo>
                  <a:lnTo>
                    <a:pt x="552450" y="183356"/>
                  </a:lnTo>
                  <a:lnTo>
                    <a:pt x="559594" y="200025"/>
                  </a:lnTo>
                  <a:lnTo>
                    <a:pt x="561975" y="211931"/>
                  </a:lnTo>
                  <a:lnTo>
                    <a:pt x="559594" y="230981"/>
                  </a:lnTo>
                  <a:lnTo>
                    <a:pt x="550069" y="257175"/>
                  </a:lnTo>
                  <a:lnTo>
                    <a:pt x="531019" y="280987"/>
                  </a:lnTo>
                  <a:lnTo>
                    <a:pt x="509587" y="311944"/>
                  </a:lnTo>
                  <a:lnTo>
                    <a:pt x="492919" y="345281"/>
                  </a:lnTo>
                  <a:lnTo>
                    <a:pt x="478631" y="397669"/>
                  </a:lnTo>
                  <a:lnTo>
                    <a:pt x="469106" y="471487"/>
                  </a:lnTo>
                  <a:lnTo>
                    <a:pt x="464344" y="554831"/>
                  </a:lnTo>
                  <a:cubicBezTo>
                    <a:pt x="465931" y="631825"/>
                    <a:pt x="467519" y="708818"/>
                    <a:pt x="469106" y="785812"/>
                  </a:cubicBezTo>
                  <a:lnTo>
                    <a:pt x="197644" y="819150"/>
                  </a:lnTo>
                  <a:lnTo>
                    <a:pt x="197644" y="5405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923;p77">
              <a:extLst>
                <a:ext uri="{FF2B5EF4-FFF2-40B4-BE49-F238E27FC236}">
                  <a16:creationId xmlns:a16="http://schemas.microsoft.com/office/drawing/2014/main" id="{54891DC8-6905-1745-A0AE-2E72D9A7ABC2}"/>
                </a:ext>
              </a:extLst>
            </p:cNvPr>
            <p:cNvSpPr/>
            <p:nvPr/>
          </p:nvSpPr>
          <p:spPr>
            <a:xfrm>
              <a:off x="2979738" y="2179638"/>
              <a:ext cx="420687" cy="1146175"/>
            </a:xfrm>
            <a:custGeom>
              <a:avLst/>
              <a:gdLst/>
              <a:ahLst/>
              <a:cxnLst/>
              <a:rect l="l" t="t" r="r" b="b"/>
              <a:pathLst>
                <a:path w="421481" h="1147762" extrusionOk="0">
                  <a:moveTo>
                    <a:pt x="40481" y="785812"/>
                  </a:moveTo>
                  <a:lnTo>
                    <a:pt x="90487" y="688181"/>
                  </a:lnTo>
                  <a:lnTo>
                    <a:pt x="152400" y="583406"/>
                  </a:lnTo>
                  <a:lnTo>
                    <a:pt x="197644" y="509587"/>
                  </a:lnTo>
                  <a:lnTo>
                    <a:pt x="221456" y="464344"/>
                  </a:lnTo>
                  <a:lnTo>
                    <a:pt x="247650" y="402431"/>
                  </a:lnTo>
                  <a:lnTo>
                    <a:pt x="261937" y="333375"/>
                  </a:lnTo>
                  <a:lnTo>
                    <a:pt x="264319" y="266700"/>
                  </a:lnTo>
                  <a:lnTo>
                    <a:pt x="257175" y="216694"/>
                  </a:lnTo>
                  <a:lnTo>
                    <a:pt x="233362" y="114300"/>
                  </a:lnTo>
                  <a:lnTo>
                    <a:pt x="211931" y="42862"/>
                  </a:lnTo>
                  <a:lnTo>
                    <a:pt x="209550" y="30956"/>
                  </a:lnTo>
                  <a:lnTo>
                    <a:pt x="209550" y="14287"/>
                  </a:lnTo>
                  <a:lnTo>
                    <a:pt x="216694" y="2381"/>
                  </a:lnTo>
                  <a:lnTo>
                    <a:pt x="240506" y="0"/>
                  </a:lnTo>
                  <a:lnTo>
                    <a:pt x="266700" y="14287"/>
                  </a:lnTo>
                  <a:lnTo>
                    <a:pt x="285750" y="30956"/>
                  </a:lnTo>
                  <a:lnTo>
                    <a:pt x="330994" y="100012"/>
                  </a:lnTo>
                  <a:lnTo>
                    <a:pt x="404812" y="242887"/>
                  </a:lnTo>
                  <a:lnTo>
                    <a:pt x="421481" y="411956"/>
                  </a:lnTo>
                  <a:lnTo>
                    <a:pt x="400050" y="561975"/>
                  </a:lnTo>
                  <a:lnTo>
                    <a:pt x="352425" y="776287"/>
                  </a:lnTo>
                  <a:lnTo>
                    <a:pt x="309562" y="919162"/>
                  </a:lnTo>
                  <a:lnTo>
                    <a:pt x="276225" y="1012031"/>
                  </a:lnTo>
                  <a:lnTo>
                    <a:pt x="242887" y="1069181"/>
                  </a:lnTo>
                  <a:lnTo>
                    <a:pt x="209550" y="1109662"/>
                  </a:lnTo>
                  <a:lnTo>
                    <a:pt x="176212" y="1133475"/>
                  </a:lnTo>
                  <a:lnTo>
                    <a:pt x="145256" y="1145381"/>
                  </a:lnTo>
                  <a:lnTo>
                    <a:pt x="114300" y="1147762"/>
                  </a:lnTo>
                  <a:lnTo>
                    <a:pt x="76200" y="1138237"/>
                  </a:lnTo>
                  <a:lnTo>
                    <a:pt x="52387" y="1116806"/>
                  </a:lnTo>
                  <a:lnTo>
                    <a:pt x="28575" y="1085850"/>
                  </a:lnTo>
                  <a:lnTo>
                    <a:pt x="14287" y="1042987"/>
                  </a:lnTo>
                  <a:lnTo>
                    <a:pt x="4762" y="981075"/>
                  </a:lnTo>
                  <a:lnTo>
                    <a:pt x="0" y="921544"/>
                  </a:lnTo>
                  <a:lnTo>
                    <a:pt x="4762" y="869156"/>
                  </a:lnTo>
                  <a:lnTo>
                    <a:pt x="40481" y="78581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924;p77">
              <a:extLst>
                <a:ext uri="{FF2B5EF4-FFF2-40B4-BE49-F238E27FC236}">
                  <a16:creationId xmlns:a16="http://schemas.microsoft.com/office/drawing/2014/main" id="{BE0E5815-9383-8F47-A91D-F9E3B8597425}"/>
                </a:ext>
              </a:extLst>
            </p:cNvPr>
            <p:cNvSpPr/>
            <p:nvPr/>
          </p:nvSpPr>
          <p:spPr>
            <a:xfrm>
              <a:off x="3092450" y="3402013"/>
              <a:ext cx="3973513" cy="741362"/>
            </a:xfrm>
            <a:custGeom>
              <a:avLst/>
              <a:gdLst/>
              <a:ahLst/>
              <a:cxnLst/>
              <a:rect l="l" t="t" r="r" b="b"/>
              <a:pathLst>
                <a:path w="3973731" h="741038" extrusionOk="0">
                  <a:moveTo>
                    <a:pt x="2127934" y="387515"/>
                  </a:moveTo>
                  <a:lnTo>
                    <a:pt x="1788009" y="435105"/>
                  </a:lnTo>
                  <a:lnTo>
                    <a:pt x="1414091" y="499691"/>
                  </a:lnTo>
                  <a:lnTo>
                    <a:pt x="1101359" y="567676"/>
                  </a:lnTo>
                  <a:lnTo>
                    <a:pt x="927997" y="611866"/>
                  </a:lnTo>
                  <a:lnTo>
                    <a:pt x="690049" y="683251"/>
                  </a:lnTo>
                  <a:lnTo>
                    <a:pt x="499691" y="734240"/>
                  </a:lnTo>
                  <a:lnTo>
                    <a:pt x="452101" y="741038"/>
                  </a:lnTo>
                  <a:lnTo>
                    <a:pt x="401112" y="734240"/>
                  </a:lnTo>
                  <a:lnTo>
                    <a:pt x="336526" y="710445"/>
                  </a:lnTo>
                  <a:lnTo>
                    <a:pt x="237948" y="652657"/>
                  </a:lnTo>
                  <a:lnTo>
                    <a:pt x="169963" y="594870"/>
                  </a:lnTo>
                  <a:lnTo>
                    <a:pt x="74784" y="503090"/>
                  </a:lnTo>
                  <a:lnTo>
                    <a:pt x="27194" y="445303"/>
                  </a:lnTo>
                  <a:lnTo>
                    <a:pt x="10198" y="421508"/>
                  </a:lnTo>
                  <a:lnTo>
                    <a:pt x="0" y="401112"/>
                  </a:lnTo>
                  <a:lnTo>
                    <a:pt x="0" y="384116"/>
                  </a:lnTo>
                  <a:lnTo>
                    <a:pt x="6798" y="370519"/>
                  </a:lnTo>
                  <a:lnTo>
                    <a:pt x="27194" y="367120"/>
                  </a:lnTo>
                  <a:lnTo>
                    <a:pt x="54388" y="373918"/>
                  </a:lnTo>
                  <a:lnTo>
                    <a:pt x="112175" y="411310"/>
                  </a:lnTo>
                  <a:lnTo>
                    <a:pt x="173362" y="438504"/>
                  </a:lnTo>
                  <a:lnTo>
                    <a:pt x="231149" y="455501"/>
                  </a:lnTo>
                  <a:lnTo>
                    <a:pt x="275340" y="462299"/>
                  </a:lnTo>
                  <a:lnTo>
                    <a:pt x="356922" y="472497"/>
                  </a:lnTo>
                  <a:lnTo>
                    <a:pt x="428306" y="472497"/>
                  </a:lnTo>
                  <a:lnTo>
                    <a:pt x="537082" y="469098"/>
                  </a:lnTo>
                  <a:lnTo>
                    <a:pt x="642459" y="458900"/>
                  </a:lnTo>
                  <a:lnTo>
                    <a:pt x="822620" y="428307"/>
                  </a:lnTo>
                  <a:lnTo>
                    <a:pt x="1026575" y="387515"/>
                  </a:lnTo>
                  <a:lnTo>
                    <a:pt x="1332508" y="326329"/>
                  </a:lnTo>
                  <a:lnTo>
                    <a:pt x="1720024" y="254944"/>
                  </a:lnTo>
                  <a:lnTo>
                    <a:pt x="2059949" y="200556"/>
                  </a:lnTo>
                  <a:lnTo>
                    <a:pt x="2348886" y="163165"/>
                  </a:lnTo>
                  <a:lnTo>
                    <a:pt x="2559640" y="135970"/>
                  </a:lnTo>
                  <a:lnTo>
                    <a:pt x="2817984" y="112176"/>
                  </a:lnTo>
                  <a:lnTo>
                    <a:pt x="3140913" y="84982"/>
                  </a:lnTo>
                  <a:lnTo>
                    <a:pt x="3341469" y="67985"/>
                  </a:lnTo>
                  <a:lnTo>
                    <a:pt x="3419652" y="37392"/>
                  </a:lnTo>
                  <a:lnTo>
                    <a:pt x="3521630" y="0"/>
                  </a:lnTo>
                  <a:lnTo>
                    <a:pt x="3565820" y="3399"/>
                  </a:lnTo>
                  <a:lnTo>
                    <a:pt x="3654201" y="20396"/>
                  </a:lnTo>
                  <a:lnTo>
                    <a:pt x="3779973" y="57788"/>
                  </a:lnTo>
                  <a:lnTo>
                    <a:pt x="3878552" y="95179"/>
                  </a:lnTo>
                  <a:lnTo>
                    <a:pt x="3915943" y="118974"/>
                  </a:lnTo>
                  <a:lnTo>
                    <a:pt x="3949936" y="149568"/>
                  </a:lnTo>
                  <a:lnTo>
                    <a:pt x="3966932" y="173362"/>
                  </a:lnTo>
                  <a:lnTo>
                    <a:pt x="3973731" y="207355"/>
                  </a:lnTo>
                  <a:lnTo>
                    <a:pt x="3960134" y="241347"/>
                  </a:lnTo>
                  <a:lnTo>
                    <a:pt x="3919343" y="268541"/>
                  </a:lnTo>
                  <a:lnTo>
                    <a:pt x="3854757" y="292336"/>
                  </a:lnTo>
                  <a:lnTo>
                    <a:pt x="3681395" y="285538"/>
                  </a:lnTo>
                  <a:lnTo>
                    <a:pt x="3423051" y="282139"/>
                  </a:lnTo>
                  <a:lnTo>
                    <a:pt x="3157909" y="292336"/>
                  </a:lnTo>
                  <a:lnTo>
                    <a:pt x="2821383" y="312732"/>
                  </a:lnTo>
                  <a:lnTo>
                    <a:pt x="2549442" y="339926"/>
                  </a:lnTo>
                  <a:lnTo>
                    <a:pt x="2127934" y="38751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925;p77">
              <a:extLst>
                <a:ext uri="{FF2B5EF4-FFF2-40B4-BE49-F238E27FC236}">
                  <a16:creationId xmlns:a16="http://schemas.microsoft.com/office/drawing/2014/main" id="{6B5CBDF9-FBAD-F74E-913E-31726BF1CE1D}"/>
                </a:ext>
              </a:extLst>
            </p:cNvPr>
            <p:cNvSpPr/>
            <p:nvPr/>
          </p:nvSpPr>
          <p:spPr>
            <a:xfrm>
              <a:off x="4029075" y="4305300"/>
              <a:ext cx="819150" cy="922338"/>
            </a:xfrm>
            <a:custGeom>
              <a:avLst/>
              <a:gdLst/>
              <a:ahLst/>
              <a:cxnLst/>
              <a:rect l="l" t="t" r="r" b="b"/>
              <a:pathLst>
                <a:path w="819150" h="921544" extrusionOk="0">
                  <a:moveTo>
                    <a:pt x="395288" y="438150"/>
                  </a:moveTo>
                  <a:lnTo>
                    <a:pt x="302419" y="311944"/>
                  </a:lnTo>
                  <a:lnTo>
                    <a:pt x="247650" y="247650"/>
                  </a:lnTo>
                  <a:lnTo>
                    <a:pt x="164306" y="171450"/>
                  </a:lnTo>
                  <a:lnTo>
                    <a:pt x="111919" y="126206"/>
                  </a:lnTo>
                  <a:lnTo>
                    <a:pt x="30956" y="69056"/>
                  </a:lnTo>
                  <a:lnTo>
                    <a:pt x="14288" y="54769"/>
                  </a:lnTo>
                  <a:lnTo>
                    <a:pt x="2381" y="35719"/>
                  </a:lnTo>
                  <a:lnTo>
                    <a:pt x="0" y="11906"/>
                  </a:lnTo>
                  <a:lnTo>
                    <a:pt x="14288" y="0"/>
                  </a:lnTo>
                  <a:lnTo>
                    <a:pt x="38100" y="0"/>
                  </a:lnTo>
                  <a:lnTo>
                    <a:pt x="154781" y="50006"/>
                  </a:lnTo>
                  <a:lnTo>
                    <a:pt x="304800" y="123825"/>
                  </a:lnTo>
                  <a:lnTo>
                    <a:pt x="471488" y="223838"/>
                  </a:lnTo>
                  <a:lnTo>
                    <a:pt x="573881" y="292894"/>
                  </a:lnTo>
                  <a:lnTo>
                    <a:pt x="681038" y="381000"/>
                  </a:lnTo>
                  <a:lnTo>
                    <a:pt x="707231" y="407194"/>
                  </a:lnTo>
                  <a:lnTo>
                    <a:pt x="742950" y="464344"/>
                  </a:lnTo>
                  <a:lnTo>
                    <a:pt x="766763" y="521494"/>
                  </a:lnTo>
                  <a:lnTo>
                    <a:pt x="783431" y="566738"/>
                  </a:lnTo>
                  <a:lnTo>
                    <a:pt x="800100" y="623888"/>
                  </a:lnTo>
                  <a:lnTo>
                    <a:pt x="812006" y="681038"/>
                  </a:lnTo>
                  <a:lnTo>
                    <a:pt x="819150" y="735806"/>
                  </a:lnTo>
                  <a:lnTo>
                    <a:pt x="819150" y="769144"/>
                  </a:lnTo>
                  <a:lnTo>
                    <a:pt x="814388" y="812006"/>
                  </a:lnTo>
                  <a:lnTo>
                    <a:pt x="804863" y="842963"/>
                  </a:lnTo>
                  <a:lnTo>
                    <a:pt x="783431" y="881063"/>
                  </a:lnTo>
                  <a:lnTo>
                    <a:pt x="757238" y="907256"/>
                  </a:lnTo>
                  <a:lnTo>
                    <a:pt x="726281" y="921544"/>
                  </a:lnTo>
                  <a:lnTo>
                    <a:pt x="690563" y="916781"/>
                  </a:lnTo>
                  <a:lnTo>
                    <a:pt x="647700" y="895350"/>
                  </a:lnTo>
                  <a:lnTo>
                    <a:pt x="592931" y="854869"/>
                  </a:lnTo>
                  <a:lnTo>
                    <a:pt x="557213" y="826294"/>
                  </a:lnTo>
                  <a:lnTo>
                    <a:pt x="521494" y="695325"/>
                  </a:lnTo>
                  <a:lnTo>
                    <a:pt x="490538" y="611981"/>
                  </a:lnTo>
                  <a:lnTo>
                    <a:pt x="457200" y="545306"/>
                  </a:lnTo>
                  <a:lnTo>
                    <a:pt x="395288" y="4381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926;p77">
              <a:extLst>
                <a:ext uri="{FF2B5EF4-FFF2-40B4-BE49-F238E27FC236}">
                  <a16:creationId xmlns:a16="http://schemas.microsoft.com/office/drawing/2014/main" id="{CB7CE92F-E1F2-E242-98D5-7672EA479B29}"/>
                </a:ext>
              </a:extLst>
            </p:cNvPr>
            <p:cNvSpPr/>
            <p:nvPr/>
          </p:nvSpPr>
          <p:spPr>
            <a:xfrm>
              <a:off x="3306763" y="2063750"/>
              <a:ext cx="3917950" cy="561975"/>
            </a:xfrm>
            <a:custGeom>
              <a:avLst/>
              <a:gdLst/>
              <a:ahLst/>
              <a:cxnLst/>
              <a:rect l="l" t="t" r="r" b="b"/>
              <a:pathLst>
                <a:path w="3917448" h="562455" extrusionOk="0">
                  <a:moveTo>
                    <a:pt x="391416" y="486803"/>
                  </a:moveTo>
                  <a:lnTo>
                    <a:pt x="19735" y="549298"/>
                  </a:lnTo>
                  <a:lnTo>
                    <a:pt x="0" y="361813"/>
                  </a:lnTo>
                  <a:lnTo>
                    <a:pt x="319053" y="325632"/>
                  </a:lnTo>
                  <a:lnTo>
                    <a:pt x="680866" y="276294"/>
                  </a:lnTo>
                  <a:lnTo>
                    <a:pt x="1088728" y="220377"/>
                  </a:lnTo>
                  <a:lnTo>
                    <a:pt x="1552507" y="154593"/>
                  </a:lnTo>
                  <a:lnTo>
                    <a:pt x="1805776" y="138147"/>
                  </a:lnTo>
                  <a:lnTo>
                    <a:pt x="2078780" y="105255"/>
                  </a:lnTo>
                  <a:lnTo>
                    <a:pt x="2470196" y="69074"/>
                  </a:lnTo>
                  <a:lnTo>
                    <a:pt x="2772803" y="42760"/>
                  </a:lnTo>
                  <a:lnTo>
                    <a:pt x="3035940" y="26314"/>
                  </a:lnTo>
                  <a:lnTo>
                    <a:pt x="3325390" y="23025"/>
                  </a:lnTo>
                  <a:lnTo>
                    <a:pt x="3374728" y="6579"/>
                  </a:lnTo>
                  <a:lnTo>
                    <a:pt x="3417488" y="0"/>
                  </a:lnTo>
                  <a:lnTo>
                    <a:pt x="3456958" y="3289"/>
                  </a:lnTo>
                  <a:lnTo>
                    <a:pt x="3506296" y="23025"/>
                  </a:lnTo>
                  <a:lnTo>
                    <a:pt x="3604973" y="88809"/>
                  </a:lnTo>
                  <a:lnTo>
                    <a:pt x="3782590" y="246691"/>
                  </a:lnTo>
                  <a:lnTo>
                    <a:pt x="3858242" y="325632"/>
                  </a:lnTo>
                  <a:lnTo>
                    <a:pt x="3904291" y="394705"/>
                  </a:lnTo>
                  <a:lnTo>
                    <a:pt x="3917448" y="440754"/>
                  </a:lnTo>
                  <a:lnTo>
                    <a:pt x="3917448" y="463779"/>
                  </a:lnTo>
                  <a:lnTo>
                    <a:pt x="3910869" y="486803"/>
                  </a:lnTo>
                  <a:lnTo>
                    <a:pt x="3891134" y="513117"/>
                  </a:lnTo>
                  <a:lnTo>
                    <a:pt x="3877977" y="529563"/>
                  </a:lnTo>
                  <a:lnTo>
                    <a:pt x="3851663" y="539430"/>
                  </a:lnTo>
                  <a:lnTo>
                    <a:pt x="3789168" y="552587"/>
                  </a:lnTo>
                  <a:lnTo>
                    <a:pt x="3690492" y="559166"/>
                  </a:lnTo>
                  <a:lnTo>
                    <a:pt x="3598394" y="562455"/>
                  </a:lnTo>
                  <a:lnTo>
                    <a:pt x="3407620" y="302607"/>
                  </a:lnTo>
                  <a:lnTo>
                    <a:pt x="3407620" y="282872"/>
                  </a:lnTo>
                  <a:lnTo>
                    <a:pt x="3397753" y="263137"/>
                  </a:lnTo>
                  <a:lnTo>
                    <a:pt x="3381307" y="249980"/>
                  </a:lnTo>
                  <a:lnTo>
                    <a:pt x="3354993" y="233534"/>
                  </a:lnTo>
                  <a:lnTo>
                    <a:pt x="3315522" y="223666"/>
                  </a:lnTo>
                  <a:lnTo>
                    <a:pt x="3272763" y="220377"/>
                  </a:lnTo>
                  <a:lnTo>
                    <a:pt x="3068832" y="220377"/>
                  </a:lnTo>
                  <a:lnTo>
                    <a:pt x="2697151" y="230245"/>
                  </a:lnTo>
                  <a:lnTo>
                    <a:pt x="2309025" y="253269"/>
                  </a:lnTo>
                  <a:lnTo>
                    <a:pt x="1966947" y="282872"/>
                  </a:lnTo>
                  <a:lnTo>
                    <a:pt x="1529482" y="328921"/>
                  </a:lnTo>
                  <a:lnTo>
                    <a:pt x="957160" y="397994"/>
                  </a:lnTo>
                  <a:lnTo>
                    <a:pt x="391416" y="48680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927;p77">
              <a:extLst>
                <a:ext uri="{FF2B5EF4-FFF2-40B4-BE49-F238E27FC236}">
                  <a16:creationId xmlns:a16="http://schemas.microsoft.com/office/drawing/2014/main" id="{8BF63986-8EBE-414B-8362-A7A66714FF2A}"/>
                </a:ext>
              </a:extLst>
            </p:cNvPr>
            <p:cNvSpPr/>
            <p:nvPr/>
          </p:nvSpPr>
          <p:spPr>
            <a:xfrm>
              <a:off x="6243638" y="2290763"/>
              <a:ext cx="709612" cy="622300"/>
            </a:xfrm>
            <a:custGeom>
              <a:avLst/>
              <a:gdLst/>
              <a:ahLst/>
              <a:cxnLst/>
              <a:rect l="l" t="t" r="r" b="b"/>
              <a:pathLst>
                <a:path w="709612" h="621506" extrusionOk="0">
                  <a:moveTo>
                    <a:pt x="197643" y="419100"/>
                  </a:moveTo>
                  <a:lnTo>
                    <a:pt x="292893" y="323850"/>
                  </a:lnTo>
                  <a:lnTo>
                    <a:pt x="350043" y="266700"/>
                  </a:lnTo>
                  <a:lnTo>
                    <a:pt x="390525" y="216693"/>
                  </a:lnTo>
                  <a:lnTo>
                    <a:pt x="440531" y="147637"/>
                  </a:lnTo>
                  <a:lnTo>
                    <a:pt x="507206" y="0"/>
                  </a:lnTo>
                  <a:lnTo>
                    <a:pt x="709612" y="328612"/>
                  </a:lnTo>
                  <a:lnTo>
                    <a:pt x="623887" y="342900"/>
                  </a:lnTo>
                  <a:lnTo>
                    <a:pt x="554831" y="361950"/>
                  </a:lnTo>
                  <a:lnTo>
                    <a:pt x="502443" y="385762"/>
                  </a:lnTo>
                  <a:lnTo>
                    <a:pt x="423862" y="428625"/>
                  </a:lnTo>
                  <a:lnTo>
                    <a:pt x="223837" y="528637"/>
                  </a:lnTo>
                  <a:lnTo>
                    <a:pt x="54768" y="616743"/>
                  </a:lnTo>
                  <a:lnTo>
                    <a:pt x="33337" y="621506"/>
                  </a:lnTo>
                  <a:lnTo>
                    <a:pt x="19050" y="621506"/>
                  </a:lnTo>
                  <a:lnTo>
                    <a:pt x="2381" y="614362"/>
                  </a:lnTo>
                  <a:lnTo>
                    <a:pt x="0" y="602456"/>
                  </a:lnTo>
                  <a:lnTo>
                    <a:pt x="4762" y="588168"/>
                  </a:lnTo>
                  <a:lnTo>
                    <a:pt x="73818" y="526256"/>
                  </a:lnTo>
                  <a:lnTo>
                    <a:pt x="197643" y="4191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928;p77">
              <a:extLst>
                <a:ext uri="{FF2B5EF4-FFF2-40B4-BE49-F238E27FC236}">
                  <a16:creationId xmlns:a16="http://schemas.microsoft.com/office/drawing/2014/main" id="{CB99DBA5-B23B-6046-9D4C-DCF5883A6493}"/>
                </a:ext>
              </a:extLst>
            </p:cNvPr>
            <p:cNvSpPr/>
            <p:nvPr/>
          </p:nvSpPr>
          <p:spPr>
            <a:xfrm rot="-5400000">
              <a:off x="3964781" y="4194969"/>
              <a:ext cx="3516313" cy="536575"/>
            </a:xfrm>
            <a:custGeom>
              <a:avLst/>
              <a:gdLst/>
              <a:ahLst/>
              <a:cxnLst/>
              <a:rect l="l" t="t" r="r" b="b"/>
              <a:pathLst>
                <a:path w="3516258" h="536525" extrusionOk="0">
                  <a:moveTo>
                    <a:pt x="2143216" y="199033"/>
                  </a:moveTo>
                  <a:lnTo>
                    <a:pt x="3057616" y="204802"/>
                  </a:lnTo>
                  <a:lnTo>
                    <a:pt x="3161459" y="199033"/>
                  </a:lnTo>
                  <a:lnTo>
                    <a:pt x="3230688" y="187495"/>
                  </a:lnTo>
                  <a:lnTo>
                    <a:pt x="3288379" y="164419"/>
                  </a:lnTo>
                  <a:lnTo>
                    <a:pt x="3325878" y="147111"/>
                  </a:lnTo>
                  <a:lnTo>
                    <a:pt x="3351839" y="129804"/>
                  </a:lnTo>
                  <a:lnTo>
                    <a:pt x="3383569" y="98074"/>
                  </a:lnTo>
                  <a:lnTo>
                    <a:pt x="3418183" y="46152"/>
                  </a:lnTo>
                  <a:lnTo>
                    <a:pt x="3447029" y="20191"/>
                  </a:lnTo>
                  <a:lnTo>
                    <a:pt x="3467221" y="5769"/>
                  </a:lnTo>
                  <a:lnTo>
                    <a:pt x="3478759" y="0"/>
                  </a:lnTo>
                  <a:lnTo>
                    <a:pt x="3493181" y="0"/>
                  </a:lnTo>
                  <a:lnTo>
                    <a:pt x="3507604" y="5769"/>
                  </a:lnTo>
                  <a:lnTo>
                    <a:pt x="3516258" y="20191"/>
                  </a:lnTo>
                  <a:lnTo>
                    <a:pt x="3513373" y="51921"/>
                  </a:lnTo>
                  <a:lnTo>
                    <a:pt x="3507604" y="106728"/>
                  </a:lnTo>
                  <a:lnTo>
                    <a:pt x="3484528" y="199033"/>
                  </a:lnTo>
                  <a:lnTo>
                    <a:pt x="3461451" y="259609"/>
                  </a:lnTo>
                  <a:lnTo>
                    <a:pt x="3412414" y="343260"/>
                  </a:lnTo>
                  <a:lnTo>
                    <a:pt x="3366262" y="409605"/>
                  </a:lnTo>
                  <a:lnTo>
                    <a:pt x="3331647" y="441335"/>
                  </a:lnTo>
                  <a:lnTo>
                    <a:pt x="3288379" y="464411"/>
                  </a:lnTo>
                  <a:lnTo>
                    <a:pt x="3262418" y="470180"/>
                  </a:lnTo>
                  <a:lnTo>
                    <a:pt x="3216265" y="473065"/>
                  </a:lnTo>
                  <a:lnTo>
                    <a:pt x="3181651" y="470180"/>
                  </a:lnTo>
                  <a:lnTo>
                    <a:pt x="3109537" y="461526"/>
                  </a:lnTo>
                  <a:lnTo>
                    <a:pt x="2976848" y="449988"/>
                  </a:lnTo>
                  <a:lnTo>
                    <a:pt x="2697048" y="447104"/>
                  </a:lnTo>
                  <a:lnTo>
                    <a:pt x="2506668" y="444219"/>
                  </a:lnTo>
                  <a:lnTo>
                    <a:pt x="2071102" y="447104"/>
                  </a:lnTo>
                  <a:lnTo>
                    <a:pt x="1583614" y="447104"/>
                  </a:lnTo>
                  <a:lnTo>
                    <a:pt x="1312467" y="452873"/>
                  </a:lnTo>
                  <a:lnTo>
                    <a:pt x="1136510" y="461526"/>
                  </a:lnTo>
                  <a:lnTo>
                    <a:pt x="951899" y="475949"/>
                  </a:lnTo>
                  <a:lnTo>
                    <a:pt x="813441" y="490372"/>
                  </a:lnTo>
                  <a:lnTo>
                    <a:pt x="689406" y="510564"/>
                  </a:lnTo>
                  <a:lnTo>
                    <a:pt x="602870" y="536525"/>
                  </a:lnTo>
                  <a:lnTo>
                    <a:pt x="562486" y="536525"/>
                  </a:lnTo>
                  <a:lnTo>
                    <a:pt x="473065" y="524986"/>
                  </a:lnTo>
                  <a:lnTo>
                    <a:pt x="354799" y="490372"/>
                  </a:lnTo>
                  <a:lnTo>
                    <a:pt x="253840" y="449988"/>
                  </a:lnTo>
                  <a:lnTo>
                    <a:pt x="158650" y="392297"/>
                  </a:lnTo>
                  <a:lnTo>
                    <a:pt x="69229" y="317299"/>
                  </a:lnTo>
                  <a:lnTo>
                    <a:pt x="14423" y="265378"/>
                  </a:lnTo>
                  <a:lnTo>
                    <a:pt x="0" y="233648"/>
                  </a:lnTo>
                  <a:lnTo>
                    <a:pt x="8654" y="201918"/>
                  </a:lnTo>
                  <a:lnTo>
                    <a:pt x="37499" y="175957"/>
                  </a:lnTo>
                  <a:lnTo>
                    <a:pt x="74998" y="152880"/>
                  </a:lnTo>
                  <a:lnTo>
                    <a:pt x="219226" y="80767"/>
                  </a:lnTo>
                  <a:lnTo>
                    <a:pt x="637484" y="213456"/>
                  </a:lnTo>
                  <a:lnTo>
                    <a:pt x="700944" y="227879"/>
                  </a:lnTo>
                  <a:lnTo>
                    <a:pt x="764404" y="224994"/>
                  </a:lnTo>
                  <a:lnTo>
                    <a:pt x="1101896" y="216340"/>
                  </a:lnTo>
                  <a:lnTo>
                    <a:pt x="1546115" y="204802"/>
                  </a:lnTo>
                  <a:lnTo>
                    <a:pt x="2143216" y="19903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929;p77">
              <a:extLst>
                <a:ext uri="{FF2B5EF4-FFF2-40B4-BE49-F238E27FC236}">
                  <a16:creationId xmlns:a16="http://schemas.microsoft.com/office/drawing/2014/main" id="{29E90DFF-5AE8-AC42-A045-3B0242E98C4E}"/>
                </a:ext>
              </a:extLst>
            </p:cNvPr>
            <p:cNvSpPr/>
            <p:nvPr/>
          </p:nvSpPr>
          <p:spPr>
            <a:xfrm>
              <a:off x="4991100" y="5465763"/>
              <a:ext cx="719138" cy="603250"/>
            </a:xfrm>
            <a:custGeom>
              <a:avLst/>
              <a:gdLst/>
              <a:ahLst/>
              <a:cxnLst/>
              <a:rect l="l" t="t" r="r" b="b"/>
              <a:pathLst>
                <a:path w="719138" h="604837" extrusionOk="0">
                  <a:moveTo>
                    <a:pt x="295275" y="119062"/>
                  </a:moveTo>
                  <a:lnTo>
                    <a:pt x="471488" y="178594"/>
                  </a:lnTo>
                  <a:lnTo>
                    <a:pt x="533400" y="190500"/>
                  </a:lnTo>
                  <a:lnTo>
                    <a:pt x="561975" y="192881"/>
                  </a:lnTo>
                  <a:lnTo>
                    <a:pt x="588169" y="188119"/>
                  </a:lnTo>
                  <a:lnTo>
                    <a:pt x="609600" y="183356"/>
                  </a:lnTo>
                  <a:lnTo>
                    <a:pt x="633413" y="171450"/>
                  </a:lnTo>
                  <a:lnTo>
                    <a:pt x="719138" y="71437"/>
                  </a:lnTo>
                  <a:lnTo>
                    <a:pt x="604838" y="604837"/>
                  </a:lnTo>
                  <a:lnTo>
                    <a:pt x="545306" y="538162"/>
                  </a:lnTo>
                  <a:lnTo>
                    <a:pt x="490538" y="459581"/>
                  </a:lnTo>
                  <a:lnTo>
                    <a:pt x="440531" y="395287"/>
                  </a:lnTo>
                  <a:lnTo>
                    <a:pt x="381000" y="328612"/>
                  </a:lnTo>
                  <a:lnTo>
                    <a:pt x="290513" y="252412"/>
                  </a:lnTo>
                  <a:lnTo>
                    <a:pt x="211931" y="195262"/>
                  </a:lnTo>
                  <a:lnTo>
                    <a:pt x="102394" y="116681"/>
                  </a:lnTo>
                  <a:lnTo>
                    <a:pt x="30956" y="76200"/>
                  </a:lnTo>
                  <a:lnTo>
                    <a:pt x="19050" y="66675"/>
                  </a:lnTo>
                  <a:lnTo>
                    <a:pt x="7144" y="52387"/>
                  </a:lnTo>
                  <a:lnTo>
                    <a:pt x="0" y="30956"/>
                  </a:lnTo>
                  <a:lnTo>
                    <a:pt x="2381" y="11906"/>
                  </a:lnTo>
                  <a:lnTo>
                    <a:pt x="11906" y="2381"/>
                  </a:lnTo>
                  <a:lnTo>
                    <a:pt x="28575" y="0"/>
                  </a:lnTo>
                  <a:lnTo>
                    <a:pt x="50006" y="7144"/>
                  </a:lnTo>
                  <a:lnTo>
                    <a:pt x="295275" y="1190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934;p78">
            <a:extLst>
              <a:ext uri="{FF2B5EF4-FFF2-40B4-BE49-F238E27FC236}">
                <a16:creationId xmlns:a16="http://schemas.microsoft.com/office/drawing/2014/main" id="{F292F3CF-EDE5-734F-8C91-3B03A5D9CCC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2100" y="1340354"/>
            <a:ext cx="4241800" cy="473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4" name="Google Shape;934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2100" y="1256132"/>
            <a:ext cx="4241800" cy="473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"/>
          <p:cNvSpPr txBox="1"/>
          <p:nvPr/>
        </p:nvSpPr>
        <p:spPr>
          <a:xfrm>
            <a:off x="7208838" y="6453336"/>
            <a:ext cx="74455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動</a:t>
            </a:r>
            <a:endParaRPr/>
          </a:p>
        </p:txBody>
      </p:sp>
      <p:sp>
        <p:nvSpPr>
          <p:cNvPr id="154" name="Google Shape;154;p7"/>
          <p:cNvSpPr/>
          <p:nvPr/>
        </p:nvSpPr>
        <p:spPr>
          <a:xfrm>
            <a:off x="2582863" y="2293938"/>
            <a:ext cx="2627312" cy="688975"/>
          </a:xfrm>
          <a:custGeom>
            <a:avLst/>
            <a:gdLst/>
            <a:ahLst/>
            <a:cxnLst/>
            <a:rect l="l" t="t" r="r" b="b"/>
            <a:pathLst>
              <a:path w="2626519" h="690562" extrusionOk="0">
                <a:moveTo>
                  <a:pt x="1166813" y="285750"/>
                </a:moveTo>
                <a:lnTo>
                  <a:pt x="1381125" y="238125"/>
                </a:lnTo>
                <a:lnTo>
                  <a:pt x="1562100" y="185737"/>
                </a:lnTo>
                <a:lnTo>
                  <a:pt x="1726407" y="154781"/>
                </a:lnTo>
                <a:lnTo>
                  <a:pt x="1924050" y="107156"/>
                </a:lnTo>
                <a:lnTo>
                  <a:pt x="2078832" y="57150"/>
                </a:lnTo>
                <a:lnTo>
                  <a:pt x="2224088" y="7144"/>
                </a:lnTo>
                <a:lnTo>
                  <a:pt x="2245519" y="0"/>
                </a:lnTo>
                <a:lnTo>
                  <a:pt x="2274094" y="2381"/>
                </a:lnTo>
                <a:lnTo>
                  <a:pt x="2376488" y="19050"/>
                </a:lnTo>
                <a:lnTo>
                  <a:pt x="2531269" y="54769"/>
                </a:lnTo>
                <a:lnTo>
                  <a:pt x="2562225" y="64294"/>
                </a:lnTo>
                <a:lnTo>
                  <a:pt x="2588419" y="78581"/>
                </a:lnTo>
                <a:lnTo>
                  <a:pt x="2612232" y="102394"/>
                </a:lnTo>
                <a:lnTo>
                  <a:pt x="2621757" y="121444"/>
                </a:lnTo>
                <a:lnTo>
                  <a:pt x="2626519" y="142875"/>
                </a:lnTo>
                <a:lnTo>
                  <a:pt x="2619375" y="161925"/>
                </a:lnTo>
                <a:lnTo>
                  <a:pt x="2605088" y="185737"/>
                </a:lnTo>
                <a:lnTo>
                  <a:pt x="2550319" y="221456"/>
                </a:lnTo>
                <a:lnTo>
                  <a:pt x="2509838" y="228600"/>
                </a:lnTo>
                <a:lnTo>
                  <a:pt x="2366963" y="240506"/>
                </a:lnTo>
                <a:lnTo>
                  <a:pt x="2264569" y="242887"/>
                </a:lnTo>
                <a:lnTo>
                  <a:pt x="2205038" y="245269"/>
                </a:lnTo>
                <a:lnTo>
                  <a:pt x="2066925" y="271462"/>
                </a:lnTo>
                <a:lnTo>
                  <a:pt x="1709738" y="333375"/>
                </a:lnTo>
                <a:lnTo>
                  <a:pt x="1547813" y="361950"/>
                </a:lnTo>
                <a:lnTo>
                  <a:pt x="1266825" y="419100"/>
                </a:lnTo>
                <a:lnTo>
                  <a:pt x="883444" y="519112"/>
                </a:lnTo>
                <a:lnTo>
                  <a:pt x="685800" y="581025"/>
                </a:lnTo>
                <a:lnTo>
                  <a:pt x="592932" y="611981"/>
                </a:lnTo>
                <a:lnTo>
                  <a:pt x="438150" y="664369"/>
                </a:lnTo>
                <a:lnTo>
                  <a:pt x="338138" y="690562"/>
                </a:lnTo>
                <a:lnTo>
                  <a:pt x="321469" y="688181"/>
                </a:lnTo>
                <a:lnTo>
                  <a:pt x="250032" y="659606"/>
                </a:lnTo>
                <a:lnTo>
                  <a:pt x="185738" y="621506"/>
                </a:lnTo>
                <a:lnTo>
                  <a:pt x="123825" y="566737"/>
                </a:lnTo>
                <a:lnTo>
                  <a:pt x="69057" y="504825"/>
                </a:lnTo>
                <a:lnTo>
                  <a:pt x="30957" y="447675"/>
                </a:lnTo>
                <a:lnTo>
                  <a:pt x="9525" y="397669"/>
                </a:lnTo>
                <a:lnTo>
                  <a:pt x="0" y="361950"/>
                </a:lnTo>
                <a:lnTo>
                  <a:pt x="4763" y="342900"/>
                </a:lnTo>
                <a:lnTo>
                  <a:pt x="16669" y="342900"/>
                </a:lnTo>
                <a:lnTo>
                  <a:pt x="40482" y="357187"/>
                </a:lnTo>
                <a:lnTo>
                  <a:pt x="73819" y="385762"/>
                </a:lnTo>
                <a:lnTo>
                  <a:pt x="107157" y="409575"/>
                </a:lnTo>
                <a:lnTo>
                  <a:pt x="145257" y="426244"/>
                </a:lnTo>
                <a:lnTo>
                  <a:pt x="190500" y="440531"/>
                </a:lnTo>
                <a:lnTo>
                  <a:pt x="242888" y="452437"/>
                </a:lnTo>
                <a:lnTo>
                  <a:pt x="292894" y="461962"/>
                </a:lnTo>
                <a:lnTo>
                  <a:pt x="364332" y="469106"/>
                </a:lnTo>
                <a:lnTo>
                  <a:pt x="409575" y="469106"/>
                </a:lnTo>
                <a:lnTo>
                  <a:pt x="497682" y="447675"/>
                </a:lnTo>
                <a:lnTo>
                  <a:pt x="702469" y="395287"/>
                </a:lnTo>
                <a:lnTo>
                  <a:pt x="902494" y="347662"/>
                </a:lnTo>
                <a:lnTo>
                  <a:pt x="1166813" y="2857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7"/>
          <p:cNvSpPr/>
          <p:nvPr/>
        </p:nvSpPr>
        <p:spPr>
          <a:xfrm>
            <a:off x="2919413" y="3076575"/>
            <a:ext cx="549275" cy="1258888"/>
          </a:xfrm>
          <a:custGeom>
            <a:avLst/>
            <a:gdLst/>
            <a:ahLst/>
            <a:cxnLst/>
            <a:rect l="l" t="t" r="r" b="b"/>
            <a:pathLst>
              <a:path w="550068" h="1259681" extrusionOk="0">
                <a:moveTo>
                  <a:pt x="230981" y="507206"/>
                </a:moveTo>
                <a:lnTo>
                  <a:pt x="200025" y="330994"/>
                </a:lnTo>
                <a:lnTo>
                  <a:pt x="195262" y="283369"/>
                </a:lnTo>
                <a:lnTo>
                  <a:pt x="183356" y="240506"/>
                </a:lnTo>
                <a:lnTo>
                  <a:pt x="154781" y="195263"/>
                </a:lnTo>
                <a:lnTo>
                  <a:pt x="116681" y="150019"/>
                </a:lnTo>
                <a:lnTo>
                  <a:pt x="59531" y="97631"/>
                </a:lnTo>
                <a:lnTo>
                  <a:pt x="26193" y="71438"/>
                </a:lnTo>
                <a:lnTo>
                  <a:pt x="9525" y="47625"/>
                </a:lnTo>
                <a:lnTo>
                  <a:pt x="0" y="19050"/>
                </a:lnTo>
                <a:lnTo>
                  <a:pt x="0" y="19050"/>
                </a:lnTo>
                <a:lnTo>
                  <a:pt x="7143" y="4763"/>
                </a:lnTo>
                <a:lnTo>
                  <a:pt x="23812" y="0"/>
                </a:lnTo>
                <a:lnTo>
                  <a:pt x="57150" y="14288"/>
                </a:lnTo>
                <a:lnTo>
                  <a:pt x="111918" y="40481"/>
                </a:lnTo>
                <a:lnTo>
                  <a:pt x="180975" y="66675"/>
                </a:lnTo>
                <a:lnTo>
                  <a:pt x="266700" y="92869"/>
                </a:lnTo>
                <a:lnTo>
                  <a:pt x="338137" y="107156"/>
                </a:lnTo>
                <a:lnTo>
                  <a:pt x="369093" y="169069"/>
                </a:lnTo>
                <a:lnTo>
                  <a:pt x="426243" y="583406"/>
                </a:lnTo>
                <a:lnTo>
                  <a:pt x="473868" y="850106"/>
                </a:lnTo>
                <a:lnTo>
                  <a:pt x="514350" y="1050131"/>
                </a:lnTo>
                <a:lnTo>
                  <a:pt x="550068" y="1164431"/>
                </a:lnTo>
                <a:lnTo>
                  <a:pt x="550068" y="1212056"/>
                </a:lnTo>
                <a:lnTo>
                  <a:pt x="540543" y="1235869"/>
                </a:lnTo>
                <a:lnTo>
                  <a:pt x="528637" y="1252538"/>
                </a:lnTo>
                <a:lnTo>
                  <a:pt x="519112" y="1259681"/>
                </a:lnTo>
                <a:lnTo>
                  <a:pt x="497681" y="1259681"/>
                </a:lnTo>
                <a:lnTo>
                  <a:pt x="457200" y="1247775"/>
                </a:lnTo>
                <a:lnTo>
                  <a:pt x="397668" y="1209675"/>
                </a:lnTo>
                <a:lnTo>
                  <a:pt x="359568" y="1173956"/>
                </a:lnTo>
                <a:lnTo>
                  <a:pt x="319087" y="1114425"/>
                </a:lnTo>
                <a:lnTo>
                  <a:pt x="302418" y="1069181"/>
                </a:lnTo>
                <a:lnTo>
                  <a:pt x="288131" y="1007269"/>
                </a:lnTo>
                <a:lnTo>
                  <a:pt x="283368" y="969169"/>
                </a:lnTo>
                <a:lnTo>
                  <a:pt x="283368" y="904875"/>
                </a:lnTo>
                <a:lnTo>
                  <a:pt x="273843" y="826294"/>
                </a:lnTo>
                <a:lnTo>
                  <a:pt x="259556" y="681038"/>
                </a:lnTo>
                <a:lnTo>
                  <a:pt x="230981" y="5072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7"/>
          <p:cNvSpPr/>
          <p:nvPr/>
        </p:nvSpPr>
        <p:spPr>
          <a:xfrm>
            <a:off x="2927350" y="1492250"/>
            <a:ext cx="1882775" cy="863600"/>
          </a:xfrm>
          <a:custGeom>
            <a:avLst/>
            <a:gdLst/>
            <a:ahLst/>
            <a:cxnLst/>
            <a:rect l="l" t="t" r="r" b="b"/>
            <a:pathLst>
              <a:path w="1882775" h="863600" extrusionOk="0">
                <a:moveTo>
                  <a:pt x="1520825" y="469900"/>
                </a:moveTo>
                <a:lnTo>
                  <a:pt x="1130300" y="584200"/>
                </a:lnTo>
                <a:lnTo>
                  <a:pt x="866775" y="666750"/>
                </a:lnTo>
                <a:lnTo>
                  <a:pt x="647700" y="736600"/>
                </a:lnTo>
                <a:lnTo>
                  <a:pt x="428625" y="796925"/>
                </a:lnTo>
                <a:lnTo>
                  <a:pt x="317500" y="825500"/>
                </a:lnTo>
                <a:lnTo>
                  <a:pt x="161925" y="854075"/>
                </a:lnTo>
                <a:lnTo>
                  <a:pt x="73025" y="863600"/>
                </a:lnTo>
                <a:lnTo>
                  <a:pt x="31750" y="863600"/>
                </a:lnTo>
                <a:lnTo>
                  <a:pt x="0" y="850900"/>
                </a:lnTo>
                <a:lnTo>
                  <a:pt x="6350" y="828675"/>
                </a:lnTo>
                <a:lnTo>
                  <a:pt x="47625" y="806450"/>
                </a:lnTo>
                <a:lnTo>
                  <a:pt x="238125" y="736600"/>
                </a:lnTo>
                <a:lnTo>
                  <a:pt x="654050" y="593725"/>
                </a:lnTo>
                <a:lnTo>
                  <a:pt x="974725" y="466725"/>
                </a:lnTo>
                <a:lnTo>
                  <a:pt x="1228725" y="352425"/>
                </a:lnTo>
                <a:lnTo>
                  <a:pt x="1371600" y="279400"/>
                </a:lnTo>
                <a:lnTo>
                  <a:pt x="1403350" y="257175"/>
                </a:lnTo>
                <a:lnTo>
                  <a:pt x="1416050" y="231775"/>
                </a:lnTo>
                <a:lnTo>
                  <a:pt x="1422400" y="200025"/>
                </a:lnTo>
                <a:lnTo>
                  <a:pt x="1425575" y="177800"/>
                </a:lnTo>
                <a:lnTo>
                  <a:pt x="1416050" y="117475"/>
                </a:lnTo>
                <a:lnTo>
                  <a:pt x="1374775" y="28575"/>
                </a:lnTo>
                <a:lnTo>
                  <a:pt x="1371600" y="9525"/>
                </a:lnTo>
                <a:lnTo>
                  <a:pt x="1381125" y="0"/>
                </a:lnTo>
                <a:lnTo>
                  <a:pt x="1409700" y="6350"/>
                </a:lnTo>
                <a:lnTo>
                  <a:pt x="1492250" y="34925"/>
                </a:lnTo>
                <a:lnTo>
                  <a:pt x="1584325" y="79375"/>
                </a:lnTo>
                <a:lnTo>
                  <a:pt x="1701800" y="149225"/>
                </a:lnTo>
                <a:lnTo>
                  <a:pt x="1790700" y="215900"/>
                </a:lnTo>
                <a:lnTo>
                  <a:pt x="1844675" y="260350"/>
                </a:lnTo>
                <a:lnTo>
                  <a:pt x="1870075" y="288925"/>
                </a:lnTo>
                <a:lnTo>
                  <a:pt x="1882775" y="317500"/>
                </a:lnTo>
                <a:lnTo>
                  <a:pt x="1876425" y="339725"/>
                </a:lnTo>
                <a:lnTo>
                  <a:pt x="1854200" y="361950"/>
                </a:lnTo>
                <a:lnTo>
                  <a:pt x="1816100" y="381000"/>
                </a:lnTo>
                <a:lnTo>
                  <a:pt x="1704975" y="409575"/>
                </a:lnTo>
                <a:lnTo>
                  <a:pt x="1520825" y="4699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7"/>
          <p:cNvSpPr/>
          <p:nvPr/>
        </p:nvSpPr>
        <p:spPr>
          <a:xfrm>
            <a:off x="3071813" y="2782888"/>
            <a:ext cx="2057400" cy="1231900"/>
          </a:xfrm>
          <a:custGeom>
            <a:avLst/>
            <a:gdLst/>
            <a:ahLst/>
            <a:cxnLst/>
            <a:rect l="l" t="t" r="r" b="b"/>
            <a:pathLst>
              <a:path w="2057400" h="1231107" extrusionOk="0">
                <a:moveTo>
                  <a:pt x="671512" y="302419"/>
                </a:moveTo>
                <a:lnTo>
                  <a:pt x="488156" y="352425"/>
                </a:lnTo>
                <a:lnTo>
                  <a:pt x="316706" y="392907"/>
                </a:lnTo>
                <a:lnTo>
                  <a:pt x="221456" y="404813"/>
                </a:lnTo>
                <a:lnTo>
                  <a:pt x="157162" y="397669"/>
                </a:lnTo>
                <a:lnTo>
                  <a:pt x="0" y="459582"/>
                </a:lnTo>
                <a:lnTo>
                  <a:pt x="164306" y="535782"/>
                </a:lnTo>
                <a:lnTo>
                  <a:pt x="266700" y="550069"/>
                </a:lnTo>
                <a:lnTo>
                  <a:pt x="314325" y="547688"/>
                </a:lnTo>
                <a:lnTo>
                  <a:pt x="400050" y="528638"/>
                </a:lnTo>
                <a:lnTo>
                  <a:pt x="583406" y="476250"/>
                </a:lnTo>
                <a:lnTo>
                  <a:pt x="876300" y="400050"/>
                </a:lnTo>
                <a:lnTo>
                  <a:pt x="1090612" y="330994"/>
                </a:lnTo>
                <a:lnTo>
                  <a:pt x="1345406" y="273844"/>
                </a:lnTo>
                <a:lnTo>
                  <a:pt x="1635918" y="197644"/>
                </a:lnTo>
                <a:lnTo>
                  <a:pt x="1664493" y="195263"/>
                </a:lnTo>
                <a:lnTo>
                  <a:pt x="1690687" y="200025"/>
                </a:lnTo>
                <a:lnTo>
                  <a:pt x="1704975" y="211932"/>
                </a:lnTo>
                <a:lnTo>
                  <a:pt x="1714500" y="233363"/>
                </a:lnTo>
                <a:lnTo>
                  <a:pt x="1716881" y="259557"/>
                </a:lnTo>
                <a:lnTo>
                  <a:pt x="1693068" y="540544"/>
                </a:lnTo>
                <a:lnTo>
                  <a:pt x="1657350" y="795338"/>
                </a:lnTo>
                <a:lnTo>
                  <a:pt x="1607343" y="997744"/>
                </a:lnTo>
                <a:lnTo>
                  <a:pt x="1588293" y="1190625"/>
                </a:lnTo>
                <a:lnTo>
                  <a:pt x="1616868" y="1207294"/>
                </a:lnTo>
                <a:lnTo>
                  <a:pt x="1650206" y="1221582"/>
                </a:lnTo>
                <a:lnTo>
                  <a:pt x="1676400" y="1226344"/>
                </a:lnTo>
                <a:lnTo>
                  <a:pt x="1704975" y="1231107"/>
                </a:lnTo>
                <a:lnTo>
                  <a:pt x="1731168" y="1221582"/>
                </a:lnTo>
                <a:lnTo>
                  <a:pt x="1752600" y="1207294"/>
                </a:lnTo>
                <a:lnTo>
                  <a:pt x="1766887" y="1188244"/>
                </a:lnTo>
                <a:lnTo>
                  <a:pt x="1781175" y="1152525"/>
                </a:lnTo>
                <a:lnTo>
                  <a:pt x="1828800" y="976313"/>
                </a:lnTo>
                <a:lnTo>
                  <a:pt x="1897856" y="714375"/>
                </a:lnTo>
                <a:lnTo>
                  <a:pt x="1966912" y="450057"/>
                </a:lnTo>
                <a:lnTo>
                  <a:pt x="1993106" y="400050"/>
                </a:lnTo>
                <a:lnTo>
                  <a:pt x="2021681" y="371475"/>
                </a:lnTo>
                <a:lnTo>
                  <a:pt x="2045493" y="340519"/>
                </a:lnTo>
                <a:lnTo>
                  <a:pt x="2055018" y="314325"/>
                </a:lnTo>
                <a:lnTo>
                  <a:pt x="2057400" y="295275"/>
                </a:lnTo>
                <a:lnTo>
                  <a:pt x="2052637" y="271463"/>
                </a:lnTo>
                <a:lnTo>
                  <a:pt x="2038350" y="247650"/>
                </a:lnTo>
                <a:lnTo>
                  <a:pt x="1971675" y="185738"/>
                </a:lnTo>
                <a:lnTo>
                  <a:pt x="1857375" y="78582"/>
                </a:lnTo>
                <a:lnTo>
                  <a:pt x="1776412" y="7144"/>
                </a:lnTo>
                <a:lnTo>
                  <a:pt x="1769268" y="2382"/>
                </a:lnTo>
                <a:lnTo>
                  <a:pt x="1752600" y="0"/>
                </a:lnTo>
                <a:lnTo>
                  <a:pt x="1702593" y="11907"/>
                </a:lnTo>
                <a:lnTo>
                  <a:pt x="1554956" y="52388"/>
                </a:lnTo>
                <a:lnTo>
                  <a:pt x="1431131" y="95250"/>
                </a:lnTo>
                <a:lnTo>
                  <a:pt x="1200150" y="154782"/>
                </a:lnTo>
                <a:lnTo>
                  <a:pt x="831056" y="254794"/>
                </a:lnTo>
                <a:lnTo>
                  <a:pt x="671512" y="3024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7"/>
          <p:cNvSpPr/>
          <p:nvPr/>
        </p:nvSpPr>
        <p:spPr>
          <a:xfrm>
            <a:off x="3189288" y="3295650"/>
            <a:ext cx="1735137" cy="484188"/>
          </a:xfrm>
          <a:custGeom>
            <a:avLst/>
            <a:gdLst/>
            <a:ahLst/>
            <a:cxnLst/>
            <a:rect l="l" t="t" r="r" b="b"/>
            <a:pathLst>
              <a:path w="1735931" h="483394" extrusionOk="0">
                <a:moveTo>
                  <a:pt x="714375" y="214313"/>
                </a:moveTo>
                <a:lnTo>
                  <a:pt x="464344" y="288131"/>
                </a:lnTo>
                <a:lnTo>
                  <a:pt x="340519" y="319088"/>
                </a:lnTo>
                <a:lnTo>
                  <a:pt x="238125" y="335756"/>
                </a:lnTo>
                <a:lnTo>
                  <a:pt x="133350" y="338138"/>
                </a:lnTo>
                <a:lnTo>
                  <a:pt x="0" y="390525"/>
                </a:lnTo>
                <a:lnTo>
                  <a:pt x="164306" y="473869"/>
                </a:lnTo>
                <a:lnTo>
                  <a:pt x="226219" y="483394"/>
                </a:lnTo>
                <a:lnTo>
                  <a:pt x="273844" y="476250"/>
                </a:lnTo>
                <a:lnTo>
                  <a:pt x="416719" y="433388"/>
                </a:lnTo>
                <a:lnTo>
                  <a:pt x="759619" y="333375"/>
                </a:lnTo>
                <a:lnTo>
                  <a:pt x="969169" y="269081"/>
                </a:lnTo>
                <a:lnTo>
                  <a:pt x="1209675" y="219075"/>
                </a:lnTo>
                <a:lnTo>
                  <a:pt x="1490662" y="169069"/>
                </a:lnTo>
                <a:lnTo>
                  <a:pt x="1564481" y="154781"/>
                </a:lnTo>
                <a:lnTo>
                  <a:pt x="1735931" y="95250"/>
                </a:lnTo>
                <a:lnTo>
                  <a:pt x="1588294" y="0"/>
                </a:lnTo>
                <a:lnTo>
                  <a:pt x="1428750" y="40481"/>
                </a:lnTo>
                <a:lnTo>
                  <a:pt x="1035844" y="126206"/>
                </a:lnTo>
                <a:lnTo>
                  <a:pt x="714375" y="21431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7"/>
          <p:cNvSpPr/>
          <p:nvPr/>
        </p:nvSpPr>
        <p:spPr>
          <a:xfrm>
            <a:off x="3257550" y="3786188"/>
            <a:ext cx="1563688" cy="461962"/>
          </a:xfrm>
          <a:custGeom>
            <a:avLst/>
            <a:gdLst/>
            <a:ahLst/>
            <a:cxnLst/>
            <a:rect l="l" t="t" r="r" b="b"/>
            <a:pathLst>
              <a:path w="1564481" h="461962" extrusionOk="0">
                <a:moveTo>
                  <a:pt x="531019" y="221456"/>
                </a:moveTo>
                <a:lnTo>
                  <a:pt x="266700" y="288131"/>
                </a:lnTo>
                <a:lnTo>
                  <a:pt x="142875" y="321468"/>
                </a:lnTo>
                <a:lnTo>
                  <a:pt x="0" y="373856"/>
                </a:lnTo>
                <a:lnTo>
                  <a:pt x="164306" y="461962"/>
                </a:lnTo>
                <a:lnTo>
                  <a:pt x="333375" y="414337"/>
                </a:lnTo>
                <a:lnTo>
                  <a:pt x="581025" y="342900"/>
                </a:lnTo>
                <a:lnTo>
                  <a:pt x="704850" y="307181"/>
                </a:lnTo>
                <a:lnTo>
                  <a:pt x="897731" y="266700"/>
                </a:lnTo>
                <a:lnTo>
                  <a:pt x="1069181" y="223837"/>
                </a:lnTo>
                <a:lnTo>
                  <a:pt x="1185863" y="200025"/>
                </a:lnTo>
                <a:lnTo>
                  <a:pt x="1254919" y="190500"/>
                </a:lnTo>
                <a:lnTo>
                  <a:pt x="1331119" y="185737"/>
                </a:lnTo>
                <a:lnTo>
                  <a:pt x="1428750" y="188118"/>
                </a:lnTo>
                <a:lnTo>
                  <a:pt x="1564481" y="123825"/>
                </a:lnTo>
                <a:lnTo>
                  <a:pt x="1431131" y="0"/>
                </a:lnTo>
                <a:lnTo>
                  <a:pt x="1285875" y="30956"/>
                </a:lnTo>
                <a:lnTo>
                  <a:pt x="954881" y="104775"/>
                </a:lnTo>
                <a:lnTo>
                  <a:pt x="531019" y="2214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7"/>
          <p:cNvSpPr/>
          <p:nvPr/>
        </p:nvSpPr>
        <p:spPr>
          <a:xfrm>
            <a:off x="3813175" y="2074863"/>
            <a:ext cx="354013" cy="3054350"/>
          </a:xfrm>
          <a:custGeom>
            <a:avLst/>
            <a:gdLst/>
            <a:ahLst/>
            <a:cxnLst/>
            <a:rect l="l" t="t" r="r" b="b"/>
            <a:pathLst>
              <a:path w="353833" h="3053301" extrusionOk="0">
                <a:moveTo>
                  <a:pt x="127221" y="795131"/>
                </a:moveTo>
                <a:lnTo>
                  <a:pt x="127221" y="421420"/>
                </a:lnTo>
                <a:lnTo>
                  <a:pt x="127221" y="286247"/>
                </a:lnTo>
                <a:lnTo>
                  <a:pt x="123246" y="210710"/>
                </a:lnTo>
                <a:lnTo>
                  <a:pt x="111319" y="163002"/>
                </a:lnTo>
                <a:lnTo>
                  <a:pt x="91440" y="123246"/>
                </a:lnTo>
                <a:lnTo>
                  <a:pt x="63611" y="91440"/>
                </a:lnTo>
                <a:lnTo>
                  <a:pt x="0" y="51684"/>
                </a:lnTo>
                <a:lnTo>
                  <a:pt x="0" y="0"/>
                </a:lnTo>
                <a:lnTo>
                  <a:pt x="186856" y="0"/>
                </a:lnTo>
                <a:lnTo>
                  <a:pt x="262393" y="35781"/>
                </a:lnTo>
                <a:lnTo>
                  <a:pt x="282272" y="51684"/>
                </a:lnTo>
                <a:lnTo>
                  <a:pt x="306126" y="75538"/>
                </a:lnTo>
                <a:lnTo>
                  <a:pt x="329980" y="115294"/>
                </a:lnTo>
                <a:lnTo>
                  <a:pt x="345882" y="170953"/>
                </a:lnTo>
                <a:lnTo>
                  <a:pt x="353833" y="214686"/>
                </a:lnTo>
                <a:lnTo>
                  <a:pt x="353833" y="974035"/>
                </a:lnTo>
                <a:lnTo>
                  <a:pt x="353833" y="1932167"/>
                </a:lnTo>
                <a:lnTo>
                  <a:pt x="353833" y="2902227"/>
                </a:lnTo>
                <a:lnTo>
                  <a:pt x="234564" y="3053301"/>
                </a:lnTo>
                <a:lnTo>
                  <a:pt x="131197" y="2965837"/>
                </a:lnTo>
                <a:cubicBezTo>
                  <a:pt x="129872" y="2252870"/>
                  <a:pt x="128546" y="1539903"/>
                  <a:pt x="127221" y="795131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7"/>
          <p:cNvSpPr/>
          <p:nvPr/>
        </p:nvSpPr>
        <p:spPr>
          <a:xfrm>
            <a:off x="3043238" y="4324350"/>
            <a:ext cx="1797050" cy="512763"/>
          </a:xfrm>
          <a:custGeom>
            <a:avLst/>
            <a:gdLst/>
            <a:ahLst/>
            <a:cxnLst/>
            <a:rect l="l" t="t" r="r" b="b"/>
            <a:pathLst>
              <a:path w="1797843" h="511969" extrusionOk="0">
                <a:moveTo>
                  <a:pt x="671512" y="252413"/>
                </a:moveTo>
                <a:lnTo>
                  <a:pt x="807243" y="223838"/>
                </a:lnTo>
                <a:lnTo>
                  <a:pt x="942975" y="190500"/>
                </a:lnTo>
                <a:lnTo>
                  <a:pt x="1112043" y="159544"/>
                </a:lnTo>
                <a:lnTo>
                  <a:pt x="1254918" y="107156"/>
                </a:lnTo>
                <a:lnTo>
                  <a:pt x="1362075" y="50006"/>
                </a:lnTo>
                <a:lnTo>
                  <a:pt x="1423987" y="7144"/>
                </a:lnTo>
                <a:lnTo>
                  <a:pt x="1438275" y="0"/>
                </a:lnTo>
                <a:lnTo>
                  <a:pt x="1457325" y="0"/>
                </a:lnTo>
                <a:lnTo>
                  <a:pt x="1528762" y="2381"/>
                </a:lnTo>
                <a:lnTo>
                  <a:pt x="1612106" y="11906"/>
                </a:lnTo>
                <a:lnTo>
                  <a:pt x="1669256" y="28575"/>
                </a:lnTo>
                <a:lnTo>
                  <a:pt x="1714500" y="47625"/>
                </a:lnTo>
                <a:lnTo>
                  <a:pt x="1754981" y="73819"/>
                </a:lnTo>
                <a:lnTo>
                  <a:pt x="1783556" y="95250"/>
                </a:lnTo>
                <a:lnTo>
                  <a:pt x="1797843" y="116681"/>
                </a:lnTo>
                <a:lnTo>
                  <a:pt x="1795462" y="140494"/>
                </a:lnTo>
                <a:lnTo>
                  <a:pt x="1783556" y="161925"/>
                </a:lnTo>
                <a:lnTo>
                  <a:pt x="1750218" y="190500"/>
                </a:lnTo>
                <a:lnTo>
                  <a:pt x="1700212" y="207169"/>
                </a:lnTo>
                <a:lnTo>
                  <a:pt x="1481137" y="250031"/>
                </a:lnTo>
                <a:lnTo>
                  <a:pt x="1157287" y="309563"/>
                </a:lnTo>
                <a:lnTo>
                  <a:pt x="845343" y="366713"/>
                </a:lnTo>
                <a:lnTo>
                  <a:pt x="592931" y="431006"/>
                </a:lnTo>
                <a:lnTo>
                  <a:pt x="495300" y="466725"/>
                </a:lnTo>
                <a:lnTo>
                  <a:pt x="473868" y="483394"/>
                </a:lnTo>
                <a:lnTo>
                  <a:pt x="445293" y="497681"/>
                </a:lnTo>
                <a:lnTo>
                  <a:pt x="404812" y="509588"/>
                </a:lnTo>
                <a:lnTo>
                  <a:pt x="376237" y="511969"/>
                </a:lnTo>
                <a:lnTo>
                  <a:pt x="330993" y="507206"/>
                </a:lnTo>
                <a:lnTo>
                  <a:pt x="290512" y="492919"/>
                </a:lnTo>
                <a:lnTo>
                  <a:pt x="200025" y="442913"/>
                </a:lnTo>
                <a:lnTo>
                  <a:pt x="78581" y="357188"/>
                </a:lnTo>
                <a:lnTo>
                  <a:pt x="30956" y="314325"/>
                </a:lnTo>
                <a:lnTo>
                  <a:pt x="2381" y="280988"/>
                </a:lnTo>
                <a:lnTo>
                  <a:pt x="0" y="266700"/>
                </a:lnTo>
                <a:lnTo>
                  <a:pt x="2381" y="254794"/>
                </a:lnTo>
                <a:lnTo>
                  <a:pt x="11906" y="250031"/>
                </a:lnTo>
                <a:lnTo>
                  <a:pt x="26193" y="250031"/>
                </a:lnTo>
                <a:lnTo>
                  <a:pt x="61912" y="264319"/>
                </a:lnTo>
                <a:lnTo>
                  <a:pt x="123825" y="280988"/>
                </a:lnTo>
                <a:lnTo>
                  <a:pt x="185737" y="295275"/>
                </a:lnTo>
                <a:lnTo>
                  <a:pt x="283368" y="309563"/>
                </a:lnTo>
                <a:lnTo>
                  <a:pt x="350043" y="314325"/>
                </a:lnTo>
                <a:lnTo>
                  <a:pt x="442912" y="302419"/>
                </a:lnTo>
                <a:lnTo>
                  <a:pt x="671512" y="25241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7"/>
          <p:cNvSpPr/>
          <p:nvPr/>
        </p:nvSpPr>
        <p:spPr>
          <a:xfrm>
            <a:off x="2820988" y="4710113"/>
            <a:ext cx="2225675" cy="876300"/>
          </a:xfrm>
          <a:custGeom>
            <a:avLst/>
            <a:gdLst/>
            <a:ahLst/>
            <a:cxnLst/>
            <a:rect l="l" t="t" r="r" b="b"/>
            <a:pathLst>
              <a:path w="2224088" h="876300" extrusionOk="0">
                <a:moveTo>
                  <a:pt x="700088" y="452437"/>
                </a:moveTo>
                <a:lnTo>
                  <a:pt x="978694" y="354806"/>
                </a:lnTo>
                <a:lnTo>
                  <a:pt x="1157288" y="290512"/>
                </a:lnTo>
                <a:lnTo>
                  <a:pt x="1366838" y="230981"/>
                </a:lnTo>
                <a:lnTo>
                  <a:pt x="1614488" y="164306"/>
                </a:lnTo>
                <a:lnTo>
                  <a:pt x="1871663" y="88106"/>
                </a:lnTo>
                <a:lnTo>
                  <a:pt x="2114550" y="16668"/>
                </a:lnTo>
                <a:lnTo>
                  <a:pt x="2171700" y="2381"/>
                </a:lnTo>
                <a:lnTo>
                  <a:pt x="2197894" y="0"/>
                </a:lnTo>
                <a:lnTo>
                  <a:pt x="2216944" y="0"/>
                </a:lnTo>
                <a:lnTo>
                  <a:pt x="2224088" y="7143"/>
                </a:lnTo>
                <a:lnTo>
                  <a:pt x="2221707" y="16668"/>
                </a:lnTo>
                <a:lnTo>
                  <a:pt x="2200275" y="40481"/>
                </a:lnTo>
                <a:lnTo>
                  <a:pt x="2109788" y="90487"/>
                </a:lnTo>
                <a:lnTo>
                  <a:pt x="1966913" y="154781"/>
                </a:lnTo>
                <a:lnTo>
                  <a:pt x="1716882" y="269081"/>
                </a:lnTo>
                <a:lnTo>
                  <a:pt x="1464469" y="376237"/>
                </a:lnTo>
                <a:lnTo>
                  <a:pt x="1178719" y="495300"/>
                </a:lnTo>
                <a:lnTo>
                  <a:pt x="890588" y="614362"/>
                </a:lnTo>
                <a:lnTo>
                  <a:pt x="657225" y="704850"/>
                </a:lnTo>
                <a:lnTo>
                  <a:pt x="542925" y="747712"/>
                </a:lnTo>
                <a:lnTo>
                  <a:pt x="533400" y="759618"/>
                </a:lnTo>
                <a:lnTo>
                  <a:pt x="519113" y="785812"/>
                </a:lnTo>
                <a:lnTo>
                  <a:pt x="497682" y="819150"/>
                </a:lnTo>
                <a:lnTo>
                  <a:pt x="476250" y="842962"/>
                </a:lnTo>
                <a:lnTo>
                  <a:pt x="450057" y="859631"/>
                </a:lnTo>
                <a:lnTo>
                  <a:pt x="419100" y="873918"/>
                </a:lnTo>
                <a:lnTo>
                  <a:pt x="402432" y="876300"/>
                </a:lnTo>
                <a:lnTo>
                  <a:pt x="373857" y="871537"/>
                </a:lnTo>
                <a:lnTo>
                  <a:pt x="342900" y="859631"/>
                </a:lnTo>
                <a:lnTo>
                  <a:pt x="309563" y="840581"/>
                </a:lnTo>
                <a:lnTo>
                  <a:pt x="221457" y="757237"/>
                </a:lnTo>
                <a:lnTo>
                  <a:pt x="128588" y="669131"/>
                </a:lnTo>
                <a:lnTo>
                  <a:pt x="61913" y="595312"/>
                </a:lnTo>
                <a:lnTo>
                  <a:pt x="26194" y="554831"/>
                </a:lnTo>
                <a:lnTo>
                  <a:pt x="2382" y="519112"/>
                </a:lnTo>
                <a:lnTo>
                  <a:pt x="0" y="497681"/>
                </a:lnTo>
                <a:lnTo>
                  <a:pt x="14288" y="488156"/>
                </a:lnTo>
                <a:lnTo>
                  <a:pt x="30957" y="492918"/>
                </a:lnTo>
                <a:lnTo>
                  <a:pt x="69057" y="502443"/>
                </a:lnTo>
                <a:lnTo>
                  <a:pt x="109538" y="526256"/>
                </a:lnTo>
                <a:lnTo>
                  <a:pt x="145257" y="538162"/>
                </a:lnTo>
                <a:lnTo>
                  <a:pt x="176213" y="545306"/>
                </a:lnTo>
                <a:lnTo>
                  <a:pt x="230982" y="557212"/>
                </a:lnTo>
                <a:lnTo>
                  <a:pt x="278607" y="559593"/>
                </a:lnTo>
                <a:lnTo>
                  <a:pt x="323850" y="559593"/>
                </a:lnTo>
                <a:lnTo>
                  <a:pt x="397669" y="547687"/>
                </a:lnTo>
                <a:lnTo>
                  <a:pt x="466725" y="531018"/>
                </a:lnTo>
                <a:lnTo>
                  <a:pt x="581025" y="492918"/>
                </a:lnTo>
                <a:lnTo>
                  <a:pt x="700088" y="45243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7"/>
          <p:cNvSpPr/>
          <p:nvPr/>
        </p:nvSpPr>
        <p:spPr>
          <a:xfrm>
            <a:off x="5021263" y="2847975"/>
            <a:ext cx="2187575" cy="671513"/>
          </a:xfrm>
          <a:custGeom>
            <a:avLst/>
            <a:gdLst/>
            <a:ahLst/>
            <a:cxnLst/>
            <a:rect l="l" t="t" r="r" b="b"/>
            <a:pathLst>
              <a:path w="2185988" h="671513" extrusionOk="0">
                <a:moveTo>
                  <a:pt x="1152525" y="426244"/>
                </a:moveTo>
                <a:lnTo>
                  <a:pt x="978694" y="464344"/>
                </a:lnTo>
                <a:lnTo>
                  <a:pt x="723900" y="528638"/>
                </a:lnTo>
                <a:lnTo>
                  <a:pt x="497682" y="590550"/>
                </a:lnTo>
                <a:lnTo>
                  <a:pt x="316707" y="652463"/>
                </a:lnTo>
                <a:lnTo>
                  <a:pt x="259557" y="671513"/>
                </a:lnTo>
                <a:lnTo>
                  <a:pt x="245269" y="671513"/>
                </a:lnTo>
                <a:lnTo>
                  <a:pt x="214313" y="657225"/>
                </a:lnTo>
                <a:lnTo>
                  <a:pt x="173832" y="626269"/>
                </a:lnTo>
                <a:lnTo>
                  <a:pt x="133350" y="588169"/>
                </a:lnTo>
                <a:lnTo>
                  <a:pt x="92869" y="538163"/>
                </a:lnTo>
                <a:lnTo>
                  <a:pt x="40482" y="454819"/>
                </a:lnTo>
                <a:lnTo>
                  <a:pt x="4763" y="376238"/>
                </a:lnTo>
                <a:lnTo>
                  <a:pt x="0" y="314325"/>
                </a:lnTo>
                <a:lnTo>
                  <a:pt x="57150" y="361950"/>
                </a:lnTo>
                <a:lnTo>
                  <a:pt x="111919" y="400050"/>
                </a:lnTo>
                <a:lnTo>
                  <a:pt x="152400" y="423863"/>
                </a:lnTo>
                <a:lnTo>
                  <a:pt x="173832" y="433388"/>
                </a:lnTo>
                <a:lnTo>
                  <a:pt x="195263" y="440531"/>
                </a:lnTo>
                <a:lnTo>
                  <a:pt x="219075" y="447675"/>
                </a:lnTo>
                <a:lnTo>
                  <a:pt x="245269" y="450056"/>
                </a:lnTo>
                <a:lnTo>
                  <a:pt x="273844" y="452438"/>
                </a:lnTo>
                <a:lnTo>
                  <a:pt x="328613" y="450056"/>
                </a:lnTo>
                <a:lnTo>
                  <a:pt x="454819" y="423863"/>
                </a:lnTo>
                <a:lnTo>
                  <a:pt x="700088" y="369094"/>
                </a:lnTo>
                <a:lnTo>
                  <a:pt x="852488" y="328613"/>
                </a:lnTo>
                <a:lnTo>
                  <a:pt x="1085850" y="269081"/>
                </a:lnTo>
                <a:lnTo>
                  <a:pt x="1278732" y="228600"/>
                </a:lnTo>
                <a:lnTo>
                  <a:pt x="1464469" y="176213"/>
                </a:lnTo>
                <a:lnTo>
                  <a:pt x="1588294" y="133350"/>
                </a:lnTo>
                <a:lnTo>
                  <a:pt x="1678782" y="100013"/>
                </a:lnTo>
                <a:lnTo>
                  <a:pt x="1750219" y="69056"/>
                </a:lnTo>
                <a:lnTo>
                  <a:pt x="1797844" y="40481"/>
                </a:lnTo>
                <a:lnTo>
                  <a:pt x="1831182" y="11906"/>
                </a:lnTo>
                <a:lnTo>
                  <a:pt x="1845469" y="0"/>
                </a:lnTo>
                <a:lnTo>
                  <a:pt x="1878807" y="2381"/>
                </a:lnTo>
                <a:lnTo>
                  <a:pt x="1924050" y="19050"/>
                </a:lnTo>
                <a:lnTo>
                  <a:pt x="1962150" y="38100"/>
                </a:lnTo>
                <a:lnTo>
                  <a:pt x="1997869" y="61913"/>
                </a:lnTo>
                <a:lnTo>
                  <a:pt x="2035969" y="88106"/>
                </a:lnTo>
                <a:lnTo>
                  <a:pt x="2083594" y="128588"/>
                </a:lnTo>
                <a:lnTo>
                  <a:pt x="2119313" y="161925"/>
                </a:lnTo>
                <a:lnTo>
                  <a:pt x="2147888" y="192881"/>
                </a:lnTo>
                <a:lnTo>
                  <a:pt x="2164557" y="211931"/>
                </a:lnTo>
                <a:lnTo>
                  <a:pt x="2181225" y="240506"/>
                </a:lnTo>
                <a:lnTo>
                  <a:pt x="2185988" y="266700"/>
                </a:lnTo>
                <a:lnTo>
                  <a:pt x="2178844" y="290513"/>
                </a:lnTo>
                <a:lnTo>
                  <a:pt x="2147888" y="321469"/>
                </a:lnTo>
                <a:lnTo>
                  <a:pt x="2121694" y="371475"/>
                </a:lnTo>
                <a:lnTo>
                  <a:pt x="1847850" y="319088"/>
                </a:lnTo>
                <a:lnTo>
                  <a:pt x="1833563" y="304800"/>
                </a:lnTo>
                <a:lnTo>
                  <a:pt x="1807369" y="292894"/>
                </a:lnTo>
                <a:lnTo>
                  <a:pt x="1771650" y="290513"/>
                </a:lnTo>
                <a:lnTo>
                  <a:pt x="1728788" y="292894"/>
                </a:lnTo>
                <a:lnTo>
                  <a:pt x="1516857" y="345281"/>
                </a:lnTo>
                <a:lnTo>
                  <a:pt x="1152525" y="4262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7"/>
          <p:cNvSpPr/>
          <p:nvPr/>
        </p:nvSpPr>
        <p:spPr>
          <a:xfrm>
            <a:off x="6048375" y="3149600"/>
            <a:ext cx="1108075" cy="2668588"/>
          </a:xfrm>
          <a:custGeom>
            <a:avLst/>
            <a:gdLst/>
            <a:ahLst/>
            <a:cxnLst/>
            <a:rect l="l" t="t" r="r" b="b"/>
            <a:pathLst>
              <a:path w="1108577" h="2669059" extrusionOk="0">
                <a:moveTo>
                  <a:pt x="956766" y="684917"/>
                </a:moveTo>
                <a:lnTo>
                  <a:pt x="999132" y="494270"/>
                </a:lnTo>
                <a:lnTo>
                  <a:pt x="1023845" y="367172"/>
                </a:lnTo>
                <a:lnTo>
                  <a:pt x="1052089" y="233013"/>
                </a:lnTo>
                <a:lnTo>
                  <a:pt x="1066211" y="158872"/>
                </a:lnTo>
                <a:lnTo>
                  <a:pt x="1080333" y="105915"/>
                </a:lnTo>
                <a:lnTo>
                  <a:pt x="1108577" y="38835"/>
                </a:lnTo>
                <a:lnTo>
                  <a:pt x="812015" y="0"/>
                </a:lnTo>
                <a:lnTo>
                  <a:pt x="836729" y="38835"/>
                </a:lnTo>
                <a:lnTo>
                  <a:pt x="840259" y="70610"/>
                </a:lnTo>
                <a:lnTo>
                  <a:pt x="840259" y="137689"/>
                </a:lnTo>
                <a:lnTo>
                  <a:pt x="826137" y="300092"/>
                </a:lnTo>
                <a:lnTo>
                  <a:pt x="783771" y="533106"/>
                </a:lnTo>
                <a:lnTo>
                  <a:pt x="720222" y="801424"/>
                </a:lnTo>
                <a:lnTo>
                  <a:pt x="635490" y="1115638"/>
                </a:lnTo>
                <a:lnTo>
                  <a:pt x="550758" y="1373365"/>
                </a:lnTo>
                <a:lnTo>
                  <a:pt x="466026" y="1595787"/>
                </a:lnTo>
                <a:lnTo>
                  <a:pt x="360111" y="1846452"/>
                </a:lnTo>
                <a:lnTo>
                  <a:pt x="285970" y="2001794"/>
                </a:lnTo>
                <a:lnTo>
                  <a:pt x="229482" y="2090057"/>
                </a:lnTo>
                <a:lnTo>
                  <a:pt x="183586" y="2146545"/>
                </a:lnTo>
                <a:lnTo>
                  <a:pt x="123567" y="2195972"/>
                </a:lnTo>
                <a:lnTo>
                  <a:pt x="3530" y="2347784"/>
                </a:lnTo>
                <a:cubicBezTo>
                  <a:pt x="2353" y="2447815"/>
                  <a:pt x="1177" y="2547845"/>
                  <a:pt x="0" y="2647876"/>
                </a:cubicBezTo>
                <a:lnTo>
                  <a:pt x="24713" y="2669059"/>
                </a:lnTo>
                <a:lnTo>
                  <a:pt x="52957" y="2665529"/>
                </a:lnTo>
                <a:lnTo>
                  <a:pt x="109445" y="2644346"/>
                </a:lnTo>
                <a:lnTo>
                  <a:pt x="162403" y="2605510"/>
                </a:lnTo>
                <a:lnTo>
                  <a:pt x="215360" y="2552553"/>
                </a:lnTo>
                <a:lnTo>
                  <a:pt x="254196" y="2510187"/>
                </a:lnTo>
                <a:lnTo>
                  <a:pt x="307153" y="2443107"/>
                </a:lnTo>
                <a:lnTo>
                  <a:pt x="356581" y="2358375"/>
                </a:lnTo>
                <a:lnTo>
                  <a:pt x="423660" y="2245399"/>
                </a:lnTo>
                <a:lnTo>
                  <a:pt x="483679" y="2128892"/>
                </a:lnTo>
                <a:lnTo>
                  <a:pt x="561350" y="1966489"/>
                </a:lnTo>
                <a:lnTo>
                  <a:pt x="624899" y="1814678"/>
                </a:lnTo>
                <a:lnTo>
                  <a:pt x="670795" y="1701702"/>
                </a:lnTo>
                <a:lnTo>
                  <a:pt x="741405" y="1507524"/>
                </a:lnTo>
                <a:lnTo>
                  <a:pt x="801424" y="1302755"/>
                </a:lnTo>
                <a:lnTo>
                  <a:pt x="861442" y="1087394"/>
                </a:lnTo>
                <a:lnTo>
                  <a:pt x="928522" y="829668"/>
                </a:lnTo>
                <a:lnTo>
                  <a:pt x="956766" y="68491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7"/>
          <p:cNvSpPr/>
          <p:nvPr/>
        </p:nvSpPr>
        <p:spPr>
          <a:xfrm>
            <a:off x="5611813" y="5183188"/>
            <a:ext cx="596900" cy="627062"/>
          </a:xfrm>
          <a:custGeom>
            <a:avLst/>
            <a:gdLst/>
            <a:ahLst/>
            <a:cxnLst/>
            <a:rect l="l" t="t" r="r" b="b"/>
            <a:pathLst>
              <a:path w="595313" h="626269" extrusionOk="0">
                <a:moveTo>
                  <a:pt x="247650" y="104775"/>
                </a:moveTo>
                <a:lnTo>
                  <a:pt x="350044" y="145257"/>
                </a:lnTo>
                <a:lnTo>
                  <a:pt x="407194" y="169069"/>
                </a:lnTo>
                <a:lnTo>
                  <a:pt x="435769" y="178594"/>
                </a:lnTo>
                <a:lnTo>
                  <a:pt x="464344" y="180975"/>
                </a:lnTo>
                <a:lnTo>
                  <a:pt x="497682" y="180975"/>
                </a:lnTo>
                <a:lnTo>
                  <a:pt x="540544" y="171450"/>
                </a:lnTo>
                <a:lnTo>
                  <a:pt x="595313" y="142875"/>
                </a:lnTo>
                <a:lnTo>
                  <a:pt x="452438" y="626269"/>
                </a:lnTo>
                <a:lnTo>
                  <a:pt x="423863" y="602457"/>
                </a:lnTo>
                <a:lnTo>
                  <a:pt x="416719" y="590550"/>
                </a:lnTo>
                <a:lnTo>
                  <a:pt x="404813" y="559594"/>
                </a:lnTo>
                <a:lnTo>
                  <a:pt x="378619" y="473869"/>
                </a:lnTo>
                <a:lnTo>
                  <a:pt x="347663" y="385763"/>
                </a:lnTo>
                <a:lnTo>
                  <a:pt x="330994" y="359569"/>
                </a:lnTo>
                <a:lnTo>
                  <a:pt x="269082" y="280988"/>
                </a:lnTo>
                <a:lnTo>
                  <a:pt x="200025" y="209550"/>
                </a:lnTo>
                <a:lnTo>
                  <a:pt x="130969" y="140494"/>
                </a:lnTo>
                <a:lnTo>
                  <a:pt x="71438" y="92869"/>
                </a:lnTo>
                <a:lnTo>
                  <a:pt x="28575" y="61913"/>
                </a:lnTo>
                <a:lnTo>
                  <a:pt x="9525" y="38100"/>
                </a:lnTo>
                <a:lnTo>
                  <a:pt x="0" y="16669"/>
                </a:lnTo>
                <a:lnTo>
                  <a:pt x="4763" y="0"/>
                </a:lnTo>
                <a:lnTo>
                  <a:pt x="14288" y="0"/>
                </a:lnTo>
                <a:lnTo>
                  <a:pt x="30957" y="7144"/>
                </a:lnTo>
                <a:lnTo>
                  <a:pt x="61913" y="26194"/>
                </a:lnTo>
                <a:lnTo>
                  <a:pt x="102394" y="45244"/>
                </a:lnTo>
                <a:lnTo>
                  <a:pt x="166688" y="73819"/>
                </a:lnTo>
                <a:lnTo>
                  <a:pt x="247650" y="1047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7"/>
          <p:cNvSpPr/>
          <p:nvPr/>
        </p:nvSpPr>
        <p:spPr>
          <a:xfrm>
            <a:off x="4519613" y="1643063"/>
            <a:ext cx="1854200" cy="4122737"/>
          </a:xfrm>
          <a:custGeom>
            <a:avLst/>
            <a:gdLst/>
            <a:ahLst/>
            <a:cxnLst/>
            <a:rect l="l" t="t" r="r" b="b"/>
            <a:pathLst>
              <a:path w="1855227" h="4122728" extrusionOk="0">
                <a:moveTo>
                  <a:pt x="1701946" y="930256"/>
                </a:moveTo>
                <a:lnTo>
                  <a:pt x="1590950" y="1485239"/>
                </a:lnTo>
                <a:lnTo>
                  <a:pt x="1511667" y="1754802"/>
                </a:lnTo>
                <a:lnTo>
                  <a:pt x="1363671" y="2177646"/>
                </a:lnTo>
                <a:lnTo>
                  <a:pt x="1226247" y="2510636"/>
                </a:lnTo>
                <a:lnTo>
                  <a:pt x="1078252" y="2817197"/>
                </a:lnTo>
                <a:lnTo>
                  <a:pt x="898543" y="3118474"/>
                </a:lnTo>
                <a:lnTo>
                  <a:pt x="718834" y="3377466"/>
                </a:lnTo>
                <a:lnTo>
                  <a:pt x="517983" y="3625886"/>
                </a:lnTo>
                <a:lnTo>
                  <a:pt x="348846" y="3816166"/>
                </a:lnTo>
                <a:lnTo>
                  <a:pt x="153280" y="4022303"/>
                </a:lnTo>
                <a:lnTo>
                  <a:pt x="89854" y="4091015"/>
                </a:lnTo>
                <a:lnTo>
                  <a:pt x="47569" y="4112157"/>
                </a:lnTo>
                <a:lnTo>
                  <a:pt x="0" y="4122728"/>
                </a:lnTo>
                <a:lnTo>
                  <a:pt x="0" y="4101586"/>
                </a:lnTo>
                <a:lnTo>
                  <a:pt x="21142" y="4064587"/>
                </a:lnTo>
                <a:lnTo>
                  <a:pt x="79283" y="4001160"/>
                </a:lnTo>
                <a:lnTo>
                  <a:pt x="169137" y="3890164"/>
                </a:lnTo>
                <a:lnTo>
                  <a:pt x="295990" y="3726312"/>
                </a:lnTo>
                <a:lnTo>
                  <a:pt x="417558" y="3546603"/>
                </a:lnTo>
                <a:lnTo>
                  <a:pt x="539126" y="3366895"/>
                </a:lnTo>
                <a:lnTo>
                  <a:pt x="671264" y="3160758"/>
                </a:lnTo>
                <a:lnTo>
                  <a:pt x="787546" y="2959907"/>
                </a:lnTo>
                <a:lnTo>
                  <a:pt x="924971" y="2690344"/>
                </a:lnTo>
                <a:lnTo>
                  <a:pt x="1025396" y="2441923"/>
                </a:lnTo>
                <a:lnTo>
                  <a:pt x="1125821" y="2177646"/>
                </a:lnTo>
                <a:lnTo>
                  <a:pt x="1231532" y="1865799"/>
                </a:lnTo>
                <a:lnTo>
                  <a:pt x="1289673" y="1670233"/>
                </a:lnTo>
                <a:lnTo>
                  <a:pt x="1353100" y="1442955"/>
                </a:lnTo>
                <a:lnTo>
                  <a:pt x="1384813" y="1316102"/>
                </a:lnTo>
                <a:lnTo>
                  <a:pt x="1421812" y="1168106"/>
                </a:lnTo>
                <a:lnTo>
                  <a:pt x="1448240" y="1030682"/>
                </a:lnTo>
                <a:lnTo>
                  <a:pt x="1469382" y="866830"/>
                </a:lnTo>
                <a:lnTo>
                  <a:pt x="1485239" y="713549"/>
                </a:lnTo>
                <a:lnTo>
                  <a:pt x="1495810" y="560268"/>
                </a:lnTo>
                <a:lnTo>
                  <a:pt x="1495810" y="428129"/>
                </a:lnTo>
                <a:lnTo>
                  <a:pt x="1495810" y="327704"/>
                </a:lnTo>
                <a:lnTo>
                  <a:pt x="1474668" y="258992"/>
                </a:lnTo>
                <a:lnTo>
                  <a:pt x="1432383" y="190280"/>
                </a:lnTo>
                <a:lnTo>
                  <a:pt x="1384813" y="137424"/>
                </a:lnTo>
                <a:lnTo>
                  <a:pt x="1331958" y="89854"/>
                </a:lnTo>
                <a:lnTo>
                  <a:pt x="1284388" y="52855"/>
                </a:lnTo>
                <a:lnTo>
                  <a:pt x="1257960" y="26428"/>
                </a:lnTo>
                <a:lnTo>
                  <a:pt x="1257960" y="15856"/>
                </a:lnTo>
                <a:lnTo>
                  <a:pt x="1263246" y="5285"/>
                </a:lnTo>
                <a:lnTo>
                  <a:pt x="1300245" y="0"/>
                </a:lnTo>
                <a:lnTo>
                  <a:pt x="1368957" y="5285"/>
                </a:lnTo>
                <a:lnTo>
                  <a:pt x="1448240" y="10571"/>
                </a:lnTo>
                <a:lnTo>
                  <a:pt x="1548665" y="36999"/>
                </a:lnTo>
                <a:lnTo>
                  <a:pt x="1659662" y="89854"/>
                </a:lnTo>
                <a:lnTo>
                  <a:pt x="1765373" y="153281"/>
                </a:lnTo>
                <a:lnTo>
                  <a:pt x="1828800" y="200851"/>
                </a:lnTo>
                <a:lnTo>
                  <a:pt x="1849942" y="237849"/>
                </a:lnTo>
                <a:lnTo>
                  <a:pt x="1855227" y="269563"/>
                </a:lnTo>
                <a:lnTo>
                  <a:pt x="1839371" y="306562"/>
                </a:lnTo>
                <a:lnTo>
                  <a:pt x="1802372" y="354132"/>
                </a:lnTo>
                <a:lnTo>
                  <a:pt x="1765373" y="459843"/>
                </a:lnTo>
                <a:lnTo>
                  <a:pt x="1749516" y="628980"/>
                </a:lnTo>
                <a:lnTo>
                  <a:pt x="1701946" y="9302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BA4307A-504A-E04B-AEDF-76FC133745E5}"/>
              </a:ext>
            </a:extLst>
          </p:cNvPr>
          <p:cNvGrpSpPr/>
          <p:nvPr/>
        </p:nvGrpSpPr>
        <p:grpSpPr>
          <a:xfrm>
            <a:off x="2582863" y="1492250"/>
            <a:ext cx="4625975" cy="4325938"/>
            <a:chOff x="2735263" y="1644650"/>
            <a:chExt cx="4625975" cy="4325938"/>
          </a:xfrm>
        </p:grpSpPr>
        <p:sp>
          <p:nvSpPr>
            <p:cNvPr id="43" name="Google Shape;154;p7">
              <a:extLst>
                <a:ext uri="{FF2B5EF4-FFF2-40B4-BE49-F238E27FC236}">
                  <a16:creationId xmlns:a16="http://schemas.microsoft.com/office/drawing/2014/main" id="{98768D9B-A336-944B-90EB-B9090532ECEC}"/>
                </a:ext>
              </a:extLst>
            </p:cNvPr>
            <p:cNvSpPr/>
            <p:nvPr/>
          </p:nvSpPr>
          <p:spPr>
            <a:xfrm>
              <a:off x="2735263" y="2446338"/>
              <a:ext cx="2627312" cy="688975"/>
            </a:xfrm>
            <a:custGeom>
              <a:avLst/>
              <a:gdLst/>
              <a:ahLst/>
              <a:cxnLst/>
              <a:rect l="l" t="t" r="r" b="b"/>
              <a:pathLst>
                <a:path w="2626519" h="690562" extrusionOk="0">
                  <a:moveTo>
                    <a:pt x="1166813" y="285750"/>
                  </a:moveTo>
                  <a:lnTo>
                    <a:pt x="1381125" y="238125"/>
                  </a:lnTo>
                  <a:lnTo>
                    <a:pt x="1562100" y="185737"/>
                  </a:lnTo>
                  <a:lnTo>
                    <a:pt x="1726407" y="154781"/>
                  </a:lnTo>
                  <a:lnTo>
                    <a:pt x="1924050" y="107156"/>
                  </a:lnTo>
                  <a:lnTo>
                    <a:pt x="2078832" y="57150"/>
                  </a:lnTo>
                  <a:lnTo>
                    <a:pt x="2224088" y="7144"/>
                  </a:lnTo>
                  <a:lnTo>
                    <a:pt x="2245519" y="0"/>
                  </a:lnTo>
                  <a:lnTo>
                    <a:pt x="2274094" y="2381"/>
                  </a:lnTo>
                  <a:lnTo>
                    <a:pt x="2376488" y="19050"/>
                  </a:lnTo>
                  <a:lnTo>
                    <a:pt x="2531269" y="54769"/>
                  </a:lnTo>
                  <a:lnTo>
                    <a:pt x="2562225" y="64294"/>
                  </a:lnTo>
                  <a:lnTo>
                    <a:pt x="2588419" y="78581"/>
                  </a:lnTo>
                  <a:lnTo>
                    <a:pt x="2612232" y="102394"/>
                  </a:lnTo>
                  <a:lnTo>
                    <a:pt x="2621757" y="121444"/>
                  </a:lnTo>
                  <a:lnTo>
                    <a:pt x="2626519" y="142875"/>
                  </a:lnTo>
                  <a:lnTo>
                    <a:pt x="2619375" y="161925"/>
                  </a:lnTo>
                  <a:lnTo>
                    <a:pt x="2605088" y="185737"/>
                  </a:lnTo>
                  <a:lnTo>
                    <a:pt x="2550319" y="221456"/>
                  </a:lnTo>
                  <a:lnTo>
                    <a:pt x="2509838" y="228600"/>
                  </a:lnTo>
                  <a:lnTo>
                    <a:pt x="2366963" y="240506"/>
                  </a:lnTo>
                  <a:lnTo>
                    <a:pt x="2264569" y="242887"/>
                  </a:lnTo>
                  <a:lnTo>
                    <a:pt x="2205038" y="245269"/>
                  </a:lnTo>
                  <a:lnTo>
                    <a:pt x="2066925" y="271462"/>
                  </a:lnTo>
                  <a:lnTo>
                    <a:pt x="1709738" y="333375"/>
                  </a:lnTo>
                  <a:lnTo>
                    <a:pt x="1547813" y="361950"/>
                  </a:lnTo>
                  <a:lnTo>
                    <a:pt x="1266825" y="419100"/>
                  </a:lnTo>
                  <a:lnTo>
                    <a:pt x="883444" y="519112"/>
                  </a:lnTo>
                  <a:lnTo>
                    <a:pt x="685800" y="581025"/>
                  </a:lnTo>
                  <a:lnTo>
                    <a:pt x="592932" y="611981"/>
                  </a:lnTo>
                  <a:lnTo>
                    <a:pt x="438150" y="664369"/>
                  </a:lnTo>
                  <a:lnTo>
                    <a:pt x="338138" y="690562"/>
                  </a:lnTo>
                  <a:lnTo>
                    <a:pt x="321469" y="688181"/>
                  </a:lnTo>
                  <a:lnTo>
                    <a:pt x="250032" y="659606"/>
                  </a:lnTo>
                  <a:lnTo>
                    <a:pt x="185738" y="621506"/>
                  </a:lnTo>
                  <a:lnTo>
                    <a:pt x="123825" y="566737"/>
                  </a:lnTo>
                  <a:lnTo>
                    <a:pt x="69057" y="504825"/>
                  </a:lnTo>
                  <a:lnTo>
                    <a:pt x="30957" y="447675"/>
                  </a:lnTo>
                  <a:lnTo>
                    <a:pt x="9525" y="397669"/>
                  </a:lnTo>
                  <a:lnTo>
                    <a:pt x="0" y="361950"/>
                  </a:lnTo>
                  <a:lnTo>
                    <a:pt x="4763" y="342900"/>
                  </a:lnTo>
                  <a:lnTo>
                    <a:pt x="16669" y="342900"/>
                  </a:lnTo>
                  <a:lnTo>
                    <a:pt x="40482" y="357187"/>
                  </a:lnTo>
                  <a:lnTo>
                    <a:pt x="73819" y="385762"/>
                  </a:lnTo>
                  <a:lnTo>
                    <a:pt x="107157" y="409575"/>
                  </a:lnTo>
                  <a:lnTo>
                    <a:pt x="145257" y="426244"/>
                  </a:lnTo>
                  <a:lnTo>
                    <a:pt x="190500" y="440531"/>
                  </a:lnTo>
                  <a:lnTo>
                    <a:pt x="242888" y="452437"/>
                  </a:lnTo>
                  <a:lnTo>
                    <a:pt x="292894" y="461962"/>
                  </a:lnTo>
                  <a:lnTo>
                    <a:pt x="364332" y="469106"/>
                  </a:lnTo>
                  <a:lnTo>
                    <a:pt x="409575" y="469106"/>
                  </a:lnTo>
                  <a:lnTo>
                    <a:pt x="497682" y="447675"/>
                  </a:lnTo>
                  <a:lnTo>
                    <a:pt x="702469" y="395287"/>
                  </a:lnTo>
                  <a:lnTo>
                    <a:pt x="902494" y="347662"/>
                  </a:lnTo>
                  <a:lnTo>
                    <a:pt x="1166813" y="2857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55;p7">
              <a:extLst>
                <a:ext uri="{FF2B5EF4-FFF2-40B4-BE49-F238E27FC236}">
                  <a16:creationId xmlns:a16="http://schemas.microsoft.com/office/drawing/2014/main" id="{C420B38C-2C31-AA4D-A700-56E6B7C5FB2D}"/>
                </a:ext>
              </a:extLst>
            </p:cNvPr>
            <p:cNvSpPr/>
            <p:nvPr/>
          </p:nvSpPr>
          <p:spPr>
            <a:xfrm>
              <a:off x="3071813" y="3228975"/>
              <a:ext cx="549275" cy="1258888"/>
            </a:xfrm>
            <a:custGeom>
              <a:avLst/>
              <a:gdLst/>
              <a:ahLst/>
              <a:cxnLst/>
              <a:rect l="l" t="t" r="r" b="b"/>
              <a:pathLst>
                <a:path w="550068" h="1259681" extrusionOk="0">
                  <a:moveTo>
                    <a:pt x="230981" y="507206"/>
                  </a:moveTo>
                  <a:lnTo>
                    <a:pt x="200025" y="330994"/>
                  </a:lnTo>
                  <a:lnTo>
                    <a:pt x="195262" y="283369"/>
                  </a:lnTo>
                  <a:lnTo>
                    <a:pt x="183356" y="240506"/>
                  </a:lnTo>
                  <a:lnTo>
                    <a:pt x="154781" y="195263"/>
                  </a:lnTo>
                  <a:lnTo>
                    <a:pt x="116681" y="150019"/>
                  </a:lnTo>
                  <a:lnTo>
                    <a:pt x="59531" y="97631"/>
                  </a:lnTo>
                  <a:lnTo>
                    <a:pt x="26193" y="71438"/>
                  </a:lnTo>
                  <a:lnTo>
                    <a:pt x="9525" y="47625"/>
                  </a:lnTo>
                  <a:lnTo>
                    <a:pt x="0" y="19050"/>
                  </a:lnTo>
                  <a:lnTo>
                    <a:pt x="0" y="19050"/>
                  </a:lnTo>
                  <a:lnTo>
                    <a:pt x="7143" y="4763"/>
                  </a:lnTo>
                  <a:lnTo>
                    <a:pt x="23812" y="0"/>
                  </a:lnTo>
                  <a:lnTo>
                    <a:pt x="57150" y="14288"/>
                  </a:lnTo>
                  <a:lnTo>
                    <a:pt x="111918" y="40481"/>
                  </a:lnTo>
                  <a:lnTo>
                    <a:pt x="180975" y="66675"/>
                  </a:lnTo>
                  <a:lnTo>
                    <a:pt x="266700" y="92869"/>
                  </a:lnTo>
                  <a:lnTo>
                    <a:pt x="338137" y="107156"/>
                  </a:lnTo>
                  <a:lnTo>
                    <a:pt x="369093" y="169069"/>
                  </a:lnTo>
                  <a:lnTo>
                    <a:pt x="426243" y="583406"/>
                  </a:lnTo>
                  <a:lnTo>
                    <a:pt x="473868" y="850106"/>
                  </a:lnTo>
                  <a:lnTo>
                    <a:pt x="514350" y="1050131"/>
                  </a:lnTo>
                  <a:lnTo>
                    <a:pt x="550068" y="1164431"/>
                  </a:lnTo>
                  <a:lnTo>
                    <a:pt x="550068" y="1212056"/>
                  </a:lnTo>
                  <a:lnTo>
                    <a:pt x="540543" y="1235869"/>
                  </a:lnTo>
                  <a:lnTo>
                    <a:pt x="528637" y="1252538"/>
                  </a:lnTo>
                  <a:lnTo>
                    <a:pt x="519112" y="1259681"/>
                  </a:lnTo>
                  <a:lnTo>
                    <a:pt x="497681" y="1259681"/>
                  </a:lnTo>
                  <a:lnTo>
                    <a:pt x="457200" y="1247775"/>
                  </a:lnTo>
                  <a:lnTo>
                    <a:pt x="397668" y="1209675"/>
                  </a:lnTo>
                  <a:lnTo>
                    <a:pt x="359568" y="1173956"/>
                  </a:lnTo>
                  <a:lnTo>
                    <a:pt x="319087" y="1114425"/>
                  </a:lnTo>
                  <a:lnTo>
                    <a:pt x="302418" y="1069181"/>
                  </a:lnTo>
                  <a:lnTo>
                    <a:pt x="288131" y="1007269"/>
                  </a:lnTo>
                  <a:lnTo>
                    <a:pt x="283368" y="969169"/>
                  </a:lnTo>
                  <a:lnTo>
                    <a:pt x="283368" y="904875"/>
                  </a:lnTo>
                  <a:lnTo>
                    <a:pt x="273843" y="826294"/>
                  </a:lnTo>
                  <a:lnTo>
                    <a:pt x="259556" y="681038"/>
                  </a:lnTo>
                  <a:lnTo>
                    <a:pt x="230981" y="5072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56;p7">
              <a:extLst>
                <a:ext uri="{FF2B5EF4-FFF2-40B4-BE49-F238E27FC236}">
                  <a16:creationId xmlns:a16="http://schemas.microsoft.com/office/drawing/2014/main" id="{CCD2303F-45FE-E14A-81ED-BD9F03307B4C}"/>
                </a:ext>
              </a:extLst>
            </p:cNvPr>
            <p:cNvSpPr/>
            <p:nvPr/>
          </p:nvSpPr>
          <p:spPr>
            <a:xfrm>
              <a:off x="3079750" y="1644650"/>
              <a:ext cx="1882775" cy="863600"/>
            </a:xfrm>
            <a:custGeom>
              <a:avLst/>
              <a:gdLst/>
              <a:ahLst/>
              <a:cxnLst/>
              <a:rect l="l" t="t" r="r" b="b"/>
              <a:pathLst>
                <a:path w="1882775" h="863600" extrusionOk="0">
                  <a:moveTo>
                    <a:pt x="1520825" y="469900"/>
                  </a:moveTo>
                  <a:lnTo>
                    <a:pt x="1130300" y="584200"/>
                  </a:lnTo>
                  <a:lnTo>
                    <a:pt x="866775" y="666750"/>
                  </a:lnTo>
                  <a:lnTo>
                    <a:pt x="647700" y="736600"/>
                  </a:lnTo>
                  <a:lnTo>
                    <a:pt x="428625" y="796925"/>
                  </a:lnTo>
                  <a:lnTo>
                    <a:pt x="317500" y="825500"/>
                  </a:lnTo>
                  <a:lnTo>
                    <a:pt x="161925" y="854075"/>
                  </a:lnTo>
                  <a:lnTo>
                    <a:pt x="73025" y="863600"/>
                  </a:lnTo>
                  <a:lnTo>
                    <a:pt x="31750" y="863600"/>
                  </a:lnTo>
                  <a:lnTo>
                    <a:pt x="0" y="850900"/>
                  </a:lnTo>
                  <a:lnTo>
                    <a:pt x="6350" y="828675"/>
                  </a:lnTo>
                  <a:lnTo>
                    <a:pt x="47625" y="806450"/>
                  </a:lnTo>
                  <a:lnTo>
                    <a:pt x="238125" y="736600"/>
                  </a:lnTo>
                  <a:lnTo>
                    <a:pt x="654050" y="593725"/>
                  </a:lnTo>
                  <a:lnTo>
                    <a:pt x="974725" y="466725"/>
                  </a:lnTo>
                  <a:lnTo>
                    <a:pt x="1228725" y="352425"/>
                  </a:lnTo>
                  <a:lnTo>
                    <a:pt x="1371600" y="279400"/>
                  </a:lnTo>
                  <a:lnTo>
                    <a:pt x="1403350" y="257175"/>
                  </a:lnTo>
                  <a:lnTo>
                    <a:pt x="1416050" y="231775"/>
                  </a:lnTo>
                  <a:lnTo>
                    <a:pt x="1422400" y="200025"/>
                  </a:lnTo>
                  <a:lnTo>
                    <a:pt x="1425575" y="177800"/>
                  </a:lnTo>
                  <a:lnTo>
                    <a:pt x="1416050" y="117475"/>
                  </a:lnTo>
                  <a:lnTo>
                    <a:pt x="1374775" y="28575"/>
                  </a:lnTo>
                  <a:lnTo>
                    <a:pt x="1371600" y="9525"/>
                  </a:lnTo>
                  <a:lnTo>
                    <a:pt x="1381125" y="0"/>
                  </a:lnTo>
                  <a:lnTo>
                    <a:pt x="1409700" y="6350"/>
                  </a:lnTo>
                  <a:lnTo>
                    <a:pt x="1492250" y="34925"/>
                  </a:lnTo>
                  <a:lnTo>
                    <a:pt x="1584325" y="79375"/>
                  </a:lnTo>
                  <a:lnTo>
                    <a:pt x="1701800" y="149225"/>
                  </a:lnTo>
                  <a:lnTo>
                    <a:pt x="1790700" y="215900"/>
                  </a:lnTo>
                  <a:lnTo>
                    <a:pt x="1844675" y="260350"/>
                  </a:lnTo>
                  <a:lnTo>
                    <a:pt x="1870075" y="288925"/>
                  </a:lnTo>
                  <a:lnTo>
                    <a:pt x="1882775" y="317500"/>
                  </a:lnTo>
                  <a:lnTo>
                    <a:pt x="1876425" y="339725"/>
                  </a:lnTo>
                  <a:lnTo>
                    <a:pt x="1854200" y="361950"/>
                  </a:lnTo>
                  <a:lnTo>
                    <a:pt x="1816100" y="381000"/>
                  </a:lnTo>
                  <a:lnTo>
                    <a:pt x="1704975" y="409575"/>
                  </a:lnTo>
                  <a:lnTo>
                    <a:pt x="1520825" y="4699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57;p7">
              <a:extLst>
                <a:ext uri="{FF2B5EF4-FFF2-40B4-BE49-F238E27FC236}">
                  <a16:creationId xmlns:a16="http://schemas.microsoft.com/office/drawing/2014/main" id="{950D8007-CD99-A042-BD51-44DD1A9FBE52}"/>
                </a:ext>
              </a:extLst>
            </p:cNvPr>
            <p:cNvSpPr/>
            <p:nvPr/>
          </p:nvSpPr>
          <p:spPr>
            <a:xfrm>
              <a:off x="3224213" y="2935288"/>
              <a:ext cx="2057400" cy="1231900"/>
            </a:xfrm>
            <a:custGeom>
              <a:avLst/>
              <a:gdLst/>
              <a:ahLst/>
              <a:cxnLst/>
              <a:rect l="l" t="t" r="r" b="b"/>
              <a:pathLst>
                <a:path w="2057400" h="1231107" extrusionOk="0">
                  <a:moveTo>
                    <a:pt x="671512" y="302419"/>
                  </a:moveTo>
                  <a:lnTo>
                    <a:pt x="488156" y="352425"/>
                  </a:lnTo>
                  <a:lnTo>
                    <a:pt x="316706" y="392907"/>
                  </a:lnTo>
                  <a:lnTo>
                    <a:pt x="221456" y="404813"/>
                  </a:lnTo>
                  <a:lnTo>
                    <a:pt x="157162" y="397669"/>
                  </a:lnTo>
                  <a:lnTo>
                    <a:pt x="0" y="459582"/>
                  </a:lnTo>
                  <a:lnTo>
                    <a:pt x="164306" y="535782"/>
                  </a:lnTo>
                  <a:lnTo>
                    <a:pt x="266700" y="550069"/>
                  </a:lnTo>
                  <a:lnTo>
                    <a:pt x="314325" y="547688"/>
                  </a:lnTo>
                  <a:lnTo>
                    <a:pt x="400050" y="528638"/>
                  </a:lnTo>
                  <a:lnTo>
                    <a:pt x="583406" y="476250"/>
                  </a:lnTo>
                  <a:lnTo>
                    <a:pt x="876300" y="400050"/>
                  </a:lnTo>
                  <a:lnTo>
                    <a:pt x="1090612" y="330994"/>
                  </a:lnTo>
                  <a:lnTo>
                    <a:pt x="1345406" y="273844"/>
                  </a:lnTo>
                  <a:lnTo>
                    <a:pt x="1635918" y="197644"/>
                  </a:lnTo>
                  <a:lnTo>
                    <a:pt x="1664493" y="195263"/>
                  </a:lnTo>
                  <a:lnTo>
                    <a:pt x="1690687" y="200025"/>
                  </a:lnTo>
                  <a:lnTo>
                    <a:pt x="1704975" y="211932"/>
                  </a:lnTo>
                  <a:lnTo>
                    <a:pt x="1714500" y="233363"/>
                  </a:lnTo>
                  <a:lnTo>
                    <a:pt x="1716881" y="259557"/>
                  </a:lnTo>
                  <a:lnTo>
                    <a:pt x="1693068" y="540544"/>
                  </a:lnTo>
                  <a:lnTo>
                    <a:pt x="1657350" y="795338"/>
                  </a:lnTo>
                  <a:lnTo>
                    <a:pt x="1607343" y="997744"/>
                  </a:lnTo>
                  <a:lnTo>
                    <a:pt x="1588293" y="1190625"/>
                  </a:lnTo>
                  <a:lnTo>
                    <a:pt x="1616868" y="1207294"/>
                  </a:lnTo>
                  <a:lnTo>
                    <a:pt x="1650206" y="1221582"/>
                  </a:lnTo>
                  <a:lnTo>
                    <a:pt x="1676400" y="1226344"/>
                  </a:lnTo>
                  <a:lnTo>
                    <a:pt x="1704975" y="1231107"/>
                  </a:lnTo>
                  <a:lnTo>
                    <a:pt x="1731168" y="1221582"/>
                  </a:lnTo>
                  <a:lnTo>
                    <a:pt x="1752600" y="1207294"/>
                  </a:lnTo>
                  <a:lnTo>
                    <a:pt x="1766887" y="1188244"/>
                  </a:lnTo>
                  <a:lnTo>
                    <a:pt x="1781175" y="1152525"/>
                  </a:lnTo>
                  <a:lnTo>
                    <a:pt x="1828800" y="976313"/>
                  </a:lnTo>
                  <a:lnTo>
                    <a:pt x="1897856" y="714375"/>
                  </a:lnTo>
                  <a:lnTo>
                    <a:pt x="1966912" y="450057"/>
                  </a:lnTo>
                  <a:lnTo>
                    <a:pt x="1993106" y="400050"/>
                  </a:lnTo>
                  <a:lnTo>
                    <a:pt x="2021681" y="371475"/>
                  </a:lnTo>
                  <a:lnTo>
                    <a:pt x="2045493" y="340519"/>
                  </a:lnTo>
                  <a:lnTo>
                    <a:pt x="2055018" y="314325"/>
                  </a:lnTo>
                  <a:lnTo>
                    <a:pt x="2057400" y="295275"/>
                  </a:lnTo>
                  <a:lnTo>
                    <a:pt x="2052637" y="271463"/>
                  </a:lnTo>
                  <a:lnTo>
                    <a:pt x="2038350" y="247650"/>
                  </a:lnTo>
                  <a:lnTo>
                    <a:pt x="1971675" y="185738"/>
                  </a:lnTo>
                  <a:lnTo>
                    <a:pt x="1857375" y="78582"/>
                  </a:lnTo>
                  <a:lnTo>
                    <a:pt x="1776412" y="7144"/>
                  </a:lnTo>
                  <a:lnTo>
                    <a:pt x="1769268" y="2382"/>
                  </a:lnTo>
                  <a:lnTo>
                    <a:pt x="1752600" y="0"/>
                  </a:lnTo>
                  <a:lnTo>
                    <a:pt x="1702593" y="11907"/>
                  </a:lnTo>
                  <a:lnTo>
                    <a:pt x="1554956" y="52388"/>
                  </a:lnTo>
                  <a:lnTo>
                    <a:pt x="1431131" y="95250"/>
                  </a:lnTo>
                  <a:lnTo>
                    <a:pt x="1200150" y="154782"/>
                  </a:lnTo>
                  <a:lnTo>
                    <a:pt x="831056" y="254794"/>
                  </a:lnTo>
                  <a:lnTo>
                    <a:pt x="671512" y="30241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58;p7">
              <a:extLst>
                <a:ext uri="{FF2B5EF4-FFF2-40B4-BE49-F238E27FC236}">
                  <a16:creationId xmlns:a16="http://schemas.microsoft.com/office/drawing/2014/main" id="{9A97CD59-D57E-0245-BD50-51DF256AD130}"/>
                </a:ext>
              </a:extLst>
            </p:cNvPr>
            <p:cNvSpPr/>
            <p:nvPr/>
          </p:nvSpPr>
          <p:spPr>
            <a:xfrm>
              <a:off x="3341688" y="3448050"/>
              <a:ext cx="1735137" cy="484188"/>
            </a:xfrm>
            <a:custGeom>
              <a:avLst/>
              <a:gdLst/>
              <a:ahLst/>
              <a:cxnLst/>
              <a:rect l="l" t="t" r="r" b="b"/>
              <a:pathLst>
                <a:path w="1735931" h="483394" extrusionOk="0">
                  <a:moveTo>
                    <a:pt x="714375" y="214313"/>
                  </a:moveTo>
                  <a:lnTo>
                    <a:pt x="464344" y="288131"/>
                  </a:lnTo>
                  <a:lnTo>
                    <a:pt x="340519" y="319088"/>
                  </a:lnTo>
                  <a:lnTo>
                    <a:pt x="238125" y="335756"/>
                  </a:lnTo>
                  <a:lnTo>
                    <a:pt x="133350" y="338138"/>
                  </a:lnTo>
                  <a:lnTo>
                    <a:pt x="0" y="390525"/>
                  </a:lnTo>
                  <a:lnTo>
                    <a:pt x="164306" y="473869"/>
                  </a:lnTo>
                  <a:lnTo>
                    <a:pt x="226219" y="483394"/>
                  </a:lnTo>
                  <a:lnTo>
                    <a:pt x="273844" y="476250"/>
                  </a:lnTo>
                  <a:lnTo>
                    <a:pt x="416719" y="433388"/>
                  </a:lnTo>
                  <a:lnTo>
                    <a:pt x="759619" y="333375"/>
                  </a:lnTo>
                  <a:lnTo>
                    <a:pt x="969169" y="269081"/>
                  </a:lnTo>
                  <a:lnTo>
                    <a:pt x="1209675" y="219075"/>
                  </a:lnTo>
                  <a:lnTo>
                    <a:pt x="1490662" y="169069"/>
                  </a:lnTo>
                  <a:lnTo>
                    <a:pt x="1564481" y="154781"/>
                  </a:lnTo>
                  <a:lnTo>
                    <a:pt x="1735931" y="95250"/>
                  </a:lnTo>
                  <a:lnTo>
                    <a:pt x="1588294" y="0"/>
                  </a:lnTo>
                  <a:lnTo>
                    <a:pt x="1428750" y="40481"/>
                  </a:lnTo>
                  <a:lnTo>
                    <a:pt x="1035844" y="126206"/>
                  </a:lnTo>
                  <a:lnTo>
                    <a:pt x="714375" y="21431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59;p7">
              <a:extLst>
                <a:ext uri="{FF2B5EF4-FFF2-40B4-BE49-F238E27FC236}">
                  <a16:creationId xmlns:a16="http://schemas.microsoft.com/office/drawing/2014/main" id="{7BCEAD7B-9F42-DD4B-A86D-A89FA4DCBDE7}"/>
                </a:ext>
              </a:extLst>
            </p:cNvPr>
            <p:cNvSpPr/>
            <p:nvPr/>
          </p:nvSpPr>
          <p:spPr>
            <a:xfrm>
              <a:off x="3409950" y="3938588"/>
              <a:ext cx="1563688" cy="461962"/>
            </a:xfrm>
            <a:custGeom>
              <a:avLst/>
              <a:gdLst/>
              <a:ahLst/>
              <a:cxnLst/>
              <a:rect l="l" t="t" r="r" b="b"/>
              <a:pathLst>
                <a:path w="1564481" h="461962" extrusionOk="0">
                  <a:moveTo>
                    <a:pt x="531019" y="221456"/>
                  </a:moveTo>
                  <a:lnTo>
                    <a:pt x="266700" y="288131"/>
                  </a:lnTo>
                  <a:lnTo>
                    <a:pt x="142875" y="321468"/>
                  </a:lnTo>
                  <a:lnTo>
                    <a:pt x="0" y="373856"/>
                  </a:lnTo>
                  <a:lnTo>
                    <a:pt x="164306" y="461962"/>
                  </a:lnTo>
                  <a:lnTo>
                    <a:pt x="333375" y="414337"/>
                  </a:lnTo>
                  <a:lnTo>
                    <a:pt x="581025" y="342900"/>
                  </a:lnTo>
                  <a:lnTo>
                    <a:pt x="704850" y="307181"/>
                  </a:lnTo>
                  <a:lnTo>
                    <a:pt x="897731" y="266700"/>
                  </a:lnTo>
                  <a:lnTo>
                    <a:pt x="1069181" y="223837"/>
                  </a:lnTo>
                  <a:lnTo>
                    <a:pt x="1185863" y="200025"/>
                  </a:lnTo>
                  <a:lnTo>
                    <a:pt x="1254919" y="190500"/>
                  </a:lnTo>
                  <a:lnTo>
                    <a:pt x="1331119" y="185737"/>
                  </a:lnTo>
                  <a:lnTo>
                    <a:pt x="1428750" y="188118"/>
                  </a:lnTo>
                  <a:lnTo>
                    <a:pt x="1564481" y="123825"/>
                  </a:lnTo>
                  <a:lnTo>
                    <a:pt x="1431131" y="0"/>
                  </a:lnTo>
                  <a:lnTo>
                    <a:pt x="1285875" y="30956"/>
                  </a:lnTo>
                  <a:lnTo>
                    <a:pt x="954881" y="104775"/>
                  </a:lnTo>
                  <a:lnTo>
                    <a:pt x="531019" y="2214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60;p7">
              <a:extLst>
                <a:ext uri="{FF2B5EF4-FFF2-40B4-BE49-F238E27FC236}">
                  <a16:creationId xmlns:a16="http://schemas.microsoft.com/office/drawing/2014/main" id="{15329A32-3D6A-8E4D-AEE5-04BBB522787A}"/>
                </a:ext>
              </a:extLst>
            </p:cNvPr>
            <p:cNvSpPr/>
            <p:nvPr/>
          </p:nvSpPr>
          <p:spPr>
            <a:xfrm>
              <a:off x="3965575" y="2227263"/>
              <a:ext cx="354013" cy="3054350"/>
            </a:xfrm>
            <a:custGeom>
              <a:avLst/>
              <a:gdLst/>
              <a:ahLst/>
              <a:cxnLst/>
              <a:rect l="l" t="t" r="r" b="b"/>
              <a:pathLst>
                <a:path w="353833" h="3053301" extrusionOk="0">
                  <a:moveTo>
                    <a:pt x="127221" y="795131"/>
                  </a:moveTo>
                  <a:lnTo>
                    <a:pt x="127221" y="421420"/>
                  </a:lnTo>
                  <a:lnTo>
                    <a:pt x="127221" y="286247"/>
                  </a:lnTo>
                  <a:lnTo>
                    <a:pt x="123246" y="210710"/>
                  </a:lnTo>
                  <a:lnTo>
                    <a:pt x="111319" y="163002"/>
                  </a:lnTo>
                  <a:lnTo>
                    <a:pt x="91440" y="123246"/>
                  </a:lnTo>
                  <a:lnTo>
                    <a:pt x="63611" y="91440"/>
                  </a:lnTo>
                  <a:lnTo>
                    <a:pt x="0" y="51684"/>
                  </a:lnTo>
                  <a:lnTo>
                    <a:pt x="0" y="0"/>
                  </a:lnTo>
                  <a:lnTo>
                    <a:pt x="186856" y="0"/>
                  </a:lnTo>
                  <a:lnTo>
                    <a:pt x="262393" y="35781"/>
                  </a:lnTo>
                  <a:lnTo>
                    <a:pt x="282272" y="51684"/>
                  </a:lnTo>
                  <a:lnTo>
                    <a:pt x="306126" y="75538"/>
                  </a:lnTo>
                  <a:lnTo>
                    <a:pt x="329980" y="115294"/>
                  </a:lnTo>
                  <a:lnTo>
                    <a:pt x="345882" y="170953"/>
                  </a:lnTo>
                  <a:lnTo>
                    <a:pt x="353833" y="214686"/>
                  </a:lnTo>
                  <a:lnTo>
                    <a:pt x="353833" y="974035"/>
                  </a:lnTo>
                  <a:lnTo>
                    <a:pt x="353833" y="1932167"/>
                  </a:lnTo>
                  <a:lnTo>
                    <a:pt x="353833" y="2902227"/>
                  </a:lnTo>
                  <a:lnTo>
                    <a:pt x="234564" y="3053301"/>
                  </a:lnTo>
                  <a:lnTo>
                    <a:pt x="131197" y="2965837"/>
                  </a:lnTo>
                  <a:cubicBezTo>
                    <a:pt x="129872" y="2252870"/>
                    <a:pt x="128546" y="1539903"/>
                    <a:pt x="127221" y="795131"/>
                  </a:cubicBez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61;p7">
              <a:extLst>
                <a:ext uri="{FF2B5EF4-FFF2-40B4-BE49-F238E27FC236}">
                  <a16:creationId xmlns:a16="http://schemas.microsoft.com/office/drawing/2014/main" id="{CFFA0D32-B1B1-B541-8DD1-C79A53E1FAAC}"/>
                </a:ext>
              </a:extLst>
            </p:cNvPr>
            <p:cNvSpPr/>
            <p:nvPr/>
          </p:nvSpPr>
          <p:spPr>
            <a:xfrm>
              <a:off x="3195638" y="4476750"/>
              <a:ext cx="1797050" cy="512763"/>
            </a:xfrm>
            <a:custGeom>
              <a:avLst/>
              <a:gdLst/>
              <a:ahLst/>
              <a:cxnLst/>
              <a:rect l="l" t="t" r="r" b="b"/>
              <a:pathLst>
                <a:path w="1797843" h="511969" extrusionOk="0">
                  <a:moveTo>
                    <a:pt x="671512" y="252413"/>
                  </a:moveTo>
                  <a:lnTo>
                    <a:pt x="807243" y="223838"/>
                  </a:lnTo>
                  <a:lnTo>
                    <a:pt x="942975" y="190500"/>
                  </a:lnTo>
                  <a:lnTo>
                    <a:pt x="1112043" y="159544"/>
                  </a:lnTo>
                  <a:lnTo>
                    <a:pt x="1254918" y="107156"/>
                  </a:lnTo>
                  <a:lnTo>
                    <a:pt x="1362075" y="50006"/>
                  </a:lnTo>
                  <a:lnTo>
                    <a:pt x="1423987" y="7144"/>
                  </a:lnTo>
                  <a:lnTo>
                    <a:pt x="1438275" y="0"/>
                  </a:lnTo>
                  <a:lnTo>
                    <a:pt x="1457325" y="0"/>
                  </a:lnTo>
                  <a:lnTo>
                    <a:pt x="1528762" y="2381"/>
                  </a:lnTo>
                  <a:lnTo>
                    <a:pt x="1612106" y="11906"/>
                  </a:lnTo>
                  <a:lnTo>
                    <a:pt x="1669256" y="28575"/>
                  </a:lnTo>
                  <a:lnTo>
                    <a:pt x="1714500" y="47625"/>
                  </a:lnTo>
                  <a:lnTo>
                    <a:pt x="1754981" y="73819"/>
                  </a:lnTo>
                  <a:lnTo>
                    <a:pt x="1783556" y="95250"/>
                  </a:lnTo>
                  <a:lnTo>
                    <a:pt x="1797843" y="116681"/>
                  </a:lnTo>
                  <a:lnTo>
                    <a:pt x="1795462" y="140494"/>
                  </a:lnTo>
                  <a:lnTo>
                    <a:pt x="1783556" y="161925"/>
                  </a:lnTo>
                  <a:lnTo>
                    <a:pt x="1750218" y="190500"/>
                  </a:lnTo>
                  <a:lnTo>
                    <a:pt x="1700212" y="207169"/>
                  </a:lnTo>
                  <a:lnTo>
                    <a:pt x="1481137" y="250031"/>
                  </a:lnTo>
                  <a:lnTo>
                    <a:pt x="1157287" y="309563"/>
                  </a:lnTo>
                  <a:lnTo>
                    <a:pt x="845343" y="366713"/>
                  </a:lnTo>
                  <a:lnTo>
                    <a:pt x="592931" y="431006"/>
                  </a:lnTo>
                  <a:lnTo>
                    <a:pt x="495300" y="466725"/>
                  </a:lnTo>
                  <a:lnTo>
                    <a:pt x="473868" y="483394"/>
                  </a:lnTo>
                  <a:lnTo>
                    <a:pt x="445293" y="497681"/>
                  </a:lnTo>
                  <a:lnTo>
                    <a:pt x="404812" y="509588"/>
                  </a:lnTo>
                  <a:lnTo>
                    <a:pt x="376237" y="511969"/>
                  </a:lnTo>
                  <a:lnTo>
                    <a:pt x="330993" y="507206"/>
                  </a:lnTo>
                  <a:lnTo>
                    <a:pt x="290512" y="492919"/>
                  </a:lnTo>
                  <a:lnTo>
                    <a:pt x="200025" y="442913"/>
                  </a:lnTo>
                  <a:lnTo>
                    <a:pt x="78581" y="357188"/>
                  </a:lnTo>
                  <a:lnTo>
                    <a:pt x="30956" y="314325"/>
                  </a:lnTo>
                  <a:lnTo>
                    <a:pt x="2381" y="280988"/>
                  </a:lnTo>
                  <a:lnTo>
                    <a:pt x="0" y="266700"/>
                  </a:lnTo>
                  <a:lnTo>
                    <a:pt x="2381" y="254794"/>
                  </a:lnTo>
                  <a:lnTo>
                    <a:pt x="11906" y="250031"/>
                  </a:lnTo>
                  <a:lnTo>
                    <a:pt x="26193" y="250031"/>
                  </a:lnTo>
                  <a:lnTo>
                    <a:pt x="61912" y="264319"/>
                  </a:lnTo>
                  <a:lnTo>
                    <a:pt x="123825" y="280988"/>
                  </a:lnTo>
                  <a:lnTo>
                    <a:pt x="185737" y="295275"/>
                  </a:lnTo>
                  <a:lnTo>
                    <a:pt x="283368" y="309563"/>
                  </a:lnTo>
                  <a:lnTo>
                    <a:pt x="350043" y="314325"/>
                  </a:lnTo>
                  <a:lnTo>
                    <a:pt x="442912" y="302419"/>
                  </a:lnTo>
                  <a:lnTo>
                    <a:pt x="671512" y="25241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62;p7">
              <a:extLst>
                <a:ext uri="{FF2B5EF4-FFF2-40B4-BE49-F238E27FC236}">
                  <a16:creationId xmlns:a16="http://schemas.microsoft.com/office/drawing/2014/main" id="{4669043B-FC48-C74D-BBC5-8C939DF03F9C}"/>
                </a:ext>
              </a:extLst>
            </p:cNvPr>
            <p:cNvSpPr/>
            <p:nvPr/>
          </p:nvSpPr>
          <p:spPr>
            <a:xfrm>
              <a:off x="2973388" y="4862513"/>
              <a:ext cx="2225675" cy="876300"/>
            </a:xfrm>
            <a:custGeom>
              <a:avLst/>
              <a:gdLst/>
              <a:ahLst/>
              <a:cxnLst/>
              <a:rect l="l" t="t" r="r" b="b"/>
              <a:pathLst>
                <a:path w="2224088" h="876300" extrusionOk="0">
                  <a:moveTo>
                    <a:pt x="700088" y="452437"/>
                  </a:moveTo>
                  <a:lnTo>
                    <a:pt x="978694" y="354806"/>
                  </a:lnTo>
                  <a:lnTo>
                    <a:pt x="1157288" y="290512"/>
                  </a:lnTo>
                  <a:lnTo>
                    <a:pt x="1366838" y="230981"/>
                  </a:lnTo>
                  <a:lnTo>
                    <a:pt x="1614488" y="164306"/>
                  </a:lnTo>
                  <a:lnTo>
                    <a:pt x="1871663" y="88106"/>
                  </a:lnTo>
                  <a:lnTo>
                    <a:pt x="2114550" y="16668"/>
                  </a:lnTo>
                  <a:lnTo>
                    <a:pt x="2171700" y="2381"/>
                  </a:lnTo>
                  <a:lnTo>
                    <a:pt x="2197894" y="0"/>
                  </a:lnTo>
                  <a:lnTo>
                    <a:pt x="2216944" y="0"/>
                  </a:lnTo>
                  <a:lnTo>
                    <a:pt x="2224088" y="7143"/>
                  </a:lnTo>
                  <a:lnTo>
                    <a:pt x="2221707" y="16668"/>
                  </a:lnTo>
                  <a:lnTo>
                    <a:pt x="2200275" y="40481"/>
                  </a:lnTo>
                  <a:lnTo>
                    <a:pt x="2109788" y="90487"/>
                  </a:lnTo>
                  <a:lnTo>
                    <a:pt x="1966913" y="154781"/>
                  </a:lnTo>
                  <a:lnTo>
                    <a:pt x="1716882" y="269081"/>
                  </a:lnTo>
                  <a:lnTo>
                    <a:pt x="1464469" y="376237"/>
                  </a:lnTo>
                  <a:lnTo>
                    <a:pt x="1178719" y="495300"/>
                  </a:lnTo>
                  <a:lnTo>
                    <a:pt x="890588" y="614362"/>
                  </a:lnTo>
                  <a:lnTo>
                    <a:pt x="657225" y="704850"/>
                  </a:lnTo>
                  <a:lnTo>
                    <a:pt x="542925" y="747712"/>
                  </a:lnTo>
                  <a:lnTo>
                    <a:pt x="533400" y="759618"/>
                  </a:lnTo>
                  <a:lnTo>
                    <a:pt x="519113" y="785812"/>
                  </a:lnTo>
                  <a:lnTo>
                    <a:pt x="497682" y="819150"/>
                  </a:lnTo>
                  <a:lnTo>
                    <a:pt x="476250" y="842962"/>
                  </a:lnTo>
                  <a:lnTo>
                    <a:pt x="450057" y="859631"/>
                  </a:lnTo>
                  <a:lnTo>
                    <a:pt x="419100" y="873918"/>
                  </a:lnTo>
                  <a:lnTo>
                    <a:pt x="402432" y="876300"/>
                  </a:lnTo>
                  <a:lnTo>
                    <a:pt x="373857" y="871537"/>
                  </a:lnTo>
                  <a:lnTo>
                    <a:pt x="342900" y="859631"/>
                  </a:lnTo>
                  <a:lnTo>
                    <a:pt x="309563" y="840581"/>
                  </a:lnTo>
                  <a:lnTo>
                    <a:pt x="221457" y="757237"/>
                  </a:lnTo>
                  <a:lnTo>
                    <a:pt x="128588" y="669131"/>
                  </a:lnTo>
                  <a:lnTo>
                    <a:pt x="61913" y="595312"/>
                  </a:lnTo>
                  <a:lnTo>
                    <a:pt x="26194" y="554831"/>
                  </a:lnTo>
                  <a:lnTo>
                    <a:pt x="2382" y="519112"/>
                  </a:lnTo>
                  <a:lnTo>
                    <a:pt x="0" y="497681"/>
                  </a:lnTo>
                  <a:lnTo>
                    <a:pt x="14288" y="488156"/>
                  </a:lnTo>
                  <a:lnTo>
                    <a:pt x="30957" y="492918"/>
                  </a:lnTo>
                  <a:lnTo>
                    <a:pt x="69057" y="502443"/>
                  </a:lnTo>
                  <a:lnTo>
                    <a:pt x="109538" y="526256"/>
                  </a:lnTo>
                  <a:lnTo>
                    <a:pt x="145257" y="538162"/>
                  </a:lnTo>
                  <a:lnTo>
                    <a:pt x="176213" y="545306"/>
                  </a:lnTo>
                  <a:lnTo>
                    <a:pt x="230982" y="557212"/>
                  </a:lnTo>
                  <a:lnTo>
                    <a:pt x="278607" y="559593"/>
                  </a:lnTo>
                  <a:lnTo>
                    <a:pt x="323850" y="559593"/>
                  </a:lnTo>
                  <a:lnTo>
                    <a:pt x="397669" y="547687"/>
                  </a:lnTo>
                  <a:lnTo>
                    <a:pt x="466725" y="531018"/>
                  </a:lnTo>
                  <a:lnTo>
                    <a:pt x="581025" y="492918"/>
                  </a:lnTo>
                  <a:lnTo>
                    <a:pt x="700088" y="45243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63;p7">
              <a:extLst>
                <a:ext uri="{FF2B5EF4-FFF2-40B4-BE49-F238E27FC236}">
                  <a16:creationId xmlns:a16="http://schemas.microsoft.com/office/drawing/2014/main" id="{D839B974-0A7F-FF4B-A1A8-B5C6CC8C9A44}"/>
                </a:ext>
              </a:extLst>
            </p:cNvPr>
            <p:cNvSpPr/>
            <p:nvPr/>
          </p:nvSpPr>
          <p:spPr>
            <a:xfrm>
              <a:off x="5173663" y="3000375"/>
              <a:ext cx="2187575" cy="671513"/>
            </a:xfrm>
            <a:custGeom>
              <a:avLst/>
              <a:gdLst/>
              <a:ahLst/>
              <a:cxnLst/>
              <a:rect l="l" t="t" r="r" b="b"/>
              <a:pathLst>
                <a:path w="2185988" h="671513" extrusionOk="0">
                  <a:moveTo>
                    <a:pt x="1152525" y="426244"/>
                  </a:moveTo>
                  <a:lnTo>
                    <a:pt x="978694" y="464344"/>
                  </a:lnTo>
                  <a:lnTo>
                    <a:pt x="723900" y="528638"/>
                  </a:lnTo>
                  <a:lnTo>
                    <a:pt x="497682" y="590550"/>
                  </a:lnTo>
                  <a:lnTo>
                    <a:pt x="316707" y="652463"/>
                  </a:lnTo>
                  <a:lnTo>
                    <a:pt x="259557" y="671513"/>
                  </a:lnTo>
                  <a:lnTo>
                    <a:pt x="245269" y="671513"/>
                  </a:lnTo>
                  <a:lnTo>
                    <a:pt x="214313" y="657225"/>
                  </a:lnTo>
                  <a:lnTo>
                    <a:pt x="173832" y="626269"/>
                  </a:lnTo>
                  <a:lnTo>
                    <a:pt x="133350" y="588169"/>
                  </a:lnTo>
                  <a:lnTo>
                    <a:pt x="92869" y="538163"/>
                  </a:lnTo>
                  <a:lnTo>
                    <a:pt x="40482" y="454819"/>
                  </a:lnTo>
                  <a:lnTo>
                    <a:pt x="4763" y="376238"/>
                  </a:lnTo>
                  <a:lnTo>
                    <a:pt x="0" y="314325"/>
                  </a:lnTo>
                  <a:lnTo>
                    <a:pt x="57150" y="361950"/>
                  </a:lnTo>
                  <a:lnTo>
                    <a:pt x="111919" y="400050"/>
                  </a:lnTo>
                  <a:lnTo>
                    <a:pt x="152400" y="423863"/>
                  </a:lnTo>
                  <a:lnTo>
                    <a:pt x="173832" y="433388"/>
                  </a:lnTo>
                  <a:lnTo>
                    <a:pt x="195263" y="440531"/>
                  </a:lnTo>
                  <a:lnTo>
                    <a:pt x="219075" y="447675"/>
                  </a:lnTo>
                  <a:lnTo>
                    <a:pt x="245269" y="450056"/>
                  </a:lnTo>
                  <a:lnTo>
                    <a:pt x="273844" y="452438"/>
                  </a:lnTo>
                  <a:lnTo>
                    <a:pt x="328613" y="450056"/>
                  </a:lnTo>
                  <a:lnTo>
                    <a:pt x="454819" y="423863"/>
                  </a:lnTo>
                  <a:lnTo>
                    <a:pt x="700088" y="369094"/>
                  </a:lnTo>
                  <a:lnTo>
                    <a:pt x="852488" y="328613"/>
                  </a:lnTo>
                  <a:lnTo>
                    <a:pt x="1085850" y="269081"/>
                  </a:lnTo>
                  <a:lnTo>
                    <a:pt x="1278732" y="228600"/>
                  </a:lnTo>
                  <a:lnTo>
                    <a:pt x="1464469" y="176213"/>
                  </a:lnTo>
                  <a:lnTo>
                    <a:pt x="1588294" y="133350"/>
                  </a:lnTo>
                  <a:lnTo>
                    <a:pt x="1678782" y="100013"/>
                  </a:lnTo>
                  <a:lnTo>
                    <a:pt x="1750219" y="69056"/>
                  </a:lnTo>
                  <a:lnTo>
                    <a:pt x="1797844" y="40481"/>
                  </a:lnTo>
                  <a:lnTo>
                    <a:pt x="1831182" y="11906"/>
                  </a:lnTo>
                  <a:lnTo>
                    <a:pt x="1845469" y="0"/>
                  </a:lnTo>
                  <a:lnTo>
                    <a:pt x="1878807" y="2381"/>
                  </a:lnTo>
                  <a:lnTo>
                    <a:pt x="1924050" y="19050"/>
                  </a:lnTo>
                  <a:lnTo>
                    <a:pt x="1962150" y="38100"/>
                  </a:lnTo>
                  <a:lnTo>
                    <a:pt x="1997869" y="61913"/>
                  </a:lnTo>
                  <a:lnTo>
                    <a:pt x="2035969" y="88106"/>
                  </a:lnTo>
                  <a:lnTo>
                    <a:pt x="2083594" y="128588"/>
                  </a:lnTo>
                  <a:lnTo>
                    <a:pt x="2119313" y="161925"/>
                  </a:lnTo>
                  <a:lnTo>
                    <a:pt x="2147888" y="192881"/>
                  </a:lnTo>
                  <a:lnTo>
                    <a:pt x="2164557" y="211931"/>
                  </a:lnTo>
                  <a:lnTo>
                    <a:pt x="2181225" y="240506"/>
                  </a:lnTo>
                  <a:lnTo>
                    <a:pt x="2185988" y="266700"/>
                  </a:lnTo>
                  <a:lnTo>
                    <a:pt x="2178844" y="290513"/>
                  </a:lnTo>
                  <a:lnTo>
                    <a:pt x="2147888" y="321469"/>
                  </a:lnTo>
                  <a:lnTo>
                    <a:pt x="2121694" y="371475"/>
                  </a:lnTo>
                  <a:lnTo>
                    <a:pt x="1847850" y="319088"/>
                  </a:lnTo>
                  <a:lnTo>
                    <a:pt x="1833563" y="304800"/>
                  </a:lnTo>
                  <a:lnTo>
                    <a:pt x="1807369" y="292894"/>
                  </a:lnTo>
                  <a:lnTo>
                    <a:pt x="1771650" y="290513"/>
                  </a:lnTo>
                  <a:lnTo>
                    <a:pt x="1728788" y="292894"/>
                  </a:lnTo>
                  <a:lnTo>
                    <a:pt x="1516857" y="345281"/>
                  </a:lnTo>
                  <a:lnTo>
                    <a:pt x="1152525" y="4262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64;p7">
              <a:extLst>
                <a:ext uri="{FF2B5EF4-FFF2-40B4-BE49-F238E27FC236}">
                  <a16:creationId xmlns:a16="http://schemas.microsoft.com/office/drawing/2014/main" id="{C86CF598-4209-6E42-9FDF-05EAB2DEA755}"/>
                </a:ext>
              </a:extLst>
            </p:cNvPr>
            <p:cNvSpPr/>
            <p:nvPr/>
          </p:nvSpPr>
          <p:spPr>
            <a:xfrm>
              <a:off x="6200775" y="3302000"/>
              <a:ext cx="1108075" cy="2668588"/>
            </a:xfrm>
            <a:custGeom>
              <a:avLst/>
              <a:gdLst/>
              <a:ahLst/>
              <a:cxnLst/>
              <a:rect l="l" t="t" r="r" b="b"/>
              <a:pathLst>
                <a:path w="1108577" h="2669059" extrusionOk="0">
                  <a:moveTo>
                    <a:pt x="956766" y="684917"/>
                  </a:moveTo>
                  <a:lnTo>
                    <a:pt x="999132" y="494270"/>
                  </a:lnTo>
                  <a:lnTo>
                    <a:pt x="1023845" y="367172"/>
                  </a:lnTo>
                  <a:lnTo>
                    <a:pt x="1052089" y="233013"/>
                  </a:lnTo>
                  <a:lnTo>
                    <a:pt x="1066211" y="158872"/>
                  </a:lnTo>
                  <a:lnTo>
                    <a:pt x="1080333" y="105915"/>
                  </a:lnTo>
                  <a:lnTo>
                    <a:pt x="1108577" y="38835"/>
                  </a:lnTo>
                  <a:lnTo>
                    <a:pt x="812015" y="0"/>
                  </a:lnTo>
                  <a:lnTo>
                    <a:pt x="836729" y="38835"/>
                  </a:lnTo>
                  <a:lnTo>
                    <a:pt x="840259" y="70610"/>
                  </a:lnTo>
                  <a:lnTo>
                    <a:pt x="840259" y="137689"/>
                  </a:lnTo>
                  <a:lnTo>
                    <a:pt x="826137" y="300092"/>
                  </a:lnTo>
                  <a:lnTo>
                    <a:pt x="783771" y="533106"/>
                  </a:lnTo>
                  <a:lnTo>
                    <a:pt x="720222" y="801424"/>
                  </a:lnTo>
                  <a:lnTo>
                    <a:pt x="635490" y="1115638"/>
                  </a:lnTo>
                  <a:lnTo>
                    <a:pt x="550758" y="1373365"/>
                  </a:lnTo>
                  <a:lnTo>
                    <a:pt x="466026" y="1595787"/>
                  </a:lnTo>
                  <a:lnTo>
                    <a:pt x="360111" y="1846452"/>
                  </a:lnTo>
                  <a:lnTo>
                    <a:pt x="285970" y="2001794"/>
                  </a:lnTo>
                  <a:lnTo>
                    <a:pt x="229482" y="2090057"/>
                  </a:lnTo>
                  <a:lnTo>
                    <a:pt x="183586" y="2146545"/>
                  </a:lnTo>
                  <a:lnTo>
                    <a:pt x="123567" y="2195972"/>
                  </a:lnTo>
                  <a:lnTo>
                    <a:pt x="3530" y="2347784"/>
                  </a:lnTo>
                  <a:cubicBezTo>
                    <a:pt x="2353" y="2447815"/>
                    <a:pt x="1177" y="2547845"/>
                    <a:pt x="0" y="2647876"/>
                  </a:cubicBezTo>
                  <a:lnTo>
                    <a:pt x="24713" y="2669059"/>
                  </a:lnTo>
                  <a:lnTo>
                    <a:pt x="52957" y="2665529"/>
                  </a:lnTo>
                  <a:lnTo>
                    <a:pt x="109445" y="2644346"/>
                  </a:lnTo>
                  <a:lnTo>
                    <a:pt x="162403" y="2605510"/>
                  </a:lnTo>
                  <a:lnTo>
                    <a:pt x="215360" y="2552553"/>
                  </a:lnTo>
                  <a:lnTo>
                    <a:pt x="254196" y="2510187"/>
                  </a:lnTo>
                  <a:lnTo>
                    <a:pt x="307153" y="2443107"/>
                  </a:lnTo>
                  <a:lnTo>
                    <a:pt x="356581" y="2358375"/>
                  </a:lnTo>
                  <a:lnTo>
                    <a:pt x="423660" y="2245399"/>
                  </a:lnTo>
                  <a:lnTo>
                    <a:pt x="483679" y="2128892"/>
                  </a:lnTo>
                  <a:lnTo>
                    <a:pt x="561350" y="1966489"/>
                  </a:lnTo>
                  <a:lnTo>
                    <a:pt x="624899" y="1814678"/>
                  </a:lnTo>
                  <a:lnTo>
                    <a:pt x="670795" y="1701702"/>
                  </a:lnTo>
                  <a:lnTo>
                    <a:pt x="741405" y="1507524"/>
                  </a:lnTo>
                  <a:lnTo>
                    <a:pt x="801424" y="1302755"/>
                  </a:lnTo>
                  <a:lnTo>
                    <a:pt x="861442" y="1087394"/>
                  </a:lnTo>
                  <a:lnTo>
                    <a:pt x="928522" y="829668"/>
                  </a:lnTo>
                  <a:lnTo>
                    <a:pt x="956766" y="68491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65;p7">
              <a:extLst>
                <a:ext uri="{FF2B5EF4-FFF2-40B4-BE49-F238E27FC236}">
                  <a16:creationId xmlns:a16="http://schemas.microsoft.com/office/drawing/2014/main" id="{CC552BF2-D27F-8941-A49C-7D4CF1D24580}"/>
                </a:ext>
              </a:extLst>
            </p:cNvPr>
            <p:cNvSpPr/>
            <p:nvPr/>
          </p:nvSpPr>
          <p:spPr>
            <a:xfrm>
              <a:off x="5764213" y="5335588"/>
              <a:ext cx="596900" cy="627062"/>
            </a:xfrm>
            <a:custGeom>
              <a:avLst/>
              <a:gdLst/>
              <a:ahLst/>
              <a:cxnLst/>
              <a:rect l="l" t="t" r="r" b="b"/>
              <a:pathLst>
                <a:path w="595313" h="626269" extrusionOk="0">
                  <a:moveTo>
                    <a:pt x="247650" y="104775"/>
                  </a:moveTo>
                  <a:lnTo>
                    <a:pt x="350044" y="145257"/>
                  </a:lnTo>
                  <a:lnTo>
                    <a:pt x="407194" y="169069"/>
                  </a:lnTo>
                  <a:lnTo>
                    <a:pt x="435769" y="178594"/>
                  </a:lnTo>
                  <a:lnTo>
                    <a:pt x="464344" y="180975"/>
                  </a:lnTo>
                  <a:lnTo>
                    <a:pt x="497682" y="180975"/>
                  </a:lnTo>
                  <a:lnTo>
                    <a:pt x="540544" y="171450"/>
                  </a:lnTo>
                  <a:lnTo>
                    <a:pt x="595313" y="142875"/>
                  </a:lnTo>
                  <a:lnTo>
                    <a:pt x="452438" y="626269"/>
                  </a:lnTo>
                  <a:lnTo>
                    <a:pt x="423863" y="602457"/>
                  </a:lnTo>
                  <a:lnTo>
                    <a:pt x="416719" y="590550"/>
                  </a:lnTo>
                  <a:lnTo>
                    <a:pt x="404813" y="559594"/>
                  </a:lnTo>
                  <a:lnTo>
                    <a:pt x="378619" y="473869"/>
                  </a:lnTo>
                  <a:lnTo>
                    <a:pt x="347663" y="385763"/>
                  </a:lnTo>
                  <a:lnTo>
                    <a:pt x="330994" y="359569"/>
                  </a:lnTo>
                  <a:lnTo>
                    <a:pt x="269082" y="280988"/>
                  </a:lnTo>
                  <a:lnTo>
                    <a:pt x="200025" y="209550"/>
                  </a:lnTo>
                  <a:lnTo>
                    <a:pt x="130969" y="140494"/>
                  </a:lnTo>
                  <a:lnTo>
                    <a:pt x="71438" y="92869"/>
                  </a:lnTo>
                  <a:lnTo>
                    <a:pt x="28575" y="61913"/>
                  </a:lnTo>
                  <a:lnTo>
                    <a:pt x="9525" y="38100"/>
                  </a:lnTo>
                  <a:lnTo>
                    <a:pt x="0" y="16669"/>
                  </a:lnTo>
                  <a:lnTo>
                    <a:pt x="4763" y="0"/>
                  </a:lnTo>
                  <a:lnTo>
                    <a:pt x="14288" y="0"/>
                  </a:lnTo>
                  <a:lnTo>
                    <a:pt x="30957" y="7144"/>
                  </a:lnTo>
                  <a:lnTo>
                    <a:pt x="61913" y="26194"/>
                  </a:lnTo>
                  <a:lnTo>
                    <a:pt x="102394" y="45244"/>
                  </a:lnTo>
                  <a:lnTo>
                    <a:pt x="166688" y="73819"/>
                  </a:lnTo>
                  <a:lnTo>
                    <a:pt x="247650" y="1047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66;p7">
              <a:extLst>
                <a:ext uri="{FF2B5EF4-FFF2-40B4-BE49-F238E27FC236}">
                  <a16:creationId xmlns:a16="http://schemas.microsoft.com/office/drawing/2014/main" id="{EDB944E0-84F9-A549-99D7-EB15928C335D}"/>
                </a:ext>
              </a:extLst>
            </p:cNvPr>
            <p:cNvSpPr/>
            <p:nvPr/>
          </p:nvSpPr>
          <p:spPr>
            <a:xfrm>
              <a:off x="4672013" y="1795463"/>
              <a:ext cx="1854200" cy="4122737"/>
            </a:xfrm>
            <a:custGeom>
              <a:avLst/>
              <a:gdLst/>
              <a:ahLst/>
              <a:cxnLst/>
              <a:rect l="l" t="t" r="r" b="b"/>
              <a:pathLst>
                <a:path w="1855227" h="4122728" extrusionOk="0">
                  <a:moveTo>
                    <a:pt x="1701946" y="930256"/>
                  </a:moveTo>
                  <a:lnTo>
                    <a:pt x="1590950" y="1485239"/>
                  </a:lnTo>
                  <a:lnTo>
                    <a:pt x="1511667" y="1754802"/>
                  </a:lnTo>
                  <a:lnTo>
                    <a:pt x="1363671" y="2177646"/>
                  </a:lnTo>
                  <a:lnTo>
                    <a:pt x="1226247" y="2510636"/>
                  </a:lnTo>
                  <a:lnTo>
                    <a:pt x="1078252" y="2817197"/>
                  </a:lnTo>
                  <a:lnTo>
                    <a:pt x="898543" y="3118474"/>
                  </a:lnTo>
                  <a:lnTo>
                    <a:pt x="718834" y="3377466"/>
                  </a:lnTo>
                  <a:lnTo>
                    <a:pt x="517983" y="3625886"/>
                  </a:lnTo>
                  <a:lnTo>
                    <a:pt x="348846" y="3816166"/>
                  </a:lnTo>
                  <a:lnTo>
                    <a:pt x="153280" y="4022303"/>
                  </a:lnTo>
                  <a:lnTo>
                    <a:pt x="89854" y="4091015"/>
                  </a:lnTo>
                  <a:lnTo>
                    <a:pt x="47569" y="4112157"/>
                  </a:lnTo>
                  <a:lnTo>
                    <a:pt x="0" y="4122728"/>
                  </a:lnTo>
                  <a:lnTo>
                    <a:pt x="0" y="4101586"/>
                  </a:lnTo>
                  <a:lnTo>
                    <a:pt x="21142" y="4064587"/>
                  </a:lnTo>
                  <a:lnTo>
                    <a:pt x="79283" y="4001160"/>
                  </a:lnTo>
                  <a:lnTo>
                    <a:pt x="169137" y="3890164"/>
                  </a:lnTo>
                  <a:lnTo>
                    <a:pt x="295990" y="3726312"/>
                  </a:lnTo>
                  <a:lnTo>
                    <a:pt x="417558" y="3546603"/>
                  </a:lnTo>
                  <a:lnTo>
                    <a:pt x="539126" y="3366895"/>
                  </a:lnTo>
                  <a:lnTo>
                    <a:pt x="671264" y="3160758"/>
                  </a:lnTo>
                  <a:lnTo>
                    <a:pt x="787546" y="2959907"/>
                  </a:lnTo>
                  <a:lnTo>
                    <a:pt x="924971" y="2690344"/>
                  </a:lnTo>
                  <a:lnTo>
                    <a:pt x="1025396" y="2441923"/>
                  </a:lnTo>
                  <a:lnTo>
                    <a:pt x="1125821" y="2177646"/>
                  </a:lnTo>
                  <a:lnTo>
                    <a:pt x="1231532" y="1865799"/>
                  </a:lnTo>
                  <a:lnTo>
                    <a:pt x="1289673" y="1670233"/>
                  </a:lnTo>
                  <a:lnTo>
                    <a:pt x="1353100" y="1442955"/>
                  </a:lnTo>
                  <a:lnTo>
                    <a:pt x="1384813" y="1316102"/>
                  </a:lnTo>
                  <a:lnTo>
                    <a:pt x="1421812" y="1168106"/>
                  </a:lnTo>
                  <a:lnTo>
                    <a:pt x="1448240" y="1030682"/>
                  </a:lnTo>
                  <a:lnTo>
                    <a:pt x="1469382" y="866830"/>
                  </a:lnTo>
                  <a:lnTo>
                    <a:pt x="1485239" y="713549"/>
                  </a:lnTo>
                  <a:lnTo>
                    <a:pt x="1495810" y="560268"/>
                  </a:lnTo>
                  <a:lnTo>
                    <a:pt x="1495810" y="428129"/>
                  </a:lnTo>
                  <a:lnTo>
                    <a:pt x="1495810" y="327704"/>
                  </a:lnTo>
                  <a:lnTo>
                    <a:pt x="1474668" y="258992"/>
                  </a:lnTo>
                  <a:lnTo>
                    <a:pt x="1432383" y="190280"/>
                  </a:lnTo>
                  <a:lnTo>
                    <a:pt x="1384813" y="137424"/>
                  </a:lnTo>
                  <a:lnTo>
                    <a:pt x="1331958" y="89854"/>
                  </a:lnTo>
                  <a:lnTo>
                    <a:pt x="1284388" y="52855"/>
                  </a:lnTo>
                  <a:lnTo>
                    <a:pt x="1257960" y="26428"/>
                  </a:lnTo>
                  <a:lnTo>
                    <a:pt x="1257960" y="15856"/>
                  </a:lnTo>
                  <a:lnTo>
                    <a:pt x="1263246" y="5285"/>
                  </a:lnTo>
                  <a:lnTo>
                    <a:pt x="1300245" y="0"/>
                  </a:lnTo>
                  <a:lnTo>
                    <a:pt x="1368957" y="5285"/>
                  </a:lnTo>
                  <a:lnTo>
                    <a:pt x="1448240" y="10571"/>
                  </a:lnTo>
                  <a:lnTo>
                    <a:pt x="1548665" y="36999"/>
                  </a:lnTo>
                  <a:lnTo>
                    <a:pt x="1659662" y="89854"/>
                  </a:lnTo>
                  <a:lnTo>
                    <a:pt x="1765373" y="153281"/>
                  </a:lnTo>
                  <a:lnTo>
                    <a:pt x="1828800" y="200851"/>
                  </a:lnTo>
                  <a:lnTo>
                    <a:pt x="1849942" y="237849"/>
                  </a:lnTo>
                  <a:lnTo>
                    <a:pt x="1855227" y="269563"/>
                  </a:lnTo>
                  <a:lnTo>
                    <a:pt x="1839371" y="306562"/>
                  </a:lnTo>
                  <a:lnTo>
                    <a:pt x="1802372" y="354132"/>
                  </a:lnTo>
                  <a:lnTo>
                    <a:pt x="1765373" y="459843"/>
                  </a:lnTo>
                  <a:lnTo>
                    <a:pt x="1749516" y="628980"/>
                  </a:lnTo>
                  <a:lnTo>
                    <a:pt x="1701946" y="9302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7" name="Google Shape;171;p8">
            <a:extLst>
              <a:ext uri="{FF2B5EF4-FFF2-40B4-BE49-F238E27FC236}">
                <a16:creationId xmlns:a16="http://schemas.microsoft.com/office/drawing/2014/main" id="{04C0E1F6-0453-A34A-BA90-1F90C33A008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2863" y="1500616"/>
            <a:ext cx="4625975" cy="432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0013" y="1268413"/>
            <a:ext cx="4625975" cy="432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" name="Google Shape;3051;p277"/>
          <p:cNvSpPr txBox="1"/>
          <p:nvPr/>
        </p:nvSpPr>
        <p:spPr>
          <a:xfrm>
            <a:off x="4351338" y="7245424"/>
            <a:ext cx="360205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持</a:t>
            </a:r>
            <a:endParaRPr/>
          </a:p>
        </p:txBody>
      </p:sp>
      <p:sp>
        <p:nvSpPr>
          <p:cNvPr id="3052" name="Google Shape;3052;p277"/>
          <p:cNvSpPr/>
          <p:nvPr/>
        </p:nvSpPr>
        <p:spPr>
          <a:xfrm>
            <a:off x="2628900" y="2446338"/>
            <a:ext cx="1890713" cy="625475"/>
          </a:xfrm>
          <a:custGeom>
            <a:avLst/>
            <a:gdLst/>
            <a:ahLst/>
            <a:cxnLst/>
            <a:rect l="l" t="t" r="r" b="b"/>
            <a:pathLst>
              <a:path w="1890713" h="626269" extrusionOk="0">
                <a:moveTo>
                  <a:pt x="869156" y="445294"/>
                </a:moveTo>
                <a:lnTo>
                  <a:pt x="681038" y="497681"/>
                </a:lnTo>
                <a:lnTo>
                  <a:pt x="511969" y="557212"/>
                </a:lnTo>
                <a:lnTo>
                  <a:pt x="473869" y="581025"/>
                </a:lnTo>
                <a:lnTo>
                  <a:pt x="392906" y="623887"/>
                </a:lnTo>
                <a:lnTo>
                  <a:pt x="371475" y="626269"/>
                </a:lnTo>
                <a:lnTo>
                  <a:pt x="323850" y="609600"/>
                </a:lnTo>
                <a:lnTo>
                  <a:pt x="245269" y="571500"/>
                </a:lnTo>
                <a:lnTo>
                  <a:pt x="178594" y="528637"/>
                </a:lnTo>
                <a:lnTo>
                  <a:pt x="109538" y="471487"/>
                </a:lnTo>
                <a:lnTo>
                  <a:pt x="64294" y="416719"/>
                </a:lnTo>
                <a:lnTo>
                  <a:pt x="35719" y="381000"/>
                </a:lnTo>
                <a:lnTo>
                  <a:pt x="11906" y="340519"/>
                </a:lnTo>
                <a:lnTo>
                  <a:pt x="0" y="302419"/>
                </a:lnTo>
                <a:lnTo>
                  <a:pt x="0" y="285750"/>
                </a:lnTo>
                <a:lnTo>
                  <a:pt x="7144" y="269081"/>
                </a:lnTo>
                <a:lnTo>
                  <a:pt x="21431" y="261937"/>
                </a:lnTo>
                <a:lnTo>
                  <a:pt x="47625" y="266700"/>
                </a:lnTo>
                <a:lnTo>
                  <a:pt x="78581" y="285750"/>
                </a:lnTo>
                <a:lnTo>
                  <a:pt x="111919" y="311944"/>
                </a:lnTo>
                <a:lnTo>
                  <a:pt x="147638" y="335756"/>
                </a:lnTo>
                <a:lnTo>
                  <a:pt x="185738" y="352425"/>
                </a:lnTo>
                <a:lnTo>
                  <a:pt x="223838" y="361950"/>
                </a:lnTo>
                <a:lnTo>
                  <a:pt x="259556" y="364331"/>
                </a:lnTo>
                <a:lnTo>
                  <a:pt x="311944" y="361950"/>
                </a:lnTo>
                <a:lnTo>
                  <a:pt x="371475" y="357187"/>
                </a:lnTo>
                <a:lnTo>
                  <a:pt x="454819" y="345281"/>
                </a:lnTo>
                <a:lnTo>
                  <a:pt x="647700" y="302419"/>
                </a:lnTo>
                <a:lnTo>
                  <a:pt x="854869" y="242887"/>
                </a:lnTo>
                <a:lnTo>
                  <a:pt x="981075" y="202406"/>
                </a:lnTo>
                <a:lnTo>
                  <a:pt x="1207294" y="114300"/>
                </a:lnTo>
                <a:lnTo>
                  <a:pt x="1269206" y="102394"/>
                </a:lnTo>
                <a:lnTo>
                  <a:pt x="1352550" y="85725"/>
                </a:lnTo>
                <a:lnTo>
                  <a:pt x="1435894" y="61912"/>
                </a:lnTo>
                <a:lnTo>
                  <a:pt x="1481138" y="42862"/>
                </a:lnTo>
                <a:lnTo>
                  <a:pt x="1540669" y="2381"/>
                </a:lnTo>
                <a:lnTo>
                  <a:pt x="1571625" y="0"/>
                </a:lnTo>
                <a:lnTo>
                  <a:pt x="1652588" y="7144"/>
                </a:lnTo>
                <a:lnTo>
                  <a:pt x="1738313" y="21431"/>
                </a:lnTo>
                <a:lnTo>
                  <a:pt x="1833563" y="50006"/>
                </a:lnTo>
                <a:lnTo>
                  <a:pt x="1862138" y="64294"/>
                </a:lnTo>
                <a:lnTo>
                  <a:pt x="1876425" y="78581"/>
                </a:lnTo>
                <a:lnTo>
                  <a:pt x="1888331" y="97631"/>
                </a:lnTo>
                <a:lnTo>
                  <a:pt x="1890713" y="119062"/>
                </a:lnTo>
                <a:lnTo>
                  <a:pt x="1881188" y="150019"/>
                </a:lnTo>
                <a:lnTo>
                  <a:pt x="1859756" y="173831"/>
                </a:lnTo>
                <a:lnTo>
                  <a:pt x="1816894" y="195262"/>
                </a:lnTo>
                <a:lnTo>
                  <a:pt x="1666875" y="247650"/>
                </a:lnTo>
                <a:lnTo>
                  <a:pt x="1497806" y="290512"/>
                </a:lnTo>
                <a:lnTo>
                  <a:pt x="1223963" y="359569"/>
                </a:lnTo>
                <a:lnTo>
                  <a:pt x="869156" y="44529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3" name="Google Shape;3053;p277"/>
          <p:cNvSpPr/>
          <p:nvPr/>
        </p:nvSpPr>
        <p:spPr>
          <a:xfrm>
            <a:off x="4708525" y="2157413"/>
            <a:ext cx="1982788" cy="536575"/>
          </a:xfrm>
          <a:custGeom>
            <a:avLst/>
            <a:gdLst/>
            <a:ahLst/>
            <a:cxnLst/>
            <a:rect l="l" t="t" r="r" b="b"/>
            <a:pathLst>
              <a:path w="1983582" h="535781" extrusionOk="0">
                <a:moveTo>
                  <a:pt x="809625" y="431006"/>
                </a:moveTo>
                <a:lnTo>
                  <a:pt x="535782" y="481012"/>
                </a:lnTo>
                <a:lnTo>
                  <a:pt x="442913" y="502443"/>
                </a:lnTo>
                <a:lnTo>
                  <a:pt x="371475" y="528637"/>
                </a:lnTo>
                <a:lnTo>
                  <a:pt x="347663" y="535781"/>
                </a:lnTo>
                <a:lnTo>
                  <a:pt x="314325" y="531018"/>
                </a:lnTo>
                <a:lnTo>
                  <a:pt x="271463" y="521493"/>
                </a:lnTo>
                <a:lnTo>
                  <a:pt x="228600" y="500062"/>
                </a:lnTo>
                <a:lnTo>
                  <a:pt x="171450" y="457200"/>
                </a:lnTo>
                <a:lnTo>
                  <a:pt x="111919" y="402431"/>
                </a:lnTo>
                <a:lnTo>
                  <a:pt x="69057" y="361950"/>
                </a:lnTo>
                <a:lnTo>
                  <a:pt x="35719" y="321468"/>
                </a:lnTo>
                <a:lnTo>
                  <a:pt x="9525" y="290512"/>
                </a:lnTo>
                <a:lnTo>
                  <a:pt x="0" y="269081"/>
                </a:lnTo>
                <a:lnTo>
                  <a:pt x="0" y="252412"/>
                </a:lnTo>
                <a:lnTo>
                  <a:pt x="7144" y="235743"/>
                </a:lnTo>
                <a:lnTo>
                  <a:pt x="26194" y="230981"/>
                </a:lnTo>
                <a:lnTo>
                  <a:pt x="54769" y="242887"/>
                </a:lnTo>
                <a:lnTo>
                  <a:pt x="88107" y="261937"/>
                </a:lnTo>
                <a:lnTo>
                  <a:pt x="121444" y="280987"/>
                </a:lnTo>
                <a:lnTo>
                  <a:pt x="169069" y="297656"/>
                </a:lnTo>
                <a:lnTo>
                  <a:pt x="216694" y="309562"/>
                </a:lnTo>
                <a:lnTo>
                  <a:pt x="264319" y="311943"/>
                </a:lnTo>
                <a:lnTo>
                  <a:pt x="335757" y="309562"/>
                </a:lnTo>
                <a:lnTo>
                  <a:pt x="581025" y="285750"/>
                </a:lnTo>
                <a:lnTo>
                  <a:pt x="840582" y="247650"/>
                </a:lnTo>
                <a:lnTo>
                  <a:pt x="1102519" y="178593"/>
                </a:lnTo>
                <a:lnTo>
                  <a:pt x="1185863" y="166687"/>
                </a:lnTo>
                <a:lnTo>
                  <a:pt x="1302544" y="147637"/>
                </a:lnTo>
                <a:lnTo>
                  <a:pt x="1383507" y="126206"/>
                </a:lnTo>
                <a:lnTo>
                  <a:pt x="1445419" y="102393"/>
                </a:lnTo>
                <a:lnTo>
                  <a:pt x="1528763" y="64293"/>
                </a:lnTo>
                <a:lnTo>
                  <a:pt x="1640682" y="4762"/>
                </a:lnTo>
                <a:lnTo>
                  <a:pt x="1654969" y="0"/>
                </a:lnTo>
                <a:lnTo>
                  <a:pt x="1709738" y="7143"/>
                </a:lnTo>
                <a:lnTo>
                  <a:pt x="1785938" y="23812"/>
                </a:lnTo>
                <a:lnTo>
                  <a:pt x="1857375" y="47625"/>
                </a:lnTo>
                <a:lnTo>
                  <a:pt x="1907382" y="69056"/>
                </a:lnTo>
                <a:lnTo>
                  <a:pt x="1950244" y="97631"/>
                </a:lnTo>
                <a:lnTo>
                  <a:pt x="1976438" y="126206"/>
                </a:lnTo>
                <a:lnTo>
                  <a:pt x="1983582" y="145256"/>
                </a:lnTo>
                <a:lnTo>
                  <a:pt x="1983582" y="164306"/>
                </a:lnTo>
                <a:lnTo>
                  <a:pt x="1974057" y="192881"/>
                </a:lnTo>
                <a:lnTo>
                  <a:pt x="1950244" y="219075"/>
                </a:lnTo>
                <a:lnTo>
                  <a:pt x="1912144" y="240506"/>
                </a:lnTo>
                <a:lnTo>
                  <a:pt x="1738313" y="269081"/>
                </a:lnTo>
                <a:lnTo>
                  <a:pt x="1357313" y="335756"/>
                </a:lnTo>
                <a:lnTo>
                  <a:pt x="1100138" y="383381"/>
                </a:lnTo>
                <a:lnTo>
                  <a:pt x="809625" y="4310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4" name="Google Shape;3054;p277"/>
          <p:cNvSpPr/>
          <p:nvPr/>
        </p:nvSpPr>
        <p:spPr>
          <a:xfrm>
            <a:off x="4229100" y="3738563"/>
            <a:ext cx="3003550" cy="676275"/>
          </a:xfrm>
          <a:custGeom>
            <a:avLst/>
            <a:gdLst/>
            <a:ahLst/>
            <a:cxnLst/>
            <a:rect l="l" t="t" r="r" b="b"/>
            <a:pathLst>
              <a:path w="3002362" h="677243" extrusionOk="0">
                <a:moveTo>
                  <a:pt x="1317812" y="459645"/>
                </a:moveTo>
                <a:lnTo>
                  <a:pt x="1063540" y="513434"/>
                </a:lnTo>
                <a:lnTo>
                  <a:pt x="740811" y="589226"/>
                </a:lnTo>
                <a:lnTo>
                  <a:pt x="586781" y="628345"/>
                </a:lnTo>
                <a:lnTo>
                  <a:pt x="471870" y="667463"/>
                </a:lnTo>
                <a:lnTo>
                  <a:pt x="437641" y="677243"/>
                </a:lnTo>
                <a:lnTo>
                  <a:pt x="405857" y="672353"/>
                </a:lnTo>
                <a:lnTo>
                  <a:pt x="327619" y="638124"/>
                </a:lnTo>
                <a:lnTo>
                  <a:pt x="220043" y="574557"/>
                </a:lnTo>
                <a:lnTo>
                  <a:pt x="105132" y="493874"/>
                </a:lnTo>
                <a:lnTo>
                  <a:pt x="19560" y="427861"/>
                </a:lnTo>
                <a:lnTo>
                  <a:pt x="4890" y="408302"/>
                </a:lnTo>
                <a:lnTo>
                  <a:pt x="0" y="381408"/>
                </a:lnTo>
                <a:lnTo>
                  <a:pt x="2445" y="359404"/>
                </a:lnTo>
                <a:lnTo>
                  <a:pt x="14670" y="339844"/>
                </a:lnTo>
                <a:lnTo>
                  <a:pt x="34229" y="334954"/>
                </a:lnTo>
                <a:lnTo>
                  <a:pt x="66013" y="339844"/>
                </a:lnTo>
                <a:lnTo>
                  <a:pt x="173590" y="376518"/>
                </a:lnTo>
                <a:lnTo>
                  <a:pt x="271386" y="400967"/>
                </a:lnTo>
                <a:lnTo>
                  <a:pt x="354514" y="418082"/>
                </a:lnTo>
                <a:lnTo>
                  <a:pt x="420526" y="427861"/>
                </a:lnTo>
                <a:lnTo>
                  <a:pt x="491429" y="430306"/>
                </a:lnTo>
                <a:lnTo>
                  <a:pt x="567222" y="418082"/>
                </a:lnTo>
                <a:lnTo>
                  <a:pt x="997528" y="332509"/>
                </a:lnTo>
                <a:lnTo>
                  <a:pt x="1405829" y="242047"/>
                </a:lnTo>
                <a:lnTo>
                  <a:pt x="1845915" y="144251"/>
                </a:lnTo>
                <a:lnTo>
                  <a:pt x="1990165" y="112467"/>
                </a:lnTo>
                <a:lnTo>
                  <a:pt x="2259106" y="70903"/>
                </a:lnTo>
                <a:lnTo>
                  <a:pt x="2405801" y="48899"/>
                </a:lnTo>
                <a:lnTo>
                  <a:pt x="2471814" y="31784"/>
                </a:lnTo>
                <a:lnTo>
                  <a:pt x="2547607" y="4890"/>
                </a:lnTo>
                <a:lnTo>
                  <a:pt x="2574501" y="0"/>
                </a:lnTo>
                <a:lnTo>
                  <a:pt x="2708971" y="34229"/>
                </a:lnTo>
                <a:lnTo>
                  <a:pt x="2838552" y="78238"/>
                </a:lnTo>
                <a:lnTo>
                  <a:pt x="2941239" y="112467"/>
                </a:lnTo>
                <a:lnTo>
                  <a:pt x="2980357" y="132026"/>
                </a:lnTo>
                <a:lnTo>
                  <a:pt x="2995027" y="146696"/>
                </a:lnTo>
                <a:lnTo>
                  <a:pt x="3002362" y="161365"/>
                </a:lnTo>
                <a:lnTo>
                  <a:pt x="3002362" y="178479"/>
                </a:lnTo>
                <a:lnTo>
                  <a:pt x="2992582" y="202929"/>
                </a:lnTo>
                <a:lnTo>
                  <a:pt x="2975468" y="222488"/>
                </a:lnTo>
                <a:lnTo>
                  <a:pt x="2926569" y="249382"/>
                </a:lnTo>
                <a:lnTo>
                  <a:pt x="2535382" y="281166"/>
                </a:lnTo>
                <a:lnTo>
                  <a:pt x="2259106" y="295836"/>
                </a:lnTo>
                <a:lnTo>
                  <a:pt x="1980385" y="342289"/>
                </a:lnTo>
                <a:lnTo>
                  <a:pt x="1686995" y="388743"/>
                </a:lnTo>
                <a:lnTo>
                  <a:pt x="1317812" y="45964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5" name="Google Shape;3055;p277"/>
          <p:cNvSpPr/>
          <p:nvPr/>
        </p:nvSpPr>
        <p:spPr>
          <a:xfrm>
            <a:off x="5024438" y="4438650"/>
            <a:ext cx="661987" cy="665163"/>
          </a:xfrm>
          <a:custGeom>
            <a:avLst/>
            <a:gdLst/>
            <a:ahLst/>
            <a:cxnLst/>
            <a:rect l="l" t="t" r="r" b="b"/>
            <a:pathLst>
              <a:path w="661987" h="664369" extrusionOk="0">
                <a:moveTo>
                  <a:pt x="273843" y="395288"/>
                </a:moveTo>
                <a:lnTo>
                  <a:pt x="169068" y="269081"/>
                </a:lnTo>
                <a:lnTo>
                  <a:pt x="78581" y="154781"/>
                </a:lnTo>
                <a:lnTo>
                  <a:pt x="23812" y="85725"/>
                </a:lnTo>
                <a:lnTo>
                  <a:pt x="7143" y="59531"/>
                </a:lnTo>
                <a:lnTo>
                  <a:pt x="0" y="38100"/>
                </a:lnTo>
                <a:lnTo>
                  <a:pt x="0" y="23813"/>
                </a:lnTo>
                <a:lnTo>
                  <a:pt x="2381" y="14288"/>
                </a:lnTo>
                <a:lnTo>
                  <a:pt x="11906" y="2381"/>
                </a:lnTo>
                <a:lnTo>
                  <a:pt x="26193" y="0"/>
                </a:lnTo>
                <a:lnTo>
                  <a:pt x="57150" y="7144"/>
                </a:lnTo>
                <a:lnTo>
                  <a:pt x="240506" y="100013"/>
                </a:lnTo>
                <a:lnTo>
                  <a:pt x="435768" y="192881"/>
                </a:lnTo>
                <a:lnTo>
                  <a:pt x="550068" y="240506"/>
                </a:lnTo>
                <a:lnTo>
                  <a:pt x="576262" y="273844"/>
                </a:lnTo>
                <a:lnTo>
                  <a:pt x="597693" y="314325"/>
                </a:lnTo>
                <a:lnTo>
                  <a:pt x="626268" y="366713"/>
                </a:lnTo>
                <a:lnTo>
                  <a:pt x="640556" y="407194"/>
                </a:lnTo>
                <a:lnTo>
                  <a:pt x="657225" y="457200"/>
                </a:lnTo>
                <a:lnTo>
                  <a:pt x="661987" y="492919"/>
                </a:lnTo>
                <a:lnTo>
                  <a:pt x="659606" y="542925"/>
                </a:lnTo>
                <a:lnTo>
                  <a:pt x="657225" y="576263"/>
                </a:lnTo>
                <a:lnTo>
                  <a:pt x="640556" y="633413"/>
                </a:lnTo>
                <a:lnTo>
                  <a:pt x="623887" y="652463"/>
                </a:lnTo>
                <a:lnTo>
                  <a:pt x="600075" y="664369"/>
                </a:lnTo>
                <a:lnTo>
                  <a:pt x="569118" y="664369"/>
                </a:lnTo>
                <a:lnTo>
                  <a:pt x="535781" y="652463"/>
                </a:lnTo>
                <a:lnTo>
                  <a:pt x="497681" y="626269"/>
                </a:lnTo>
                <a:lnTo>
                  <a:pt x="457200" y="583406"/>
                </a:lnTo>
                <a:lnTo>
                  <a:pt x="273843" y="3952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6" name="Google Shape;3056;p277"/>
          <p:cNvSpPr/>
          <p:nvPr/>
        </p:nvSpPr>
        <p:spPr>
          <a:xfrm rot="-5400000">
            <a:off x="1417637" y="3511551"/>
            <a:ext cx="4513263" cy="544512"/>
          </a:xfrm>
          <a:custGeom>
            <a:avLst/>
            <a:gdLst/>
            <a:ahLst/>
            <a:cxnLst/>
            <a:rect l="l" t="t" r="r" b="b"/>
            <a:pathLst>
              <a:path w="4513478" h="544982" extrusionOk="0">
                <a:moveTo>
                  <a:pt x="1737360" y="420624"/>
                </a:moveTo>
                <a:lnTo>
                  <a:pt x="1382572" y="424281"/>
                </a:lnTo>
                <a:lnTo>
                  <a:pt x="1170432" y="431597"/>
                </a:lnTo>
                <a:lnTo>
                  <a:pt x="925372" y="438912"/>
                </a:lnTo>
                <a:lnTo>
                  <a:pt x="643737" y="457200"/>
                </a:lnTo>
                <a:lnTo>
                  <a:pt x="534009" y="471830"/>
                </a:lnTo>
                <a:lnTo>
                  <a:pt x="475488" y="468173"/>
                </a:lnTo>
                <a:lnTo>
                  <a:pt x="347472" y="442569"/>
                </a:lnTo>
                <a:lnTo>
                  <a:pt x="259689" y="413309"/>
                </a:lnTo>
                <a:lnTo>
                  <a:pt x="157276" y="369417"/>
                </a:lnTo>
                <a:lnTo>
                  <a:pt x="32918" y="296265"/>
                </a:lnTo>
                <a:lnTo>
                  <a:pt x="7315" y="274320"/>
                </a:lnTo>
                <a:lnTo>
                  <a:pt x="0" y="248717"/>
                </a:lnTo>
                <a:lnTo>
                  <a:pt x="25603" y="212141"/>
                </a:lnTo>
                <a:lnTo>
                  <a:pt x="65836" y="182880"/>
                </a:lnTo>
                <a:lnTo>
                  <a:pt x="197510" y="128016"/>
                </a:lnTo>
                <a:lnTo>
                  <a:pt x="318211" y="69494"/>
                </a:lnTo>
                <a:lnTo>
                  <a:pt x="724204" y="171907"/>
                </a:lnTo>
                <a:lnTo>
                  <a:pt x="786384" y="182880"/>
                </a:lnTo>
                <a:lnTo>
                  <a:pt x="877824" y="186537"/>
                </a:lnTo>
                <a:lnTo>
                  <a:pt x="1466697" y="182880"/>
                </a:lnTo>
                <a:lnTo>
                  <a:pt x="1964131" y="182880"/>
                </a:lnTo>
                <a:lnTo>
                  <a:pt x="2157984" y="179222"/>
                </a:lnTo>
                <a:lnTo>
                  <a:pt x="2732227" y="193853"/>
                </a:lnTo>
                <a:lnTo>
                  <a:pt x="3189427" y="204825"/>
                </a:lnTo>
                <a:lnTo>
                  <a:pt x="3416198" y="208483"/>
                </a:lnTo>
                <a:lnTo>
                  <a:pt x="3785616" y="204825"/>
                </a:lnTo>
                <a:lnTo>
                  <a:pt x="4122115" y="201168"/>
                </a:lnTo>
                <a:lnTo>
                  <a:pt x="4198924" y="193853"/>
                </a:lnTo>
                <a:lnTo>
                  <a:pt x="4239158" y="186537"/>
                </a:lnTo>
                <a:lnTo>
                  <a:pt x="4283049" y="164592"/>
                </a:lnTo>
                <a:lnTo>
                  <a:pt x="4341571" y="120701"/>
                </a:lnTo>
                <a:lnTo>
                  <a:pt x="4469587" y="10973"/>
                </a:lnTo>
                <a:lnTo>
                  <a:pt x="4491532" y="0"/>
                </a:lnTo>
                <a:lnTo>
                  <a:pt x="4506163" y="7315"/>
                </a:lnTo>
                <a:lnTo>
                  <a:pt x="4513478" y="36576"/>
                </a:lnTo>
                <a:lnTo>
                  <a:pt x="4506163" y="91440"/>
                </a:lnTo>
                <a:lnTo>
                  <a:pt x="4491532" y="146304"/>
                </a:lnTo>
                <a:lnTo>
                  <a:pt x="4465929" y="208483"/>
                </a:lnTo>
                <a:lnTo>
                  <a:pt x="4425696" y="292608"/>
                </a:lnTo>
                <a:lnTo>
                  <a:pt x="4378147" y="362102"/>
                </a:lnTo>
                <a:lnTo>
                  <a:pt x="4326940" y="427939"/>
                </a:lnTo>
                <a:lnTo>
                  <a:pt x="4301337" y="464515"/>
                </a:lnTo>
                <a:lnTo>
                  <a:pt x="4275734" y="497433"/>
                </a:lnTo>
                <a:lnTo>
                  <a:pt x="4261104" y="523037"/>
                </a:lnTo>
                <a:lnTo>
                  <a:pt x="4250131" y="534009"/>
                </a:lnTo>
                <a:lnTo>
                  <a:pt x="4235500" y="541325"/>
                </a:lnTo>
                <a:lnTo>
                  <a:pt x="4217212" y="544982"/>
                </a:lnTo>
                <a:lnTo>
                  <a:pt x="4169664" y="537667"/>
                </a:lnTo>
                <a:lnTo>
                  <a:pt x="4100169" y="515721"/>
                </a:lnTo>
                <a:lnTo>
                  <a:pt x="4027017" y="497433"/>
                </a:lnTo>
                <a:lnTo>
                  <a:pt x="3946550" y="479145"/>
                </a:lnTo>
                <a:lnTo>
                  <a:pt x="3471062" y="453542"/>
                </a:lnTo>
                <a:lnTo>
                  <a:pt x="3222345" y="446227"/>
                </a:lnTo>
                <a:lnTo>
                  <a:pt x="2882188" y="442569"/>
                </a:lnTo>
                <a:lnTo>
                  <a:pt x="2260396" y="435254"/>
                </a:lnTo>
                <a:lnTo>
                  <a:pt x="2095804" y="427939"/>
                </a:lnTo>
                <a:lnTo>
                  <a:pt x="1737360" y="42062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7" name="Google Shape;3057;p277"/>
          <p:cNvSpPr/>
          <p:nvPr/>
        </p:nvSpPr>
        <p:spPr>
          <a:xfrm>
            <a:off x="2976563" y="5148263"/>
            <a:ext cx="676275" cy="612775"/>
          </a:xfrm>
          <a:custGeom>
            <a:avLst/>
            <a:gdLst/>
            <a:ahLst/>
            <a:cxnLst/>
            <a:rect l="l" t="t" r="r" b="b"/>
            <a:pathLst>
              <a:path w="676275" h="611981" extrusionOk="0">
                <a:moveTo>
                  <a:pt x="250031" y="197643"/>
                </a:moveTo>
                <a:lnTo>
                  <a:pt x="330993" y="221456"/>
                </a:lnTo>
                <a:lnTo>
                  <a:pt x="376237" y="233362"/>
                </a:lnTo>
                <a:lnTo>
                  <a:pt x="404812" y="238125"/>
                </a:lnTo>
                <a:lnTo>
                  <a:pt x="435768" y="242887"/>
                </a:lnTo>
                <a:lnTo>
                  <a:pt x="469106" y="245268"/>
                </a:lnTo>
                <a:lnTo>
                  <a:pt x="504825" y="242887"/>
                </a:lnTo>
                <a:lnTo>
                  <a:pt x="538162" y="235743"/>
                </a:lnTo>
                <a:lnTo>
                  <a:pt x="554831" y="223837"/>
                </a:lnTo>
                <a:lnTo>
                  <a:pt x="571500" y="204787"/>
                </a:lnTo>
                <a:lnTo>
                  <a:pt x="588168" y="173831"/>
                </a:lnTo>
                <a:lnTo>
                  <a:pt x="676275" y="0"/>
                </a:lnTo>
                <a:lnTo>
                  <a:pt x="516731" y="611981"/>
                </a:lnTo>
                <a:lnTo>
                  <a:pt x="495300" y="576262"/>
                </a:lnTo>
                <a:lnTo>
                  <a:pt x="473868" y="542925"/>
                </a:lnTo>
                <a:lnTo>
                  <a:pt x="440531" y="502443"/>
                </a:lnTo>
                <a:lnTo>
                  <a:pt x="385762" y="447675"/>
                </a:lnTo>
                <a:lnTo>
                  <a:pt x="321468" y="385762"/>
                </a:lnTo>
                <a:lnTo>
                  <a:pt x="250031" y="330993"/>
                </a:lnTo>
                <a:lnTo>
                  <a:pt x="169068" y="271462"/>
                </a:lnTo>
                <a:lnTo>
                  <a:pt x="90487" y="221456"/>
                </a:lnTo>
                <a:lnTo>
                  <a:pt x="35718" y="190500"/>
                </a:lnTo>
                <a:lnTo>
                  <a:pt x="9525" y="166687"/>
                </a:lnTo>
                <a:lnTo>
                  <a:pt x="0" y="152400"/>
                </a:lnTo>
                <a:lnTo>
                  <a:pt x="0" y="128587"/>
                </a:lnTo>
                <a:lnTo>
                  <a:pt x="7143" y="116681"/>
                </a:lnTo>
                <a:lnTo>
                  <a:pt x="30956" y="107156"/>
                </a:lnTo>
                <a:lnTo>
                  <a:pt x="50006" y="107156"/>
                </a:lnTo>
                <a:lnTo>
                  <a:pt x="250031" y="19764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8" name="Google Shape;3058;p277"/>
          <p:cNvSpPr/>
          <p:nvPr/>
        </p:nvSpPr>
        <p:spPr>
          <a:xfrm>
            <a:off x="2652713" y="3552825"/>
            <a:ext cx="1698625" cy="881063"/>
          </a:xfrm>
          <a:custGeom>
            <a:avLst/>
            <a:gdLst/>
            <a:ahLst/>
            <a:cxnLst/>
            <a:rect l="l" t="t" r="r" b="b"/>
            <a:pathLst>
              <a:path w="1697831" h="881063" extrusionOk="0">
                <a:moveTo>
                  <a:pt x="864393" y="585788"/>
                </a:moveTo>
                <a:lnTo>
                  <a:pt x="657225" y="716756"/>
                </a:lnTo>
                <a:lnTo>
                  <a:pt x="573881" y="769144"/>
                </a:lnTo>
                <a:lnTo>
                  <a:pt x="528637" y="809625"/>
                </a:lnTo>
                <a:lnTo>
                  <a:pt x="488156" y="842963"/>
                </a:lnTo>
                <a:lnTo>
                  <a:pt x="445293" y="869156"/>
                </a:lnTo>
                <a:lnTo>
                  <a:pt x="414337" y="881063"/>
                </a:lnTo>
                <a:lnTo>
                  <a:pt x="395287" y="881063"/>
                </a:lnTo>
                <a:lnTo>
                  <a:pt x="366712" y="876300"/>
                </a:lnTo>
                <a:lnTo>
                  <a:pt x="307181" y="842963"/>
                </a:lnTo>
                <a:lnTo>
                  <a:pt x="204787" y="762000"/>
                </a:lnTo>
                <a:lnTo>
                  <a:pt x="28575" y="592931"/>
                </a:lnTo>
                <a:lnTo>
                  <a:pt x="14287" y="571500"/>
                </a:lnTo>
                <a:lnTo>
                  <a:pt x="7143" y="550069"/>
                </a:lnTo>
                <a:lnTo>
                  <a:pt x="0" y="526256"/>
                </a:lnTo>
                <a:lnTo>
                  <a:pt x="0" y="504825"/>
                </a:lnTo>
                <a:lnTo>
                  <a:pt x="4762" y="492919"/>
                </a:lnTo>
                <a:lnTo>
                  <a:pt x="16668" y="488156"/>
                </a:lnTo>
                <a:lnTo>
                  <a:pt x="30956" y="490538"/>
                </a:lnTo>
                <a:lnTo>
                  <a:pt x="147637" y="533400"/>
                </a:lnTo>
                <a:lnTo>
                  <a:pt x="211931" y="554831"/>
                </a:lnTo>
                <a:lnTo>
                  <a:pt x="257175" y="566738"/>
                </a:lnTo>
                <a:lnTo>
                  <a:pt x="285750" y="571500"/>
                </a:lnTo>
                <a:lnTo>
                  <a:pt x="323850" y="566738"/>
                </a:lnTo>
                <a:lnTo>
                  <a:pt x="533400" y="492919"/>
                </a:lnTo>
                <a:lnTo>
                  <a:pt x="938212" y="319088"/>
                </a:lnTo>
                <a:lnTo>
                  <a:pt x="1188243" y="204788"/>
                </a:lnTo>
                <a:lnTo>
                  <a:pt x="1352550" y="126206"/>
                </a:lnTo>
                <a:lnTo>
                  <a:pt x="1509712" y="57150"/>
                </a:lnTo>
                <a:lnTo>
                  <a:pt x="1626393" y="11906"/>
                </a:lnTo>
                <a:lnTo>
                  <a:pt x="1666875" y="0"/>
                </a:lnTo>
                <a:lnTo>
                  <a:pt x="1676400" y="0"/>
                </a:lnTo>
                <a:lnTo>
                  <a:pt x="1690687" y="7144"/>
                </a:lnTo>
                <a:lnTo>
                  <a:pt x="1697831" y="19050"/>
                </a:lnTo>
                <a:lnTo>
                  <a:pt x="1693068" y="38100"/>
                </a:lnTo>
                <a:lnTo>
                  <a:pt x="1669256" y="76200"/>
                </a:lnTo>
                <a:lnTo>
                  <a:pt x="1643062" y="100013"/>
                </a:lnTo>
                <a:lnTo>
                  <a:pt x="1445418" y="221456"/>
                </a:lnTo>
                <a:lnTo>
                  <a:pt x="1173956" y="388144"/>
                </a:lnTo>
                <a:lnTo>
                  <a:pt x="864393" y="5857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9" name="Google Shape;3059;p277"/>
          <p:cNvSpPr/>
          <p:nvPr/>
        </p:nvSpPr>
        <p:spPr>
          <a:xfrm rot="-5400000">
            <a:off x="4689476" y="2085975"/>
            <a:ext cx="1852612" cy="604837"/>
          </a:xfrm>
          <a:custGeom>
            <a:avLst/>
            <a:gdLst/>
            <a:ahLst/>
            <a:cxnLst/>
            <a:rect l="l" t="t" r="r" b="b"/>
            <a:pathLst>
              <a:path w="1852612" h="604838" extrusionOk="0">
                <a:moveTo>
                  <a:pt x="1088231" y="233363"/>
                </a:moveTo>
                <a:lnTo>
                  <a:pt x="1531143" y="235744"/>
                </a:lnTo>
                <a:lnTo>
                  <a:pt x="1564481" y="235744"/>
                </a:lnTo>
                <a:lnTo>
                  <a:pt x="1590675" y="228600"/>
                </a:lnTo>
                <a:lnTo>
                  <a:pt x="1612106" y="219075"/>
                </a:lnTo>
                <a:lnTo>
                  <a:pt x="1647825" y="195263"/>
                </a:lnTo>
                <a:lnTo>
                  <a:pt x="1702593" y="140494"/>
                </a:lnTo>
                <a:lnTo>
                  <a:pt x="1750218" y="80963"/>
                </a:lnTo>
                <a:lnTo>
                  <a:pt x="1778793" y="40481"/>
                </a:lnTo>
                <a:lnTo>
                  <a:pt x="1790700" y="19050"/>
                </a:lnTo>
                <a:lnTo>
                  <a:pt x="1804987" y="4763"/>
                </a:lnTo>
                <a:lnTo>
                  <a:pt x="1819275" y="0"/>
                </a:lnTo>
                <a:lnTo>
                  <a:pt x="1828800" y="0"/>
                </a:lnTo>
                <a:lnTo>
                  <a:pt x="1840706" y="4763"/>
                </a:lnTo>
                <a:lnTo>
                  <a:pt x="1850231" y="21431"/>
                </a:lnTo>
                <a:lnTo>
                  <a:pt x="1852612" y="71438"/>
                </a:lnTo>
                <a:lnTo>
                  <a:pt x="1852612" y="126206"/>
                </a:lnTo>
                <a:cubicBezTo>
                  <a:pt x="1851818" y="153194"/>
                  <a:pt x="1851025" y="180181"/>
                  <a:pt x="1850231" y="207169"/>
                </a:cubicBezTo>
                <a:lnTo>
                  <a:pt x="1845468" y="247650"/>
                </a:lnTo>
                <a:lnTo>
                  <a:pt x="1835943" y="292894"/>
                </a:lnTo>
                <a:lnTo>
                  <a:pt x="1824037" y="333375"/>
                </a:lnTo>
                <a:lnTo>
                  <a:pt x="1807368" y="376238"/>
                </a:lnTo>
                <a:lnTo>
                  <a:pt x="1776412" y="433388"/>
                </a:lnTo>
                <a:lnTo>
                  <a:pt x="1754981" y="473869"/>
                </a:lnTo>
                <a:lnTo>
                  <a:pt x="1724025" y="526256"/>
                </a:lnTo>
                <a:lnTo>
                  <a:pt x="1693068" y="569119"/>
                </a:lnTo>
                <a:lnTo>
                  <a:pt x="1674018" y="588169"/>
                </a:lnTo>
                <a:lnTo>
                  <a:pt x="1657350" y="597694"/>
                </a:lnTo>
                <a:lnTo>
                  <a:pt x="1635918" y="604838"/>
                </a:lnTo>
                <a:lnTo>
                  <a:pt x="1612106" y="604838"/>
                </a:lnTo>
                <a:lnTo>
                  <a:pt x="1576387" y="595313"/>
                </a:lnTo>
                <a:lnTo>
                  <a:pt x="1547812" y="578644"/>
                </a:lnTo>
                <a:lnTo>
                  <a:pt x="1509712" y="550069"/>
                </a:lnTo>
                <a:lnTo>
                  <a:pt x="1478756" y="533400"/>
                </a:lnTo>
                <a:lnTo>
                  <a:pt x="1450181" y="521494"/>
                </a:lnTo>
                <a:lnTo>
                  <a:pt x="1421606" y="514350"/>
                </a:lnTo>
                <a:lnTo>
                  <a:pt x="1376362" y="507206"/>
                </a:lnTo>
                <a:lnTo>
                  <a:pt x="1319212" y="504825"/>
                </a:lnTo>
                <a:lnTo>
                  <a:pt x="969168" y="504825"/>
                </a:lnTo>
                <a:lnTo>
                  <a:pt x="776287" y="502444"/>
                </a:lnTo>
                <a:lnTo>
                  <a:pt x="54768" y="481013"/>
                </a:lnTo>
                <a:lnTo>
                  <a:pt x="0" y="238125"/>
                </a:lnTo>
                <a:lnTo>
                  <a:pt x="740568" y="238125"/>
                </a:lnTo>
                <a:lnTo>
                  <a:pt x="897731" y="240506"/>
                </a:lnTo>
                <a:lnTo>
                  <a:pt x="1088231" y="2333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0" name="Google Shape;3060;p277"/>
          <p:cNvSpPr/>
          <p:nvPr/>
        </p:nvSpPr>
        <p:spPr>
          <a:xfrm>
            <a:off x="4338638" y="2960688"/>
            <a:ext cx="2943225" cy="650875"/>
          </a:xfrm>
          <a:custGeom>
            <a:avLst/>
            <a:gdLst/>
            <a:ahLst/>
            <a:cxnLst/>
            <a:rect l="l" t="t" r="r" b="b"/>
            <a:pathLst>
              <a:path w="2943225" h="652462" extrusionOk="0">
                <a:moveTo>
                  <a:pt x="1092993" y="473869"/>
                </a:moveTo>
                <a:lnTo>
                  <a:pt x="554831" y="597694"/>
                </a:lnTo>
                <a:lnTo>
                  <a:pt x="507206" y="619125"/>
                </a:lnTo>
                <a:lnTo>
                  <a:pt x="473868" y="635794"/>
                </a:lnTo>
                <a:lnTo>
                  <a:pt x="428625" y="647700"/>
                </a:lnTo>
                <a:lnTo>
                  <a:pt x="400050" y="652462"/>
                </a:lnTo>
                <a:lnTo>
                  <a:pt x="376237" y="652462"/>
                </a:lnTo>
                <a:lnTo>
                  <a:pt x="359568" y="647700"/>
                </a:lnTo>
                <a:lnTo>
                  <a:pt x="340518" y="640556"/>
                </a:lnTo>
                <a:lnTo>
                  <a:pt x="230981" y="576262"/>
                </a:lnTo>
                <a:lnTo>
                  <a:pt x="133350" y="500062"/>
                </a:lnTo>
                <a:lnTo>
                  <a:pt x="38100" y="419100"/>
                </a:lnTo>
                <a:lnTo>
                  <a:pt x="19050" y="400050"/>
                </a:lnTo>
                <a:lnTo>
                  <a:pt x="7143" y="376237"/>
                </a:lnTo>
                <a:lnTo>
                  <a:pt x="0" y="350044"/>
                </a:lnTo>
                <a:lnTo>
                  <a:pt x="7143" y="328612"/>
                </a:lnTo>
                <a:lnTo>
                  <a:pt x="23812" y="319087"/>
                </a:lnTo>
                <a:lnTo>
                  <a:pt x="47625" y="326231"/>
                </a:lnTo>
                <a:lnTo>
                  <a:pt x="128587" y="357187"/>
                </a:lnTo>
                <a:lnTo>
                  <a:pt x="214312" y="385762"/>
                </a:lnTo>
                <a:lnTo>
                  <a:pt x="283368" y="397669"/>
                </a:lnTo>
                <a:lnTo>
                  <a:pt x="347662" y="404812"/>
                </a:lnTo>
                <a:lnTo>
                  <a:pt x="397668" y="402431"/>
                </a:lnTo>
                <a:lnTo>
                  <a:pt x="476250" y="395287"/>
                </a:lnTo>
                <a:lnTo>
                  <a:pt x="831056" y="328612"/>
                </a:lnTo>
                <a:lnTo>
                  <a:pt x="1209675" y="245269"/>
                </a:lnTo>
                <a:lnTo>
                  <a:pt x="1457325" y="197644"/>
                </a:lnTo>
                <a:lnTo>
                  <a:pt x="1697831" y="164306"/>
                </a:lnTo>
                <a:lnTo>
                  <a:pt x="2066925" y="100012"/>
                </a:lnTo>
                <a:lnTo>
                  <a:pt x="2212181" y="73819"/>
                </a:lnTo>
                <a:lnTo>
                  <a:pt x="2295525" y="54769"/>
                </a:lnTo>
                <a:lnTo>
                  <a:pt x="2355056" y="35719"/>
                </a:lnTo>
                <a:lnTo>
                  <a:pt x="2438400" y="0"/>
                </a:lnTo>
                <a:lnTo>
                  <a:pt x="2495550" y="7144"/>
                </a:lnTo>
                <a:lnTo>
                  <a:pt x="2590800" y="23812"/>
                </a:lnTo>
                <a:lnTo>
                  <a:pt x="2671762" y="42862"/>
                </a:lnTo>
                <a:lnTo>
                  <a:pt x="2736056" y="64294"/>
                </a:lnTo>
                <a:lnTo>
                  <a:pt x="2824162" y="95250"/>
                </a:lnTo>
                <a:lnTo>
                  <a:pt x="2862262" y="114300"/>
                </a:lnTo>
                <a:lnTo>
                  <a:pt x="2895600" y="135731"/>
                </a:lnTo>
                <a:lnTo>
                  <a:pt x="2924175" y="159544"/>
                </a:lnTo>
                <a:lnTo>
                  <a:pt x="2936081" y="176212"/>
                </a:lnTo>
                <a:lnTo>
                  <a:pt x="2943225" y="190500"/>
                </a:lnTo>
                <a:lnTo>
                  <a:pt x="2940843" y="214312"/>
                </a:lnTo>
                <a:lnTo>
                  <a:pt x="2928937" y="235744"/>
                </a:lnTo>
                <a:lnTo>
                  <a:pt x="2909887" y="250031"/>
                </a:lnTo>
                <a:lnTo>
                  <a:pt x="2867025" y="261937"/>
                </a:lnTo>
                <a:lnTo>
                  <a:pt x="2826543" y="269081"/>
                </a:lnTo>
                <a:lnTo>
                  <a:pt x="2655093" y="271462"/>
                </a:lnTo>
                <a:lnTo>
                  <a:pt x="2431256" y="283369"/>
                </a:lnTo>
                <a:lnTo>
                  <a:pt x="2150268" y="304800"/>
                </a:lnTo>
                <a:lnTo>
                  <a:pt x="1864518" y="338137"/>
                </a:lnTo>
                <a:lnTo>
                  <a:pt x="1685925" y="357187"/>
                </a:lnTo>
                <a:lnTo>
                  <a:pt x="1471612" y="395287"/>
                </a:lnTo>
                <a:lnTo>
                  <a:pt x="1092993" y="4738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1" name="Google Shape;3061;p277"/>
          <p:cNvSpPr/>
          <p:nvPr/>
        </p:nvSpPr>
        <p:spPr>
          <a:xfrm rot="-5400000">
            <a:off x="4842669" y="4380707"/>
            <a:ext cx="2789237" cy="533400"/>
          </a:xfrm>
          <a:custGeom>
            <a:avLst/>
            <a:gdLst/>
            <a:ahLst/>
            <a:cxnLst/>
            <a:rect l="l" t="t" r="r" b="b"/>
            <a:pathLst>
              <a:path w="2788444" h="533400" extrusionOk="0">
                <a:moveTo>
                  <a:pt x="652463" y="514350"/>
                </a:moveTo>
                <a:lnTo>
                  <a:pt x="364332" y="519113"/>
                </a:lnTo>
                <a:lnTo>
                  <a:pt x="321469" y="511969"/>
                </a:lnTo>
                <a:lnTo>
                  <a:pt x="242888" y="488156"/>
                </a:lnTo>
                <a:lnTo>
                  <a:pt x="173832" y="461963"/>
                </a:lnTo>
                <a:lnTo>
                  <a:pt x="111919" y="433388"/>
                </a:lnTo>
                <a:lnTo>
                  <a:pt x="61913" y="402431"/>
                </a:lnTo>
                <a:lnTo>
                  <a:pt x="26194" y="376238"/>
                </a:lnTo>
                <a:lnTo>
                  <a:pt x="9525" y="350044"/>
                </a:lnTo>
                <a:lnTo>
                  <a:pt x="2382" y="328613"/>
                </a:lnTo>
                <a:lnTo>
                  <a:pt x="0" y="292894"/>
                </a:lnTo>
                <a:lnTo>
                  <a:pt x="9525" y="264319"/>
                </a:lnTo>
                <a:lnTo>
                  <a:pt x="28575" y="240506"/>
                </a:lnTo>
                <a:lnTo>
                  <a:pt x="111919" y="197644"/>
                </a:lnTo>
                <a:lnTo>
                  <a:pt x="176213" y="154781"/>
                </a:lnTo>
                <a:lnTo>
                  <a:pt x="592932" y="230981"/>
                </a:lnTo>
                <a:lnTo>
                  <a:pt x="616744" y="242888"/>
                </a:lnTo>
                <a:lnTo>
                  <a:pt x="640557" y="245269"/>
                </a:lnTo>
                <a:lnTo>
                  <a:pt x="973932" y="247650"/>
                </a:lnTo>
                <a:lnTo>
                  <a:pt x="1635919" y="250031"/>
                </a:lnTo>
                <a:lnTo>
                  <a:pt x="1964532" y="247650"/>
                </a:lnTo>
                <a:lnTo>
                  <a:pt x="2188369" y="250031"/>
                </a:lnTo>
                <a:lnTo>
                  <a:pt x="2440782" y="245269"/>
                </a:lnTo>
                <a:lnTo>
                  <a:pt x="2493169" y="238125"/>
                </a:lnTo>
                <a:lnTo>
                  <a:pt x="2536032" y="228600"/>
                </a:lnTo>
                <a:lnTo>
                  <a:pt x="2581275" y="209550"/>
                </a:lnTo>
                <a:lnTo>
                  <a:pt x="2621757" y="183356"/>
                </a:lnTo>
                <a:lnTo>
                  <a:pt x="2669382" y="140494"/>
                </a:lnTo>
                <a:lnTo>
                  <a:pt x="2788444" y="0"/>
                </a:lnTo>
                <a:lnTo>
                  <a:pt x="2778919" y="157163"/>
                </a:lnTo>
                <a:lnTo>
                  <a:pt x="2707482" y="304800"/>
                </a:lnTo>
                <a:lnTo>
                  <a:pt x="2678907" y="371475"/>
                </a:lnTo>
                <a:lnTo>
                  <a:pt x="2655094" y="414338"/>
                </a:lnTo>
                <a:lnTo>
                  <a:pt x="2633663" y="452438"/>
                </a:lnTo>
                <a:lnTo>
                  <a:pt x="2605088" y="481013"/>
                </a:lnTo>
                <a:lnTo>
                  <a:pt x="2569369" y="509588"/>
                </a:lnTo>
                <a:lnTo>
                  <a:pt x="2531269" y="521494"/>
                </a:lnTo>
                <a:lnTo>
                  <a:pt x="2478882" y="531019"/>
                </a:lnTo>
                <a:lnTo>
                  <a:pt x="2412207" y="533400"/>
                </a:lnTo>
                <a:lnTo>
                  <a:pt x="2202657" y="519113"/>
                </a:lnTo>
                <a:lnTo>
                  <a:pt x="1866900" y="514350"/>
                </a:lnTo>
                <a:lnTo>
                  <a:pt x="1433513" y="511969"/>
                </a:lnTo>
                <a:lnTo>
                  <a:pt x="1042988" y="516731"/>
                </a:lnTo>
                <a:lnTo>
                  <a:pt x="652463" y="5143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2" name="Google Shape;3062;p277"/>
          <p:cNvSpPr/>
          <p:nvPr/>
        </p:nvSpPr>
        <p:spPr>
          <a:xfrm>
            <a:off x="5535613" y="5370513"/>
            <a:ext cx="708025" cy="527050"/>
          </a:xfrm>
          <a:custGeom>
            <a:avLst/>
            <a:gdLst/>
            <a:ahLst/>
            <a:cxnLst/>
            <a:rect l="l" t="t" r="r" b="b"/>
            <a:pathLst>
              <a:path w="707232" h="528637" extrusionOk="0">
                <a:moveTo>
                  <a:pt x="223838" y="45244"/>
                </a:moveTo>
                <a:lnTo>
                  <a:pt x="411957" y="90487"/>
                </a:lnTo>
                <a:lnTo>
                  <a:pt x="478632" y="104775"/>
                </a:lnTo>
                <a:lnTo>
                  <a:pt x="540544" y="114300"/>
                </a:lnTo>
                <a:lnTo>
                  <a:pt x="578644" y="119062"/>
                </a:lnTo>
                <a:lnTo>
                  <a:pt x="616744" y="114300"/>
                </a:lnTo>
                <a:lnTo>
                  <a:pt x="635794" y="109537"/>
                </a:lnTo>
                <a:lnTo>
                  <a:pt x="707232" y="35719"/>
                </a:lnTo>
                <a:lnTo>
                  <a:pt x="609600" y="528637"/>
                </a:lnTo>
                <a:lnTo>
                  <a:pt x="581025" y="485775"/>
                </a:lnTo>
                <a:lnTo>
                  <a:pt x="547688" y="440531"/>
                </a:lnTo>
                <a:lnTo>
                  <a:pt x="514350" y="395287"/>
                </a:lnTo>
                <a:lnTo>
                  <a:pt x="488157" y="364331"/>
                </a:lnTo>
                <a:lnTo>
                  <a:pt x="457200" y="330994"/>
                </a:lnTo>
                <a:lnTo>
                  <a:pt x="431007" y="304800"/>
                </a:lnTo>
                <a:lnTo>
                  <a:pt x="395288" y="276225"/>
                </a:lnTo>
                <a:lnTo>
                  <a:pt x="347663" y="242887"/>
                </a:lnTo>
                <a:lnTo>
                  <a:pt x="276225" y="200025"/>
                </a:lnTo>
                <a:lnTo>
                  <a:pt x="219075" y="169069"/>
                </a:lnTo>
                <a:lnTo>
                  <a:pt x="157163" y="135731"/>
                </a:lnTo>
                <a:lnTo>
                  <a:pt x="80963" y="95250"/>
                </a:lnTo>
                <a:lnTo>
                  <a:pt x="40482" y="78581"/>
                </a:lnTo>
                <a:lnTo>
                  <a:pt x="21432" y="66675"/>
                </a:lnTo>
                <a:lnTo>
                  <a:pt x="7144" y="52387"/>
                </a:lnTo>
                <a:lnTo>
                  <a:pt x="0" y="30956"/>
                </a:lnTo>
                <a:lnTo>
                  <a:pt x="2382" y="16669"/>
                </a:lnTo>
                <a:lnTo>
                  <a:pt x="11907" y="7144"/>
                </a:lnTo>
                <a:lnTo>
                  <a:pt x="33338" y="0"/>
                </a:lnTo>
                <a:lnTo>
                  <a:pt x="71438" y="2381"/>
                </a:lnTo>
                <a:lnTo>
                  <a:pt x="223838" y="452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038111C-D11A-AB42-AC0D-830A652F1215}"/>
              </a:ext>
            </a:extLst>
          </p:cNvPr>
          <p:cNvGrpSpPr/>
          <p:nvPr/>
        </p:nvGrpSpPr>
        <p:grpSpPr>
          <a:xfrm>
            <a:off x="2624888" y="1458072"/>
            <a:ext cx="4652963" cy="4579937"/>
            <a:chOff x="2781300" y="1614488"/>
            <a:chExt cx="4652963" cy="4579937"/>
          </a:xfrm>
        </p:grpSpPr>
        <p:sp>
          <p:nvSpPr>
            <p:cNvPr id="14" name="Google Shape;3052;p277">
              <a:extLst>
                <a:ext uri="{FF2B5EF4-FFF2-40B4-BE49-F238E27FC236}">
                  <a16:creationId xmlns:a16="http://schemas.microsoft.com/office/drawing/2014/main" id="{54ED238D-FC15-0F4F-A3B4-4BDD1F1C0C71}"/>
                </a:ext>
              </a:extLst>
            </p:cNvPr>
            <p:cNvSpPr/>
            <p:nvPr/>
          </p:nvSpPr>
          <p:spPr>
            <a:xfrm>
              <a:off x="2781300" y="2598738"/>
              <a:ext cx="1890713" cy="625475"/>
            </a:xfrm>
            <a:custGeom>
              <a:avLst/>
              <a:gdLst/>
              <a:ahLst/>
              <a:cxnLst/>
              <a:rect l="l" t="t" r="r" b="b"/>
              <a:pathLst>
                <a:path w="1890713" h="626269" extrusionOk="0">
                  <a:moveTo>
                    <a:pt x="869156" y="445294"/>
                  </a:moveTo>
                  <a:lnTo>
                    <a:pt x="681038" y="497681"/>
                  </a:lnTo>
                  <a:lnTo>
                    <a:pt x="511969" y="557212"/>
                  </a:lnTo>
                  <a:lnTo>
                    <a:pt x="473869" y="581025"/>
                  </a:lnTo>
                  <a:lnTo>
                    <a:pt x="392906" y="623887"/>
                  </a:lnTo>
                  <a:lnTo>
                    <a:pt x="371475" y="626269"/>
                  </a:lnTo>
                  <a:lnTo>
                    <a:pt x="323850" y="609600"/>
                  </a:lnTo>
                  <a:lnTo>
                    <a:pt x="245269" y="571500"/>
                  </a:lnTo>
                  <a:lnTo>
                    <a:pt x="178594" y="528637"/>
                  </a:lnTo>
                  <a:lnTo>
                    <a:pt x="109538" y="471487"/>
                  </a:lnTo>
                  <a:lnTo>
                    <a:pt x="64294" y="416719"/>
                  </a:lnTo>
                  <a:lnTo>
                    <a:pt x="35719" y="381000"/>
                  </a:lnTo>
                  <a:lnTo>
                    <a:pt x="11906" y="340519"/>
                  </a:lnTo>
                  <a:lnTo>
                    <a:pt x="0" y="302419"/>
                  </a:lnTo>
                  <a:lnTo>
                    <a:pt x="0" y="285750"/>
                  </a:lnTo>
                  <a:lnTo>
                    <a:pt x="7144" y="269081"/>
                  </a:lnTo>
                  <a:lnTo>
                    <a:pt x="21431" y="261937"/>
                  </a:lnTo>
                  <a:lnTo>
                    <a:pt x="47625" y="266700"/>
                  </a:lnTo>
                  <a:lnTo>
                    <a:pt x="78581" y="285750"/>
                  </a:lnTo>
                  <a:lnTo>
                    <a:pt x="111919" y="311944"/>
                  </a:lnTo>
                  <a:lnTo>
                    <a:pt x="147638" y="335756"/>
                  </a:lnTo>
                  <a:lnTo>
                    <a:pt x="185738" y="352425"/>
                  </a:lnTo>
                  <a:lnTo>
                    <a:pt x="223838" y="361950"/>
                  </a:lnTo>
                  <a:lnTo>
                    <a:pt x="259556" y="364331"/>
                  </a:lnTo>
                  <a:lnTo>
                    <a:pt x="311944" y="361950"/>
                  </a:lnTo>
                  <a:lnTo>
                    <a:pt x="371475" y="357187"/>
                  </a:lnTo>
                  <a:lnTo>
                    <a:pt x="454819" y="345281"/>
                  </a:lnTo>
                  <a:lnTo>
                    <a:pt x="647700" y="302419"/>
                  </a:lnTo>
                  <a:lnTo>
                    <a:pt x="854869" y="242887"/>
                  </a:lnTo>
                  <a:lnTo>
                    <a:pt x="981075" y="202406"/>
                  </a:lnTo>
                  <a:lnTo>
                    <a:pt x="1207294" y="114300"/>
                  </a:lnTo>
                  <a:lnTo>
                    <a:pt x="1269206" y="102394"/>
                  </a:lnTo>
                  <a:lnTo>
                    <a:pt x="1352550" y="85725"/>
                  </a:lnTo>
                  <a:lnTo>
                    <a:pt x="1435894" y="61912"/>
                  </a:lnTo>
                  <a:lnTo>
                    <a:pt x="1481138" y="42862"/>
                  </a:lnTo>
                  <a:lnTo>
                    <a:pt x="1540669" y="2381"/>
                  </a:lnTo>
                  <a:lnTo>
                    <a:pt x="1571625" y="0"/>
                  </a:lnTo>
                  <a:lnTo>
                    <a:pt x="1652588" y="7144"/>
                  </a:lnTo>
                  <a:lnTo>
                    <a:pt x="1738313" y="21431"/>
                  </a:lnTo>
                  <a:lnTo>
                    <a:pt x="1833563" y="50006"/>
                  </a:lnTo>
                  <a:lnTo>
                    <a:pt x="1862138" y="64294"/>
                  </a:lnTo>
                  <a:lnTo>
                    <a:pt x="1876425" y="78581"/>
                  </a:lnTo>
                  <a:lnTo>
                    <a:pt x="1888331" y="97631"/>
                  </a:lnTo>
                  <a:lnTo>
                    <a:pt x="1890713" y="119062"/>
                  </a:lnTo>
                  <a:lnTo>
                    <a:pt x="1881188" y="150019"/>
                  </a:lnTo>
                  <a:lnTo>
                    <a:pt x="1859756" y="173831"/>
                  </a:lnTo>
                  <a:lnTo>
                    <a:pt x="1816894" y="195262"/>
                  </a:lnTo>
                  <a:lnTo>
                    <a:pt x="1666875" y="247650"/>
                  </a:lnTo>
                  <a:lnTo>
                    <a:pt x="1497806" y="290512"/>
                  </a:lnTo>
                  <a:lnTo>
                    <a:pt x="1223963" y="359569"/>
                  </a:lnTo>
                  <a:lnTo>
                    <a:pt x="869156" y="44529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053;p277">
              <a:extLst>
                <a:ext uri="{FF2B5EF4-FFF2-40B4-BE49-F238E27FC236}">
                  <a16:creationId xmlns:a16="http://schemas.microsoft.com/office/drawing/2014/main" id="{1B1CCAB2-C2B5-C942-8838-61B1340097F8}"/>
                </a:ext>
              </a:extLst>
            </p:cNvPr>
            <p:cNvSpPr/>
            <p:nvPr/>
          </p:nvSpPr>
          <p:spPr>
            <a:xfrm>
              <a:off x="4860925" y="2309813"/>
              <a:ext cx="1982788" cy="536575"/>
            </a:xfrm>
            <a:custGeom>
              <a:avLst/>
              <a:gdLst/>
              <a:ahLst/>
              <a:cxnLst/>
              <a:rect l="l" t="t" r="r" b="b"/>
              <a:pathLst>
                <a:path w="1983582" h="535781" extrusionOk="0">
                  <a:moveTo>
                    <a:pt x="809625" y="431006"/>
                  </a:moveTo>
                  <a:lnTo>
                    <a:pt x="535782" y="481012"/>
                  </a:lnTo>
                  <a:lnTo>
                    <a:pt x="442913" y="502443"/>
                  </a:lnTo>
                  <a:lnTo>
                    <a:pt x="371475" y="528637"/>
                  </a:lnTo>
                  <a:lnTo>
                    <a:pt x="347663" y="535781"/>
                  </a:lnTo>
                  <a:lnTo>
                    <a:pt x="314325" y="531018"/>
                  </a:lnTo>
                  <a:lnTo>
                    <a:pt x="271463" y="521493"/>
                  </a:lnTo>
                  <a:lnTo>
                    <a:pt x="228600" y="500062"/>
                  </a:lnTo>
                  <a:lnTo>
                    <a:pt x="171450" y="457200"/>
                  </a:lnTo>
                  <a:lnTo>
                    <a:pt x="111919" y="402431"/>
                  </a:lnTo>
                  <a:lnTo>
                    <a:pt x="69057" y="361950"/>
                  </a:lnTo>
                  <a:lnTo>
                    <a:pt x="35719" y="321468"/>
                  </a:lnTo>
                  <a:lnTo>
                    <a:pt x="9525" y="290512"/>
                  </a:lnTo>
                  <a:lnTo>
                    <a:pt x="0" y="269081"/>
                  </a:lnTo>
                  <a:lnTo>
                    <a:pt x="0" y="252412"/>
                  </a:lnTo>
                  <a:lnTo>
                    <a:pt x="7144" y="235743"/>
                  </a:lnTo>
                  <a:lnTo>
                    <a:pt x="26194" y="230981"/>
                  </a:lnTo>
                  <a:lnTo>
                    <a:pt x="54769" y="242887"/>
                  </a:lnTo>
                  <a:lnTo>
                    <a:pt x="88107" y="261937"/>
                  </a:lnTo>
                  <a:lnTo>
                    <a:pt x="121444" y="280987"/>
                  </a:lnTo>
                  <a:lnTo>
                    <a:pt x="169069" y="297656"/>
                  </a:lnTo>
                  <a:lnTo>
                    <a:pt x="216694" y="309562"/>
                  </a:lnTo>
                  <a:lnTo>
                    <a:pt x="264319" y="311943"/>
                  </a:lnTo>
                  <a:lnTo>
                    <a:pt x="335757" y="309562"/>
                  </a:lnTo>
                  <a:lnTo>
                    <a:pt x="581025" y="285750"/>
                  </a:lnTo>
                  <a:lnTo>
                    <a:pt x="840582" y="247650"/>
                  </a:lnTo>
                  <a:lnTo>
                    <a:pt x="1102519" y="178593"/>
                  </a:lnTo>
                  <a:lnTo>
                    <a:pt x="1185863" y="166687"/>
                  </a:lnTo>
                  <a:lnTo>
                    <a:pt x="1302544" y="147637"/>
                  </a:lnTo>
                  <a:lnTo>
                    <a:pt x="1383507" y="126206"/>
                  </a:lnTo>
                  <a:lnTo>
                    <a:pt x="1445419" y="102393"/>
                  </a:lnTo>
                  <a:lnTo>
                    <a:pt x="1528763" y="64293"/>
                  </a:lnTo>
                  <a:lnTo>
                    <a:pt x="1640682" y="4762"/>
                  </a:lnTo>
                  <a:lnTo>
                    <a:pt x="1654969" y="0"/>
                  </a:lnTo>
                  <a:lnTo>
                    <a:pt x="1709738" y="7143"/>
                  </a:lnTo>
                  <a:lnTo>
                    <a:pt x="1785938" y="23812"/>
                  </a:lnTo>
                  <a:lnTo>
                    <a:pt x="1857375" y="47625"/>
                  </a:lnTo>
                  <a:lnTo>
                    <a:pt x="1907382" y="69056"/>
                  </a:lnTo>
                  <a:lnTo>
                    <a:pt x="1950244" y="97631"/>
                  </a:lnTo>
                  <a:lnTo>
                    <a:pt x="1976438" y="126206"/>
                  </a:lnTo>
                  <a:lnTo>
                    <a:pt x="1983582" y="145256"/>
                  </a:lnTo>
                  <a:lnTo>
                    <a:pt x="1983582" y="164306"/>
                  </a:lnTo>
                  <a:lnTo>
                    <a:pt x="1974057" y="192881"/>
                  </a:lnTo>
                  <a:lnTo>
                    <a:pt x="1950244" y="219075"/>
                  </a:lnTo>
                  <a:lnTo>
                    <a:pt x="1912144" y="240506"/>
                  </a:lnTo>
                  <a:lnTo>
                    <a:pt x="1738313" y="269081"/>
                  </a:lnTo>
                  <a:lnTo>
                    <a:pt x="1357313" y="335756"/>
                  </a:lnTo>
                  <a:lnTo>
                    <a:pt x="1100138" y="383381"/>
                  </a:lnTo>
                  <a:lnTo>
                    <a:pt x="809625" y="4310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054;p277">
              <a:extLst>
                <a:ext uri="{FF2B5EF4-FFF2-40B4-BE49-F238E27FC236}">
                  <a16:creationId xmlns:a16="http://schemas.microsoft.com/office/drawing/2014/main" id="{06D2E15D-74AE-9844-9ECF-522B88A7FC45}"/>
                </a:ext>
              </a:extLst>
            </p:cNvPr>
            <p:cNvSpPr/>
            <p:nvPr/>
          </p:nvSpPr>
          <p:spPr>
            <a:xfrm>
              <a:off x="4381500" y="3890963"/>
              <a:ext cx="3003550" cy="676275"/>
            </a:xfrm>
            <a:custGeom>
              <a:avLst/>
              <a:gdLst/>
              <a:ahLst/>
              <a:cxnLst/>
              <a:rect l="l" t="t" r="r" b="b"/>
              <a:pathLst>
                <a:path w="3002362" h="677243" extrusionOk="0">
                  <a:moveTo>
                    <a:pt x="1317812" y="459645"/>
                  </a:moveTo>
                  <a:lnTo>
                    <a:pt x="1063540" y="513434"/>
                  </a:lnTo>
                  <a:lnTo>
                    <a:pt x="740811" y="589226"/>
                  </a:lnTo>
                  <a:lnTo>
                    <a:pt x="586781" y="628345"/>
                  </a:lnTo>
                  <a:lnTo>
                    <a:pt x="471870" y="667463"/>
                  </a:lnTo>
                  <a:lnTo>
                    <a:pt x="437641" y="677243"/>
                  </a:lnTo>
                  <a:lnTo>
                    <a:pt x="405857" y="672353"/>
                  </a:lnTo>
                  <a:lnTo>
                    <a:pt x="327619" y="638124"/>
                  </a:lnTo>
                  <a:lnTo>
                    <a:pt x="220043" y="574557"/>
                  </a:lnTo>
                  <a:lnTo>
                    <a:pt x="105132" y="493874"/>
                  </a:lnTo>
                  <a:lnTo>
                    <a:pt x="19560" y="427861"/>
                  </a:lnTo>
                  <a:lnTo>
                    <a:pt x="4890" y="408302"/>
                  </a:lnTo>
                  <a:lnTo>
                    <a:pt x="0" y="381408"/>
                  </a:lnTo>
                  <a:lnTo>
                    <a:pt x="2445" y="359404"/>
                  </a:lnTo>
                  <a:lnTo>
                    <a:pt x="14670" y="339844"/>
                  </a:lnTo>
                  <a:lnTo>
                    <a:pt x="34229" y="334954"/>
                  </a:lnTo>
                  <a:lnTo>
                    <a:pt x="66013" y="339844"/>
                  </a:lnTo>
                  <a:lnTo>
                    <a:pt x="173590" y="376518"/>
                  </a:lnTo>
                  <a:lnTo>
                    <a:pt x="271386" y="400967"/>
                  </a:lnTo>
                  <a:lnTo>
                    <a:pt x="354514" y="418082"/>
                  </a:lnTo>
                  <a:lnTo>
                    <a:pt x="420526" y="427861"/>
                  </a:lnTo>
                  <a:lnTo>
                    <a:pt x="491429" y="430306"/>
                  </a:lnTo>
                  <a:lnTo>
                    <a:pt x="567222" y="418082"/>
                  </a:lnTo>
                  <a:lnTo>
                    <a:pt x="997528" y="332509"/>
                  </a:lnTo>
                  <a:lnTo>
                    <a:pt x="1405829" y="242047"/>
                  </a:lnTo>
                  <a:lnTo>
                    <a:pt x="1845915" y="144251"/>
                  </a:lnTo>
                  <a:lnTo>
                    <a:pt x="1990165" y="112467"/>
                  </a:lnTo>
                  <a:lnTo>
                    <a:pt x="2259106" y="70903"/>
                  </a:lnTo>
                  <a:lnTo>
                    <a:pt x="2405801" y="48899"/>
                  </a:lnTo>
                  <a:lnTo>
                    <a:pt x="2471814" y="31784"/>
                  </a:lnTo>
                  <a:lnTo>
                    <a:pt x="2547607" y="4890"/>
                  </a:lnTo>
                  <a:lnTo>
                    <a:pt x="2574501" y="0"/>
                  </a:lnTo>
                  <a:lnTo>
                    <a:pt x="2708971" y="34229"/>
                  </a:lnTo>
                  <a:lnTo>
                    <a:pt x="2838552" y="78238"/>
                  </a:lnTo>
                  <a:lnTo>
                    <a:pt x="2941239" y="112467"/>
                  </a:lnTo>
                  <a:lnTo>
                    <a:pt x="2980357" y="132026"/>
                  </a:lnTo>
                  <a:lnTo>
                    <a:pt x="2995027" y="146696"/>
                  </a:lnTo>
                  <a:lnTo>
                    <a:pt x="3002362" y="161365"/>
                  </a:lnTo>
                  <a:lnTo>
                    <a:pt x="3002362" y="178479"/>
                  </a:lnTo>
                  <a:lnTo>
                    <a:pt x="2992582" y="202929"/>
                  </a:lnTo>
                  <a:lnTo>
                    <a:pt x="2975468" y="222488"/>
                  </a:lnTo>
                  <a:lnTo>
                    <a:pt x="2926569" y="249382"/>
                  </a:lnTo>
                  <a:lnTo>
                    <a:pt x="2535382" y="281166"/>
                  </a:lnTo>
                  <a:lnTo>
                    <a:pt x="2259106" y="295836"/>
                  </a:lnTo>
                  <a:lnTo>
                    <a:pt x="1980385" y="342289"/>
                  </a:lnTo>
                  <a:lnTo>
                    <a:pt x="1686995" y="388743"/>
                  </a:lnTo>
                  <a:lnTo>
                    <a:pt x="1317812" y="45964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055;p277">
              <a:extLst>
                <a:ext uri="{FF2B5EF4-FFF2-40B4-BE49-F238E27FC236}">
                  <a16:creationId xmlns:a16="http://schemas.microsoft.com/office/drawing/2014/main" id="{D964C29A-625A-2C47-976E-2ECAC7B52842}"/>
                </a:ext>
              </a:extLst>
            </p:cNvPr>
            <p:cNvSpPr/>
            <p:nvPr/>
          </p:nvSpPr>
          <p:spPr>
            <a:xfrm>
              <a:off x="5176838" y="4591050"/>
              <a:ext cx="661987" cy="665163"/>
            </a:xfrm>
            <a:custGeom>
              <a:avLst/>
              <a:gdLst/>
              <a:ahLst/>
              <a:cxnLst/>
              <a:rect l="l" t="t" r="r" b="b"/>
              <a:pathLst>
                <a:path w="661987" h="664369" extrusionOk="0">
                  <a:moveTo>
                    <a:pt x="273843" y="395288"/>
                  </a:moveTo>
                  <a:lnTo>
                    <a:pt x="169068" y="269081"/>
                  </a:lnTo>
                  <a:lnTo>
                    <a:pt x="78581" y="154781"/>
                  </a:lnTo>
                  <a:lnTo>
                    <a:pt x="23812" y="85725"/>
                  </a:lnTo>
                  <a:lnTo>
                    <a:pt x="7143" y="59531"/>
                  </a:lnTo>
                  <a:lnTo>
                    <a:pt x="0" y="38100"/>
                  </a:lnTo>
                  <a:lnTo>
                    <a:pt x="0" y="23813"/>
                  </a:lnTo>
                  <a:lnTo>
                    <a:pt x="2381" y="14288"/>
                  </a:lnTo>
                  <a:lnTo>
                    <a:pt x="11906" y="2381"/>
                  </a:lnTo>
                  <a:lnTo>
                    <a:pt x="26193" y="0"/>
                  </a:lnTo>
                  <a:lnTo>
                    <a:pt x="57150" y="7144"/>
                  </a:lnTo>
                  <a:lnTo>
                    <a:pt x="240506" y="100013"/>
                  </a:lnTo>
                  <a:lnTo>
                    <a:pt x="435768" y="192881"/>
                  </a:lnTo>
                  <a:lnTo>
                    <a:pt x="550068" y="240506"/>
                  </a:lnTo>
                  <a:lnTo>
                    <a:pt x="576262" y="273844"/>
                  </a:lnTo>
                  <a:lnTo>
                    <a:pt x="597693" y="314325"/>
                  </a:lnTo>
                  <a:lnTo>
                    <a:pt x="626268" y="366713"/>
                  </a:lnTo>
                  <a:lnTo>
                    <a:pt x="640556" y="407194"/>
                  </a:lnTo>
                  <a:lnTo>
                    <a:pt x="657225" y="457200"/>
                  </a:lnTo>
                  <a:lnTo>
                    <a:pt x="661987" y="492919"/>
                  </a:lnTo>
                  <a:lnTo>
                    <a:pt x="659606" y="542925"/>
                  </a:lnTo>
                  <a:lnTo>
                    <a:pt x="657225" y="576263"/>
                  </a:lnTo>
                  <a:lnTo>
                    <a:pt x="640556" y="633413"/>
                  </a:lnTo>
                  <a:lnTo>
                    <a:pt x="623887" y="652463"/>
                  </a:lnTo>
                  <a:lnTo>
                    <a:pt x="600075" y="664369"/>
                  </a:lnTo>
                  <a:lnTo>
                    <a:pt x="569118" y="664369"/>
                  </a:lnTo>
                  <a:lnTo>
                    <a:pt x="535781" y="652463"/>
                  </a:lnTo>
                  <a:lnTo>
                    <a:pt x="497681" y="626269"/>
                  </a:lnTo>
                  <a:lnTo>
                    <a:pt x="457200" y="583406"/>
                  </a:lnTo>
                  <a:lnTo>
                    <a:pt x="273843" y="3952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056;p277">
              <a:extLst>
                <a:ext uri="{FF2B5EF4-FFF2-40B4-BE49-F238E27FC236}">
                  <a16:creationId xmlns:a16="http://schemas.microsoft.com/office/drawing/2014/main" id="{39A09B6C-4E23-734C-B096-EA97156892A2}"/>
                </a:ext>
              </a:extLst>
            </p:cNvPr>
            <p:cNvSpPr/>
            <p:nvPr/>
          </p:nvSpPr>
          <p:spPr>
            <a:xfrm rot="-5400000">
              <a:off x="1570037" y="3663951"/>
              <a:ext cx="4513263" cy="544512"/>
            </a:xfrm>
            <a:custGeom>
              <a:avLst/>
              <a:gdLst/>
              <a:ahLst/>
              <a:cxnLst/>
              <a:rect l="l" t="t" r="r" b="b"/>
              <a:pathLst>
                <a:path w="4513478" h="544982" extrusionOk="0">
                  <a:moveTo>
                    <a:pt x="1737360" y="420624"/>
                  </a:moveTo>
                  <a:lnTo>
                    <a:pt x="1382572" y="424281"/>
                  </a:lnTo>
                  <a:lnTo>
                    <a:pt x="1170432" y="431597"/>
                  </a:lnTo>
                  <a:lnTo>
                    <a:pt x="925372" y="438912"/>
                  </a:lnTo>
                  <a:lnTo>
                    <a:pt x="643737" y="457200"/>
                  </a:lnTo>
                  <a:lnTo>
                    <a:pt x="534009" y="471830"/>
                  </a:lnTo>
                  <a:lnTo>
                    <a:pt x="475488" y="468173"/>
                  </a:lnTo>
                  <a:lnTo>
                    <a:pt x="347472" y="442569"/>
                  </a:lnTo>
                  <a:lnTo>
                    <a:pt x="259689" y="413309"/>
                  </a:lnTo>
                  <a:lnTo>
                    <a:pt x="157276" y="369417"/>
                  </a:lnTo>
                  <a:lnTo>
                    <a:pt x="32918" y="296265"/>
                  </a:lnTo>
                  <a:lnTo>
                    <a:pt x="7315" y="274320"/>
                  </a:lnTo>
                  <a:lnTo>
                    <a:pt x="0" y="248717"/>
                  </a:lnTo>
                  <a:lnTo>
                    <a:pt x="25603" y="212141"/>
                  </a:lnTo>
                  <a:lnTo>
                    <a:pt x="65836" y="182880"/>
                  </a:lnTo>
                  <a:lnTo>
                    <a:pt x="197510" y="128016"/>
                  </a:lnTo>
                  <a:lnTo>
                    <a:pt x="318211" y="69494"/>
                  </a:lnTo>
                  <a:lnTo>
                    <a:pt x="724204" y="171907"/>
                  </a:lnTo>
                  <a:lnTo>
                    <a:pt x="786384" y="182880"/>
                  </a:lnTo>
                  <a:lnTo>
                    <a:pt x="877824" y="186537"/>
                  </a:lnTo>
                  <a:lnTo>
                    <a:pt x="1466697" y="182880"/>
                  </a:lnTo>
                  <a:lnTo>
                    <a:pt x="1964131" y="182880"/>
                  </a:lnTo>
                  <a:lnTo>
                    <a:pt x="2157984" y="179222"/>
                  </a:lnTo>
                  <a:lnTo>
                    <a:pt x="2732227" y="193853"/>
                  </a:lnTo>
                  <a:lnTo>
                    <a:pt x="3189427" y="204825"/>
                  </a:lnTo>
                  <a:lnTo>
                    <a:pt x="3416198" y="208483"/>
                  </a:lnTo>
                  <a:lnTo>
                    <a:pt x="3785616" y="204825"/>
                  </a:lnTo>
                  <a:lnTo>
                    <a:pt x="4122115" y="201168"/>
                  </a:lnTo>
                  <a:lnTo>
                    <a:pt x="4198924" y="193853"/>
                  </a:lnTo>
                  <a:lnTo>
                    <a:pt x="4239158" y="186537"/>
                  </a:lnTo>
                  <a:lnTo>
                    <a:pt x="4283049" y="164592"/>
                  </a:lnTo>
                  <a:lnTo>
                    <a:pt x="4341571" y="120701"/>
                  </a:lnTo>
                  <a:lnTo>
                    <a:pt x="4469587" y="10973"/>
                  </a:lnTo>
                  <a:lnTo>
                    <a:pt x="4491532" y="0"/>
                  </a:lnTo>
                  <a:lnTo>
                    <a:pt x="4506163" y="7315"/>
                  </a:lnTo>
                  <a:lnTo>
                    <a:pt x="4513478" y="36576"/>
                  </a:lnTo>
                  <a:lnTo>
                    <a:pt x="4506163" y="91440"/>
                  </a:lnTo>
                  <a:lnTo>
                    <a:pt x="4491532" y="146304"/>
                  </a:lnTo>
                  <a:lnTo>
                    <a:pt x="4465929" y="208483"/>
                  </a:lnTo>
                  <a:lnTo>
                    <a:pt x="4425696" y="292608"/>
                  </a:lnTo>
                  <a:lnTo>
                    <a:pt x="4378147" y="362102"/>
                  </a:lnTo>
                  <a:lnTo>
                    <a:pt x="4326940" y="427939"/>
                  </a:lnTo>
                  <a:lnTo>
                    <a:pt x="4301337" y="464515"/>
                  </a:lnTo>
                  <a:lnTo>
                    <a:pt x="4275734" y="497433"/>
                  </a:lnTo>
                  <a:lnTo>
                    <a:pt x="4261104" y="523037"/>
                  </a:lnTo>
                  <a:lnTo>
                    <a:pt x="4250131" y="534009"/>
                  </a:lnTo>
                  <a:lnTo>
                    <a:pt x="4235500" y="541325"/>
                  </a:lnTo>
                  <a:lnTo>
                    <a:pt x="4217212" y="544982"/>
                  </a:lnTo>
                  <a:lnTo>
                    <a:pt x="4169664" y="537667"/>
                  </a:lnTo>
                  <a:lnTo>
                    <a:pt x="4100169" y="515721"/>
                  </a:lnTo>
                  <a:lnTo>
                    <a:pt x="4027017" y="497433"/>
                  </a:lnTo>
                  <a:lnTo>
                    <a:pt x="3946550" y="479145"/>
                  </a:lnTo>
                  <a:lnTo>
                    <a:pt x="3471062" y="453542"/>
                  </a:lnTo>
                  <a:lnTo>
                    <a:pt x="3222345" y="446227"/>
                  </a:lnTo>
                  <a:lnTo>
                    <a:pt x="2882188" y="442569"/>
                  </a:lnTo>
                  <a:lnTo>
                    <a:pt x="2260396" y="435254"/>
                  </a:lnTo>
                  <a:lnTo>
                    <a:pt x="2095804" y="427939"/>
                  </a:lnTo>
                  <a:lnTo>
                    <a:pt x="1737360" y="42062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057;p277">
              <a:extLst>
                <a:ext uri="{FF2B5EF4-FFF2-40B4-BE49-F238E27FC236}">
                  <a16:creationId xmlns:a16="http://schemas.microsoft.com/office/drawing/2014/main" id="{47FC3B74-87AA-C340-B6E2-845FB50185F3}"/>
                </a:ext>
              </a:extLst>
            </p:cNvPr>
            <p:cNvSpPr/>
            <p:nvPr/>
          </p:nvSpPr>
          <p:spPr>
            <a:xfrm>
              <a:off x="3128963" y="5300663"/>
              <a:ext cx="676275" cy="612775"/>
            </a:xfrm>
            <a:custGeom>
              <a:avLst/>
              <a:gdLst/>
              <a:ahLst/>
              <a:cxnLst/>
              <a:rect l="l" t="t" r="r" b="b"/>
              <a:pathLst>
                <a:path w="676275" h="611981" extrusionOk="0">
                  <a:moveTo>
                    <a:pt x="250031" y="197643"/>
                  </a:moveTo>
                  <a:lnTo>
                    <a:pt x="330993" y="221456"/>
                  </a:lnTo>
                  <a:lnTo>
                    <a:pt x="376237" y="233362"/>
                  </a:lnTo>
                  <a:lnTo>
                    <a:pt x="404812" y="238125"/>
                  </a:lnTo>
                  <a:lnTo>
                    <a:pt x="435768" y="242887"/>
                  </a:lnTo>
                  <a:lnTo>
                    <a:pt x="469106" y="245268"/>
                  </a:lnTo>
                  <a:lnTo>
                    <a:pt x="504825" y="242887"/>
                  </a:lnTo>
                  <a:lnTo>
                    <a:pt x="538162" y="235743"/>
                  </a:lnTo>
                  <a:lnTo>
                    <a:pt x="554831" y="223837"/>
                  </a:lnTo>
                  <a:lnTo>
                    <a:pt x="571500" y="204787"/>
                  </a:lnTo>
                  <a:lnTo>
                    <a:pt x="588168" y="173831"/>
                  </a:lnTo>
                  <a:lnTo>
                    <a:pt x="676275" y="0"/>
                  </a:lnTo>
                  <a:lnTo>
                    <a:pt x="516731" y="611981"/>
                  </a:lnTo>
                  <a:lnTo>
                    <a:pt x="495300" y="576262"/>
                  </a:lnTo>
                  <a:lnTo>
                    <a:pt x="473868" y="542925"/>
                  </a:lnTo>
                  <a:lnTo>
                    <a:pt x="440531" y="502443"/>
                  </a:lnTo>
                  <a:lnTo>
                    <a:pt x="385762" y="447675"/>
                  </a:lnTo>
                  <a:lnTo>
                    <a:pt x="321468" y="385762"/>
                  </a:lnTo>
                  <a:lnTo>
                    <a:pt x="250031" y="330993"/>
                  </a:lnTo>
                  <a:lnTo>
                    <a:pt x="169068" y="271462"/>
                  </a:lnTo>
                  <a:lnTo>
                    <a:pt x="90487" y="221456"/>
                  </a:lnTo>
                  <a:lnTo>
                    <a:pt x="35718" y="190500"/>
                  </a:lnTo>
                  <a:lnTo>
                    <a:pt x="9525" y="166687"/>
                  </a:lnTo>
                  <a:lnTo>
                    <a:pt x="0" y="152400"/>
                  </a:lnTo>
                  <a:lnTo>
                    <a:pt x="0" y="128587"/>
                  </a:lnTo>
                  <a:lnTo>
                    <a:pt x="7143" y="116681"/>
                  </a:lnTo>
                  <a:lnTo>
                    <a:pt x="30956" y="107156"/>
                  </a:lnTo>
                  <a:lnTo>
                    <a:pt x="50006" y="107156"/>
                  </a:lnTo>
                  <a:lnTo>
                    <a:pt x="250031" y="19764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058;p277">
              <a:extLst>
                <a:ext uri="{FF2B5EF4-FFF2-40B4-BE49-F238E27FC236}">
                  <a16:creationId xmlns:a16="http://schemas.microsoft.com/office/drawing/2014/main" id="{4F4402C5-CB6A-E541-8169-D79D73ED4CBD}"/>
                </a:ext>
              </a:extLst>
            </p:cNvPr>
            <p:cNvSpPr/>
            <p:nvPr/>
          </p:nvSpPr>
          <p:spPr>
            <a:xfrm>
              <a:off x="2805113" y="3705225"/>
              <a:ext cx="1698625" cy="881063"/>
            </a:xfrm>
            <a:custGeom>
              <a:avLst/>
              <a:gdLst/>
              <a:ahLst/>
              <a:cxnLst/>
              <a:rect l="l" t="t" r="r" b="b"/>
              <a:pathLst>
                <a:path w="1697831" h="881063" extrusionOk="0">
                  <a:moveTo>
                    <a:pt x="864393" y="585788"/>
                  </a:moveTo>
                  <a:lnTo>
                    <a:pt x="657225" y="716756"/>
                  </a:lnTo>
                  <a:lnTo>
                    <a:pt x="573881" y="769144"/>
                  </a:lnTo>
                  <a:lnTo>
                    <a:pt x="528637" y="809625"/>
                  </a:lnTo>
                  <a:lnTo>
                    <a:pt x="488156" y="842963"/>
                  </a:lnTo>
                  <a:lnTo>
                    <a:pt x="445293" y="869156"/>
                  </a:lnTo>
                  <a:lnTo>
                    <a:pt x="414337" y="881063"/>
                  </a:lnTo>
                  <a:lnTo>
                    <a:pt x="395287" y="881063"/>
                  </a:lnTo>
                  <a:lnTo>
                    <a:pt x="366712" y="876300"/>
                  </a:lnTo>
                  <a:lnTo>
                    <a:pt x="307181" y="842963"/>
                  </a:lnTo>
                  <a:lnTo>
                    <a:pt x="204787" y="762000"/>
                  </a:lnTo>
                  <a:lnTo>
                    <a:pt x="28575" y="592931"/>
                  </a:lnTo>
                  <a:lnTo>
                    <a:pt x="14287" y="571500"/>
                  </a:lnTo>
                  <a:lnTo>
                    <a:pt x="7143" y="550069"/>
                  </a:lnTo>
                  <a:lnTo>
                    <a:pt x="0" y="526256"/>
                  </a:lnTo>
                  <a:lnTo>
                    <a:pt x="0" y="504825"/>
                  </a:lnTo>
                  <a:lnTo>
                    <a:pt x="4762" y="492919"/>
                  </a:lnTo>
                  <a:lnTo>
                    <a:pt x="16668" y="488156"/>
                  </a:lnTo>
                  <a:lnTo>
                    <a:pt x="30956" y="490538"/>
                  </a:lnTo>
                  <a:lnTo>
                    <a:pt x="147637" y="533400"/>
                  </a:lnTo>
                  <a:lnTo>
                    <a:pt x="211931" y="554831"/>
                  </a:lnTo>
                  <a:lnTo>
                    <a:pt x="257175" y="566738"/>
                  </a:lnTo>
                  <a:lnTo>
                    <a:pt x="285750" y="571500"/>
                  </a:lnTo>
                  <a:lnTo>
                    <a:pt x="323850" y="566738"/>
                  </a:lnTo>
                  <a:lnTo>
                    <a:pt x="533400" y="492919"/>
                  </a:lnTo>
                  <a:lnTo>
                    <a:pt x="938212" y="319088"/>
                  </a:lnTo>
                  <a:lnTo>
                    <a:pt x="1188243" y="204788"/>
                  </a:lnTo>
                  <a:lnTo>
                    <a:pt x="1352550" y="126206"/>
                  </a:lnTo>
                  <a:lnTo>
                    <a:pt x="1509712" y="57150"/>
                  </a:lnTo>
                  <a:lnTo>
                    <a:pt x="1626393" y="11906"/>
                  </a:lnTo>
                  <a:lnTo>
                    <a:pt x="1666875" y="0"/>
                  </a:lnTo>
                  <a:lnTo>
                    <a:pt x="1676400" y="0"/>
                  </a:lnTo>
                  <a:lnTo>
                    <a:pt x="1690687" y="7144"/>
                  </a:lnTo>
                  <a:lnTo>
                    <a:pt x="1697831" y="19050"/>
                  </a:lnTo>
                  <a:lnTo>
                    <a:pt x="1693068" y="38100"/>
                  </a:lnTo>
                  <a:lnTo>
                    <a:pt x="1669256" y="76200"/>
                  </a:lnTo>
                  <a:lnTo>
                    <a:pt x="1643062" y="100013"/>
                  </a:lnTo>
                  <a:lnTo>
                    <a:pt x="1445418" y="221456"/>
                  </a:lnTo>
                  <a:lnTo>
                    <a:pt x="1173956" y="388144"/>
                  </a:lnTo>
                  <a:lnTo>
                    <a:pt x="864393" y="5857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059;p277">
              <a:extLst>
                <a:ext uri="{FF2B5EF4-FFF2-40B4-BE49-F238E27FC236}">
                  <a16:creationId xmlns:a16="http://schemas.microsoft.com/office/drawing/2014/main" id="{3E78A699-39A1-A144-B295-D532667F75CD}"/>
                </a:ext>
              </a:extLst>
            </p:cNvPr>
            <p:cNvSpPr/>
            <p:nvPr/>
          </p:nvSpPr>
          <p:spPr>
            <a:xfrm rot="-5400000">
              <a:off x="4841876" y="2238375"/>
              <a:ext cx="1852612" cy="604837"/>
            </a:xfrm>
            <a:custGeom>
              <a:avLst/>
              <a:gdLst/>
              <a:ahLst/>
              <a:cxnLst/>
              <a:rect l="l" t="t" r="r" b="b"/>
              <a:pathLst>
                <a:path w="1852612" h="604838" extrusionOk="0">
                  <a:moveTo>
                    <a:pt x="1088231" y="233363"/>
                  </a:moveTo>
                  <a:lnTo>
                    <a:pt x="1531143" y="235744"/>
                  </a:lnTo>
                  <a:lnTo>
                    <a:pt x="1564481" y="235744"/>
                  </a:lnTo>
                  <a:lnTo>
                    <a:pt x="1590675" y="228600"/>
                  </a:lnTo>
                  <a:lnTo>
                    <a:pt x="1612106" y="219075"/>
                  </a:lnTo>
                  <a:lnTo>
                    <a:pt x="1647825" y="195263"/>
                  </a:lnTo>
                  <a:lnTo>
                    <a:pt x="1702593" y="140494"/>
                  </a:lnTo>
                  <a:lnTo>
                    <a:pt x="1750218" y="80963"/>
                  </a:lnTo>
                  <a:lnTo>
                    <a:pt x="1778793" y="40481"/>
                  </a:lnTo>
                  <a:lnTo>
                    <a:pt x="1790700" y="19050"/>
                  </a:lnTo>
                  <a:lnTo>
                    <a:pt x="1804987" y="4763"/>
                  </a:lnTo>
                  <a:lnTo>
                    <a:pt x="1819275" y="0"/>
                  </a:lnTo>
                  <a:lnTo>
                    <a:pt x="1828800" y="0"/>
                  </a:lnTo>
                  <a:lnTo>
                    <a:pt x="1840706" y="4763"/>
                  </a:lnTo>
                  <a:lnTo>
                    <a:pt x="1850231" y="21431"/>
                  </a:lnTo>
                  <a:lnTo>
                    <a:pt x="1852612" y="71438"/>
                  </a:lnTo>
                  <a:lnTo>
                    <a:pt x="1852612" y="126206"/>
                  </a:lnTo>
                  <a:cubicBezTo>
                    <a:pt x="1851818" y="153194"/>
                    <a:pt x="1851025" y="180181"/>
                    <a:pt x="1850231" y="207169"/>
                  </a:cubicBezTo>
                  <a:lnTo>
                    <a:pt x="1845468" y="247650"/>
                  </a:lnTo>
                  <a:lnTo>
                    <a:pt x="1835943" y="292894"/>
                  </a:lnTo>
                  <a:lnTo>
                    <a:pt x="1824037" y="333375"/>
                  </a:lnTo>
                  <a:lnTo>
                    <a:pt x="1807368" y="376238"/>
                  </a:lnTo>
                  <a:lnTo>
                    <a:pt x="1776412" y="433388"/>
                  </a:lnTo>
                  <a:lnTo>
                    <a:pt x="1754981" y="473869"/>
                  </a:lnTo>
                  <a:lnTo>
                    <a:pt x="1724025" y="526256"/>
                  </a:lnTo>
                  <a:lnTo>
                    <a:pt x="1693068" y="569119"/>
                  </a:lnTo>
                  <a:lnTo>
                    <a:pt x="1674018" y="588169"/>
                  </a:lnTo>
                  <a:lnTo>
                    <a:pt x="1657350" y="597694"/>
                  </a:lnTo>
                  <a:lnTo>
                    <a:pt x="1635918" y="604838"/>
                  </a:lnTo>
                  <a:lnTo>
                    <a:pt x="1612106" y="604838"/>
                  </a:lnTo>
                  <a:lnTo>
                    <a:pt x="1576387" y="595313"/>
                  </a:lnTo>
                  <a:lnTo>
                    <a:pt x="1547812" y="578644"/>
                  </a:lnTo>
                  <a:lnTo>
                    <a:pt x="1509712" y="550069"/>
                  </a:lnTo>
                  <a:lnTo>
                    <a:pt x="1478756" y="533400"/>
                  </a:lnTo>
                  <a:lnTo>
                    <a:pt x="1450181" y="521494"/>
                  </a:lnTo>
                  <a:lnTo>
                    <a:pt x="1421606" y="514350"/>
                  </a:lnTo>
                  <a:lnTo>
                    <a:pt x="1376362" y="507206"/>
                  </a:lnTo>
                  <a:lnTo>
                    <a:pt x="1319212" y="504825"/>
                  </a:lnTo>
                  <a:lnTo>
                    <a:pt x="969168" y="504825"/>
                  </a:lnTo>
                  <a:lnTo>
                    <a:pt x="776287" y="502444"/>
                  </a:lnTo>
                  <a:lnTo>
                    <a:pt x="54768" y="481013"/>
                  </a:lnTo>
                  <a:lnTo>
                    <a:pt x="0" y="238125"/>
                  </a:lnTo>
                  <a:lnTo>
                    <a:pt x="740568" y="238125"/>
                  </a:lnTo>
                  <a:lnTo>
                    <a:pt x="897731" y="240506"/>
                  </a:lnTo>
                  <a:lnTo>
                    <a:pt x="1088231" y="2333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060;p277">
              <a:extLst>
                <a:ext uri="{FF2B5EF4-FFF2-40B4-BE49-F238E27FC236}">
                  <a16:creationId xmlns:a16="http://schemas.microsoft.com/office/drawing/2014/main" id="{87DAEA9F-889A-0E44-AA5C-BFF0E1D7A679}"/>
                </a:ext>
              </a:extLst>
            </p:cNvPr>
            <p:cNvSpPr/>
            <p:nvPr/>
          </p:nvSpPr>
          <p:spPr>
            <a:xfrm>
              <a:off x="4491038" y="3113088"/>
              <a:ext cx="2943225" cy="650875"/>
            </a:xfrm>
            <a:custGeom>
              <a:avLst/>
              <a:gdLst/>
              <a:ahLst/>
              <a:cxnLst/>
              <a:rect l="l" t="t" r="r" b="b"/>
              <a:pathLst>
                <a:path w="2943225" h="652462" extrusionOk="0">
                  <a:moveTo>
                    <a:pt x="1092993" y="473869"/>
                  </a:moveTo>
                  <a:lnTo>
                    <a:pt x="554831" y="597694"/>
                  </a:lnTo>
                  <a:lnTo>
                    <a:pt x="507206" y="619125"/>
                  </a:lnTo>
                  <a:lnTo>
                    <a:pt x="473868" y="635794"/>
                  </a:lnTo>
                  <a:lnTo>
                    <a:pt x="428625" y="647700"/>
                  </a:lnTo>
                  <a:lnTo>
                    <a:pt x="400050" y="652462"/>
                  </a:lnTo>
                  <a:lnTo>
                    <a:pt x="376237" y="652462"/>
                  </a:lnTo>
                  <a:lnTo>
                    <a:pt x="359568" y="647700"/>
                  </a:lnTo>
                  <a:lnTo>
                    <a:pt x="340518" y="640556"/>
                  </a:lnTo>
                  <a:lnTo>
                    <a:pt x="230981" y="576262"/>
                  </a:lnTo>
                  <a:lnTo>
                    <a:pt x="133350" y="500062"/>
                  </a:lnTo>
                  <a:lnTo>
                    <a:pt x="38100" y="419100"/>
                  </a:lnTo>
                  <a:lnTo>
                    <a:pt x="19050" y="400050"/>
                  </a:lnTo>
                  <a:lnTo>
                    <a:pt x="7143" y="376237"/>
                  </a:lnTo>
                  <a:lnTo>
                    <a:pt x="0" y="350044"/>
                  </a:lnTo>
                  <a:lnTo>
                    <a:pt x="7143" y="328612"/>
                  </a:lnTo>
                  <a:lnTo>
                    <a:pt x="23812" y="319087"/>
                  </a:lnTo>
                  <a:lnTo>
                    <a:pt x="47625" y="326231"/>
                  </a:lnTo>
                  <a:lnTo>
                    <a:pt x="128587" y="357187"/>
                  </a:lnTo>
                  <a:lnTo>
                    <a:pt x="214312" y="385762"/>
                  </a:lnTo>
                  <a:lnTo>
                    <a:pt x="283368" y="397669"/>
                  </a:lnTo>
                  <a:lnTo>
                    <a:pt x="347662" y="404812"/>
                  </a:lnTo>
                  <a:lnTo>
                    <a:pt x="397668" y="402431"/>
                  </a:lnTo>
                  <a:lnTo>
                    <a:pt x="476250" y="395287"/>
                  </a:lnTo>
                  <a:lnTo>
                    <a:pt x="831056" y="328612"/>
                  </a:lnTo>
                  <a:lnTo>
                    <a:pt x="1209675" y="245269"/>
                  </a:lnTo>
                  <a:lnTo>
                    <a:pt x="1457325" y="197644"/>
                  </a:lnTo>
                  <a:lnTo>
                    <a:pt x="1697831" y="164306"/>
                  </a:lnTo>
                  <a:lnTo>
                    <a:pt x="2066925" y="100012"/>
                  </a:lnTo>
                  <a:lnTo>
                    <a:pt x="2212181" y="73819"/>
                  </a:lnTo>
                  <a:lnTo>
                    <a:pt x="2295525" y="54769"/>
                  </a:lnTo>
                  <a:lnTo>
                    <a:pt x="2355056" y="35719"/>
                  </a:lnTo>
                  <a:lnTo>
                    <a:pt x="2438400" y="0"/>
                  </a:lnTo>
                  <a:lnTo>
                    <a:pt x="2495550" y="7144"/>
                  </a:lnTo>
                  <a:lnTo>
                    <a:pt x="2590800" y="23812"/>
                  </a:lnTo>
                  <a:lnTo>
                    <a:pt x="2671762" y="42862"/>
                  </a:lnTo>
                  <a:lnTo>
                    <a:pt x="2736056" y="64294"/>
                  </a:lnTo>
                  <a:lnTo>
                    <a:pt x="2824162" y="95250"/>
                  </a:lnTo>
                  <a:lnTo>
                    <a:pt x="2862262" y="114300"/>
                  </a:lnTo>
                  <a:lnTo>
                    <a:pt x="2895600" y="135731"/>
                  </a:lnTo>
                  <a:lnTo>
                    <a:pt x="2924175" y="159544"/>
                  </a:lnTo>
                  <a:lnTo>
                    <a:pt x="2936081" y="176212"/>
                  </a:lnTo>
                  <a:lnTo>
                    <a:pt x="2943225" y="190500"/>
                  </a:lnTo>
                  <a:lnTo>
                    <a:pt x="2940843" y="214312"/>
                  </a:lnTo>
                  <a:lnTo>
                    <a:pt x="2928937" y="235744"/>
                  </a:lnTo>
                  <a:lnTo>
                    <a:pt x="2909887" y="250031"/>
                  </a:lnTo>
                  <a:lnTo>
                    <a:pt x="2867025" y="261937"/>
                  </a:lnTo>
                  <a:lnTo>
                    <a:pt x="2826543" y="269081"/>
                  </a:lnTo>
                  <a:lnTo>
                    <a:pt x="2655093" y="271462"/>
                  </a:lnTo>
                  <a:lnTo>
                    <a:pt x="2431256" y="283369"/>
                  </a:lnTo>
                  <a:lnTo>
                    <a:pt x="2150268" y="304800"/>
                  </a:lnTo>
                  <a:lnTo>
                    <a:pt x="1864518" y="338137"/>
                  </a:lnTo>
                  <a:lnTo>
                    <a:pt x="1685925" y="357187"/>
                  </a:lnTo>
                  <a:lnTo>
                    <a:pt x="1471612" y="395287"/>
                  </a:lnTo>
                  <a:lnTo>
                    <a:pt x="1092993" y="4738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061;p277">
              <a:extLst>
                <a:ext uri="{FF2B5EF4-FFF2-40B4-BE49-F238E27FC236}">
                  <a16:creationId xmlns:a16="http://schemas.microsoft.com/office/drawing/2014/main" id="{8DFA2ECE-AB82-5A42-9FB3-744BA0460C20}"/>
                </a:ext>
              </a:extLst>
            </p:cNvPr>
            <p:cNvSpPr/>
            <p:nvPr/>
          </p:nvSpPr>
          <p:spPr>
            <a:xfrm rot="-5400000">
              <a:off x="4995069" y="4533107"/>
              <a:ext cx="2789237" cy="533400"/>
            </a:xfrm>
            <a:custGeom>
              <a:avLst/>
              <a:gdLst/>
              <a:ahLst/>
              <a:cxnLst/>
              <a:rect l="l" t="t" r="r" b="b"/>
              <a:pathLst>
                <a:path w="2788444" h="533400" extrusionOk="0">
                  <a:moveTo>
                    <a:pt x="652463" y="514350"/>
                  </a:moveTo>
                  <a:lnTo>
                    <a:pt x="364332" y="519113"/>
                  </a:lnTo>
                  <a:lnTo>
                    <a:pt x="321469" y="511969"/>
                  </a:lnTo>
                  <a:lnTo>
                    <a:pt x="242888" y="488156"/>
                  </a:lnTo>
                  <a:lnTo>
                    <a:pt x="173832" y="461963"/>
                  </a:lnTo>
                  <a:lnTo>
                    <a:pt x="111919" y="433388"/>
                  </a:lnTo>
                  <a:lnTo>
                    <a:pt x="61913" y="402431"/>
                  </a:lnTo>
                  <a:lnTo>
                    <a:pt x="26194" y="376238"/>
                  </a:lnTo>
                  <a:lnTo>
                    <a:pt x="9525" y="350044"/>
                  </a:lnTo>
                  <a:lnTo>
                    <a:pt x="2382" y="328613"/>
                  </a:lnTo>
                  <a:lnTo>
                    <a:pt x="0" y="292894"/>
                  </a:lnTo>
                  <a:lnTo>
                    <a:pt x="9525" y="264319"/>
                  </a:lnTo>
                  <a:lnTo>
                    <a:pt x="28575" y="240506"/>
                  </a:lnTo>
                  <a:lnTo>
                    <a:pt x="111919" y="197644"/>
                  </a:lnTo>
                  <a:lnTo>
                    <a:pt x="176213" y="154781"/>
                  </a:lnTo>
                  <a:lnTo>
                    <a:pt x="592932" y="230981"/>
                  </a:lnTo>
                  <a:lnTo>
                    <a:pt x="616744" y="242888"/>
                  </a:lnTo>
                  <a:lnTo>
                    <a:pt x="640557" y="245269"/>
                  </a:lnTo>
                  <a:lnTo>
                    <a:pt x="973932" y="247650"/>
                  </a:lnTo>
                  <a:lnTo>
                    <a:pt x="1635919" y="250031"/>
                  </a:lnTo>
                  <a:lnTo>
                    <a:pt x="1964532" y="247650"/>
                  </a:lnTo>
                  <a:lnTo>
                    <a:pt x="2188369" y="250031"/>
                  </a:lnTo>
                  <a:lnTo>
                    <a:pt x="2440782" y="245269"/>
                  </a:lnTo>
                  <a:lnTo>
                    <a:pt x="2493169" y="238125"/>
                  </a:lnTo>
                  <a:lnTo>
                    <a:pt x="2536032" y="228600"/>
                  </a:lnTo>
                  <a:lnTo>
                    <a:pt x="2581275" y="209550"/>
                  </a:lnTo>
                  <a:lnTo>
                    <a:pt x="2621757" y="183356"/>
                  </a:lnTo>
                  <a:lnTo>
                    <a:pt x="2669382" y="140494"/>
                  </a:lnTo>
                  <a:lnTo>
                    <a:pt x="2788444" y="0"/>
                  </a:lnTo>
                  <a:lnTo>
                    <a:pt x="2778919" y="157163"/>
                  </a:lnTo>
                  <a:lnTo>
                    <a:pt x="2707482" y="304800"/>
                  </a:lnTo>
                  <a:lnTo>
                    <a:pt x="2678907" y="371475"/>
                  </a:lnTo>
                  <a:lnTo>
                    <a:pt x="2655094" y="414338"/>
                  </a:lnTo>
                  <a:lnTo>
                    <a:pt x="2633663" y="452438"/>
                  </a:lnTo>
                  <a:lnTo>
                    <a:pt x="2605088" y="481013"/>
                  </a:lnTo>
                  <a:lnTo>
                    <a:pt x="2569369" y="509588"/>
                  </a:lnTo>
                  <a:lnTo>
                    <a:pt x="2531269" y="521494"/>
                  </a:lnTo>
                  <a:lnTo>
                    <a:pt x="2478882" y="531019"/>
                  </a:lnTo>
                  <a:lnTo>
                    <a:pt x="2412207" y="533400"/>
                  </a:lnTo>
                  <a:lnTo>
                    <a:pt x="2202657" y="519113"/>
                  </a:lnTo>
                  <a:lnTo>
                    <a:pt x="1866900" y="514350"/>
                  </a:lnTo>
                  <a:lnTo>
                    <a:pt x="1433513" y="511969"/>
                  </a:lnTo>
                  <a:lnTo>
                    <a:pt x="1042988" y="516731"/>
                  </a:lnTo>
                  <a:lnTo>
                    <a:pt x="652463" y="5143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062;p277">
              <a:extLst>
                <a:ext uri="{FF2B5EF4-FFF2-40B4-BE49-F238E27FC236}">
                  <a16:creationId xmlns:a16="http://schemas.microsoft.com/office/drawing/2014/main" id="{0E4CBB67-387A-E042-AA38-79633663386A}"/>
                </a:ext>
              </a:extLst>
            </p:cNvPr>
            <p:cNvSpPr/>
            <p:nvPr/>
          </p:nvSpPr>
          <p:spPr>
            <a:xfrm>
              <a:off x="5688013" y="5522913"/>
              <a:ext cx="708025" cy="527050"/>
            </a:xfrm>
            <a:custGeom>
              <a:avLst/>
              <a:gdLst/>
              <a:ahLst/>
              <a:cxnLst/>
              <a:rect l="l" t="t" r="r" b="b"/>
              <a:pathLst>
                <a:path w="707232" h="528637" extrusionOk="0">
                  <a:moveTo>
                    <a:pt x="223838" y="45244"/>
                  </a:moveTo>
                  <a:lnTo>
                    <a:pt x="411957" y="90487"/>
                  </a:lnTo>
                  <a:lnTo>
                    <a:pt x="478632" y="104775"/>
                  </a:lnTo>
                  <a:lnTo>
                    <a:pt x="540544" y="114300"/>
                  </a:lnTo>
                  <a:lnTo>
                    <a:pt x="578644" y="119062"/>
                  </a:lnTo>
                  <a:lnTo>
                    <a:pt x="616744" y="114300"/>
                  </a:lnTo>
                  <a:lnTo>
                    <a:pt x="635794" y="109537"/>
                  </a:lnTo>
                  <a:lnTo>
                    <a:pt x="707232" y="35719"/>
                  </a:lnTo>
                  <a:lnTo>
                    <a:pt x="609600" y="528637"/>
                  </a:lnTo>
                  <a:lnTo>
                    <a:pt x="581025" y="485775"/>
                  </a:lnTo>
                  <a:lnTo>
                    <a:pt x="547688" y="440531"/>
                  </a:lnTo>
                  <a:lnTo>
                    <a:pt x="514350" y="395287"/>
                  </a:lnTo>
                  <a:lnTo>
                    <a:pt x="488157" y="364331"/>
                  </a:lnTo>
                  <a:lnTo>
                    <a:pt x="457200" y="330994"/>
                  </a:lnTo>
                  <a:lnTo>
                    <a:pt x="431007" y="304800"/>
                  </a:lnTo>
                  <a:lnTo>
                    <a:pt x="395288" y="276225"/>
                  </a:lnTo>
                  <a:lnTo>
                    <a:pt x="347663" y="242887"/>
                  </a:lnTo>
                  <a:lnTo>
                    <a:pt x="276225" y="200025"/>
                  </a:lnTo>
                  <a:lnTo>
                    <a:pt x="219075" y="169069"/>
                  </a:lnTo>
                  <a:lnTo>
                    <a:pt x="157163" y="135731"/>
                  </a:lnTo>
                  <a:lnTo>
                    <a:pt x="80963" y="95250"/>
                  </a:lnTo>
                  <a:lnTo>
                    <a:pt x="40482" y="78581"/>
                  </a:lnTo>
                  <a:lnTo>
                    <a:pt x="21432" y="66675"/>
                  </a:lnTo>
                  <a:lnTo>
                    <a:pt x="7144" y="52387"/>
                  </a:lnTo>
                  <a:lnTo>
                    <a:pt x="0" y="30956"/>
                  </a:lnTo>
                  <a:lnTo>
                    <a:pt x="2382" y="16669"/>
                  </a:lnTo>
                  <a:lnTo>
                    <a:pt x="11907" y="7144"/>
                  </a:lnTo>
                  <a:lnTo>
                    <a:pt x="33338" y="0"/>
                  </a:lnTo>
                  <a:lnTo>
                    <a:pt x="71438" y="2381"/>
                  </a:lnTo>
                  <a:lnTo>
                    <a:pt x="223838" y="452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" name="Google Shape;3067;p278">
            <a:extLst>
              <a:ext uri="{FF2B5EF4-FFF2-40B4-BE49-F238E27FC236}">
                <a16:creationId xmlns:a16="http://schemas.microsoft.com/office/drawing/2014/main" id="{B56323D3-180B-644B-A5A6-D86CB2D50FE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4138" y="1464683"/>
            <a:ext cx="4657725" cy="457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7" name="Google Shape;3067;p2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4138" y="1392491"/>
            <a:ext cx="4657725" cy="457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6" name="Google Shape;3716;p337"/>
          <p:cNvSpPr txBox="1"/>
          <p:nvPr/>
        </p:nvSpPr>
        <p:spPr>
          <a:xfrm>
            <a:off x="5385048" y="8109520"/>
            <a:ext cx="256834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使</a:t>
            </a:r>
            <a:endParaRPr/>
          </a:p>
        </p:txBody>
      </p:sp>
      <p:sp>
        <p:nvSpPr>
          <p:cNvPr id="3717" name="Google Shape;3717;p337"/>
          <p:cNvSpPr/>
          <p:nvPr/>
        </p:nvSpPr>
        <p:spPr>
          <a:xfrm>
            <a:off x="4270375" y="2046288"/>
            <a:ext cx="2295525" cy="622300"/>
          </a:xfrm>
          <a:custGeom>
            <a:avLst/>
            <a:gdLst/>
            <a:ahLst/>
            <a:cxnLst/>
            <a:rect l="l" t="t" r="r" b="b"/>
            <a:pathLst>
              <a:path w="2295525" h="623887" extrusionOk="0">
                <a:moveTo>
                  <a:pt x="788194" y="514350"/>
                </a:moveTo>
                <a:lnTo>
                  <a:pt x="623888" y="552450"/>
                </a:lnTo>
                <a:lnTo>
                  <a:pt x="495300" y="588169"/>
                </a:lnTo>
                <a:lnTo>
                  <a:pt x="369094" y="623887"/>
                </a:lnTo>
                <a:lnTo>
                  <a:pt x="333375" y="621506"/>
                </a:lnTo>
                <a:lnTo>
                  <a:pt x="290513" y="607219"/>
                </a:lnTo>
                <a:lnTo>
                  <a:pt x="233363" y="564356"/>
                </a:lnTo>
                <a:lnTo>
                  <a:pt x="140494" y="476250"/>
                </a:lnTo>
                <a:lnTo>
                  <a:pt x="61913" y="388144"/>
                </a:lnTo>
                <a:lnTo>
                  <a:pt x="11907" y="326231"/>
                </a:lnTo>
                <a:lnTo>
                  <a:pt x="2382" y="314325"/>
                </a:lnTo>
                <a:lnTo>
                  <a:pt x="0" y="297656"/>
                </a:lnTo>
                <a:lnTo>
                  <a:pt x="0" y="278606"/>
                </a:lnTo>
                <a:lnTo>
                  <a:pt x="7144" y="264319"/>
                </a:lnTo>
                <a:lnTo>
                  <a:pt x="26194" y="259556"/>
                </a:lnTo>
                <a:lnTo>
                  <a:pt x="52388" y="266700"/>
                </a:lnTo>
                <a:lnTo>
                  <a:pt x="92869" y="302419"/>
                </a:lnTo>
                <a:lnTo>
                  <a:pt x="128588" y="330994"/>
                </a:lnTo>
                <a:lnTo>
                  <a:pt x="154782" y="350044"/>
                </a:lnTo>
                <a:lnTo>
                  <a:pt x="190500" y="369094"/>
                </a:lnTo>
                <a:lnTo>
                  <a:pt x="223838" y="376237"/>
                </a:lnTo>
                <a:lnTo>
                  <a:pt x="261938" y="381000"/>
                </a:lnTo>
                <a:lnTo>
                  <a:pt x="295275" y="381000"/>
                </a:lnTo>
                <a:lnTo>
                  <a:pt x="338138" y="381000"/>
                </a:lnTo>
                <a:lnTo>
                  <a:pt x="419100" y="371475"/>
                </a:lnTo>
                <a:lnTo>
                  <a:pt x="728663" y="321469"/>
                </a:lnTo>
                <a:lnTo>
                  <a:pt x="1102519" y="247650"/>
                </a:lnTo>
                <a:lnTo>
                  <a:pt x="1378744" y="195262"/>
                </a:lnTo>
                <a:lnTo>
                  <a:pt x="1678782" y="123825"/>
                </a:lnTo>
                <a:lnTo>
                  <a:pt x="1824038" y="88106"/>
                </a:lnTo>
                <a:lnTo>
                  <a:pt x="1847850" y="71437"/>
                </a:lnTo>
                <a:lnTo>
                  <a:pt x="1940719" y="2381"/>
                </a:lnTo>
                <a:lnTo>
                  <a:pt x="1974057" y="0"/>
                </a:lnTo>
                <a:lnTo>
                  <a:pt x="2114550" y="38100"/>
                </a:lnTo>
                <a:lnTo>
                  <a:pt x="2197894" y="73819"/>
                </a:lnTo>
                <a:lnTo>
                  <a:pt x="2262188" y="109537"/>
                </a:lnTo>
                <a:lnTo>
                  <a:pt x="2283619" y="130969"/>
                </a:lnTo>
                <a:lnTo>
                  <a:pt x="2295525" y="169069"/>
                </a:lnTo>
                <a:lnTo>
                  <a:pt x="2290763" y="195262"/>
                </a:lnTo>
                <a:lnTo>
                  <a:pt x="2274094" y="221456"/>
                </a:lnTo>
                <a:lnTo>
                  <a:pt x="2238375" y="238125"/>
                </a:lnTo>
                <a:lnTo>
                  <a:pt x="1981200" y="288131"/>
                </a:lnTo>
                <a:lnTo>
                  <a:pt x="1595438" y="357187"/>
                </a:lnTo>
                <a:lnTo>
                  <a:pt x="1371600" y="400050"/>
                </a:lnTo>
                <a:lnTo>
                  <a:pt x="1116807" y="447675"/>
                </a:lnTo>
                <a:lnTo>
                  <a:pt x="788194" y="51435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8" name="Google Shape;3718;p337"/>
          <p:cNvSpPr/>
          <p:nvPr/>
        </p:nvSpPr>
        <p:spPr>
          <a:xfrm>
            <a:off x="4105275" y="3036888"/>
            <a:ext cx="547688" cy="1111250"/>
          </a:xfrm>
          <a:custGeom>
            <a:avLst/>
            <a:gdLst/>
            <a:ahLst/>
            <a:cxnLst/>
            <a:rect l="l" t="t" r="r" b="b"/>
            <a:pathLst>
              <a:path w="547688" h="1112044" extrusionOk="0">
                <a:moveTo>
                  <a:pt x="235744" y="581025"/>
                </a:moveTo>
                <a:lnTo>
                  <a:pt x="219075" y="473869"/>
                </a:lnTo>
                <a:lnTo>
                  <a:pt x="202406" y="388144"/>
                </a:lnTo>
                <a:lnTo>
                  <a:pt x="164306" y="271462"/>
                </a:lnTo>
                <a:lnTo>
                  <a:pt x="119063" y="178594"/>
                </a:lnTo>
                <a:lnTo>
                  <a:pt x="64294" y="102394"/>
                </a:lnTo>
                <a:lnTo>
                  <a:pt x="14288" y="59531"/>
                </a:lnTo>
                <a:lnTo>
                  <a:pt x="4763" y="40481"/>
                </a:lnTo>
                <a:lnTo>
                  <a:pt x="0" y="19050"/>
                </a:lnTo>
                <a:lnTo>
                  <a:pt x="4763" y="4762"/>
                </a:lnTo>
                <a:lnTo>
                  <a:pt x="16669" y="0"/>
                </a:lnTo>
                <a:lnTo>
                  <a:pt x="47625" y="4762"/>
                </a:lnTo>
                <a:lnTo>
                  <a:pt x="111919" y="23812"/>
                </a:lnTo>
                <a:lnTo>
                  <a:pt x="221456" y="54769"/>
                </a:lnTo>
                <a:lnTo>
                  <a:pt x="280988" y="78581"/>
                </a:lnTo>
                <a:lnTo>
                  <a:pt x="333375" y="104775"/>
                </a:lnTo>
                <a:lnTo>
                  <a:pt x="440531" y="285750"/>
                </a:lnTo>
                <a:lnTo>
                  <a:pt x="528638" y="835819"/>
                </a:lnTo>
                <a:lnTo>
                  <a:pt x="547688" y="997744"/>
                </a:lnTo>
                <a:lnTo>
                  <a:pt x="507206" y="1062037"/>
                </a:lnTo>
                <a:lnTo>
                  <a:pt x="473869" y="1097756"/>
                </a:lnTo>
                <a:lnTo>
                  <a:pt x="454819" y="1109662"/>
                </a:lnTo>
                <a:lnTo>
                  <a:pt x="428625" y="1112044"/>
                </a:lnTo>
                <a:lnTo>
                  <a:pt x="388144" y="1102519"/>
                </a:lnTo>
                <a:lnTo>
                  <a:pt x="345281" y="1071562"/>
                </a:lnTo>
                <a:lnTo>
                  <a:pt x="314325" y="1026319"/>
                </a:lnTo>
                <a:lnTo>
                  <a:pt x="290513" y="957262"/>
                </a:lnTo>
                <a:lnTo>
                  <a:pt x="285750" y="916781"/>
                </a:lnTo>
                <a:lnTo>
                  <a:pt x="285750" y="866775"/>
                </a:lnTo>
                <a:lnTo>
                  <a:pt x="271463" y="783431"/>
                </a:lnTo>
                <a:lnTo>
                  <a:pt x="235744" y="5810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9" name="Google Shape;3719;p337"/>
          <p:cNvSpPr/>
          <p:nvPr/>
        </p:nvSpPr>
        <p:spPr>
          <a:xfrm rot="-5400000">
            <a:off x="1919287" y="1987551"/>
            <a:ext cx="2397125" cy="1638300"/>
          </a:xfrm>
          <a:custGeom>
            <a:avLst/>
            <a:gdLst/>
            <a:ahLst/>
            <a:cxnLst/>
            <a:rect l="l" t="t" r="r" b="b"/>
            <a:pathLst>
              <a:path w="2397919" h="1638300" extrusionOk="0">
                <a:moveTo>
                  <a:pt x="1126331" y="821531"/>
                </a:moveTo>
                <a:lnTo>
                  <a:pt x="1362075" y="964406"/>
                </a:lnTo>
                <a:lnTo>
                  <a:pt x="1507331" y="1042987"/>
                </a:lnTo>
                <a:lnTo>
                  <a:pt x="1674019" y="1126331"/>
                </a:lnTo>
                <a:lnTo>
                  <a:pt x="1833563" y="1200150"/>
                </a:lnTo>
                <a:lnTo>
                  <a:pt x="1940719" y="1243012"/>
                </a:lnTo>
                <a:lnTo>
                  <a:pt x="2028825" y="1269206"/>
                </a:lnTo>
                <a:lnTo>
                  <a:pt x="2109788" y="1283493"/>
                </a:lnTo>
                <a:lnTo>
                  <a:pt x="2143125" y="1285875"/>
                </a:lnTo>
                <a:lnTo>
                  <a:pt x="2171700" y="1278731"/>
                </a:lnTo>
                <a:lnTo>
                  <a:pt x="2231231" y="1257300"/>
                </a:lnTo>
                <a:lnTo>
                  <a:pt x="2266950" y="1235868"/>
                </a:lnTo>
                <a:lnTo>
                  <a:pt x="2314575" y="1195387"/>
                </a:lnTo>
                <a:lnTo>
                  <a:pt x="2343150" y="1176337"/>
                </a:lnTo>
                <a:lnTo>
                  <a:pt x="2364581" y="1164431"/>
                </a:lnTo>
                <a:lnTo>
                  <a:pt x="2383631" y="1164431"/>
                </a:lnTo>
                <a:lnTo>
                  <a:pt x="2393156" y="1169193"/>
                </a:lnTo>
                <a:lnTo>
                  <a:pt x="2397919" y="1185862"/>
                </a:lnTo>
                <a:lnTo>
                  <a:pt x="2376488" y="1276350"/>
                </a:lnTo>
                <a:lnTo>
                  <a:pt x="2347913" y="1359693"/>
                </a:lnTo>
                <a:lnTo>
                  <a:pt x="2321719" y="1407318"/>
                </a:lnTo>
                <a:lnTo>
                  <a:pt x="2264569" y="1478756"/>
                </a:lnTo>
                <a:lnTo>
                  <a:pt x="2169319" y="1569243"/>
                </a:lnTo>
                <a:lnTo>
                  <a:pt x="2085975" y="1626393"/>
                </a:lnTo>
                <a:lnTo>
                  <a:pt x="2055019" y="1638300"/>
                </a:lnTo>
                <a:lnTo>
                  <a:pt x="2028825" y="1635918"/>
                </a:lnTo>
                <a:lnTo>
                  <a:pt x="1988344" y="1621631"/>
                </a:lnTo>
                <a:lnTo>
                  <a:pt x="1945481" y="1588293"/>
                </a:lnTo>
                <a:lnTo>
                  <a:pt x="1931194" y="1574006"/>
                </a:lnTo>
                <a:lnTo>
                  <a:pt x="1647825" y="1407318"/>
                </a:lnTo>
                <a:lnTo>
                  <a:pt x="1409700" y="1262062"/>
                </a:lnTo>
                <a:lnTo>
                  <a:pt x="1209675" y="1131093"/>
                </a:lnTo>
                <a:lnTo>
                  <a:pt x="1035844" y="1012031"/>
                </a:lnTo>
                <a:lnTo>
                  <a:pt x="840581" y="881062"/>
                </a:lnTo>
                <a:lnTo>
                  <a:pt x="695325" y="752475"/>
                </a:lnTo>
                <a:lnTo>
                  <a:pt x="559594" y="631031"/>
                </a:lnTo>
                <a:lnTo>
                  <a:pt x="369094" y="454818"/>
                </a:lnTo>
                <a:lnTo>
                  <a:pt x="238125" y="326231"/>
                </a:lnTo>
                <a:lnTo>
                  <a:pt x="97631" y="173831"/>
                </a:lnTo>
                <a:lnTo>
                  <a:pt x="26194" y="92868"/>
                </a:lnTo>
                <a:lnTo>
                  <a:pt x="9525" y="71437"/>
                </a:lnTo>
                <a:lnTo>
                  <a:pt x="0" y="33337"/>
                </a:lnTo>
                <a:lnTo>
                  <a:pt x="0" y="16668"/>
                </a:lnTo>
                <a:lnTo>
                  <a:pt x="4763" y="4762"/>
                </a:lnTo>
                <a:lnTo>
                  <a:pt x="21431" y="0"/>
                </a:lnTo>
                <a:lnTo>
                  <a:pt x="42863" y="0"/>
                </a:lnTo>
                <a:lnTo>
                  <a:pt x="66675" y="11906"/>
                </a:lnTo>
                <a:lnTo>
                  <a:pt x="254794" y="178593"/>
                </a:lnTo>
                <a:lnTo>
                  <a:pt x="450056" y="345281"/>
                </a:lnTo>
                <a:lnTo>
                  <a:pt x="633413" y="478631"/>
                </a:lnTo>
                <a:lnTo>
                  <a:pt x="769144" y="581025"/>
                </a:lnTo>
                <a:lnTo>
                  <a:pt x="971550" y="723900"/>
                </a:lnTo>
                <a:lnTo>
                  <a:pt x="1126331" y="821531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0" name="Google Shape;3720;p337"/>
          <p:cNvSpPr/>
          <p:nvPr/>
        </p:nvSpPr>
        <p:spPr>
          <a:xfrm rot="-5400000">
            <a:off x="1828007" y="4326731"/>
            <a:ext cx="2933700" cy="357187"/>
          </a:xfrm>
          <a:custGeom>
            <a:avLst/>
            <a:gdLst/>
            <a:ahLst/>
            <a:cxnLst/>
            <a:rect l="l" t="t" r="r" b="b"/>
            <a:pathLst>
              <a:path w="2933700" h="357188" extrusionOk="0">
                <a:moveTo>
                  <a:pt x="1762125" y="128588"/>
                </a:moveTo>
                <a:lnTo>
                  <a:pt x="2138362" y="138113"/>
                </a:lnTo>
                <a:lnTo>
                  <a:pt x="2540793" y="135732"/>
                </a:lnTo>
                <a:lnTo>
                  <a:pt x="2721768" y="130969"/>
                </a:lnTo>
                <a:lnTo>
                  <a:pt x="2747962" y="123825"/>
                </a:lnTo>
                <a:lnTo>
                  <a:pt x="2776537" y="109538"/>
                </a:lnTo>
                <a:lnTo>
                  <a:pt x="2857500" y="16669"/>
                </a:lnTo>
                <a:lnTo>
                  <a:pt x="2933700" y="107157"/>
                </a:lnTo>
                <a:lnTo>
                  <a:pt x="2881312" y="185738"/>
                </a:lnTo>
                <a:lnTo>
                  <a:pt x="2833687" y="238125"/>
                </a:lnTo>
                <a:lnTo>
                  <a:pt x="2764631" y="290513"/>
                </a:lnTo>
                <a:lnTo>
                  <a:pt x="2693193" y="314325"/>
                </a:lnTo>
                <a:lnTo>
                  <a:pt x="2566987" y="335757"/>
                </a:lnTo>
                <a:lnTo>
                  <a:pt x="2407443" y="352425"/>
                </a:lnTo>
                <a:lnTo>
                  <a:pt x="2240756" y="357188"/>
                </a:lnTo>
                <a:lnTo>
                  <a:pt x="1788318" y="345282"/>
                </a:lnTo>
                <a:lnTo>
                  <a:pt x="1254918" y="335757"/>
                </a:lnTo>
                <a:lnTo>
                  <a:pt x="883443" y="326232"/>
                </a:lnTo>
                <a:lnTo>
                  <a:pt x="435768" y="316707"/>
                </a:lnTo>
                <a:lnTo>
                  <a:pt x="211931" y="311944"/>
                </a:lnTo>
                <a:lnTo>
                  <a:pt x="169068" y="302419"/>
                </a:lnTo>
                <a:lnTo>
                  <a:pt x="92868" y="273844"/>
                </a:lnTo>
                <a:lnTo>
                  <a:pt x="42862" y="250032"/>
                </a:lnTo>
                <a:lnTo>
                  <a:pt x="11906" y="228600"/>
                </a:lnTo>
                <a:lnTo>
                  <a:pt x="0" y="207169"/>
                </a:lnTo>
                <a:lnTo>
                  <a:pt x="0" y="178594"/>
                </a:lnTo>
                <a:lnTo>
                  <a:pt x="9525" y="159544"/>
                </a:lnTo>
                <a:lnTo>
                  <a:pt x="47625" y="121444"/>
                </a:lnTo>
                <a:lnTo>
                  <a:pt x="85725" y="97632"/>
                </a:lnTo>
                <a:lnTo>
                  <a:pt x="150018" y="66675"/>
                </a:lnTo>
                <a:lnTo>
                  <a:pt x="250031" y="35719"/>
                </a:lnTo>
                <a:lnTo>
                  <a:pt x="373856" y="7144"/>
                </a:lnTo>
                <a:lnTo>
                  <a:pt x="431006" y="0"/>
                </a:lnTo>
                <a:lnTo>
                  <a:pt x="502443" y="4763"/>
                </a:lnTo>
                <a:lnTo>
                  <a:pt x="711993" y="30957"/>
                </a:lnTo>
                <a:lnTo>
                  <a:pt x="885825" y="64294"/>
                </a:lnTo>
                <a:lnTo>
                  <a:pt x="988218" y="78582"/>
                </a:lnTo>
                <a:lnTo>
                  <a:pt x="1097756" y="90488"/>
                </a:lnTo>
                <a:lnTo>
                  <a:pt x="1507331" y="119063"/>
                </a:lnTo>
                <a:lnTo>
                  <a:pt x="1762125" y="128588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1" name="Google Shape;3721;p337"/>
          <p:cNvSpPr/>
          <p:nvPr/>
        </p:nvSpPr>
        <p:spPr>
          <a:xfrm>
            <a:off x="4365625" y="2763838"/>
            <a:ext cx="2524125" cy="1203325"/>
          </a:xfrm>
          <a:custGeom>
            <a:avLst/>
            <a:gdLst/>
            <a:ahLst/>
            <a:cxnLst/>
            <a:rect l="l" t="t" r="r" b="b"/>
            <a:pathLst>
              <a:path w="2524125" h="1202532" extrusionOk="0">
                <a:moveTo>
                  <a:pt x="461963" y="490538"/>
                </a:moveTo>
                <a:lnTo>
                  <a:pt x="102394" y="576263"/>
                </a:lnTo>
                <a:lnTo>
                  <a:pt x="0" y="469107"/>
                </a:lnTo>
                <a:lnTo>
                  <a:pt x="61913" y="371475"/>
                </a:lnTo>
                <a:lnTo>
                  <a:pt x="169069" y="361950"/>
                </a:lnTo>
                <a:lnTo>
                  <a:pt x="511969" y="316707"/>
                </a:lnTo>
                <a:lnTo>
                  <a:pt x="1021557" y="240507"/>
                </a:lnTo>
                <a:lnTo>
                  <a:pt x="1273969" y="195263"/>
                </a:lnTo>
                <a:lnTo>
                  <a:pt x="1500188" y="161925"/>
                </a:lnTo>
                <a:lnTo>
                  <a:pt x="1688307" y="126207"/>
                </a:lnTo>
                <a:lnTo>
                  <a:pt x="1838325" y="95250"/>
                </a:lnTo>
                <a:lnTo>
                  <a:pt x="1947863" y="73819"/>
                </a:lnTo>
                <a:lnTo>
                  <a:pt x="2005013" y="57150"/>
                </a:lnTo>
                <a:lnTo>
                  <a:pt x="2152650" y="2382"/>
                </a:lnTo>
                <a:lnTo>
                  <a:pt x="2176463" y="0"/>
                </a:lnTo>
                <a:lnTo>
                  <a:pt x="2264569" y="38100"/>
                </a:lnTo>
                <a:lnTo>
                  <a:pt x="2336007" y="78582"/>
                </a:lnTo>
                <a:lnTo>
                  <a:pt x="2436019" y="140494"/>
                </a:lnTo>
                <a:lnTo>
                  <a:pt x="2483644" y="178594"/>
                </a:lnTo>
                <a:lnTo>
                  <a:pt x="2507457" y="200025"/>
                </a:lnTo>
                <a:lnTo>
                  <a:pt x="2521744" y="233363"/>
                </a:lnTo>
                <a:lnTo>
                  <a:pt x="2524125" y="280988"/>
                </a:lnTo>
                <a:lnTo>
                  <a:pt x="2516982" y="311944"/>
                </a:lnTo>
                <a:lnTo>
                  <a:pt x="2497932" y="338138"/>
                </a:lnTo>
                <a:lnTo>
                  <a:pt x="2466975" y="364332"/>
                </a:lnTo>
                <a:lnTo>
                  <a:pt x="2438400" y="378619"/>
                </a:lnTo>
                <a:lnTo>
                  <a:pt x="2419350" y="397669"/>
                </a:lnTo>
                <a:lnTo>
                  <a:pt x="2400300" y="438150"/>
                </a:lnTo>
                <a:lnTo>
                  <a:pt x="2386013" y="485775"/>
                </a:lnTo>
                <a:lnTo>
                  <a:pt x="2281238" y="900113"/>
                </a:lnTo>
                <a:lnTo>
                  <a:pt x="2257425" y="1009650"/>
                </a:lnTo>
                <a:lnTo>
                  <a:pt x="2231232" y="1090613"/>
                </a:lnTo>
                <a:lnTo>
                  <a:pt x="2207419" y="1140619"/>
                </a:lnTo>
                <a:lnTo>
                  <a:pt x="2178844" y="1173957"/>
                </a:lnTo>
                <a:lnTo>
                  <a:pt x="2143125" y="1195388"/>
                </a:lnTo>
                <a:lnTo>
                  <a:pt x="2114550" y="1202532"/>
                </a:lnTo>
                <a:lnTo>
                  <a:pt x="2071688" y="1193007"/>
                </a:lnTo>
                <a:lnTo>
                  <a:pt x="2031207" y="1162050"/>
                </a:lnTo>
                <a:lnTo>
                  <a:pt x="2005013" y="1133475"/>
                </a:lnTo>
                <a:lnTo>
                  <a:pt x="1976438" y="1085850"/>
                </a:lnTo>
                <a:lnTo>
                  <a:pt x="2047875" y="781050"/>
                </a:lnTo>
                <a:lnTo>
                  <a:pt x="2069307" y="681038"/>
                </a:lnTo>
                <a:lnTo>
                  <a:pt x="2083594" y="602457"/>
                </a:lnTo>
                <a:lnTo>
                  <a:pt x="2095500" y="469107"/>
                </a:lnTo>
                <a:lnTo>
                  <a:pt x="2100263" y="378619"/>
                </a:lnTo>
                <a:cubicBezTo>
                  <a:pt x="2099469" y="359569"/>
                  <a:pt x="2098676" y="340519"/>
                  <a:pt x="2097882" y="321469"/>
                </a:cubicBezTo>
                <a:lnTo>
                  <a:pt x="2090738" y="300038"/>
                </a:lnTo>
                <a:lnTo>
                  <a:pt x="2076450" y="280988"/>
                </a:lnTo>
                <a:lnTo>
                  <a:pt x="2052638" y="269082"/>
                </a:lnTo>
                <a:lnTo>
                  <a:pt x="2007394" y="261938"/>
                </a:lnTo>
                <a:lnTo>
                  <a:pt x="1931194" y="271463"/>
                </a:lnTo>
                <a:lnTo>
                  <a:pt x="1278732" y="352425"/>
                </a:lnTo>
                <a:lnTo>
                  <a:pt x="1019175" y="395288"/>
                </a:lnTo>
                <a:lnTo>
                  <a:pt x="690563" y="447675"/>
                </a:lnTo>
                <a:lnTo>
                  <a:pt x="461963" y="4905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2" name="Google Shape;3722;p337"/>
          <p:cNvSpPr/>
          <p:nvPr/>
        </p:nvSpPr>
        <p:spPr>
          <a:xfrm>
            <a:off x="4543425" y="3595688"/>
            <a:ext cx="1933575" cy="444500"/>
          </a:xfrm>
          <a:custGeom>
            <a:avLst/>
            <a:gdLst/>
            <a:ahLst/>
            <a:cxnLst/>
            <a:rect l="l" t="t" r="r" b="b"/>
            <a:pathLst>
              <a:path w="1933575" h="445293" extrusionOk="0">
                <a:moveTo>
                  <a:pt x="492919" y="383381"/>
                </a:moveTo>
                <a:lnTo>
                  <a:pt x="342900" y="407193"/>
                </a:lnTo>
                <a:lnTo>
                  <a:pt x="59531" y="445293"/>
                </a:lnTo>
                <a:lnTo>
                  <a:pt x="0" y="357187"/>
                </a:lnTo>
                <a:lnTo>
                  <a:pt x="85725" y="285750"/>
                </a:lnTo>
                <a:lnTo>
                  <a:pt x="440531" y="214312"/>
                </a:lnTo>
                <a:lnTo>
                  <a:pt x="826294" y="145256"/>
                </a:lnTo>
                <a:lnTo>
                  <a:pt x="1078706" y="123825"/>
                </a:lnTo>
                <a:lnTo>
                  <a:pt x="1426369" y="78581"/>
                </a:lnTo>
                <a:lnTo>
                  <a:pt x="1697831" y="38100"/>
                </a:lnTo>
                <a:lnTo>
                  <a:pt x="1885950" y="0"/>
                </a:lnTo>
                <a:lnTo>
                  <a:pt x="1933575" y="180975"/>
                </a:lnTo>
                <a:lnTo>
                  <a:pt x="1804988" y="264318"/>
                </a:lnTo>
                <a:lnTo>
                  <a:pt x="1778794" y="238125"/>
                </a:lnTo>
                <a:lnTo>
                  <a:pt x="1747838" y="230981"/>
                </a:lnTo>
                <a:lnTo>
                  <a:pt x="1647825" y="233362"/>
                </a:lnTo>
                <a:lnTo>
                  <a:pt x="1362075" y="257175"/>
                </a:lnTo>
                <a:lnTo>
                  <a:pt x="1040606" y="304800"/>
                </a:lnTo>
                <a:lnTo>
                  <a:pt x="785813" y="333375"/>
                </a:lnTo>
                <a:lnTo>
                  <a:pt x="492919" y="3833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3" name="Google Shape;3723;p337"/>
          <p:cNvSpPr/>
          <p:nvPr/>
        </p:nvSpPr>
        <p:spPr>
          <a:xfrm rot="-5400000">
            <a:off x="2608262" y="2749551"/>
            <a:ext cx="4359275" cy="1835150"/>
          </a:xfrm>
          <a:custGeom>
            <a:avLst/>
            <a:gdLst/>
            <a:ahLst/>
            <a:cxnLst/>
            <a:rect l="l" t="t" r="r" b="b"/>
            <a:pathLst>
              <a:path w="4359860" h="1836115" extrusionOk="0">
                <a:moveTo>
                  <a:pt x="3178455" y="1521561"/>
                </a:moveTo>
                <a:lnTo>
                  <a:pt x="3343047" y="1521561"/>
                </a:lnTo>
                <a:lnTo>
                  <a:pt x="3547872" y="1503273"/>
                </a:lnTo>
                <a:lnTo>
                  <a:pt x="3756356" y="1503273"/>
                </a:lnTo>
                <a:lnTo>
                  <a:pt x="3968496" y="1503273"/>
                </a:lnTo>
                <a:lnTo>
                  <a:pt x="4023360" y="1499616"/>
                </a:lnTo>
                <a:lnTo>
                  <a:pt x="4081882" y="1484985"/>
                </a:lnTo>
                <a:lnTo>
                  <a:pt x="4158692" y="1455724"/>
                </a:lnTo>
                <a:lnTo>
                  <a:pt x="4228186" y="1408176"/>
                </a:lnTo>
                <a:lnTo>
                  <a:pt x="4272077" y="1371600"/>
                </a:lnTo>
                <a:lnTo>
                  <a:pt x="4297680" y="1342339"/>
                </a:lnTo>
                <a:lnTo>
                  <a:pt x="4315968" y="1331366"/>
                </a:lnTo>
                <a:lnTo>
                  <a:pt x="4337914" y="1335024"/>
                </a:lnTo>
                <a:lnTo>
                  <a:pt x="4356202" y="1356969"/>
                </a:lnTo>
                <a:lnTo>
                  <a:pt x="4359860" y="1397203"/>
                </a:lnTo>
                <a:lnTo>
                  <a:pt x="4315968" y="1565452"/>
                </a:lnTo>
                <a:lnTo>
                  <a:pt x="4286708" y="1631289"/>
                </a:lnTo>
                <a:lnTo>
                  <a:pt x="4191610" y="1777593"/>
                </a:lnTo>
                <a:lnTo>
                  <a:pt x="4162349" y="1810512"/>
                </a:lnTo>
                <a:lnTo>
                  <a:pt x="4118458" y="1832457"/>
                </a:lnTo>
                <a:lnTo>
                  <a:pt x="4070909" y="1836115"/>
                </a:lnTo>
                <a:lnTo>
                  <a:pt x="4045306" y="1814169"/>
                </a:lnTo>
                <a:lnTo>
                  <a:pt x="4012388" y="1792224"/>
                </a:lnTo>
                <a:lnTo>
                  <a:pt x="3968496" y="1781251"/>
                </a:lnTo>
                <a:lnTo>
                  <a:pt x="3891687" y="1770278"/>
                </a:lnTo>
                <a:lnTo>
                  <a:pt x="3584448" y="1766620"/>
                </a:lnTo>
                <a:lnTo>
                  <a:pt x="3401568" y="1766620"/>
                </a:lnTo>
                <a:lnTo>
                  <a:pt x="2871216" y="1766620"/>
                </a:lnTo>
                <a:lnTo>
                  <a:pt x="2743200" y="1766620"/>
                </a:lnTo>
                <a:lnTo>
                  <a:pt x="2117751" y="1744675"/>
                </a:lnTo>
                <a:lnTo>
                  <a:pt x="1938528" y="1719072"/>
                </a:lnTo>
                <a:lnTo>
                  <a:pt x="1719072" y="1686153"/>
                </a:lnTo>
                <a:lnTo>
                  <a:pt x="1466698" y="1634947"/>
                </a:lnTo>
                <a:lnTo>
                  <a:pt x="1313079" y="1594713"/>
                </a:lnTo>
                <a:lnTo>
                  <a:pt x="1177748" y="1547164"/>
                </a:lnTo>
                <a:lnTo>
                  <a:pt x="1024128" y="1477670"/>
                </a:lnTo>
                <a:lnTo>
                  <a:pt x="896112" y="1415491"/>
                </a:lnTo>
                <a:lnTo>
                  <a:pt x="779069" y="1324051"/>
                </a:lnTo>
                <a:lnTo>
                  <a:pt x="676656" y="1239926"/>
                </a:lnTo>
                <a:lnTo>
                  <a:pt x="581559" y="1148486"/>
                </a:lnTo>
                <a:lnTo>
                  <a:pt x="479146" y="1038758"/>
                </a:lnTo>
                <a:lnTo>
                  <a:pt x="395021" y="940003"/>
                </a:lnTo>
                <a:lnTo>
                  <a:pt x="343815" y="863193"/>
                </a:lnTo>
                <a:lnTo>
                  <a:pt x="285293" y="779068"/>
                </a:lnTo>
                <a:lnTo>
                  <a:pt x="219456" y="658368"/>
                </a:lnTo>
                <a:lnTo>
                  <a:pt x="153620" y="530352"/>
                </a:lnTo>
                <a:lnTo>
                  <a:pt x="102413" y="413308"/>
                </a:lnTo>
                <a:lnTo>
                  <a:pt x="65837" y="318211"/>
                </a:lnTo>
                <a:lnTo>
                  <a:pt x="40234" y="219456"/>
                </a:lnTo>
                <a:lnTo>
                  <a:pt x="10973" y="113385"/>
                </a:lnTo>
                <a:lnTo>
                  <a:pt x="0" y="69494"/>
                </a:lnTo>
                <a:lnTo>
                  <a:pt x="3658" y="36576"/>
                </a:lnTo>
                <a:lnTo>
                  <a:pt x="14631" y="7315"/>
                </a:lnTo>
                <a:lnTo>
                  <a:pt x="25604" y="0"/>
                </a:lnTo>
                <a:lnTo>
                  <a:pt x="51207" y="3657"/>
                </a:lnTo>
                <a:lnTo>
                  <a:pt x="65837" y="18288"/>
                </a:lnTo>
                <a:lnTo>
                  <a:pt x="91440" y="84124"/>
                </a:lnTo>
                <a:lnTo>
                  <a:pt x="146304" y="223113"/>
                </a:lnTo>
                <a:lnTo>
                  <a:pt x="208484" y="347472"/>
                </a:lnTo>
                <a:lnTo>
                  <a:pt x="285293" y="493776"/>
                </a:lnTo>
                <a:lnTo>
                  <a:pt x="343815" y="581558"/>
                </a:lnTo>
                <a:lnTo>
                  <a:pt x="449885" y="735177"/>
                </a:lnTo>
                <a:lnTo>
                  <a:pt x="559613" y="870508"/>
                </a:lnTo>
                <a:lnTo>
                  <a:pt x="691287" y="998524"/>
                </a:lnTo>
                <a:lnTo>
                  <a:pt x="764439" y="1057046"/>
                </a:lnTo>
                <a:lnTo>
                  <a:pt x="888797" y="1148486"/>
                </a:lnTo>
                <a:lnTo>
                  <a:pt x="1024128" y="1221638"/>
                </a:lnTo>
                <a:lnTo>
                  <a:pt x="1137514" y="1276502"/>
                </a:lnTo>
                <a:lnTo>
                  <a:pt x="1280160" y="1335024"/>
                </a:lnTo>
                <a:lnTo>
                  <a:pt x="1433780" y="1382572"/>
                </a:lnTo>
                <a:lnTo>
                  <a:pt x="1569111" y="1415491"/>
                </a:lnTo>
                <a:lnTo>
                  <a:pt x="1773936" y="1459382"/>
                </a:lnTo>
                <a:lnTo>
                  <a:pt x="1934871" y="1477670"/>
                </a:lnTo>
                <a:lnTo>
                  <a:pt x="2099463" y="1503273"/>
                </a:lnTo>
                <a:lnTo>
                  <a:pt x="2359152" y="1517904"/>
                </a:lnTo>
                <a:lnTo>
                  <a:pt x="2684679" y="1521561"/>
                </a:lnTo>
                <a:lnTo>
                  <a:pt x="2860244" y="1521561"/>
                </a:lnTo>
                <a:lnTo>
                  <a:pt x="3178455" y="152156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4" name="Google Shape;3724;p337"/>
          <p:cNvSpPr/>
          <p:nvPr/>
        </p:nvSpPr>
        <p:spPr>
          <a:xfrm>
            <a:off x="4222750" y="4252913"/>
            <a:ext cx="3132138" cy="1654175"/>
          </a:xfrm>
          <a:custGeom>
            <a:avLst/>
            <a:gdLst/>
            <a:ahLst/>
            <a:cxnLst/>
            <a:rect l="l" t="t" r="r" b="b"/>
            <a:pathLst>
              <a:path w="3131688" h="1654377" extrusionOk="0">
                <a:moveTo>
                  <a:pt x="1234175" y="832474"/>
                </a:moveTo>
                <a:lnTo>
                  <a:pt x="1065038" y="705621"/>
                </a:lnTo>
                <a:lnTo>
                  <a:pt x="848330" y="578768"/>
                </a:lnTo>
                <a:lnTo>
                  <a:pt x="679193" y="454558"/>
                </a:lnTo>
                <a:lnTo>
                  <a:pt x="539126" y="359418"/>
                </a:lnTo>
                <a:lnTo>
                  <a:pt x="428129" y="285420"/>
                </a:lnTo>
                <a:lnTo>
                  <a:pt x="356774" y="243136"/>
                </a:lnTo>
                <a:lnTo>
                  <a:pt x="303919" y="216708"/>
                </a:lnTo>
                <a:lnTo>
                  <a:pt x="251063" y="190280"/>
                </a:lnTo>
                <a:lnTo>
                  <a:pt x="190280" y="169138"/>
                </a:lnTo>
                <a:lnTo>
                  <a:pt x="100425" y="137425"/>
                </a:lnTo>
                <a:lnTo>
                  <a:pt x="66069" y="124211"/>
                </a:lnTo>
                <a:lnTo>
                  <a:pt x="34356" y="103068"/>
                </a:lnTo>
                <a:lnTo>
                  <a:pt x="10571" y="79284"/>
                </a:lnTo>
                <a:lnTo>
                  <a:pt x="0" y="55499"/>
                </a:lnTo>
                <a:lnTo>
                  <a:pt x="0" y="36999"/>
                </a:lnTo>
                <a:lnTo>
                  <a:pt x="7928" y="21142"/>
                </a:lnTo>
                <a:lnTo>
                  <a:pt x="34356" y="5286"/>
                </a:lnTo>
                <a:lnTo>
                  <a:pt x="63426" y="0"/>
                </a:lnTo>
                <a:lnTo>
                  <a:pt x="118925" y="0"/>
                </a:lnTo>
                <a:lnTo>
                  <a:pt x="163852" y="5286"/>
                </a:lnTo>
                <a:lnTo>
                  <a:pt x="240492" y="31714"/>
                </a:lnTo>
                <a:lnTo>
                  <a:pt x="412273" y="124211"/>
                </a:lnTo>
                <a:lnTo>
                  <a:pt x="607838" y="240493"/>
                </a:lnTo>
                <a:lnTo>
                  <a:pt x="919685" y="441344"/>
                </a:lnTo>
                <a:lnTo>
                  <a:pt x="1131107" y="568197"/>
                </a:lnTo>
                <a:lnTo>
                  <a:pt x="1519595" y="795475"/>
                </a:lnTo>
                <a:lnTo>
                  <a:pt x="1728374" y="909115"/>
                </a:lnTo>
                <a:lnTo>
                  <a:pt x="1976795" y="1046539"/>
                </a:lnTo>
                <a:lnTo>
                  <a:pt x="2320356" y="1218319"/>
                </a:lnTo>
                <a:lnTo>
                  <a:pt x="2579348" y="1331959"/>
                </a:lnTo>
                <a:lnTo>
                  <a:pt x="2722058" y="1382171"/>
                </a:lnTo>
                <a:lnTo>
                  <a:pt x="2930837" y="1445598"/>
                </a:lnTo>
                <a:lnTo>
                  <a:pt x="3055047" y="1477311"/>
                </a:lnTo>
                <a:lnTo>
                  <a:pt x="3110545" y="1490525"/>
                </a:lnTo>
                <a:lnTo>
                  <a:pt x="3129045" y="1503739"/>
                </a:lnTo>
                <a:lnTo>
                  <a:pt x="3131688" y="1519596"/>
                </a:lnTo>
                <a:lnTo>
                  <a:pt x="3121117" y="1543381"/>
                </a:lnTo>
                <a:lnTo>
                  <a:pt x="3092046" y="1561880"/>
                </a:lnTo>
                <a:lnTo>
                  <a:pt x="2534421" y="1627949"/>
                </a:lnTo>
                <a:lnTo>
                  <a:pt x="2346784" y="1649092"/>
                </a:lnTo>
                <a:lnTo>
                  <a:pt x="2291285" y="1654377"/>
                </a:lnTo>
                <a:lnTo>
                  <a:pt x="2251644" y="1649092"/>
                </a:lnTo>
                <a:lnTo>
                  <a:pt x="2206717" y="1641163"/>
                </a:lnTo>
                <a:lnTo>
                  <a:pt x="2167075" y="1622664"/>
                </a:lnTo>
                <a:lnTo>
                  <a:pt x="2116862" y="1577737"/>
                </a:lnTo>
                <a:lnTo>
                  <a:pt x="2085149" y="1546023"/>
                </a:lnTo>
                <a:lnTo>
                  <a:pt x="1834085" y="1324030"/>
                </a:lnTo>
                <a:lnTo>
                  <a:pt x="1625306" y="1149607"/>
                </a:lnTo>
                <a:lnTo>
                  <a:pt x="1450883" y="996326"/>
                </a:lnTo>
                <a:lnTo>
                  <a:pt x="1234175" y="83247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C150BEA-D577-1741-BB20-D3081EA7080C}"/>
              </a:ext>
            </a:extLst>
          </p:cNvPr>
          <p:cNvGrpSpPr/>
          <p:nvPr/>
        </p:nvGrpSpPr>
        <p:grpSpPr>
          <a:xfrm>
            <a:off x="2294686" y="1483476"/>
            <a:ext cx="5056188" cy="4484687"/>
            <a:chOff x="2451100" y="1639888"/>
            <a:chExt cx="5056188" cy="4484687"/>
          </a:xfrm>
        </p:grpSpPr>
        <p:sp>
          <p:nvSpPr>
            <p:cNvPr id="11" name="Google Shape;3717;p337">
              <a:extLst>
                <a:ext uri="{FF2B5EF4-FFF2-40B4-BE49-F238E27FC236}">
                  <a16:creationId xmlns:a16="http://schemas.microsoft.com/office/drawing/2014/main" id="{330A606A-AF8F-1B4D-9CDD-988061BAD0E3}"/>
                </a:ext>
              </a:extLst>
            </p:cNvPr>
            <p:cNvSpPr/>
            <p:nvPr/>
          </p:nvSpPr>
          <p:spPr>
            <a:xfrm>
              <a:off x="4422775" y="2198688"/>
              <a:ext cx="2295525" cy="622300"/>
            </a:xfrm>
            <a:custGeom>
              <a:avLst/>
              <a:gdLst/>
              <a:ahLst/>
              <a:cxnLst/>
              <a:rect l="l" t="t" r="r" b="b"/>
              <a:pathLst>
                <a:path w="2295525" h="623887" extrusionOk="0">
                  <a:moveTo>
                    <a:pt x="788194" y="514350"/>
                  </a:moveTo>
                  <a:lnTo>
                    <a:pt x="623888" y="552450"/>
                  </a:lnTo>
                  <a:lnTo>
                    <a:pt x="495300" y="588169"/>
                  </a:lnTo>
                  <a:lnTo>
                    <a:pt x="369094" y="623887"/>
                  </a:lnTo>
                  <a:lnTo>
                    <a:pt x="333375" y="621506"/>
                  </a:lnTo>
                  <a:lnTo>
                    <a:pt x="290513" y="607219"/>
                  </a:lnTo>
                  <a:lnTo>
                    <a:pt x="233363" y="564356"/>
                  </a:lnTo>
                  <a:lnTo>
                    <a:pt x="140494" y="476250"/>
                  </a:lnTo>
                  <a:lnTo>
                    <a:pt x="61913" y="388144"/>
                  </a:lnTo>
                  <a:lnTo>
                    <a:pt x="11907" y="326231"/>
                  </a:lnTo>
                  <a:lnTo>
                    <a:pt x="2382" y="314325"/>
                  </a:lnTo>
                  <a:lnTo>
                    <a:pt x="0" y="297656"/>
                  </a:lnTo>
                  <a:lnTo>
                    <a:pt x="0" y="278606"/>
                  </a:lnTo>
                  <a:lnTo>
                    <a:pt x="7144" y="264319"/>
                  </a:lnTo>
                  <a:lnTo>
                    <a:pt x="26194" y="259556"/>
                  </a:lnTo>
                  <a:lnTo>
                    <a:pt x="52388" y="266700"/>
                  </a:lnTo>
                  <a:lnTo>
                    <a:pt x="92869" y="302419"/>
                  </a:lnTo>
                  <a:lnTo>
                    <a:pt x="128588" y="330994"/>
                  </a:lnTo>
                  <a:lnTo>
                    <a:pt x="154782" y="350044"/>
                  </a:lnTo>
                  <a:lnTo>
                    <a:pt x="190500" y="369094"/>
                  </a:lnTo>
                  <a:lnTo>
                    <a:pt x="223838" y="376237"/>
                  </a:lnTo>
                  <a:lnTo>
                    <a:pt x="261938" y="381000"/>
                  </a:lnTo>
                  <a:lnTo>
                    <a:pt x="295275" y="381000"/>
                  </a:lnTo>
                  <a:lnTo>
                    <a:pt x="338138" y="381000"/>
                  </a:lnTo>
                  <a:lnTo>
                    <a:pt x="419100" y="371475"/>
                  </a:lnTo>
                  <a:lnTo>
                    <a:pt x="728663" y="321469"/>
                  </a:lnTo>
                  <a:lnTo>
                    <a:pt x="1102519" y="247650"/>
                  </a:lnTo>
                  <a:lnTo>
                    <a:pt x="1378744" y="195262"/>
                  </a:lnTo>
                  <a:lnTo>
                    <a:pt x="1678782" y="123825"/>
                  </a:lnTo>
                  <a:lnTo>
                    <a:pt x="1824038" y="88106"/>
                  </a:lnTo>
                  <a:lnTo>
                    <a:pt x="1847850" y="71437"/>
                  </a:lnTo>
                  <a:lnTo>
                    <a:pt x="1940719" y="2381"/>
                  </a:lnTo>
                  <a:lnTo>
                    <a:pt x="1974057" y="0"/>
                  </a:lnTo>
                  <a:lnTo>
                    <a:pt x="2114550" y="38100"/>
                  </a:lnTo>
                  <a:lnTo>
                    <a:pt x="2197894" y="73819"/>
                  </a:lnTo>
                  <a:lnTo>
                    <a:pt x="2262188" y="109537"/>
                  </a:lnTo>
                  <a:lnTo>
                    <a:pt x="2283619" y="130969"/>
                  </a:lnTo>
                  <a:lnTo>
                    <a:pt x="2295525" y="169069"/>
                  </a:lnTo>
                  <a:lnTo>
                    <a:pt x="2290763" y="195262"/>
                  </a:lnTo>
                  <a:lnTo>
                    <a:pt x="2274094" y="221456"/>
                  </a:lnTo>
                  <a:lnTo>
                    <a:pt x="2238375" y="238125"/>
                  </a:lnTo>
                  <a:lnTo>
                    <a:pt x="1981200" y="288131"/>
                  </a:lnTo>
                  <a:lnTo>
                    <a:pt x="1595438" y="357187"/>
                  </a:lnTo>
                  <a:lnTo>
                    <a:pt x="1371600" y="400050"/>
                  </a:lnTo>
                  <a:lnTo>
                    <a:pt x="1116807" y="447675"/>
                  </a:lnTo>
                  <a:lnTo>
                    <a:pt x="788194" y="51435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718;p337">
              <a:extLst>
                <a:ext uri="{FF2B5EF4-FFF2-40B4-BE49-F238E27FC236}">
                  <a16:creationId xmlns:a16="http://schemas.microsoft.com/office/drawing/2014/main" id="{B23DB3FD-3D40-A64E-B0AE-363E143306C9}"/>
                </a:ext>
              </a:extLst>
            </p:cNvPr>
            <p:cNvSpPr/>
            <p:nvPr/>
          </p:nvSpPr>
          <p:spPr>
            <a:xfrm>
              <a:off x="4257675" y="3189288"/>
              <a:ext cx="547688" cy="1111250"/>
            </a:xfrm>
            <a:custGeom>
              <a:avLst/>
              <a:gdLst/>
              <a:ahLst/>
              <a:cxnLst/>
              <a:rect l="l" t="t" r="r" b="b"/>
              <a:pathLst>
                <a:path w="547688" h="1112044" extrusionOk="0">
                  <a:moveTo>
                    <a:pt x="235744" y="581025"/>
                  </a:moveTo>
                  <a:lnTo>
                    <a:pt x="219075" y="473869"/>
                  </a:lnTo>
                  <a:lnTo>
                    <a:pt x="202406" y="388144"/>
                  </a:lnTo>
                  <a:lnTo>
                    <a:pt x="164306" y="271462"/>
                  </a:lnTo>
                  <a:lnTo>
                    <a:pt x="119063" y="178594"/>
                  </a:lnTo>
                  <a:lnTo>
                    <a:pt x="64294" y="102394"/>
                  </a:lnTo>
                  <a:lnTo>
                    <a:pt x="14288" y="59531"/>
                  </a:lnTo>
                  <a:lnTo>
                    <a:pt x="4763" y="40481"/>
                  </a:lnTo>
                  <a:lnTo>
                    <a:pt x="0" y="19050"/>
                  </a:lnTo>
                  <a:lnTo>
                    <a:pt x="4763" y="4762"/>
                  </a:lnTo>
                  <a:lnTo>
                    <a:pt x="16669" y="0"/>
                  </a:lnTo>
                  <a:lnTo>
                    <a:pt x="47625" y="4762"/>
                  </a:lnTo>
                  <a:lnTo>
                    <a:pt x="111919" y="23812"/>
                  </a:lnTo>
                  <a:lnTo>
                    <a:pt x="221456" y="54769"/>
                  </a:lnTo>
                  <a:lnTo>
                    <a:pt x="280988" y="78581"/>
                  </a:lnTo>
                  <a:lnTo>
                    <a:pt x="333375" y="104775"/>
                  </a:lnTo>
                  <a:lnTo>
                    <a:pt x="440531" y="285750"/>
                  </a:lnTo>
                  <a:lnTo>
                    <a:pt x="528638" y="835819"/>
                  </a:lnTo>
                  <a:lnTo>
                    <a:pt x="547688" y="997744"/>
                  </a:lnTo>
                  <a:lnTo>
                    <a:pt x="507206" y="1062037"/>
                  </a:lnTo>
                  <a:lnTo>
                    <a:pt x="473869" y="1097756"/>
                  </a:lnTo>
                  <a:lnTo>
                    <a:pt x="454819" y="1109662"/>
                  </a:lnTo>
                  <a:lnTo>
                    <a:pt x="428625" y="1112044"/>
                  </a:lnTo>
                  <a:lnTo>
                    <a:pt x="388144" y="1102519"/>
                  </a:lnTo>
                  <a:lnTo>
                    <a:pt x="345281" y="1071562"/>
                  </a:lnTo>
                  <a:lnTo>
                    <a:pt x="314325" y="1026319"/>
                  </a:lnTo>
                  <a:lnTo>
                    <a:pt x="290513" y="957262"/>
                  </a:lnTo>
                  <a:lnTo>
                    <a:pt x="285750" y="916781"/>
                  </a:lnTo>
                  <a:lnTo>
                    <a:pt x="285750" y="866775"/>
                  </a:lnTo>
                  <a:lnTo>
                    <a:pt x="271463" y="783431"/>
                  </a:lnTo>
                  <a:lnTo>
                    <a:pt x="235744" y="5810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719;p337">
              <a:extLst>
                <a:ext uri="{FF2B5EF4-FFF2-40B4-BE49-F238E27FC236}">
                  <a16:creationId xmlns:a16="http://schemas.microsoft.com/office/drawing/2014/main" id="{A1609801-4E4C-0A4B-9DF0-5050F8C21F65}"/>
                </a:ext>
              </a:extLst>
            </p:cNvPr>
            <p:cNvSpPr/>
            <p:nvPr/>
          </p:nvSpPr>
          <p:spPr>
            <a:xfrm rot="-5400000">
              <a:off x="2071687" y="2139951"/>
              <a:ext cx="2397125" cy="1638300"/>
            </a:xfrm>
            <a:custGeom>
              <a:avLst/>
              <a:gdLst/>
              <a:ahLst/>
              <a:cxnLst/>
              <a:rect l="l" t="t" r="r" b="b"/>
              <a:pathLst>
                <a:path w="2397919" h="1638300" extrusionOk="0">
                  <a:moveTo>
                    <a:pt x="1126331" y="821531"/>
                  </a:moveTo>
                  <a:lnTo>
                    <a:pt x="1362075" y="964406"/>
                  </a:lnTo>
                  <a:lnTo>
                    <a:pt x="1507331" y="1042987"/>
                  </a:lnTo>
                  <a:lnTo>
                    <a:pt x="1674019" y="1126331"/>
                  </a:lnTo>
                  <a:lnTo>
                    <a:pt x="1833563" y="1200150"/>
                  </a:lnTo>
                  <a:lnTo>
                    <a:pt x="1940719" y="1243012"/>
                  </a:lnTo>
                  <a:lnTo>
                    <a:pt x="2028825" y="1269206"/>
                  </a:lnTo>
                  <a:lnTo>
                    <a:pt x="2109788" y="1283493"/>
                  </a:lnTo>
                  <a:lnTo>
                    <a:pt x="2143125" y="1285875"/>
                  </a:lnTo>
                  <a:lnTo>
                    <a:pt x="2171700" y="1278731"/>
                  </a:lnTo>
                  <a:lnTo>
                    <a:pt x="2231231" y="1257300"/>
                  </a:lnTo>
                  <a:lnTo>
                    <a:pt x="2266950" y="1235868"/>
                  </a:lnTo>
                  <a:lnTo>
                    <a:pt x="2314575" y="1195387"/>
                  </a:lnTo>
                  <a:lnTo>
                    <a:pt x="2343150" y="1176337"/>
                  </a:lnTo>
                  <a:lnTo>
                    <a:pt x="2364581" y="1164431"/>
                  </a:lnTo>
                  <a:lnTo>
                    <a:pt x="2383631" y="1164431"/>
                  </a:lnTo>
                  <a:lnTo>
                    <a:pt x="2393156" y="1169193"/>
                  </a:lnTo>
                  <a:lnTo>
                    <a:pt x="2397919" y="1185862"/>
                  </a:lnTo>
                  <a:lnTo>
                    <a:pt x="2376488" y="1276350"/>
                  </a:lnTo>
                  <a:lnTo>
                    <a:pt x="2347913" y="1359693"/>
                  </a:lnTo>
                  <a:lnTo>
                    <a:pt x="2321719" y="1407318"/>
                  </a:lnTo>
                  <a:lnTo>
                    <a:pt x="2264569" y="1478756"/>
                  </a:lnTo>
                  <a:lnTo>
                    <a:pt x="2169319" y="1569243"/>
                  </a:lnTo>
                  <a:lnTo>
                    <a:pt x="2085975" y="1626393"/>
                  </a:lnTo>
                  <a:lnTo>
                    <a:pt x="2055019" y="1638300"/>
                  </a:lnTo>
                  <a:lnTo>
                    <a:pt x="2028825" y="1635918"/>
                  </a:lnTo>
                  <a:lnTo>
                    <a:pt x="1988344" y="1621631"/>
                  </a:lnTo>
                  <a:lnTo>
                    <a:pt x="1945481" y="1588293"/>
                  </a:lnTo>
                  <a:lnTo>
                    <a:pt x="1931194" y="1574006"/>
                  </a:lnTo>
                  <a:lnTo>
                    <a:pt x="1647825" y="1407318"/>
                  </a:lnTo>
                  <a:lnTo>
                    <a:pt x="1409700" y="1262062"/>
                  </a:lnTo>
                  <a:lnTo>
                    <a:pt x="1209675" y="1131093"/>
                  </a:lnTo>
                  <a:lnTo>
                    <a:pt x="1035844" y="1012031"/>
                  </a:lnTo>
                  <a:lnTo>
                    <a:pt x="840581" y="881062"/>
                  </a:lnTo>
                  <a:lnTo>
                    <a:pt x="695325" y="752475"/>
                  </a:lnTo>
                  <a:lnTo>
                    <a:pt x="559594" y="631031"/>
                  </a:lnTo>
                  <a:lnTo>
                    <a:pt x="369094" y="454818"/>
                  </a:lnTo>
                  <a:lnTo>
                    <a:pt x="238125" y="326231"/>
                  </a:lnTo>
                  <a:lnTo>
                    <a:pt x="97631" y="173831"/>
                  </a:lnTo>
                  <a:lnTo>
                    <a:pt x="26194" y="92868"/>
                  </a:lnTo>
                  <a:lnTo>
                    <a:pt x="9525" y="71437"/>
                  </a:lnTo>
                  <a:lnTo>
                    <a:pt x="0" y="33337"/>
                  </a:lnTo>
                  <a:lnTo>
                    <a:pt x="0" y="16668"/>
                  </a:lnTo>
                  <a:lnTo>
                    <a:pt x="4763" y="4762"/>
                  </a:lnTo>
                  <a:lnTo>
                    <a:pt x="21431" y="0"/>
                  </a:lnTo>
                  <a:lnTo>
                    <a:pt x="42863" y="0"/>
                  </a:lnTo>
                  <a:lnTo>
                    <a:pt x="66675" y="11906"/>
                  </a:lnTo>
                  <a:lnTo>
                    <a:pt x="254794" y="178593"/>
                  </a:lnTo>
                  <a:lnTo>
                    <a:pt x="450056" y="345281"/>
                  </a:lnTo>
                  <a:lnTo>
                    <a:pt x="633413" y="478631"/>
                  </a:lnTo>
                  <a:lnTo>
                    <a:pt x="769144" y="581025"/>
                  </a:lnTo>
                  <a:lnTo>
                    <a:pt x="971550" y="723900"/>
                  </a:lnTo>
                  <a:lnTo>
                    <a:pt x="1126331" y="821531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720;p337">
              <a:extLst>
                <a:ext uri="{FF2B5EF4-FFF2-40B4-BE49-F238E27FC236}">
                  <a16:creationId xmlns:a16="http://schemas.microsoft.com/office/drawing/2014/main" id="{B355CC81-7647-D648-87F4-7089B2335FD6}"/>
                </a:ext>
              </a:extLst>
            </p:cNvPr>
            <p:cNvSpPr/>
            <p:nvPr/>
          </p:nvSpPr>
          <p:spPr>
            <a:xfrm rot="-5400000">
              <a:off x="1980407" y="4479131"/>
              <a:ext cx="2933700" cy="357187"/>
            </a:xfrm>
            <a:custGeom>
              <a:avLst/>
              <a:gdLst/>
              <a:ahLst/>
              <a:cxnLst/>
              <a:rect l="l" t="t" r="r" b="b"/>
              <a:pathLst>
                <a:path w="2933700" h="357188" extrusionOk="0">
                  <a:moveTo>
                    <a:pt x="1762125" y="128588"/>
                  </a:moveTo>
                  <a:lnTo>
                    <a:pt x="2138362" y="138113"/>
                  </a:lnTo>
                  <a:lnTo>
                    <a:pt x="2540793" y="135732"/>
                  </a:lnTo>
                  <a:lnTo>
                    <a:pt x="2721768" y="130969"/>
                  </a:lnTo>
                  <a:lnTo>
                    <a:pt x="2747962" y="123825"/>
                  </a:lnTo>
                  <a:lnTo>
                    <a:pt x="2776537" y="109538"/>
                  </a:lnTo>
                  <a:lnTo>
                    <a:pt x="2857500" y="16669"/>
                  </a:lnTo>
                  <a:lnTo>
                    <a:pt x="2933700" y="107157"/>
                  </a:lnTo>
                  <a:lnTo>
                    <a:pt x="2881312" y="185738"/>
                  </a:lnTo>
                  <a:lnTo>
                    <a:pt x="2833687" y="238125"/>
                  </a:lnTo>
                  <a:lnTo>
                    <a:pt x="2764631" y="290513"/>
                  </a:lnTo>
                  <a:lnTo>
                    <a:pt x="2693193" y="314325"/>
                  </a:lnTo>
                  <a:lnTo>
                    <a:pt x="2566987" y="335757"/>
                  </a:lnTo>
                  <a:lnTo>
                    <a:pt x="2407443" y="352425"/>
                  </a:lnTo>
                  <a:lnTo>
                    <a:pt x="2240756" y="357188"/>
                  </a:lnTo>
                  <a:lnTo>
                    <a:pt x="1788318" y="345282"/>
                  </a:lnTo>
                  <a:lnTo>
                    <a:pt x="1254918" y="335757"/>
                  </a:lnTo>
                  <a:lnTo>
                    <a:pt x="883443" y="326232"/>
                  </a:lnTo>
                  <a:lnTo>
                    <a:pt x="435768" y="316707"/>
                  </a:lnTo>
                  <a:lnTo>
                    <a:pt x="211931" y="311944"/>
                  </a:lnTo>
                  <a:lnTo>
                    <a:pt x="169068" y="302419"/>
                  </a:lnTo>
                  <a:lnTo>
                    <a:pt x="92868" y="273844"/>
                  </a:lnTo>
                  <a:lnTo>
                    <a:pt x="42862" y="250032"/>
                  </a:lnTo>
                  <a:lnTo>
                    <a:pt x="11906" y="228600"/>
                  </a:lnTo>
                  <a:lnTo>
                    <a:pt x="0" y="207169"/>
                  </a:lnTo>
                  <a:lnTo>
                    <a:pt x="0" y="178594"/>
                  </a:lnTo>
                  <a:lnTo>
                    <a:pt x="9525" y="159544"/>
                  </a:lnTo>
                  <a:lnTo>
                    <a:pt x="47625" y="121444"/>
                  </a:lnTo>
                  <a:lnTo>
                    <a:pt x="85725" y="97632"/>
                  </a:lnTo>
                  <a:lnTo>
                    <a:pt x="150018" y="66675"/>
                  </a:lnTo>
                  <a:lnTo>
                    <a:pt x="250031" y="35719"/>
                  </a:lnTo>
                  <a:lnTo>
                    <a:pt x="373856" y="7144"/>
                  </a:lnTo>
                  <a:lnTo>
                    <a:pt x="431006" y="0"/>
                  </a:lnTo>
                  <a:lnTo>
                    <a:pt x="502443" y="4763"/>
                  </a:lnTo>
                  <a:lnTo>
                    <a:pt x="711993" y="30957"/>
                  </a:lnTo>
                  <a:lnTo>
                    <a:pt x="885825" y="64294"/>
                  </a:lnTo>
                  <a:lnTo>
                    <a:pt x="988218" y="78582"/>
                  </a:lnTo>
                  <a:lnTo>
                    <a:pt x="1097756" y="90488"/>
                  </a:lnTo>
                  <a:lnTo>
                    <a:pt x="1507331" y="119063"/>
                  </a:lnTo>
                  <a:lnTo>
                    <a:pt x="1762125" y="128588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721;p337">
              <a:extLst>
                <a:ext uri="{FF2B5EF4-FFF2-40B4-BE49-F238E27FC236}">
                  <a16:creationId xmlns:a16="http://schemas.microsoft.com/office/drawing/2014/main" id="{FFD9B38A-454D-1F4F-9A4B-2D5712C691FE}"/>
                </a:ext>
              </a:extLst>
            </p:cNvPr>
            <p:cNvSpPr/>
            <p:nvPr/>
          </p:nvSpPr>
          <p:spPr>
            <a:xfrm>
              <a:off x="4518025" y="2916238"/>
              <a:ext cx="2524125" cy="1203325"/>
            </a:xfrm>
            <a:custGeom>
              <a:avLst/>
              <a:gdLst/>
              <a:ahLst/>
              <a:cxnLst/>
              <a:rect l="l" t="t" r="r" b="b"/>
              <a:pathLst>
                <a:path w="2524125" h="1202532" extrusionOk="0">
                  <a:moveTo>
                    <a:pt x="461963" y="490538"/>
                  </a:moveTo>
                  <a:lnTo>
                    <a:pt x="102394" y="576263"/>
                  </a:lnTo>
                  <a:lnTo>
                    <a:pt x="0" y="469107"/>
                  </a:lnTo>
                  <a:lnTo>
                    <a:pt x="61913" y="371475"/>
                  </a:lnTo>
                  <a:lnTo>
                    <a:pt x="169069" y="361950"/>
                  </a:lnTo>
                  <a:lnTo>
                    <a:pt x="511969" y="316707"/>
                  </a:lnTo>
                  <a:lnTo>
                    <a:pt x="1021557" y="240507"/>
                  </a:lnTo>
                  <a:lnTo>
                    <a:pt x="1273969" y="195263"/>
                  </a:lnTo>
                  <a:lnTo>
                    <a:pt x="1500188" y="161925"/>
                  </a:lnTo>
                  <a:lnTo>
                    <a:pt x="1688307" y="126207"/>
                  </a:lnTo>
                  <a:lnTo>
                    <a:pt x="1838325" y="95250"/>
                  </a:lnTo>
                  <a:lnTo>
                    <a:pt x="1947863" y="73819"/>
                  </a:lnTo>
                  <a:lnTo>
                    <a:pt x="2005013" y="57150"/>
                  </a:lnTo>
                  <a:lnTo>
                    <a:pt x="2152650" y="2382"/>
                  </a:lnTo>
                  <a:lnTo>
                    <a:pt x="2176463" y="0"/>
                  </a:lnTo>
                  <a:lnTo>
                    <a:pt x="2264569" y="38100"/>
                  </a:lnTo>
                  <a:lnTo>
                    <a:pt x="2336007" y="78582"/>
                  </a:lnTo>
                  <a:lnTo>
                    <a:pt x="2436019" y="140494"/>
                  </a:lnTo>
                  <a:lnTo>
                    <a:pt x="2483644" y="178594"/>
                  </a:lnTo>
                  <a:lnTo>
                    <a:pt x="2507457" y="200025"/>
                  </a:lnTo>
                  <a:lnTo>
                    <a:pt x="2521744" y="233363"/>
                  </a:lnTo>
                  <a:lnTo>
                    <a:pt x="2524125" y="280988"/>
                  </a:lnTo>
                  <a:lnTo>
                    <a:pt x="2516982" y="311944"/>
                  </a:lnTo>
                  <a:lnTo>
                    <a:pt x="2497932" y="338138"/>
                  </a:lnTo>
                  <a:lnTo>
                    <a:pt x="2466975" y="364332"/>
                  </a:lnTo>
                  <a:lnTo>
                    <a:pt x="2438400" y="378619"/>
                  </a:lnTo>
                  <a:lnTo>
                    <a:pt x="2419350" y="397669"/>
                  </a:lnTo>
                  <a:lnTo>
                    <a:pt x="2400300" y="438150"/>
                  </a:lnTo>
                  <a:lnTo>
                    <a:pt x="2386013" y="485775"/>
                  </a:lnTo>
                  <a:lnTo>
                    <a:pt x="2281238" y="900113"/>
                  </a:lnTo>
                  <a:lnTo>
                    <a:pt x="2257425" y="1009650"/>
                  </a:lnTo>
                  <a:lnTo>
                    <a:pt x="2231232" y="1090613"/>
                  </a:lnTo>
                  <a:lnTo>
                    <a:pt x="2207419" y="1140619"/>
                  </a:lnTo>
                  <a:lnTo>
                    <a:pt x="2178844" y="1173957"/>
                  </a:lnTo>
                  <a:lnTo>
                    <a:pt x="2143125" y="1195388"/>
                  </a:lnTo>
                  <a:lnTo>
                    <a:pt x="2114550" y="1202532"/>
                  </a:lnTo>
                  <a:lnTo>
                    <a:pt x="2071688" y="1193007"/>
                  </a:lnTo>
                  <a:lnTo>
                    <a:pt x="2031207" y="1162050"/>
                  </a:lnTo>
                  <a:lnTo>
                    <a:pt x="2005013" y="1133475"/>
                  </a:lnTo>
                  <a:lnTo>
                    <a:pt x="1976438" y="1085850"/>
                  </a:lnTo>
                  <a:lnTo>
                    <a:pt x="2047875" y="781050"/>
                  </a:lnTo>
                  <a:lnTo>
                    <a:pt x="2069307" y="681038"/>
                  </a:lnTo>
                  <a:lnTo>
                    <a:pt x="2083594" y="602457"/>
                  </a:lnTo>
                  <a:lnTo>
                    <a:pt x="2095500" y="469107"/>
                  </a:lnTo>
                  <a:lnTo>
                    <a:pt x="2100263" y="378619"/>
                  </a:lnTo>
                  <a:cubicBezTo>
                    <a:pt x="2099469" y="359569"/>
                    <a:pt x="2098676" y="340519"/>
                    <a:pt x="2097882" y="321469"/>
                  </a:cubicBezTo>
                  <a:lnTo>
                    <a:pt x="2090738" y="300038"/>
                  </a:lnTo>
                  <a:lnTo>
                    <a:pt x="2076450" y="280988"/>
                  </a:lnTo>
                  <a:lnTo>
                    <a:pt x="2052638" y="269082"/>
                  </a:lnTo>
                  <a:lnTo>
                    <a:pt x="2007394" y="261938"/>
                  </a:lnTo>
                  <a:lnTo>
                    <a:pt x="1931194" y="271463"/>
                  </a:lnTo>
                  <a:lnTo>
                    <a:pt x="1278732" y="352425"/>
                  </a:lnTo>
                  <a:lnTo>
                    <a:pt x="1019175" y="395288"/>
                  </a:lnTo>
                  <a:lnTo>
                    <a:pt x="690563" y="447675"/>
                  </a:lnTo>
                  <a:lnTo>
                    <a:pt x="461963" y="4905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722;p337">
              <a:extLst>
                <a:ext uri="{FF2B5EF4-FFF2-40B4-BE49-F238E27FC236}">
                  <a16:creationId xmlns:a16="http://schemas.microsoft.com/office/drawing/2014/main" id="{539620D7-DCEA-D146-AECB-C510524E7569}"/>
                </a:ext>
              </a:extLst>
            </p:cNvPr>
            <p:cNvSpPr/>
            <p:nvPr/>
          </p:nvSpPr>
          <p:spPr>
            <a:xfrm>
              <a:off x="4695825" y="3748088"/>
              <a:ext cx="1933575" cy="444500"/>
            </a:xfrm>
            <a:custGeom>
              <a:avLst/>
              <a:gdLst/>
              <a:ahLst/>
              <a:cxnLst/>
              <a:rect l="l" t="t" r="r" b="b"/>
              <a:pathLst>
                <a:path w="1933575" h="445293" extrusionOk="0">
                  <a:moveTo>
                    <a:pt x="492919" y="383381"/>
                  </a:moveTo>
                  <a:lnTo>
                    <a:pt x="342900" y="407193"/>
                  </a:lnTo>
                  <a:lnTo>
                    <a:pt x="59531" y="445293"/>
                  </a:lnTo>
                  <a:lnTo>
                    <a:pt x="0" y="357187"/>
                  </a:lnTo>
                  <a:lnTo>
                    <a:pt x="85725" y="285750"/>
                  </a:lnTo>
                  <a:lnTo>
                    <a:pt x="440531" y="214312"/>
                  </a:lnTo>
                  <a:lnTo>
                    <a:pt x="826294" y="145256"/>
                  </a:lnTo>
                  <a:lnTo>
                    <a:pt x="1078706" y="123825"/>
                  </a:lnTo>
                  <a:lnTo>
                    <a:pt x="1426369" y="78581"/>
                  </a:lnTo>
                  <a:lnTo>
                    <a:pt x="1697831" y="38100"/>
                  </a:lnTo>
                  <a:lnTo>
                    <a:pt x="1885950" y="0"/>
                  </a:lnTo>
                  <a:lnTo>
                    <a:pt x="1933575" y="180975"/>
                  </a:lnTo>
                  <a:lnTo>
                    <a:pt x="1804988" y="264318"/>
                  </a:lnTo>
                  <a:lnTo>
                    <a:pt x="1778794" y="238125"/>
                  </a:lnTo>
                  <a:lnTo>
                    <a:pt x="1747838" y="230981"/>
                  </a:lnTo>
                  <a:lnTo>
                    <a:pt x="1647825" y="233362"/>
                  </a:lnTo>
                  <a:lnTo>
                    <a:pt x="1362075" y="257175"/>
                  </a:lnTo>
                  <a:lnTo>
                    <a:pt x="1040606" y="304800"/>
                  </a:lnTo>
                  <a:lnTo>
                    <a:pt x="785813" y="333375"/>
                  </a:lnTo>
                  <a:lnTo>
                    <a:pt x="492919" y="3833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723;p337">
              <a:extLst>
                <a:ext uri="{FF2B5EF4-FFF2-40B4-BE49-F238E27FC236}">
                  <a16:creationId xmlns:a16="http://schemas.microsoft.com/office/drawing/2014/main" id="{FC793371-14F4-494D-AE56-67855ABD326F}"/>
                </a:ext>
              </a:extLst>
            </p:cNvPr>
            <p:cNvSpPr/>
            <p:nvPr/>
          </p:nvSpPr>
          <p:spPr>
            <a:xfrm rot="-5400000">
              <a:off x="2760662" y="2901951"/>
              <a:ext cx="4359275" cy="1835150"/>
            </a:xfrm>
            <a:custGeom>
              <a:avLst/>
              <a:gdLst/>
              <a:ahLst/>
              <a:cxnLst/>
              <a:rect l="l" t="t" r="r" b="b"/>
              <a:pathLst>
                <a:path w="4359860" h="1836115" extrusionOk="0">
                  <a:moveTo>
                    <a:pt x="3178455" y="1521561"/>
                  </a:moveTo>
                  <a:lnTo>
                    <a:pt x="3343047" y="1521561"/>
                  </a:lnTo>
                  <a:lnTo>
                    <a:pt x="3547872" y="1503273"/>
                  </a:lnTo>
                  <a:lnTo>
                    <a:pt x="3756356" y="1503273"/>
                  </a:lnTo>
                  <a:lnTo>
                    <a:pt x="3968496" y="1503273"/>
                  </a:lnTo>
                  <a:lnTo>
                    <a:pt x="4023360" y="1499616"/>
                  </a:lnTo>
                  <a:lnTo>
                    <a:pt x="4081882" y="1484985"/>
                  </a:lnTo>
                  <a:lnTo>
                    <a:pt x="4158692" y="1455724"/>
                  </a:lnTo>
                  <a:lnTo>
                    <a:pt x="4228186" y="1408176"/>
                  </a:lnTo>
                  <a:lnTo>
                    <a:pt x="4272077" y="1371600"/>
                  </a:lnTo>
                  <a:lnTo>
                    <a:pt x="4297680" y="1342339"/>
                  </a:lnTo>
                  <a:lnTo>
                    <a:pt x="4315968" y="1331366"/>
                  </a:lnTo>
                  <a:lnTo>
                    <a:pt x="4337914" y="1335024"/>
                  </a:lnTo>
                  <a:lnTo>
                    <a:pt x="4356202" y="1356969"/>
                  </a:lnTo>
                  <a:lnTo>
                    <a:pt x="4359860" y="1397203"/>
                  </a:lnTo>
                  <a:lnTo>
                    <a:pt x="4315968" y="1565452"/>
                  </a:lnTo>
                  <a:lnTo>
                    <a:pt x="4286708" y="1631289"/>
                  </a:lnTo>
                  <a:lnTo>
                    <a:pt x="4191610" y="1777593"/>
                  </a:lnTo>
                  <a:lnTo>
                    <a:pt x="4162349" y="1810512"/>
                  </a:lnTo>
                  <a:lnTo>
                    <a:pt x="4118458" y="1832457"/>
                  </a:lnTo>
                  <a:lnTo>
                    <a:pt x="4070909" y="1836115"/>
                  </a:lnTo>
                  <a:lnTo>
                    <a:pt x="4045306" y="1814169"/>
                  </a:lnTo>
                  <a:lnTo>
                    <a:pt x="4012388" y="1792224"/>
                  </a:lnTo>
                  <a:lnTo>
                    <a:pt x="3968496" y="1781251"/>
                  </a:lnTo>
                  <a:lnTo>
                    <a:pt x="3891687" y="1770278"/>
                  </a:lnTo>
                  <a:lnTo>
                    <a:pt x="3584448" y="1766620"/>
                  </a:lnTo>
                  <a:lnTo>
                    <a:pt x="3401568" y="1766620"/>
                  </a:lnTo>
                  <a:lnTo>
                    <a:pt x="2871216" y="1766620"/>
                  </a:lnTo>
                  <a:lnTo>
                    <a:pt x="2743200" y="1766620"/>
                  </a:lnTo>
                  <a:lnTo>
                    <a:pt x="2117751" y="1744675"/>
                  </a:lnTo>
                  <a:lnTo>
                    <a:pt x="1938528" y="1719072"/>
                  </a:lnTo>
                  <a:lnTo>
                    <a:pt x="1719072" y="1686153"/>
                  </a:lnTo>
                  <a:lnTo>
                    <a:pt x="1466698" y="1634947"/>
                  </a:lnTo>
                  <a:lnTo>
                    <a:pt x="1313079" y="1594713"/>
                  </a:lnTo>
                  <a:lnTo>
                    <a:pt x="1177748" y="1547164"/>
                  </a:lnTo>
                  <a:lnTo>
                    <a:pt x="1024128" y="1477670"/>
                  </a:lnTo>
                  <a:lnTo>
                    <a:pt x="896112" y="1415491"/>
                  </a:lnTo>
                  <a:lnTo>
                    <a:pt x="779069" y="1324051"/>
                  </a:lnTo>
                  <a:lnTo>
                    <a:pt x="676656" y="1239926"/>
                  </a:lnTo>
                  <a:lnTo>
                    <a:pt x="581559" y="1148486"/>
                  </a:lnTo>
                  <a:lnTo>
                    <a:pt x="479146" y="1038758"/>
                  </a:lnTo>
                  <a:lnTo>
                    <a:pt x="395021" y="940003"/>
                  </a:lnTo>
                  <a:lnTo>
                    <a:pt x="343815" y="863193"/>
                  </a:lnTo>
                  <a:lnTo>
                    <a:pt x="285293" y="779068"/>
                  </a:lnTo>
                  <a:lnTo>
                    <a:pt x="219456" y="658368"/>
                  </a:lnTo>
                  <a:lnTo>
                    <a:pt x="153620" y="530352"/>
                  </a:lnTo>
                  <a:lnTo>
                    <a:pt x="102413" y="413308"/>
                  </a:lnTo>
                  <a:lnTo>
                    <a:pt x="65837" y="318211"/>
                  </a:lnTo>
                  <a:lnTo>
                    <a:pt x="40234" y="219456"/>
                  </a:lnTo>
                  <a:lnTo>
                    <a:pt x="10973" y="113385"/>
                  </a:lnTo>
                  <a:lnTo>
                    <a:pt x="0" y="69494"/>
                  </a:lnTo>
                  <a:lnTo>
                    <a:pt x="3658" y="36576"/>
                  </a:lnTo>
                  <a:lnTo>
                    <a:pt x="14631" y="7315"/>
                  </a:lnTo>
                  <a:lnTo>
                    <a:pt x="25604" y="0"/>
                  </a:lnTo>
                  <a:lnTo>
                    <a:pt x="51207" y="3657"/>
                  </a:lnTo>
                  <a:lnTo>
                    <a:pt x="65837" y="18288"/>
                  </a:lnTo>
                  <a:lnTo>
                    <a:pt x="91440" y="84124"/>
                  </a:lnTo>
                  <a:lnTo>
                    <a:pt x="146304" y="223113"/>
                  </a:lnTo>
                  <a:lnTo>
                    <a:pt x="208484" y="347472"/>
                  </a:lnTo>
                  <a:lnTo>
                    <a:pt x="285293" y="493776"/>
                  </a:lnTo>
                  <a:lnTo>
                    <a:pt x="343815" y="581558"/>
                  </a:lnTo>
                  <a:lnTo>
                    <a:pt x="449885" y="735177"/>
                  </a:lnTo>
                  <a:lnTo>
                    <a:pt x="559613" y="870508"/>
                  </a:lnTo>
                  <a:lnTo>
                    <a:pt x="691287" y="998524"/>
                  </a:lnTo>
                  <a:lnTo>
                    <a:pt x="764439" y="1057046"/>
                  </a:lnTo>
                  <a:lnTo>
                    <a:pt x="888797" y="1148486"/>
                  </a:lnTo>
                  <a:lnTo>
                    <a:pt x="1024128" y="1221638"/>
                  </a:lnTo>
                  <a:lnTo>
                    <a:pt x="1137514" y="1276502"/>
                  </a:lnTo>
                  <a:lnTo>
                    <a:pt x="1280160" y="1335024"/>
                  </a:lnTo>
                  <a:lnTo>
                    <a:pt x="1433780" y="1382572"/>
                  </a:lnTo>
                  <a:lnTo>
                    <a:pt x="1569111" y="1415491"/>
                  </a:lnTo>
                  <a:lnTo>
                    <a:pt x="1773936" y="1459382"/>
                  </a:lnTo>
                  <a:lnTo>
                    <a:pt x="1934871" y="1477670"/>
                  </a:lnTo>
                  <a:lnTo>
                    <a:pt x="2099463" y="1503273"/>
                  </a:lnTo>
                  <a:lnTo>
                    <a:pt x="2359152" y="1517904"/>
                  </a:lnTo>
                  <a:lnTo>
                    <a:pt x="2684679" y="1521561"/>
                  </a:lnTo>
                  <a:lnTo>
                    <a:pt x="2860244" y="1521561"/>
                  </a:lnTo>
                  <a:lnTo>
                    <a:pt x="3178455" y="152156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724;p337">
              <a:extLst>
                <a:ext uri="{FF2B5EF4-FFF2-40B4-BE49-F238E27FC236}">
                  <a16:creationId xmlns:a16="http://schemas.microsoft.com/office/drawing/2014/main" id="{EF4AC798-E161-F040-8187-AB04795CEC9B}"/>
                </a:ext>
              </a:extLst>
            </p:cNvPr>
            <p:cNvSpPr/>
            <p:nvPr/>
          </p:nvSpPr>
          <p:spPr>
            <a:xfrm>
              <a:off x="4375150" y="4405313"/>
              <a:ext cx="3132138" cy="1654175"/>
            </a:xfrm>
            <a:custGeom>
              <a:avLst/>
              <a:gdLst/>
              <a:ahLst/>
              <a:cxnLst/>
              <a:rect l="l" t="t" r="r" b="b"/>
              <a:pathLst>
                <a:path w="3131688" h="1654377" extrusionOk="0">
                  <a:moveTo>
                    <a:pt x="1234175" y="832474"/>
                  </a:moveTo>
                  <a:lnTo>
                    <a:pt x="1065038" y="705621"/>
                  </a:lnTo>
                  <a:lnTo>
                    <a:pt x="848330" y="578768"/>
                  </a:lnTo>
                  <a:lnTo>
                    <a:pt x="679193" y="454558"/>
                  </a:lnTo>
                  <a:lnTo>
                    <a:pt x="539126" y="359418"/>
                  </a:lnTo>
                  <a:lnTo>
                    <a:pt x="428129" y="285420"/>
                  </a:lnTo>
                  <a:lnTo>
                    <a:pt x="356774" y="243136"/>
                  </a:lnTo>
                  <a:lnTo>
                    <a:pt x="303919" y="216708"/>
                  </a:lnTo>
                  <a:lnTo>
                    <a:pt x="251063" y="190280"/>
                  </a:lnTo>
                  <a:lnTo>
                    <a:pt x="190280" y="169138"/>
                  </a:lnTo>
                  <a:lnTo>
                    <a:pt x="100425" y="137425"/>
                  </a:lnTo>
                  <a:lnTo>
                    <a:pt x="66069" y="124211"/>
                  </a:lnTo>
                  <a:lnTo>
                    <a:pt x="34356" y="103068"/>
                  </a:lnTo>
                  <a:lnTo>
                    <a:pt x="10571" y="79284"/>
                  </a:lnTo>
                  <a:lnTo>
                    <a:pt x="0" y="55499"/>
                  </a:lnTo>
                  <a:lnTo>
                    <a:pt x="0" y="36999"/>
                  </a:lnTo>
                  <a:lnTo>
                    <a:pt x="7928" y="21142"/>
                  </a:lnTo>
                  <a:lnTo>
                    <a:pt x="34356" y="5286"/>
                  </a:lnTo>
                  <a:lnTo>
                    <a:pt x="63426" y="0"/>
                  </a:lnTo>
                  <a:lnTo>
                    <a:pt x="118925" y="0"/>
                  </a:lnTo>
                  <a:lnTo>
                    <a:pt x="163852" y="5286"/>
                  </a:lnTo>
                  <a:lnTo>
                    <a:pt x="240492" y="31714"/>
                  </a:lnTo>
                  <a:lnTo>
                    <a:pt x="412273" y="124211"/>
                  </a:lnTo>
                  <a:lnTo>
                    <a:pt x="607838" y="240493"/>
                  </a:lnTo>
                  <a:lnTo>
                    <a:pt x="919685" y="441344"/>
                  </a:lnTo>
                  <a:lnTo>
                    <a:pt x="1131107" y="568197"/>
                  </a:lnTo>
                  <a:lnTo>
                    <a:pt x="1519595" y="795475"/>
                  </a:lnTo>
                  <a:lnTo>
                    <a:pt x="1728374" y="909115"/>
                  </a:lnTo>
                  <a:lnTo>
                    <a:pt x="1976795" y="1046539"/>
                  </a:lnTo>
                  <a:lnTo>
                    <a:pt x="2320356" y="1218319"/>
                  </a:lnTo>
                  <a:lnTo>
                    <a:pt x="2579348" y="1331959"/>
                  </a:lnTo>
                  <a:lnTo>
                    <a:pt x="2722058" y="1382171"/>
                  </a:lnTo>
                  <a:lnTo>
                    <a:pt x="2930837" y="1445598"/>
                  </a:lnTo>
                  <a:lnTo>
                    <a:pt x="3055047" y="1477311"/>
                  </a:lnTo>
                  <a:lnTo>
                    <a:pt x="3110545" y="1490525"/>
                  </a:lnTo>
                  <a:lnTo>
                    <a:pt x="3129045" y="1503739"/>
                  </a:lnTo>
                  <a:lnTo>
                    <a:pt x="3131688" y="1519596"/>
                  </a:lnTo>
                  <a:lnTo>
                    <a:pt x="3121117" y="1543381"/>
                  </a:lnTo>
                  <a:lnTo>
                    <a:pt x="3092046" y="1561880"/>
                  </a:lnTo>
                  <a:lnTo>
                    <a:pt x="2534421" y="1627949"/>
                  </a:lnTo>
                  <a:lnTo>
                    <a:pt x="2346784" y="1649092"/>
                  </a:lnTo>
                  <a:lnTo>
                    <a:pt x="2291285" y="1654377"/>
                  </a:lnTo>
                  <a:lnTo>
                    <a:pt x="2251644" y="1649092"/>
                  </a:lnTo>
                  <a:lnTo>
                    <a:pt x="2206717" y="1641163"/>
                  </a:lnTo>
                  <a:lnTo>
                    <a:pt x="2167075" y="1622664"/>
                  </a:lnTo>
                  <a:lnTo>
                    <a:pt x="2116862" y="1577737"/>
                  </a:lnTo>
                  <a:lnTo>
                    <a:pt x="2085149" y="1546023"/>
                  </a:lnTo>
                  <a:lnTo>
                    <a:pt x="1834085" y="1324030"/>
                  </a:lnTo>
                  <a:lnTo>
                    <a:pt x="1625306" y="1149607"/>
                  </a:lnTo>
                  <a:lnTo>
                    <a:pt x="1450883" y="996326"/>
                  </a:lnTo>
                  <a:lnTo>
                    <a:pt x="1234175" y="832474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3729;p338">
            <a:extLst>
              <a:ext uri="{FF2B5EF4-FFF2-40B4-BE49-F238E27FC236}">
                <a16:creationId xmlns:a16="http://schemas.microsoft.com/office/drawing/2014/main" id="{004F775A-1E51-9A4E-8DD6-887B113DA1E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0176" y="1486657"/>
            <a:ext cx="5060950" cy="44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117"/>
          <p:cNvSpPr txBox="1"/>
          <p:nvPr/>
        </p:nvSpPr>
        <p:spPr>
          <a:xfrm>
            <a:off x="5241031" y="9189640"/>
            <a:ext cx="2712365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章</a:t>
            </a:r>
            <a:endParaRPr/>
          </a:p>
        </p:txBody>
      </p:sp>
      <p:sp>
        <p:nvSpPr>
          <p:cNvPr id="1364" name="Google Shape;1364;p117"/>
          <p:cNvSpPr/>
          <p:nvPr/>
        </p:nvSpPr>
        <p:spPr>
          <a:xfrm>
            <a:off x="4557713" y="1371600"/>
            <a:ext cx="538162" cy="657225"/>
          </a:xfrm>
          <a:custGeom>
            <a:avLst/>
            <a:gdLst/>
            <a:ahLst/>
            <a:cxnLst/>
            <a:rect l="l" t="t" r="r" b="b"/>
            <a:pathLst>
              <a:path w="538162" h="657225" extrusionOk="0">
                <a:moveTo>
                  <a:pt x="207168" y="476250"/>
                </a:moveTo>
                <a:lnTo>
                  <a:pt x="209550" y="357188"/>
                </a:lnTo>
                <a:lnTo>
                  <a:pt x="204787" y="311944"/>
                </a:lnTo>
                <a:lnTo>
                  <a:pt x="195262" y="269081"/>
                </a:lnTo>
                <a:lnTo>
                  <a:pt x="171450" y="221456"/>
                </a:lnTo>
                <a:lnTo>
                  <a:pt x="135731" y="169069"/>
                </a:lnTo>
                <a:lnTo>
                  <a:pt x="104775" y="135731"/>
                </a:lnTo>
                <a:lnTo>
                  <a:pt x="57150" y="97631"/>
                </a:lnTo>
                <a:lnTo>
                  <a:pt x="21431" y="64294"/>
                </a:lnTo>
                <a:lnTo>
                  <a:pt x="4762" y="40481"/>
                </a:lnTo>
                <a:lnTo>
                  <a:pt x="0" y="23813"/>
                </a:lnTo>
                <a:lnTo>
                  <a:pt x="0" y="11906"/>
                </a:lnTo>
                <a:lnTo>
                  <a:pt x="9525" y="4763"/>
                </a:lnTo>
                <a:lnTo>
                  <a:pt x="33337" y="0"/>
                </a:lnTo>
                <a:lnTo>
                  <a:pt x="107156" y="4763"/>
                </a:lnTo>
                <a:lnTo>
                  <a:pt x="223837" y="26194"/>
                </a:lnTo>
                <a:lnTo>
                  <a:pt x="311943" y="52388"/>
                </a:lnTo>
                <a:lnTo>
                  <a:pt x="409575" y="85725"/>
                </a:lnTo>
                <a:lnTo>
                  <a:pt x="481012" y="114300"/>
                </a:lnTo>
                <a:lnTo>
                  <a:pt x="502443" y="128588"/>
                </a:lnTo>
                <a:lnTo>
                  <a:pt x="519112" y="147638"/>
                </a:lnTo>
                <a:lnTo>
                  <a:pt x="533400" y="173831"/>
                </a:lnTo>
                <a:lnTo>
                  <a:pt x="538162" y="207169"/>
                </a:lnTo>
                <a:lnTo>
                  <a:pt x="533400" y="230981"/>
                </a:lnTo>
                <a:lnTo>
                  <a:pt x="514350" y="264319"/>
                </a:lnTo>
                <a:lnTo>
                  <a:pt x="492918" y="302419"/>
                </a:lnTo>
                <a:lnTo>
                  <a:pt x="481012" y="350044"/>
                </a:lnTo>
                <a:lnTo>
                  <a:pt x="478631" y="397669"/>
                </a:lnTo>
                <a:lnTo>
                  <a:pt x="478631" y="638175"/>
                </a:lnTo>
                <a:lnTo>
                  <a:pt x="209550" y="657225"/>
                </a:lnTo>
                <a:lnTo>
                  <a:pt x="207168" y="4762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117"/>
          <p:cNvSpPr/>
          <p:nvPr/>
        </p:nvSpPr>
        <p:spPr>
          <a:xfrm>
            <a:off x="3390900" y="1800225"/>
            <a:ext cx="3014663" cy="446088"/>
          </a:xfrm>
          <a:custGeom>
            <a:avLst/>
            <a:gdLst/>
            <a:ahLst/>
            <a:cxnLst/>
            <a:rect l="l" t="t" r="r" b="b"/>
            <a:pathLst>
              <a:path w="3014586" h="447420" extrusionOk="0">
                <a:moveTo>
                  <a:pt x="1273803" y="334954"/>
                </a:moveTo>
                <a:lnTo>
                  <a:pt x="887506" y="381407"/>
                </a:lnTo>
                <a:lnTo>
                  <a:pt x="679687" y="425416"/>
                </a:lnTo>
                <a:lnTo>
                  <a:pt x="606340" y="427861"/>
                </a:lnTo>
                <a:lnTo>
                  <a:pt x="503653" y="435196"/>
                </a:lnTo>
                <a:lnTo>
                  <a:pt x="420526" y="447420"/>
                </a:lnTo>
                <a:lnTo>
                  <a:pt x="376517" y="440086"/>
                </a:lnTo>
                <a:lnTo>
                  <a:pt x="312949" y="418081"/>
                </a:lnTo>
                <a:lnTo>
                  <a:pt x="244492" y="386297"/>
                </a:lnTo>
                <a:lnTo>
                  <a:pt x="171144" y="342289"/>
                </a:lnTo>
                <a:lnTo>
                  <a:pt x="117356" y="303170"/>
                </a:lnTo>
                <a:lnTo>
                  <a:pt x="83127" y="271386"/>
                </a:lnTo>
                <a:lnTo>
                  <a:pt x="14669" y="188259"/>
                </a:lnTo>
                <a:lnTo>
                  <a:pt x="2445" y="156475"/>
                </a:lnTo>
                <a:lnTo>
                  <a:pt x="0" y="141805"/>
                </a:lnTo>
                <a:lnTo>
                  <a:pt x="2445" y="124691"/>
                </a:lnTo>
                <a:lnTo>
                  <a:pt x="12224" y="119801"/>
                </a:lnTo>
                <a:lnTo>
                  <a:pt x="29339" y="119801"/>
                </a:lnTo>
                <a:lnTo>
                  <a:pt x="75792" y="141805"/>
                </a:lnTo>
                <a:lnTo>
                  <a:pt x="139360" y="168699"/>
                </a:lnTo>
                <a:lnTo>
                  <a:pt x="198038" y="193149"/>
                </a:lnTo>
                <a:lnTo>
                  <a:pt x="273831" y="212708"/>
                </a:lnTo>
                <a:lnTo>
                  <a:pt x="354513" y="220043"/>
                </a:lnTo>
                <a:lnTo>
                  <a:pt x="486539" y="222488"/>
                </a:lnTo>
                <a:lnTo>
                  <a:pt x="677243" y="217598"/>
                </a:lnTo>
                <a:lnTo>
                  <a:pt x="921735" y="198038"/>
                </a:lnTo>
                <a:lnTo>
                  <a:pt x="1229794" y="171144"/>
                </a:lnTo>
                <a:lnTo>
                  <a:pt x="1388714" y="156475"/>
                </a:lnTo>
                <a:lnTo>
                  <a:pt x="1662545" y="134471"/>
                </a:lnTo>
                <a:lnTo>
                  <a:pt x="2061067" y="90462"/>
                </a:lnTo>
                <a:lnTo>
                  <a:pt x="2498708" y="44009"/>
                </a:lnTo>
                <a:lnTo>
                  <a:pt x="2652738" y="4890"/>
                </a:lnTo>
                <a:lnTo>
                  <a:pt x="2684522" y="0"/>
                </a:lnTo>
                <a:lnTo>
                  <a:pt x="2728530" y="0"/>
                </a:lnTo>
                <a:lnTo>
                  <a:pt x="2811657" y="17114"/>
                </a:lnTo>
                <a:lnTo>
                  <a:pt x="2875225" y="36674"/>
                </a:lnTo>
                <a:lnTo>
                  <a:pt x="2933903" y="63568"/>
                </a:lnTo>
                <a:lnTo>
                  <a:pt x="2987692" y="90462"/>
                </a:lnTo>
                <a:lnTo>
                  <a:pt x="3002361" y="107576"/>
                </a:lnTo>
                <a:lnTo>
                  <a:pt x="3012141" y="134471"/>
                </a:lnTo>
                <a:lnTo>
                  <a:pt x="3014586" y="158920"/>
                </a:lnTo>
                <a:lnTo>
                  <a:pt x="3002361" y="185814"/>
                </a:lnTo>
                <a:lnTo>
                  <a:pt x="2980357" y="210263"/>
                </a:lnTo>
                <a:lnTo>
                  <a:pt x="2938793" y="232267"/>
                </a:lnTo>
                <a:lnTo>
                  <a:pt x="2865446" y="249382"/>
                </a:lnTo>
                <a:lnTo>
                  <a:pt x="2359347" y="249382"/>
                </a:lnTo>
                <a:lnTo>
                  <a:pt x="2014614" y="268941"/>
                </a:lnTo>
                <a:lnTo>
                  <a:pt x="1273803" y="33495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117"/>
          <p:cNvSpPr/>
          <p:nvPr/>
        </p:nvSpPr>
        <p:spPr>
          <a:xfrm>
            <a:off x="3567113" y="3211513"/>
            <a:ext cx="508000" cy="1412875"/>
          </a:xfrm>
          <a:custGeom>
            <a:avLst/>
            <a:gdLst/>
            <a:ahLst/>
            <a:cxnLst/>
            <a:rect l="l" t="t" r="r" b="b"/>
            <a:pathLst>
              <a:path w="508000" h="1412082" extrusionOk="0">
                <a:moveTo>
                  <a:pt x="238125" y="859632"/>
                </a:moveTo>
                <a:lnTo>
                  <a:pt x="202406" y="495300"/>
                </a:lnTo>
                <a:lnTo>
                  <a:pt x="192881" y="390525"/>
                </a:lnTo>
                <a:lnTo>
                  <a:pt x="173831" y="307182"/>
                </a:lnTo>
                <a:lnTo>
                  <a:pt x="145256" y="235744"/>
                </a:lnTo>
                <a:lnTo>
                  <a:pt x="107156" y="171450"/>
                </a:lnTo>
                <a:lnTo>
                  <a:pt x="52387" y="100013"/>
                </a:lnTo>
                <a:lnTo>
                  <a:pt x="16668" y="64294"/>
                </a:lnTo>
                <a:lnTo>
                  <a:pt x="2381" y="45244"/>
                </a:lnTo>
                <a:lnTo>
                  <a:pt x="0" y="21432"/>
                </a:lnTo>
                <a:lnTo>
                  <a:pt x="2381" y="7144"/>
                </a:lnTo>
                <a:lnTo>
                  <a:pt x="19050" y="0"/>
                </a:lnTo>
                <a:lnTo>
                  <a:pt x="38100" y="4763"/>
                </a:lnTo>
                <a:lnTo>
                  <a:pt x="202406" y="59532"/>
                </a:lnTo>
                <a:lnTo>
                  <a:pt x="342900" y="104775"/>
                </a:lnTo>
                <a:lnTo>
                  <a:pt x="395287" y="264319"/>
                </a:lnTo>
                <a:lnTo>
                  <a:pt x="416718" y="526257"/>
                </a:lnTo>
                <a:lnTo>
                  <a:pt x="440531" y="745332"/>
                </a:lnTo>
                <a:lnTo>
                  <a:pt x="504825" y="1092994"/>
                </a:lnTo>
                <a:cubicBezTo>
                  <a:pt x="505619" y="1153319"/>
                  <a:pt x="506412" y="1213644"/>
                  <a:pt x="507206" y="1273969"/>
                </a:cubicBezTo>
                <a:cubicBezTo>
                  <a:pt x="506412" y="1299369"/>
                  <a:pt x="508000" y="1329928"/>
                  <a:pt x="504825" y="1350169"/>
                </a:cubicBezTo>
                <a:lnTo>
                  <a:pt x="488156" y="1390650"/>
                </a:lnTo>
                <a:lnTo>
                  <a:pt x="478631" y="1402557"/>
                </a:lnTo>
                <a:lnTo>
                  <a:pt x="461962" y="1409700"/>
                </a:lnTo>
                <a:lnTo>
                  <a:pt x="445293" y="1412082"/>
                </a:lnTo>
                <a:lnTo>
                  <a:pt x="423862" y="1404938"/>
                </a:lnTo>
                <a:lnTo>
                  <a:pt x="400050" y="1383507"/>
                </a:lnTo>
                <a:lnTo>
                  <a:pt x="369093" y="1340644"/>
                </a:lnTo>
                <a:lnTo>
                  <a:pt x="304800" y="1219200"/>
                </a:lnTo>
                <a:lnTo>
                  <a:pt x="278606" y="1143000"/>
                </a:lnTo>
                <a:lnTo>
                  <a:pt x="261937" y="1090613"/>
                </a:lnTo>
                <a:lnTo>
                  <a:pt x="238125" y="85963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117"/>
          <p:cNvSpPr/>
          <p:nvPr/>
        </p:nvSpPr>
        <p:spPr>
          <a:xfrm>
            <a:off x="2824163" y="4660900"/>
            <a:ext cx="4222750" cy="600075"/>
          </a:xfrm>
          <a:custGeom>
            <a:avLst/>
            <a:gdLst/>
            <a:ahLst/>
            <a:cxnLst/>
            <a:rect l="l" t="t" r="r" b="b"/>
            <a:pathLst>
              <a:path w="4222480" h="600185" extrusionOk="0">
                <a:moveTo>
                  <a:pt x="1818208" y="370702"/>
                </a:moveTo>
                <a:lnTo>
                  <a:pt x="1532237" y="398946"/>
                </a:lnTo>
                <a:lnTo>
                  <a:pt x="1285102" y="427190"/>
                </a:lnTo>
                <a:lnTo>
                  <a:pt x="1020315" y="466026"/>
                </a:lnTo>
                <a:lnTo>
                  <a:pt x="787301" y="522514"/>
                </a:lnTo>
                <a:lnTo>
                  <a:pt x="533105" y="593124"/>
                </a:lnTo>
                <a:lnTo>
                  <a:pt x="490739" y="600185"/>
                </a:lnTo>
                <a:lnTo>
                  <a:pt x="427190" y="586063"/>
                </a:lnTo>
                <a:lnTo>
                  <a:pt x="353050" y="550758"/>
                </a:lnTo>
                <a:lnTo>
                  <a:pt x="282440" y="504861"/>
                </a:lnTo>
                <a:lnTo>
                  <a:pt x="208299" y="448373"/>
                </a:lnTo>
                <a:lnTo>
                  <a:pt x="134159" y="384824"/>
                </a:lnTo>
                <a:lnTo>
                  <a:pt x="38835" y="293031"/>
                </a:lnTo>
                <a:lnTo>
                  <a:pt x="3530" y="254196"/>
                </a:lnTo>
                <a:lnTo>
                  <a:pt x="0" y="243604"/>
                </a:lnTo>
                <a:lnTo>
                  <a:pt x="3530" y="222421"/>
                </a:lnTo>
                <a:lnTo>
                  <a:pt x="10591" y="215360"/>
                </a:lnTo>
                <a:lnTo>
                  <a:pt x="24713" y="211830"/>
                </a:lnTo>
                <a:lnTo>
                  <a:pt x="137689" y="257726"/>
                </a:lnTo>
                <a:lnTo>
                  <a:pt x="257726" y="296562"/>
                </a:lnTo>
                <a:lnTo>
                  <a:pt x="356580" y="321275"/>
                </a:lnTo>
                <a:lnTo>
                  <a:pt x="448373" y="335397"/>
                </a:lnTo>
                <a:lnTo>
                  <a:pt x="533105" y="331867"/>
                </a:lnTo>
                <a:lnTo>
                  <a:pt x="826137" y="300092"/>
                </a:lnTo>
                <a:lnTo>
                  <a:pt x="1362773" y="236543"/>
                </a:lnTo>
                <a:lnTo>
                  <a:pt x="1726415" y="187116"/>
                </a:lnTo>
                <a:lnTo>
                  <a:pt x="2008855" y="151811"/>
                </a:lnTo>
                <a:lnTo>
                  <a:pt x="2280704" y="127098"/>
                </a:lnTo>
                <a:lnTo>
                  <a:pt x="2616101" y="109445"/>
                </a:lnTo>
                <a:lnTo>
                  <a:pt x="3036231" y="88262"/>
                </a:lnTo>
                <a:lnTo>
                  <a:pt x="3417525" y="63549"/>
                </a:lnTo>
                <a:lnTo>
                  <a:pt x="3498727" y="45896"/>
                </a:lnTo>
                <a:lnTo>
                  <a:pt x="3586990" y="21183"/>
                </a:lnTo>
                <a:lnTo>
                  <a:pt x="3654069" y="7061"/>
                </a:lnTo>
                <a:lnTo>
                  <a:pt x="3728210" y="0"/>
                </a:lnTo>
                <a:lnTo>
                  <a:pt x="3788228" y="3530"/>
                </a:lnTo>
                <a:lnTo>
                  <a:pt x="3830594" y="17652"/>
                </a:lnTo>
                <a:lnTo>
                  <a:pt x="3932979" y="56488"/>
                </a:lnTo>
                <a:lnTo>
                  <a:pt x="4053016" y="109445"/>
                </a:lnTo>
                <a:lnTo>
                  <a:pt x="4130687" y="155342"/>
                </a:lnTo>
                <a:lnTo>
                  <a:pt x="4215419" y="229482"/>
                </a:lnTo>
                <a:lnTo>
                  <a:pt x="4222480" y="250665"/>
                </a:lnTo>
                <a:lnTo>
                  <a:pt x="4222480" y="271848"/>
                </a:lnTo>
                <a:lnTo>
                  <a:pt x="4211888" y="307153"/>
                </a:lnTo>
                <a:lnTo>
                  <a:pt x="4194236" y="321275"/>
                </a:lnTo>
                <a:lnTo>
                  <a:pt x="4173053" y="331867"/>
                </a:lnTo>
                <a:lnTo>
                  <a:pt x="4123626" y="335397"/>
                </a:lnTo>
                <a:lnTo>
                  <a:pt x="4063607" y="331867"/>
                </a:lnTo>
                <a:lnTo>
                  <a:pt x="3940040" y="303623"/>
                </a:lnTo>
                <a:lnTo>
                  <a:pt x="3809411" y="282440"/>
                </a:lnTo>
                <a:lnTo>
                  <a:pt x="3661130" y="264787"/>
                </a:lnTo>
                <a:lnTo>
                  <a:pt x="3445769" y="264787"/>
                </a:lnTo>
                <a:lnTo>
                  <a:pt x="2976213" y="271848"/>
                </a:lnTo>
                <a:lnTo>
                  <a:pt x="2496064" y="293031"/>
                </a:lnTo>
                <a:lnTo>
                  <a:pt x="2255990" y="310684"/>
                </a:lnTo>
                <a:lnTo>
                  <a:pt x="2001794" y="356580"/>
                </a:lnTo>
                <a:lnTo>
                  <a:pt x="1818208" y="37070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117"/>
          <p:cNvSpPr/>
          <p:nvPr/>
        </p:nvSpPr>
        <p:spPr>
          <a:xfrm>
            <a:off x="4060825" y="2128838"/>
            <a:ext cx="327025" cy="663575"/>
          </a:xfrm>
          <a:custGeom>
            <a:avLst/>
            <a:gdLst/>
            <a:ahLst/>
            <a:cxnLst/>
            <a:rect l="l" t="t" r="r" b="b"/>
            <a:pathLst>
              <a:path w="327619" h="662573" extrusionOk="0">
                <a:moveTo>
                  <a:pt x="73347" y="369183"/>
                </a:moveTo>
                <a:lnTo>
                  <a:pt x="44008" y="239602"/>
                </a:lnTo>
                <a:lnTo>
                  <a:pt x="0" y="31784"/>
                </a:lnTo>
                <a:lnTo>
                  <a:pt x="198038" y="0"/>
                </a:lnTo>
                <a:lnTo>
                  <a:pt x="249382" y="163810"/>
                </a:lnTo>
                <a:lnTo>
                  <a:pt x="278721" y="232268"/>
                </a:lnTo>
                <a:lnTo>
                  <a:pt x="322729" y="308060"/>
                </a:lnTo>
                <a:lnTo>
                  <a:pt x="327619" y="330064"/>
                </a:lnTo>
                <a:cubicBezTo>
                  <a:pt x="321805" y="372428"/>
                  <a:pt x="310505" y="414439"/>
                  <a:pt x="310505" y="457200"/>
                </a:cubicBezTo>
                <a:lnTo>
                  <a:pt x="300725" y="635679"/>
                </a:lnTo>
                <a:lnTo>
                  <a:pt x="141805" y="662573"/>
                </a:lnTo>
                <a:lnTo>
                  <a:pt x="112466" y="542772"/>
                </a:lnTo>
                <a:lnTo>
                  <a:pt x="73347" y="36918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117"/>
          <p:cNvSpPr/>
          <p:nvPr/>
        </p:nvSpPr>
        <p:spPr>
          <a:xfrm>
            <a:off x="5381625" y="1974850"/>
            <a:ext cx="411163" cy="709613"/>
          </a:xfrm>
          <a:custGeom>
            <a:avLst/>
            <a:gdLst/>
            <a:ahLst/>
            <a:cxnLst/>
            <a:rect l="l" t="t" r="r" b="b"/>
            <a:pathLst>
              <a:path w="410747" h="709027" extrusionOk="0">
                <a:moveTo>
                  <a:pt x="75793" y="452310"/>
                </a:moveTo>
                <a:lnTo>
                  <a:pt x="83128" y="327619"/>
                </a:lnTo>
                <a:lnTo>
                  <a:pt x="83128" y="246937"/>
                </a:lnTo>
                <a:lnTo>
                  <a:pt x="78238" y="183369"/>
                </a:lnTo>
                <a:lnTo>
                  <a:pt x="0" y="36674"/>
                </a:lnTo>
                <a:lnTo>
                  <a:pt x="330065" y="0"/>
                </a:lnTo>
                <a:lnTo>
                  <a:pt x="393633" y="114911"/>
                </a:lnTo>
                <a:lnTo>
                  <a:pt x="405857" y="151585"/>
                </a:lnTo>
                <a:lnTo>
                  <a:pt x="410747" y="190704"/>
                </a:lnTo>
                <a:lnTo>
                  <a:pt x="398522" y="234712"/>
                </a:lnTo>
                <a:lnTo>
                  <a:pt x="305615" y="498764"/>
                </a:lnTo>
                <a:lnTo>
                  <a:pt x="232268" y="706582"/>
                </a:lnTo>
                <a:lnTo>
                  <a:pt x="34229" y="709027"/>
                </a:lnTo>
                <a:lnTo>
                  <a:pt x="44009" y="613675"/>
                </a:lnTo>
                <a:lnTo>
                  <a:pt x="75793" y="45231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117"/>
          <p:cNvSpPr/>
          <p:nvPr/>
        </p:nvSpPr>
        <p:spPr>
          <a:xfrm>
            <a:off x="2563813" y="2514600"/>
            <a:ext cx="4560887" cy="625475"/>
          </a:xfrm>
          <a:custGeom>
            <a:avLst/>
            <a:gdLst/>
            <a:ahLst/>
            <a:cxnLst/>
            <a:rect l="l" t="t" r="r" b="b"/>
            <a:pathLst>
              <a:path w="4560570" h="624840" extrusionOk="0">
                <a:moveTo>
                  <a:pt x="1527810" y="419100"/>
                </a:moveTo>
                <a:lnTo>
                  <a:pt x="1303020" y="449580"/>
                </a:lnTo>
                <a:lnTo>
                  <a:pt x="891540" y="533400"/>
                </a:lnTo>
                <a:lnTo>
                  <a:pt x="502920" y="624840"/>
                </a:lnTo>
                <a:lnTo>
                  <a:pt x="411480" y="601980"/>
                </a:lnTo>
                <a:lnTo>
                  <a:pt x="293370" y="556260"/>
                </a:lnTo>
                <a:lnTo>
                  <a:pt x="175260" y="487680"/>
                </a:lnTo>
                <a:lnTo>
                  <a:pt x="95250" y="419100"/>
                </a:lnTo>
                <a:lnTo>
                  <a:pt x="45720" y="369570"/>
                </a:lnTo>
                <a:lnTo>
                  <a:pt x="15240" y="323850"/>
                </a:lnTo>
                <a:lnTo>
                  <a:pt x="0" y="297180"/>
                </a:lnTo>
                <a:lnTo>
                  <a:pt x="0" y="270510"/>
                </a:lnTo>
                <a:lnTo>
                  <a:pt x="7620" y="259080"/>
                </a:lnTo>
                <a:lnTo>
                  <a:pt x="41910" y="259080"/>
                </a:lnTo>
                <a:lnTo>
                  <a:pt x="76200" y="278130"/>
                </a:lnTo>
                <a:lnTo>
                  <a:pt x="114300" y="312420"/>
                </a:lnTo>
                <a:lnTo>
                  <a:pt x="163830" y="339090"/>
                </a:lnTo>
                <a:lnTo>
                  <a:pt x="232410" y="361950"/>
                </a:lnTo>
                <a:lnTo>
                  <a:pt x="323850" y="381000"/>
                </a:lnTo>
                <a:lnTo>
                  <a:pt x="388620" y="381000"/>
                </a:lnTo>
                <a:lnTo>
                  <a:pt x="655320" y="346710"/>
                </a:lnTo>
                <a:lnTo>
                  <a:pt x="1093470" y="285750"/>
                </a:lnTo>
                <a:lnTo>
                  <a:pt x="1634490" y="198120"/>
                </a:lnTo>
                <a:lnTo>
                  <a:pt x="1783080" y="179070"/>
                </a:lnTo>
                <a:lnTo>
                  <a:pt x="2156460" y="133350"/>
                </a:lnTo>
                <a:lnTo>
                  <a:pt x="2476500" y="110490"/>
                </a:lnTo>
                <a:lnTo>
                  <a:pt x="2853690" y="87630"/>
                </a:lnTo>
                <a:lnTo>
                  <a:pt x="3078480" y="91440"/>
                </a:lnTo>
                <a:lnTo>
                  <a:pt x="3489960" y="87630"/>
                </a:lnTo>
                <a:lnTo>
                  <a:pt x="3821430" y="87630"/>
                </a:lnTo>
                <a:lnTo>
                  <a:pt x="3954780" y="49530"/>
                </a:lnTo>
                <a:lnTo>
                  <a:pt x="4099560" y="0"/>
                </a:lnTo>
                <a:lnTo>
                  <a:pt x="4179570" y="0"/>
                </a:lnTo>
                <a:lnTo>
                  <a:pt x="4271010" y="15240"/>
                </a:lnTo>
                <a:lnTo>
                  <a:pt x="4335780" y="34290"/>
                </a:lnTo>
                <a:lnTo>
                  <a:pt x="4446270" y="80010"/>
                </a:lnTo>
                <a:lnTo>
                  <a:pt x="4503420" y="118110"/>
                </a:lnTo>
                <a:lnTo>
                  <a:pt x="4541520" y="152400"/>
                </a:lnTo>
                <a:lnTo>
                  <a:pt x="4556760" y="186690"/>
                </a:lnTo>
                <a:lnTo>
                  <a:pt x="4560570" y="217170"/>
                </a:lnTo>
                <a:lnTo>
                  <a:pt x="4545330" y="247650"/>
                </a:lnTo>
                <a:lnTo>
                  <a:pt x="4514850" y="278130"/>
                </a:lnTo>
                <a:lnTo>
                  <a:pt x="4450080" y="289560"/>
                </a:lnTo>
                <a:lnTo>
                  <a:pt x="4061460" y="274320"/>
                </a:lnTo>
                <a:lnTo>
                  <a:pt x="3695700" y="266700"/>
                </a:lnTo>
                <a:lnTo>
                  <a:pt x="3348990" y="270510"/>
                </a:lnTo>
                <a:lnTo>
                  <a:pt x="2960370" y="278130"/>
                </a:lnTo>
                <a:lnTo>
                  <a:pt x="2640330" y="289560"/>
                </a:lnTo>
                <a:lnTo>
                  <a:pt x="2346960" y="316230"/>
                </a:lnTo>
                <a:lnTo>
                  <a:pt x="1939290" y="361950"/>
                </a:lnTo>
                <a:lnTo>
                  <a:pt x="1527810" y="4191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117"/>
          <p:cNvSpPr/>
          <p:nvPr/>
        </p:nvSpPr>
        <p:spPr>
          <a:xfrm>
            <a:off x="3819525" y="3071813"/>
            <a:ext cx="2508250" cy="1390650"/>
          </a:xfrm>
          <a:custGeom>
            <a:avLst/>
            <a:gdLst/>
            <a:ahLst/>
            <a:cxnLst/>
            <a:rect l="l" t="t" r="r" b="b"/>
            <a:pathLst>
              <a:path w="2507456" h="1390650" extrusionOk="0">
                <a:moveTo>
                  <a:pt x="402431" y="357187"/>
                </a:moveTo>
                <a:lnTo>
                  <a:pt x="66675" y="423862"/>
                </a:lnTo>
                <a:lnTo>
                  <a:pt x="0" y="245268"/>
                </a:lnTo>
                <a:lnTo>
                  <a:pt x="88106" y="245268"/>
                </a:lnTo>
                <a:lnTo>
                  <a:pt x="273844" y="219075"/>
                </a:lnTo>
                <a:lnTo>
                  <a:pt x="657225" y="171450"/>
                </a:lnTo>
                <a:lnTo>
                  <a:pt x="1109663" y="121443"/>
                </a:lnTo>
                <a:lnTo>
                  <a:pt x="1607344" y="69056"/>
                </a:lnTo>
                <a:lnTo>
                  <a:pt x="1995488" y="28575"/>
                </a:lnTo>
                <a:lnTo>
                  <a:pt x="2235994" y="0"/>
                </a:lnTo>
                <a:lnTo>
                  <a:pt x="2255044" y="7143"/>
                </a:lnTo>
                <a:lnTo>
                  <a:pt x="2352675" y="83343"/>
                </a:lnTo>
                <a:lnTo>
                  <a:pt x="2455069" y="164306"/>
                </a:lnTo>
                <a:lnTo>
                  <a:pt x="2481263" y="200025"/>
                </a:lnTo>
                <a:lnTo>
                  <a:pt x="2500313" y="235743"/>
                </a:lnTo>
                <a:lnTo>
                  <a:pt x="2507456" y="266700"/>
                </a:lnTo>
                <a:lnTo>
                  <a:pt x="2481263" y="352425"/>
                </a:lnTo>
                <a:lnTo>
                  <a:pt x="2409825" y="600075"/>
                </a:lnTo>
                <a:lnTo>
                  <a:pt x="2390775" y="676275"/>
                </a:lnTo>
                <a:lnTo>
                  <a:pt x="2345531" y="888206"/>
                </a:lnTo>
                <a:lnTo>
                  <a:pt x="2302669" y="1116806"/>
                </a:lnTo>
                <a:lnTo>
                  <a:pt x="2288381" y="1190625"/>
                </a:lnTo>
                <a:lnTo>
                  <a:pt x="2269331" y="1281112"/>
                </a:lnTo>
                <a:lnTo>
                  <a:pt x="2250281" y="1326356"/>
                </a:lnTo>
                <a:lnTo>
                  <a:pt x="2219325" y="1371600"/>
                </a:lnTo>
                <a:lnTo>
                  <a:pt x="2205038" y="1385887"/>
                </a:lnTo>
                <a:lnTo>
                  <a:pt x="2188369" y="1390650"/>
                </a:lnTo>
                <a:lnTo>
                  <a:pt x="2152650" y="1383506"/>
                </a:lnTo>
                <a:lnTo>
                  <a:pt x="2107406" y="1354931"/>
                </a:lnTo>
                <a:lnTo>
                  <a:pt x="2009775" y="1264443"/>
                </a:lnTo>
                <a:lnTo>
                  <a:pt x="2066925" y="1073943"/>
                </a:lnTo>
                <a:lnTo>
                  <a:pt x="2083594" y="731043"/>
                </a:lnTo>
                <a:lnTo>
                  <a:pt x="2109788" y="561975"/>
                </a:lnTo>
                <a:lnTo>
                  <a:pt x="2126456" y="357187"/>
                </a:lnTo>
                <a:lnTo>
                  <a:pt x="2128838" y="285750"/>
                </a:lnTo>
                <a:lnTo>
                  <a:pt x="2124075" y="254793"/>
                </a:lnTo>
                <a:lnTo>
                  <a:pt x="2121694" y="240506"/>
                </a:lnTo>
                <a:lnTo>
                  <a:pt x="2114550" y="226218"/>
                </a:lnTo>
                <a:lnTo>
                  <a:pt x="2095500" y="211931"/>
                </a:lnTo>
                <a:lnTo>
                  <a:pt x="2066925" y="202406"/>
                </a:lnTo>
                <a:lnTo>
                  <a:pt x="2002631" y="202406"/>
                </a:lnTo>
                <a:lnTo>
                  <a:pt x="1607344" y="219075"/>
                </a:lnTo>
                <a:lnTo>
                  <a:pt x="1233488" y="250031"/>
                </a:lnTo>
                <a:lnTo>
                  <a:pt x="957263" y="280987"/>
                </a:lnTo>
                <a:lnTo>
                  <a:pt x="402431" y="3571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117"/>
          <p:cNvSpPr/>
          <p:nvPr/>
        </p:nvSpPr>
        <p:spPr>
          <a:xfrm>
            <a:off x="3922713" y="3624263"/>
            <a:ext cx="2066925" cy="320675"/>
          </a:xfrm>
          <a:custGeom>
            <a:avLst/>
            <a:gdLst/>
            <a:ahLst/>
            <a:cxnLst/>
            <a:rect l="l" t="t" r="r" b="b"/>
            <a:pathLst>
              <a:path w="2066925" h="321468" extrusionOk="0">
                <a:moveTo>
                  <a:pt x="269081" y="321468"/>
                </a:moveTo>
                <a:lnTo>
                  <a:pt x="16669" y="321468"/>
                </a:lnTo>
                <a:lnTo>
                  <a:pt x="0" y="104775"/>
                </a:lnTo>
                <a:lnTo>
                  <a:pt x="157162" y="140493"/>
                </a:lnTo>
                <a:lnTo>
                  <a:pt x="195262" y="145256"/>
                </a:lnTo>
                <a:lnTo>
                  <a:pt x="233362" y="147637"/>
                </a:lnTo>
                <a:lnTo>
                  <a:pt x="278606" y="147637"/>
                </a:lnTo>
                <a:lnTo>
                  <a:pt x="621506" y="121443"/>
                </a:lnTo>
                <a:lnTo>
                  <a:pt x="1171575" y="76200"/>
                </a:lnTo>
                <a:lnTo>
                  <a:pt x="1619250" y="40481"/>
                </a:lnTo>
                <a:lnTo>
                  <a:pt x="1883569" y="19050"/>
                </a:lnTo>
                <a:lnTo>
                  <a:pt x="2064544" y="0"/>
                </a:lnTo>
                <a:cubicBezTo>
                  <a:pt x="2065338" y="53181"/>
                  <a:pt x="2066131" y="106362"/>
                  <a:pt x="2066925" y="159543"/>
                </a:cubicBezTo>
                <a:lnTo>
                  <a:pt x="1733550" y="180975"/>
                </a:lnTo>
                <a:lnTo>
                  <a:pt x="1314450" y="214312"/>
                </a:lnTo>
                <a:lnTo>
                  <a:pt x="928687" y="250031"/>
                </a:lnTo>
                <a:lnTo>
                  <a:pt x="650081" y="280987"/>
                </a:lnTo>
                <a:lnTo>
                  <a:pt x="357187" y="311943"/>
                </a:lnTo>
                <a:lnTo>
                  <a:pt x="269081" y="3214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117"/>
          <p:cNvSpPr/>
          <p:nvPr/>
        </p:nvSpPr>
        <p:spPr>
          <a:xfrm>
            <a:off x="3998913" y="4135438"/>
            <a:ext cx="1949450" cy="349250"/>
          </a:xfrm>
          <a:custGeom>
            <a:avLst/>
            <a:gdLst/>
            <a:ahLst/>
            <a:cxnLst/>
            <a:rect l="l" t="t" r="r" b="b"/>
            <a:pathLst>
              <a:path w="1950244" h="347663" extrusionOk="0">
                <a:moveTo>
                  <a:pt x="1502569" y="40482"/>
                </a:moveTo>
                <a:lnTo>
                  <a:pt x="1947862" y="0"/>
                </a:lnTo>
                <a:lnTo>
                  <a:pt x="1950244" y="230982"/>
                </a:lnTo>
                <a:lnTo>
                  <a:pt x="1826419" y="200025"/>
                </a:lnTo>
                <a:lnTo>
                  <a:pt x="1804987" y="190500"/>
                </a:lnTo>
                <a:lnTo>
                  <a:pt x="1571625" y="207169"/>
                </a:lnTo>
                <a:lnTo>
                  <a:pt x="1266825" y="228600"/>
                </a:lnTo>
                <a:lnTo>
                  <a:pt x="923925" y="252413"/>
                </a:lnTo>
                <a:lnTo>
                  <a:pt x="695325" y="297657"/>
                </a:lnTo>
                <a:lnTo>
                  <a:pt x="457200" y="311944"/>
                </a:lnTo>
                <a:lnTo>
                  <a:pt x="26194" y="347663"/>
                </a:lnTo>
                <a:lnTo>
                  <a:pt x="0" y="171450"/>
                </a:lnTo>
                <a:lnTo>
                  <a:pt x="150019" y="157163"/>
                </a:lnTo>
                <a:lnTo>
                  <a:pt x="661987" y="119063"/>
                </a:lnTo>
                <a:lnTo>
                  <a:pt x="1092994" y="83344"/>
                </a:lnTo>
                <a:lnTo>
                  <a:pt x="1502569" y="4048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117"/>
          <p:cNvSpPr/>
          <p:nvPr/>
        </p:nvSpPr>
        <p:spPr>
          <a:xfrm rot="-5400000">
            <a:off x="3940175" y="5048251"/>
            <a:ext cx="1900237" cy="481012"/>
          </a:xfrm>
          <a:custGeom>
            <a:avLst/>
            <a:gdLst/>
            <a:ahLst/>
            <a:cxnLst/>
            <a:rect l="l" t="t" r="r" b="b"/>
            <a:pathLst>
              <a:path w="1900237" h="481013" extrusionOk="0">
                <a:moveTo>
                  <a:pt x="823912" y="431007"/>
                </a:moveTo>
                <a:lnTo>
                  <a:pt x="450056" y="433388"/>
                </a:lnTo>
                <a:lnTo>
                  <a:pt x="359568" y="428625"/>
                </a:lnTo>
                <a:lnTo>
                  <a:pt x="245268" y="414338"/>
                </a:lnTo>
                <a:lnTo>
                  <a:pt x="130968" y="388144"/>
                </a:lnTo>
                <a:lnTo>
                  <a:pt x="57150" y="366713"/>
                </a:lnTo>
                <a:lnTo>
                  <a:pt x="23812" y="347663"/>
                </a:lnTo>
                <a:lnTo>
                  <a:pt x="4762" y="330994"/>
                </a:lnTo>
                <a:lnTo>
                  <a:pt x="0" y="316707"/>
                </a:lnTo>
                <a:lnTo>
                  <a:pt x="2381" y="290513"/>
                </a:lnTo>
                <a:lnTo>
                  <a:pt x="23812" y="264319"/>
                </a:lnTo>
                <a:lnTo>
                  <a:pt x="64293" y="240507"/>
                </a:lnTo>
                <a:lnTo>
                  <a:pt x="109537" y="221457"/>
                </a:lnTo>
                <a:lnTo>
                  <a:pt x="164306" y="207169"/>
                </a:lnTo>
                <a:lnTo>
                  <a:pt x="226218" y="192882"/>
                </a:lnTo>
                <a:lnTo>
                  <a:pt x="276225" y="185738"/>
                </a:lnTo>
                <a:lnTo>
                  <a:pt x="350043" y="185738"/>
                </a:lnTo>
                <a:lnTo>
                  <a:pt x="673893" y="188119"/>
                </a:lnTo>
                <a:lnTo>
                  <a:pt x="1228725" y="185738"/>
                </a:lnTo>
                <a:lnTo>
                  <a:pt x="1416843" y="188119"/>
                </a:lnTo>
                <a:lnTo>
                  <a:pt x="1574006" y="188119"/>
                </a:lnTo>
                <a:lnTo>
                  <a:pt x="1633537" y="180975"/>
                </a:lnTo>
                <a:lnTo>
                  <a:pt x="1671637" y="166688"/>
                </a:lnTo>
                <a:lnTo>
                  <a:pt x="1697831" y="152400"/>
                </a:lnTo>
                <a:lnTo>
                  <a:pt x="1738312" y="121444"/>
                </a:lnTo>
                <a:lnTo>
                  <a:pt x="1862137" y="0"/>
                </a:lnTo>
                <a:lnTo>
                  <a:pt x="1900237" y="228600"/>
                </a:lnTo>
                <a:lnTo>
                  <a:pt x="1781175" y="350044"/>
                </a:lnTo>
                <a:lnTo>
                  <a:pt x="1709737" y="440532"/>
                </a:lnTo>
                <a:lnTo>
                  <a:pt x="1681162" y="464344"/>
                </a:lnTo>
                <a:lnTo>
                  <a:pt x="1659731" y="476250"/>
                </a:lnTo>
                <a:lnTo>
                  <a:pt x="1633537" y="481013"/>
                </a:lnTo>
                <a:lnTo>
                  <a:pt x="1607343" y="478632"/>
                </a:lnTo>
                <a:lnTo>
                  <a:pt x="1564481" y="457200"/>
                </a:lnTo>
                <a:lnTo>
                  <a:pt x="1421606" y="457200"/>
                </a:lnTo>
                <a:lnTo>
                  <a:pt x="1271587" y="431007"/>
                </a:lnTo>
                <a:lnTo>
                  <a:pt x="823912" y="43100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5BDBD42-DF66-0E49-B70A-612502E2860B}"/>
              </a:ext>
            </a:extLst>
          </p:cNvPr>
          <p:cNvGrpSpPr/>
          <p:nvPr/>
        </p:nvGrpSpPr>
        <p:grpSpPr>
          <a:xfrm>
            <a:off x="2559799" y="1379618"/>
            <a:ext cx="4560887" cy="4867275"/>
            <a:chOff x="2716213" y="1524000"/>
            <a:chExt cx="4560887" cy="4867275"/>
          </a:xfrm>
        </p:grpSpPr>
        <p:sp>
          <p:nvSpPr>
            <p:cNvPr id="14" name="Google Shape;1364;p117">
              <a:extLst>
                <a:ext uri="{FF2B5EF4-FFF2-40B4-BE49-F238E27FC236}">
                  <a16:creationId xmlns:a16="http://schemas.microsoft.com/office/drawing/2014/main" id="{9055AE04-3F50-E641-B439-F20C651BA921}"/>
                </a:ext>
              </a:extLst>
            </p:cNvPr>
            <p:cNvSpPr/>
            <p:nvPr/>
          </p:nvSpPr>
          <p:spPr>
            <a:xfrm>
              <a:off x="4710113" y="1524000"/>
              <a:ext cx="538162" cy="657225"/>
            </a:xfrm>
            <a:custGeom>
              <a:avLst/>
              <a:gdLst/>
              <a:ahLst/>
              <a:cxnLst/>
              <a:rect l="l" t="t" r="r" b="b"/>
              <a:pathLst>
                <a:path w="538162" h="657225" extrusionOk="0">
                  <a:moveTo>
                    <a:pt x="207168" y="476250"/>
                  </a:moveTo>
                  <a:lnTo>
                    <a:pt x="209550" y="357188"/>
                  </a:lnTo>
                  <a:lnTo>
                    <a:pt x="204787" y="311944"/>
                  </a:lnTo>
                  <a:lnTo>
                    <a:pt x="195262" y="269081"/>
                  </a:lnTo>
                  <a:lnTo>
                    <a:pt x="171450" y="221456"/>
                  </a:lnTo>
                  <a:lnTo>
                    <a:pt x="135731" y="169069"/>
                  </a:lnTo>
                  <a:lnTo>
                    <a:pt x="104775" y="135731"/>
                  </a:lnTo>
                  <a:lnTo>
                    <a:pt x="57150" y="97631"/>
                  </a:lnTo>
                  <a:lnTo>
                    <a:pt x="21431" y="64294"/>
                  </a:lnTo>
                  <a:lnTo>
                    <a:pt x="4762" y="40481"/>
                  </a:lnTo>
                  <a:lnTo>
                    <a:pt x="0" y="23813"/>
                  </a:lnTo>
                  <a:lnTo>
                    <a:pt x="0" y="11906"/>
                  </a:lnTo>
                  <a:lnTo>
                    <a:pt x="9525" y="4763"/>
                  </a:lnTo>
                  <a:lnTo>
                    <a:pt x="33337" y="0"/>
                  </a:lnTo>
                  <a:lnTo>
                    <a:pt x="107156" y="4763"/>
                  </a:lnTo>
                  <a:lnTo>
                    <a:pt x="223837" y="26194"/>
                  </a:lnTo>
                  <a:lnTo>
                    <a:pt x="311943" y="52388"/>
                  </a:lnTo>
                  <a:lnTo>
                    <a:pt x="409575" y="85725"/>
                  </a:lnTo>
                  <a:lnTo>
                    <a:pt x="481012" y="114300"/>
                  </a:lnTo>
                  <a:lnTo>
                    <a:pt x="502443" y="128588"/>
                  </a:lnTo>
                  <a:lnTo>
                    <a:pt x="519112" y="147638"/>
                  </a:lnTo>
                  <a:lnTo>
                    <a:pt x="533400" y="173831"/>
                  </a:lnTo>
                  <a:lnTo>
                    <a:pt x="538162" y="207169"/>
                  </a:lnTo>
                  <a:lnTo>
                    <a:pt x="533400" y="230981"/>
                  </a:lnTo>
                  <a:lnTo>
                    <a:pt x="514350" y="264319"/>
                  </a:lnTo>
                  <a:lnTo>
                    <a:pt x="492918" y="302419"/>
                  </a:lnTo>
                  <a:lnTo>
                    <a:pt x="481012" y="350044"/>
                  </a:lnTo>
                  <a:lnTo>
                    <a:pt x="478631" y="397669"/>
                  </a:lnTo>
                  <a:lnTo>
                    <a:pt x="478631" y="638175"/>
                  </a:lnTo>
                  <a:lnTo>
                    <a:pt x="209550" y="657225"/>
                  </a:lnTo>
                  <a:lnTo>
                    <a:pt x="207168" y="4762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365;p117">
              <a:extLst>
                <a:ext uri="{FF2B5EF4-FFF2-40B4-BE49-F238E27FC236}">
                  <a16:creationId xmlns:a16="http://schemas.microsoft.com/office/drawing/2014/main" id="{614AEE56-4E82-F94C-B8B6-B0069ACB9EA7}"/>
                </a:ext>
              </a:extLst>
            </p:cNvPr>
            <p:cNvSpPr/>
            <p:nvPr/>
          </p:nvSpPr>
          <p:spPr>
            <a:xfrm>
              <a:off x="3543300" y="1952625"/>
              <a:ext cx="3014663" cy="446088"/>
            </a:xfrm>
            <a:custGeom>
              <a:avLst/>
              <a:gdLst/>
              <a:ahLst/>
              <a:cxnLst/>
              <a:rect l="l" t="t" r="r" b="b"/>
              <a:pathLst>
                <a:path w="3014586" h="447420" extrusionOk="0">
                  <a:moveTo>
                    <a:pt x="1273803" y="334954"/>
                  </a:moveTo>
                  <a:lnTo>
                    <a:pt x="887506" y="381407"/>
                  </a:lnTo>
                  <a:lnTo>
                    <a:pt x="679687" y="425416"/>
                  </a:lnTo>
                  <a:lnTo>
                    <a:pt x="606340" y="427861"/>
                  </a:lnTo>
                  <a:lnTo>
                    <a:pt x="503653" y="435196"/>
                  </a:lnTo>
                  <a:lnTo>
                    <a:pt x="420526" y="447420"/>
                  </a:lnTo>
                  <a:lnTo>
                    <a:pt x="376517" y="440086"/>
                  </a:lnTo>
                  <a:lnTo>
                    <a:pt x="312949" y="418081"/>
                  </a:lnTo>
                  <a:lnTo>
                    <a:pt x="244492" y="386297"/>
                  </a:lnTo>
                  <a:lnTo>
                    <a:pt x="171144" y="342289"/>
                  </a:lnTo>
                  <a:lnTo>
                    <a:pt x="117356" y="303170"/>
                  </a:lnTo>
                  <a:lnTo>
                    <a:pt x="83127" y="271386"/>
                  </a:lnTo>
                  <a:lnTo>
                    <a:pt x="14669" y="188259"/>
                  </a:lnTo>
                  <a:lnTo>
                    <a:pt x="2445" y="156475"/>
                  </a:lnTo>
                  <a:lnTo>
                    <a:pt x="0" y="141805"/>
                  </a:lnTo>
                  <a:lnTo>
                    <a:pt x="2445" y="124691"/>
                  </a:lnTo>
                  <a:lnTo>
                    <a:pt x="12224" y="119801"/>
                  </a:lnTo>
                  <a:lnTo>
                    <a:pt x="29339" y="119801"/>
                  </a:lnTo>
                  <a:lnTo>
                    <a:pt x="75792" y="141805"/>
                  </a:lnTo>
                  <a:lnTo>
                    <a:pt x="139360" y="168699"/>
                  </a:lnTo>
                  <a:lnTo>
                    <a:pt x="198038" y="193149"/>
                  </a:lnTo>
                  <a:lnTo>
                    <a:pt x="273831" y="212708"/>
                  </a:lnTo>
                  <a:lnTo>
                    <a:pt x="354513" y="220043"/>
                  </a:lnTo>
                  <a:lnTo>
                    <a:pt x="486539" y="222488"/>
                  </a:lnTo>
                  <a:lnTo>
                    <a:pt x="677243" y="217598"/>
                  </a:lnTo>
                  <a:lnTo>
                    <a:pt x="921735" y="198038"/>
                  </a:lnTo>
                  <a:lnTo>
                    <a:pt x="1229794" y="171144"/>
                  </a:lnTo>
                  <a:lnTo>
                    <a:pt x="1388714" y="156475"/>
                  </a:lnTo>
                  <a:lnTo>
                    <a:pt x="1662545" y="134471"/>
                  </a:lnTo>
                  <a:lnTo>
                    <a:pt x="2061067" y="90462"/>
                  </a:lnTo>
                  <a:lnTo>
                    <a:pt x="2498708" y="44009"/>
                  </a:lnTo>
                  <a:lnTo>
                    <a:pt x="2652738" y="4890"/>
                  </a:lnTo>
                  <a:lnTo>
                    <a:pt x="2684522" y="0"/>
                  </a:lnTo>
                  <a:lnTo>
                    <a:pt x="2728530" y="0"/>
                  </a:lnTo>
                  <a:lnTo>
                    <a:pt x="2811657" y="17114"/>
                  </a:lnTo>
                  <a:lnTo>
                    <a:pt x="2875225" y="36674"/>
                  </a:lnTo>
                  <a:lnTo>
                    <a:pt x="2933903" y="63568"/>
                  </a:lnTo>
                  <a:lnTo>
                    <a:pt x="2987692" y="90462"/>
                  </a:lnTo>
                  <a:lnTo>
                    <a:pt x="3002361" y="107576"/>
                  </a:lnTo>
                  <a:lnTo>
                    <a:pt x="3012141" y="134471"/>
                  </a:lnTo>
                  <a:lnTo>
                    <a:pt x="3014586" y="158920"/>
                  </a:lnTo>
                  <a:lnTo>
                    <a:pt x="3002361" y="185814"/>
                  </a:lnTo>
                  <a:lnTo>
                    <a:pt x="2980357" y="210263"/>
                  </a:lnTo>
                  <a:lnTo>
                    <a:pt x="2938793" y="232267"/>
                  </a:lnTo>
                  <a:lnTo>
                    <a:pt x="2865446" y="249382"/>
                  </a:lnTo>
                  <a:lnTo>
                    <a:pt x="2359347" y="249382"/>
                  </a:lnTo>
                  <a:lnTo>
                    <a:pt x="2014614" y="268941"/>
                  </a:lnTo>
                  <a:lnTo>
                    <a:pt x="1273803" y="33495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366;p117">
              <a:extLst>
                <a:ext uri="{FF2B5EF4-FFF2-40B4-BE49-F238E27FC236}">
                  <a16:creationId xmlns:a16="http://schemas.microsoft.com/office/drawing/2014/main" id="{7AE89188-9B2A-9943-A3B5-2C616A0CDBDF}"/>
                </a:ext>
              </a:extLst>
            </p:cNvPr>
            <p:cNvSpPr/>
            <p:nvPr/>
          </p:nvSpPr>
          <p:spPr>
            <a:xfrm>
              <a:off x="3719513" y="3363913"/>
              <a:ext cx="508000" cy="1412875"/>
            </a:xfrm>
            <a:custGeom>
              <a:avLst/>
              <a:gdLst/>
              <a:ahLst/>
              <a:cxnLst/>
              <a:rect l="l" t="t" r="r" b="b"/>
              <a:pathLst>
                <a:path w="508000" h="1412082" extrusionOk="0">
                  <a:moveTo>
                    <a:pt x="238125" y="859632"/>
                  </a:moveTo>
                  <a:lnTo>
                    <a:pt x="202406" y="495300"/>
                  </a:lnTo>
                  <a:lnTo>
                    <a:pt x="192881" y="390525"/>
                  </a:lnTo>
                  <a:lnTo>
                    <a:pt x="173831" y="307182"/>
                  </a:lnTo>
                  <a:lnTo>
                    <a:pt x="145256" y="235744"/>
                  </a:lnTo>
                  <a:lnTo>
                    <a:pt x="107156" y="171450"/>
                  </a:lnTo>
                  <a:lnTo>
                    <a:pt x="52387" y="100013"/>
                  </a:lnTo>
                  <a:lnTo>
                    <a:pt x="16668" y="64294"/>
                  </a:lnTo>
                  <a:lnTo>
                    <a:pt x="2381" y="45244"/>
                  </a:lnTo>
                  <a:lnTo>
                    <a:pt x="0" y="21432"/>
                  </a:lnTo>
                  <a:lnTo>
                    <a:pt x="2381" y="7144"/>
                  </a:lnTo>
                  <a:lnTo>
                    <a:pt x="19050" y="0"/>
                  </a:lnTo>
                  <a:lnTo>
                    <a:pt x="38100" y="4763"/>
                  </a:lnTo>
                  <a:lnTo>
                    <a:pt x="202406" y="59532"/>
                  </a:lnTo>
                  <a:lnTo>
                    <a:pt x="342900" y="104775"/>
                  </a:lnTo>
                  <a:lnTo>
                    <a:pt x="395287" y="264319"/>
                  </a:lnTo>
                  <a:lnTo>
                    <a:pt x="416718" y="526257"/>
                  </a:lnTo>
                  <a:lnTo>
                    <a:pt x="440531" y="745332"/>
                  </a:lnTo>
                  <a:lnTo>
                    <a:pt x="504825" y="1092994"/>
                  </a:lnTo>
                  <a:cubicBezTo>
                    <a:pt x="505619" y="1153319"/>
                    <a:pt x="506412" y="1213644"/>
                    <a:pt x="507206" y="1273969"/>
                  </a:cubicBezTo>
                  <a:cubicBezTo>
                    <a:pt x="506412" y="1299369"/>
                    <a:pt x="508000" y="1329928"/>
                    <a:pt x="504825" y="1350169"/>
                  </a:cubicBezTo>
                  <a:lnTo>
                    <a:pt x="488156" y="1390650"/>
                  </a:lnTo>
                  <a:lnTo>
                    <a:pt x="478631" y="1402557"/>
                  </a:lnTo>
                  <a:lnTo>
                    <a:pt x="461962" y="1409700"/>
                  </a:lnTo>
                  <a:lnTo>
                    <a:pt x="445293" y="1412082"/>
                  </a:lnTo>
                  <a:lnTo>
                    <a:pt x="423862" y="1404938"/>
                  </a:lnTo>
                  <a:lnTo>
                    <a:pt x="400050" y="1383507"/>
                  </a:lnTo>
                  <a:lnTo>
                    <a:pt x="369093" y="1340644"/>
                  </a:lnTo>
                  <a:lnTo>
                    <a:pt x="304800" y="1219200"/>
                  </a:lnTo>
                  <a:lnTo>
                    <a:pt x="278606" y="1143000"/>
                  </a:lnTo>
                  <a:lnTo>
                    <a:pt x="261937" y="1090613"/>
                  </a:lnTo>
                  <a:lnTo>
                    <a:pt x="238125" y="85963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367;p117">
              <a:extLst>
                <a:ext uri="{FF2B5EF4-FFF2-40B4-BE49-F238E27FC236}">
                  <a16:creationId xmlns:a16="http://schemas.microsoft.com/office/drawing/2014/main" id="{B486EC47-7A24-5B46-8218-69BC238EF895}"/>
                </a:ext>
              </a:extLst>
            </p:cNvPr>
            <p:cNvSpPr/>
            <p:nvPr/>
          </p:nvSpPr>
          <p:spPr>
            <a:xfrm>
              <a:off x="2976563" y="4813300"/>
              <a:ext cx="4222750" cy="600075"/>
            </a:xfrm>
            <a:custGeom>
              <a:avLst/>
              <a:gdLst/>
              <a:ahLst/>
              <a:cxnLst/>
              <a:rect l="l" t="t" r="r" b="b"/>
              <a:pathLst>
                <a:path w="4222480" h="600185" extrusionOk="0">
                  <a:moveTo>
                    <a:pt x="1818208" y="370702"/>
                  </a:moveTo>
                  <a:lnTo>
                    <a:pt x="1532237" y="398946"/>
                  </a:lnTo>
                  <a:lnTo>
                    <a:pt x="1285102" y="427190"/>
                  </a:lnTo>
                  <a:lnTo>
                    <a:pt x="1020315" y="466026"/>
                  </a:lnTo>
                  <a:lnTo>
                    <a:pt x="787301" y="522514"/>
                  </a:lnTo>
                  <a:lnTo>
                    <a:pt x="533105" y="593124"/>
                  </a:lnTo>
                  <a:lnTo>
                    <a:pt x="490739" y="600185"/>
                  </a:lnTo>
                  <a:lnTo>
                    <a:pt x="427190" y="586063"/>
                  </a:lnTo>
                  <a:lnTo>
                    <a:pt x="353050" y="550758"/>
                  </a:lnTo>
                  <a:lnTo>
                    <a:pt x="282440" y="504861"/>
                  </a:lnTo>
                  <a:lnTo>
                    <a:pt x="208299" y="448373"/>
                  </a:lnTo>
                  <a:lnTo>
                    <a:pt x="134159" y="384824"/>
                  </a:lnTo>
                  <a:lnTo>
                    <a:pt x="38835" y="293031"/>
                  </a:lnTo>
                  <a:lnTo>
                    <a:pt x="3530" y="254196"/>
                  </a:lnTo>
                  <a:lnTo>
                    <a:pt x="0" y="243604"/>
                  </a:lnTo>
                  <a:lnTo>
                    <a:pt x="3530" y="222421"/>
                  </a:lnTo>
                  <a:lnTo>
                    <a:pt x="10591" y="215360"/>
                  </a:lnTo>
                  <a:lnTo>
                    <a:pt x="24713" y="211830"/>
                  </a:lnTo>
                  <a:lnTo>
                    <a:pt x="137689" y="257726"/>
                  </a:lnTo>
                  <a:lnTo>
                    <a:pt x="257726" y="296562"/>
                  </a:lnTo>
                  <a:lnTo>
                    <a:pt x="356580" y="321275"/>
                  </a:lnTo>
                  <a:lnTo>
                    <a:pt x="448373" y="335397"/>
                  </a:lnTo>
                  <a:lnTo>
                    <a:pt x="533105" y="331867"/>
                  </a:lnTo>
                  <a:lnTo>
                    <a:pt x="826137" y="300092"/>
                  </a:lnTo>
                  <a:lnTo>
                    <a:pt x="1362773" y="236543"/>
                  </a:lnTo>
                  <a:lnTo>
                    <a:pt x="1726415" y="187116"/>
                  </a:lnTo>
                  <a:lnTo>
                    <a:pt x="2008855" y="151811"/>
                  </a:lnTo>
                  <a:lnTo>
                    <a:pt x="2280704" y="127098"/>
                  </a:lnTo>
                  <a:lnTo>
                    <a:pt x="2616101" y="109445"/>
                  </a:lnTo>
                  <a:lnTo>
                    <a:pt x="3036231" y="88262"/>
                  </a:lnTo>
                  <a:lnTo>
                    <a:pt x="3417525" y="63549"/>
                  </a:lnTo>
                  <a:lnTo>
                    <a:pt x="3498727" y="45896"/>
                  </a:lnTo>
                  <a:lnTo>
                    <a:pt x="3586990" y="21183"/>
                  </a:lnTo>
                  <a:lnTo>
                    <a:pt x="3654069" y="7061"/>
                  </a:lnTo>
                  <a:lnTo>
                    <a:pt x="3728210" y="0"/>
                  </a:lnTo>
                  <a:lnTo>
                    <a:pt x="3788228" y="3530"/>
                  </a:lnTo>
                  <a:lnTo>
                    <a:pt x="3830594" y="17652"/>
                  </a:lnTo>
                  <a:lnTo>
                    <a:pt x="3932979" y="56488"/>
                  </a:lnTo>
                  <a:lnTo>
                    <a:pt x="4053016" y="109445"/>
                  </a:lnTo>
                  <a:lnTo>
                    <a:pt x="4130687" y="155342"/>
                  </a:lnTo>
                  <a:lnTo>
                    <a:pt x="4215419" y="229482"/>
                  </a:lnTo>
                  <a:lnTo>
                    <a:pt x="4222480" y="250665"/>
                  </a:lnTo>
                  <a:lnTo>
                    <a:pt x="4222480" y="271848"/>
                  </a:lnTo>
                  <a:lnTo>
                    <a:pt x="4211888" y="307153"/>
                  </a:lnTo>
                  <a:lnTo>
                    <a:pt x="4194236" y="321275"/>
                  </a:lnTo>
                  <a:lnTo>
                    <a:pt x="4173053" y="331867"/>
                  </a:lnTo>
                  <a:lnTo>
                    <a:pt x="4123626" y="335397"/>
                  </a:lnTo>
                  <a:lnTo>
                    <a:pt x="4063607" y="331867"/>
                  </a:lnTo>
                  <a:lnTo>
                    <a:pt x="3940040" y="303623"/>
                  </a:lnTo>
                  <a:lnTo>
                    <a:pt x="3809411" y="282440"/>
                  </a:lnTo>
                  <a:lnTo>
                    <a:pt x="3661130" y="264787"/>
                  </a:lnTo>
                  <a:lnTo>
                    <a:pt x="3445769" y="264787"/>
                  </a:lnTo>
                  <a:lnTo>
                    <a:pt x="2976213" y="271848"/>
                  </a:lnTo>
                  <a:lnTo>
                    <a:pt x="2496064" y="293031"/>
                  </a:lnTo>
                  <a:lnTo>
                    <a:pt x="2255990" y="310684"/>
                  </a:lnTo>
                  <a:lnTo>
                    <a:pt x="2001794" y="356580"/>
                  </a:lnTo>
                  <a:lnTo>
                    <a:pt x="1818208" y="37070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368;p117">
              <a:extLst>
                <a:ext uri="{FF2B5EF4-FFF2-40B4-BE49-F238E27FC236}">
                  <a16:creationId xmlns:a16="http://schemas.microsoft.com/office/drawing/2014/main" id="{A88C836C-5264-F945-B6AC-DE1631AE24AB}"/>
                </a:ext>
              </a:extLst>
            </p:cNvPr>
            <p:cNvSpPr/>
            <p:nvPr/>
          </p:nvSpPr>
          <p:spPr>
            <a:xfrm>
              <a:off x="4213225" y="2281238"/>
              <a:ext cx="327025" cy="663575"/>
            </a:xfrm>
            <a:custGeom>
              <a:avLst/>
              <a:gdLst/>
              <a:ahLst/>
              <a:cxnLst/>
              <a:rect l="l" t="t" r="r" b="b"/>
              <a:pathLst>
                <a:path w="327619" h="662573" extrusionOk="0">
                  <a:moveTo>
                    <a:pt x="73347" y="369183"/>
                  </a:moveTo>
                  <a:lnTo>
                    <a:pt x="44008" y="239602"/>
                  </a:lnTo>
                  <a:lnTo>
                    <a:pt x="0" y="31784"/>
                  </a:lnTo>
                  <a:lnTo>
                    <a:pt x="198038" y="0"/>
                  </a:lnTo>
                  <a:lnTo>
                    <a:pt x="249382" y="163810"/>
                  </a:lnTo>
                  <a:lnTo>
                    <a:pt x="278721" y="232268"/>
                  </a:lnTo>
                  <a:lnTo>
                    <a:pt x="322729" y="308060"/>
                  </a:lnTo>
                  <a:lnTo>
                    <a:pt x="327619" y="330064"/>
                  </a:lnTo>
                  <a:cubicBezTo>
                    <a:pt x="321805" y="372428"/>
                    <a:pt x="310505" y="414439"/>
                    <a:pt x="310505" y="457200"/>
                  </a:cubicBezTo>
                  <a:lnTo>
                    <a:pt x="300725" y="635679"/>
                  </a:lnTo>
                  <a:lnTo>
                    <a:pt x="141805" y="662573"/>
                  </a:lnTo>
                  <a:lnTo>
                    <a:pt x="112466" y="542772"/>
                  </a:lnTo>
                  <a:lnTo>
                    <a:pt x="73347" y="36918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369;p117">
              <a:extLst>
                <a:ext uri="{FF2B5EF4-FFF2-40B4-BE49-F238E27FC236}">
                  <a16:creationId xmlns:a16="http://schemas.microsoft.com/office/drawing/2014/main" id="{3A9C8CA3-72A8-D745-A0C7-283D669D7B44}"/>
                </a:ext>
              </a:extLst>
            </p:cNvPr>
            <p:cNvSpPr/>
            <p:nvPr/>
          </p:nvSpPr>
          <p:spPr>
            <a:xfrm>
              <a:off x="5534025" y="2127250"/>
              <a:ext cx="411163" cy="709613"/>
            </a:xfrm>
            <a:custGeom>
              <a:avLst/>
              <a:gdLst/>
              <a:ahLst/>
              <a:cxnLst/>
              <a:rect l="l" t="t" r="r" b="b"/>
              <a:pathLst>
                <a:path w="410747" h="709027" extrusionOk="0">
                  <a:moveTo>
                    <a:pt x="75793" y="452310"/>
                  </a:moveTo>
                  <a:lnTo>
                    <a:pt x="83128" y="327619"/>
                  </a:lnTo>
                  <a:lnTo>
                    <a:pt x="83128" y="246937"/>
                  </a:lnTo>
                  <a:lnTo>
                    <a:pt x="78238" y="183369"/>
                  </a:lnTo>
                  <a:lnTo>
                    <a:pt x="0" y="36674"/>
                  </a:lnTo>
                  <a:lnTo>
                    <a:pt x="330065" y="0"/>
                  </a:lnTo>
                  <a:lnTo>
                    <a:pt x="393633" y="114911"/>
                  </a:lnTo>
                  <a:lnTo>
                    <a:pt x="405857" y="151585"/>
                  </a:lnTo>
                  <a:lnTo>
                    <a:pt x="410747" y="190704"/>
                  </a:lnTo>
                  <a:lnTo>
                    <a:pt x="398522" y="234712"/>
                  </a:lnTo>
                  <a:lnTo>
                    <a:pt x="305615" y="498764"/>
                  </a:lnTo>
                  <a:lnTo>
                    <a:pt x="232268" y="706582"/>
                  </a:lnTo>
                  <a:lnTo>
                    <a:pt x="34229" y="709027"/>
                  </a:lnTo>
                  <a:lnTo>
                    <a:pt x="44009" y="613675"/>
                  </a:lnTo>
                  <a:lnTo>
                    <a:pt x="75793" y="45231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370;p117">
              <a:extLst>
                <a:ext uri="{FF2B5EF4-FFF2-40B4-BE49-F238E27FC236}">
                  <a16:creationId xmlns:a16="http://schemas.microsoft.com/office/drawing/2014/main" id="{41A97281-C06F-E44C-966F-697F8BB34227}"/>
                </a:ext>
              </a:extLst>
            </p:cNvPr>
            <p:cNvSpPr/>
            <p:nvPr/>
          </p:nvSpPr>
          <p:spPr>
            <a:xfrm>
              <a:off x="2716213" y="2667000"/>
              <a:ext cx="4560887" cy="625475"/>
            </a:xfrm>
            <a:custGeom>
              <a:avLst/>
              <a:gdLst/>
              <a:ahLst/>
              <a:cxnLst/>
              <a:rect l="l" t="t" r="r" b="b"/>
              <a:pathLst>
                <a:path w="4560570" h="624840" extrusionOk="0">
                  <a:moveTo>
                    <a:pt x="1527810" y="419100"/>
                  </a:moveTo>
                  <a:lnTo>
                    <a:pt x="1303020" y="449580"/>
                  </a:lnTo>
                  <a:lnTo>
                    <a:pt x="891540" y="533400"/>
                  </a:lnTo>
                  <a:lnTo>
                    <a:pt x="502920" y="624840"/>
                  </a:lnTo>
                  <a:lnTo>
                    <a:pt x="411480" y="601980"/>
                  </a:lnTo>
                  <a:lnTo>
                    <a:pt x="293370" y="556260"/>
                  </a:lnTo>
                  <a:lnTo>
                    <a:pt x="175260" y="487680"/>
                  </a:lnTo>
                  <a:lnTo>
                    <a:pt x="95250" y="419100"/>
                  </a:lnTo>
                  <a:lnTo>
                    <a:pt x="45720" y="369570"/>
                  </a:lnTo>
                  <a:lnTo>
                    <a:pt x="15240" y="323850"/>
                  </a:lnTo>
                  <a:lnTo>
                    <a:pt x="0" y="297180"/>
                  </a:lnTo>
                  <a:lnTo>
                    <a:pt x="0" y="270510"/>
                  </a:lnTo>
                  <a:lnTo>
                    <a:pt x="7620" y="259080"/>
                  </a:lnTo>
                  <a:lnTo>
                    <a:pt x="41910" y="259080"/>
                  </a:lnTo>
                  <a:lnTo>
                    <a:pt x="76200" y="278130"/>
                  </a:lnTo>
                  <a:lnTo>
                    <a:pt x="114300" y="312420"/>
                  </a:lnTo>
                  <a:lnTo>
                    <a:pt x="163830" y="339090"/>
                  </a:lnTo>
                  <a:lnTo>
                    <a:pt x="232410" y="361950"/>
                  </a:lnTo>
                  <a:lnTo>
                    <a:pt x="323850" y="381000"/>
                  </a:lnTo>
                  <a:lnTo>
                    <a:pt x="388620" y="381000"/>
                  </a:lnTo>
                  <a:lnTo>
                    <a:pt x="655320" y="346710"/>
                  </a:lnTo>
                  <a:lnTo>
                    <a:pt x="1093470" y="285750"/>
                  </a:lnTo>
                  <a:lnTo>
                    <a:pt x="1634490" y="198120"/>
                  </a:lnTo>
                  <a:lnTo>
                    <a:pt x="1783080" y="179070"/>
                  </a:lnTo>
                  <a:lnTo>
                    <a:pt x="2156460" y="133350"/>
                  </a:lnTo>
                  <a:lnTo>
                    <a:pt x="2476500" y="110490"/>
                  </a:lnTo>
                  <a:lnTo>
                    <a:pt x="2853690" y="87630"/>
                  </a:lnTo>
                  <a:lnTo>
                    <a:pt x="3078480" y="91440"/>
                  </a:lnTo>
                  <a:lnTo>
                    <a:pt x="3489960" y="87630"/>
                  </a:lnTo>
                  <a:lnTo>
                    <a:pt x="3821430" y="87630"/>
                  </a:lnTo>
                  <a:lnTo>
                    <a:pt x="3954780" y="49530"/>
                  </a:lnTo>
                  <a:lnTo>
                    <a:pt x="4099560" y="0"/>
                  </a:lnTo>
                  <a:lnTo>
                    <a:pt x="4179570" y="0"/>
                  </a:lnTo>
                  <a:lnTo>
                    <a:pt x="4271010" y="15240"/>
                  </a:lnTo>
                  <a:lnTo>
                    <a:pt x="4335780" y="34290"/>
                  </a:lnTo>
                  <a:lnTo>
                    <a:pt x="4446270" y="80010"/>
                  </a:lnTo>
                  <a:lnTo>
                    <a:pt x="4503420" y="118110"/>
                  </a:lnTo>
                  <a:lnTo>
                    <a:pt x="4541520" y="152400"/>
                  </a:lnTo>
                  <a:lnTo>
                    <a:pt x="4556760" y="186690"/>
                  </a:lnTo>
                  <a:lnTo>
                    <a:pt x="4560570" y="217170"/>
                  </a:lnTo>
                  <a:lnTo>
                    <a:pt x="4545330" y="247650"/>
                  </a:lnTo>
                  <a:lnTo>
                    <a:pt x="4514850" y="278130"/>
                  </a:lnTo>
                  <a:lnTo>
                    <a:pt x="4450080" y="289560"/>
                  </a:lnTo>
                  <a:lnTo>
                    <a:pt x="4061460" y="274320"/>
                  </a:lnTo>
                  <a:lnTo>
                    <a:pt x="3695700" y="266700"/>
                  </a:lnTo>
                  <a:lnTo>
                    <a:pt x="3348990" y="270510"/>
                  </a:lnTo>
                  <a:lnTo>
                    <a:pt x="2960370" y="278130"/>
                  </a:lnTo>
                  <a:lnTo>
                    <a:pt x="2640330" y="289560"/>
                  </a:lnTo>
                  <a:lnTo>
                    <a:pt x="2346960" y="316230"/>
                  </a:lnTo>
                  <a:lnTo>
                    <a:pt x="1939290" y="361950"/>
                  </a:lnTo>
                  <a:lnTo>
                    <a:pt x="1527810" y="4191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371;p117">
              <a:extLst>
                <a:ext uri="{FF2B5EF4-FFF2-40B4-BE49-F238E27FC236}">
                  <a16:creationId xmlns:a16="http://schemas.microsoft.com/office/drawing/2014/main" id="{2E452FA6-2C69-3747-B27B-6F6B612F56D7}"/>
                </a:ext>
              </a:extLst>
            </p:cNvPr>
            <p:cNvSpPr/>
            <p:nvPr/>
          </p:nvSpPr>
          <p:spPr>
            <a:xfrm>
              <a:off x="3971925" y="3224213"/>
              <a:ext cx="2508250" cy="1390650"/>
            </a:xfrm>
            <a:custGeom>
              <a:avLst/>
              <a:gdLst/>
              <a:ahLst/>
              <a:cxnLst/>
              <a:rect l="l" t="t" r="r" b="b"/>
              <a:pathLst>
                <a:path w="2507456" h="1390650" extrusionOk="0">
                  <a:moveTo>
                    <a:pt x="402431" y="357187"/>
                  </a:moveTo>
                  <a:lnTo>
                    <a:pt x="66675" y="423862"/>
                  </a:lnTo>
                  <a:lnTo>
                    <a:pt x="0" y="245268"/>
                  </a:lnTo>
                  <a:lnTo>
                    <a:pt x="88106" y="245268"/>
                  </a:lnTo>
                  <a:lnTo>
                    <a:pt x="273844" y="219075"/>
                  </a:lnTo>
                  <a:lnTo>
                    <a:pt x="657225" y="171450"/>
                  </a:lnTo>
                  <a:lnTo>
                    <a:pt x="1109663" y="121443"/>
                  </a:lnTo>
                  <a:lnTo>
                    <a:pt x="1607344" y="69056"/>
                  </a:lnTo>
                  <a:lnTo>
                    <a:pt x="1995488" y="28575"/>
                  </a:lnTo>
                  <a:lnTo>
                    <a:pt x="2235994" y="0"/>
                  </a:lnTo>
                  <a:lnTo>
                    <a:pt x="2255044" y="7143"/>
                  </a:lnTo>
                  <a:lnTo>
                    <a:pt x="2352675" y="83343"/>
                  </a:lnTo>
                  <a:lnTo>
                    <a:pt x="2455069" y="164306"/>
                  </a:lnTo>
                  <a:lnTo>
                    <a:pt x="2481263" y="200025"/>
                  </a:lnTo>
                  <a:lnTo>
                    <a:pt x="2500313" y="235743"/>
                  </a:lnTo>
                  <a:lnTo>
                    <a:pt x="2507456" y="266700"/>
                  </a:lnTo>
                  <a:lnTo>
                    <a:pt x="2481263" y="352425"/>
                  </a:lnTo>
                  <a:lnTo>
                    <a:pt x="2409825" y="600075"/>
                  </a:lnTo>
                  <a:lnTo>
                    <a:pt x="2390775" y="676275"/>
                  </a:lnTo>
                  <a:lnTo>
                    <a:pt x="2345531" y="888206"/>
                  </a:lnTo>
                  <a:lnTo>
                    <a:pt x="2302669" y="1116806"/>
                  </a:lnTo>
                  <a:lnTo>
                    <a:pt x="2288381" y="1190625"/>
                  </a:lnTo>
                  <a:lnTo>
                    <a:pt x="2269331" y="1281112"/>
                  </a:lnTo>
                  <a:lnTo>
                    <a:pt x="2250281" y="1326356"/>
                  </a:lnTo>
                  <a:lnTo>
                    <a:pt x="2219325" y="1371600"/>
                  </a:lnTo>
                  <a:lnTo>
                    <a:pt x="2205038" y="1385887"/>
                  </a:lnTo>
                  <a:lnTo>
                    <a:pt x="2188369" y="1390650"/>
                  </a:lnTo>
                  <a:lnTo>
                    <a:pt x="2152650" y="1383506"/>
                  </a:lnTo>
                  <a:lnTo>
                    <a:pt x="2107406" y="1354931"/>
                  </a:lnTo>
                  <a:lnTo>
                    <a:pt x="2009775" y="1264443"/>
                  </a:lnTo>
                  <a:lnTo>
                    <a:pt x="2066925" y="1073943"/>
                  </a:lnTo>
                  <a:lnTo>
                    <a:pt x="2083594" y="731043"/>
                  </a:lnTo>
                  <a:lnTo>
                    <a:pt x="2109788" y="561975"/>
                  </a:lnTo>
                  <a:lnTo>
                    <a:pt x="2126456" y="357187"/>
                  </a:lnTo>
                  <a:lnTo>
                    <a:pt x="2128838" y="285750"/>
                  </a:lnTo>
                  <a:lnTo>
                    <a:pt x="2124075" y="254793"/>
                  </a:lnTo>
                  <a:lnTo>
                    <a:pt x="2121694" y="240506"/>
                  </a:lnTo>
                  <a:lnTo>
                    <a:pt x="2114550" y="226218"/>
                  </a:lnTo>
                  <a:lnTo>
                    <a:pt x="2095500" y="211931"/>
                  </a:lnTo>
                  <a:lnTo>
                    <a:pt x="2066925" y="202406"/>
                  </a:lnTo>
                  <a:lnTo>
                    <a:pt x="2002631" y="202406"/>
                  </a:lnTo>
                  <a:lnTo>
                    <a:pt x="1607344" y="219075"/>
                  </a:lnTo>
                  <a:lnTo>
                    <a:pt x="1233488" y="250031"/>
                  </a:lnTo>
                  <a:lnTo>
                    <a:pt x="957263" y="280987"/>
                  </a:lnTo>
                  <a:lnTo>
                    <a:pt x="402431" y="35718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372;p117">
              <a:extLst>
                <a:ext uri="{FF2B5EF4-FFF2-40B4-BE49-F238E27FC236}">
                  <a16:creationId xmlns:a16="http://schemas.microsoft.com/office/drawing/2014/main" id="{34F46BCB-661C-D642-8C33-67642DFF9F3A}"/>
                </a:ext>
              </a:extLst>
            </p:cNvPr>
            <p:cNvSpPr/>
            <p:nvPr/>
          </p:nvSpPr>
          <p:spPr>
            <a:xfrm>
              <a:off x="4075113" y="3776663"/>
              <a:ext cx="2066925" cy="320675"/>
            </a:xfrm>
            <a:custGeom>
              <a:avLst/>
              <a:gdLst/>
              <a:ahLst/>
              <a:cxnLst/>
              <a:rect l="l" t="t" r="r" b="b"/>
              <a:pathLst>
                <a:path w="2066925" h="321468" extrusionOk="0">
                  <a:moveTo>
                    <a:pt x="269081" y="321468"/>
                  </a:moveTo>
                  <a:lnTo>
                    <a:pt x="16669" y="321468"/>
                  </a:lnTo>
                  <a:lnTo>
                    <a:pt x="0" y="104775"/>
                  </a:lnTo>
                  <a:lnTo>
                    <a:pt x="157162" y="140493"/>
                  </a:lnTo>
                  <a:lnTo>
                    <a:pt x="195262" y="145256"/>
                  </a:lnTo>
                  <a:lnTo>
                    <a:pt x="233362" y="147637"/>
                  </a:lnTo>
                  <a:lnTo>
                    <a:pt x="278606" y="147637"/>
                  </a:lnTo>
                  <a:lnTo>
                    <a:pt x="621506" y="121443"/>
                  </a:lnTo>
                  <a:lnTo>
                    <a:pt x="1171575" y="76200"/>
                  </a:lnTo>
                  <a:lnTo>
                    <a:pt x="1619250" y="40481"/>
                  </a:lnTo>
                  <a:lnTo>
                    <a:pt x="1883569" y="19050"/>
                  </a:lnTo>
                  <a:lnTo>
                    <a:pt x="2064544" y="0"/>
                  </a:lnTo>
                  <a:cubicBezTo>
                    <a:pt x="2065338" y="53181"/>
                    <a:pt x="2066131" y="106362"/>
                    <a:pt x="2066925" y="159543"/>
                  </a:cubicBezTo>
                  <a:lnTo>
                    <a:pt x="1733550" y="180975"/>
                  </a:lnTo>
                  <a:lnTo>
                    <a:pt x="1314450" y="214312"/>
                  </a:lnTo>
                  <a:lnTo>
                    <a:pt x="928687" y="250031"/>
                  </a:lnTo>
                  <a:lnTo>
                    <a:pt x="650081" y="280987"/>
                  </a:lnTo>
                  <a:lnTo>
                    <a:pt x="357187" y="311943"/>
                  </a:lnTo>
                  <a:lnTo>
                    <a:pt x="269081" y="3214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373;p117">
              <a:extLst>
                <a:ext uri="{FF2B5EF4-FFF2-40B4-BE49-F238E27FC236}">
                  <a16:creationId xmlns:a16="http://schemas.microsoft.com/office/drawing/2014/main" id="{4C0E7EA2-94AA-E64A-93A5-758EC7DC17F7}"/>
                </a:ext>
              </a:extLst>
            </p:cNvPr>
            <p:cNvSpPr/>
            <p:nvPr/>
          </p:nvSpPr>
          <p:spPr>
            <a:xfrm>
              <a:off x="4151313" y="4287838"/>
              <a:ext cx="1949450" cy="349250"/>
            </a:xfrm>
            <a:custGeom>
              <a:avLst/>
              <a:gdLst/>
              <a:ahLst/>
              <a:cxnLst/>
              <a:rect l="l" t="t" r="r" b="b"/>
              <a:pathLst>
                <a:path w="1950244" h="347663" extrusionOk="0">
                  <a:moveTo>
                    <a:pt x="1502569" y="40482"/>
                  </a:moveTo>
                  <a:lnTo>
                    <a:pt x="1947862" y="0"/>
                  </a:lnTo>
                  <a:lnTo>
                    <a:pt x="1950244" y="230982"/>
                  </a:lnTo>
                  <a:lnTo>
                    <a:pt x="1826419" y="200025"/>
                  </a:lnTo>
                  <a:lnTo>
                    <a:pt x="1804987" y="190500"/>
                  </a:lnTo>
                  <a:lnTo>
                    <a:pt x="1571625" y="207169"/>
                  </a:lnTo>
                  <a:lnTo>
                    <a:pt x="1266825" y="228600"/>
                  </a:lnTo>
                  <a:lnTo>
                    <a:pt x="923925" y="252413"/>
                  </a:lnTo>
                  <a:lnTo>
                    <a:pt x="695325" y="297657"/>
                  </a:lnTo>
                  <a:lnTo>
                    <a:pt x="457200" y="311944"/>
                  </a:lnTo>
                  <a:lnTo>
                    <a:pt x="26194" y="347663"/>
                  </a:lnTo>
                  <a:lnTo>
                    <a:pt x="0" y="171450"/>
                  </a:lnTo>
                  <a:lnTo>
                    <a:pt x="150019" y="157163"/>
                  </a:lnTo>
                  <a:lnTo>
                    <a:pt x="661987" y="119063"/>
                  </a:lnTo>
                  <a:lnTo>
                    <a:pt x="1092994" y="83344"/>
                  </a:lnTo>
                  <a:lnTo>
                    <a:pt x="1502569" y="404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374;p117">
              <a:extLst>
                <a:ext uri="{FF2B5EF4-FFF2-40B4-BE49-F238E27FC236}">
                  <a16:creationId xmlns:a16="http://schemas.microsoft.com/office/drawing/2014/main" id="{CA33E04A-E898-8543-8172-C1B08FE5405E}"/>
                </a:ext>
              </a:extLst>
            </p:cNvPr>
            <p:cNvSpPr/>
            <p:nvPr/>
          </p:nvSpPr>
          <p:spPr>
            <a:xfrm rot="-5400000">
              <a:off x="4092575" y="5200651"/>
              <a:ext cx="1900237" cy="481012"/>
            </a:xfrm>
            <a:custGeom>
              <a:avLst/>
              <a:gdLst/>
              <a:ahLst/>
              <a:cxnLst/>
              <a:rect l="l" t="t" r="r" b="b"/>
              <a:pathLst>
                <a:path w="1900237" h="481013" extrusionOk="0">
                  <a:moveTo>
                    <a:pt x="823912" y="431007"/>
                  </a:moveTo>
                  <a:lnTo>
                    <a:pt x="450056" y="433388"/>
                  </a:lnTo>
                  <a:lnTo>
                    <a:pt x="359568" y="428625"/>
                  </a:lnTo>
                  <a:lnTo>
                    <a:pt x="245268" y="414338"/>
                  </a:lnTo>
                  <a:lnTo>
                    <a:pt x="130968" y="388144"/>
                  </a:lnTo>
                  <a:lnTo>
                    <a:pt x="57150" y="366713"/>
                  </a:lnTo>
                  <a:lnTo>
                    <a:pt x="23812" y="347663"/>
                  </a:lnTo>
                  <a:lnTo>
                    <a:pt x="4762" y="330994"/>
                  </a:lnTo>
                  <a:lnTo>
                    <a:pt x="0" y="316707"/>
                  </a:lnTo>
                  <a:lnTo>
                    <a:pt x="2381" y="290513"/>
                  </a:lnTo>
                  <a:lnTo>
                    <a:pt x="23812" y="264319"/>
                  </a:lnTo>
                  <a:lnTo>
                    <a:pt x="64293" y="240507"/>
                  </a:lnTo>
                  <a:lnTo>
                    <a:pt x="109537" y="221457"/>
                  </a:lnTo>
                  <a:lnTo>
                    <a:pt x="164306" y="207169"/>
                  </a:lnTo>
                  <a:lnTo>
                    <a:pt x="226218" y="192882"/>
                  </a:lnTo>
                  <a:lnTo>
                    <a:pt x="276225" y="185738"/>
                  </a:lnTo>
                  <a:lnTo>
                    <a:pt x="350043" y="185738"/>
                  </a:lnTo>
                  <a:lnTo>
                    <a:pt x="673893" y="188119"/>
                  </a:lnTo>
                  <a:lnTo>
                    <a:pt x="1228725" y="185738"/>
                  </a:lnTo>
                  <a:lnTo>
                    <a:pt x="1416843" y="188119"/>
                  </a:lnTo>
                  <a:lnTo>
                    <a:pt x="1574006" y="188119"/>
                  </a:lnTo>
                  <a:lnTo>
                    <a:pt x="1633537" y="180975"/>
                  </a:lnTo>
                  <a:lnTo>
                    <a:pt x="1671637" y="166688"/>
                  </a:lnTo>
                  <a:lnTo>
                    <a:pt x="1697831" y="152400"/>
                  </a:lnTo>
                  <a:lnTo>
                    <a:pt x="1738312" y="121444"/>
                  </a:lnTo>
                  <a:lnTo>
                    <a:pt x="1862137" y="0"/>
                  </a:lnTo>
                  <a:lnTo>
                    <a:pt x="1900237" y="228600"/>
                  </a:lnTo>
                  <a:lnTo>
                    <a:pt x="1781175" y="350044"/>
                  </a:lnTo>
                  <a:lnTo>
                    <a:pt x="1709737" y="440532"/>
                  </a:lnTo>
                  <a:lnTo>
                    <a:pt x="1681162" y="464344"/>
                  </a:lnTo>
                  <a:lnTo>
                    <a:pt x="1659731" y="476250"/>
                  </a:lnTo>
                  <a:lnTo>
                    <a:pt x="1633537" y="481013"/>
                  </a:lnTo>
                  <a:lnTo>
                    <a:pt x="1607343" y="478632"/>
                  </a:lnTo>
                  <a:lnTo>
                    <a:pt x="1564481" y="457200"/>
                  </a:lnTo>
                  <a:lnTo>
                    <a:pt x="1421606" y="457200"/>
                  </a:lnTo>
                  <a:lnTo>
                    <a:pt x="1271587" y="431007"/>
                  </a:lnTo>
                  <a:lnTo>
                    <a:pt x="823912" y="43100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" name="Google Shape;1379;p118">
            <a:extLst>
              <a:ext uri="{FF2B5EF4-FFF2-40B4-BE49-F238E27FC236}">
                <a16:creationId xmlns:a16="http://schemas.microsoft.com/office/drawing/2014/main" id="{CE757DDF-FFB5-0D46-B850-59EE86A42A6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65064" y="1369932"/>
            <a:ext cx="4559300" cy="486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9" name="Google Shape;1379;p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7096" y="1273678"/>
            <a:ext cx="4559300" cy="486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45"/>
          <p:cNvSpPr txBox="1"/>
          <p:nvPr/>
        </p:nvSpPr>
        <p:spPr>
          <a:xfrm>
            <a:off x="5751513" y="6669360"/>
            <a:ext cx="2201884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号</a:t>
            </a:r>
            <a:endParaRPr/>
          </a:p>
        </p:txBody>
      </p:sp>
      <p:sp>
        <p:nvSpPr>
          <p:cNvPr id="571" name="Google Shape;571;p45"/>
          <p:cNvSpPr/>
          <p:nvPr/>
        </p:nvSpPr>
        <p:spPr>
          <a:xfrm>
            <a:off x="3722688" y="1695450"/>
            <a:ext cx="439737" cy="1266825"/>
          </a:xfrm>
          <a:custGeom>
            <a:avLst/>
            <a:gdLst/>
            <a:ahLst/>
            <a:cxnLst/>
            <a:rect l="l" t="t" r="r" b="b"/>
            <a:pathLst>
              <a:path w="440531" h="1266825" extrusionOk="0">
                <a:moveTo>
                  <a:pt x="185737" y="645319"/>
                </a:moveTo>
                <a:lnTo>
                  <a:pt x="154781" y="400050"/>
                </a:lnTo>
                <a:lnTo>
                  <a:pt x="138112" y="307181"/>
                </a:lnTo>
                <a:lnTo>
                  <a:pt x="119062" y="252413"/>
                </a:lnTo>
                <a:lnTo>
                  <a:pt x="83344" y="178594"/>
                </a:lnTo>
                <a:lnTo>
                  <a:pt x="54769" y="126206"/>
                </a:lnTo>
                <a:lnTo>
                  <a:pt x="26194" y="95250"/>
                </a:lnTo>
                <a:lnTo>
                  <a:pt x="9525" y="66675"/>
                </a:lnTo>
                <a:lnTo>
                  <a:pt x="0" y="35719"/>
                </a:lnTo>
                <a:lnTo>
                  <a:pt x="0" y="14288"/>
                </a:lnTo>
                <a:lnTo>
                  <a:pt x="4762" y="4763"/>
                </a:lnTo>
                <a:lnTo>
                  <a:pt x="23812" y="0"/>
                </a:lnTo>
                <a:lnTo>
                  <a:pt x="66675" y="11906"/>
                </a:lnTo>
                <a:lnTo>
                  <a:pt x="145256" y="57150"/>
                </a:lnTo>
                <a:lnTo>
                  <a:pt x="297656" y="147638"/>
                </a:lnTo>
                <a:lnTo>
                  <a:pt x="333375" y="290513"/>
                </a:lnTo>
                <a:lnTo>
                  <a:pt x="378619" y="573881"/>
                </a:lnTo>
                <a:lnTo>
                  <a:pt x="407194" y="809625"/>
                </a:lnTo>
                <a:lnTo>
                  <a:pt x="421481" y="992981"/>
                </a:lnTo>
                <a:lnTo>
                  <a:pt x="440531" y="1152525"/>
                </a:lnTo>
                <a:cubicBezTo>
                  <a:pt x="439737" y="1170781"/>
                  <a:pt x="438944" y="1189038"/>
                  <a:pt x="438150" y="1207294"/>
                </a:cubicBezTo>
                <a:lnTo>
                  <a:pt x="431006" y="1238250"/>
                </a:lnTo>
                <a:lnTo>
                  <a:pt x="416719" y="1262063"/>
                </a:lnTo>
                <a:lnTo>
                  <a:pt x="395287" y="1266825"/>
                </a:lnTo>
                <a:lnTo>
                  <a:pt x="354806" y="1259681"/>
                </a:lnTo>
                <a:lnTo>
                  <a:pt x="314325" y="1238250"/>
                </a:lnTo>
                <a:lnTo>
                  <a:pt x="290512" y="1214438"/>
                </a:lnTo>
                <a:lnTo>
                  <a:pt x="259556" y="1164431"/>
                </a:lnTo>
                <a:lnTo>
                  <a:pt x="238125" y="1100138"/>
                </a:lnTo>
                <a:lnTo>
                  <a:pt x="228600" y="1057275"/>
                </a:lnTo>
                <a:lnTo>
                  <a:pt x="216694" y="971550"/>
                </a:lnTo>
                <a:lnTo>
                  <a:pt x="185737" y="6453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45"/>
          <p:cNvSpPr/>
          <p:nvPr/>
        </p:nvSpPr>
        <p:spPr>
          <a:xfrm>
            <a:off x="2757488" y="3025775"/>
            <a:ext cx="4306887" cy="625475"/>
          </a:xfrm>
          <a:custGeom>
            <a:avLst/>
            <a:gdLst/>
            <a:ahLst/>
            <a:cxnLst/>
            <a:rect l="l" t="t" r="r" b="b"/>
            <a:pathLst>
              <a:path w="4307212" h="624899" extrusionOk="0">
                <a:moveTo>
                  <a:pt x="1020315" y="494270"/>
                </a:moveTo>
                <a:lnTo>
                  <a:pt x="843790" y="536636"/>
                </a:lnTo>
                <a:lnTo>
                  <a:pt x="522514" y="593124"/>
                </a:lnTo>
                <a:lnTo>
                  <a:pt x="391886" y="624899"/>
                </a:lnTo>
                <a:lnTo>
                  <a:pt x="356581" y="624899"/>
                </a:lnTo>
                <a:lnTo>
                  <a:pt x="303623" y="603716"/>
                </a:lnTo>
                <a:lnTo>
                  <a:pt x="240074" y="568411"/>
                </a:lnTo>
                <a:lnTo>
                  <a:pt x="155342" y="504862"/>
                </a:lnTo>
                <a:lnTo>
                  <a:pt x="88263" y="437782"/>
                </a:lnTo>
                <a:lnTo>
                  <a:pt x="24714" y="370703"/>
                </a:lnTo>
                <a:lnTo>
                  <a:pt x="10592" y="338928"/>
                </a:lnTo>
                <a:lnTo>
                  <a:pt x="0" y="303623"/>
                </a:lnTo>
                <a:lnTo>
                  <a:pt x="3531" y="275379"/>
                </a:lnTo>
                <a:lnTo>
                  <a:pt x="17653" y="268318"/>
                </a:lnTo>
                <a:lnTo>
                  <a:pt x="60019" y="285971"/>
                </a:lnTo>
                <a:lnTo>
                  <a:pt x="130629" y="321276"/>
                </a:lnTo>
                <a:lnTo>
                  <a:pt x="194178" y="342459"/>
                </a:lnTo>
                <a:lnTo>
                  <a:pt x="285971" y="360111"/>
                </a:lnTo>
                <a:lnTo>
                  <a:pt x="374233" y="360111"/>
                </a:lnTo>
                <a:lnTo>
                  <a:pt x="526045" y="356581"/>
                </a:lnTo>
                <a:lnTo>
                  <a:pt x="713161" y="342459"/>
                </a:lnTo>
                <a:lnTo>
                  <a:pt x="1023846" y="300093"/>
                </a:lnTo>
                <a:lnTo>
                  <a:pt x="1613439" y="240074"/>
                </a:lnTo>
                <a:lnTo>
                  <a:pt x="2280704" y="169464"/>
                </a:lnTo>
                <a:lnTo>
                  <a:pt x="2838524" y="116507"/>
                </a:lnTo>
                <a:lnTo>
                  <a:pt x="3385751" y="77671"/>
                </a:lnTo>
                <a:lnTo>
                  <a:pt x="3615234" y="70610"/>
                </a:lnTo>
                <a:lnTo>
                  <a:pt x="3717619" y="3531"/>
                </a:lnTo>
                <a:lnTo>
                  <a:pt x="3735271" y="0"/>
                </a:lnTo>
                <a:lnTo>
                  <a:pt x="3851778" y="10592"/>
                </a:lnTo>
                <a:lnTo>
                  <a:pt x="4024772" y="42366"/>
                </a:lnTo>
                <a:lnTo>
                  <a:pt x="4204828" y="102385"/>
                </a:lnTo>
                <a:lnTo>
                  <a:pt x="4257785" y="137690"/>
                </a:lnTo>
                <a:lnTo>
                  <a:pt x="4293090" y="180056"/>
                </a:lnTo>
                <a:lnTo>
                  <a:pt x="4307212" y="215361"/>
                </a:lnTo>
                <a:lnTo>
                  <a:pt x="4303682" y="243605"/>
                </a:lnTo>
                <a:lnTo>
                  <a:pt x="4268377" y="275379"/>
                </a:lnTo>
                <a:lnTo>
                  <a:pt x="4222480" y="289501"/>
                </a:lnTo>
                <a:lnTo>
                  <a:pt x="3964754" y="282440"/>
                </a:lnTo>
                <a:lnTo>
                  <a:pt x="3597581" y="278910"/>
                </a:lnTo>
                <a:lnTo>
                  <a:pt x="3004457" y="307154"/>
                </a:lnTo>
                <a:lnTo>
                  <a:pt x="2619632" y="324806"/>
                </a:lnTo>
                <a:lnTo>
                  <a:pt x="2153606" y="360111"/>
                </a:lnTo>
                <a:lnTo>
                  <a:pt x="1864105" y="402477"/>
                </a:lnTo>
                <a:lnTo>
                  <a:pt x="1676988" y="402477"/>
                </a:lnTo>
                <a:lnTo>
                  <a:pt x="1020315" y="49427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45"/>
          <p:cNvSpPr/>
          <p:nvPr/>
        </p:nvSpPr>
        <p:spPr>
          <a:xfrm>
            <a:off x="3952875" y="1573213"/>
            <a:ext cx="2171700" cy="1206500"/>
          </a:xfrm>
          <a:custGeom>
            <a:avLst/>
            <a:gdLst/>
            <a:ahLst/>
            <a:cxnLst/>
            <a:rect l="l" t="t" r="r" b="b"/>
            <a:pathLst>
              <a:path w="2171700" h="1204913" extrusionOk="0">
                <a:moveTo>
                  <a:pt x="516731" y="373857"/>
                </a:moveTo>
                <a:lnTo>
                  <a:pt x="326231" y="390525"/>
                </a:lnTo>
                <a:lnTo>
                  <a:pt x="52388" y="409575"/>
                </a:lnTo>
                <a:lnTo>
                  <a:pt x="0" y="340519"/>
                </a:lnTo>
                <a:lnTo>
                  <a:pt x="57150" y="269082"/>
                </a:lnTo>
                <a:lnTo>
                  <a:pt x="423863" y="228600"/>
                </a:lnTo>
                <a:lnTo>
                  <a:pt x="778669" y="180975"/>
                </a:lnTo>
                <a:lnTo>
                  <a:pt x="1183481" y="123825"/>
                </a:lnTo>
                <a:lnTo>
                  <a:pt x="1626394" y="57150"/>
                </a:lnTo>
                <a:lnTo>
                  <a:pt x="1704975" y="45244"/>
                </a:lnTo>
                <a:lnTo>
                  <a:pt x="1724025" y="33338"/>
                </a:lnTo>
                <a:lnTo>
                  <a:pt x="1750219" y="11907"/>
                </a:lnTo>
                <a:lnTo>
                  <a:pt x="1774031" y="0"/>
                </a:lnTo>
                <a:lnTo>
                  <a:pt x="1797844" y="0"/>
                </a:lnTo>
                <a:lnTo>
                  <a:pt x="1833563" y="7144"/>
                </a:lnTo>
                <a:lnTo>
                  <a:pt x="1878806" y="33338"/>
                </a:lnTo>
                <a:lnTo>
                  <a:pt x="1969294" y="92869"/>
                </a:lnTo>
                <a:lnTo>
                  <a:pt x="2109788" y="200025"/>
                </a:lnTo>
                <a:lnTo>
                  <a:pt x="2150269" y="238125"/>
                </a:lnTo>
                <a:lnTo>
                  <a:pt x="2164556" y="264319"/>
                </a:lnTo>
                <a:lnTo>
                  <a:pt x="2171700" y="290513"/>
                </a:lnTo>
                <a:lnTo>
                  <a:pt x="2169319" y="316707"/>
                </a:lnTo>
                <a:lnTo>
                  <a:pt x="2162175" y="335757"/>
                </a:lnTo>
                <a:lnTo>
                  <a:pt x="2143125" y="354807"/>
                </a:lnTo>
                <a:lnTo>
                  <a:pt x="2107406" y="364332"/>
                </a:lnTo>
                <a:lnTo>
                  <a:pt x="2081213" y="381000"/>
                </a:lnTo>
                <a:lnTo>
                  <a:pt x="2043113" y="411957"/>
                </a:lnTo>
                <a:lnTo>
                  <a:pt x="2021681" y="442913"/>
                </a:lnTo>
                <a:lnTo>
                  <a:pt x="1835944" y="966788"/>
                </a:lnTo>
                <a:lnTo>
                  <a:pt x="1802606" y="1078707"/>
                </a:lnTo>
                <a:lnTo>
                  <a:pt x="1774031" y="1138238"/>
                </a:lnTo>
                <a:lnTo>
                  <a:pt x="1738313" y="1178719"/>
                </a:lnTo>
                <a:lnTo>
                  <a:pt x="1704975" y="1200150"/>
                </a:lnTo>
                <a:lnTo>
                  <a:pt x="1681163" y="1204913"/>
                </a:lnTo>
                <a:lnTo>
                  <a:pt x="1650206" y="1200150"/>
                </a:lnTo>
                <a:lnTo>
                  <a:pt x="1619250" y="1183482"/>
                </a:lnTo>
                <a:lnTo>
                  <a:pt x="1583531" y="1138238"/>
                </a:lnTo>
                <a:lnTo>
                  <a:pt x="1597819" y="962025"/>
                </a:lnTo>
                <a:lnTo>
                  <a:pt x="1728788" y="471488"/>
                </a:lnTo>
                <a:lnTo>
                  <a:pt x="1774031" y="307182"/>
                </a:lnTo>
                <a:lnTo>
                  <a:pt x="1776413" y="276225"/>
                </a:lnTo>
                <a:lnTo>
                  <a:pt x="1776413" y="261938"/>
                </a:lnTo>
                <a:lnTo>
                  <a:pt x="1766888" y="247650"/>
                </a:lnTo>
                <a:lnTo>
                  <a:pt x="1745456" y="235744"/>
                </a:lnTo>
                <a:lnTo>
                  <a:pt x="1724025" y="230982"/>
                </a:lnTo>
                <a:lnTo>
                  <a:pt x="1690688" y="228600"/>
                </a:lnTo>
                <a:lnTo>
                  <a:pt x="1645444" y="230982"/>
                </a:lnTo>
                <a:lnTo>
                  <a:pt x="976313" y="321469"/>
                </a:lnTo>
                <a:lnTo>
                  <a:pt x="516731" y="37385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45"/>
          <p:cNvSpPr/>
          <p:nvPr/>
        </p:nvSpPr>
        <p:spPr>
          <a:xfrm>
            <a:off x="4081463" y="2509838"/>
            <a:ext cx="1557337" cy="342900"/>
          </a:xfrm>
          <a:custGeom>
            <a:avLst/>
            <a:gdLst/>
            <a:ahLst/>
            <a:cxnLst/>
            <a:rect l="l" t="t" r="r" b="b"/>
            <a:pathLst>
              <a:path w="1557337" h="342900" extrusionOk="0">
                <a:moveTo>
                  <a:pt x="319087" y="314325"/>
                </a:moveTo>
                <a:lnTo>
                  <a:pt x="47625" y="342900"/>
                </a:lnTo>
                <a:lnTo>
                  <a:pt x="0" y="264318"/>
                </a:lnTo>
                <a:lnTo>
                  <a:pt x="40481" y="188118"/>
                </a:lnTo>
                <a:lnTo>
                  <a:pt x="326231" y="159543"/>
                </a:lnTo>
                <a:lnTo>
                  <a:pt x="642937" y="114300"/>
                </a:lnTo>
                <a:lnTo>
                  <a:pt x="983456" y="59531"/>
                </a:lnTo>
                <a:lnTo>
                  <a:pt x="1207293" y="14287"/>
                </a:lnTo>
                <a:lnTo>
                  <a:pt x="1254918" y="4762"/>
                </a:lnTo>
                <a:lnTo>
                  <a:pt x="1297781" y="0"/>
                </a:lnTo>
                <a:lnTo>
                  <a:pt x="1362075" y="7143"/>
                </a:lnTo>
                <a:lnTo>
                  <a:pt x="1507331" y="33337"/>
                </a:lnTo>
                <a:lnTo>
                  <a:pt x="1557337" y="114300"/>
                </a:lnTo>
                <a:lnTo>
                  <a:pt x="1454943" y="202406"/>
                </a:lnTo>
                <a:lnTo>
                  <a:pt x="1435893" y="188118"/>
                </a:lnTo>
                <a:lnTo>
                  <a:pt x="1378743" y="180975"/>
                </a:lnTo>
                <a:lnTo>
                  <a:pt x="1219200" y="195262"/>
                </a:lnTo>
                <a:lnTo>
                  <a:pt x="845343" y="250031"/>
                </a:lnTo>
                <a:lnTo>
                  <a:pt x="500062" y="290512"/>
                </a:lnTo>
                <a:lnTo>
                  <a:pt x="319087" y="3143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45"/>
          <p:cNvSpPr/>
          <p:nvPr/>
        </p:nvSpPr>
        <p:spPr>
          <a:xfrm>
            <a:off x="4027488" y="3322638"/>
            <a:ext cx="676275" cy="1123950"/>
          </a:xfrm>
          <a:custGeom>
            <a:avLst/>
            <a:gdLst/>
            <a:ahLst/>
            <a:cxnLst/>
            <a:rect l="l" t="t" r="r" b="b"/>
            <a:pathLst>
              <a:path w="676275" h="1123950" extrusionOk="0">
                <a:moveTo>
                  <a:pt x="269081" y="550069"/>
                </a:moveTo>
                <a:lnTo>
                  <a:pt x="347662" y="435769"/>
                </a:lnTo>
                <a:lnTo>
                  <a:pt x="419100" y="316706"/>
                </a:lnTo>
                <a:lnTo>
                  <a:pt x="447675" y="266700"/>
                </a:lnTo>
                <a:lnTo>
                  <a:pt x="454819" y="235744"/>
                </a:lnTo>
                <a:lnTo>
                  <a:pt x="457200" y="207169"/>
                </a:lnTo>
                <a:lnTo>
                  <a:pt x="452437" y="161925"/>
                </a:lnTo>
                <a:lnTo>
                  <a:pt x="407194" y="54769"/>
                </a:lnTo>
                <a:lnTo>
                  <a:pt x="471487" y="0"/>
                </a:lnTo>
                <a:lnTo>
                  <a:pt x="535781" y="23812"/>
                </a:lnTo>
                <a:lnTo>
                  <a:pt x="640556" y="192881"/>
                </a:lnTo>
                <a:lnTo>
                  <a:pt x="671512" y="259556"/>
                </a:lnTo>
                <a:lnTo>
                  <a:pt x="676275" y="297656"/>
                </a:lnTo>
                <a:lnTo>
                  <a:pt x="666750" y="333375"/>
                </a:lnTo>
                <a:lnTo>
                  <a:pt x="561975" y="490537"/>
                </a:lnTo>
                <a:lnTo>
                  <a:pt x="328612" y="745331"/>
                </a:lnTo>
                <a:lnTo>
                  <a:pt x="309562" y="776287"/>
                </a:lnTo>
                <a:lnTo>
                  <a:pt x="138112" y="1123950"/>
                </a:lnTo>
                <a:lnTo>
                  <a:pt x="111919" y="1116806"/>
                </a:lnTo>
                <a:lnTo>
                  <a:pt x="95250" y="1102519"/>
                </a:lnTo>
                <a:lnTo>
                  <a:pt x="40481" y="1016794"/>
                </a:lnTo>
                <a:lnTo>
                  <a:pt x="11906" y="954881"/>
                </a:lnTo>
                <a:lnTo>
                  <a:pt x="0" y="900112"/>
                </a:lnTo>
                <a:lnTo>
                  <a:pt x="4762" y="838200"/>
                </a:lnTo>
                <a:lnTo>
                  <a:pt x="57150" y="790575"/>
                </a:lnTo>
                <a:lnTo>
                  <a:pt x="138112" y="707231"/>
                </a:lnTo>
                <a:lnTo>
                  <a:pt x="269081" y="55006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45"/>
          <p:cNvSpPr/>
          <p:nvPr/>
        </p:nvSpPr>
        <p:spPr>
          <a:xfrm>
            <a:off x="4143375" y="3916363"/>
            <a:ext cx="1685925" cy="530225"/>
          </a:xfrm>
          <a:custGeom>
            <a:avLst/>
            <a:gdLst/>
            <a:ahLst/>
            <a:cxnLst/>
            <a:rect l="l" t="t" r="r" b="b"/>
            <a:pathLst>
              <a:path w="1685925" h="528638" extrusionOk="0">
                <a:moveTo>
                  <a:pt x="695325" y="304800"/>
                </a:moveTo>
                <a:lnTo>
                  <a:pt x="459581" y="364332"/>
                </a:lnTo>
                <a:lnTo>
                  <a:pt x="292894" y="416719"/>
                </a:lnTo>
                <a:lnTo>
                  <a:pt x="171450" y="473869"/>
                </a:lnTo>
                <a:lnTo>
                  <a:pt x="111919" y="500063"/>
                </a:lnTo>
                <a:lnTo>
                  <a:pt x="61913" y="521494"/>
                </a:lnTo>
                <a:lnTo>
                  <a:pt x="21431" y="528638"/>
                </a:lnTo>
                <a:lnTo>
                  <a:pt x="7144" y="523875"/>
                </a:lnTo>
                <a:lnTo>
                  <a:pt x="0" y="276225"/>
                </a:lnTo>
                <a:lnTo>
                  <a:pt x="183356" y="195263"/>
                </a:lnTo>
                <a:lnTo>
                  <a:pt x="209550" y="216694"/>
                </a:lnTo>
                <a:lnTo>
                  <a:pt x="233363" y="226219"/>
                </a:lnTo>
                <a:lnTo>
                  <a:pt x="264319" y="226219"/>
                </a:lnTo>
                <a:lnTo>
                  <a:pt x="454819" y="188119"/>
                </a:lnTo>
                <a:lnTo>
                  <a:pt x="1040606" y="85725"/>
                </a:lnTo>
                <a:lnTo>
                  <a:pt x="1269206" y="45244"/>
                </a:lnTo>
                <a:lnTo>
                  <a:pt x="1402556" y="2382"/>
                </a:lnTo>
                <a:lnTo>
                  <a:pt x="1431131" y="0"/>
                </a:lnTo>
                <a:lnTo>
                  <a:pt x="1466850" y="9525"/>
                </a:lnTo>
                <a:lnTo>
                  <a:pt x="1662113" y="147638"/>
                </a:lnTo>
                <a:lnTo>
                  <a:pt x="1678781" y="166688"/>
                </a:lnTo>
                <a:lnTo>
                  <a:pt x="1685925" y="188119"/>
                </a:lnTo>
                <a:lnTo>
                  <a:pt x="1683544" y="219075"/>
                </a:lnTo>
                <a:lnTo>
                  <a:pt x="1664494" y="269082"/>
                </a:lnTo>
                <a:lnTo>
                  <a:pt x="1607344" y="323850"/>
                </a:lnTo>
                <a:lnTo>
                  <a:pt x="1321594" y="209550"/>
                </a:lnTo>
                <a:lnTo>
                  <a:pt x="1290638" y="202407"/>
                </a:lnTo>
                <a:lnTo>
                  <a:pt x="1247775" y="207169"/>
                </a:lnTo>
                <a:lnTo>
                  <a:pt x="695325" y="3048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45"/>
          <p:cNvSpPr/>
          <p:nvPr/>
        </p:nvSpPr>
        <p:spPr>
          <a:xfrm rot="-5400000">
            <a:off x="4308475" y="4524375"/>
            <a:ext cx="1900238" cy="985838"/>
          </a:xfrm>
          <a:custGeom>
            <a:avLst/>
            <a:gdLst/>
            <a:ahLst/>
            <a:cxnLst/>
            <a:rect l="l" t="t" r="r" b="b"/>
            <a:pathLst>
              <a:path w="1900238" h="985837" extrusionOk="0">
                <a:moveTo>
                  <a:pt x="1000125" y="488156"/>
                </a:moveTo>
                <a:lnTo>
                  <a:pt x="1259681" y="583406"/>
                </a:lnTo>
                <a:lnTo>
                  <a:pt x="1466850" y="645318"/>
                </a:lnTo>
                <a:lnTo>
                  <a:pt x="1662113" y="700087"/>
                </a:lnTo>
                <a:lnTo>
                  <a:pt x="1726406" y="716756"/>
                </a:lnTo>
                <a:lnTo>
                  <a:pt x="1762125" y="721518"/>
                </a:lnTo>
                <a:lnTo>
                  <a:pt x="1797844" y="721518"/>
                </a:lnTo>
                <a:lnTo>
                  <a:pt x="1819275" y="716756"/>
                </a:lnTo>
                <a:lnTo>
                  <a:pt x="1862138" y="692943"/>
                </a:lnTo>
                <a:lnTo>
                  <a:pt x="1900238" y="959643"/>
                </a:lnTo>
                <a:lnTo>
                  <a:pt x="1728788" y="985837"/>
                </a:lnTo>
                <a:lnTo>
                  <a:pt x="1604963" y="950118"/>
                </a:lnTo>
                <a:lnTo>
                  <a:pt x="1212056" y="821531"/>
                </a:lnTo>
                <a:lnTo>
                  <a:pt x="952500" y="726281"/>
                </a:lnTo>
                <a:lnTo>
                  <a:pt x="735806" y="638175"/>
                </a:lnTo>
                <a:lnTo>
                  <a:pt x="547688" y="550068"/>
                </a:lnTo>
                <a:lnTo>
                  <a:pt x="381000" y="457200"/>
                </a:lnTo>
                <a:lnTo>
                  <a:pt x="259556" y="378618"/>
                </a:lnTo>
                <a:lnTo>
                  <a:pt x="176213" y="304800"/>
                </a:lnTo>
                <a:lnTo>
                  <a:pt x="76200" y="209550"/>
                </a:lnTo>
                <a:lnTo>
                  <a:pt x="26194" y="157162"/>
                </a:lnTo>
                <a:lnTo>
                  <a:pt x="4763" y="123825"/>
                </a:lnTo>
                <a:lnTo>
                  <a:pt x="0" y="97631"/>
                </a:lnTo>
                <a:lnTo>
                  <a:pt x="4763" y="71437"/>
                </a:lnTo>
                <a:lnTo>
                  <a:pt x="28575" y="38100"/>
                </a:lnTo>
                <a:lnTo>
                  <a:pt x="92869" y="21431"/>
                </a:lnTo>
                <a:lnTo>
                  <a:pt x="154781" y="0"/>
                </a:lnTo>
                <a:lnTo>
                  <a:pt x="488156" y="204787"/>
                </a:lnTo>
                <a:lnTo>
                  <a:pt x="619125" y="295275"/>
                </a:lnTo>
                <a:lnTo>
                  <a:pt x="812006" y="397668"/>
                </a:lnTo>
                <a:lnTo>
                  <a:pt x="1000125" y="488156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45"/>
          <p:cNvSpPr/>
          <p:nvPr/>
        </p:nvSpPr>
        <p:spPr>
          <a:xfrm>
            <a:off x="4252913" y="5341938"/>
            <a:ext cx="785812" cy="492125"/>
          </a:xfrm>
          <a:custGeom>
            <a:avLst/>
            <a:gdLst/>
            <a:ahLst/>
            <a:cxnLst/>
            <a:rect l="l" t="t" r="r" b="b"/>
            <a:pathLst>
              <a:path w="785812" h="492919" extrusionOk="0">
                <a:moveTo>
                  <a:pt x="233362" y="83344"/>
                </a:moveTo>
                <a:lnTo>
                  <a:pt x="481012" y="180975"/>
                </a:lnTo>
                <a:lnTo>
                  <a:pt x="533400" y="195262"/>
                </a:lnTo>
                <a:lnTo>
                  <a:pt x="564356" y="195262"/>
                </a:lnTo>
                <a:lnTo>
                  <a:pt x="616743" y="190500"/>
                </a:lnTo>
                <a:lnTo>
                  <a:pt x="678656" y="171450"/>
                </a:lnTo>
                <a:lnTo>
                  <a:pt x="776287" y="88106"/>
                </a:lnTo>
                <a:lnTo>
                  <a:pt x="785812" y="409575"/>
                </a:lnTo>
                <a:lnTo>
                  <a:pt x="519112" y="492919"/>
                </a:lnTo>
                <a:lnTo>
                  <a:pt x="507206" y="459581"/>
                </a:lnTo>
                <a:lnTo>
                  <a:pt x="464343" y="404812"/>
                </a:lnTo>
                <a:lnTo>
                  <a:pt x="392906" y="330994"/>
                </a:lnTo>
                <a:lnTo>
                  <a:pt x="314325" y="257175"/>
                </a:lnTo>
                <a:lnTo>
                  <a:pt x="197643" y="171450"/>
                </a:lnTo>
                <a:lnTo>
                  <a:pt x="61912" y="80962"/>
                </a:lnTo>
                <a:lnTo>
                  <a:pt x="23812" y="57150"/>
                </a:lnTo>
                <a:lnTo>
                  <a:pt x="2381" y="35719"/>
                </a:lnTo>
                <a:lnTo>
                  <a:pt x="0" y="19050"/>
                </a:lnTo>
                <a:lnTo>
                  <a:pt x="9525" y="2381"/>
                </a:lnTo>
                <a:lnTo>
                  <a:pt x="28575" y="0"/>
                </a:lnTo>
                <a:lnTo>
                  <a:pt x="73818" y="9525"/>
                </a:lnTo>
                <a:lnTo>
                  <a:pt x="233362" y="8334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3169402-7C31-FB45-B2B6-FDB195E67937}"/>
              </a:ext>
            </a:extLst>
          </p:cNvPr>
          <p:cNvGrpSpPr/>
          <p:nvPr/>
        </p:nvGrpSpPr>
        <p:grpSpPr>
          <a:xfrm>
            <a:off x="2753474" y="1581229"/>
            <a:ext cx="4306887" cy="4394200"/>
            <a:chOff x="2909888" y="1725613"/>
            <a:chExt cx="4306887" cy="4394200"/>
          </a:xfrm>
        </p:grpSpPr>
        <p:sp>
          <p:nvSpPr>
            <p:cNvPr id="11" name="Google Shape;571;p45">
              <a:extLst>
                <a:ext uri="{FF2B5EF4-FFF2-40B4-BE49-F238E27FC236}">
                  <a16:creationId xmlns:a16="http://schemas.microsoft.com/office/drawing/2014/main" id="{C7209F40-29C1-F948-AAAF-9E032B7B7516}"/>
                </a:ext>
              </a:extLst>
            </p:cNvPr>
            <p:cNvSpPr/>
            <p:nvPr/>
          </p:nvSpPr>
          <p:spPr>
            <a:xfrm>
              <a:off x="3875088" y="1847850"/>
              <a:ext cx="439737" cy="1266825"/>
            </a:xfrm>
            <a:custGeom>
              <a:avLst/>
              <a:gdLst/>
              <a:ahLst/>
              <a:cxnLst/>
              <a:rect l="l" t="t" r="r" b="b"/>
              <a:pathLst>
                <a:path w="440531" h="1266825" extrusionOk="0">
                  <a:moveTo>
                    <a:pt x="185737" y="645319"/>
                  </a:moveTo>
                  <a:lnTo>
                    <a:pt x="154781" y="400050"/>
                  </a:lnTo>
                  <a:lnTo>
                    <a:pt x="138112" y="307181"/>
                  </a:lnTo>
                  <a:lnTo>
                    <a:pt x="119062" y="252413"/>
                  </a:lnTo>
                  <a:lnTo>
                    <a:pt x="83344" y="178594"/>
                  </a:lnTo>
                  <a:lnTo>
                    <a:pt x="54769" y="126206"/>
                  </a:lnTo>
                  <a:lnTo>
                    <a:pt x="26194" y="95250"/>
                  </a:lnTo>
                  <a:lnTo>
                    <a:pt x="9525" y="66675"/>
                  </a:lnTo>
                  <a:lnTo>
                    <a:pt x="0" y="35719"/>
                  </a:lnTo>
                  <a:lnTo>
                    <a:pt x="0" y="14288"/>
                  </a:lnTo>
                  <a:lnTo>
                    <a:pt x="4762" y="4763"/>
                  </a:lnTo>
                  <a:lnTo>
                    <a:pt x="23812" y="0"/>
                  </a:lnTo>
                  <a:lnTo>
                    <a:pt x="66675" y="11906"/>
                  </a:lnTo>
                  <a:lnTo>
                    <a:pt x="145256" y="57150"/>
                  </a:lnTo>
                  <a:lnTo>
                    <a:pt x="297656" y="147638"/>
                  </a:lnTo>
                  <a:lnTo>
                    <a:pt x="333375" y="290513"/>
                  </a:lnTo>
                  <a:lnTo>
                    <a:pt x="378619" y="573881"/>
                  </a:lnTo>
                  <a:lnTo>
                    <a:pt x="407194" y="809625"/>
                  </a:lnTo>
                  <a:lnTo>
                    <a:pt x="421481" y="992981"/>
                  </a:lnTo>
                  <a:lnTo>
                    <a:pt x="440531" y="1152525"/>
                  </a:lnTo>
                  <a:cubicBezTo>
                    <a:pt x="439737" y="1170781"/>
                    <a:pt x="438944" y="1189038"/>
                    <a:pt x="438150" y="1207294"/>
                  </a:cubicBezTo>
                  <a:lnTo>
                    <a:pt x="431006" y="1238250"/>
                  </a:lnTo>
                  <a:lnTo>
                    <a:pt x="416719" y="1262063"/>
                  </a:lnTo>
                  <a:lnTo>
                    <a:pt x="395287" y="1266825"/>
                  </a:lnTo>
                  <a:lnTo>
                    <a:pt x="354806" y="1259681"/>
                  </a:lnTo>
                  <a:lnTo>
                    <a:pt x="314325" y="1238250"/>
                  </a:lnTo>
                  <a:lnTo>
                    <a:pt x="290512" y="1214438"/>
                  </a:lnTo>
                  <a:lnTo>
                    <a:pt x="259556" y="1164431"/>
                  </a:lnTo>
                  <a:lnTo>
                    <a:pt x="238125" y="1100138"/>
                  </a:lnTo>
                  <a:lnTo>
                    <a:pt x="228600" y="1057275"/>
                  </a:lnTo>
                  <a:lnTo>
                    <a:pt x="216694" y="971550"/>
                  </a:lnTo>
                  <a:lnTo>
                    <a:pt x="185737" y="64531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572;p45">
              <a:extLst>
                <a:ext uri="{FF2B5EF4-FFF2-40B4-BE49-F238E27FC236}">
                  <a16:creationId xmlns:a16="http://schemas.microsoft.com/office/drawing/2014/main" id="{FC6A96C7-6921-274C-88FC-80C56027F213}"/>
                </a:ext>
              </a:extLst>
            </p:cNvPr>
            <p:cNvSpPr/>
            <p:nvPr/>
          </p:nvSpPr>
          <p:spPr>
            <a:xfrm>
              <a:off x="2909888" y="3178175"/>
              <a:ext cx="4306887" cy="625475"/>
            </a:xfrm>
            <a:custGeom>
              <a:avLst/>
              <a:gdLst/>
              <a:ahLst/>
              <a:cxnLst/>
              <a:rect l="l" t="t" r="r" b="b"/>
              <a:pathLst>
                <a:path w="4307212" h="624899" extrusionOk="0">
                  <a:moveTo>
                    <a:pt x="1020315" y="494270"/>
                  </a:moveTo>
                  <a:lnTo>
                    <a:pt x="843790" y="536636"/>
                  </a:lnTo>
                  <a:lnTo>
                    <a:pt x="522514" y="593124"/>
                  </a:lnTo>
                  <a:lnTo>
                    <a:pt x="391886" y="624899"/>
                  </a:lnTo>
                  <a:lnTo>
                    <a:pt x="356581" y="624899"/>
                  </a:lnTo>
                  <a:lnTo>
                    <a:pt x="303623" y="603716"/>
                  </a:lnTo>
                  <a:lnTo>
                    <a:pt x="240074" y="568411"/>
                  </a:lnTo>
                  <a:lnTo>
                    <a:pt x="155342" y="504862"/>
                  </a:lnTo>
                  <a:lnTo>
                    <a:pt x="88263" y="437782"/>
                  </a:lnTo>
                  <a:lnTo>
                    <a:pt x="24714" y="370703"/>
                  </a:lnTo>
                  <a:lnTo>
                    <a:pt x="10592" y="338928"/>
                  </a:lnTo>
                  <a:lnTo>
                    <a:pt x="0" y="303623"/>
                  </a:lnTo>
                  <a:lnTo>
                    <a:pt x="3531" y="275379"/>
                  </a:lnTo>
                  <a:lnTo>
                    <a:pt x="17653" y="268318"/>
                  </a:lnTo>
                  <a:lnTo>
                    <a:pt x="60019" y="285971"/>
                  </a:lnTo>
                  <a:lnTo>
                    <a:pt x="130629" y="321276"/>
                  </a:lnTo>
                  <a:lnTo>
                    <a:pt x="194178" y="342459"/>
                  </a:lnTo>
                  <a:lnTo>
                    <a:pt x="285971" y="360111"/>
                  </a:lnTo>
                  <a:lnTo>
                    <a:pt x="374233" y="360111"/>
                  </a:lnTo>
                  <a:lnTo>
                    <a:pt x="526045" y="356581"/>
                  </a:lnTo>
                  <a:lnTo>
                    <a:pt x="713161" y="342459"/>
                  </a:lnTo>
                  <a:lnTo>
                    <a:pt x="1023846" y="300093"/>
                  </a:lnTo>
                  <a:lnTo>
                    <a:pt x="1613439" y="240074"/>
                  </a:lnTo>
                  <a:lnTo>
                    <a:pt x="2280704" y="169464"/>
                  </a:lnTo>
                  <a:lnTo>
                    <a:pt x="2838524" y="116507"/>
                  </a:lnTo>
                  <a:lnTo>
                    <a:pt x="3385751" y="77671"/>
                  </a:lnTo>
                  <a:lnTo>
                    <a:pt x="3615234" y="70610"/>
                  </a:lnTo>
                  <a:lnTo>
                    <a:pt x="3717619" y="3531"/>
                  </a:lnTo>
                  <a:lnTo>
                    <a:pt x="3735271" y="0"/>
                  </a:lnTo>
                  <a:lnTo>
                    <a:pt x="3851778" y="10592"/>
                  </a:lnTo>
                  <a:lnTo>
                    <a:pt x="4024772" y="42366"/>
                  </a:lnTo>
                  <a:lnTo>
                    <a:pt x="4204828" y="102385"/>
                  </a:lnTo>
                  <a:lnTo>
                    <a:pt x="4257785" y="137690"/>
                  </a:lnTo>
                  <a:lnTo>
                    <a:pt x="4293090" y="180056"/>
                  </a:lnTo>
                  <a:lnTo>
                    <a:pt x="4307212" y="215361"/>
                  </a:lnTo>
                  <a:lnTo>
                    <a:pt x="4303682" y="243605"/>
                  </a:lnTo>
                  <a:lnTo>
                    <a:pt x="4268377" y="275379"/>
                  </a:lnTo>
                  <a:lnTo>
                    <a:pt x="4222480" y="289501"/>
                  </a:lnTo>
                  <a:lnTo>
                    <a:pt x="3964754" y="282440"/>
                  </a:lnTo>
                  <a:lnTo>
                    <a:pt x="3597581" y="278910"/>
                  </a:lnTo>
                  <a:lnTo>
                    <a:pt x="3004457" y="307154"/>
                  </a:lnTo>
                  <a:lnTo>
                    <a:pt x="2619632" y="324806"/>
                  </a:lnTo>
                  <a:lnTo>
                    <a:pt x="2153606" y="360111"/>
                  </a:lnTo>
                  <a:lnTo>
                    <a:pt x="1864105" y="402477"/>
                  </a:lnTo>
                  <a:lnTo>
                    <a:pt x="1676988" y="402477"/>
                  </a:lnTo>
                  <a:lnTo>
                    <a:pt x="1020315" y="49427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573;p45">
              <a:extLst>
                <a:ext uri="{FF2B5EF4-FFF2-40B4-BE49-F238E27FC236}">
                  <a16:creationId xmlns:a16="http://schemas.microsoft.com/office/drawing/2014/main" id="{80AB9B4C-7255-2846-B51D-F99612485C34}"/>
                </a:ext>
              </a:extLst>
            </p:cNvPr>
            <p:cNvSpPr/>
            <p:nvPr/>
          </p:nvSpPr>
          <p:spPr>
            <a:xfrm>
              <a:off x="4105275" y="1725613"/>
              <a:ext cx="2171700" cy="1206500"/>
            </a:xfrm>
            <a:custGeom>
              <a:avLst/>
              <a:gdLst/>
              <a:ahLst/>
              <a:cxnLst/>
              <a:rect l="l" t="t" r="r" b="b"/>
              <a:pathLst>
                <a:path w="2171700" h="1204913" extrusionOk="0">
                  <a:moveTo>
                    <a:pt x="516731" y="373857"/>
                  </a:moveTo>
                  <a:lnTo>
                    <a:pt x="326231" y="390525"/>
                  </a:lnTo>
                  <a:lnTo>
                    <a:pt x="52388" y="409575"/>
                  </a:lnTo>
                  <a:lnTo>
                    <a:pt x="0" y="340519"/>
                  </a:lnTo>
                  <a:lnTo>
                    <a:pt x="57150" y="269082"/>
                  </a:lnTo>
                  <a:lnTo>
                    <a:pt x="423863" y="228600"/>
                  </a:lnTo>
                  <a:lnTo>
                    <a:pt x="778669" y="180975"/>
                  </a:lnTo>
                  <a:lnTo>
                    <a:pt x="1183481" y="123825"/>
                  </a:lnTo>
                  <a:lnTo>
                    <a:pt x="1626394" y="57150"/>
                  </a:lnTo>
                  <a:lnTo>
                    <a:pt x="1704975" y="45244"/>
                  </a:lnTo>
                  <a:lnTo>
                    <a:pt x="1724025" y="33338"/>
                  </a:lnTo>
                  <a:lnTo>
                    <a:pt x="1750219" y="11907"/>
                  </a:lnTo>
                  <a:lnTo>
                    <a:pt x="1774031" y="0"/>
                  </a:lnTo>
                  <a:lnTo>
                    <a:pt x="1797844" y="0"/>
                  </a:lnTo>
                  <a:lnTo>
                    <a:pt x="1833563" y="7144"/>
                  </a:lnTo>
                  <a:lnTo>
                    <a:pt x="1878806" y="33338"/>
                  </a:lnTo>
                  <a:lnTo>
                    <a:pt x="1969294" y="92869"/>
                  </a:lnTo>
                  <a:lnTo>
                    <a:pt x="2109788" y="200025"/>
                  </a:lnTo>
                  <a:lnTo>
                    <a:pt x="2150269" y="238125"/>
                  </a:lnTo>
                  <a:lnTo>
                    <a:pt x="2164556" y="264319"/>
                  </a:lnTo>
                  <a:lnTo>
                    <a:pt x="2171700" y="290513"/>
                  </a:lnTo>
                  <a:lnTo>
                    <a:pt x="2169319" y="316707"/>
                  </a:lnTo>
                  <a:lnTo>
                    <a:pt x="2162175" y="335757"/>
                  </a:lnTo>
                  <a:lnTo>
                    <a:pt x="2143125" y="354807"/>
                  </a:lnTo>
                  <a:lnTo>
                    <a:pt x="2107406" y="364332"/>
                  </a:lnTo>
                  <a:lnTo>
                    <a:pt x="2081213" y="381000"/>
                  </a:lnTo>
                  <a:lnTo>
                    <a:pt x="2043113" y="411957"/>
                  </a:lnTo>
                  <a:lnTo>
                    <a:pt x="2021681" y="442913"/>
                  </a:lnTo>
                  <a:lnTo>
                    <a:pt x="1835944" y="966788"/>
                  </a:lnTo>
                  <a:lnTo>
                    <a:pt x="1802606" y="1078707"/>
                  </a:lnTo>
                  <a:lnTo>
                    <a:pt x="1774031" y="1138238"/>
                  </a:lnTo>
                  <a:lnTo>
                    <a:pt x="1738313" y="1178719"/>
                  </a:lnTo>
                  <a:lnTo>
                    <a:pt x="1704975" y="1200150"/>
                  </a:lnTo>
                  <a:lnTo>
                    <a:pt x="1681163" y="1204913"/>
                  </a:lnTo>
                  <a:lnTo>
                    <a:pt x="1650206" y="1200150"/>
                  </a:lnTo>
                  <a:lnTo>
                    <a:pt x="1619250" y="1183482"/>
                  </a:lnTo>
                  <a:lnTo>
                    <a:pt x="1583531" y="1138238"/>
                  </a:lnTo>
                  <a:lnTo>
                    <a:pt x="1597819" y="962025"/>
                  </a:lnTo>
                  <a:lnTo>
                    <a:pt x="1728788" y="471488"/>
                  </a:lnTo>
                  <a:lnTo>
                    <a:pt x="1774031" y="307182"/>
                  </a:lnTo>
                  <a:lnTo>
                    <a:pt x="1776413" y="276225"/>
                  </a:lnTo>
                  <a:lnTo>
                    <a:pt x="1776413" y="261938"/>
                  </a:lnTo>
                  <a:lnTo>
                    <a:pt x="1766888" y="247650"/>
                  </a:lnTo>
                  <a:lnTo>
                    <a:pt x="1745456" y="235744"/>
                  </a:lnTo>
                  <a:lnTo>
                    <a:pt x="1724025" y="230982"/>
                  </a:lnTo>
                  <a:lnTo>
                    <a:pt x="1690688" y="228600"/>
                  </a:lnTo>
                  <a:lnTo>
                    <a:pt x="1645444" y="230982"/>
                  </a:lnTo>
                  <a:lnTo>
                    <a:pt x="976313" y="321469"/>
                  </a:lnTo>
                  <a:lnTo>
                    <a:pt x="516731" y="37385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574;p45">
              <a:extLst>
                <a:ext uri="{FF2B5EF4-FFF2-40B4-BE49-F238E27FC236}">
                  <a16:creationId xmlns:a16="http://schemas.microsoft.com/office/drawing/2014/main" id="{C1C96BD4-0AC5-1644-B7D2-18486935EABB}"/>
                </a:ext>
              </a:extLst>
            </p:cNvPr>
            <p:cNvSpPr/>
            <p:nvPr/>
          </p:nvSpPr>
          <p:spPr>
            <a:xfrm>
              <a:off x="4233863" y="2662238"/>
              <a:ext cx="1557337" cy="342900"/>
            </a:xfrm>
            <a:custGeom>
              <a:avLst/>
              <a:gdLst/>
              <a:ahLst/>
              <a:cxnLst/>
              <a:rect l="l" t="t" r="r" b="b"/>
              <a:pathLst>
                <a:path w="1557337" h="342900" extrusionOk="0">
                  <a:moveTo>
                    <a:pt x="319087" y="314325"/>
                  </a:moveTo>
                  <a:lnTo>
                    <a:pt x="47625" y="342900"/>
                  </a:lnTo>
                  <a:lnTo>
                    <a:pt x="0" y="264318"/>
                  </a:lnTo>
                  <a:lnTo>
                    <a:pt x="40481" y="188118"/>
                  </a:lnTo>
                  <a:lnTo>
                    <a:pt x="326231" y="159543"/>
                  </a:lnTo>
                  <a:lnTo>
                    <a:pt x="642937" y="114300"/>
                  </a:lnTo>
                  <a:lnTo>
                    <a:pt x="983456" y="59531"/>
                  </a:lnTo>
                  <a:lnTo>
                    <a:pt x="1207293" y="14287"/>
                  </a:lnTo>
                  <a:lnTo>
                    <a:pt x="1254918" y="4762"/>
                  </a:lnTo>
                  <a:lnTo>
                    <a:pt x="1297781" y="0"/>
                  </a:lnTo>
                  <a:lnTo>
                    <a:pt x="1362075" y="7143"/>
                  </a:lnTo>
                  <a:lnTo>
                    <a:pt x="1507331" y="33337"/>
                  </a:lnTo>
                  <a:lnTo>
                    <a:pt x="1557337" y="114300"/>
                  </a:lnTo>
                  <a:lnTo>
                    <a:pt x="1454943" y="202406"/>
                  </a:lnTo>
                  <a:lnTo>
                    <a:pt x="1435893" y="188118"/>
                  </a:lnTo>
                  <a:lnTo>
                    <a:pt x="1378743" y="180975"/>
                  </a:lnTo>
                  <a:lnTo>
                    <a:pt x="1219200" y="195262"/>
                  </a:lnTo>
                  <a:lnTo>
                    <a:pt x="845343" y="250031"/>
                  </a:lnTo>
                  <a:lnTo>
                    <a:pt x="500062" y="290512"/>
                  </a:lnTo>
                  <a:lnTo>
                    <a:pt x="319087" y="3143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575;p45">
              <a:extLst>
                <a:ext uri="{FF2B5EF4-FFF2-40B4-BE49-F238E27FC236}">
                  <a16:creationId xmlns:a16="http://schemas.microsoft.com/office/drawing/2014/main" id="{A37DBCB6-FF8F-D646-86C4-A99421D908F3}"/>
                </a:ext>
              </a:extLst>
            </p:cNvPr>
            <p:cNvSpPr/>
            <p:nvPr/>
          </p:nvSpPr>
          <p:spPr>
            <a:xfrm>
              <a:off x="4179888" y="3475038"/>
              <a:ext cx="676275" cy="1123950"/>
            </a:xfrm>
            <a:custGeom>
              <a:avLst/>
              <a:gdLst/>
              <a:ahLst/>
              <a:cxnLst/>
              <a:rect l="l" t="t" r="r" b="b"/>
              <a:pathLst>
                <a:path w="676275" h="1123950" extrusionOk="0">
                  <a:moveTo>
                    <a:pt x="269081" y="550069"/>
                  </a:moveTo>
                  <a:lnTo>
                    <a:pt x="347662" y="435769"/>
                  </a:lnTo>
                  <a:lnTo>
                    <a:pt x="419100" y="316706"/>
                  </a:lnTo>
                  <a:lnTo>
                    <a:pt x="447675" y="266700"/>
                  </a:lnTo>
                  <a:lnTo>
                    <a:pt x="454819" y="235744"/>
                  </a:lnTo>
                  <a:lnTo>
                    <a:pt x="457200" y="207169"/>
                  </a:lnTo>
                  <a:lnTo>
                    <a:pt x="452437" y="161925"/>
                  </a:lnTo>
                  <a:lnTo>
                    <a:pt x="407194" y="54769"/>
                  </a:lnTo>
                  <a:lnTo>
                    <a:pt x="471487" y="0"/>
                  </a:lnTo>
                  <a:lnTo>
                    <a:pt x="535781" y="23812"/>
                  </a:lnTo>
                  <a:lnTo>
                    <a:pt x="640556" y="192881"/>
                  </a:lnTo>
                  <a:lnTo>
                    <a:pt x="671512" y="259556"/>
                  </a:lnTo>
                  <a:lnTo>
                    <a:pt x="676275" y="297656"/>
                  </a:lnTo>
                  <a:lnTo>
                    <a:pt x="666750" y="333375"/>
                  </a:lnTo>
                  <a:lnTo>
                    <a:pt x="561975" y="490537"/>
                  </a:lnTo>
                  <a:lnTo>
                    <a:pt x="328612" y="745331"/>
                  </a:lnTo>
                  <a:lnTo>
                    <a:pt x="309562" y="776287"/>
                  </a:lnTo>
                  <a:lnTo>
                    <a:pt x="138112" y="1123950"/>
                  </a:lnTo>
                  <a:lnTo>
                    <a:pt x="111919" y="1116806"/>
                  </a:lnTo>
                  <a:lnTo>
                    <a:pt x="95250" y="1102519"/>
                  </a:lnTo>
                  <a:lnTo>
                    <a:pt x="40481" y="1016794"/>
                  </a:lnTo>
                  <a:lnTo>
                    <a:pt x="11906" y="954881"/>
                  </a:lnTo>
                  <a:lnTo>
                    <a:pt x="0" y="900112"/>
                  </a:lnTo>
                  <a:lnTo>
                    <a:pt x="4762" y="838200"/>
                  </a:lnTo>
                  <a:lnTo>
                    <a:pt x="57150" y="790575"/>
                  </a:lnTo>
                  <a:lnTo>
                    <a:pt x="138112" y="707231"/>
                  </a:lnTo>
                  <a:lnTo>
                    <a:pt x="269081" y="55006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576;p45">
              <a:extLst>
                <a:ext uri="{FF2B5EF4-FFF2-40B4-BE49-F238E27FC236}">
                  <a16:creationId xmlns:a16="http://schemas.microsoft.com/office/drawing/2014/main" id="{8CADBC0C-8678-4D40-A6C9-28FDE4DA4AE4}"/>
                </a:ext>
              </a:extLst>
            </p:cNvPr>
            <p:cNvSpPr/>
            <p:nvPr/>
          </p:nvSpPr>
          <p:spPr>
            <a:xfrm>
              <a:off x="4295775" y="4068763"/>
              <a:ext cx="1685925" cy="530225"/>
            </a:xfrm>
            <a:custGeom>
              <a:avLst/>
              <a:gdLst/>
              <a:ahLst/>
              <a:cxnLst/>
              <a:rect l="l" t="t" r="r" b="b"/>
              <a:pathLst>
                <a:path w="1685925" h="528638" extrusionOk="0">
                  <a:moveTo>
                    <a:pt x="695325" y="304800"/>
                  </a:moveTo>
                  <a:lnTo>
                    <a:pt x="459581" y="364332"/>
                  </a:lnTo>
                  <a:lnTo>
                    <a:pt x="292894" y="416719"/>
                  </a:lnTo>
                  <a:lnTo>
                    <a:pt x="171450" y="473869"/>
                  </a:lnTo>
                  <a:lnTo>
                    <a:pt x="111919" y="500063"/>
                  </a:lnTo>
                  <a:lnTo>
                    <a:pt x="61913" y="521494"/>
                  </a:lnTo>
                  <a:lnTo>
                    <a:pt x="21431" y="528638"/>
                  </a:lnTo>
                  <a:lnTo>
                    <a:pt x="7144" y="523875"/>
                  </a:lnTo>
                  <a:lnTo>
                    <a:pt x="0" y="276225"/>
                  </a:lnTo>
                  <a:lnTo>
                    <a:pt x="183356" y="195263"/>
                  </a:lnTo>
                  <a:lnTo>
                    <a:pt x="209550" y="216694"/>
                  </a:lnTo>
                  <a:lnTo>
                    <a:pt x="233363" y="226219"/>
                  </a:lnTo>
                  <a:lnTo>
                    <a:pt x="264319" y="226219"/>
                  </a:lnTo>
                  <a:lnTo>
                    <a:pt x="454819" y="188119"/>
                  </a:lnTo>
                  <a:lnTo>
                    <a:pt x="1040606" y="85725"/>
                  </a:lnTo>
                  <a:lnTo>
                    <a:pt x="1269206" y="45244"/>
                  </a:lnTo>
                  <a:lnTo>
                    <a:pt x="1402556" y="2382"/>
                  </a:lnTo>
                  <a:lnTo>
                    <a:pt x="1431131" y="0"/>
                  </a:lnTo>
                  <a:lnTo>
                    <a:pt x="1466850" y="9525"/>
                  </a:lnTo>
                  <a:lnTo>
                    <a:pt x="1662113" y="147638"/>
                  </a:lnTo>
                  <a:lnTo>
                    <a:pt x="1678781" y="166688"/>
                  </a:lnTo>
                  <a:lnTo>
                    <a:pt x="1685925" y="188119"/>
                  </a:lnTo>
                  <a:lnTo>
                    <a:pt x="1683544" y="219075"/>
                  </a:lnTo>
                  <a:lnTo>
                    <a:pt x="1664494" y="269082"/>
                  </a:lnTo>
                  <a:lnTo>
                    <a:pt x="1607344" y="323850"/>
                  </a:lnTo>
                  <a:lnTo>
                    <a:pt x="1321594" y="209550"/>
                  </a:lnTo>
                  <a:lnTo>
                    <a:pt x="1290638" y="202407"/>
                  </a:lnTo>
                  <a:lnTo>
                    <a:pt x="1247775" y="207169"/>
                  </a:lnTo>
                  <a:lnTo>
                    <a:pt x="695325" y="30480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577;p45">
              <a:extLst>
                <a:ext uri="{FF2B5EF4-FFF2-40B4-BE49-F238E27FC236}">
                  <a16:creationId xmlns:a16="http://schemas.microsoft.com/office/drawing/2014/main" id="{9D500CC5-2777-5B43-84CB-1B9A73880182}"/>
                </a:ext>
              </a:extLst>
            </p:cNvPr>
            <p:cNvSpPr/>
            <p:nvPr/>
          </p:nvSpPr>
          <p:spPr>
            <a:xfrm rot="-5400000">
              <a:off x="4460875" y="4676775"/>
              <a:ext cx="1900238" cy="985838"/>
            </a:xfrm>
            <a:custGeom>
              <a:avLst/>
              <a:gdLst/>
              <a:ahLst/>
              <a:cxnLst/>
              <a:rect l="l" t="t" r="r" b="b"/>
              <a:pathLst>
                <a:path w="1900238" h="985837" extrusionOk="0">
                  <a:moveTo>
                    <a:pt x="1000125" y="488156"/>
                  </a:moveTo>
                  <a:lnTo>
                    <a:pt x="1259681" y="583406"/>
                  </a:lnTo>
                  <a:lnTo>
                    <a:pt x="1466850" y="645318"/>
                  </a:lnTo>
                  <a:lnTo>
                    <a:pt x="1662113" y="700087"/>
                  </a:lnTo>
                  <a:lnTo>
                    <a:pt x="1726406" y="716756"/>
                  </a:lnTo>
                  <a:lnTo>
                    <a:pt x="1762125" y="721518"/>
                  </a:lnTo>
                  <a:lnTo>
                    <a:pt x="1797844" y="721518"/>
                  </a:lnTo>
                  <a:lnTo>
                    <a:pt x="1819275" y="716756"/>
                  </a:lnTo>
                  <a:lnTo>
                    <a:pt x="1862138" y="692943"/>
                  </a:lnTo>
                  <a:lnTo>
                    <a:pt x="1900238" y="959643"/>
                  </a:lnTo>
                  <a:lnTo>
                    <a:pt x="1728788" y="985837"/>
                  </a:lnTo>
                  <a:lnTo>
                    <a:pt x="1604963" y="950118"/>
                  </a:lnTo>
                  <a:lnTo>
                    <a:pt x="1212056" y="821531"/>
                  </a:lnTo>
                  <a:lnTo>
                    <a:pt x="952500" y="726281"/>
                  </a:lnTo>
                  <a:lnTo>
                    <a:pt x="735806" y="638175"/>
                  </a:lnTo>
                  <a:lnTo>
                    <a:pt x="547688" y="550068"/>
                  </a:lnTo>
                  <a:lnTo>
                    <a:pt x="381000" y="457200"/>
                  </a:lnTo>
                  <a:lnTo>
                    <a:pt x="259556" y="378618"/>
                  </a:lnTo>
                  <a:lnTo>
                    <a:pt x="176213" y="304800"/>
                  </a:lnTo>
                  <a:lnTo>
                    <a:pt x="76200" y="209550"/>
                  </a:lnTo>
                  <a:lnTo>
                    <a:pt x="26194" y="157162"/>
                  </a:lnTo>
                  <a:lnTo>
                    <a:pt x="4763" y="123825"/>
                  </a:lnTo>
                  <a:lnTo>
                    <a:pt x="0" y="97631"/>
                  </a:lnTo>
                  <a:lnTo>
                    <a:pt x="4763" y="71437"/>
                  </a:lnTo>
                  <a:lnTo>
                    <a:pt x="28575" y="38100"/>
                  </a:lnTo>
                  <a:lnTo>
                    <a:pt x="92869" y="21431"/>
                  </a:lnTo>
                  <a:lnTo>
                    <a:pt x="154781" y="0"/>
                  </a:lnTo>
                  <a:lnTo>
                    <a:pt x="488156" y="204787"/>
                  </a:lnTo>
                  <a:lnTo>
                    <a:pt x="619125" y="295275"/>
                  </a:lnTo>
                  <a:lnTo>
                    <a:pt x="812006" y="397668"/>
                  </a:lnTo>
                  <a:lnTo>
                    <a:pt x="1000125" y="48815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578;p45">
              <a:extLst>
                <a:ext uri="{FF2B5EF4-FFF2-40B4-BE49-F238E27FC236}">
                  <a16:creationId xmlns:a16="http://schemas.microsoft.com/office/drawing/2014/main" id="{A86BF0E2-E5D1-F841-97A9-725A33F1579B}"/>
                </a:ext>
              </a:extLst>
            </p:cNvPr>
            <p:cNvSpPr/>
            <p:nvPr/>
          </p:nvSpPr>
          <p:spPr>
            <a:xfrm>
              <a:off x="4405313" y="5494338"/>
              <a:ext cx="785812" cy="492125"/>
            </a:xfrm>
            <a:custGeom>
              <a:avLst/>
              <a:gdLst/>
              <a:ahLst/>
              <a:cxnLst/>
              <a:rect l="l" t="t" r="r" b="b"/>
              <a:pathLst>
                <a:path w="785812" h="492919" extrusionOk="0">
                  <a:moveTo>
                    <a:pt x="233362" y="83344"/>
                  </a:moveTo>
                  <a:lnTo>
                    <a:pt x="481012" y="180975"/>
                  </a:lnTo>
                  <a:lnTo>
                    <a:pt x="533400" y="195262"/>
                  </a:lnTo>
                  <a:lnTo>
                    <a:pt x="564356" y="195262"/>
                  </a:lnTo>
                  <a:lnTo>
                    <a:pt x="616743" y="190500"/>
                  </a:lnTo>
                  <a:lnTo>
                    <a:pt x="678656" y="171450"/>
                  </a:lnTo>
                  <a:lnTo>
                    <a:pt x="776287" y="88106"/>
                  </a:lnTo>
                  <a:lnTo>
                    <a:pt x="785812" y="409575"/>
                  </a:lnTo>
                  <a:lnTo>
                    <a:pt x="519112" y="492919"/>
                  </a:lnTo>
                  <a:lnTo>
                    <a:pt x="507206" y="459581"/>
                  </a:lnTo>
                  <a:lnTo>
                    <a:pt x="464343" y="404812"/>
                  </a:lnTo>
                  <a:lnTo>
                    <a:pt x="392906" y="330994"/>
                  </a:lnTo>
                  <a:lnTo>
                    <a:pt x="314325" y="257175"/>
                  </a:lnTo>
                  <a:lnTo>
                    <a:pt x="197643" y="171450"/>
                  </a:lnTo>
                  <a:lnTo>
                    <a:pt x="61912" y="80962"/>
                  </a:lnTo>
                  <a:lnTo>
                    <a:pt x="23812" y="57150"/>
                  </a:lnTo>
                  <a:lnTo>
                    <a:pt x="2381" y="35719"/>
                  </a:lnTo>
                  <a:lnTo>
                    <a:pt x="0" y="19050"/>
                  </a:lnTo>
                  <a:lnTo>
                    <a:pt x="9525" y="2381"/>
                  </a:lnTo>
                  <a:lnTo>
                    <a:pt x="28575" y="0"/>
                  </a:lnTo>
                  <a:lnTo>
                    <a:pt x="73818" y="9525"/>
                  </a:lnTo>
                  <a:lnTo>
                    <a:pt x="233362" y="8334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583;p46">
            <a:extLst>
              <a:ext uri="{FF2B5EF4-FFF2-40B4-BE49-F238E27FC236}">
                <a16:creationId xmlns:a16="http://schemas.microsoft.com/office/drawing/2014/main" id="{8DC5EA4C-F0B8-2946-A206-19914D87E9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9047" y="1580822"/>
            <a:ext cx="4311650" cy="439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Google Shape;583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7175" y="1544726"/>
            <a:ext cx="4311650" cy="439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/>
          <p:nvPr/>
        </p:nvSpPr>
        <p:spPr>
          <a:xfrm>
            <a:off x="4808984" y="7101408"/>
            <a:ext cx="3144413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返</a:t>
            </a:r>
            <a:endParaRPr/>
          </a:p>
        </p:txBody>
      </p:sp>
      <p:sp>
        <p:nvSpPr>
          <p:cNvPr id="114" name="Google Shape;114;p3"/>
          <p:cNvSpPr/>
          <p:nvPr/>
        </p:nvSpPr>
        <p:spPr>
          <a:xfrm>
            <a:off x="4624388" y="1733550"/>
            <a:ext cx="2000250" cy="541338"/>
          </a:xfrm>
          <a:custGeom>
            <a:avLst/>
            <a:gdLst/>
            <a:ahLst/>
            <a:cxnLst/>
            <a:rect l="l" t="t" r="r" b="b"/>
            <a:pathLst>
              <a:path w="2000250" h="540544" extrusionOk="0">
                <a:moveTo>
                  <a:pt x="1112043" y="197644"/>
                </a:moveTo>
                <a:lnTo>
                  <a:pt x="1345406" y="119063"/>
                </a:lnTo>
                <a:lnTo>
                  <a:pt x="1516856" y="50006"/>
                </a:lnTo>
                <a:lnTo>
                  <a:pt x="1528762" y="40481"/>
                </a:lnTo>
                <a:lnTo>
                  <a:pt x="1540668" y="28575"/>
                </a:lnTo>
                <a:lnTo>
                  <a:pt x="1554956" y="14288"/>
                </a:lnTo>
                <a:lnTo>
                  <a:pt x="1581150" y="2381"/>
                </a:lnTo>
                <a:lnTo>
                  <a:pt x="1626393" y="0"/>
                </a:lnTo>
                <a:lnTo>
                  <a:pt x="1683543" y="7144"/>
                </a:lnTo>
                <a:lnTo>
                  <a:pt x="1764506" y="21431"/>
                </a:lnTo>
                <a:lnTo>
                  <a:pt x="1835943" y="35719"/>
                </a:lnTo>
                <a:lnTo>
                  <a:pt x="1909762" y="61913"/>
                </a:lnTo>
                <a:lnTo>
                  <a:pt x="1957387" y="83344"/>
                </a:lnTo>
                <a:lnTo>
                  <a:pt x="1983581" y="104775"/>
                </a:lnTo>
                <a:lnTo>
                  <a:pt x="1995487" y="123825"/>
                </a:lnTo>
                <a:lnTo>
                  <a:pt x="2000250" y="145256"/>
                </a:lnTo>
                <a:lnTo>
                  <a:pt x="1995487" y="171450"/>
                </a:lnTo>
                <a:lnTo>
                  <a:pt x="1985962" y="200025"/>
                </a:lnTo>
                <a:lnTo>
                  <a:pt x="1964531" y="223838"/>
                </a:lnTo>
                <a:lnTo>
                  <a:pt x="1931193" y="245269"/>
                </a:lnTo>
                <a:lnTo>
                  <a:pt x="1874043" y="266700"/>
                </a:lnTo>
                <a:lnTo>
                  <a:pt x="1719262" y="295275"/>
                </a:lnTo>
                <a:lnTo>
                  <a:pt x="1428750" y="354806"/>
                </a:lnTo>
                <a:lnTo>
                  <a:pt x="1216818" y="397669"/>
                </a:lnTo>
                <a:lnTo>
                  <a:pt x="942975" y="450056"/>
                </a:lnTo>
                <a:lnTo>
                  <a:pt x="742950" y="490538"/>
                </a:lnTo>
                <a:lnTo>
                  <a:pt x="607218" y="514350"/>
                </a:lnTo>
                <a:lnTo>
                  <a:pt x="378618" y="531019"/>
                </a:lnTo>
                <a:lnTo>
                  <a:pt x="261937" y="540544"/>
                </a:lnTo>
                <a:lnTo>
                  <a:pt x="121443" y="531019"/>
                </a:lnTo>
                <a:lnTo>
                  <a:pt x="33337" y="428625"/>
                </a:lnTo>
                <a:lnTo>
                  <a:pt x="0" y="366713"/>
                </a:lnTo>
                <a:lnTo>
                  <a:pt x="295275" y="381000"/>
                </a:lnTo>
                <a:lnTo>
                  <a:pt x="500062" y="354806"/>
                </a:lnTo>
                <a:lnTo>
                  <a:pt x="669131" y="319088"/>
                </a:lnTo>
                <a:lnTo>
                  <a:pt x="916781" y="257175"/>
                </a:lnTo>
                <a:lnTo>
                  <a:pt x="1112043" y="1976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2809875" y="1757363"/>
            <a:ext cx="723900" cy="623887"/>
          </a:xfrm>
          <a:custGeom>
            <a:avLst/>
            <a:gdLst/>
            <a:ahLst/>
            <a:cxnLst/>
            <a:rect l="l" t="t" r="r" b="b"/>
            <a:pathLst>
              <a:path w="723900" h="623887" extrusionOk="0">
                <a:moveTo>
                  <a:pt x="404813" y="492918"/>
                </a:moveTo>
                <a:lnTo>
                  <a:pt x="321469" y="426243"/>
                </a:lnTo>
                <a:lnTo>
                  <a:pt x="228600" y="340518"/>
                </a:lnTo>
                <a:lnTo>
                  <a:pt x="126206" y="223837"/>
                </a:lnTo>
                <a:lnTo>
                  <a:pt x="38100" y="104775"/>
                </a:lnTo>
                <a:lnTo>
                  <a:pt x="0" y="30956"/>
                </a:lnTo>
                <a:lnTo>
                  <a:pt x="0" y="4762"/>
                </a:lnTo>
                <a:lnTo>
                  <a:pt x="16669" y="0"/>
                </a:lnTo>
                <a:lnTo>
                  <a:pt x="54769" y="16668"/>
                </a:lnTo>
                <a:lnTo>
                  <a:pt x="130969" y="61912"/>
                </a:lnTo>
                <a:lnTo>
                  <a:pt x="216694" y="102393"/>
                </a:lnTo>
                <a:lnTo>
                  <a:pt x="330994" y="147637"/>
                </a:lnTo>
                <a:lnTo>
                  <a:pt x="409575" y="164306"/>
                </a:lnTo>
                <a:lnTo>
                  <a:pt x="504825" y="188118"/>
                </a:lnTo>
                <a:lnTo>
                  <a:pt x="592931" y="219075"/>
                </a:lnTo>
                <a:lnTo>
                  <a:pt x="631031" y="238125"/>
                </a:lnTo>
                <a:lnTo>
                  <a:pt x="645319" y="250031"/>
                </a:lnTo>
                <a:lnTo>
                  <a:pt x="659606" y="276225"/>
                </a:lnTo>
                <a:lnTo>
                  <a:pt x="697706" y="369093"/>
                </a:lnTo>
                <a:lnTo>
                  <a:pt x="719138" y="452437"/>
                </a:lnTo>
                <a:lnTo>
                  <a:pt x="723900" y="492918"/>
                </a:lnTo>
                <a:lnTo>
                  <a:pt x="721519" y="542925"/>
                </a:lnTo>
                <a:lnTo>
                  <a:pt x="709613" y="581025"/>
                </a:lnTo>
                <a:lnTo>
                  <a:pt x="685800" y="614362"/>
                </a:lnTo>
                <a:lnTo>
                  <a:pt x="673894" y="621506"/>
                </a:lnTo>
                <a:lnTo>
                  <a:pt x="657225" y="623887"/>
                </a:lnTo>
                <a:lnTo>
                  <a:pt x="600075" y="602456"/>
                </a:lnTo>
                <a:lnTo>
                  <a:pt x="502444" y="557212"/>
                </a:lnTo>
                <a:lnTo>
                  <a:pt x="404813" y="49291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2617788" y="3322638"/>
            <a:ext cx="1216025" cy="1412875"/>
          </a:xfrm>
          <a:custGeom>
            <a:avLst/>
            <a:gdLst/>
            <a:ahLst/>
            <a:cxnLst/>
            <a:rect l="l" t="t" r="r" b="b"/>
            <a:pathLst>
              <a:path w="1216819" h="1414462" extrusionOk="0">
                <a:moveTo>
                  <a:pt x="947737" y="431006"/>
                </a:moveTo>
                <a:lnTo>
                  <a:pt x="1026319" y="297656"/>
                </a:lnTo>
                <a:lnTo>
                  <a:pt x="1033462" y="288131"/>
                </a:lnTo>
                <a:lnTo>
                  <a:pt x="1050131" y="278606"/>
                </a:lnTo>
                <a:lnTo>
                  <a:pt x="1083469" y="252412"/>
                </a:lnTo>
                <a:lnTo>
                  <a:pt x="1107281" y="223837"/>
                </a:lnTo>
                <a:lnTo>
                  <a:pt x="1123950" y="200025"/>
                </a:lnTo>
                <a:lnTo>
                  <a:pt x="1123950" y="190500"/>
                </a:lnTo>
                <a:lnTo>
                  <a:pt x="1121569" y="169069"/>
                </a:lnTo>
                <a:lnTo>
                  <a:pt x="1104900" y="152400"/>
                </a:lnTo>
                <a:lnTo>
                  <a:pt x="1012031" y="97631"/>
                </a:lnTo>
                <a:lnTo>
                  <a:pt x="895350" y="19050"/>
                </a:lnTo>
                <a:lnTo>
                  <a:pt x="864394" y="2381"/>
                </a:lnTo>
                <a:lnTo>
                  <a:pt x="857250" y="0"/>
                </a:lnTo>
                <a:lnTo>
                  <a:pt x="835819" y="4762"/>
                </a:lnTo>
                <a:lnTo>
                  <a:pt x="769144" y="47625"/>
                </a:lnTo>
                <a:lnTo>
                  <a:pt x="638175" y="121444"/>
                </a:lnTo>
                <a:lnTo>
                  <a:pt x="459581" y="207169"/>
                </a:lnTo>
                <a:lnTo>
                  <a:pt x="321469" y="269081"/>
                </a:lnTo>
                <a:lnTo>
                  <a:pt x="214312" y="311944"/>
                </a:lnTo>
                <a:lnTo>
                  <a:pt x="185737" y="311944"/>
                </a:lnTo>
                <a:lnTo>
                  <a:pt x="159544" y="290512"/>
                </a:lnTo>
                <a:lnTo>
                  <a:pt x="111919" y="228600"/>
                </a:lnTo>
                <a:lnTo>
                  <a:pt x="73819" y="154781"/>
                </a:lnTo>
                <a:lnTo>
                  <a:pt x="57150" y="135731"/>
                </a:lnTo>
                <a:lnTo>
                  <a:pt x="33337" y="126206"/>
                </a:lnTo>
                <a:lnTo>
                  <a:pt x="26194" y="128587"/>
                </a:lnTo>
                <a:lnTo>
                  <a:pt x="14287" y="138112"/>
                </a:lnTo>
                <a:lnTo>
                  <a:pt x="2381" y="164306"/>
                </a:lnTo>
                <a:lnTo>
                  <a:pt x="0" y="200025"/>
                </a:lnTo>
                <a:lnTo>
                  <a:pt x="2381" y="233362"/>
                </a:lnTo>
                <a:lnTo>
                  <a:pt x="21431" y="297656"/>
                </a:lnTo>
                <a:lnTo>
                  <a:pt x="109537" y="461962"/>
                </a:lnTo>
                <a:lnTo>
                  <a:pt x="169069" y="566737"/>
                </a:lnTo>
                <a:lnTo>
                  <a:pt x="180975" y="571500"/>
                </a:lnTo>
                <a:lnTo>
                  <a:pt x="195262" y="573881"/>
                </a:lnTo>
                <a:lnTo>
                  <a:pt x="233362" y="559594"/>
                </a:lnTo>
                <a:lnTo>
                  <a:pt x="304800" y="521494"/>
                </a:lnTo>
                <a:lnTo>
                  <a:pt x="469106" y="414337"/>
                </a:lnTo>
                <a:lnTo>
                  <a:pt x="647700" y="295275"/>
                </a:lnTo>
                <a:lnTo>
                  <a:pt x="685800" y="276225"/>
                </a:lnTo>
                <a:lnTo>
                  <a:pt x="695325" y="276225"/>
                </a:lnTo>
                <a:lnTo>
                  <a:pt x="695325" y="292894"/>
                </a:lnTo>
                <a:lnTo>
                  <a:pt x="678656" y="440531"/>
                </a:lnTo>
                <a:lnTo>
                  <a:pt x="635794" y="754856"/>
                </a:lnTo>
                <a:lnTo>
                  <a:pt x="623887" y="783431"/>
                </a:lnTo>
                <a:lnTo>
                  <a:pt x="611981" y="816769"/>
                </a:lnTo>
                <a:lnTo>
                  <a:pt x="614362" y="847725"/>
                </a:lnTo>
                <a:lnTo>
                  <a:pt x="626269" y="883444"/>
                </a:lnTo>
                <a:lnTo>
                  <a:pt x="671512" y="940594"/>
                </a:lnTo>
                <a:lnTo>
                  <a:pt x="757237" y="1052512"/>
                </a:lnTo>
                <a:lnTo>
                  <a:pt x="812006" y="1135856"/>
                </a:lnTo>
                <a:lnTo>
                  <a:pt x="823912" y="1169194"/>
                </a:lnTo>
                <a:lnTo>
                  <a:pt x="831056" y="1195387"/>
                </a:lnTo>
                <a:lnTo>
                  <a:pt x="835819" y="1235869"/>
                </a:lnTo>
                <a:lnTo>
                  <a:pt x="838200" y="1281112"/>
                </a:lnTo>
                <a:lnTo>
                  <a:pt x="1209675" y="1414462"/>
                </a:lnTo>
                <a:lnTo>
                  <a:pt x="1216819" y="1395412"/>
                </a:lnTo>
                <a:lnTo>
                  <a:pt x="1216819" y="1369219"/>
                </a:lnTo>
                <a:lnTo>
                  <a:pt x="1200150" y="1321594"/>
                </a:lnTo>
                <a:lnTo>
                  <a:pt x="1166812" y="1252537"/>
                </a:lnTo>
                <a:lnTo>
                  <a:pt x="1109662" y="1159669"/>
                </a:lnTo>
                <a:lnTo>
                  <a:pt x="1047750" y="1083469"/>
                </a:lnTo>
                <a:lnTo>
                  <a:pt x="971550" y="1007269"/>
                </a:lnTo>
                <a:lnTo>
                  <a:pt x="871537" y="935831"/>
                </a:lnTo>
                <a:lnTo>
                  <a:pt x="785812" y="878681"/>
                </a:lnTo>
                <a:lnTo>
                  <a:pt x="728662" y="850106"/>
                </a:lnTo>
                <a:lnTo>
                  <a:pt x="723900" y="840581"/>
                </a:lnTo>
                <a:lnTo>
                  <a:pt x="721519" y="816769"/>
                </a:lnTo>
                <a:lnTo>
                  <a:pt x="726281" y="792956"/>
                </a:lnTo>
                <a:lnTo>
                  <a:pt x="759619" y="740569"/>
                </a:lnTo>
                <a:lnTo>
                  <a:pt x="854869" y="578644"/>
                </a:lnTo>
                <a:lnTo>
                  <a:pt x="947737" y="4310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4060825" y="1901825"/>
            <a:ext cx="869950" cy="2928938"/>
          </a:xfrm>
          <a:custGeom>
            <a:avLst/>
            <a:gdLst/>
            <a:ahLst/>
            <a:cxnLst/>
            <a:rect l="l" t="t" r="r" b="b"/>
            <a:pathLst>
              <a:path w="868680" h="2929890" extrusionOk="0">
                <a:moveTo>
                  <a:pt x="590550" y="735330"/>
                </a:moveTo>
                <a:lnTo>
                  <a:pt x="594360" y="419100"/>
                </a:lnTo>
                <a:lnTo>
                  <a:pt x="594360" y="320040"/>
                </a:lnTo>
                <a:lnTo>
                  <a:pt x="582930" y="262890"/>
                </a:lnTo>
                <a:lnTo>
                  <a:pt x="556260" y="209550"/>
                </a:lnTo>
                <a:lnTo>
                  <a:pt x="510540" y="148590"/>
                </a:lnTo>
                <a:lnTo>
                  <a:pt x="457200" y="95250"/>
                </a:lnTo>
                <a:lnTo>
                  <a:pt x="419100" y="64770"/>
                </a:lnTo>
                <a:lnTo>
                  <a:pt x="403860" y="26670"/>
                </a:lnTo>
                <a:lnTo>
                  <a:pt x="403860" y="7620"/>
                </a:lnTo>
                <a:lnTo>
                  <a:pt x="411480" y="0"/>
                </a:lnTo>
                <a:lnTo>
                  <a:pt x="434340" y="3810"/>
                </a:lnTo>
                <a:lnTo>
                  <a:pt x="483870" y="15240"/>
                </a:lnTo>
                <a:lnTo>
                  <a:pt x="563880" y="38100"/>
                </a:lnTo>
                <a:lnTo>
                  <a:pt x="647700" y="80010"/>
                </a:lnTo>
                <a:lnTo>
                  <a:pt x="742950" y="137160"/>
                </a:lnTo>
                <a:lnTo>
                  <a:pt x="842010" y="198120"/>
                </a:lnTo>
                <a:lnTo>
                  <a:pt x="868680" y="270510"/>
                </a:lnTo>
                <a:lnTo>
                  <a:pt x="861060" y="529590"/>
                </a:lnTo>
                <a:lnTo>
                  <a:pt x="853440" y="784860"/>
                </a:lnTo>
                <a:lnTo>
                  <a:pt x="838200" y="1047750"/>
                </a:lnTo>
                <a:lnTo>
                  <a:pt x="838200" y="1200150"/>
                </a:lnTo>
                <a:lnTo>
                  <a:pt x="819150" y="1314450"/>
                </a:lnTo>
                <a:lnTo>
                  <a:pt x="769620" y="1512570"/>
                </a:lnTo>
                <a:lnTo>
                  <a:pt x="716280" y="1706880"/>
                </a:lnTo>
                <a:lnTo>
                  <a:pt x="643890" y="1912620"/>
                </a:lnTo>
                <a:lnTo>
                  <a:pt x="567690" y="2099310"/>
                </a:lnTo>
                <a:lnTo>
                  <a:pt x="483870" y="2255520"/>
                </a:lnTo>
                <a:lnTo>
                  <a:pt x="365760" y="2468880"/>
                </a:lnTo>
                <a:lnTo>
                  <a:pt x="243840" y="2655570"/>
                </a:lnTo>
                <a:lnTo>
                  <a:pt x="106680" y="2849880"/>
                </a:lnTo>
                <a:lnTo>
                  <a:pt x="60960" y="2910840"/>
                </a:lnTo>
                <a:lnTo>
                  <a:pt x="45720" y="2922270"/>
                </a:lnTo>
                <a:lnTo>
                  <a:pt x="15240" y="2929890"/>
                </a:lnTo>
                <a:lnTo>
                  <a:pt x="0" y="2914650"/>
                </a:lnTo>
                <a:lnTo>
                  <a:pt x="11430" y="2876550"/>
                </a:lnTo>
                <a:lnTo>
                  <a:pt x="57150" y="2785110"/>
                </a:lnTo>
                <a:lnTo>
                  <a:pt x="137160" y="2628900"/>
                </a:lnTo>
                <a:lnTo>
                  <a:pt x="217170" y="2446020"/>
                </a:lnTo>
                <a:lnTo>
                  <a:pt x="289560" y="2286000"/>
                </a:lnTo>
                <a:lnTo>
                  <a:pt x="377190" y="2065020"/>
                </a:lnTo>
                <a:lnTo>
                  <a:pt x="426720" y="1924050"/>
                </a:lnTo>
                <a:lnTo>
                  <a:pt x="468630" y="1783080"/>
                </a:lnTo>
                <a:lnTo>
                  <a:pt x="510540" y="1600200"/>
                </a:lnTo>
                <a:lnTo>
                  <a:pt x="529590" y="1520190"/>
                </a:lnTo>
                <a:lnTo>
                  <a:pt x="556260" y="1299210"/>
                </a:lnTo>
                <a:lnTo>
                  <a:pt x="586740" y="891540"/>
                </a:lnTo>
                <a:lnTo>
                  <a:pt x="590550" y="73533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4640263" y="2617788"/>
            <a:ext cx="1893887" cy="498475"/>
          </a:xfrm>
          <a:custGeom>
            <a:avLst/>
            <a:gdLst/>
            <a:ahLst/>
            <a:cxnLst/>
            <a:rect l="l" t="t" r="r" b="b"/>
            <a:pathLst>
              <a:path w="1893094" h="500062" extrusionOk="0">
                <a:moveTo>
                  <a:pt x="1052513" y="183356"/>
                </a:moveTo>
                <a:lnTo>
                  <a:pt x="840582" y="233362"/>
                </a:lnTo>
                <a:lnTo>
                  <a:pt x="590550" y="290512"/>
                </a:lnTo>
                <a:lnTo>
                  <a:pt x="402432" y="330994"/>
                </a:lnTo>
                <a:lnTo>
                  <a:pt x="354807" y="335756"/>
                </a:lnTo>
                <a:lnTo>
                  <a:pt x="292894" y="328612"/>
                </a:lnTo>
                <a:lnTo>
                  <a:pt x="235744" y="319087"/>
                </a:lnTo>
                <a:lnTo>
                  <a:pt x="40482" y="319087"/>
                </a:lnTo>
                <a:lnTo>
                  <a:pt x="0" y="366712"/>
                </a:lnTo>
                <a:lnTo>
                  <a:pt x="240507" y="500062"/>
                </a:lnTo>
                <a:lnTo>
                  <a:pt x="457200" y="476250"/>
                </a:lnTo>
                <a:lnTo>
                  <a:pt x="581025" y="454819"/>
                </a:lnTo>
                <a:lnTo>
                  <a:pt x="802482" y="411956"/>
                </a:lnTo>
                <a:lnTo>
                  <a:pt x="1100138" y="357187"/>
                </a:lnTo>
                <a:lnTo>
                  <a:pt x="1388269" y="300037"/>
                </a:lnTo>
                <a:lnTo>
                  <a:pt x="1471613" y="295275"/>
                </a:lnTo>
                <a:lnTo>
                  <a:pt x="1797844" y="347662"/>
                </a:lnTo>
                <a:lnTo>
                  <a:pt x="1838325" y="321469"/>
                </a:lnTo>
                <a:lnTo>
                  <a:pt x="1869282" y="300037"/>
                </a:lnTo>
                <a:lnTo>
                  <a:pt x="1888332" y="278606"/>
                </a:lnTo>
                <a:lnTo>
                  <a:pt x="1893094" y="252412"/>
                </a:lnTo>
                <a:lnTo>
                  <a:pt x="1885950" y="228600"/>
                </a:lnTo>
                <a:lnTo>
                  <a:pt x="1862138" y="197644"/>
                </a:lnTo>
                <a:lnTo>
                  <a:pt x="1743075" y="107156"/>
                </a:lnTo>
                <a:lnTo>
                  <a:pt x="1612107" y="26194"/>
                </a:lnTo>
                <a:lnTo>
                  <a:pt x="1574007" y="4762"/>
                </a:lnTo>
                <a:lnTo>
                  <a:pt x="1550194" y="0"/>
                </a:lnTo>
                <a:lnTo>
                  <a:pt x="1519238" y="11906"/>
                </a:lnTo>
                <a:lnTo>
                  <a:pt x="1457325" y="42862"/>
                </a:lnTo>
                <a:lnTo>
                  <a:pt x="1388269" y="90487"/>
                </a:lnTo>
                <a:lnTo>
                  <a:pt x="1352550" y="109537"/>
                </a:lnTo>
                <a:lnTo>
                  <a:pt x="1052513" y="1833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4606925" y="2901950"/>
            <a:ext cx="1844675" cy="1912938"/>
          </a:xfrm>
          <a:custGeom>
            <a:avLst/>
            <a:gdLst/>
            <a:ahLst/>
            <a:cxnLst/>
            <a:rect l="l" t="t" r="r" b="b"/>
            <a:pathLst>
              <a:path w="1844657" h="1913369" extrusionOk="0">
                <a:moveTo>
                  <a:pt x="1392742" y="388488"/>
                </a:moveTo>
                <a:lnTo>
                  <a:pt x="1435027" y="280135"/>
                </a:lnTo>
                <a:lnTo>
                  <a:pt x="1464097" y="195566"/>
                </a:lnTo>
                <a:lnTo>
                  <a:pt x="1503739" y="76641"/>
                </a:lnTo>
                <a:lnTo>
                  <a:pt x="1509024" y="39642"/>
                </a:lnTo>
                <a:lnTo>
                  <a:pt x="1503739" y="23785"/>
                </a:lnTo>
                <a:lnTo>
                  <a:pt x="1479954" y="0"/>
                </a:lnTo>
                <a:lnTo>
                  <a:pt x="1844657" y="47570"/>
                </a:lnTo>
                <a:lnTo>
                  <a:pt x="1823515" y="81926"/>
                </a:lnTo>
                <a:lnTo>
                  <a:pt x="1762731" y="224636"/>
                </a:lnTo>
                <a:lnTo>
                  <a:pt x="1686090" y="391131"/>
                </a:lnTo>
                <a:lnTo>
                  <a:pt x="1564523" y="607839"/>
                </a:lnTo>
                <a:lnTo>
                  <a:pt x="1482597" y="745263"/>
                </a:lnTo>
                <a:lnTo>
                  <a:pt x="1339887" y="961970"/>
                </a:lnTo>
                <a:lnTo>
                  <a:pt x="1284389" y="1043896"/>
                </a:lnTo>
                <a:lnTo>
                  <a:pt x="1168106" y="1197177"/>
                </a:lnTo>
                <a:lnTo>
                  <a:pt x="1038610" y="1329316"/>
                </a:lnTo>
                <a:lnTo>
                  <a:pt x="890615" y="1448241"/>
                </a:lnTo>
                <a:lnTo>
                  <a:pt x="700335" y="1575094"/>
                </a:lnTo>
                <a:lnTo>
                  <a:pt x="433415" y="1736303"/>
                </a:lnTo>
                <a:lnTo>
                  <a:pt x="198208" y="1852585"/>
                </a:lnTo>
                <a:lnTo>
                  <a:pt x="95140" y="1897513"/>
                </a:lnTo>
                <a:lnTo>
                  <a:pt x="36999" y="1913369"/>
                </a:lnTo>
                <a:lnTo>
                  <a:pt x="10571" y="1908084"/>
                </a:lnTo>
                <a:lnTo>
                  <a:pt x="0" y="1894870"/>
                </a:lnTo>
                <a:lnTo>
                  <a:pt x="0" y="1884299"/>
                </a:lnTo>
                <a:lnTo>
                  <a:pt x="10571" y="1860514"/>
                </a:lnTo>
                <a:lnTo>
                  <a:pt x="29071" y="1844657"/>
                </a:lnTo>
                <a:lnTo>
                  <a:pt x="113639" y="1797087"/>
                </a:lnTo>
                <a:lnTo>
                  <a:pt x="251064" y="1709876"/>
                </a:lnTo>
                <a:lnTo>
                  <a:pt x="401702" y="1614736"/>
                </a:lnTo>
                <a:lnTo>
                  <a:pt x="547054" y="1511668"/>
                </a:lnTo>
                <a:lnTo>
                  <a:pt x="695050" y="1392743"/>
                </a:lnTo>
                <a:lnTo>
                  <a:pt x="816617" y="1276461"/>
                </a:lnTo>
                <a:lnTo>
                  <a:pt x="935542" y="1152250"/>
                </a:lnTo>
                <a:lnTo>
                  <a:pt x="1078252" y="972542"/>
                </a:lnTo>
                <a:lnTo>
                  <a:pt x="1189249" y="774333"/>
                </a:lnTo>
                <a:lnTo>
                  <a:pt x="1244747" y="684479"/>
                </a:lnTo>
                <a:lnTo>
                  <a:pt x="1324030" y="547055"/>
                </a:lnTo>
                <a:lnTo>
                  <a:pt x="1392742" y="3884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5100638" y="3205163"/>
            <a:ext cx="2095500" cy="1630362"/>
          </a:xfrm>
          <a:custGeom>
            <a:avLst/>
            <a:gdLst/>
            <a:ahLst/>
            <a:cxnLst/>
            <a:rect l="l" t="t" r="r" b="b"/>
            <a:pathLst>
              <a:path w="2095720" h="1630591" extrusionOk="0">
                <a:moveTo>
                  <a:pt x="473057" y="578767"/>
                </a:moveTo>
                <a:lnTo>
                  <a:pt x="325061" y="396416"/>
                </a:lnTo>
                <a:lnTo>
                  <a:pt x="219350" y="274848"/>
                </a:lnTo>
                <a:lnTo>
                  <a:pt x="126853" y="182351"/>
                </a:lnTo>
                <a:lnTo>
                  <a:pt x="55498" y="113639"/>
                </a:lnTo>
                <a:lnTo>
                  <a:pt x="15857" y="79283"/>
                </a:lnTo>
                <a:lnTo>
                  <a:pt x="5285" y="63426"/>
                </a:lnTo>
                <a:lnTo>
                  <a:pt x="0" y="39641"/>
                </a:lnTo>
                <a:lnTo>
                  <a:pt x="5285" y="13213"/>
                </a:lnTo>
                <a:lnTo>
                  <a:pt x="26428" y="0"/>
                </a:lnTo>
                <a:lnTo>
                  <a:pt x="58141" y="0"/>
                </a:lnTo>
                <a:lnTo>
                  <a:pt x="132139" y="18499"/>
                </a:lnTo>
                <a:lnTo>
                  <a:pt x="187637" y="39641"/>
                </a:lnTo>
                <a:lnTo>
                  <a:pt x="229921" y="63426"/>
                </a:lnTo>
                <a:lnTo>
                  <a:pt x="251063" y="84568"/>
                </a:lnTo>
                <a:lnTo>
                  <a:pt x="317133" y="169137"/>
                </a:lnTo>
                <a:lnTo>
                  <a:pt x="428129" y="293348"/>
                </a:lnTo>
                <a:lnTo>
                  <a:pt x="562911" y="441343"/>
                </a:lnTo>
                <a:lnTo>
                  <a:pt x="684479" y="573482"/>
                </a:lnTo>
                <a:lnTo>
                  <a:pt x="845688" y="755833"/>
                </a:lnTo>
                <a:lnTo>
                  <a:pt x="1017468" y="932899"/>
                </a:lnTo>
                <a:lnTo>
                  <a:pt x="1165463" y="1067680"/>
                </a:lnTo>
                <a:lnTo>
                  <a:pt x="1374243" y="1231532"/>
                </a:lnTo>
                <a:lnTo>
                  <a:pt x="1490525" y="1308173"/>
                </a:lnTo>
                <a:lnTo>
                  <a:pt x="1659662" y="1398027"/>
                </a:lnTo>
                <a:lnTo>
                  <a:pt x="1871084" y="1493167"/>
                </a:lnTo>
                <a:lnTo>
                  <a:pt x="2058721" y="1564522"/>
                </a:lnTo>
                <a:lnTo>
                  <a:pt x="2087792" y="1585664"/>
                </a:lnTo>
                <a:lnTo>
                  <a:pt x="2095720" y="1601521"/>
                </a:lnTo>
                <a:lnTo>
                  <a:pt x="2095720" y="1617378"/>
                </a:lnTo>
                <a:lnTo>
                  <a:pt x="2077221" y="1627949"/>
                </a:lnTo>
                <a:lnTo>
                  <a:pt x="1953010" y="1627949"/>
                </a:lnTo>
                <a:lnTo>
                  <a:pt x="1596236" y="1630591"/>
                </a:lnTo>
                <a:lnTo>
                  <a:pt x="1350458" y="1627949"/>
                </a:lnTo>
                <a:lnTo>
                  <a:pt x="1310816" y="1630591"/>
                </a:lnTo>
                <a:lnTo>
                  <a:pt x="1263246" y="1617378"/>
                </a:lnTo>
                <a:lnTo>
                  <a:pt x="1213033" y="1593593"/>
                </a:lnTo>
                <a:lnTo>
                  <a:pt x="1170749" y="1556594"/>
                </a:lnTo>
                <a:lnTo>
                  <a:pt x="1080895" y="1429741"/>
                </a:lnTo>
                <a:lnTo>
                  <a:pt x="917043" y="1194534"/>
                </a:lnTo>
                <a:lnTo>
                  <a:pt x="761119" y="969898"/>
                </a:lnTo>
                <a:lnTo>
                  <a:pt x="684479" y="864187"/>
                </a:lnTo>
                <a:lnTo>
                  <a:pt x="536483" y="663336"/>
                </a:lnTo>
                <a:lnTo>
                  <a:pt x="473057" y="57876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2716213" y="4576763"/>
            <a:ext cx="1117600" cy="635000"/>
          </a:xfrm>
          <a:custGeom>
            <a:avLst/>
            <a:gdLst/>
            <a:ahLst/>
            <a:cxnLst/>
            <a:rect l="l" t="t" r="r" b="b"/>
            <a:pathLst>
              <a:path w="1116807" h="635793" extrusionOk="0">
                <a:moveTo>
                  <a:pt x="535782" y="376237"/>
                </a:moveTo>
                <a:lnTo>
                  <a:pt x="652463" y="321468"/>
                </a:lnTo>
                <a:lnTo>
                  <a:pt x="781050" y="273843"/>
                </a:lnTo>
                <a:lnTo>
                  <a:pt x="904875" y="230981"/>
                </a:lnTo>
                <a:lnTo>
                  <a:pt x="985838" y="209550"/>
                </a:lnTo>
                <a:lnTo>
                  <a:pt x="1047750" y="197643"/>
                </a:lnTo>
                <a:lnTo>
                  <a:pt x="1097757" y="183356"/>
                </a:lnTo>
                <a:lnTo>
                  <a:pt x="1109663" y="171450"/>
                </a:lnTo>
                <a:lnTo>
                  <a:pt x="1116807" y="138112"/>
                </a:lnTo>
                <a:lnTo>
                  <a:pt x="738188" y="0"/>
                </a:lnTo>
                <a:lnTo>
                  <a:pt x="733425" y="54768"/>
                </a:lnTo>
                <a:lnTo>
                  <a:pt x="721519" y="90487"/>
                </a:lnTo>
                <a:lnTo>
                  <a:pt x="695325" y="123825"/>
                </a:lnTo>
                <a:lnTo>
                  <a:pt x="569119" y="228600"/>
                </a:lnTo>
                <a:lnTo>
                  <a:pt x="447675" y="311943"/>
                </a:lnTo>
                <a:lnTo>
                  <a:pt x="361950" y="364331"/>
                </a:lnTo>
                <a:lnTo>
                  <a:pt x="261938" y="423862"/>
                </a:lnTo>
                <a:lnTo>
                  <a:pt x="154782" y="471487"/>
                </a:lnTo>
                <a:lnTo>
                  <a:pt x="45244" y="526256"/>
                </a:lnTo>
                <a:lnTo>
                  <a:pt x="21432" y="542925"/>
                </a:lnTo>
                <a:lnTo>
                  <a:pt x="11907" y="561975"/>
                </a:lnTo>
                <a:lnTo>
                  <a:pt x="0" y="635793"/>
                </a:lnTo>
                <a:lnTo>
                  <a:pt x="100013" y="621506"/>
                </a:lnTo>
                <a:lnTo>
                  <a:pt x="185738" y="559593"/>
                </a:lnTo>
                <a:lnTo>
                  <a:pt x="278607" y="504825"/>
                </a:lnTo>
                <a:lnTo>
                  <a:pt x="371475" y="457200"/>
                </a:lnTo>
                <a:lnTo>
                  <a:pt x="490538" y="397668"/>
                </a:lnTo>
                <a:lnTo>
                  <a:pt x="535782" y="37623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/>
          <p:nvPr/>
        </p:nvSpPr>
        <p:spPr>
          <a:xfrm>
            <a:off x="2714625" y="5116513"/>
            <a:ext cx="4494213" cy="849312"/>
          </a:xfrm>
          <a:custGeom>
            <a:avLst/>
            <a:gdLst/>
            <a:ahLst/>
            <a:cxnLst/>
            <a:rect l="l" t="t" r="r" b="b"/>
            <a:pathLst>
              <a:path w="4495191" h="848564" extrusionOk="0">
                <a:moveTo>
                  <a:pt x="559613" y="32919"/>
                </a:moveTo>
                <a:lnTo>
                  <a:pt x="446227" y="32919"/>
                </a:lnTo>
                <a:lnTo>
                  <a:pt x="329184" y="40234"/>
                </a:lnTo>
                <a:lnTo>
                  <a:pt x="208483" y="43892"/>
                </a:lnTo>
                <a:lnTo>
                  <a:pt x="29261" y="0"/>
                </a:lnTo>
                <a:lnTo>
                  <a:pt x="10973" y="62180"/>
                </a:lnTo>
                <a:lnTo>
                  <a:pt x="0" y="124359"/>
                </a:lnTo>
                <a:lnTo>
                  <a:pt x="0" y="171908"/>
                </a:lnTo>
                <a:lnTo>
                  <a:pt x="18288" y="204826"/>
                </a:lnTo>
                <a:lnTo>
                  <a:pt x="32919" y="219456"/>
                </a:lnTo>
                <a:lnTo>
                  <a:pt x="69495" y="234087"/>
                </a:lnTo>
                <a:lnTo>
                  <a:pt x="95098" y="230429"/>
                </a:lnTo>
                <a:lnTo>
                  <a:pt x="135331" y="215799"/>
                </a:lnTo>
                <a:lnTo>
                  <a:pt x="285293" y="179223"/>
                </a:lnTo>
                <a:lnTo>
                  <a:pt x="431597" y="160935"/>
                </a:lnTo>
                <a:lnTo>
                  <a:pt x="629107" y="157277"/>
                </a:lnTo>
                <a:lnTo>
                  <a:pt x="844906" y="168250"/>
                </a:lnTo>
                <a:lnTo>
                  <a:pt x="1097280" y="186538"/>
                </a:lnTo>
                <a:lnTo>
                  <a:pt x="1276503" y="204826"/>
                </a:lnTo>
                <a:lnTo>
                  <a:pt x="1492301" y="248717"/>
                </a:lnTo>
                <a:lnTo>
                  <a:pt x="1627632" y="274320"/>
                </a:lnTo>
                <a:lnTo>
                  <a:pt x="1792224" y="307239"/>
                </a:lnTo>
                <a:lnTo>
                  <a:pt x="2033626" y="376733"/>
                </a:lnTo>
                <a:lnTo>
                  <a:pt x="2278685" y="446228"/>
                </a:lnTo>
                <a:lnTo>
                  <a:pt x="2527402" y="526695"/>
                </a:lnTo>
                <a:lnTo>
                  <a:pt x="2823667" y="629108"/>
                </a:lnTo>
                <a:lnTo>
                  <a:pt x="3087015" y="724205"/>
                </a:lnTo>
                <a:lnTo>
                  <a:pt x="3310128" y="804672"/>
                </a:lnTo>
                <a:lnTo>
                  <a:pt x="3386938" y="837591"/>
                </a:lnTo>
                <a:lnTo>
                  <a:pt x="3423514" y="844906"/>
                </a:lnTo>
                <a:lnTo>
                  <a:pt x="3471063" y="848564"/>
                </a:lnTo>
                <a:lnTo>
                  <a:pt x="3540557" y="841248"/>
                </a:lnTo>
                <a:lnTo>
                  <a:pt x="3621024" y="822960"/>
                </a:lnTo>
                <a:lnTo>
                  <a:pt x="3767328" y="760781"/>
                </a:lnTo>
                <a:lnTo>
                  <a:pt x="3979469" y="672999"/>
                </a:lnTo>
                <a:lnTo>
                  <a:pt x="4220871" y="577901"/>
                </a:lnTo>
                <a:lnTo>
                  <a:pt x="4425696" y="493776"/>
                </a:lnTo>
                <a:lnTo>
                  <a:pt x="4473245" y="475488"/>
                </a:lnTo>
                <a:lnTo>
                  <a:pt x="4484218" y="457200"/>
                </a:lnTo>
                <a:lnTo>
                  <a:pt x="4495191" y="438912"/>
                </a:lnTo>
                <a:lnTo>
                  <a:pt x="4487875" y="416967"/>
                </a:lnTo>
                <a:lnTo>
                  <a:pt x="4443984" y="409652"/>
                </a:lnTo>
                <a:lnTo>
                  <a:pt x="4228186" y="413309"/>
                </a:lnTo>
                <a:lnTo>
                  <a:pt x="3909975" y="424282"/>
                </a:lnTo>
                <a:lnTo>
                  <a:pt x="3664915" y="427940"/>
                </a:lnTo>
                <a:lnTo>
                  <a:pt x="3503981" y="431597"/>
                </a:lnTo>
                <a:lnTo>
                  <a:pt x="3236976" y="398679"/>
                </a:lnTo>
                <a:lnTo>
                  <a:pt x="2900477" y="347472"/>
                </a:lnTo>
                <a:lnTo>
                  <a:pt x="2542032" y="277978"/>
                </a:lnTo>
                <a:lnTo>
                  <a:pt x="2220163" y="208484"/>
                </a:lnTo>
                <a:lnTo>
                  <a:pt x="1916583" y="146304"/>
                </a:lnTo>
                <a:lnTo>
                  <a:pt x="1660551" y="102413"/>
                </a:lnTo>
                <a:lnTo>
                  <a:pt x="1269187" y="62180"/>
                </a:lnTo>
                <a:lnTo>
                  <a:pt x="841248" y="40234"/>
                </a:lnTo>
                <a:lnTo>
                  <a:pt x="559613" y="3291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AB95C9F-D305-1048-A25F-BF55CED06E50}"/>
              </a:ext>
            </a:extLst>
          </p:cNvPr>
          <p:cNvGrpSpPr/>
          <p:nvPr/>
        </p:nvGrpSpPr>
        <p:grpSpPr>
          <a:xfrm>
            <a:off x="2617788" y="1757363"/>
            <a:ext cx="4591050" cy="4232275"/>
            <a:chOff x="2770188" y="1885950"/>
            <a:chExt cx="4591050" cy="4232275"/>
          </a:xfrm>
        </p:grpSpPr>
        <p:sp>
          <p:nvSpPr>
            <p:cNvPr id="39" name="Google Shape;114;p3">
              <a:extLst>
                <a:ext uri="{FF2B5EF4-FFF2-40B4-BE49-F238E27FC236}">
                  <a16:creationId xmlns:a16="http://schemas.microsoft.com/office/drawing/2014/main" id="{63573760-490B-E246-B0F4-C22035F4C44D}"/>
                </a:ext>
              </a:extLst>
            </p:cNvPr>
            <p:cNvSpPr/>
            <p:nvPr/>
          </p:nvSpPr>
          <p:spPr>
            <a:xfrm>
              <a:off x="4776788" y="1885950"/>
              <a:ext cx="2000250" cy="541338"/>
            </a:xfrm>
            <a:custGeom>
              <a:avLst/>
              <a:gdLst/>
              <a:ahLst/>
              <a:cxnLst/>
              <a:rect l="l" t="t" r="r" b="b"/>
              <a:pathLst>
                <a:path w="2000250" h="540544" extrusionOk="0">
                  <a:moveTo>
                    <a:pt x="1112043" y="197644"/>
                  </a:moveTo>
                  <a:lnTo>
                    <a:pt x="1345406" y="119063"/>
                  </a:lnTo>
                  <a:lnTo>
                    <a:pt x="1516856" y="50006"/>
                  </a:lnTo>
                  <a:lnTo>
                    <a:pt x="1528762" y="40481"/>
                  </a:lnTo>
                  <a:lnTo>
                    <a:pt x="1540668" y="28575"/>
                  </a:lnTo>
                  <a:lnTo>
                    <a:pt x="1554956" y="14288"/>
                  </a:lnTo>
                  <a:lnTo>
                    <a:pt x="1581150" y="2381"/>
                  </a:lnTo>
                  <a:lnTo>
                    <a:pt x="1626393" y="0"/>
                  </a:lnTo>
                  <a:lnTo>
                    <a:pt x="1683543" y="7144"/>
                  </a:lnTo>
                  <a:lnTo>
                    <a:pt x="1764506" y="21431"/>
                  </a:lnTo>
                  <a:lnTo>
                    <a:pt x="1835943" y="35719"/>
                  </a:lnTo>
                  <a:lnTo>
                    <a:pt x="1909762" y="61913"/>
                  </a:lnTo>
                  <a:lnTo>
                    <a:pt x="1957387" y="83344"/>
                  </a:lnTo>
                  <a:lnTo>
                    <a:pt x="1983581" y="104775"/>
                  </a:lnTo>
                  <a:lnTo>
                    <a:pt x="1995487" y="123825"/>
                  </a:lnTo>
                  <a:lnTo>
                    <a:pt x="2000250" y="145256"/>
                  </a:lnTo>
                  <a:lnTo>
                    <a:pt x="1995487" y="171450"/>
                  </a:lnTo>
                  <a:lnTo>
                    <a:pt x="1985962" y="200025"/>
                  </a:lnTo>
                  <a:lnTo>
                    <a:pt x="1964531" y="223838"/>
                  </a:lnTo>
                  <a:lnTo>
                    <a:pt x="1931193" y="245269"/>
                  </a:lnTo>
                  <a:lnTo>
                    <a:pt x="1874043" y="266700"/>
                  </a:lnTo>
                  <a:lnTo>
                    <a:pt x="1719262" y="295275"/>
                  </a:lnTo>
                  <a:lnTo>
                    <a:pt x="1428750" y="354806"/>
                  </a:lnTo>
                  <a:lnTo>
                    <a:pt x="1216818" y="397669"/>
                  </a:lnTo>
                  <a:lnTo>
                    <a:pt x="942975" y="450056"/>
                  </a:lnTo>
                  <a:lnTo>
                    <a:pt x="742950" y="490538"/>
                  </a:lnTo>
                  <a:lnTo>
                    <a:pt x="607218" y="514350"/>
                  </a:lnTo>
                  <a:lnTo>
                    <a:pt x="378618" y="531019"/>
                  </a:lnTo>
                  <a:lnTo>
                    <a:pt x="261937" y="540544"/>
                  </a:lnTo>
                  <a:lnTo>
                    <a:pt x="121443" y="531019"/>
                  </a:lnTo>
                  <a:lnTo>
                    <a:pt x="33337" y="428625"/>
                  </a:lnTo>
                  <a:lnTo>
                    <a:pt x="0" y="366713"/>
                  </a:lnTo>
                  <a:lnTo>
                    <a:pt x="295275" y="381000"/>
                  </a:lnTo>
                  <a:lnTo>
                    <a:pt x="500062" y="354806"/>
                  </a:lnTo>
                  <a:lnTo>
                    <a:pt x="669131" y="319088"/>
                  </a:lnTo>
                  <a:lnTo>
                    <a:pt x="916781" y="257175"/>
                  </a:lnTo>
                  <a:lnTo>
                    <a:pt x="1112043" y="19764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15;p3">
              <a:extLst>
                <a:ext uri="{FF2B5EF4-FFF2-40B4-BE49-F238E27FC236}">
                  <a16:creationId xmlns:a16="http://schemas.microsoft.com/office/drawing/2014/main" id="{50930863-2EB6-E546-9304-460758F64174}"/>
                </a:ext>
              </a:extLst>
            </p:cNvPr>
            <p:cNvSpPr/>
            <p:nvPr/>
          </p:nvSpPr>
          <p:spPr>
            <a:xfrm>
              <a:off x="2962275" y="1909763"/>
              <a:ext cx="723900" cy="623887"/>
            </a:xfrm>
            <a:custGeom>
              <a:avLst/>
              <a:gdLst/>
              <a:ahLst/>
              <a:cxnLst/>
              <a:rect l="l" t="t" r="r" b="b"/>
              <a:pathLst>
                <a:path w="723900" h="623887" extrusionOk="0">
                  <a:moveTo>
                    <a:pt x="404813" y="492918"/>
                  </a:moveTo>
                  <a:lnTo>
                    <a:pt x="321469" y="426243"/>
                  </a:lnTo>
                  <a:lnTo>
                    <a:pt x="228600" y="340518"/>
                  </a:lnTo>
                  <a:lnTo>
                    <a:pt x="126206" y="223837"/>
                  </a:lnTo>
                  <a:lnTo>
                    <a:pt x="38100" y="104775"/>
                  </a:lnTo>
                  <a:lnTo>
                    <a:pt x="0" y="30956"/>
                  </a:lnTo>
                  <a:lnTo>
                    <a:pt x="0" y="4762"/>
                  </a:lnTo>
                  <a:lnTo>
                    <a:pt x="16669" y="0"/>
                  </a:lnTo>
                  <a:lnTo>
                    <a:pt x="54769" y="16668"/>
                  </a:lnTo>
                  <a:lnTo>
                    <a:pt x="130969" y="61912"/>
                  </a:lnTo>
                  <a:lnTo>
                    <a:pt x="216694" y="102393"/>
                  </a:lnTo>
                  <a:lnTo>
                    <a:pt x="330994" y="147637"/>
                  </a:lnTo>
                  <a:lnTo>
                    <a:pt x="409575" y="164306"/>
                  </a:lnTo>
                  <a:lnTo>
                    <a:pt x="504825" y="188118"/>
                  </a:lnTo>
                  <a:lnTo>
                    <a:pt x="592931" y="219075"/>
                  </a:lnTo>
                  <a:lnTo>
                    <a:pt x="631031" y="238125"/>
                  </a:lnTo>
                  <a:lnTo>
                    <a:pt x="645319" y="250031"/>
                  </a:lnTo>
                  <a:lnTo>
                    <a:pt x="659606" y="276225"/>
                  </a:lnTo>
                  <a:lnTo>
                    <a:pt x="697706" y="369093"/>
                  </a:lnTo>
                  <a:lnTo>
                    <a:pt x="719138" y="452437"/>
                  </a:lnTo>
                  <a:lnTo>
                    <a:pt x="723900" y="492918"/>
                  </a:lnTo>
                  <a:lnTo>
                    <a:pt x="721519" y="542925"/>
                  </a:lnTo>
                  <a:lnTo>
                    <a:pt x="709613" y="581025"/>
                  </a:lnTo>
                  <a:lnTo>
                    <a:pt x="685800" y="614362"/>
                  </a:lnTo>
                  <a:lnTo>
                    <a:pt x="673894" y="621506"/>
                  </a:lnTo>
                  <a:lnTo>
                    <a:pt x="657225" y="623887"/>
                  </a:lnTo>
                  <a:lnTo>
                    <a:pt x="600075" y="602456"/>
                  </a:lnTo>
                  <a:lnTo>
                    <a:pt x="502444" y="557212"/>
                  </a:lnTo>
                  <a:lnTo>
                    <a:pt x="404813" y="49291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16;p3">
              <a:extLst>
                <a:ext uri="{FF2B5EF4-FFF2-40B4-BE49-F238E27FC236}">
                  <a16:creationId xmlns:a16="http://schemas.microsoft.com/office/drawing/2014/main" id="{928D681B-5B3B-9F4E-8276-1A69A23589C1}"/>
                </a:ext>
              </a:extLst>
            </p:cNvPr>
            <p:cNvSpPr/>
            <p:nvPr/>
          </p:nvSpPr>
          <p:spPr>
            <a:xfrm>
              <a:off x="2770188" y="3475038"/>
              <a:ext cx="1216025" cy="1412875"/>
            </a:xfrm>
            <a:custGeom>
              <a:avLst/>
              <a:gdLst/>
              <a:ahLst/>
              <a:cxnLst/>
              <a:rect l="l" t="t" r="r" b="b"/>
              <a:pathLst>
                <a:path w="1216819" h="1414462" extrusionOk="0">
                  <a:moveTo>
                    <a:pt x="947737" y="431006"/>
                  </a:moveTo>
                  <a:lnTo>
                    <a:pt x="1026319" y="297656"/>
                  </a:lnTo>
                  <a:lnTo>
                    <a:pt x="1033462" y="288131"/>
                  </a:lnTo>
                  <a:lnTo>
                    <a:pt x="1050131" y="278606"/>
                  </a:lnTo>
                  <a:lnTo>
                    <a:pt x="1083469" y="252412"/>
                  </a:lnTo>
                  <a:lnTo>
                    <a:pt x="1107281" y="223837"/>
                  </a:lnTo>
                  <a:lnTo>
                    <a:pt x="1123950" y="200025"/>
                  </a:lnTo>
                  <a:lnTo>
                    <a:pt x="1123950" y="190500"/>
                  </a:lnTo>
                  <a:lnTo>
                    <a:pt x="1121569" y="169069"/>
                  </a:lnTo>
                  <a:lnTo>
                    <a:pt x="1104900" y="152400"/>
                  </a:lnTo>
                  <a:lnTo>
                    <a:pt x="1012031" y="97631"/>
                  </a:lnTo>
                  <a:lnTo>
                    <a:pt x="895350" y="19050"/>
                  </a:lnTo>
                  <a:lnTo>
                    <a:pt x="864394" y="2381"/>
                  </a:lnTo>
                  <a:lnTo>
                    <a:pt x="857250" y="0"/>
                  </a:lnTo>
                  <a:lnTo>
                    <a:pt x="835819" y="4762"/>
                  </a:lnTo>
                  <a:lnTo>
                    <a:pt x="769144" y="47625"/>
                  </a:lnTo>
                  <a:lnTo>
                    <a:pt x="638175" y="121444"/>
                  </a:lnTo>
                  <a:lnTo>
                    <a:pt x="459581" y="207169"/>
                  </a:lnTo>
                  <a:lnTo>
                    <a:pt x="321469" y="269081"/>
                  </a:lnTo>
                  <a:lnTo>
                    <a:pt x="214312" y="311944"/>
                  </a:lnTo>
                  <a:lnTo>
                    <a:pt x="185737" y="311944"/>
                  </a:lnTo>
                  <a:lnTo>
                    <a:pt x="159544" y="290512"/>
                  </a:lnTo>
                  <a:lnTo>
                    <a:pt x="111919" y="228600"/>
                  </a:lnTo>
                  <a:lnTo>
                    <a:pt x="73819" y="154781"/>
                  </a:lnTo>
                  <a:lnTo>
                    <a:pt x="57150" y="135731"/>
                  </a:lnTo>
                  <a:lnTo>
                    <a:pt x="33337" y="126206"/>
                  </a:lnTo>
                  <a:lnTo>
                    <a:pt x="26194" y="128587"/>
                  </a:lnTo>
                  <a:lnTo>
                    <a:pt x="14287" y="138112"/>
                  </a:lnTo>
                  <a:lnTo>
                    <a:pt x="2381" y="164306"/>
                  </a:lnTo>
                  <a:lnTo>
                    <a:pt x="0" y="200025"/>
                  </a:lnTo>
                  <a:lnTo>
                    <a:pt x="2381" y="233362"/>
                  </a:lnTo>
                  <a:lnTo>
                    <a:pt x="21431" y="297656"/>
                  </a:lnTo>
                  <a:lnTo>
                    <a:pt x="109537" y="461962"/>
                  </a:lnTo>
                  <a:lnTo>
                    <a:pt x="169069" y="566737"/>
                  </a:lnTo>
                  <a:lnTo>
                    <a:pt x="180975" y="571500"/>
                  </a:lnTo>
                  <a:lnTo>
                    <a:pt x="195262" y="573881"/>
                  </a:lnTo>
                  <a:lnTo>
                    <a:pt x="233362" y="559594"/>
                  </a:lnTo>
                  <a:lnTo>
                    <a:pt x="304800" y="521494"/>
                  </a:lnTo>
                  <a:lnTo>
                    <a:pt x="469106" y="414337"/>
                  </a:lnTo>
                  <a:lnTo>
                    <a:pt x="647700" y="295275"/>
                  </a:lnTo>
                  <a:lnTo>
                    <a:pt x="685800" y="276225"/>
                  </a:lnTo>
                  <a:lnTo>
                    <a:pt x="695325" y="276225"/>
                  </a:lnTo>
                  <a:lnTo>
                    <a:pt x="695325" y="292894"/>
                  </a:lnTo>
                  <a:lnTo>
                    <a:pt x="678656" y="440531"/>
                  </a:lnTo>
                  <a:lnTo>
                    <a:pt x="635794" y="754856"/>
                  </a:lnTo>
                  <a:lnTo>
                    <a:pt x="623887" y="783431"/>
                  </a:lnTo>
                  <a:lnTo>
                    <a:pt x="611981" y="816769"/>
                  </a:lnTo>
                  <a:lnTo>
                    <a:pt x="614362" y="847725"/>
                  </a:lnTo>
                  <a:lnTo>
                    <a:pt x="626269" y="883444"/>
                  </a:lnTo>
                  <a:lnTo>
                    <a:pt x="671512" y="940594"/>
                  </a:lnTo>
                  <a:lnTo>
                    <a:pt x="757237" y="1052512"/>
                  </a:lnTo>
                  <a:lnTo>
                    <a:pt x="812006" y="1135856"/>
                  </a:lnTo>
                  <a:lnTo>
                    <a:pt x="823912" y="1169194"/>
                  </a:lnTo>
                  <a:lnTo>
                    <a:pt x="831056" y="1195387"/>
                  </a:lnTo>
                  <a:lnTo>
                    <a:pt x="835819" y="1235869"/>
                  </a:lnTo>
                  <a:lnTo>
                    <a:pt x="838200" y="1281112"/>
                  </a:lnTo>
                  <a:lnTo>
                    <a:pt x="1209675" y="1414462"/>
                  </a:lnTo>
                  <a:lnTo>
                    <a:pt x="1216819" y="1395412"/>
                  </a:lnTo>
                  <a:lnTo>
                    <a:pt x="1216819" y="1369219"/>
                  </a:lnTo>
                  <a:lnTo>
                    <a:pt x="1200150" y="1321594"/>
                  </a:lnTo>
                  <a:lnTo>
                    <a:pt x="1166812" y="1252537"/>
                  </a:lnTo>
                  <a:lnTo>
                    <a:pt x="1109662" y="1159669"/>
                  </a:lnTo>
                  <a:lnTo>
                    <a:pt x="1047750" y="1083469"/>
                  </a:lnTo>
                  <a:lnTo>
                    <a:pt x="971550" y="1007269"/>
                  </a:lnTo>
                  <a:lnTo>
                    <a:pt x="871537" y="935831"/>
                  </a:lnTo>
                  <a:lnTo>
                    <a:pt x="785812" y="878681"/>
                  </a:lnTo>
                  <a:lnTo>
                    <a:pt x="728662" y="850106"/>
                  </a:lnTo>
                  <a:lnTo>
                    <a:pt x="723900" y="840581"/>
                  </a:lnTo>
                  <a:lnTo>
                    <a:pt x="721519" y="816769"/>
                  </a:lnTo>
                  <a:lnTo>
                    <a:pt x="726281" y="792956"/>
                  </a:lnTo>
                  <a:lnTo>
                    <a:pt x="759619" y="740569"/>
                  </a:lnTo>
                  <a:lnTo>
                    <a:pt x="854869" y="578644"/>
                  </a:lnTo>
                  <a:lnTo>
                    <a:pt x="947737" y="4310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17;p3">
              <a:extLst>
                <a:ext uri="{FF2B5EF4-FFF2-40B4-BE49-F238E27FC236}">
                  <a16:creationId xmlns:a16="http://schemas.microsoft.com/office/drawing/2014/main" id="{F71E1791-1D20-014B-B6BA-A70C278232F4}"/>
                </a:ext>
              </a:extLst>
            </p:cNvPr>
            <p:cNvSpPr/>
            <p:nvPr/>
          </p:nvSpPr>
          <p:spPr>
            <a:xfrm>
              <a:off x="4213225" y="2054225"/>
              <a:ext cx="869950" cy="2928938"/>
            </a:xfrm>
            <a:custGeom>
              <a:avLst/>
              <a:gdLst/>
              <a:ahLst/>
              <a:cxnLst/>
              <a:rect l="l" t="t" r="r" b="b"/>
              <a:pathLst>
                <a:path w="868680" h="2929890" extrusionOk="0">
                  <a:moveTo>
                    <a:pt x="590550" y="735330"/>
                  </a:moveTo>
                  <a:lnTo>
                    <a:pt x="594360" y="419100"/>
                  </a:lnTo>
                  <a:lnTo>
                    <a:pt x="594360" y="320040"/>
                  </a:lnTo>
                  <a:lnTo>
                    <a:pt x="582930" y="262890"/>
                  </a:lnTo>
                  <a:lnTo>
                    <a:pt x="556260" y="209550"/>
                  </a:lnTo>
                  <a:lnTo>
                    <a:pt x="510540" y="148590"/>
                  </a:lnTo>
                  <a:lnTo>
                    <a:pt x="457200" y="95250"/>
                  </a:lnTo>
                  <a:lnTo>
                    <a:pt x="419100" y="64770"/>
                  </a:lnTo>
                  <a:lnTo>
                    <a:pt x="403860" y="26670"/>
                  </a:lnTo>
                  <a:lnTo>
                    <a:pt x="403860" y="7620"/>
                  </a:lnTo>
                  <a:lnTo>
                    <a:pt x="411480" y="0"/>
                  </a:lnTo>
                  <a:lnTo>
                    <a:pt x="434340" y="3810"/>
                  </a:lnTo>
                  <a:lnTo>
                    <a:pt x="483870" y="15240"/>
                  </a:lnTo>
                  <a:lnTo>
                    <a:pt x="563880" y="38100"/>
                  </a:lnTo>
                  <a:lnTo>
                    <a:pt x="647700" y="80010"/>
                  </a:lnTo>
                  <a:lnTo>
                    <a:pt x="742950" y="137160"/>
                  </a:lnTo>
                  <a:lnTo>
                    <a:pt x="842010" y="198120"/>
                  </a:lnTo>
                  <a:lnTo>
                    <a:pt x="868680" y="270510"/>
                  </a:lnTo>
                  <a:lnTo>
                    <a:pt x="861060" y="529590"/>
                  </a:lnTo>
                  <a:lnTo>
                    <a:pt x="853440" y="784860"/>
                  </a:lnTo>
                  <a:lnTo>
                    <a:pt x="838200" y="1047750"/>
                  </a:lnTo>
                  <a:lnTo>
                    <a:pt x="838200" y="1200150"/>
                  </a:lnTo>
                  <a:lnTo>
                    <a:pt x="819150" y="1314450"/>
                  </a:lnTo>
                  <a:lnTo>
                    <a:pt x="769620" y="1512570"/>
                  </a:lnTo>
                  <a:lnTo>
                    <a:pt x="716280" y="1706880"/>
                  </a:lnTo>
                  <a:lnTo>
                    <a:pt x="643890" y="1912620"/>
                  </a:lnTo>
                  <a:lnTo>
                    <a:pt x="567690" y="2099310"/>
                  </a:lnTo>
                  <a:lnTo>
                    <a:pt x="483870" y="2255520"/>
                  </a:lnTo>
                  <a:lnTo>
                    <a:pt x="365760" y="2468880"/>
                  </a:lnTo>
                  <a:lnTo>
                    <a:pt x="243840" y="2655570"/>
                  </a:lnTo>
                  <a:lnTo>
                    <a:pt x="106680" y="2849880"/>
                  </a:lnTo>
                  <a:lnTo>
                    <a:pt x="60960" y="2910840"/>
                  </a:lnTo>
                  <a:lnTo>
                    <a:pt x="45720" y="2922270"/>
                  </a:lnTo>
                  <a:lnTo>
                    <a:pt x="15240" y="2929890"/>
                  </a:lnTo>
                  <a:lnTo>
                    <a:pt x="0" y="2914650"/>
                  </a:lnTo>
                  <a:lnTo>
                    <a:pt x="11430" y="2876550"/>
                  </a:lnTo>
                  <a:lnTo>
                    <a:pt x="57150" y="2785110"/>
                  </a:lnTo>
                  <a:lnTo>
                    <a:pt x="137160" y="2628900"/>
                  </a:lnTo>
                  <a:lnTo>
                    <a:pt x="217170" y="2446020"/>
                  </a:lnTo>
                  <a:lnTo>
                    <a:pt x="289560" y="2286000"/>
                  </a:lnTo>
                  <a:lnTo>
                    <a:pt x="377190" y="2065020"/>
                  </a:lnTo>
                  <a:lnTo>
                    <a:pt x="426720" y="1924050"/>
                  </a:lnTo>
                  <a:lnTo>
                    <a:pt x="468630" y="1783080"/>
                  </a:lnTo>
                  <a:lnTo>
                    <a:pt x="510540" y="1600200"/>
                  </a:lnTo>
                  <a:lnTo>
                    <a:pt x="529590" y="1520190"/>
                  </a:lnTo>
                  <a:lnTo>
                    <a:pt x="556260" y="1299210"/>
                  </a:lnTo>
                  <a:lnTo>
                    <a:pt x="586740" y="891540"/>
                  </a:lnTo>
                  <a:lnTo>
                    <a:pt x="590550" y="73533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18;p3">
              <a:extLst>
                <a:ext uri="{FF2B5EF4-FFF2-40B4-BE49-F238E27FC236}">
                  <a16:creationId xmlns:a16="http://schemas.microsoft.com/office/drawing/2014/main" id="{9DD3404F-9E4C-8249-BA63-EEF4D7EBA3BD}"/>
                </a:ext>
              </a:extLst>
            </p:cNvPr>
            <p:cNvSpPr/>
            <p:nvPr/>
          </p:nvSpPr>
          <p:spPr>
            <a:xfrm>
              <a:off x="4792663" y="2770188"/>
              <a:ext cx="1893887" cy="498475"/>
            </a:xfrm>
            <a:custGeom>
              <a:avLst/>
              <a:gdLst/>
              <a:ahLst/>
              <a:cxnLst/>
              <a:rect l="l" t="t" r="r" b="b"/>
              <a:pathLst>
                <a:path w="1893094" h="500062" extrusionOk="0">
                  <a:moveTo>
                    <a:pt x="1052513" y="183356"/>
                  </a:moveTo>
                  <a:lnTo>
                    <a:pt x="840582" y="233362"/>
                  </a:lnTo>
                  <a:lnTo>
                    <a:pt x="590550" y="290512"/>
                  </a:lnTo>
                  <a:lnTo>
                    <a:pt x="402432" y="330994"/>
                  </a:lnTo>
                  <a:lnTo>
                    <a:pt x="354807" y="335756"/>
                  </a:lnTo>
                  <a:lnTo>
                    <a:pt x="292894" y="328612"/>
                  </a:lnTo>
                  <a:lnTo>
                    <a:pt x="235744" y="319087"/>
                  </a:lnTo>
                  <a:lnTo>
                    <a:pt x="40482" y="319087"/>
                  </a:lnTo>
                  <a:lnTo>
                    <a:pt x="0" y="366712"/>
                  </a:lnTo>
                  <a:lnTo>
                    <a:pt x="240507" y="500062"/>
                  </a:lnTo>
                  <a:lnTo>
                    <a:pt x="457200" y="476250"/>
                  </a:lnTo>
                  <a:lnTo>
                    <a:pt x="581025" y="454819"/>
                  </a:lnTo>
                  <a:lnTo>
                    <a:pt x="802482" y="411956"/>
                  </a:lnTo>
                  <a:lnTo>
                    <a:pt x="1100138" y="357187"/>
                  </a:lnTo>
                  <a:lnTo>
                    <a:pt x="1388269" y="300037"/>
                  </a:lnTo>
                  <a:lnTo>
                    <a:pt x="1471613" y="295275"/>
                  </a:lnTo>
                  <a:lnTo>
                    <a:pt x="1797844" y="347662"/>
                  </a:lnTo>
                  <a:lnTo>
                    <a:pt x="1838325" y="321469"/>
                  </a:lnTo>
                  <a:lnTo>
                    <a:pt x="1869282" y="300037"/>
                  </a:lnTo>
                  <a:lnTo>
                    <a:pt x="1888332" y="278606"/>
                  </a:lnTo>
                  <a:lnTo>
                    <a:pt x="1893094" y="252412"/>
                  </a:lnTo>
                  <a:lnTo>
                    <a:pt x="1885950" y="228600"/>
                  </a:lnTo>
                  <a:lnTo>
                    <a:pt x="1862138" y="197644"/>
                  </a:lnTo>
                  <a:lnTo>
                    <a:pt x="1743075" y="107156"/>
                  </a:lnTo>
                  <a:lnTo>
                    <a:pt x="1612107" y="26194"/>
                  </a:lnTo>
                  <a:lnTo>
                    <a:pt x="1574007" y="4762"/>
                  </a:lnTo>
                  <a:lnTo>
                    <a:pt x="1550194" y="0"/>
                  </a:lnTo>
                  <a:lnTo>
                    <a:pt x="1519238" y="11906"/>
                  </a:lnTo>
                  <a:lnTo>
                    <a:pt x="1457325" y="42862"/>
                  </a:lnTo>
                  <a:lnTo>
                    <a:pt x="1388269" y="90487"/>
                  </a:lnTo>
                  <a:lnTo>
                    <a:pt x="1352550" y="109537"/>
                  </a:lnTo>
                  <a:lnTo>
                    <a:pt x="1052513" y="1833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19;p3">
              <a:extLst>
                <a:ext uri="{FF2B5EF4-FFF2-40B4-BE49-F238E27FC236}">
                  <a16:creationId xmlns:a16="http://schemas.microsoft.com/office/drawing/2014/main" id="{37A42447-74A3-D441-824E-D9412E8C9C7D}"/>
                </a:ext>
              </a:extLst>
            </p:cNvPr>
            <p:cNvSpPr/>
            <p:nvPr/>
          </p:nvSpPr>
          <p:spPr>
            <a:xfrm>
              <a:off x="4759325" y="3054350"/>
              <a:ext cx="1844675" cy="1912938"/>
            </a:xfrm>
            <a:custGeom>
              <a:avLst/>
              <a:gdLst/>
              <a:ahLst/>
              <a:cxnLst/>
              <a:rect l="l" t="t" r="r" b="b"/>
              <a:pathLst>
                <a:path w="1844657" h="1913369" extrusionOk="0">
                  <a:moveTo>
                    <a:pt x="1392742" y="388488"/>
                  </a:moveTo>
                  <a:lnTo>
                    <a:pt x="1435027" y="280135"/>
                  </a:lnTo>
                  <a:lnTo>
                    <a:pt x="1464097" y="195566"/>
                  </a:lnTo>
                  <a:lnTo>
                    <a:pt x="1503739" y="76641"/>
                  </a:lnTo>
                  <a:lnTo>
                    <a:pt x="1509024" y="39642"/>
                  </a:lnTo>
                  <a:lnTo>
                    <a:pt x="1503739" y="23785"/>
                  </a:lnTo>
                  <a:lnTo>
                    <a:pt x="1479954" y="0"/>
                  </a:lnTo>
                  <a:lnTo>
                    <a:pt x="1844657" y="47570"/>
                  </a:lnTo>
                  <a:lnTo>
                    <a:pt x="1823515" y="81926"/>
                  </a:lnTo>
                  <a:lnTo>
                    <a:pt x="1762731" y="224636"/>
                  </a:lnTo>
                  <a:lnTo>
                    <a:pt x="1686090" y="391131"/>
                  </a:lnTo>
                  <a:lnTo>
                    <a:pt x="1564523" y="607839"/>
                  </a:lnTo>
                  <a:lnTo>
                    <a:pt x="1482597" y="745263"/>
                  </a:lnTo>
                  <a:lnTo>
                    <a:pt x="1339887" y="961970"/>
                  </a:lnTo>
                  <a:lnTo>
                    <a:pt x="1284389" y="1043896"/>
                  </a:lnTo>
                  <a:lnTo>
                    <a:pt x="1168106" y="1197177"/>
                  </a:lnTo>
                  <a:lnTo>
                    <a:pt x="1038610" y="1329316"/>
                  </a:lnTo>
                  <a:lnTo>
                    <a:pt x="890615" y="1448241"/>
                  </a:lnTo>
                  <a:lnTo>
                    <a:pt x="700335" y="1575094"/>
                  </a:lnTo>
                  <a:lnTo>
                    <a:pt x="433415" y="1736303"/>
                  </a:lnTo>
                  <a:lnTo>
                    <a:pt x="198208" y="1852585"/>
                  </a:lnTo>
                  <a:lnTo>
                    <a:pt x="95140" y="1897513"/>
                  </a:lnTo>
                  <a:lnTo>
                    <a:pt x="36999" y="1913369"/>
                  </a:lnTo>
                  <a:lnTo>
                    <a:pt x="10571" y="1908084"/>
                  </a:lnTo>
                  <a:lnTo>
                    <a:pt x="0" y="1894870"/>
                  </a:lnTo>
                  <a:lnTo>
                    <a:pt x="0" y="1884299"/>
                  </a:lnTo>
                  <a:lnTo>
                    <a:pt x="10571" y="1860514"/>
                  </a:lnTo>
                  <a:lnTo>
                    <a:pt x="29071" y="1844657"/>
                  </a:lnTo>
                  <a:lnTo>
                    <a:pt x="113639" y="1797087"/>
                  </a:lnTo>
                  <a:lnTo>
                    <a:pt x="251064" y="1709876"/>
                  </a:lnTo>
                  <a:lnTo>
                    <a:pt x="401702" y="1614736"/>
                  </a:lnTo>
                  <a:lnTo>
                    <a:pt x="547054" y="1511668"/>
                  </a:lnTo>
                  <a:lnTo>
                    <a:pt x="695050" y="1392743"/>
                  </a:lnTo>
                  <a:lnTo>
                    <a:pt x="816617" y="1276461"/>
                  </a:lnTo>
                  <a:lnTo>
                    <a:pt x="935542" y="1152250"/>
                  </a:lnTo>
                  <a:lnTo>
                    <a:pt x="1078252" y="972542"/>
                  </a:lnTo>
                  <a:lnTo>
                    <a:pt x="1189249" y="774333"/>
                  </a:lnTo>
                  <a:lnTo>
                    <a:pt x="1244747" y="684479"/>
                  </a:lnTo>
                  <a:lnTo>
                    <a:pt x="1324030" y="547055"/>
                  </a:lnTo>
                  <a:lnTo>
                    <a:pt x="1392742" y="3884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20;p3">
              <a:extLst>
                <a:ext uri="{FF2B5EF4-FFF2-40B4-BE49-F238E27FC236}">
                  <a16:creationId xmlns:a16="http://schemas.microsoft.com/office/drawing/2014/main" id="{EF03301D-5A51-6A45-BDDB-9C7E23BAF336}"/>
                </a:ext>
              </a:extLst>
            </p:cNvPr>
            <p:cNvSpPr/>
            <p:nvPr/>
          </p:nvSpPr>
          <p:spPr>
            <a:xfrm>
              <a:off x="5253038" y="3357563"/>
              <a:ext cx="2095500" cy="1630362"/>
            </a:xfrm>
            <a:custGeom>
              <a:avLst/>
              <a:gdLst/>
              <a:ahLst/>
              <a:cxnLst/>
              <a:rect l="l" t="t" r="r" b="b"/>
              <a:pathLst>
                <a:path w="2095720" h="1630591" extrusionOk="0">
                  <a:moveTo>
                    <a:pt x="473057" y="578767"/>
                  </a:moveTo>
                  <a:lnTo>
                    <a:pt x="325061" y="396416"/>
                  </a:lnTo>
                  <a:lnTo>
                    <a:pt x="219350" y="274848"/>
                  </a:lnTo>
                  <a:lnTo>
                    <a:pt x="126853" y="182351"/>
                  </a:lnTo>
                  <a:lnTo>
                    <a:pt x="55498" y="113639"/>
                  </a:lnTo>
                  <a:lnTo>
                    <a:pt x="15857" y="79283"/>
                  </a:lnTo>
                  <a:lnTo>
                    <a:pt x="5285" y="63426"/>
                  </a:lnTo>
                  <a:lnTo>
                    <a:pt x="0" y="39641"/>
                  </a:lnTo>
                  <a:lnTo>
                    <a:pt x="5285" y="13213"/>
                  </a:lnTo>
                  <a:lnTo>
                    <a:pt x="26428" y="0"/>
                  </a:lnTo>
                  <a:lnTo>
                    <a:pt x="58141" y="0"/>
                  </a:lnTo>
                  <a:lnTo>
                    <a:pt x="132139" y="18499"/>
                  </a:lnTo>
                  <a:lnTo>
                    <a:pt x="187637" y="39641"/>
                  </a:lnTo>
                  <a:lnTo>
                    <a:pt x="229921" y="63426"/>
                  </a:lnTo>
                  <a:lnTo>
                    <a:pt x="251063" y="84568"/>
                  </a:lnTo>
                  <a:lnTo>
                    <a:pt x="317133" y="169137"/>
                  </a:lnTo>
                  <a:lnTo>
                    <a:pt x="428129" y="293348"/>
                  </a:lnTo>
                  <a:lnTo>
                    <a:pt x="562911" y="441343"/>
                  </a:lnTo>
                  <a:lnTo>
                    <a:pt x="684479" y="573482"/>
                  </a:lnTo>
                  <a:lnTo>
                    <a:pt x="845688" y="755833"/>
                  </a:lnTo>
                  <a:lnTo>
                    <a:pt x="1017468" y="932899"/>
                  </a:lnTo>
                  <a:lnTo>
                    <a:pt x="1165463" y="1067680"/>
                  </a:lnTo>
                  <a:lnTo>
                    <a:pt x="1374243" y="1231532"/>
                  </a:lnTo>
                  <a:lnTo>
                    <a:pt x="1490525" y="1308173"/>
                  </a:lnTo>
                  <a:lnTo>
                    <a:pt x="1659662" y="1398027"/>
                  </a:lnTo>
                  <a:lnTo>
                    <a:pt x="1871084" y="1493167"/>
                  </a:lnTo>
                  <a:lnTo>
                    <a:pt x="2058721" y="1564522"/>
                  </a:lnTo>
                  <a:lnTo>
                    <a:pt x="2087792" y="1585664"/>
                  </a:lnTo>
                  <a:lnTo>
                    <a:pt x="2095720" y="1601521"/>
                  </a:lnTo>
                  <a:lnTo>
                    <a:pt x="2095720" y="1617378"/>
                  </a:lnTo>
                  <a:lnTo>
                    <a:pt x="2077221" y="1627949"/>
                  </a:lnTo>
                  <a:lnTo>
                    <a:pt x="1953010" y="1627949"/>
                  </a:lnTo>
                  <a:lnTo>
                    <a:pt x="1596236" y="1630591"/>
                  </a:lnTo>
                  <a:lnTo>
                    <a:pt x="1350458" y="1627949"/>
                  </a:lnTo>
                  <a:lnTo>
                    <a:pt x="1310816" y="1630591"/>
                  </a:lnTo>
                  <a:lnTo>
                    <a:pt x="1263246" y="1617378"/>
                  </a:lnTo>
                  <a:lnTo>
                    <a:pt x="1213033" y="1593593"/>
                  </a:lnTo>
                  <a:lnTo>
                    <a:pt x="1170749" y="1556594"/>
                  </a:lnTo>
                  <a:lnTo>
                    <a:pt x="1080895" y="1429741"/>
                  </a:lnTo>
                  <a:lnTo>
                    <a:pt x="917043" y="1194534"/>
                  </a:lnTo>
                  <a:lnTo>
                    <a:pt x="761119" y="969898"/>
                  </a:lnTo>
                  <a:lnTo>
                    <a:pt x="684479" y="864187"/>
                  </a:lnTo>
                  <a:lnTo>
                    <a:pt x="536483" y="663336"/>
                  </a:lnTo>
                  <a:lnTo>
                    <a:pt x="473057" y="57876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21;p3">
              <a:extLst>
                <a:ext uri="{FF2B5EF4-FFF2-40B4-BE49-F238E27FC236}">
                  <a16:creationId xmlns:a16="http://schemas.microsoft.com/office/drawing/2014/main" id="{B7681B78-3F73-914A-ACD1-0CEA84836A96}"/>
                </a:ext>
              </a:extLst>
            </p:cNvPr>
            <p:cNvSpPr/>
            <p:nvPr/>
          </p:nvSpPr>
          <p:spPr>
            <a:xfrm>
              <a:off x="2868613" y="4729163"/>
              <a:ext cx="1117600" cy="635000"/>
            </a:xfrm>
            <a:custGeom>
              <a:avLst/>
              <a:gdLst/>
              <a:ahLst/>
              <a:cxnLst/>
              <a:rect l="l" t="t" r="r" b="b"/>
              <a:pathLst>
                <a:path w="1116807" h="635793" extrusionOk="0">
                  <a:moveTo>
                    <a:pt x="535782" y="376237"/>
                  </a:moveTo>
                  <a:lnTo>
                    <a:pt x="652463" y="321468"/>
                  </a:lnTo>
                  <a:lnTo>
                    <a:pt x="781050" y="273843"/>
                  </a:lnTo>
                  <a:lnTo>
                    <a:pt x="904875" y="230981"/>
                  </a:lnTo>
                  <a:lnTo>
                    <a:pt x="985838" y="209550"/>
                  </a:lnTo>
                  <a:lnTo>
                    <a:pt x="1047750" y="197643"/>
                  </a:lnTo>
                  <a:lnTo>
                    <a:pt x="1097757" y="183356"/>
                  </a:lnTo>
                  <a:lnTo>
                    <a:pt x="1109663" y="171450"/>
                  </a:lnTo>
                  <a:lnTo>
                    <a:pt x="1116807" y="138112"/>
                  </a:lnTo>
                  <a:lnTo>
                    <a:pt x="738188" y="0"/>
                  </a:lnTo>
                  <a:lnTo>
                    <a:pt x="733425" y="54768"/>
                  </a:lnTo>
                  <a:lnTo>
                    <a:pt x="721519" y="90487"/>
                  </a:lnTo>
                  <a:lnTo>
                    <a:pt x="695325" y="123825"/>
                  </a:lnTo>
                  <a:lnTo>
                    <a:pt x="569119" y="228600"/>
                  </a:lnTo>
                  <a:lnTo>
                    <a:pt x="447675" y="311943"/>
                  </a:lnTo>
                  <a:lnTo>
                    <a:pt x="361950" y="364331"/>
                  </a:lnTo>
                  <a:lnTo>
                    <a:pt x="261938" y="423862"/>
                  </a:lnTo>
                  <a:lnTo>
                    <a:pt x="154782" y="471487"/>
                  </a:lnTo>
                  <a:lnTo>
                    <a:pt x="45244" y="526256"/>
                  </a:lnTo>
                  <a:lnTo>
                    <a:pt x="21432" y="542925"/>
                  </a:lnTo>
                  <a:lnTo>
                    <a:pt x="11907" y="561975"/>
                  </a:lnTo>
                  <a:lnTo>
                    <a:pt x="0" y="635793"/>
                  </a:lnTo>
                  <a:lnTo>
                    <a:pt x="100013" y="621506"/>
                  </a:lnTo>
                  <a:lnTo>
                    <a:pt x="185738" y="559593"/>
                  </a:lnTo>
                  <a:lnTo>
                    <a:pt x="278607" y="504825"/>
                  </a:lnTo>
                  <a:lnTo>
                    <a:pt x="371475" y="457200"/>
                  </a:lnTo>
                  <a:lnTo>
                    <a:pt x="490538" y="397668"/>
                  </a:lnTo>
                  <a:lnTo>
                    <a:pt x="535782" y="37623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22;p3">
              <a:extLst>
                <a:ext uri="{FF2B5EF4-FFF2-40B4-BE49-F238E27FC236}">
                  <a16:creationId xmlns:a16="http://schemas.microsoft.com/office/drawing/2014/main" id="{B2368B4C-CCEE-5A4A-852F-A31F5C094CE2}"/>
                </a:ext>
              </a:extLst>
            </p:cNvPr>
            <p:cNvSpPr/>
            <p:nvPr/>
          </p:nvSpPr>
          <p:spPr>
            <a:xfrm>
              <a:off x="2867025" y="5268913"/>
              <a:ext cx="4494213" cy="849312"/>
            </a:xfrm>
            <a:custGeom>
              <a:avLst/>
              <a:gdLst/>
              <a:ahLst/>
              <a:cxnLst/>
              <a:rect l="l" t="t" r="r" b="b"/>
              <a:pathLst>
                <a:path w="4495191" h="848564" extrusionOk="0">
                  <a:moveTo>
                    <a:pt x="559613" y="32919"/>
                  </a:moveTo>
                  <a:lnTo>
                    <a:pt x="446227" y="32919"/>
                  </a:lnTo>
                  <a:lnTo>
                    <a:pt x="329184" y="40234"/>
                  </a:lnTo>
                  <a:lnTo>
                    <a:pt x="208483" y="43892"/>
                  </a:lnTo>
                  <a:lnTo>
                    <a:pt x="29261" y="0"/>
                  </a:lnTo>
                  <a:lnTo>
                    <a:pt x="10973" y="62180"/>
                  </a:lnTo>
                  <a:lnTo>
                    <a:pt x="0" y="124359"/>
                  </a:lnTo>
                  <a:lnTo>
                    <a:pt x="0" y="171908"/>
                  </a:lnTo>
                  <a:lnTo>
                    <a:pt x="18288" y="204826"/>
                  </a:lnTo>
                  <a:lnTo>
                    <a:pt x="32919" y="219456"/>
                  </a:lnTo>
                  <a:lnTo>
                    <a:pt x="69495" y="234087"/>
                  </a:lnTo>
                  <a:lnTo>
                    <a:pt x="95098" y="230429"/>
                  </a:lnTo>
                  <a:lnTo>
                    <a:pt x="135331" y="215799"/>
                  </a:lnTo>
                  <a:lnTo>
                    <a:pt x="285293" y="179223"/>
                  </a:lnTo>
                  <a:lnTo>
                    <a:pt x="431597" y="160935"/>
                  </a:lnTo>
                  <a:lnTo>
                    <a:pt x="629107" y="157277"/>
                  </a:lnTo>
                  <a:lnTo>
                    <a:pt x="844906" y="168250"/>
                  </a:lnTo>
                  <a:lnTo>
                    <a:pt x="1097280" y="186538"/>
                  </a:lnTo>
                  <a:lnTo>
                    <a:pt x="1276503" y="204826"/>
                  </a:lnTo>
                  <a:lnTo>
                    <a:pt x="1492301" y="248717"/>
                  </a:lnTo>
                  <a:lnTo>
                    <a:pt x="1627632" y="274320"/>
                  </a:lnTo>
                  <a:lnTo>
                    <a:pt x="1792224" y="307239"/>
                  </a:lnTo>
                  <a:lnTo>
                    <a:pt x="2033626" y="376733"/>
                  </a:lnTo>
                  <a:lnTo>
                    <a:pt x="2278685" y="446228"/>
                  </a:lnTo>
                  <a:lnTo>
                    <a:pt x="2527402" y="526695"/>
                  </a:lnTo>
                  <a:lnTo>
                    <a:pt x="2823667" y="629108"/>
                  </a:lnTo>
                  <a:lnTo>
                    <a:pt x="3087015" y="724205"/>
                  </a:lnTo>
                  <a:lnTo>
                    <a:pt x="3310128" y="804672"/>
                  </a:lnTo>
                  <a:lnTo>
                    <a:pt x="3386938" y="837591"/>
                  </a:lnTo>
                  <a:lnTo>
                    <a:pt x="3423514" y="844906"/>
                  </a:lnTo>
                  <a:lnTo>
                    <a:pt x="3471063" y="848564"/>
                  </a:lnTo>
                  <a:lnTo>
                    <a:pt x="3540557" y="841248"/>
                  </a:lnTo>
                  <a:lnTo>
                    <a:pt x="3621024" y="822960"/>
                  </a:lnTo>
                  <a:lnTo>
                    <a:pt x="3767328" y="760781"/>
                  </a:lnTo>
                  <a:lnTo>
                    <a:pt x="3979469" y="672999"/>
                  </a:lnTo>
                  <a:lnTo>
                    <a:pt x="4220871" y="577901"/>
                  </a:lnTo>
                  <a:lnTo>
                    <a:pt x="4425696" y="493776"/>
                  </a:lnTo>
                  <a:lnTo>
                    <a:pt x="4473245" y="475488"/>
                  </a:lnTo>
                  <a:lnTo>
                    <a:pt x="4484218" y="457200"/>
                  </a:lnTo>
                  <a:lnTo>
                    <a:pt x="4495191" y="438912"/>
                  </a:lnTo>
                  <a:lnTo>
                    <a:pt x="4487875" y="416967"/>
                  </a:lnTo>
                  <a:lnTo>
                    <a:pt x="4443984" y="409652"/>
                  </a:lnTo>
                  <a:lnTo>
                    <a:pt x="4228186" y="413309"/>
                  </a:lnTo>
                  <a:lnTo>
                    <a:pt x="3909975" y="424282"/>
                  </a:lnTo>
                  <a:lnTo>
                    <a:pt x="3664915" y="427940"/>
                  </a:lnTo>
                  <a:lnTo>
                    <a:pt x="3503981" y="431597"/>
                  </a:lnTo>
                  <a:lnTo>
                    <a:pt x="3236976" y="398679"/>
                  </a:lnTo>
                  <a:lnTo>
                    <a:pt x="2900477" y="347472"/>
                  </a:lnTo>
                  <a:lnTo>
                    <a:pt x="2542032" y="277978"/>
                  </a:lnTo>
                  <a:lnTo>
                    <a:pt x="2220163" y="208484"/>
                  </a:lnTo>
                  <a:lnTo>
                    <a:pt x="1916583" y="146304"/>
                  </a:lnTo>
                  <a:lnTo>
                    <a:pt x="1660551" y="102413"/>
                  </a:lnTo>
                  <a:lnTo>
                    <a:pt x="1269187" y="62180"/>
                  </a:lnTo>
                  <a:lnTo>
                    <a:pt x="841248" y="40234"/>
                  </a:lnTo>
                  <a:lnTo>
                    <a:pt x="559613" y="3291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9" name="Google Shape;127;p4">
            <a:extLst>
              <a:ext uri="{FF2B5EF4-FFF2-40B4-BE49-F238E27FC236}">
                <a16:creationId xmlns:a16="http://schemas.microsoft.com/office/drawing/2014/main" id="{344AED27-D848-6E4B-B8C0-0791D5F874F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1438" y="1739106"/>
            <a:ext cx="4597400" cy="42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4300" y="1670635"/>
            <a:ext cx="4597400" cy="42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121"/>
          <p:cNvSpPr txBox="1"/>
          <p:nvPr/>
        </p:nvSpPr>
        <p:spPr>
          <a:xfrm>
            <a:off x="5945188" y="7101408"/>
            <a:ext cx="2008216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題</a:t>
            </a:r>
            <a:endParaRPr/>
          </a:p>
        </p:txBody>
      </p:sp>
      <p:sp>
        <p:nvSpPr>
          <p:cNvPr id="1403" name="Google Shape;1403;p121"/>
          <p:cNvSpPr/>
          <p:nvPr/>
        </p:nvSpPr>
        <p:spPr>
          <a:xfrm>
            <a:off x="2951163" y="1760538"/>
            <a:ext cx="392112" cy="1501775"/>
          </a:xfrm>
          <a:custGeom>
            <a:avLst/>
            <a:gdLst/>
            <a:ahLst/>
            <a:cxnLst/>
            <a:rect l="l" t="t" r="r" b="b"/>
            <a:pathLst>
              <a:path w="392906" h="1502569" extrusionOk="0">
                <a:moveTo>
                  <a:pt x="364331" y="383381"/>
                </a:moveTo>
                <a:cubicBezTo>
                  <a:pt x="365125" y="336550"/>
                  <a:pt x="365918" y="289718"/>
                  <a:pt x="366712" y="242887"/>
                </a:cubicBezTo>
                <a:lnTo>
                  <a:pt x="300037" y="107156"/>
                </a:lnTo>
                <a:lnTo>
                  <a:pt x="252412" y="76200"/>
                </a:lnTo>
                <a:lnTo>
                  <a:pt x="204787" y="50006"/>
                </a:lnTo>
                <a:lnTo>
                  <a:pt x="147637" y="26194"/>
                </a:lnTo>
                <a:lnTo>
                  <a:pt x="95250" y="9525"/>
                </a:lnTo>
                <a:lnTo>
                  <a:pt x="35719" y="0"/>
                </a:lnTo>
                <a:lnTo>
                  <a:pt x="11906" y="2381"/>
                </a:lnTo>
                <a:lnTo>
                  <a:pt x="0" y="9525"/>
                </a:lnTo>
                <a:lnTo>
                  <a:pt x="2381" y="26194"/>
                </a:lnTo>
                <a:lnTo>
                  <a:pt x="11906" y="50006"/>
                </a:lnTo>
                <a:lnTo>
                  <a:pt x="38100" y="83344"/>
                </a:lnTo>
                <a:lnTo>
                  <a:pt x="66675" y="123825"/>
                </a:lnTo>
                <a:lnTo>
                  <a:pt x="83344" y="154781"/>
                </a:lnTo>
                <a:lnTo>
                  <a:pt x="102394" y="192881"/>
                </a:lnTo>
                <a:lnTo>
                  <a:pt x="116681" y="245269"/>
                </a:lnTo>
                <a:lnTo>
                  <a:pt x="130969" y="326231"/>
                </a:lnTo>
                <a:lnTo>
                  <a:pt x="140494" y="423862"/>
                </a:lnTo>
                <a:cubicBezTo>
                  <a:pt x="141288" y="515143"/>
                  <a:pt x="142081" y="606425"/>
                  <a:pt x="142875" y="697706"/>
                </a:cubicBezTo>
                <a:lnTo>
                  <a:pt x="142875" y="1042987"/>
                </a:lnTo>
                <a:lnTo>
                  <a:pt x="142875" y="1152525"/>
                </a:lnTo>
                <a:lnTo>
                  <a:pt x="140494" y="1195387"/>
                </a:lnTo>
                <a:lnTo>
                  <a:pt x="140494" y="1245394"/>
                </a:lnTo>
                <a:lnTo>
                  <a:pt x="150019" y="1297781"/>
                </a:lnTo>
                <a:lnTo>
                  <a:pt x="169069" y="1359694"/>
                </a:lnTo>
                <a:lnTo>
                  <a:pt x="204787" y="1431131"/>
                </a:lnTo>
                <a:lnTo>
                  <a:pt x="228600" y="1464469"/>
                </a:lnTo>
                <a:lnTo>
                  <a:pt x="252412" y="1488281"/>
                </a:lnTo>
                <a:lnTo>
                  <a:pt x="276225" y="1497806"/>
                </a:lnTo>
                <a:lnTo>
                  <a:pt x="295275" y="1502569"/>
                </a:lnTo>
                <a:lnTo>
                  <a:pt x="316706" y="1500187"/>
                </a:lnTo>
                <a:lnTo>
                  <a:pt x="333375" y="1497806"/>
                </a:lnTo>
                <a:lnTo>
                  <a:pt x="354806" y="1476375"/>
                </a:lnTo>
                <a:lnTo>
                  <a:pt x="371475" y="1450181"/>
                </a:lnTo>
                <a:lnTo>
                  <a:pt x="385762" y="1414462"/>
                </a:lnTo>
                <a:lnTo>
                  <a:pt x="392906" y="1378744"/>
                </a:lnTo>
                <a:lnTo>
                  <a:pt x="366712" y="1240631"/>
                </a:lnTo>
                <a:cubicBezTo>
                  <a:pt x="365918" y="1087437"/>
                  <a:pt x="365125" y="934244"/>
                  <a:pt x="364331" y="781050"/>
                </a:cubicBezTo>
                <a:lnTo>
                  <a:pt x="364331" y="38338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121"/>
          <p:cNvSpPr/>
          <p:nvPr/>
        </p:nvSpPr>
        <p:spPr>
          <a:xfrm>
            <a:off x="2513013" y="3338513"/>
            <a:ext cx="2260600" cy="530225"/>
          </a:xfrm>
          <a:custGeom>
            <a:avLst/>
            <a:gdLst/>
            <a:ahLst/>
            <a:cxnLst/>
            <a:rect l="l" t="t" r="r" b="b"/>
            <a:pathLst>
              <a:path w="2262187" h="531018" extrusionOk="0">
                <a:moveTo>
                  <a:pt x="1081087" y="188118"/>
                </a:moveTo>
                <a:lnTo>
                  <a:pt x="1419225" y="123825"/>
                </a:lnTo>
                <a:lnTo>
                  <a:pt x="1702594" y="66675"/>
                </a:lnTo>
                <a:lnTo>
                  <a:pt x="1774031" y="38100"/>
                </a:lnTo>
                <a:lnTo>
                  <a:pt x="1845469" y="4762"/>
                </a:lnTo>
                <a:lnTo>
                  <a:pt x="1890712" y="0"/>
                </a:lnTo>
                <a:lnTo>
                  <a:pt x="1971675" y="7143"/>
                </a:lnTo>
                <a:lnTo>
                  <a:pt x="2057400" y="16668"/>
                </a:lnTo>
                <a:lnTo>
                  <a:pt x="2114550" y="30956"/>
                </a:lnTo>
                <a:lnTo>
                  <a:pt x="2152650" y="45243"/>
                </a:lnTo>
                <a:lnTo>
                  <a:pt x="2181225" y="59531"/>
                </a:lnTo>
                <a:lnTo>
                  <a:pt x="2226469" y="95250"/>
                </a:lnTo>
                <a:lnTo>
                  <a:pt x="2252662" y="128587"/>
                </a:lnTo>
                <a:lnTo>
                  <a:pt x="2262187" y="152400"/>
                </a:lnTo>
                <a:lnTo>
                  <a:pt x="2262187" y="169068"/>
                </a:lnTo>
                <a:lnTo>
                  <a:pt x="2250281" y="188118"/>
                </a:lnTo>
                <a:lnTo>
                  <a:pt x="2228850" y="204787"/>
                </a:lnTo>
                <a:lnTo>
                  <a:pt x="2185987" y="216693"/>
                </a:lnTo>
                <a:lnTo>
                  <a:pt x="2090737" y="228600"/>
                </a:lnTo>
                <a:lnTo>
                  <a:pt x="1883569" y="250031"/>
                </a:lnTo>
                <a:lnTo>
                  <a:pt x="1552575" y="283368"/>
                </a:lnTo>
                <a:lnTo>
                  <a:pt x="1259681" y="316706"/>
                </a:lnTo>
                <a:lnTo>
                  <a:pt x="1104900" y="359568"/>
                </a:lnTo>
                <a:lnTo>
                  <a:pt x="995362" y="371475"/>
                </a:lnTo>
                <a:lnTo>
                  <a:pt x="866775" y="392906"/>
                </a:lnTo>
                <a:lnTo>
                  <a:pt x="754856" y="421481"/>
                </a:lnTo>
                <a:lnTo>
                  <a:pt x="647700" y="450056"/>
                </a:lnTo>
                <a:lnTo>
                  <a:pt x="521494" y="488156"/>
                </a:lnTo>
                <a:lnTo>
                  <a:pt x="488156" y="509587"/>
                </a:lnTo>
                <a:lnTo>
                  <a:pt x="461962" y="523875"/>
                </a:lnTo>
                <a:lnTo>
                  <a:pt x="431006" y="531018"/>
                </a:lnTo>
                <a:lnTo>
                  <a:pt x="402431" y="526256"/>
                </a:lnTo>
                <a:lnTo>
                  <a:pt x="369094" y="514350"/>
                </a:lnTo>
                <a:lnTo>
                  <a:pt x="328612" y="488156"/>
                </a:lnTo>
                <a:lnTo>
                  <a:pt x="271462" y="461962"/>
                </a:lnTo>
                <a:lnTo>
                  <a:pt x="216694" y="433387"/>
                </a:lnTo>
                <a:lnTo>
                  <a:pt x="157162" y="390525"/>
                </a:lnTo>
                <a:lnTo>
                  <a:pt x="102394" y="342900"/>
                </a:lnTo>
                <a:lnTo>
                  <a:pt x="61912" y="300037"/>
                </a:lnTo>
                <a:lnTo>
                  <a:pt x="23812" y="252412"/>
                </a:lnTo>
                <a:lnTo>
                  <a:pt x="2381" y="209550"/>
                </a:lnTo>
                <a:lnTo>
                  <a:pt x="0" y="192881"/>
                </a:lnTo>
                <a:lnTo>
                  <a:pt x="9525" y="178593"/>
                </a:lnTo>
                <a:lnTo>
                  <a:pt x="26194" y="176212"/>
                </a:lnTo>
                <a:lnTo>
                  <a:pt x="69056" y="192881"/>
                </a:lnTo>
                <a:lnTo>
                  <a:pt x="111919" y="214312"/>
                </a:lnTo>
                <a:lnTo>
                  <a:pt x="178594" y="250031"/>
                </a:lnTo>
                <a:lnTo>
                  <a:pt x="216694" y="266700"/>
                </a:lnTo>
                <a:lnTo>
                  <a:pt x="292894" y="290512"/>
                </a:lnTo>
                <a:lnTo>
                  <a:pt x="345281" y="300037"/>
                </a:lnTo>
                <a:lnTo>
                  <a:pt x="414337" y="304800"/>
                </a:lnTo>
                <a:lnTo>
                  <a:pt x="492919" y="300037"/>
                </a:lnTo>
                <a:lnTo>
                  <a:pt x="626269" y="276225"/>
                </a:lnTo>
                <a:lnTo>
                  <a:pt x="1081087" y="18811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5" name="Google Shape;1405;p121"/>
          <p:cNvSpPr/>
          <p:nvPr/>
        </p:nvSpPr>
        <p:spPr>
          <a:xfrm>
            <a:off x="2476500" y="4097338"/>
            <a:ext cx="885825" cy="1574800"/>
          </a:xfrm>
          <a:custGeom>
            <a:avLst/>
            <a:gdLst/>
            <a:ahLst/>
            <a:cxnLst/>
            <a:rect l="l" t="t" r="r" b="b"/>
            <a:pathLst>
              <a:path w="885825" h="1574007" extrusionOk="0">
                <a:moveTo>
                  <a:pt x="488156" y="538163"/>
                </a:moveTo>
                <a:lnTo>
                  <a:pt x="500063" y="488157"/>
                </a:lnTo>
                <a:lnTo>
                  <a:pt x="511969" y="431007"/>
                </a:lnTo>
                <a:lnTo>
                  <a:pt x="521494" y="361950"/>
                </a:lnTo>
                <a:lnTo>
                  <a:pt x="526256" y="307182"/>
                </a:lnTo>
                <a:lnTo>
                  <a:pt x="528638" y="257175"/>
                </a:lnTo>
                <a:lnTo>
                  <a:pt x="523875" y="209550"/>
                </a:lnTo>
                <a:lnTo>
                  <a:pt x="514350" y="166688"/>
                </a:lnTo>
                <a:lnTo>
                  <a:pt x="497681" y="138113"/>
                </a:lnTo>
                <a:lnTo>
                  <a:pt x="471488" y="111919"/>
                </a:lnTo>
                <a:lnTo>
                  <a:pt x="433388" y="88107"/>
                </a:lnTo>
                <a:lnTo>
                  <a:pt x="400050" y="64294"/>
                </a:lnTo>
                <a:lnTo>
                  <a:pt x="378619" y="40482"/>
                </a:lnTo>
                <a:lnTo>
                  <a:pt x="373856" y="28575"/>
                </a:lnTo>
                <a:lnTo>
                  <a:pt x="378619" y="16669"/>
                </a:lnTo>
                <a:lnTo>
                  <a:pt x="390525" y="7144"/>
                </a:lnTo>
                <a:lnTo>
                  <a:pt x="428625" y="0"/>
                </a:lnTo>
                <a:lnTo>
                  <a:pt x="461963" y="2382"/>
                </a:lnTo>
                <a:lnTo>
                  <a:pt x="519113" y="14288"/>
                </a:lnTo>
                <a:lnTo>
                  <a:pt x="573881" y="30957"/>
                </a:lnTo>
                <a:lnTo>
                  <a:pt x="633413" y="54769"/>
                </a:lnTo>
                <a:lnTo>
                  <a:pt x="681038" y="73819"/>
                </a:lnTo>
                <a:lnTo>
                  <a:pt x="733425" y="104775"/>
                </a:lnTo>
                <a:lnTo>
                  <a:pt x="816769" y="161925"/>
                </a:lnTo>
                <a:lnTo>
                  <a:pt x="854869" y="192882"/>
                </a:lnTo>
                <a:lnTo>
                  <a:pt x="873919" y="214313"/>
                </a:lnTo>
                <a:lnTo>
                  <a:pt x="883444" y="233363"/>
                </a:lnTo>
                <a:lnTo>
                  <a:pt x="885825" y="252413"/>
                </a:lnTo>
                <a:lnTo>
                  <a:pt x="881063" y="276225"/>
                </a:lnTo>
                <a:lnTo>
                  <a:pt x="864394" y="309563"/>
                </a:lnTo>
                <a:lnTo>
                  <a:pt x="828675" y="345282"/>
                </a:lnTo>
                <a:lnTo>
                  <a:pt x="797719" y="381000"/>
                </a:lnTo>
                <a:lnTo>
                  <a:pt x="776288" y="419100"/>
                </a:lnTo>
                <a:lnTo>
                  <a:pt x="762000" y="469107"/>
                </a:lnTo>
                <a:lnTo>
                  <a:pt x="738188" y="550069"/>
                </a:lnTo>
                <a:lnTo>
                  <a:pt x="688181" y="681038"/>
                </a:lnTo>
                <a:lnTo>
                  <a:pt x="650081" y="764382"/>
                </a:lnTo>
                <a:lnTo>
                  <a:pt x="571500" y="907257"/>
                </a:lnTo>
                <a:lnTo>
                  <a:pt x="473869" y="1052513"/>
                </a:lnTo>
                <a:lnTo>
                  <a:pt x="352425" y="1216819"/>
                </a:lnTo>
                <a:lnTo>
                  <a:pt x="204788" y="1395413"/>
                </a:lnTo>
                <a:lnTo>
                  <a:pt x="85725" y="1519238"/>
                </a:lnTo>
                <a:lnTo>
                  <a:pt x="40481" y="1559719"/>
                </a:lnTo>
                <a:lnTo>
                  <a:pt x="9525" y="1574007"/>
                </a:lnTo>
                <a:lnTo>
                  <a:pt x="0" y="1564482"/>
                </a:lnTo>
                <a:lnTo>
                  <a:pt x="4763" y="1538288"/>
                </a:lnTo>
                <a:lnTo>
                  <a:pt x="28575" y="1488282"/>
                </a:lnTo>
                <a:lnTo>
                  <a:pt x="111919" y="1354932"/>
                </a:lnTo>
                <a:lnTo>
                  <a:pt x="211931" y="1176338"/>
                </a:lnTo>
                <a:lnTo>
                  <a:pt x="273844" y="1057275"/>
                </a:lnTo>
                <a:lnTo>
                  <a:pt x="357188" y="888207"/>
                </a:lnTo>
                <a:lnTo>
                  <a:pt x="419100" y="757238"/>
                </a:lnTo>
                <a:lnTo>
                  <a:pt x="457200" y="657225"/>
                </a:lnTo>
                <a:lnTo>
                  <a:pt x="488156" y="5381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121"/>
          <p:cNvSpPr/>
          <p:nvPr/>
        </p:nvSpPr>
        <p:spPr>
          <a:xfrm>
            <a:off x="4762500" y="1554163"/>
            <a:ext cx="2081213" cy="427037"/>
          </a:xfrm>
          <a:custGeom>
            <a:avLst/>
            <a:gdLst/>
            <a:ahLst/>
            <a:cxnLst/>
            <a:rect l="l" t="t" r="r" b="b"/>
            <a:pathLst>
              <a:path w="2081213" h="426244" extrusionOk="0">
                <a:moveTo>
                  <a:pt x="1014413" y="157163"/>
                </a:moveTo>
                <a:lnTo>
                  <a:pt x="1416844" y="88107"/>
                </a:lnTo>
                <a:lnTo>
                  <a:pt x="1564481" y="21432"/>
                </a:lnTo>
                <a:lnTo>
                  <a:pt x="1607344" y="2382"/>
                </a:lnTo>
                <a:lnTo>
                  <a:pt x="1619250" y="0"/>
                </a:lnTo>
                <a:lnTo>
                  <a:pt x="1671638" y="4763"/>
                </a:lnTo>
                <a:lnTo>
                  <a:pt x="1733550" y="11907"/>
                </a:lnTo>
                <a:lnTo>
                  <a:pt x="1826419" y="38100"/>
                </a:lnTo>
                <a:lnTo>
                  <a:pt x="1909763" y="64294"/>
                </a:lnTo>
                <a:lnTo>
                  <a:pt x="1964531" y="85725"/>
                </a:lnTo>
                <a:lnTo>
                  <a:pt x="1990725" y="102394"/>
                </a:lnTo>
                <a:lnTo>
                  <a:pt x="2026444" y="123825"/>
                </a:lnTo>
                <a:lnTo>
                  <a:pt x="2055019" y="150019"/>
                </a:lnTo>
                <a:lnTo>
                  <a:pt x="2074069" y="173832"/>
                </a:lnTo>
                <a:lnTo>
                  <a:pt x="2081213" y="192882"/>
                </a:lnTo>
                <a:lnTo>
                  <a:pt x="2081213" y="207169"/>
                </a:lnTo>
                <a:lnTo>
                  <a:pt x="2064544" y="230982"/>
                </a:lnTo>
                <a:lnTo>
                  <a:pt x="2033588" y="250032"/>
                </a:lnTo>
                <a:lnTo>
                  <a:pt x="1978819" y="266700"/>
                </a:lnTo>
                <a:lnTo>
                  <a:pt x="1935956" y="266700"/>
                </a:lnTo>
                <a:lnTo>
                  <a:pt x="1778794" y="261938"/>
                </a:lnTo>
                <a:lnTo>
                  <a:pt x="1585913" y="266700"/>
                </a:lnTo>
                <a:lnTo>
                  <a:pt x="1350169" y="280988"/>
                </a:lnTo>
                <a:lnTo>
                  <a:pt x="1023938" y="314325"/>
                </a:lnTo>
                <a:lnTo>
                  <a:pt x="835819" y="357188"/>
                </a:lnTo>
                <a:lnTo>
                  <a:pt x="619125" y="392907"/>
                </a:lnTo>
                <a:lnTo>
                  <a:pt x="450056" y="419100"/>
                </a:lnTo>
                <a:lnTo>
                  <a:pt x="392906" y="426244"/>
                </a:lnTo>
                <a:lnTo>
                  <a:pt x="369094" y="426244"/>
                </a:lnTo>
                <a:lnTo>
                  <a:pt x="335756" y="419100"/>
                </a:lnTo>
                <a:lnTo>
                  <a:pt x="295275" y="402432"/>
                </a:lnTo>
                <a:lnTo>
                  <a:pt x="242888" y="373857"/>
                </a:lnTo>
                <a:lnTo>
                  <a:pt x="176213" y="328613"/>
                </a:lnTo>
                <a:lnTo>
                  <a:pt x="104775" y="271463"/>
                </a:lnTo>
                <a:lnTo>
                  <a:pt x="35719" y="211932"/>
                </a:lnTo>
                <a:lnTo>
                  <a:pt x="21431" y="195263"/>
                </a:lnTo>
                <a:lnTo>
                  <a:pt x="4763" y="161925"/>
                </a:lnTo>
                <a:lnTo>
                  <a:pt x="0" y="145257"/>
                </a:lnTo>
                <a:lnTo>
                  <a:pt x="2381" y="133350"/>
                </a:lnTo>
                <a:lnTo>
                  <a:pt x="19050" y="130969"/>
                </a:lnTo>
                <a:lnTo>
                  <a:pt x="80963" y="159544"/>
                </a:lnTo>
                <a:lnTo>
                  <a:pt x="161925" y="195263"/>
                </a:lnTo>
                <a:lnTo>
                  <a:pt x="240506" y="221457"/>
                </a:lnTo>
                <a:lnTo>
                  <a:pt x="328613" y="242888"/>
                </a:lnTo>
                <a:lnTo>
                  <a:pt x="385763" y="247650"/>
                </a:lnTo>
                <a:lnTo>
                  <a:pt x="502444" y="233363"/>
                </a:lnTo>
                <a:lnTo>
                  <a:pt x="776288" y="192882"/>
                </a:lnTo>
                <a:lnTo>
                  <a:pt x="1014413" y="157163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7" name="Google Shape;1407;p121"/>
          <p:cNvSpPr/>
          <p:nvPr/>
        </p:nvSpPr>
        <p:spPr>
          <a:xfrm>
            <a:off x="4910138" y="2489200"/>
            <a:ext cx="392112" cy="2039938"/>
          </a:xfrm>
          <a:custGeom>
            <a:avLst/>
            <a:gdLst/>
            <a:ahLst/>
            <a:cxnLst/>
            <a:rect l="l" t="t" r="r" b="b"/>
            <a:pathLst>
              <a:path w="392298" h="2039518" extrusionOk="0">
                <a:moveTo>
                  <a:pt x="173073" y="764404"/>
                </a:moveTo>
                <a:cubicBezTo>
                  <a:pt x="172111" y="695175"/>
                  <a:pt x="171150" y="695175"/>
                  <a:pt x="170188" y="660561"/>
                </a:cubicBezTo>
                <a:cubicBezTo>
                  <a:pt x="169227" y="625946"/>
                  <a:pt x="168265" y="591332"/>
                  <a:pt x="167304" y="556717"/>
                </a:cubicBezTo>
                <a:cubicBezTo>
                  <a:pt x="166342" y="524026"/>
                  <a:pt x="165381" y="491334"/>
                  <a:pt x="164419" y="458643"/>
                </a:cubicBezTo>
                <a:lnTo>
                  <a:pt x="158650" y="360568"/>
                </a:lnTo>
                <a:lnTo>
                  <a:pt x="147112" y="282685"/>
                </a:lnTo>
                <a:lnTo>
                  <a:pt x="138459" y="236533"/>
                </a:lnTo>
                <a:lnTo>
                  <a:pt x="118267" y="187496"/>
                </a:lnTo>
                <a:lnTo>
                  <a:pt x="86537" y="135574"/>
                </a:lnTo>
                <a:lnTo>
                  <a:pt x="51922" y="89421"/>
                </a:lnTo>
                <a:lnTo>
                  <a:pt x="23077" y="54807"/>
                </a:lnTo>
                <a:lnTo>
                  <a:pt x="2885" y="25961"/>
                </a:lnTo>
                <a:lnTo>
                  <a:pt x="0" y="8654"/>
                </a:lnTo>
                <a:lnTo>
                  <a:pt x="14423" y="0"/>
                </a:lnTo>
                <a:lnTo>
                  <a:pt x="54807" y="0"/>
                </a:lnTo>
                <a:lnTo>
                  <a:pt x="132689" y="5769"/>
                </a:lnTo>
                <a:lnTo>
                  <a:pt x="199034" y="17308"/>
                </a:lnTo>
                <a:lnTo>
                  <a:pt x="305762" y="43268"/>
                </a:lnTo>
                <a:lnTo>
                  <a:pt x="331723" y="49037"/>
                </a:lnTo>
                <a:lnTo>
                  <a:pt x="372106" y="216341"/>
                </a:lnTo>
                <a:lnTo>
                  <a:pt x="392298" y="640369"/>
                </a:lnTo>
                <a:lnTo>
                  <a:pt x="392298" y="1234584"/>
                </a:lnTo>
                <a:lnTo>
                  <a:pt x="392298" y="1828800"/>
                </a:lnTo>
                <a:lnTo>
                  <a:pt x="392298" y="1952836"/>
                </a:lnTo>
                <a:lnTo>
                  <a:pt x="363453" y="1998988"/>
                </a:lnTo>
                <a:lnTo>
                  <a:pt x="337492" y="2022065"/>
                </a:lnTo>
                <a:lnTo>
                  <a:pt x="311531" y="2033603"/>
                </a:lnTo>
                <a:cubicBezTo>
                  <a:pt x="273082" y="2039518"/>
                  <a:pt x="286679" y="2039372"/>
                  <a:pt x="271147" y="2039372"/>
                </a:cubicBezTo>
                <a:lnTo>
                  <a:pt x="239418" y="2033603"/>
                </a:lnTo>
                <a:lnTo>
                  <a:pt x="207688" y="2013411"/>
                </a:lnTo>
                <a:lnTo>
                  <a:pt x="184611" y="1984566"/>
                </a:lnTo>
                <a:lnTo>
                  <a:pt x="161535" y="1932644"/>
                </a:lnTo>
                <a:lnTo>
                  <a:pt x="144228" y="1854761"/>
                </a:lnTo>
                <a:lnTo>
                  <a:pt x="126920" y="1713419"/>
                </a:lnTo>
                <a:lnTo>
                  <a:pt x="129805" y="1681689"/>
                </a:lnTo>
                <a:lnTo>
                  <a:pt x="141343" y="1629767"/>
                </a:lnTo>
                <a:lnTo>
                  <a:pt x="152881" y="1540346"/>
                </a:lnTo>
                <a:lnTo>
                  <a:pt x="161535" y="1450925"/>
                </a:lnTo>
                <a:lnTo>
                  <a:pt x="170188" y="1300929"/>
                </a:lnTo>
                <a:lnTo>
                  <a:pt x="175958" y="1075935"/>
                </a:lnTo>
                <a:cubicBezTo>
                  <a:pt x="174996" y="978822"/>
                  <a:pt x="174035" y="833633"/>
                  <a:pt x="173073" y="764404"/>
                </a:cubicBez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8" name="Google Shape;1408;p121"/>
          <p:cNvSpPr/>
          <p:nvPr/>
        </p:nvSpPr>
        <p:spPr>
          <a:xfrm>
            <a:off x="6000750" y="4541838"/>
            <a:ext cx="1066800" cy="828675"/>
          </a:xfrm>
          <a:custGeom>
            <a:avLst/>
            <a:gdLst/>
            <a:ahLst/>
            <a:cxnLst/>
            <a:rect l="l" t="t" r="r" b="b"/>
            <a:pathLst>
              <a:path w="1066800" h="828675" extrusionOk="0">
                <a:moveTo>
                  <a:pt x="447675" y="161925"/>
                </a:moveTo>
                <a:lnTo>
                  <a:pt x="223838" y="71437"/>
                </a:lnTo>
                <a:lnTo>
                  <a:pt x="71438" y="9525"/>
                </a:lnTo>
                <a:lnTo>
                  <a:pt x="40481" y="2381"/>
                </a:lnTo>
                <a:lnTo>
                  <a:pt x="21431" y="0"/>
                </a:lnTo>
                <a:lnTo>
                  <a:pt x="7144" y="4762"/>
                </a:lnTo>
                <a:lnTo>
                  <a:pt x="0" y="16669"/>
                </a:lnTo>
                <a:lnTo>
                  <a:pt x="7144" y="38100"/>
                </a:lnTo>
                <a:lnTo>
                  <a:pt x="45244" y="78581"/>
                </a:lnTo>
                <a:lnTo>
                  <a:pt x="133350" y="142875"/>
                </a:lnTo>
                <a:lnTo>
                  <a:pt x="245269" y="228600"/>
                </a:lnTo>
                <a:lnTo>
                  <a:pt x="385763" y="345281"/>
                </a:lnTo>
                <a:lnTo>
                  <a:pt x="535781" y="471487"/>
                </a:lnTo>
                <a:lnTo>
                  <a:pt x="673894" y="592931"/>
                </a:lnTo>
                <a:lnTo>
                  <a:pt x="823913" y="728662"/>
                </a:lnTo>
                <a:lnTo>
                  <a:pt x="876300" y="776287"/>
                </a:lnTo>
                <a:lnTo>
                  <a:pt x="907256" y="797719"/>
                </a:lnTo>
                <a:lnTo>
                  <a:pt x="947738" y="814387"/>
                </a:lnTo>
                <a:lnTo>
                  <a:pt x="973931" y="823912"/>
                </a:lnTo>
                <a:lnTo>
                  <a:pt x="1000125" y="828675"/>
                </a:lnTo>
                <a:lnTo>
                  <a:pt x="1019175" y="823912"/>
                </a:lnTo>
                <a:lnTo>
                  <a:pt x="1040606" y="812006"/>
                </a:lnTo>
                <a:lnTo>
                  <a:pt x="1050131" y="797719"/>
                </a:lnTo>
                <a:lnTo>
                  <a:pt x="1059656" y="773906"/>
                </a:lnTo>
                <a:lnTo>
                  <a:pt x="1066800" y="742950"/>
                </a:lnTo>
                <a:lnTo>
                  <a:pt x="1066800" y="711994"/>
                </a:lnTo>
                <a:lnTo>
                  <a:pt x="1057275" y="666750"/>
                </a:lnTo>
                <a:lnTo>
                  <a:pt x="1026319" y="590550"/>
                </a:lnTo>
                <a:lnTo>
                  <a:pt x="969169" y="481012"/>
                </a:lnTo>
                <a:lnTo>
                  <a:pt x="888206" y="376237"/>
                </a:lnTo>
                <a:lnTo>
                  <a:pt x="835819" y="326231"/>
                </a:lnTo>
                <a:lnTo>
                  <a:pt x="747713" y="288131"/>
                </a:lnTo>
                <a:lnTo>
                  <a:pt x="447675" y="16192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9" name="Google Shape;1409;p121"/>
          <p:cNvSpPr/>
          <p:nvPr/>
        </p:nvSpPr>
        <p:spPr>
          <a:xfrm>
            <a:off x="3240088" y="1647825"/>
            <a:ext cx="1384300" cy="1476375"/>
          </a:xfrm>
          <a:custGeom>
            <a:avLst/>
            <a:gdLst/>
            <a:ahLst/>
            <a:cxnLst/>
            <a:rect l="l" t="t" r="r" b="b"/>
            <a:pathLst>
              <a:path w="1383874" h="1475928" extrusionOk="0">
                <a:moveTo>
                  <a:pt x="177970" y="217860"/>
                </a:moveTo>
                <a:lnTo>
                  <a:pt x="355941" y="190244"/>
                </a:lnTo>
                <a:lnTo>
                  <a:pt x="592212" y="138081"/>
                </a:lnTo>
                <a:lnTo>
                  <a:pt x="779388" y="85917"/>
                </a:lnTo>
                <a:lnTo>
                  <a:pt x="874510" y="46027"/>
                </a:lnTo>
                <a:lnTo>
                  <a:pt x="942016" y="21479"/>
                </a:lnTo>
                <a:lnTo>
                  <a:pt x="994180" y="6137"/>
                </a:lnTo>
                <a:lnTo>
                  <a:pt x="1031001" y="0"/>
                </a:lnTo>
                <a:lnTo>
                  <a:pt x="1058617" y="3069"/>
                </a:lnTo>
                <a:lnTo>
                  <a:pt x="1101576" y="12274"/>
                </a:lnTo>
                <a:lnTo>
                  <a:pt x="1202835" y="52164"/>
                </a:lnTo>
                <a:lnTo>
                  <a:pt x="1273409" y="82848"/>
                </a:lnTo>
                <a:lnTo>
                  <a:pt x="1328642" y="119670"/>
                </a:lnTo>
                <a:lnTo>
                  <a:pt x="1356258" y="150354"/>
                </a:lnTo>
                <a:lnTo>
                  <a:pt x="1377737" y="181039"/>
                </a:lnTo>
                <a:lnTo>
                  <a:pt x="1383874" y="205587"/>
                </a:lnTo>
                <a:lnTo>
                  <a:pt x="1374668" y="239340"/>
                </a:lnTo>
                <a:lnTo>
                  <a:pt x="1356258" y="273093"/>
                </a:lnTo>
                <a:lnTo>
                  <a:pt x="1334778" y="306846"/>
                </a:lnTo>
                <a:lnTo>
                  <a:pt x="1319436" y="352873"/>
                </a:lnTo>
                <a:lnTo>
                  <a:pt x="1310231" y="398899"/>
                </a:lnTo>
                <a:lnTo>
                  <a:pt x="1291820" y="546185"/>
                </a:lnTo>
                <a:lnTo>
                  <a:pt x="1282615" y="684266"/>
                </a:lnTo>
                <a:lnTo>
                  <a:pt x="1276478" y="859168"/>
                </a:lnTo>
                <a:lnTo>
                  <a:pt x="1282615" y="1006454"/>
                </a:lnTo>
                <a:lnTo>
                  <a:pt x="1279546" y="1162945"/>
                </a:lnTo>
                <a:lnTo>
                  <a:pt x="1282615" y="1254999"/>
                </a:lnTo>
                <a:lnTo>
                  <a:pt x="1276478" y="1328642"/>
                </a:lnTo>
                <a:lnTo>
                  <a:pt x="1261136" y="1393079"/>
                </a:lnTo>
                <a:lnTo>
                  <a:pt x="1239656" y="1436038"/>
                </a:lnTo>
                <a:lnTo>
                  <a:pt x="1215109" y="1466722"/>
                </a:lnTo>
                <a:lnTo>
                  <a:pt x="1193629" y="1475928"/>
                </a:lnTo>
                <a:lnTo>
                  <a:pt x="1181356" y="1475928"/>
                </a:lnTo>
                <a:lnTo>
                  <a:pt x="1089302" y="1445243"/>
                </a:lnTo>
                <a:lnTo>
                  <a:pt x="1049412" y="1436038"/>
                </a:lnTo>
                <a:lnTo>
                  <a:pt x="1018727" y="1426832"/>
                </a:lnTo>
                <a:lnTo>
                  <a:pt x="1031001" y="1190561"/>
                </a:lnTo>
                <a:lnTo>
                  <a:pt x="1034070" y="966564"/>
                </a:lnTo>
                <a:cubicBezTo>
                  <a:pt x="1035093" y="839734"/>
                  <a:pt x="1036115" y="712905"/>
                  <a:pt x="1037138" y="586075"/>
                </a:cubicBezTo>
                <a:lnTo>
                  <a:pt x="1055549" y="380489"/>
                </a:lnTo>
                <a:lnTo>
                  <a:pt x="1058617" y="319120"/>
                </a:lnTo>
                <a:lnTo>
                  <a:pt x="1055549" y="288435"/>
                </a:lnTo>
                <a:lnTo>
                  <a:pt x="1046344" y="263887"/>
                </a:lnTo>
                <a:lnTo>
                  <a:pt x="1027933" y="236271"/>
                </a:lnTo>
                <a:lnTo>
                  <a:pt x="997248" y="220929"/>
                </a:lnTo>
                <a:lnTo>
                  <a:pt x="957358" y="214792"/>
                </a:lnTo>
                <a:lnTo>
                  <a:pt x="877578" y="227066"/>
                </a:lnTo>
                <a:lnTo>
                  <a:pt x="788593" y="245477"/>
                </a:lnTo>
                <a:lnTo>
                  <a:pt x="494021" y="306846"/>
                </a:lnTo>
                <a:lnTo>
                  <a:pt x="6137" y="386626"/>
                </a:lnTo>
                <a:lnTo>
                  <a:pt x="0" y="223997"/>
                </a:lnTo>
                <a:lnTo>
                  <a:pt x="177970" y="21786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0" name="Google Shape;1410;p121"/>
          <p:cNvSpPr/>
          <p:nvPr/>
        </p:nvSpPr>
        <p:spPr>
          <a:xfrm>
            <a:off x="3267075" y="2247900"/>
            <a:ext cx="1066800" cy="315913"/>
          </a:xfrm>
          <a:custGeom>
            <a:avLst/>
            <a:gdLst/>
            <a:ahLst/>
            <a:cxnLst/>
            <a:rect l="l" t="t" r="r" b="b"/>
            <a:pathLst>
              <a:path w="1066800" h="316706" extrusionOk="0">
                <a:moveTo>
                  <a:pt x="428625" y="264319"/>
                </a:moveTo>
                <a:lnTo>
                  <a:pt x="288131" y="288131"/>
                </a:lnTo>
                <a:lnTo>
                  <a:pt x="188119" y="302419"/>
                </a:lnTo>
                <a:lnTo>
                  <a:pt x="116681" y="311944"/>
                </a:lnTo>
                <a:lnTo>
                  <a:pt x="57150" y="316706"/>
                </a:lnTo>
                <a:lnTo>
                  <a:pt x="2381" y="307181"/>
                </a:lnTo>
                <a:cubicBezTo>
                  <a:pt x="1587" y="258762"/>
                  <a:pt x="794" y="210344"/>
                  <a:pt x="0" y="161925"/>
                </a:cubicBezTo>
                <a:lnTo>
                  <a:pt x="366713" y="107156"/>
                </a:lnTo>
                <a:lnTo>
                  <a:pt x="676275" y="52388"/>
                </a:lnTo>
                <a:lnTo>
                  <a:pt x="721519" y="42863"/>
                </a:lnTo>
                <a:lnTo>
                  <a:pt x="757238" y="28575"/>
                </a:lnTo>
                <a:lnTo>
                  <a:pt x="812006" y="14288"/>
                </a:lnTo>
                <a:lnTo>
                  <a:pt x="869156" y="4763"/>
                </a:lnTo>
                <a:lnTo>
                  <a:pt x="909638" y="0"/>
                </a:lnTo>
                <a:lnTo>
                  <a:pt x="954881" y="4763"/>
                </a:lnTo>
                <a:lnTo>
                  <a:pt x="1004888" y="16669"/>
                </a:lnTo>
                <a:lnTo>
                  <a:pt x="1066800" y="30956"/>
                </a:lnTo>
                <a:lnTo>
                  <a:pt x="1057275" y="145256"/>
                </a:lnTo>
                <a:lnTo>
                  <a:pt x="745331" y="204788"/>
                </a:lnTo>
                <a:lnTo>
                  <a:pt x="428625" y="264319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1" name="Google Shape;1411;p121"/>
          <p:cNvSpPr/>
          <p:nvPr/>
        </p:nvSpPr>
        <p:spPr>
          <a:xfrm>
            <a:off x="3257550" y="2859088"/>
            <a:ext cx="1169988" cy="311150"/>
          </a:xfrm>
          <a:custGeom>
            <a:avLst/>
            <a:gdLst/>
            <a:ahLst/>
            <a:cxnLst/>
            <a:rect l="l" t="t" r="r" b="b"/>
            <a:pathLst>
              <a:path w="1169194" h="309563" extrusionOk="0">
                <a:moveTo>
                  <a:pt x="261938" y="107157"/>
                </a:moveTo>
                <a:lnTo>
                  <a:pt x="114300" y="133350"/>
                </a:lnTo>
                <a:lnTo>
                  <a:pt x="0" y="154782"/>
                </a:lnTo>
                <a:lnTo>
                  <a:pt x="40481" y="309563"/>
                </a:lnTo>
                <a:lnTo>
                  <a:pt x="200025" y="280988"/>
                </a:lnTo>
                <a:lnTo>
                  <a:pt x="490538" y="235744"/>
                </a:lnTo>
                <a:lnTo>
                  <a:pt x="738188" y="202407"/>
                </a:lnTo>
                <a:lnTo>
                  <a:pt x="838200" y="190500"/>
                </a:lnTo>
                <a:lnTo>
                  <a:pt x="904875" y="200025"/>
                </a:lnTo>
                <a:lnTo>
                  <a:pt x="997744" y="216694"/>
                </a:lnTo>
                <a:lnTo>
                  <a:pt x="1150144" y="257175"/>
                </a:lnTo>
                <a:lnTo>
                  <a:pt x="1169194" y="259557"/>
                </a:lnTo>
                <a:lnTo>
                  <a:pt x="1069181" y="19050"/>
                </a:lnTo>
                <a:lnTo>
                  <a:pt x="983456" y="4763"/>
                </a:lnTo>
                <a:lnTo>
                  <a:pt x="928688" y="0"/>
                </a:lnTo>
                <a:lnTo>
                  <a:pt x="878681" y="4763"/>
                </a:lnTo>
                <a:lnTo>
                  <a:pt x="802481" y="19050"/>
                </a:lnTo>
                <a:lnTo>
                  <a:pt x="511969" y="64294"/>
                </a:lnTo>
                <a:lnTo>
                  <a:pt x="261938" y="10715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2" name="Google Shape;1412;p121"/>
          <p:cNvSpPr/>
          <p:nvPr/>
        </p:nvSpPr>
        <p:spPr>
          <a:xfrm>
            <a:off x="3582988" y="3614738"/>
            <a:ext cx="360362" cy="1524000"/>
          </a:xfrm>
          <a:custGeom>
            <a:avLst/>
            <a:gdLst/>
            <a:ahLst/>
            <a:cxnLst/>
            <a:rect l="l" t="t" r="r" b="b"/>
            <a:pathLst>
              <a:path w="359569" h="1523206" extrusionOk="0">
                <a:moveTo>
                  <a:pt x="88107" y="631031"/>
                </a:moveTo>
                <a:lnTo>
                  <a:pt x="88107" y="307181"/>
                </a:lnTo>
                <a:lnTo>
                  <a:pt x="83344" y="252412"/>
                </a:lnTo>
                <a:lnTo>
                  <a:pt x="71438" y="204787"/>
                </a:lnTo>
                <a:lnTo>
                  <a:pt x="45244" y="126206"/>
                </a:lnTo>
                <a:lnTo>
                  <a:pt x="0" y="28575"/>
                </a:lnTo>
                <a:lnTo>
                  <a:pt x="150019" y="0"/>
                </a:lnTo>
                <a:lnTo>
                  <a:pt x="254794" y="69056"/>
                </a:lnTo>
                <a:lnTo>
                  <a:pt x="285750" y="90487"/>
                </a:lnTo>
                <a:lnTo>
                  <a:pt x="309563" y="111918"/>
                </a:lnTo>
                <a:lnTo>
                  <a:pt x="328613" y="133350"/>
                </a:lnTo>
                <a:lnTo>
                  <a:pt x="342900" y="154781"/>
                </a:lnTo>
                <a:lnTo>
                  <a:pt x="354807" y="188118"/>
                </a:lnTo>
                <a:lnTo>
                  <a:pt x="359569" y="216693"/>
                </a:lnTo>
                <a:lnTo>
                  <a:pt x="352425" y="271462"/>
                </a:lnTo>
                <a:lnTo>
                  <a:pt x="342900" y="345281"/>
                </a:lnTo>
                <a:lnTo>
                  <a:pt x="335757" y="426243"/>
                </a:lnTo>
                <a:lnTo>
                  <a:pt x="335757" y="642937"/>
                </a:lnTo>
                <a:lnTo>
                  <a:pt x="311944" y="757237"/>
                </a:lnTo>
                <a:lnTo>
                  <a:pt x="290513" y="1409700"/>
                </a:lnTo>
                <a:cubicBezTo>
                  <a:pt x="286571" y="1523206"/>
                  <a:pt x="289531" y="1361258"/>
                  <a:pt x="288289" y="1438275"/>
                </a:cubicBezTo>
                <a:cubicBezTo>
                  <a:pt x="252278" y="1433909"/>
                  <a:pt x="109692" y="1393031"/>
                  <a:pt x="74448" y="1383506"/>
                </a:cubicBezTo>
                <a:lnTo>
                  <a:pt x="76824" y="1381125"/>
                </a:lnTo>
                <a:cubicBezTo>
                  <a:pt x="76824" y="1381125"/>
                  <a:pt x="150490" y="1395401"/>
                  <a:pt x="76824" y="1381124"/>
                </a:cubicBezTo>
                <a:lnTo>
                  <a:pt x="88107" y="1335881"/>
                </a:lnTo>
                <a:lnTo>
                  <a:pt x="88107" y="6310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3" name="Google Shape;1413;p121"/>
          <p:cNvSpPr/>
          <p:nvPr/>
        </p:nvSpPr>
        <p:spPr>
          <a:xfrm>
            <a:off x="3843338" y="4097338"/>
            <a:ext cx="828675" cy="304800"/>
          </a:xfrm>
          <a:custGeom>
            <a:avLst/>
            <a:gdLst/>
            <a:ahLst/>
            <a:cxnLst/>
            <a:rect l="l" t="t" r="r" b="b"/>
            <a:pathLst>
              <a:path w="828675" h="304800" extrusionOk="0">
                <a:moveTo>
                  <a:pt x="245268" y="119063"/>
                </a:moveTo>
                <a:lnTo>
                  <a:pt x="178593" y="130969"/>
                </a:lnTo>
                <a:lnTo>
                  <a:pt x="123825" y="135732"/>
                </a:lnTo>
                <a:lnTo>
                  <a:pt x="16668" y="133350"/>
                </a:lnTo>
                <a:lnTo>
                  <a:pt x="0" y="288132"/>
                </a:lnTo>
                <a:lnTo>
                  <a:pt x="138112" y="304800"/>
                </a:lnTo>
                <a:lnTo>
                  <a:pt x="185737" y="304800"/>
                </a:lnTo>
                <a:lnTo>
                  <a:pt x="257175" y="300038"/>
                </a:lnTo>
                <a:lnTo>
                  <a:pt x="333375" y="288132"/>
                </a:lnTo>
                <a:lnTo>
                  <a:pt x="409575" y="276225"/>
                </a:lnTo>
                <a:lnTo>
                  <a:pt x="514350" y="252413"/>
                </a:lnTo>
                <a:lnTo>
                  <a:pt x="623887" y="219075"/>
                </a:lnTo>
                <a:lnTo>
                  <a:pt x="742950" y="180975"/>
                </a:lnTo>
                <a:lnTo>
                  <a:pt x="785812" y="161925"/>
                </a:lnTo>
                <a:lnTo>
                  <a:pt x="814387" y="140494"/>
                </a:lnTo>
                <a:lnTo>
                  <a:pt x="826293" y="121444"/>
                </a:lnTo>
                <a:lnTo>
                  <a:pt x="828675" y="104775"/>
                </a:lnTo>
                <a:lnTo>
                  <a:pt x="819150" y="76200"/>
                </a:lnTo>
                <a:lnTo>
                  <a:pt x="807243" y="61913"/>
                </a:lnTo>
                <a:lnTo>
                  <a:pt x="776287" y="40482"/>
                </a:lnTo>
                <a:lnTo>
                  <a:pt x="735806" y="21432"/>
                </a:lnTo>
                <a:lnTo>
                  <a:pt x="678656" y="4763"/>
                </a:lnTo>
                <a:lnTo>
                  <a:pt x="628650" y="0"/>
                </a:lnTo>
                <a:lnTo>
                  <a:pt x="581025" y="2382"/>
                </a:lnTo>
                <a:lnTo>
                  <a:pt x="552450" y="9525"/>
                </a:lnTo>
                <a:lnTo>
                  <a:pt x="495300" y="28575"/>
                </a:lnTo>
                <a:lnTo>
                  <a:pt x="433387" y="59532"/>
                </a:lnTo>
                <a:lnTo>
                  <a:pt x="364331" y="85725"/>
                </a:lnTo>
                <a:lnTo>
                  <a:pt x="245268" y="1190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4" name="Google Shape;1414;p121"/>
          <p:cNvSpPr/>
          <p:nvPr/>
        </p:nvSpPr>
        <p:spPr>
          <a:xfrm>
            <a:off x="3036888" y="4829175"/>
            <a:ext cx="4157662" cy="1123950"/>
          </a:xfrm>
          <a:custGeom>
            <a:avLst/>
            <a:gdLst/>
            <a:ahLst/>
            <a:cxnLst/>
            <a:rect l="l" t="t" r="r" b="b"/>
            <a:pathLst>
              <a:path w="4158931" h="1122699" extrusionOk="0">
                <a:moveTo>
                  <a:pt x="441312" y="60018"/>
                </a:moveTo>
                <a:lnTo>
                  <a:pt x="285970" y="31774"/>
                </a:lnTo>
                <a:lnTo>
                  <a:pt x="77671" y="0"/>
                </a:lnTo>
                <a:lnTo>
                  <a:pt x="38835" y="0"/>
                </a:lnTo>
                <a:lnTo>
                  <a:pt x="0" y="137689"/>
                </a:lnTo>
                <a:lnTo>
                  <a:pt x="127098" y="141220"/>
                </a:lnTo>
                <a:lnTo>
                  <a:pt x="204769" y="144750"/>
                </a:lnTo>
                <a:lnTo>
                  <a:pt x="282440" y="151811"/>
                </a:lnTo>
                <a:lnTo>
                  <a:pt x="398946" y="172994"/>
                </a:lnTo>
                <a:lnTo>
                  <a:pt x="508392" y="194177"/>
                </a:lnTo>
                <a:lnTo>
                  <a:pt x="649612" y="233013"/>
                </a:lnTo>
                <a:lnTo>
                  <a:pt x="769649" y="275379"/>
                </a:lnTo>
                <a:lnTo>
                  <a:pt x="900278" y="324806"/>
                </a:lnTo>
                <a:lnTo>
                  <a:pt x="1066211" y="391885"/>
                </a:lnTo>
                <a:lnTo>
                  <a:pt x="1295694" y="480148"/>
                </a:lnTo>
                <a:lnTo>
                  <a:pt x="1447505" y="543697"/>
                </a:lnTo>
                <a:lnTo>
                  <a:pt x="1624031" y="614307"/>
                </a:lnTo>
                <a:lnTo>
                  <a:pt x="1793495" y="681387"/>
                </a:lnTo>
                <a:lnTo>
                  <a:pt x="2001794" y="769649"/>
                </a:lnTo>
                <a:lnTo>
                  <a:pt x="2181850" y="840259"/>
                </a:lnTo>
                <a:lnTo>
                  <a:pt x="2358375" y="903808"/>
                </a:lnTo>
                <a:lnTo>
                  <a:pt x="2573736" y="974418"/>
                </a:lnTo>
                <a:lnTo>
                  <a:pt x="2771444" y="1027376"/>
                </a:lnTo>
                <a:lnTo>
                  <a:pt x="2993865" y="1076803"/>
                </a:lnTo>
                <a:lnTo>
                  <a:pt x="3205695" y="1112108"/>
                </a:lnTo>
                <a:lnTo>
                  <a:pt x="3293958" y="1122699"/>
                </a:lnTo>
                <a:lnTo>
                  <a:pt x="3346915" y="1097986"/>
                </a:lnTo>
                <a:lnTo>
                  <a:pt x="3477544" y="1045028"/>
                </a:lnTo>
                <a:lnTo>
                  <a:pt x="3639947" y="995601"/>
                </a:lnTo>
                <a:lnTo>
                  <a:pt x="3834125" y="946174"/>
                </a:lnTo>
                <a:lnTo>
                  <a:pt x="4035363" y="900278"/>
                </a:lnTo>
                <a:lnTo>
                  <a:pt x="4127156" y="875564"/>
                </a:lnTo>
                <a:lnTo>
                  <a:pt x="4141278" y="864973"/>
                </a:lnTo>
                <a:lnTo>
                  <a:pt x="4158931" y="840259"/>
                </a:lnTo>
                <a:lnTo>
                  <a:pt x="4155400" y="826137"/>
                </a:lnTo>
                <a:lnTo>
                  <a:pt x="4144809" y="815546"/>
                </a:lnTo>
                <a:lnTo>
                  <a:pt x="4091851" y="808485"/>
                </a:lnTo>
                <a:lnTo>
                  <a:pt x="3908265" y="801424"/>
                </a:lnTo>
                <a:lnTo>
                  <a:pt x="3752923" y="794363"/>
                </a:lnTo>
                <a:lnTo>
                  <a:pt x="3512849" y="783771"/>
                </a:lnTo>
                <a:lnTo>
                  <a:pt x="3262183" y="766119"/>
                </a:lnTo>
                <a:lnTo>
                  <a:pt x="2997396" y="744936"/>
                </a:lnTo>
                <a:lnTo>
                  <a:pt x="2736139" y="720222"/>
                </a:lnTo>
                <a:lnTo>
                  <a:pt x="2584327" y="695509"/>
                </a:lnTo>
                <a:lnTo>
                  <a:pt x="2337192" y="631959"/>
                </a:lnTo>
                <a:lnTo>
                  <a:pt x="2107709" y="568410"/>
                </a:lnTo>
                <a:lnTo>
                  <a:pt x="1864105" y="494270"/>
                </a:lnTo>
                <a:lnTo>
                  <a:pt x="1669927" y="430721"/>
                </a:lnTo>
                <a:lnTo>
                  <a:pt x="1458097" y="363641"/>
                </a:lnTo>
                <a:lnTo>
                  <a:pt x="1228614" y="289501"/>
                </a:lnTo>
                <a:lnTo>
                  <a:pt x="1006193" y="215360"/>
                </a:lnTo>
                <a:lnTo>
                  <a:pt x="815546" y="155342"/>
                </a:lnTo>
                <a:lnTo>
                  <a:pt x="646082" y="98854"/>
                </a:lnTo>
                <a:lnTo>
                  <a:pt x="441312" y="6001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5" name="Google Shape;1415;p121"/>
          <p:cNvSpPr/>
          <p:nvPr/>
        </p:nvSpPr>
        <p:spPr>
          <a:xfrm>
            <a:off x="5551488" y="1830388"/>
            <a:ext cx="393700" cy="803275"/>
          </a:xfrm>
          <a:custGeom>
            <a:avLst/>
            <a:gdLst/>
            <a:ahLst/>
            <a:cxnLst/>
            <a:rect l="l" t="t" r="r" b="b"/>
            <a:pathLst>
              <a:path w="395287" h="802482" extrusionOk="0">
                <a:moveTo>
                  <a:pt x="66675" y="421482"/>
                </a:moveTo>
                <a:lnTo>
                  <a:pt x="107156" y="254794"/>
                </a:lnTo>
                <a:lnTo>
                  <a:pt x="109537" y="235744"/>
                </a:lnTo>
                <a:lnTo>
                  <a:pt x="109537" y="221457"/>
                </a:lnTo>
                <a:lnTo>
                  <a:pt x="102394" y="185738"/>
                </a:lnTo>
                <a:lnTo>
                  <a:pt x="78581" y="133350"/>
                </a:lnTo>
                <a:lnTo>
                  <a:pt x="16669" y="30957"/>
                </a:lnTo>
                <a:lnTo>
                  <a:pt x="240506" y="0"/>
                </a:lnTo>
                <a:lnTo>
                  <a:pt x="330994" y="71438"/>
                </a:lnTo>
                <a:lnTo>
                  <a:pt x="354806" y="88107"/>
                </a:lnTo>
                <a:lnTo>
                  <a:pt x="376237" y="109538"/>
                </a:lnTo>
                <a:lnTo>
                  <a:pt x="388144" y="128588"/>
                </a:lnTo>
                <a:lnTo>
                  <a:pt x="395287" y="142875"/>
                </a:lnTo>
                <a:lnTo>
                  <a:pt x="395287" y="161925"/>
                </a:lnTo>
                <a:lnTo>
                  <a:pt x="385762" y="192882"/>
                </a:lnTo>
                <a:lnTo>
                  <a:pt x="366712" y="221457"/>
                </a:lnTo>
                <a:lnTo>
                  <a:pt x="335756" y="257175"/>
                </a:lnTo>
                <a:lnTo>
                  <a:pt x="138112" y="661988"/>
                </a:lnTo>
                <a:lnTo>
                  <a:pt x="7144" y="802482"/>
                </a:lnTo>
                <a:lnTo>
                  <a:pt x="0" y="685800"/>
                </a:lnTo>
                <a:lnTo>
                  <a:pt x="66675" y="42148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6" name="Google Shape;1416;p121"/>
          <p:cNvSpPr/>
          <p:nvPr/>
        </p:nvSpPr>
        <p:spPr>
          <a:xfrm>
            <a:off x="5186363" y="2327275"/>
            <a:ext cx="1673225" cy="2135188"/>
          </a:xfrm>
          <a:custGeom>
            <a:avLst/>
            <a:gdLst/>
            <a:ahLst/>
            <a:cxnLst/>
            <a:rect l="l" t="t" r="r" b="b"/>
            <a:pathLst>
              <a:path w="1673034" h="2134561" extrusionOk="0">
                <a:moveTo>
                  <a:pt x="291338" y="354799"/>
                </a:moveTo>
                <a:lnTo>
                  <a:pt x="46152" y="395182"/>
                </a:lnTo>
                <a:lnTo>
                  <a:pt x="0" y="199033"/>
                </a:lnTo>
                <a:lnTo>
                  <a:pt x="49037" y="207687"/>
                </a:lnTo>
                <a:lnTo>
                  <a:pt x="89420" y="204802"/>
                </a:lnTo>
                <a:lnTo>
                  <a:pt x="392297" y="161534"/>
                </a:lnTo>
                <a:lnTo>
                  <a:pt x="501910" y="144227"/>
                </a:lnTo>
                <a:lnTo>
                  <a:pt x="1116318" y="54806"/>
                </a:lnTo>
                <a:lnTo>
                  <a:pt x="1214392" y="20192"/>
                </a:lnTo>
                <a:lnTo>
                  <a:pt x="1254776" y="5769"/>
                </a:lnTo>
                <a:lnTo>
                  <a:pt x="1277852" y="0"/>
                </a:lnTo>
                <a:lnTo>
                  <a:pt x="1303813" y="0"/>
                </a:lnTo>
                <a:lnTo>
                  <a:pt x="1349966" y="11538"/>
                </a:lnTo>
                <a:lnTo>
                  <a:pt x="1433617" y="43268"/>
                </a:lnTo>
                <a:lnTo>
                  <a:pt x="1523038" y="83652"/>
                </a:lnTo>
                <a:lnTo>
                  <a:pt x="1629766" y="141342"/>
                </a:lnTo>
                <a:lnTo>
                  <a:pt x="1652842" y="161534"/>
                </a:lnTo>
                <a:lnTo>
                  <a:pt x="1664381" y="181726"/>
                </a:lnTo>
                <a:lnTo>
                  <a:pt x="1673034" y="207687"/>
                </a:lnTo>
                <a:lnTo>
                  <a:pt x="1670150" y="248071"/>
                </a:lnTo>
                <a:lnTo>
                  <a:pt x="1649958" y="294223"/>
                </a:lnTo>
                <a:lnTo>
                  <a:pt x="1621113" y="337491"/>
                </a:lnTo>
                <a:lnTo>
                  <a:pt x="1606690" y="374990"/>
                </a:lnTo>
                <a:lnTo>
                  <a:pt x="1606690" y="415374"/>
                </a:lnTo>
                <a:lnTo>
                  <a:pt x="1612459" y="455758"/>
                </a:lnTo>
                <a:lnTo>
                  <a:pt x="1612459" y="787480"/>
                </a:lnTo>
                <a:lnTo>
                  <a:pt x="1603805" y="1194200"/>
                </a:lnTo>
                <a:lnTo>
                  <a:pt x="1598036" y="1520154"/>
                </a:lnTo>
                <a:lnTo>
                  <a:pt x="1580729" y="1808608"/>
                </a:lnTo>
                <a:lnTo>
                  <a:pt x="1566306" y="1967258"/>
                </a:lnTo>
                <a:lnTo>
                  <a:pt x="1551883" y="2042256"/>
                </a:lnTo>
                <a:lnTo>
                  <a:pt x="1534576" y="2091293"/>
                </a:lnTo>
                <a:lnTo>
                  <a:pt x="1520154" y="2111485"/>
                </a:lnTo>
                <a:lnTo>
                  <a:pt x="1502846" y="2125908"/>
                </a:lnTo>
                <a:lnTo>
                  <a:pt x="1471116" y="2134561"/>
                </a:lnTo>
                <a:lnTo>
                  <a:pt x="1424964" y="2134561"/>
                </a:lnTo>
                <a:lnTo>
                  <a:pt x="1401887" y="2123023"/>
                </a:lnTo>
                <a:lnTo>
                  <a:pt x="1324005" y="1880722"/>
                </a:lnTo>
                <a:lnTo>
                  <a:pt x="1335543" y="1684573"/>
                </a:lnTo>
                <a:lnTo>
                  <a:pt x="1344196" y="1361504"/>
                </a:lnTo>
                <a:cubicBezTo>
                  <a:pt x="1343235" y="1261507"/>
                  <a:pt x="1342273" y="1161509"/>
                  <a:pt x="1341312" y="1061512"/>
                </a:cubicBezTo>
                <a:lnTo>
                  <a:pt x="1347081" y="764404"/>
                </a:lnTo>
                <a:cubicBezTo>
                  <a:pt x="1346119" y="719213"/>
                  <a:pt x="1345158" y="674021"/>
                  <a:pt x="1344196" y="628830"/>
                </a:cubicBezTo>
                <a:lnTo>
                  <a:pt x="1329774" y="504795"/>
                </a:lnTo>
                <a:lnTo>
                  <a:pt x="1324005" y="435566"/>
                </a:lnTo>
                <a:lnTo>
                  <a:pt x="1321120" y="357683"/>
                </a:lnTo>
                <a:lnTo>
                  <a:pt x="1321120" y="299992"/>
                </a:lnTo>
                <a:lnTo>
                  <a:pt x="1315351" y="276916"/>
                </a:lnTo>
                <a:lnTo>
                  <a:pt x="1300928" y="250955"/>
                </a:lnTo>
                <a:lnTo>
                  <a:pt x="1286506" y="233648"/>
                </a:lnTo>
                <a:lnTo>
                  <a:pt x="1266314" y="219225"/>
                </a:lnTo>
                <a:lnTo>
                  <a:pt x="1225930" y="210571"/>
                </a:lnTo>
                <a:lnTo>
                  <a:pt x="1159586" y="219225"/>
                </a:lnTo>
                <a:lnTo>
                  <a:pt x="1015359" y="242301"/>
                </a:lnTo>
                <a:lnTo>
                  <a:pt x="755750" y="285570"/>
                </a:lnTo>
                <a:lnTo>
                  <a:pt x="539409" y="317300"/>
                </a:lnTo>
                <a:lnTo>
                  <a:pt x="291338" y="354799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7" name="Google Shape;1417;p121"/>
          <p:cNvSpPr/>
          <p:nvPr/>
        </p:nvSpPr>
        <p:spPr>
          <a:xfrm>
            <a:off x="5230813" y="2976563"/>
            <a:ext cx="1352550" cy="309562"/>
          </a:xfrm>
          <a:custGeom>
            <a:avLst/>
            <a:gdLst/>
            <a:ahLst/>
            <a:cxnLst/>
            <a:rect l="l" t="t" r="r" b="b"/>
            <a:pathLst>
              <a:path w="1352550" h="309562" extrusionOk="0">
                <a:moveTo>
                  <a:pt x="400050" y="116681"/>
                </a:moveTo>
                <a:lnTo>
                  <a:pt x="233363" y="128587"/>
                </a:lnTo>
                <a:lnTo>
                  <a:pt x="159544" y="128587"/>
                </a:lnTo>
                <a:lnTo>
                  <a:pt x="73819" y="121443"/>
                </a:lnTo>
                <a:lnTo>
                  <a:pt x="0" y="114300"/>
                </a:lnTo>
                <a:lnTo>
                  <a:pt x="28575" y="292893"/>
                </a:lnTo>
                <a:lnTo>
                  <a:pt x="126207" y="307181"/>
                </a:lnTo>
                <a:lnTo>
                  <a:pt x="190500" y="309562"/>
                </a:lnTo>
                <a:lnTo>
                  <a:pt x="276225" y="307181"/>
                </a:lnTo>
                <a:lnTo>
                  <a:pt x="442913" y="288131"/>
                </a:lnTo>
                <a:lnTo>
                  <a:pt x="690563" y="252412"/>
                </a:lnTo>
                <a:lnTo>
                  <a:pt x="912019" y="219075"/>
                </a:lnTo>
                <a:lnTo>
                  <a:pt x="1135857" y="178593"/>
                </a:lnTo>
                <a:lnTo>
                  <a:pt x="1352550" y="130968"/>
                </a:lnTo>
                <a:lnTo>
                  <a:pt x="1340644" y="0"/>
                </a:lnTo>
                <a:lnTo>
                  <a:pt x="1219200" y="19050"/>
                </a:lnTo>
                <a:lnTo>
                  <a:pt x="995363" y="50006"/>
                </a:lnTo>
                <a:lnTo>
                  <a:pt x="819150" y="71437"/>
                </a:lnTo>
                <a:lnTo>
                  <a:pt x="626269" y="92868"/>
                </a:lnTo>
                <a:lnTo>
                  <a:pt x="400050" y="116681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8" name="Google Shape;1418;p121"/>
          <p:cNvSpPr/>
          <p:nvPr/>
        </p:nvSpPr>
        <p:spPr>
          <a:xfrm>
            <a:off x="5256213" y="3554413"/>
            <a:ext cx="1335087" cy="307975"/>
          </a:xfrm>
          <a:custGeom>
            <a:avLst/>
            <a:gdLst/>
            <a:ahLst/>
            <a:cxnLst/>
            <a:rect l="l" t="t" r="r" b="b"/>
            <a:pathLst>
              <a:path w="1335881" h="307182" extrusionOk="0">
                <a:moveTo>
                  <a:pt x="340519" y="147638"/>
                </a:moveTo>
                <a:lnTo>
                  <a:pt x="166687" y="150019"/>
                </a:lnTo>
                <a:lnTo>
                  <a:pt x="9525" y="140494"/>
                </a:lnTo>
                <a:lnTo>
                  <a:pt x="0" y="140494"/>
                </a:lnTo>
                <a:lnTo>
                  <a:pt x="23812" y="297657"/>
                </a:lnTo>
                <a:lnTo>
                  <a:pt x="121444" y="307182"/>
                </a:lnTo>
                <a:lnTo>
                  <a:pt x="228600" y="307182"/>
                </a:lnTo>
                <a:lnTo>
                  <a:pt x="361950" y="297657"/>
                </a:lnTo>
                <a:lnTo>
                  <a:pt x="500062" y="283369"/>
                </a:lnTo>
                <a:lnTo>
                  <a:pt x="733425" y="250032"/>
                </a:lnTo>
                <a:lnTo>
                  <a:pt x="1028700" y="207169"/>
                </a:lnTo>
                <a:lnTo>
                  <a:pt x="1323975" y="159544"/>
                </a:lnTo>
                <a:lnTo>
                  <a:pt x="1335881" y="0"/>
                </a:lnTo>
                <a:lnTo>
                  <a:pt x="1147762" y="30957"/>
                </a:lnTo>
                <a:lnTo>
                  <a:pt x="916781" y="66675"/>
                </a:lnTo>
                <a:lnTo>
                  <a:pt x="709612" y="97632"/>
                </a:lnTo>
                <a:lnTo>
                  <a:pt x="535781" y="123825"/>
                </a:lnTo>
                <a:lnTo>
                  <a:pt x="340519" y="147638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9" name="Google Shape;1419;p121"/>
          <p:cNvSpPr/>
          <p:nvPr/>
        </p:nvSpPr>
        <p:spPr>
          <a:xfrm>
            <a:off x="5243513" y="4176713"/>
            <a:ext cx="1366837" cy="282575"/>
          </a:xfrm>
          <a:custGeom>
            <a:avLst/>
            <a:gdLst/>
            <a:ahLst/>
            <a:cxnLst/>
            <a:rect l="l" t="t" r="r" b="b"/>
            <a:pathLst>
              <a:path w="1366837" h="283368" extrusionOk="0">
                <a:moveTo>
                  <a:pt x="352425" y="66675"/>
                </a:moveTo>
                <a:lnTo>
                  <a:pt x="157162" y="88106"/>
                </a:lnTo>
                <a:lnTo>
                  <a:pt x="4762" y="107156"/>
                </a:lnTo>
                <a:lnTo>
                  <a:pt x="0" y="269081"/>
                </a:lnTo>
                <a:lnTo>
                  <a:pt x="164306" y="245268"/>
                </a:lnTo>
                <a:lnTo>
                  <a:pt x="378618" y="221456"/>
                </a:lnTo>
                <a:lnTo>
                  <a:pt x="676275" y="192881"/>
                </a:lnTo>
                <a:lnTo>
                  <a:pt x="888206" y="178593"/>
                </a:lnTo>
                <a:lnTo>
                  <a:pt x="1092993" y="166687"/>
                </a:lnTo>
                <a:lnTo>
                  <a:pt x="1145381" y="166687"/>
                </a:lnTo>
                <a:lnTo>
                  <a:pt x="1176337" y="169068"/>
                </a:lnTo>
                <a:lnTo>
                  <a:pt x="1207293" y="173831"/>
                </a:lnTo>
                <a:lnTo>
                  <a:pt x="1231106" y="185737"/>
                </a:lnTo>
                <a:lnTo>
                  <a:pt x="1266825" y="207168"/>
                </a:lnTo>
                <a:lnTo>
                  <a:pt x="1300162" y="235743"/>
                </a:lnTo>
                <a:lnTo>
                  <a:pt x="1328737" y="261937"/>
                </a:lnTo>
                <a:lnTo>
                  <a:pt x="1347787" y="273843"/>
                </a:lnTo>
                <a:lnTo>
                  <a:pt x="1366837" y="283368"/>
                </a:lnTo>
                <a:lnTo>
                  <a:pt x="1316831" y="23812"/>
                </a:lnTo>
                <a:lnTo>
                  <a:pt x="1226343" y="4762"/>
                </a:lnTo>
                <a:lnTo>
                  <a:pt x="1152525" y="0"/>
                </a:lnTo>
                <a:lnTo>
                  <a:pt x="1059656" y="2381"/>
                </a:lnTo>
                <a:lnTo>
                  <a:pt x="923925" y="9525"/>
                </a:lnTo>
                <a:lnTo>
                  <a:pt x="642937" y="30956"/>
                </a:lnTo>
                <a:lnTo>
                  <a:pt x="352425" y="6667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0" name="Google Shape;1420;p121"/>
          <p:cNvSpPr/>
          <p:nvPr/>
        </p:nvSpPr>
        <p:spPr>
          <a:xfrm>
            <a:off x="4716463" y="4465638"/>
            <a:ext cx="1082675" cy="774700"/>
          </a:xfrm>
          <a:custGeom>
            <a:avLst/>
            <a:gdLst/>
            <a:ahLst/>
            <a:cxnLst/>
            <a:rect l="l" t="t" r="r" b="b"/>
            <a:pathLst>
              <a:path w="1081088" h="776287" extrusionOk="0">
                <a:moveTo>
                  <a:pt x="438150" y="392906"/>
                </a:moveTo>
                <a:lnTo>
                  <a:pt x="542925" y="307181"/>
                </a:lnTo>
                <a:lnTo>
                  <a:pt x="626269" y="226219"/>
                </a:lnTo>
                <a:lnTo>
                  <a:pt x="666750" y="176212"/>
                </a:lnTo>
                <a:lnTo>
                  <a:pt x="673894" y="157162"/>
                </a:lnTo>
                <a:lnTo>
                  <a:pt x="669132" y="133350"/>
                </a:lnTo>
                <a:lnTo>
                  <a:pt x="650082" y="100012"/>
                </a:lnTo>
                <a:lnTo>
                  <a:pt x="631032" y="80962"/>
                </a:lnTo>
                <a:lnTo>
                  <a:pt x="614363" y="50006"/>
                </a:lnTo>
                <a:lnTo>
                  <a:pt x="607219" y="21431"/>
                </a:lnTo>
                <a:lnTo>
                  <a:pt x="609600" y="0"/>
                </a:lnTo>
                <a:lnTo>
                  <a:pt x="638175" y="0"/>
                </a:lnTo>
                <a:lnTo>
                  <a:pt x="714375" y="16669"/>
                </a:lnTo>
                <a:lnTo>
                  <a:pt x="812007" y="50006"/>
                </a:lnTo>
                <a:lnTo>
                  <a:pt x="885825" y="80962"/>
                </a:lnTo>
                <a:lnTo>
                  <a:pt x="952500" y="121444"/>
                </a:lnTo>
                <a:lnTo>
                  <a:pt x="1021557" y="171450"/>
                </a:lnTo>
                <a:lnTo>
                  <a:pt x="1062038" y="207169"/>
                </a:lnTo>
                <a:lnTo>
                  <a:pt x="1073944" y="226219"/>
                </a:lnTo>
                <a:lnTo>
                  <a:pt x="1081088" y="250031"/>
                </a:lnTo>
                <a:lnTo>
                  <a:pt x="1081088" y="261937"/>
                </a:lnTo>
                <a:lnTo>
                  <a:pt x="1071563" y="280987"/>
                </a:lnTo>
                <a:lnTo>
                  <a:pt x="1050132" y="292894"/>
                </a:lnTo>
                <a:lnTo>
                  <a:pt x="1004888" y="304800"/>
                </a:lnTo>
                <a:lnTo>
                  <a:pt x="923925" y="326231"/>
                </a:lnTo>
                <a:lnTo>
                  <a:pt x="869157" y="352425"/>
                </a:lnTo>
                <a:lnTo>
                  <a:pt x="652463" y="473869"/>
                </a:lnTo>
                <a:lnTo>
                  <a:pt x="492919" y="561975"/>
                </a:lnTo>
                <a:lnTo>
                  <a:pt x="250032" y="681037"/>
                </a:lnTo>
                <a:lnTo>
                  <a:pt x="66675" y="769144"/>
                </a:lnTo>
                <a:lnTo>
                  <a:pt x="40482" y="776287"/>
                </a:lnTo>
                <a:lnTo>
                  <a:pt x="28575" y="776287"/>
                </a:lnTo>
                <a:lnTo>
                  <a:pt x="4763" y="769144"/>
                </a:lnTo>
                <a:lnTo>
                  <a:pt x="0" y="759619"/>
                </a:lnTo>
                <a:lnTo>
                  <a:pt x="0" y="740569"/>
                </a:lnTo>
                <a:lnTo>
                  <a:pt x="7144" y="723900"/>
                </a:lnTo>
                <a:lnTo>
                  <a:pt x="114300" y="645319"/>
                </a:lnTo>
                <a:lnTo>
                  <a:pt x="309563" y="497681"/>
                </a:lnTo>
                <a:lnTo>
                  <a:pt x="438150" y="39290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D14E5DA-A112-D546-90CC-FA6461BD2F8C}"/>
              </a:ext>
            </a:extLst>
          </p:cNvPr>
          <p:cNvGrpSpPr/>
          <p:nvPr/>
        </p:nvGrpSpPr>
        <p:grpSpPr>
          <a:xfrm>
            <a:off x="2472487" y="1574213"/>
            <a:ext cx="4718050" cy="4398962"/>
            <a:chOff x="2628900" y="1706563"/>
            <a:chExt cx="4718050" cy="4398962"/>
          </a:xfrm>
        </p:grpSpPr>
        <p:sp>
          <p:nvSpPr>
            <p:cNvPr id="21" name="Google Shape;1403;p121">
              <a:extLst>
                <a:ext uri="{FF2B5EF4-FFF2-40B4-BE49-F238E27FC236}">
                  <a16:creationId xmlns:a16="http://schemas.microsoft.com/office/drawing/2014/main" id="{B39D480F-7257-524E-A4B9-56D09A75F291}"/>
                </a:ext>
              </a:extLst>
            </p:cNvPr>
            <p:cNvSpPr/>
            <p:nvPr/>
          </p:nvSpPr>
          <p:spPr>
            <a:xfrm>
              <a:off x="3103563" y="1912938"/>
              <a:ext cx="392112" cy="1501775"/>
            </a:xfrm>
            <a:custGeom>
              <a:avLst/>
              <a:gdLst/>
              <a:ahLst/>
              <a:cxnLst/>
              <a:rect l="l" t="t" r="r" b="b"/>
              <a:pathLst>
                <a:path w="392906" h="1502569" extrusionOk="0">
                  <a:moveTo>
                    <a:pt x="364331" y="383381"/>
                  </a:moveTo>
                  <a:cubicBezTo>
                    <a:pt x="365125" y="336550"/>
                    <a:pt x="365918" y="289718"/>
                    <a:pt x="366712" y="242887"/>
                  </a:cubicBezTo>
                  <a:lnTo>
                    <a:pt x="300037" y="107156"/>
                  </a:lnTo>
                  <a:lnTo>
                    <a:pt x="252412" y="76200"/>
                  </a:lnTo>
                  <a:lnTo>
                    <a:pt x="204787" y="50006"/>
                  </a:lnTo>
                  <a:lnTo>
                    <a:pt x="147637" y="26194"/>
                  </a:lnTo>
                  <a:lnTo>
                    <a:pt x="95250" y="9525"/>
                  </a:lnTo>
                  <a:lnTo>
                    <a:pt x="35719" y="0"/>
                  </a:lnTo>
                  <a:lnTo>
                    <a:pt x="11906" y="2381"/>
                  </a:lnTo>
                  <a:lnTo>
                    <a:pt x="0" y="9525"/>
                  </a:lnTo>
                  <a:lnTo>
                    <a:pt x="2381" y="26194"/>
                  </a:lnTo>
                  <a:lnTo>
                    <a:pt x="11906" y="50006"/>
                  </a:lnTo>
                  <a:lnTo>
                    <a:pt x="38100" y="83344"/>
                  </a:lnTo>
                  <a:lnTo>
                    <a:pt x="66675" y="123825"/>
                  </a:lnTo>
                  <a:lnTo>
                    <a:pt x="83344" y="154781"/>
                  </a:lnTo>
                  <a:lnTo>
                    <a:pt x="102394" y="192881"/>
                  </a:lnTo>
                  <a:lnTo>
                    <a:pt x="116681" y="245269"/>
                  </a:lnTo>
                  <a:lnTo>
                    <a:pt x="130969" y="326231"/>
                  </a:lnTo>
                  <a:lnTo>
                    <a:pt x="140494" y="423862"/>
                  </a:lnTo>
                  <a:cubicBezTo>
                    <a:pt x="141288" y="515143"/>
                    <a:pt x="142081" y="606425"/>
                    <a:pt x="142875" y="697706"/>
                  </a:cubicBezTo>
                  <a:lnTo>
                    <a:pt x="142875" y="1042987"/>
                  </a:lnTo>
                  <a:lnTo>
                    <a:pt x="142875" y="1152525"/>
                  </a:lnTo>
                  <a:lnTo>
                    <a:pt x="140494" y="1195387"/>
                  </a:lnTo>
                  <a:lnTo>
                    <a:pt x="140494" y="1245394"/>
                  </a:lnTo>
                  <a:lnTo>
                    <a:pt x="150019" y="1297781"/>
                  </a:lnTo>
                  <a:lnTo>
                    <a:pt x="169069" y="1359694"/>
                  </a:lnTo>
                  <a:lnTo>
                    <a:pt x="204787" y="1431131"/>
                  </a:lnTo>
                  <a:lnTo>
                    <a:pt x="228600" y="1464469"/>
                  </a:lnTo>
                  <a:lnTo>
                    <a:pt x="252412" y="1488281"/>
                  </a:lnTo>
                  <a:lnTo>
                    <a:pt x="276225" y="1497806"/>
                  </a:lnTo>
                  <a:lnTo>
                    <a:pt x="295275" y="1502569"/>
                  </a:lnTo>
                  <a:lnTo>
                    <a:pt x="316706" y="1500187"/>
                  </a:lnTo>
                  <a:lnTo>
                    <a:pt x="333375" y="1497806"/>
                  </a:lnTo>
                  <a:lnTo>
                    <a:pt x="354806" y="1476375"/>
                  </a:lnTo>
                  <a:lnTo>
                    <a:pt x="371475" y="1450181"/>
                  </a:lnTo>
                  <a:lnTo>
                    <a:pt x="385762" y="1414462"/>
                  </a:lnTo>
                  <a:lnTo>
                    <a:pt x="392906" y="1378744"/>
                  </a:lnTo>
                  <a:lnTo>
                    <a:pt x="366712" y="1240631"/>
                  </a:lnTo>
                  <a:cubicBezTo>
                    <a:pt x="365918" y="1087437"/>
                    <a:pt x="365125" y="934244"/>
                    <a:pt x="364331" y="781050"/>
                  </a:cubicBezTo>
                  <a:lnTo>
                    <a:pt x="364331" y="38338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404;p121">
              <a:extLst>
                <a:ext uri="{FF2B5EF4-FFF2-40B4-BE49-F238E27FC236}">
                  <a16:creationId xmlns:a16="http://schemas.microsoft.com/office/drawing/2014/main" id="{E6DA80EE-FE1D-BB4D-9AE8-213151362129}"/>
                </a:ext>
              </a:extLst>
            </p:cNvPr>
            <p:cNvSpPr/>
            <p:nvPr/>
          </p:nvSpPr>
          <p:spPr>
            <a:xfrm>
              <a:off x="2665413" y="3490913"/>
              <a:ext cx="2260600" cy="530225"/>
            </a:xfrm>
            <a:custGeom>
              <a:avLst/>
              <a:gdLst/>
              <a:ahLst/>
              <a:cxnLst/>
              <a:rect l="l" t="t" r="r" b="b"/>
              <a:pathLst>
                <a:path w="2262187" h="531018" extrusionOk="0">
                  <a:moveTo>
                    <a:pt x="1081087" y="188118"/>
                  </a:moveTo>
                  <a:lnTo>
                    <a:pt x="1419225" y="123825"/>
                  </a:lnTo>
                  <a:lnTo>
                    <a:pt x="1702594" y="66675"/>
                  </a:lnTo>
                  <a:lnTo>
                    <a:pt x="1774031" y="38100"/>
                  </a:lnTo>
                  <a:lnTo>
                    <a:pt x="1845469" y="4762"/>
                  </a:lnTo>
                  <a:lnTo>
                    <a:pt x="1890712" y="0"/>
                  </a:lnTo>
                  <a:lnTo>
                    <a:pt x="1971675" y="7143"/>
                  </a:lnTo>
                  <a:lnTo>
                    <a:pt x="2057400" y="16668"/>
                  </a:lnTo>
                  <a:lnTo>
                    <a:pt x="2114550" y="30956"/>
                  </a:lnTo>
                  <a:lnTo>
                    <a:pt x="2152650" y="45243"/>
                  </a:lnTo>
                  <a:lnTo>
                    <a:pt x="2181225" y="59531"/>
                  </a:lnTo>
                  <a:lnTo>
                    <a:pt x="2226469" y="95250"/>
                  </a:lnTo>
                  <a:lnTo>
                    <a:pt x="2252662" y="128587"/>
                  </a:lnTo>
                  <a:lnTo>
                    <a:pt x="2262187" y="152400"/>
                  </a:lnTo>
                  <a:lnTo>
                    <a:pt x="2262187" y="169068"/>
                  </a:lnTo>
                  <a:lnTo>
                    <a:pt x="2250281" y="188118"/>
                  </a:lnTo>
                  <a:lnTo>
                    <a:pt x="2228850" y="204787"/>
                  </a:lnTo>
                  <a:lnTo>
                    <a:pt x="2185987" y="216693"/>
                  </a:lnTo>
                  <a:lnTo>
                    <a:pt x="2090737" y="228600"/>
                  </a:lnTo>
                  <a:lnTo>
                    <a:pt x="1883569" y="250031"/>
                  </a:lnTo>
                  <a:lnTo>
                    <a:pt x="1552575" y="283368"/>
                  </a:lnTo>
                  <a:lnTo>
                    <a:pt x="1259681" y="316706"/>
                  </a:lnTo>
                  <a:lnTo>
                    <a:pt x="1104900" y="359568"/>
                  </a:lnTo>
                  <a:lnTo>
                    <a:pt x="995362" y="371475"/>
                  </a:lnTo>
                  <a:lnTo>
                    <a:pt x="866775" y="392906"/>
                  </a:lnTo>
                  <a:lnTo>
                    <a:pt x="754856" y="421481"/>
                  </a:lnTo>
                  <a:lnTo>
                    <a:pt x="647700" y="450056"/>
                  </a:lnTo>
                  <a:lnTo>
                    <a:pt x="521494" y="488156"/>
                  </a:lnTo>
                  <a:lnTo>
                    <a:pt x="488156" y="509587"/>
                  </a:lnTo>
                  <a:lnTo>
                    <a:pt x="461962" y="523875"/>
                  </a:lnTo>
                  <a:lnTo>
                    <a:pt x="431006" y="531018"/>
                  </a:lnTo>
                  <a:lnTo>
                    <a:pt x="402431" y="526256"/>
                  </a:lnTo>
                  <a:lnTo>
                    <a:pt x="369094" y="514350"/>
                  </a:lnTo>
                  <a:lnTo>
                    <a:pt x="328612" y="488156"/>
                  </a:lnTo>
                  <a:lnTo>
                    <a:pt x="271462" y="461962"/>
                  </a:lnTo>
                  <a:lnTo>
                    <a:pt x="216694" y="433387"/>
                  </a:lnTo>
                  <a:lnTo>
                    <a:pt x="157162" y="390525"/>
                  </a:lnTo>
                  <a:lnTo>
                    <a:pt x="102394" y="342900"/>
                  </a:lnTo>
                  <a:lnTo>
                    <a:pt x="61912" y="300037"/>
                  </a:lnTo>
                  <a:lnTo>
                    <a:pt x="23812" y="252412"/>
                  </a:lnTo>
                  <a:lnTo>
                    <a:pt x="2381" y="209550"/>
                  </a:lnTo>
                  <a:lnTo>
                    <a:pt x="0" y="192881"/>
                  </a:lnTo>
                  <a:lnTo>
                    <a:pt x="9525" y="178593"/>
                  </a:lnTo>
                  <a:lnTo>
                    <a:pt x="26194" y="176212"/>
                  </a:lnTo>
                  <a:lnTo>
                    <a:pt x="69056" y="192881"/>
                  </a:lnTo>
                  <a:lnTo>
                    <a:pt x="111919" y="214312"/>
                  </a:lnTo>
                  <a:lnTo>
                    <a:pt x="178594" y="250031"/>
                  </a:lnTo>
                  <a:lnTo>
                    <a:pt x="216694" y="266700"/>
                  </a:lnTo>
                  <a:lnTo>
                    <a:pt x="292894" y="290512"/>
                  </a:lnTo>
                  <a:lnTo>
                    <a:pt x="345281" y="300037"/>
                  </a:lnTo>
                  <a:lnTo>
                    <a:pt x="414337" y="304800"/>
                  </a:lnTo>
                  <a:lnTo>
                    <a:pt x="492919" y="300037"/>
                  </a:lnTo>
                  <a:lnTo>
                    <a:pt x="626269" y="276225"/>
                  </a:lnTo>
                  <a:lnTo>
                    <a:pt x="1081087" y="18811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405;p121">
              <a:extLst>
                <a:ext uri="{FF2B5EF4-FFF2-40B4-BE49-F238E27FC236}">
                  <a16:creationId xmlns:a16="http://schemas.microsoft.com/office/drawing/2014/main" id="{C4FA7C22-310E-B745-A0BC-DDBDCB374B78}"/>
                </a:ext>
              </a:extLst>
            </p:cNvPr>
            <p:cNvSpPr/>
            <p:nvPr/>
          </p:nvSpPr>
          <p:spPr>
            <a:xfrm>
              <a:off x="2628900" y="4249738"/>
              <a:ext cx="885825" cy="1574800"/>
            </a:xfrm>
            <a:custGeom>
              <a:avLst/>
              <a:gdLst/>
              <a:ahLst/>
              <a:cxnLst/>
              <a:rect l="l" t="t" r="r" b="b"/>
              <a:pathLst>
                <a:path w="885825" h="1574007" extrusionOk="0">
                  <a:moveTo>
                    <a:pt x="488156" y="538163"/>
                  </a:moveTo>
                  <a:lnTo>
                    <a:pt x="500063" y="488157"/>
                  </a:lnTo>
                  <a:lnTo>
                    <a:pt x="511969" y="431007"/>
                  </a:lnTo>
                  <a:lnTo>
                    <a:pt x="521494" y="361950"/>
                  </a:lnTo>
                  <a:lnTo>
                    <a:pt x="526256" y="307182"/>
                  </a:lnTo>
                  <a:lnTo>
                    <a:pt x="528638" y="257175"/>
                  </a:lnTo>
                  <a:lnTo>
                    <a:pt x="523875" y="209550"/>
                  </a:lnTo>
                  <a:lnTo>
                    <a:pt x="514350" y="166688"/>
                  </a:lnTo>
                  <a:lnTo>
                    <a:pt x="497681" y="138113"/>
                  </a:lnTo>
                  <a:lnTo>
                    <a:pt x="471488" y="111919"/>
                  </a:lnTo>
                  <a:lnTo>
                    <a:pt x="433388" y="88107"/>
                  </a:lnTo>
                  <a:lnTo>
                    <a:pt x="400050" y="64294"/>
                  </a:lnTo>
                  <a:lnTo>
                    <a:pt x="378619" y="40482"/>
                  </a:lnTo>
                  <a:lnTo>
                    <a:pt x="373856" y="28575"/>
                  </a:lnTo>
                  <a:lnTo>
                    <a:pt x="378619" y="16669"/>
                  </a:lnTo>
                  <a:lnTo>
                    <a:pt x="390525" y="7144"/>
                  </a:lnTo>
                  <a:lnTo>
                    <a:pt x="428625" y="0"/>
                  </a:lnTo>
                  <a:lnTo>
                    <a:pt x="461963" y="2382"/>
                  </a:lnTo>
                  <a:lnTo>
                    <a:pt x="519113" y="14288"/>
                  </a:lnTo>
                  <a:lnTo>
                    <a:pt x="573881" y="30957"/>
                  </a:lnTo>
                  <a:lnTo>
                    <a:pt x="633413" y="54769"/>
                  </a:lnTo>
                  <a:lnTo>
                    <a:pt x="681038" y="73819"/>
                  </a:lnTo>
                  <a:lnTo>
                    <a:pt x="733425" y="104775"/>
                  </a:lnTo>
                  <a:lnTo>
                    <a:pt x="816769" y="161925"/>
                  </a:lnTo>
                  <a:lnTo>
                    <a:pt x="854869" y="192882"/>
                  </a:lnTo>
                  <a:lnTo>
                    <a:pt x="873919" y="214313"/>
                  </a:lnTo>
                  <a:lnTo>
                    <a:pt x="883444" y="233363"/>
                  </a:lnTo>
                  <a:lnTo>
                    <a:pt x="885825" y="252413"/>
                  </a:lnTo>
                  <a:lnTo>
                    <a:pt x="881063" y="276225"/>
                  </a:lnTo>
                  <a:lnTo>
                    <a:pt x="864394" y="309563"/>
                  </a:lnTo>
                  <a:lnTo>
                    <a:pt x="828675" y="345282"/>
                  </a:lnTo>
                  <a:lnTo>
                    <a:pt x="797719" y="381000"/>
                  </a:lnTo>
                  <a:lnTo>
                    <a:pt x="776288" y="419100"/>
                  </a:lnTo>
                  <a:lnTo>
                    <a:pt x="762000" y="469107"/>
                  </a:lnTo>
                  <a:lnTo>
                    <a:pt x="738188" y="550069"/>
                  </a:lnTo>
                  <a:lnTo>
                    <a:pt x="688181" y="681038"/>
                  </a:lnTo>
                  <a:lnTo>
                    <a:pt x="650081" y="764382"/>
                  </a:lnTo>
                  <a:lnTo>
                    <a:pt x="571500" y="907257"/>
                  </a:lnTo>
                  <a:lnTo>
                    <a:pt x="473869" y="1052513"/>
                  </a:lnTo>
                  <a:lnTo>
                    <a:pt x="352425" y="1216819"/>
                  </a:lnTo>
                  <a:lnTo>
                    <a:pt x="204788" y="1395413"/>
                  </a:lnTo>
                  <a:lnTo>
                    <a:pt x="85725" y="1519238"/>
                  </a:lnTo>
                  <a:lnTo>
                    <a:pt x="40481" y="1559719"/>
                  </a:lnTo>
                  <a:lnTo>
                    <a:pt x="9525" y="1574007"/>
                  </a:lnTo>
                  <a:lnTo>
                    <a:pt x="0" y="1564482"/>
                  </a:lnTo>
                  <a:lnTo>
                    <a:pt x="4763" y="1538288"/>
                  </a:lnTo>
                  <a:lnTo>
                    <a:pt x="28575" y="1488282"/>
                  </a:lnTo>
                  <a:lnTo>
                    <a:pt x="111919" y="1354932"/>
                  </a:lnTo>
                  <a:lnTo>
                    <a:pt x="211931" y="1176338"/>
                  </a:lnTo>
                  <a:lnTo>
                    <a:pt x="273844" y="1057275"/>
                  </a:lnTo>
                  <a:lnTo>
                    <a:pt x="357188" y="888207"/>
                  </a:lnTo>
                  <a:lnTo>
                    <a:pt x="419100" y="757238"/>
                  </a:lnTo>
                  <a:lnTo>
                    <a:pt x="457200" y="657225"/>
                  </a:lnTo>
                  <a:lnTo>
                    <a:pt x="488156" y="5381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406;p121">
              <a:extLst>
                <a:ext uri="{FF2B5EF4-FFF2-40B4-BE49-F238E27FC236}">
                  <a16:creationId xmlns:a16="http://schemas.microsoft.com/office/drawing/2014/main" id="{FF0C50AE-2820-FB43-AD79-83B48770B4AA}"/>
                </a:ext>
              </a:extLst>
            </p:cNvPr>
            <p:cNvSpPr/>
            <p:nvPr/>
          </p:nvSpPr>
          <p:spPr>
            <a:xfrm>
              <a:off x="4914900" y="1706563"/>
              <a:ext cx="2081213" cy="427037"/>
            </a:xfrm>
            <a:custGeom>
              <a:avLst/>
              <a:gdLst/>
              <a:ahLst/>
              <a:cxnLst/>
              <a:rect l="l" t="t" r="r" b="b"/>
              <a:pathLst>
                <a:path w="2081213" h="426244" extrusionOk="0">
                  <a:moveTo>
                    <a:pt x="1014413" y="157163"/>
                  </a:moveTo>
                  <a:lnTo>
                    <a:pt x="1416844" y="88107"/>
                  </a:lnTo>
                  <a:lnTo>
                    <a:pt x="1564481" y="21432"/>
                  </a:lnTo>
                  <a:lnTo>
                    <a:pt x="1607344" y="2382"/>
                  </a:lnTo>
                  <a:lnTo>
                    <a:pt x="1619250" y="0"/>
                  </a:lnTo>
                  <a:lnTo>
                    <a:pt x="1671638" y="4763"/>
                  </a:lnTo>
                  <a:lnTo>
                    <a:pt x="1733550" y="11907"/>
                  </a:lnTo>
                  <a:lnTo>
                    <a:pt x="1826419" y="38100"/>
                  </a:lnTo>
                  <a:lnTo>
                    <a:pt x="1909763" y="64294"/>
                  </a:lnTo>
                  <a:lnTo>
                    <a:pt x="1964531" y="85725"/>
                  </a:lnTo>
                  <a:lnTo>
                    <a:pt x="1990725" y="102394"/>
                  </a:lnTo>
                  <a:lnTo>
                    <a:pt x="2026444" y="123825"/>
                  </a:lnTo>
                  <a:lnTo>
                    <a:pt x="2055019" y="150019"/>
                  </a:lnTo>
                  <a:lnTo>
                    <a:pt x="2074069" y="173832"/>
                  </a:lnTo>
                  <a:lnTo>
                    <a:pt x="2081213" y="192882"/>
                  </a:lnTo>
                  <a:lnTo>
                    <a:pt x="2081213" y="207169"/>
                  </a:lnTo>
                  <a:lnTo>
                    <a:pt x="2064544" y="230982"/>
                  </a:lnTo>
                  <a:lnTo>
                    <a:pt x="2033588" y="250032"/>
                  </a:lnTo>
                  <a:lnTo>
                    <a:pt x="1978819" y="266700"/>
                  </a:lnTo>
                  <a:lnTo>
                    <a:pt x="1935956" y="266700"/>
                  </a:lnTo>
                  <a:lnTo>
                    <a:pt x="1778794" y="261938"/>
                  </a:lnTo>
                  <a:lnTo>
                    <a:pt x="1585913" y="266700"/>
                  </a:lnTo>
                  <a:lnTo>
                    <a:pt x="1350169" y="280988"/>
                  </a:lnTo>
                  <a:lnTo>
                    <a:pt x="1023938" y="314325"/>
                  </a:lnTo>
                  <a:lnTo>
                    <a:pt x="835819" y="357188"/>
                  </a:lnTo>
                  <a:lnTo>
                    <a:pt x="619125" y="392907"/>
                  </a:lnTo>
                  <a:lnTo>
                    <a:pt x="450056" y="419100"/>
                  </a:lnTo>
                  <a:lnTo>
                    <a:pt x="392906" y="426244"/>
                  </a:lnTo>
                  <a:lnTo>
                    <a:pt x="369094" y="426244"/>
                  </a:lnTo>
                  <a:lnTo>
                    <a:pt x="335756" y="419100"/>
                  </a:lnTo>
                  <a:lnTo>
                    <a:pt x="295275" y="402432"/>
                  </a:lnTo>
                  <a:lnTo>
                    <a:pt x="242888" y="373857"/>
                  </a:lnTo>
                  <a:lnTo>
                    <a:pt x="176213" y="328613"/>
                  </a:lnTo>
                  <a:lnTo>
                    <a:pt x="104775" y="271463"/>
                  </a:lnTo>
                  <a:lnTo>
                    <a:pt x="35719" y="211932"/>
                  </a:lnTo>
                  <a:lnTo>
                    <a:pt x="21431" y="195263"/>
                  </a:lnTo>
                  <a:lnTo>
                    <a:pt x="4763" y="161925"/>
                  </a:lnTo>
                  <a:lnTo>
                    <a:pt x="0" y="145257"/>
                  </a:lnTo>
                  <a:lnTo>
                    <a:pt x="2381" y="133350"/>
                  </a:lnTo>
                  <a:lnTo>
                    <a:pt x="19050" y="130969"/>
                  </a:lnTo>
                  <a:lnTo>
                    <a:pt x="80963" y="159544"/>
                  </a:lnTo>
                  <a:lnTo>
                    <a:pt x="161925" y="195263"/>
                  </a:lnTo>
                  <a:lnTo>
                    <a:pt x="240506" y="221457"/>
                  </a:lnTo>
                  <a:lnTo>
                    <a:pt x="328613" y="242888"/>
                  </a:lnTo>
                  <a:lnTo>
                    <a:pt x="385763" y="247650"/>
                  </a:lnTo>
                  <a:lnTo>
                    <a:pt x="502444" y="233363"/>
                  </a:lnTo>
                  <a:lnTo>
                    <a:pt x="776288" y="192882"/>
                  </a:lnTo>
                  <a:lnTo>
                    <a:pt x="1014413" y="157163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407;p121">
              <a:extLst>
                <a:ext uri="{FF2B5EF4-FFF2-40B4-BE49-F238E27FC236}">
                  <a16:creationId xmlns:a16="http://schemas.microsoft.com/office/drawing/2014/main" id="{BFC18F59-16B8-164B-828B-40826622FF0A}"/>
                </a:ext>
              </a:extLst>
            </p:cNvPr>
            <p:cNvSpPr/>
            <p:nvPr/>
          </p:nvSpPr>
          <p:spPr>
            <a:xfrm>
              <a:off x="5062538" y="2641600"/>
              <a:ext cx="392112" cy="2039938"/>
            </a:xfrm>
            <a:custGeom>
              <a:avLst/>
              <a:gdLst/>
              <a:ahLst/>
              <a:cxnLst/>
              <a:rect l="l" t="t" r="r" b="b"/>
              <a:pathLst>
                <a:path w="392298" h="2039518" extrusionOk="0">
                  <a:moveTo>
                    <a:pt x="173073" y="764404"/>
                  </a:moveTo>
                  <a:cubicBezTo>
                    <a:pt x="172111" y="695175"/>
                    <a:pt x="171150" y="695175"/>
                    <a:pt x="170188" y="660561"/>
                  </a:cubicBezTo>
                  <a:cubicBezTo>
                    <a:pt x="169227" y="625946"/>
                    <a:pt x="168265" y="591332"/>
                    <a:pt x="167304" y="556717"/>
                  </a:cubicBezTo>
                  <a:cubicBezTo>
                    <a:pt x="166342" y="524026"/>
                    <a:pt x="165381" y="491334"/>
                    <a:pt x="164419" y="458643"/>
                  </a:cubicBezTo>
                  <a:lnTo>
                    <a:pt x="158650" y="360568"/>
                  </a:lnTo>
                  <a:lnTo>
                    <a:pt x="147112" y="282685"/>
                  </a:lnTo>
                  <a:lnTo>
                    <a:pt x="138459" y="236533"/>
                  </a:lnTo>
                  <a:lnTo>
                    <a:pt x="118267" y="187496"/>
                  </a:lnTo>
                  <a:lnTo>
                    <a:pt x="86537" y="135574"/>
                  </a:lnTo>
                  <a:lnTo>
                    <a:pt x="51922" y="89421"/>
                  </a:lnTo>
                  <a:lnTo>
                    <a:pt x="23077" y="54807"/>
                  </a:lnTo>
                  <a:lnTo>
                    <a:pt x="2885" y="25961"/>
                  </a:lnTo>
                  <a:lnTo>
                    <a:pt x="0" y="8654"/>
                  </a:lnTo>
                  <a:lnTo>
                    <a:pt x="14423" y="0"/>
                  </a:lnTo>
                  <a:lnTo>
                    <a:pt x="54807" y="0"/>
                  </a:lnTo>
                  <a:lnTo>
                    <a:pt x="132689" y="5769"/>
                  </a:lnTo>
                  <a:lnTo>
                    <a:pt x="199034" y="17308"/>
                  </a:lnTo>
                  <a:lnTo>
                    <a:pt x="305762" y="43268"/>
                  </a:lnTo>
                  <a:lnTo>
                    <a:pt x="331723" y="49037"/>
                  </a:lnTo>
                  <a:lnTo>
                    <a:pt x="372106" y="216341"/>
                  </a:lnTo>
                  <a:lnTo>
                    <a:pt x="392298" y="640369"/>
                  </a:lnTo>
                  <a:lnTo>
                    <a:pt x="392298" y="1234584"/>
                  </a:lnTo>
                  <a:lnTo>
                    <a:pt x="392298" y="1828800"/>
                  </a:lnTo>
                  <a:lnTo>
                    <a:pt x="392298" y="1952836"/>
                  </a:lnTo>
                  <a:lnTo>
                    <a:pt x="363453" y="1998988"/>
                  </a:lnTo>
                  <a:lnTo>
                    <a:pt x="337492" y="2022065"/>
                  </a:lnTo>
                  <a:lnTo>
                    <a:pt x="311531" y="2033603"/>
                  </a:lnTo>
                  <a:cubicBezTo>
                    <a:pt x="273082" y="2039518"/>
                    <a:pt x="286679" y="2039372"/>
                    <a:pt x="271147" y="2039372"/>
                  </a:cubicBezTo>
                  <a:lnTo>
                    <a:pt x="239418" y="2033603"/>
                  </a:lnTo>
                  <a:lnTo>
                    <a:pt x="207688" y="2013411"/>
                  </a:lnTo>
                  <a:lnTo>
                    <a:pt x="184611" y="1984566"/>
                  </a:lnTo>
                  <a:lnTo>
                    <a:pt x="161535" y="1932644"/>
                  </a:lnTo>
                  <a:lnTo>
                    <a:pt x="144228" y="1854761"/>
                  </a:lnTo>
                  <a:lnTo>
                    <a:pt x="126920" y="1713419"/>
                  </a:lnTo>
                  <a:lnTo>
                    <a:pt x="129805" y="1681689"/>
                  </a:lnTo>
                  <a:lnTo>
                    <a:pt x="141343" y="1629767"/>
                  </a:lnTo>
                  <a:lnTo>
                    <a:pt x="152881" y="1540346"/>
                  </a:lnTo>
                  <a:lnTo>
                    <a:pt x="161535" y="1450925"/>
                  </a:lnTo>
                  <a:lnTo>
                    <a:pt x="170188" y="1300929"/>
                  </a:lnTo>
                  <a:lnTo>
                    <a:pt x="175958" y="1075935"/>
                  </a:lnTo>
                  <a:cubicBezTo>
                    <a:pt x="174996" y="978822"/>
                    <a:pt x="174035" y="833633"/>
                    <a:pt x="173073" y="764404"/>
                  </a:cubicBez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408;p121">
              <a:extLst>
                <a:ext uri="{FF2B5EF4-FFF2-40B4-BE49-F238E27FC236}">
                  <a16:creationId xmlns:a16="http://schemas.microsoft.com/office/drawing/2014/main" id="{A06DEB53-141B-8448-BD4B-BFECECF5BA0F}"/>
                </a:ext>
              </a:extLst>
            </p:cNvPr>
            <p:cNvSpPr/>
            <p:nvPr/>
          </p:nvSpPr>
          <p:spPr>
            <a:xfrm>
              <a:off x="6153150" y="4694238"/>
              <a:ext cx="1066800" cy="828675"/>
            </a:xfrm>
            <a:custGeom>
              <a:avLst/>
              <a:gdLst/>
              <a:ahLst/>
              <a:cxnLst/>
              <a:rect l="l" t="t" r="r" b="b"/>
              <a:pathLst>
                <a:path w="1066800" h="828675" extrusionOk="0">
                  <a:moveTo>
                    <a:pt x="447675" y="161925"/>
                  </a:moveTo>
                  <a:lnTo>
                    <a:pt x="223838" y="71437"/>
                  </a:lnTo>
                  <a:lnTo>
                    <a:pt x="71438" y="9525"/>
                  </a:lnTo>
                  <a:lnTo>
                    <a:pt x="40481" y="2381"/>
                  </a:lnTo>
                  <a:lnTo>
                    <a:pt x="21431" y="0"/>
                  </a:lnTo>
                  <a:lnTo>
                    <a:pt x="7144" y="4762"/>
                  </a:lnTo>
                  <a:lnTo>
                    <a:pt x="0" y="16669"/>
                  </a:lnTo>
                  <a:lnTo>
                    <a:pt x="7144" y="38100"/>
                  </a:lnTo>
                  <a:lnTo>
                    <a:pt x="45244" y="78581"/>
                  </a:lnTo>
                  <a:lnTo>
                    <a:pt x="133350" y="142875"/>
                  </a:lnTo>
                  <a:lnTo>
                    <a:pt x="245269" y="228600"/>
                  </a:lnTo>
                  <a:lnTo>
                    <a:pt x="385763" y="345281"/>
                  </a:lnTo>
                  <a:lnTo>
                    <a:pt x="535781" y="471487"/>
                  </a:lnTo>
                  <a:lnTo>
                    <a:pt x="673894" y="592931"/>
                  </a:lnTo>
                  <a:lnTo>
                    <a:pt x="823913" y="728662"/>
                  </a:lnTo>
                  <a:lnTo>
                    <a:pt x="876300" y="776287"/>
                  </a:lnTo>
                  <a:lnTo>
                    <a:pt x="907256" y="797719"/>
                  </a:lnTo>
                  <a:lnTo>
                    <a:pt x="947738" y="814387"/>
                  </a:lnTo>
                  <a:lnTo>
                    <a:pt x="973931" y="823912"/>
                  </a:lnTo>
                  <a:lnTo>
                    <a:pt x="1000125" y="828675"/>
                  </a:lnTo>
                  <a:lnTo>
                    <a:pt x="1019175" y="823912"/>
                  </a:lnTo>
                  <a:lnTo>
                    <a:pt x="1040606" y="812006"/>
                  </a:lnTo>
                  <a:lnTo>
                    <a:pt x="1050131" y="797719"/>
                  </a:lnTo>
                  <a:lnTo>
                    <a:pt x="1059656" y="773906"/>
                  </a:lnTo>
                  <a:lnTo>
                    <a:pt x="1066800" y="742950"/>
                  </a:lnTo>
                  <a:lnTo>
                    <a:pt x="1066800" y="711994"/>
                  </a:lnTo>
                  <a:lnTo>
                    <a:pt x="1057275" y="666750"/>
                  </a:lnTo>
                  <a:lnTo>
                    <a:pt x="1026319" y="590550"/>
                  </a:lnTo>
                  <a:lnTo>
                    <a:pt x="969169" y="481012"/>
                  </a:lnTo>
                  <a:lnTo>
                    <a:pt x="888206" y="376237"/>
                  </a:lnTo>
                  <a:lnTo>
                    <a:pt x="835819" y="326231"/>
                  </a:lnTo>
                  <a:lnTo>
                    <a:pt x="747713" y="288131"/>
                  </a:lnTo>
                  <a:lnTo>
                    <a:pt x="447675" y="161925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409;p121">
              <a:extLst>
                <a:ext uri="{FF2B5EF4-FFF2-40B4-BE49-F238E27FC236}">
                  <a16:creationId xmlns:a16="http://schemas.microsoft.com/office/drawing/2014/main" id="{5515BC0D-EF56-8E41-956B-A3E22EF01EE3}"/>
                </a:ext>
              </a:extLst>
            </p:cNvPr>
            <p:cNvSpPr/>
            <p:nvPr/>
          </p:nvSpPr>
          <p:spPr>
            <a:xfrm>
              <a:off x="3392488" y="1800225"/>
              <a:ext cx="1384300" cy="1476375"/>
            </a:xfrm>
            <a:custGeom>
              <a:avLst/>
              <a:gdLst/>
              <a:ahLst/>
              <a:cxnLst/>
              <a:rect l="l" t="t" r="r" b="b"/>
              <a:pathLst>
                <a:path w="1383874" h="1475928" extrusionOk="0">
                  <a:moveTo>
                    <a:pt x="177970" y="217860"/>
                  </a:moveTo>
                  <a:lnTo>
                    <a:pt x="355941" y="190244"/>
                  </a:lnTo>
                  <a:lnTo>
                    <a:pt x="592212" y="138081"/>
                  </a:lnTo>
                  <a:lnTo>
                    <a:pt x="779388" y="85917"/>
                  </a:lnTo>
                  <a:lnTo>
                    <a:pt x="874510" y="46027"/>
                  </a:lnTo>
                  <a:lnTo>
                    <a:pt x="942016" y="21479"/>
                  </a:lnTo>
                  <a:lnTo>
                    <a:pt x="994180" y="6137"/>
                  </a:lnTo>
                  <a:lnTo>
                    <a:pt x="1031001" y="0"/>
                  </a:lnTo>
                  <a:lnTo>
                    <a:pt x="1058617" y="3069"/>
                  </a:lnTo>
                  <a:lnTo>
                    <a:pt x="1101576" y="12274"/>
                  </a:lnTo>
                  <a:lnTo>
                    <a:pt x="1202835" y="52164"/>
                  </a:lnTo>
                  <a:lnTo>
                    <a:pt x="1273409" y="82848"/>
                  </a:lnTo>
                  <a:lnTo>
                    <a:pt x="1328642" y="119670"/>
                  </a:lnTo>
                  <a:lnTo>
                    <a:pt x="1356258" y="150354"/>
                  </a:lnTo>
                  <a:lnTo>
                    <a:pt x="1377737" y="181039"/>
                  </a:lnTo>
                  <a:lnTo>
                    <a:pt x="1383874" y="205587"/>
                  </a:lnTo>
                  <a:lnTo>
                    <a:pt x="1374668" y="239340"/>
                  </a:lnTo>
                  <a:lnTo>
                    <a:pt x="1356258" y="273093"/>
                  </a:lnTo>
                  <a:lnTo>
                    <a:pt x="1334778" y="306846"/>
                  </a:lnTo>
                  <a:lnTo>
                    <a:pt x="1319436" y="352873"/>
                  </a:lnTo>
                  <a:lnTo>
                    <a:pt x="1310231" y="398899"/>
                  </a:lnTo>
                  <a:lnTo>
                    <a:pt x="1291820" y="546185"/>
                  </a:lnTo>
                  <a:lnTo>
                    <a:pt x="1282615" y="684266"/>
                  </a:lnTo>
                  <a:lnTo>
                    <a:pt x="1276478" y="859168"/>
                  </a:lnTo>
                  <a:lnTo>
                    <a:pt x="1282615" y="1006454"/>
                  </a:lnTo>
                  <a:lnTo>
                    <a:pt x="1279546" y="1162945"/>
                  </a:lnTo>
                  <a:lnTo>
                    <a:pt x="1282615" y="1254999"/>
                  </a:lnTo>
                  <a:lnTo>
                    <a:pt x="1276478" y="1328642"/>
                  </a:lnTo>
                  <a:lnTo>
                    <a:pt x="1261136" y="1393079"/>
                  </a:lnTo>
                  <a:lnTo>
                    <a:pt x="1239656" y="1436038"/>
                  </a:lnTo>
                  <a:lnTo>
                    <a:pt x="1215109" y="1466722"/>
                  </a:lnTo>
                  <a:lnTo>
                    <a:pt x="1193629" y="1475928"/>
                  </a:lnTo>
                  <a:lnTo>
                    <a:pt x="1181356" y="1475928"/>
                  </a:lnTo>
                  <a:lnTo>
                    <a:pt x="1089302" y="1445243"/>
                  </a:lnTo>
                  <a:lnTo>
                    <a:pt x="1049412" y="1436038"/>
                  </a:lnTo>
                  <a:lnTo>
                    <a:pt x="1018727" y="1426832"/>
                  </a:lnTo>
                  <a:lnTo>
                    <a:pt x="1031001" y="1190561"/>
                  </a:lnTo>
                  <a:lnTo>
                    <a:pt x="1034070" y="966564"/>
                  </a:lnTo>
                  <a:cubicBezTo>
                    <a:pt x="1035093" y="839734"/>
                    <a:pt x="1036115" y="712905"/>
                    <a:pt x="1037138" y="586075"/>
                  </a:cubicBezTo>
                  <a:lnTo>
                    <a:pt x="1055549" y="380489"/>
                  </a:lnTo>
                  <a:lnTo>
                    <a:pt x="1058617" y="319120"/>
                  </a:lnTo>
                  <a:lnTo>
                    <a:pt x="1055549" y="288435"/>
                  </a:lnTo>
                  <a:lnTo>
                    <a:pt x="1046344" y="263887"/>
                  </a:lnTo>
                  <a:lnTo>
                    <a:pt x="1027933" y="236271"/>
                  </a:lnTo>
                  <a:lnTo>
                    <a:pt x="997248" y="220929"/>
                  </a:lnTo>
                  <a:lnTo>
                    <a:pt x="957358" y="214792"/>
                  </a:lnTo>
                  <a:lnTo>
                    <a:pt x="877578" y="227066"/>
                  </a:lnTo>
                  <a:lnTo>
                    <a:pt x="788593" y="245477"/>
                  </a:lnTo>
                  <a:lnTo>
                    <a:pt x="494021" y="306846"/>
                  </a:lnTo>
                  <a:lnTo>
                    <a:pt x="6137" y="386626"/>
                  </a:lnTo>
                  <a:lnTo>
                    <a:pt x="0" y="223997"/>
                  </a:lnTo>
                  <a:lnTo>
                    <a:pt x="177970" y="21786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410;p121">
              <a:extLst>
                <a:ext uri="{FF2B5EF4-FFF2-40B4-BE49-F238E27FC236}">
                  <a16:creationId xmlns:a16="http://schemas.microsoft.com/office/drawing/2014/main" id="{46192EE3-40F4-9D4C-BAB8-17EE7A897AC9}"/>
                </a:ext>
              </a:extLst>
            </p:cNvPr>
            <p:cNvSpPr/>
            <p:nvPr/>
          </p:nvSpPr>
          <p:spPr>
            <a:xfrm>
              <a:off x="3419475" y="2400300"/>
              <a:ext cx="1066800" cy="315913"/>
            </a:xfrm>
            <a:custGeom>
              <a:avLst/>
              <a:gdLst/>
              <a:ahLst/>
              <a:cxnLst/>
              <a:rect l="l" t="t" r="r" b="b"/>
              <a:pathLst>
                <a:path w="1066800" h="316706" extrusionOk="0">
                  <a:moveTo>
                    <a:pt x="428625" y="264319"/>
                  </a:moveTo>
                  <a:lnTo>
                    <a:pt x="288131" y="288131"/>
                  </a:lnTo>
                  <a:lnTo>
                    <a:pt x="188119" y="302419"/>
                  </a:lnTo>
                  <a:lnTo>
                    <a:pt x="116681" y="311944"/>
                  </a:lnTo>
                  <a:lnTo>
                    <a:pt x="57150" y="316706"/>
                  </a:lnTo>
                  <a:lnTo>
                    <a:pt x="2381" y="307181"/>
                  </a:lnTo>
                  <a:cubicBezTo>
                    <a:pt x="1587" y="258762"/>
                    <a:pt x="794" y="210344"/>
                    <a:pt x="0" y="161925"/>
                  </a:cubicBezTo>
                  <a:lnTo>
                    <a:pt x="366713" y="107156"/>
                  </a:lnTo>
                  <a:lnTo>
                    <a:pt x="676275" y="52388"/>
                  </a:lnTo>
                  <a:lnTo>
                    <a:pt x="721519" y="42863"/>
                  </a:lnTo>
                  <a:lnTo>
                    <a:pt x="757238" y="28575"/>
                  </a:lnTo>
                  <a:lnTo>
                    <a:pt x="812006" y="14288"/>
                  </a:lnTo>
                  <a:lnTo>
                    <a:pt x="869156" y="4763"/>
                  </a:lnTo>
                  <a:lnTo>
                    <a:pt x="909638" y="0"/>
                  </a:lnTo>
                  <a:lnTo>
                    <a:pt x="954881" y="4763"/>
                  </a:lnTo>
                  <a:lnTo>
                    <a:pt x="1004888" y="16669"/>
                  </a:lnTo>
                  <a:lnTo>
                    <a:pt x="1066800" y="30956"/>
                  </a:lnTo>
                  <a:lnTo>
                    <a:pt x="1057275" y="145256"/>
                  </a:lnTo>
                  <a:lnTo>
                    <a:pt x="745331" y="204788"/>
                  </a:lnTo>
                  <a:lnTo>
                    <a:pt x="428625" y="26431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411;p121">
              <a:extLst>
                <a:ext uri="{FF2B5EF4-FFF2-40B4-BE49-F238E27FC236}">
                  <a16:creationId xmlns:a16="http://schemas.microsoft.com/office/drawing/2014/main" id="{AB8FB90D-53FA-BE43-9482-3D24C08B780C}"/>
                </a:ext>
              </a:extLst>
            </p:cNvPr>
            <p:cNvSpPr/>
            <p:nvPr/>
          </p:nvSpPr>
          <p:spPr>
            <a:xfrm>
              <a:off x="3409950" y="3011488"/>
              <a:ext cx="1169988" cy="311150"/>
            </a:xfrm>
            <a:custGeom>
              <a:avLst/>
              <a:gdLst/>
              <a:ahLst/>
              <a:cxnLst/>
              <a:rect l="l" t="t" r="r" b="b"/>
              <a:pathLst>
                <a:path w="1169194" h="309563" extrusionOk="0">
                  <a:moveTo>
                    <a:pt x="261938" y="107157"/>
                  </a:moveTo>
                  <a:lnTo>
                    <a:pt x="114300" y="133350"/>
                  </a:lnTo>
                  <a:lnTo>
                    <a:pt x="0" y="154782"/>
                  </a:lnTo>
                  <a:lnTo>
                    <a:pt x="40481" y="309563"/>
                  </a:lnTo>
                  <a:lnTo>
                    <a:pt x="200025" y="280988"/>
                  </a:lnTo>
                  <a:lnTo>
                    <a:pt x="490538" y="235744"/>
                  </a:lnTo>
                  <a:lnTo>
                    <a:pt x="738188" y="202407"/>
                  </a:lnTo>
                  <a:lnTo>
                    <a:pt x="838200" y="190500"/>
                  </a:lnTo>
                  <a:lnTo>
                    <a:pt x="904875" y="200025"/>
                  </a:lnTo>
                  <a:lnTo>
                    <a:pt x="997744" y="216694"/>
                  </a:lnTo>
                  <a:lnTo>
                    <a:pt x="1150144" y="257175"/>
                  </a:lnTo>
                  <a:lnTo>
                    <a:pt x="1169194" y="259557"/>
                  </a:lnTo>
                  <a:lnTo>
                    <a:pt x="1069181" y="19050"/>
                  </a:lnTo>
                  <a:lnTo>
                    <a:pt x="983456" y="4763"/>
                  </a:lnTo>
                  <a:lnTo>
                    <a:pt x="928688" y="0"/>
                  </a:lnTo>
                  <a:lnTo>
                    <a:pt x="878681" y="4763"/>
                  </a:lnTo>
                  <a:lnTo>
                    <a:pt x="802481" y="19050"/>
                  </a:lnTo>
                  <a:lnTo>
                    <a:pt x="511969" y="64294"/>
                  </a:lnTo>
                  <a:lnTo>
                    <a:pt x="261938" y="10715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412;p121">
              <a:extLst>
                <a:ext uri="{FF2B5EF4-FFF2-40B4-BE49-F238E27FC236}">
                  <a16:creationId xmlns:a16="http://schemas.microsoft.com/office/drawing/2014/main" id="{3C6A3D64-28E5-8D4D-9F81-103221DF1F75}"/>
                </a:ext>
              </a:extLst>
            </p:cNvPr>
            <p:cNvSpPr/>
            <p:nvPr/>
          </p:nvSpPr>
          <p:spPr>
            <a:xfrm>
              <a:off x="3735388" y="3767138"/>
              <a:ext cx="360362" cy="1524000"/>
            </a:xfrm>
            <a:custGeom>
              <a:avLst/>
              <a:gdLst/>
              <a:ahLst/>
              <a:cxnLst/>
              <a:rect l="l" t="t" r="r" b="b"/>
              <a:pathLst>
                <a:path w="359569" h="1523206" extrusionOk="0">
                  <a:moveTo>
                    <a:pt x="88107" y="631031"/>
                  </a:moveTo>
                  <a:lnTo>
                    <a:pt x="88107" y="307181"/>
                  </a:lnTo>
                  <a:lnTo>
                    <a:pt x="83344" y="252412"/>
                  </a:lnTo>
                  <a:lnTo>
                    <a:pt x="71438" y="204787"/>
                  </a:lnTo>
                  <a:lnTo>
                    <a:pt x="45244" y="126206"/>
                  </a:lnTo>
                  <a:lnTo>
                    <a:pt x="0" y="28575"/>
                  </a:lnTo>
                  <a:lnTo>
                    <a:pt x="150019" y="0"/>
                  </a:lnTo>
                  <a:lnTo>
                    <a:pt x="254794" y="69056"/>
                  </a:lnTo>
                  <a:lnTo>
                    <a:pt x="285750" y="90487"/>
                  </a:lnTo>
                  <a:lnTo>
                    <a:pt x="309563" y="111918"/>
                  </a:lnTo>
                  <a:lnTo>
                    <a:pt x="328613" y="133350"/>
                  </a:lnTo>
                  <a:lnTo>
                    <a:pt x="342900" y="154781"/>
                  </a:lnTo>
                  <a:lnTo>
                    <a:pt x="354807" y="188118"/>
                  </a:lnTo>
                  <a:lnTo>
                    <a:pt x="359569" y="216693"/>
                  </a:lnTo>
                  <a:lnTo>
                    <a:pt x="352425" y="271462"/>
                  </a:lnTo>
                  <a:lnTo>
                    <a:pt x="342900" y="345281"/>
                  </a:lnTo>
                  <a:lnTo>
                    <a:pt x="335757" y="426243"/>
                  </a:lnTo>
                  <a:lnTo>
                    <a:pt x="335757" y="642937"/>
                  </a:lnTo>
                  <a:lnTo>
                    <a:pt x="311944" y="757237"/>
                  </a:lnTo>
                  <a:lnTo>
                    <a:pt x="290513" y="1409700"/>
                  </a:lnTo>
                  <a:cubicBezTo>
                    <a:pt x="286571" y="1523206"/>
                    <a:pt x="289531" y="1361258"/>
                    <a:pt x="288289" y="1438275"/>
                  </a:cubicBezTo>
                  <a:cubicBezTo>
                    <a:pt x="252278" y="1433909"/>
                    <a:pt x="109692" y="1393031"/>
                    <a:pt x="74448" y="1383506"/>
                  </a:cubicBezTo>
                  <a:lnTo>
                    <a:pt x="76824" y="1381125"/>
                  </a:lnTo>
                  <a:cubicBezTo>
                    <a:pt x="76824" y="1381125"/>
                    <a:pt x="150490" y="1395401"/>
                    <a:pt x="76824" y="1381124"/>
                  </a:cubicBezTo>
                  <a:lnTo>
                    <a:pt x="88107" y="1335881"/>
                  </a:lnTo>
                  <a:lnTo>
                    <a:pt x="88107" y="6310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413;p121">
              <a:extLst>
                <a:ext uri="{FF2B5EF4-FFF2-40B4-BE49-F238E27FC236}">
                  <a16:creationId xmlns:a16="http://schemas.microsoft.com/office/drawing/2014/main" id="{486FF70A-1E1B-024C-9C57-5F616791A9C0}"/>
                </a:ext>
              </a:extLst>
            </p:cNvPr>
            <p:cNvSpPr/>
            <p:nvPr/>
          </p:nvSpPr>
          <p:spPr>
            <a:xfrm>
              <a:off x="3995738" y="4249738"/>
              <a:ext cx="828675" cy="304800"/>
            </a:xfrm>
            <a:custGeom>
              <a:avLst/>
              <a:gdLst/>
              <a:ahLst/>
              <a:cxnLst/>
              <a:rect l="l" t="t" r="r" b="b"/>
              <a:pathLst>
                <a:path w="828675" h="304800" extrusionOk="0">
                  <a:moveTo>
                    <a:pt x="245268" y="119063"/>
                  </a:moveTo>
                  <a:lnTo>
                    <a:pt x="178593" y="130969"/>
                  </a:lnTo>
                  <a:lnTo>
                    <a:pt x="123825" y="135732"/>
                  </a:lnTo>
                  <a:lnTo>
                    <a:pt x="16668" y="133350"/>
                  </a:lnTo>
                  <a:lnTo>
                    <a:pt x="0" y="288132"/>
                  </a:lnTo>
                  <a:lnTo>
                    <a:pt x="138112" y="304800"/>
                  </a:lnTo>
                  <a:lnTo>
                    <a:pt x="185737" y="304800"/>
                  </a:lnTo>
                  <a:lnTo>
                    <a:pt x="257175" y="300038"/>
                  </a:lnTo>
                  <a:lnTo>
                    <a:pt x="333375" y="288132"/>
                  </a:lnTo>
                  <a:lnTo>
                    <a:pt x="409575" y="276225"/>
                  </a:lnTo>
                  <a:lnTo>
                    <a:pt x="514350" y="252413"/>
                  </a:lnTo>
                  <a:lnTo>
                    <a:pt x="623887" y="219075"/>
                  </a:lnTo>
                  <a:lnTo>
                    <a:pt x="742950" y="180975"/>
                  </a:lnTo>
                  <a:lnTo>
                    <a:pt x="785812" y="161925"/>
                  </a:lnTo>
                  <a:lnTo>
                    <a:pt x="814387" y="140494"/>
                  </a:lnTo>
                  <a:lnTo>
                    <a:pt x="826293" y="121444"/>
                  </a:lnTo>
                  <a:lnTo>
                    <a:pt x="828675" y="104775"/>
                  </a:lnTo>
                  <a:lnTo>
                    <a:pt x="819150" y="76200"/>
                  </a:lnTo>
                  <a:lnTo>
                    <a:pt x="807243" y="61913"/>
                  </a:lnTo>
                  <a:lnTo>
                    <a:pt x="776287" y="40482"/>
                  </a:lnTo>
                  <a:lnTo>
                    <a:pt x="735806" y="21432"/>
                  </a:lnTo>
                  <a:lnTo>
                    <a:pt x="678656" y="4763"/>
                  </a:lnTo>
                  <a:lnTo>
                    <a:pt x="628650" y="0"/>
                  </a:lnTo>
                  <a:lnTo>
                    <a:pt x="581025" y="2382"/>
                  </a:lnTo>
                  <a:lnTo>
                    <a:pt x="552450" y="9525"/>
                  </a:lnTo>
                  <a:lnTo>
                    <a:pt x="495300" y="28575"/>
                  </a:lnTo>
                  <a:lnTo>
                    <a:pt x="433387" y="59532"/>
                  </a:lnTo>
                  <a:lnTo>
                    <a:pt x="364331" y="85725"/>
                  </a:lnTo>
                  <a:lnTo>
                    <a:pt x="245268" y="1190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414;p121">
              <a:extLst>
                <a:ext uri="{FF2B5EF4-FFF2-40B4-BE49-F238E27FC236}">
                  <a16:creationId xmlns:a16="http://schemas.microsoft.com/office/drawing/2014/main" id="{F7B76DC0-08E5-1944-849C-49A880FC0B56}"/>
                </a:ext>
              </a:extLst>
            </p:cNvPr>
            <p:cNvSpPr/>
            <p:nvPr/>
          </p:nvSpPr>
          <p:spPr>
            <a:xfrm>
              <a:off x="3189288" y="4981575"/>
              <a:ext cx="4157662" cy="1123950"/>
            </a:xfrm>
            <a:custGeom>
              <a:avLst/>
              <a:gdLst/>
              <a:ahLst/>
              <a:cxnLst/>
              <a:rect l="l" t="t" r="r" b="b"/>
              <a:pathLst>
                <a:path w="4158931" h="1122699" extrusionOk="0">
                  <a:moveTo>
                    <a:pt x="441312" y="60018"/>
                  </a:moveTo>
                  <a:lnTo>
                    <a:pt x="285970" y="31774"/>
                  </a:lnTo>
                  <a:lnTo>
                    <a:pt x="77671" y="0"/>
                  </a:lnTo>
                  <a:lnTo>
                    <a:pt x="38835" y="0"/>
                  </a:lnTo>
                  <a:lnTo>
                    <a:pt x="0" y="137689"/>
                  </a:lnTo>
                  <a:lnTo>
                    <a:pt x="127098" y="141220"/>
                  </a:lnTo>
                  <a:lnTo>
                    <a:pt x="204769" y="144750"/>
                  </a:lnTo>
                  <a:lnTo>
                    <a:pt x="282440" y="151811"/>
                  </a:lnTo>
                  <a:lnTo>
                    <a:pt x="398946" y="172994"/>
                  </a:lnTo>
                  <a:lnTo>
                    <a:pt x="508392" y="194177"/>
                  </a:lnTo>
                  <a:lnTo>
                    <a:pt x="649612" y="233013"/>
                  </a:lnTo>
                  <a:lnTo>
                    <a:pt x="769649" y="275379"/>
                  </a:lnTo>
                  <a:lnTo>
                    <a:pt x="900278" y="324806"/>
                  </a:lnTo>
                  <a:lnTo>
                    <a:pt x="1066211" y="391885"/>
                  </a:lnTo>
                  <a:lnTo>
                    <a:pt x="1295694" y="480148"/>
                  </a:lnTo>
                  <a:lnTo>
                    <a:pt x="1447505" y="543697"/>
                  </a:lnTo>
                  <a:lnTo>
                    <a:pt x="1624031" y="614307"/>
                  </a:lnTo>
                  <a:lnTo>
                    <a:pt x="1793495" y="681387"/>
                  </a:lnTo>
                  <a:lnTo>
                    <a:pt x="2001794" y="769649"/>
                  </a:lnTo>
                  <a:lnTo>
                    <a:pt x="2181850" y="840259"/>
                  </a:lnTo>
                  <a:lnTo>
                    <a:pt x="2358375" y="903808"/>
                  </a:lnTo>
                  <a:lnTo>
                    <a:pt x="2573736" y="974418"/>
                  </a:lnTo>
                  <a:lnTo>
                    <a:pt x="2771444" y="1027376"/>
                  </a:lnTo>
                  <a:lnTo>
                    <a:pt x="2993865" y="1076803"/>
                  </a:lnTo>
                  <a:lnTo>
                    <a:pt x="3205695" y="1112108"/>
                  </a:lnTo>
                  <a:lnTo>
                    <a:pt x="3293958" y="1122699"/>
                  </a:lnTo>
                  <a:lnTo>
                    <a:pt x="3346915" y="1097986"/>
                  </a:lnTo>
                  <a:lnTo>
                    <a:pt x="3477544" y="1045028"/>
                  </a:lnTo>
                  <a:lnTo>
                    <a:pt x="3639947" y="995601"/>
                  </a:lnTo>
                  <a:lnTo>
                    <a:pt x="3834125" y="946174"/>
                  </a:lnTo>
                  <a:lnTo>
                    <a:pt x="4035363" y="900278"/>
                  </a:lnTo>
                  <a:lnTo>
                    <a:pt x="4127156" y="875564"/>
                  </a:lnTo>
                  <a:lnTo>
                    <a:pt x="4141278" y="864973"/>
                  </a:lnTo>
                  <a:lnTo>
                    <a:pt x="4158931" y="840259"/>
                  </a:lnTo>
                  <a:lnTo>
                    <a:pt x="4155400" y="826137"/>
                  </a:lnTo>
                  <a:lnTo>
                    <a:pt x="4144809" y="815546"/>
                  </a:lnTo>
                  <a:lnTo>
                    <a:pt x="4091851" y="808485"/>
                  </a:lnTo>
                  <a:lnTo>
                    <a:pt x="3908265" y="801424"/>
                  </a:lnTo>
                  <a:lnTo>
                    <a:pt x="3752923" y="794363"/>
                  </a:lnTo>
                  <a:lnTo>
                    <a:pt x="3512849" y="783771"/>
                  </a:lnTo>
                  <a:lnTo>
                    <a:pt x="3262183" y="766119"/>
                  </a:lnTo>
                  <a:lnTo>
                    <a:pt x="2997396" y="744936"/>
                  </a:lnTo>
                  <a:lnTo>
                    <a:pt x="2736139" y="720222"/>
                  </a:lnTo>
                  <a:lnTo>
                    <a:pt x="2584327" y="695509"/>
                  </a:lnTo>
                  <a:lnTo>
                    <a:pt x="2337192" y="631959"/>
                  </a:lnTo>
                  <a:lnTo>
                    <a:pt x="2107709" y="568410"/>
                  </a:lnTo>
                  <a:lnTo>
                    <a:pt x="1864105" y="494270"/>
                  </a:lnTo>
                  <a:lnTo>
                    <a:pt x="1669927" y="430721"/>
                  </a:lnTo>
                  <a:lnTo>
                    <a:pt x="1458097" y="363641"/>
                  </a:lnTo>
                  <a:lnTo>
                    <a:pt x="1228614" y="289501"/>
                  </a:lnTo>
                  <a:lnTo>
                    <a:pt x="1006193" y="215360"/>
                  </a:lnTo>
                  <a:lnTo>
                    <a:pt x="815546" y="155342"/>
                  </a:lnTo>
                  <a:lnTo>
                    <a:pt x="646082" y="98854"/>
                  </a:lnTo>
                  <a:lnTo>
                    <a:pt x="441312" y="600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415;p121">
              <a:extLst>
                <a:ext uri="{FF2B5EF4-FFF2-40B4-BE49-F238E27FC236}">
                  <a16:creationId xmlns:a16="http://schemas.microsoft.com/office/drawing/2014/main" id="{9B5DF2F3-E891-AA48-9A1C-08691A6EFA6C}"/>
                </a:ext>
              </a:extLst>
            </p:cNvPr>
            <p:cNvSpPr/>
            <p:nvPr/>
          </p:nvSpPr>
          <p:spPr>
            <a:xfrm>
              <a:off x="5703888" y="1982788"/>
              <a:ext cx="393700" cy="803275"/>
            </a:xfrm>
            <a:custGeom>
              <a:avLst/>
              <a:gdLst/>
              <a:ahLst/>
              <a:cxnLst/>
              <a:rect l="l" t="t" r="r" b="b"/>
              <a:pathLst>
                <a:path w="395287" h="802482" extrusionOk="0">
                  <a:moveTo>
                    <a:pt x="66675" y="421482"/>
                  </a:moveTo>
                  <a:lnTo>
                    <a:pt x="107156" y="254794"/>
                  </a:lnTo>
                  <a:lnTo>
                    <a:pt x="109537" y="235744"/>
                  </a:lnTo>
                  <a:lnTo>
                    <a:pt x="109537" y="221457"/>
                  </a:lnTo>
                  <a:lnTo>
                    <a:pt x="102394" y="185738"/>
                  </a:lnTo>
                  <a:lnTo>
                    <a:pt x="78581" y="133350"/>
                  </a:lnTo>
                  <a:lnTo>
                    <a:pt x="16669" y="30957"/>
                  </a:lnTo>
                  <a:lnTo>
                    <a:pt x="240506" y="0"/>
                  </a:lnTo>
                  <a:lnTo>
                    <a:pt x="330994" y="71438"/>
                  </a:lnTo>
                  <a:lnTo>
                    <a:pt x="354806" y="88107"/>
                  </a:lnTo>
                  <a:lnTo>
                    <a:pt x="376237" y="109538"/>
                  </a:lnTo>
                  <a:lnTo>
                    <a:pt x="388144" y="128588"/>
                  </a:lnTo>
                  <a:lnTo>
                    <a:pt x="395287" y="142875"/>
                  </a:lnTo>
                  <a:lnTo>
                    <a:pt x="395287" y="161925"/>
                  </a:lnTo>
                  <a:lnTo>
                    <a:pt x="385762" y="192882"/>
                  </a:lnTo>
                  <a:lnTo>
                    <a:pt x="366712" y="221457"/>
                  </a:lnTo>
                  <a:lnTo>
                    <a:pt x="335756" y="257175"/>
                  </a:lnTo>
                  <a:lnTo>
                    <a:pt x="138112" y="661988"/>
                  </a:lnTo>
                  <a:lnTo>
                    <a:pt x="7144" y="802482"/>
                  </a:lnTo>
                  <a:lnTo>
                    <a:pt x="0" y="685800"/>
                  </a:lnTo>
                  <a:lnTo>
                    <a:pt x="66675" y="421482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416;p121">
              <a:extLst>
                <a:ext uri="{FF2B5EF4-FFF2-40B4-BE49-F238E27FC236}">
                  <a16:creationId xmlns:a16="http://schemas.microsoft.com/office/drawing/2014/main" id="{98FA2F13-915F-D04A-9D6F-C2A6435874A9}"/>
                </a:ext>
              </a:extLst>
            </p:cNvPr>
            <p:cNvSpPr/>
            <p:nvPr/>
          </p:nvSpPr>
          <p:spPr>
            <a:xfrm>
              <a:off x="5338763" y="2479675"/>
              <a:ext cx="1673225" cy="2135188"/>
            </a:xfrm>
            <a:custGeom>
              <a:avLst/>
              <a:gdLst/>
              <a:ahLst/>
              <a:cxnLst/>
              <a:rect l="l" t="t" r="r" b="b"/>
              <a:pathLst>
                <a:path w="1673034" h="2134561" extrusionOk="0">
                  <a:moveTo>
                    <a:pt x="291338" y="354799"/>
                  </a:moveTo>
                  <a:lnTo>
                    <a:pt x="46152" y="395182"/>
                  </a:lnTo>
                  <a:lnTo>
                    <a:pt x="0" y="199033"/>
                  </a:lnTo>
                  <a:lnTo>
                    <a:pt x="49037" y="207687"/>
                  </a:lnTo>
                  <a:lnTo>
                    <a:pt x="89420" y="204802"/>
                  </a:lnTo>
                  <a:lnTo>
                    <a:pt x="392297" y="161534"/>
                  </a:lnTo>
                  <a:lnTo>
                    <a:pt x="501910" y="144227"/>
                  </a:lnTo>
                  <a:lnTo>
                    <a:pt x="1116318" y="54806"/>
                  </a:lnTo>
                  <a:lnTo>
                    <a:pt x="1214392" y="20192"/>
                  </a:lnTo>
                  <a:lnTo>
                    <a:pt x="1254776" y="5769"/>
                  </a:lnTo>
                  <a:lnTo>
                    <a:pt x="1277852" y="0"/>
                  </a:lnTo>
                  <a:lnTo>
                    <a:pt x="1303813" y="0"/>
                  </a:lnTo>
                  <a:lnTo>
                    <a:pt x="1349966" y="11538"/>
                  </a:lnTo>
                  <a:lnTo>
                    <a:pt x="1433617" y="43268"/>
                  </a:lnTo>
                  <a:lnTo>
                    <a:pt x="1523038" y="83652"/>
                  </a:lnTo>
                  <a:lnTo>
                    <a:pt x="1629766" y="141342"/>
                  </a:lnTo>
                  <a:lnTo>
                    <a:pt x="1652842" y="161534"/>
                  </a:lnTo>
                  <a:lnTo>
                    <a:pt x="1664381" y="181726"/>
                  </a:lnTo>
                  <a:lnTo>
                    <a:pt x="1673034" y="207687"/>
                  </a:lnTo>
                  <a:lnTo>
                    <a:pt x="1670150" y="248071"/>
                  </a:lnTo>
                  <a:lnTo>
                    <a:pt x="1649958" y="294223"/>
                  </a:lnTo>
                  <a:lnTo>
                    <a:pt x="1621113" y="337491"/>
                  </a:lnTo>
                  <a:lnTo>
                    <a:pt x="1606690" y="374990"/>
                  </a:lnTo>
                  <a:lnTo>
                    <a:pt x="1606690" y="415374"/>
                  </a:lnTo>
                  <a:lnTo>
                    <a:pt x="1612459" y="455758"/>
                  </a:lnTo>
                  <a:lnTo>
                    <a:pt x="1612459" y="787480"/>
                  </a:lnTo>
                  <a:lnTo>
                    <a:pt x="1603805" y="1194200"/>
                  </a:lnTo>
                  <a:lnTo>
                    <a:pt x="1598036" y="1520154"/>
                  </a:lnTo>
                  <a:lnTo>
                    <a:pt x="1580729" y="1808608"/>
                  </a:lnTo>
                  <a:lnTo>
                    <a:pt x="1566306" y="1967258"/>
                  </a:lnTo>
                  <a:lnTo>
                    <a:pt x="1551883" y="2042256"/>
                  </a:lnTo>
                  <a:lnTo>
                    <a:pt x="1534576" y="2091293"/>
                  </a:lnTo>
                  <a:lnTo>
                    <a:pt x="1520154" y="2111485"/>
                  </a:lnTo>
                  <a:lnTo>
                    <a:pt x="1502846" y="2125908"/>
                  </a:lnTo>
                  <a:lnTo>
                    <a:pt x="1471116" y="2134561"/>
                  </a:lnTo>
                  <a:lnTo>
                    <a:pt x="1424964" y="2134561"/>
                  </a:lnTo>
                  <a:lnTo>
                    <a:pt x="1401887" y="2123023"/>
                  </a:lnTo>
                  <a:lnTo>
                    <a:pt x="1324005" y="1880722"/>
                  </a:lnTo>
                  <a:lnTo>
                    <a:pt x="1335543" y="1684573"/>
                  </a:lnTo>
                  <a:lnTo>
                    <a:pt x="1344196" y="1361504"/>
                  </a:lnTo>
                  <a:cubicBezTo>
                    <a:pt x="1343235" y="1261507"/>
                    <a:pt x="1342273" y="1161509"/>
                    <a:pt x="1341312" y="1061512"/>
                  </a:cubicBezTo>
                  <a:lnTo>
                    <a:pt x="1347081" y="764404"/>
                  </a:lnTo>
                  <a:cubicBezTo>
                    <a:pt x="1346119" y="719213"/>
                    <a:pt x="1345158" y="674021"/>
                    <a:pt x="1344196" y="628830"/>
                  </a:cubicBezTo>
                  <a:lnTo>
                    <a:pt x="1329774" y="504795"/>
                  </a:lnTo>
                  <a:lnTo>
                    <a:pt x="1324005" y="435566"/>
                  </a:lnTo>
                  <a:lnTo>
                    <a:pt x="1321120" y="357683"/>
                  </a:lnTo>
                  <a:lnTo>
                    <a:pt x="1321120" y="299992"/>
                  </a:lnTo>
                  <a:lnTo>
                    <a:pt x="1315351" y="276916"/>
                  </a:lnTo>
                  <a:lnTo>
                    <a:pt x="1300928" y="250955"/>
                  </a:lnTo>
                  <a:lnTo>
                    <a:pt x="1286506" y="233648"/>
                  </a:lnTo>
                  <a:lnTo>
                    <a:pt x="1266314" y="219225"/>
                  </a:lnTo>
                  <a:lnTo>
                    <a:pt x="1225930" y="210571"/>
                  </a:lnTo>
                  <a:lnTo>
                    <a:pt x="1159586" y="219225"/>
                  </a:lnTo>
                  <a:lnTo>
                    <a:pt x="1015359" y="242301"/>
                  </a:lnTo>
                  <a:lnTo>
                    <a:pt x="755750" y="285570"/>
                  </a:lnTo>
                  <a:lnTo>
                    <a:pt x="539409" y="317300"/>
                  </a:lnTo>
                  <a:lnTo>
                    <a:pt x="291338" y="354799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417;p121">
              <a:extLst>
                <a:ext uri="{FF2B5EF4-FFF2-40B4-BE49-F238E27FC236}">
                  <a16:creationId xmlns:a16="http://schemas.microsoft.com/office/drawing/2014/main" id="{06451560-E0FC-1C47-9B8B-C91BDB927F24}"/>
                </a:ext>
              </a:extLst>
            </p:cNvPr>
            <p:cNvSpPr/>
            <p:nvPr/>
          </p:nvSpPr>
          <p:spPr>
            <a:xfrm>
              <a:off x="5383213" y="3128963"/>
              <a:ext cx="1352550" cy="309562"/>
            </a:xfrm>
            <a:custGeom>
              <a:avLst/>
              <a:gdLst/>
              <a:ahLst/>
              <a:cxnLst/>
              <a:rect l="l" t="t" r="r" b="b"/>
              <a:pathLst>
                <a:path w="1352550" h="309562" extrusionOk="0">
                  <a:moveTo>
                    <a:pt x="400050" y="116681"/>
                  </a:moveTo>
                  <a:lnTo>
                    <a:pt x="233363" y="128587"/>
                  </a:lnTo>
                  <a:lnTo>
                    <a:pt x="159544" y="128587"/>
                  </a:lnTo>
                  <a:lnTo>
                    <a:pt x="73819" y="121443"/>
                  </a:lnTo>
                  <a:lnTo>
                    <a:pt x="0" y="114300"/>
                  </a:lnTo>
                  <a:lnTo>
                    <a:pt x="28575" y="292893"/>
                  </a:lnTo>
                  <a:lnTo>
                    <a:pt x="126207" y="307181"/>
                  </a:lnTo>
                  <a:lnTo>
                    <a:pt x="190500" y="309562"/>
                  </a:lnTo>
                  <a:lnTo>
                    <a:pt x="276225" y="307181"/>
                  </a:lnTo>
                  <a:lnTo>
                    <a:pt x="442913" y="288131"/>
                  </a:lnTo>
                  <a:lnTo>
                    <a:pt x="690563" y="252412"/>
                  </a:lnTo>
                  <a:lnTo>
                    <a:pt x="912019" y="219075"/>
                  </a:lnTo>
                  <a:lnTo>
                    <a:pt x="1135857" y="178593"/>
                  </a:lnTo>
                  <a:lnTo>
                    <a:pt x="1352550" y="130968"/>
                  </a:lnTo>
                  <a:lnTo>
                    <a:pt x="1340644" y="0"/>
                  </a:lnTo>
                  <a:lnTo>
                    <a:pt x="1219200" y="19050"/>
                  </a:lnTo>
                  <a:lnTo>
                    <a:pt x="995363" y="50006"/>
                  </a:lnTo>
                  <a:lnTo>
                    <a:pt x="819150" y="71437"/>
                  </a:lnTo>
                  <a:lnTo>
                    <a:pt x="626269" y="92868"/>
                  </a:lnTo>
                  <a:lnTo>
                    <a:pt x="400050" y="116681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418;p121">
              <a:extLst>
                <a:ext uri="{FF2B5EF4-FFF2-40B4-BE49-F238E27FC236}">
                  <a16:creationId xmlns:a16="http://schemas.microsoft.com/office/drawing/2014/main" id="{7FF6F252-4378-A641-895B-BF2FE6C4B01A}"/>
                </a:ext>
              </a:extLst>
            </p:cNvPr>
            <p:cNvSpPr/>
            <p:nvPr/>
          </p:nvSpPr>
          <p:spPr>
            <a:xfrm>
              <a:off x="5408613" y="3706813"/>
              <a:ext cx="1335087" cy="307975"/>
            </a:xfrm>
            <a:custGeom>
              <a:avLst/>
              <a:gdLst/>
              <a:ahLst/>
              <a:cxnLst/>
              <a:rect l="l" t="t" r="r" b="b"/>
              <a:pathLst>
                <a:path w="1335881" h="307182" extrusionOk="0">
                  <a:moveTo>
                    <a:pt x="340519" y="147638"/>
                  </a:moveTo>
                  <a:lnTo>
                    <a:pt x="166687" y="150019"/>
                  </a:lnTo>
                  <a:lnTo>
                    <a:pt x="9525" y="140494"/>
                  </a:lnTo>
                  <a:lnTo>
                    <a:pt x="0" y="140494"/>
                  </a:lnTo>
                  <a:lnTo>
                    <a:pt x="23812" y="297657"/>
                  </a:lnTo>
                  <a:lnTo>
                    <a:pt x="121444" y="307182"/>
                  </a:lnTo>
                  <a:lnTo>
                    <a:pt x="228600" y="307182"/>
                  </a:lnTo>
                  <a:lnTo>
                    <a:pt x="361950" y="297657"/>
                  </a:lnTo>
                  <a:lnTo>
                    <a:pt x="500062" y="283369"/>
                  </a:lnTo>
                  <a:lnTo>
                    <a:pt x="733425" y="250032"/>
                  </a:lnTo>
                  <a:lnTo>
                    <a:pt x="1028700" y="207169"/>
                  </a:lnTo>
                  <a:lnTo>
                    <a:pt x="1323975" y="159544"/>
                  </a:lnTo>
                  <a:lnTo>
                    <a:pt x="1335881" y="0"/>
                  </a:lnTo>
                  <a:lnTo>
                    <a:pt x="1147762" y="30957"/>
                  </a:lnTo>
                  <a:lnTo>
                    <a:pt x="916781" y="66675"/>
                  </a:lnTo>
                  <a:lnTo>
                    <a:pt x="709612" y="97632"/>
                  </a:lnTo>
                  <a:lnTo>
                    <a:pt x="535781" y="123825"/>
                  </a:lnTo>
                  <a:lnTo>
                    <a:pt x="340519" y="147638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419;p121">
              <a:extLst>
                <a:ext uri="{FF2B5EF4-FFF2-40B4-BE49-F238E27FC236}">
                  <a16:creationId xmlns:a16="http://schemas.microsoft.com/office/drawing/2014/main" id="{FCF4E4CC-A2C9-AF46-B0D7-8D46FDCC93EC}"/>
                </a:ext>
              </a:extLst>
            </p:cNvPr>
            <p:cNvSpPr/>
            <p:nvPr/>
          </p:nvSpPr>
          <p:spPr>
            <a:xfrm>
              <a:off x="5395913" y="4329113"/>
              <a:ext cx="1366837" cy="282575"/>
            </a:xfrm>
            <a:custGeom>
              <a:avLst/>
              <a:gdLst/>
              <a:ahLst/>
              <a:cxnLst/>
              <a:rect l="l" t="t" r="r" b="b"/>
              <a:pathLst>
                <a:path w="1366837" h="283368" extrusionOk="0">
                  <a:moveTo>
                    <a:pt x="352425" y="66675"/>
                  </a:moveTo>
                  <a:lnTo>
                    <a:pt x="157162" y="88106"/>
                  </a:lnTo>
                  <a:lnTo>
                    <a:pt x="4762" y="107156"/>
                  </a:lnTo>
                  <a:lnTo>
                    <a:pt x="0" y="269081"/>
                  </a:lnTo>
                  <a:lnTo>
                    <a:pt x="164306" y="245268"/>
                  </a:lnTo>
                  <a:lnTo>
                    <a:pt x="378618" y="221456"/>
                  </a:lnTo>
                  <a:lnTo>
                    <a:pt x="676275" y="192881"/>
                  </a:lnTo>
                  <a:lnTo>
                    <a:pt x="888206" y="178593"/>
                  </a:lnTo>
                  <a:lnTo>
                    <a:pt x="1092993" y="166687"/>
                  </a:lnTo>
                  <a:lnTo>
                    <a:pt x="1145381" y="166687"/>
                  </a:lnTo>
                  <a:lnTo>
                    <a:pt x="1176337" y="169068"/>
                  </a:lnTo>
                  <a:lnTo>
                    <a:pt x="1207293" y="173831"/>
                  </a:lnTo>
                  <a:lnTo>
                    <a:pt x="1231106" y="185737"/>
                  </a:lnTo>
                  <a:lnTo>
                    <a:pt x="1266825" y="207168"/>
                  </a:lnTo>
                  <a:lnTo>
                    <a:pt x="1300162" y="235743"/>
                  </a:lnTo>
                  <a:lnTo>
                    <a:pt x="1328737" y="261937"/>
                  </a:lnTo>
                  <a:lnTo>
                    <a:pt x="1347787" y="273843"/>
                  </a:lnTo>
                  <a:lnTo>
                    <a:pt x="1366837" y="283368"/>
                  </a:lnTo>
                  <a:lnTo>
                    <a:pt x="1316831" y="23812"/>
                  </a:lnTo>
                  <a:lnTo>
                    <a:pt x="1226343" y="4762"/>
                  </a:lnTo>
                  <a:lnTo>
                    <a:pt x="1152525" y="0"/>
                  </a:lnTo>
                  <a:lnTo>
                    <a:pt x="1059656" y="2381"/>
                  </a:lnTo>
                  <a:lnTo>
                    <a:pt x="923925" y="9525"/>
                  </a:lnTo>
                  <a:lnTo>
                    <a:pt x="642937" y="30956"/>
                  </a:lnTo>
                  <a:lnTo>
                    <a:pt x="352425" y="66675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420;p121">
              <a:extLst>
                <a:ext uri="{FF2B5EF4-FFF2-40B4-BE49-F238E27FC236}">
                  <a16:creationId xmlns:a16="http://schemas.microsoft.com/office/drawing/2014/main" id="{E1BE1BA4-3BBE-F440-8FBA-885654D0A051}"/>
                </a:ext>
              </a:extLst>
            </p:cNvPr>
            <p:cNvSpPr/>
            <p:nvPr/>
          </p:nvSpPr>
          <p:spPr>
            <a:xfrm>
              <a:off x="4868863" y="4618038"/>
              <a:ext cx="1082675" cy="774700"/>
            </a:xfrm>
            <a:custGeom>
              <a:avLst/>
              <a:gdLst/>
              <a:ahLst/>
              <a:cxnLst/>
              <a:rect l="l" t="t" r="r" b="b"/>
              <a:pathLst>
                <a:path w="1081088" h="776287" extrusionOk="0">
                  <a:moveTo>
                    <a:pt x="438150" y="392906"/>
                  </a:moveTo>
                  <a:lnTo>
                    <a:pt x="542925" y="307181"/>
                  </a:lnTo>
                  <a:lnTo>
                    <a:pt x="626269" y="226219"/>
                  </a:lnTo>
                  <a:lnTo>
                    <a:pt x="666750" y="176212"/>
                  </a:lnTo>
                  <a:lnTo>
                    <a:pt x="673894" y="157162"/>
                  </a:lnTo>
                  <a:lnTo>
                    <a:pt x="669132" y="133350"/>
                  </a:lnTo>
                  <a:lnTo>
                    <a:pt x="650082" y="100012"/>
                  </a:lnTo>
                  <a:lnTo>
                    <a:pt x="631032" y="80962"/>
                  </a:lnTo>
                  <a:lnTo>
                    <a:pt x="614363" y="50006"/>
                  </a:lnTo>
                  <a:lnTo>
                    <a:pt x="607219" y="21431"/>
                  </a:lnTo>
                  <a:lnTo>
                    <a:pt x="609600" y="0"/>
                  </a:lnTo>
                  <a:lnTo>
                    <a:pt x="638175" y="0"/>
                  </a:lnTo>
                  <a:lnTo>
                    <a:pt x="714375" y="16669"/>
                  </a:lnTo>
                  <a:lnTo>
                    <a:pt x="812007" y="50006"/>
                  </a:lnTo>
                  <a:lnTo>
                    <a:pt x="885825" y="80962"/>
                  </a:lnTo>
                  <a:lnTo>
                    <a:pt x="952500" y="121444"/>
                  </a:lnTo>
                  <a:lnTo>
                    <a:pt x="1021557" y="171450"/>
                  </a:lnTo>
                  <a:lnTo>
                    <a:pt x="1062038" y="207169"/>
                  </a:lnTo>
                  <a:lnTo>
                    <a:pt x="1073944" y="226219"/>
                  </a:lnTo>
                  <a:lnTo>
                    <a:pt x="1081088" y="250031"/>
                  </a:lnTo>
                  <a:lnTo>
                    <a:pt x="1081088" y="261937"/>
                  </a:lnTo>
                  <a:lnTo>
                    <a:pt x="1071563" y="280987"/>
                  </a:lnTo>
                  <a:lnTo>
                    <a:pt x="1050132" y="292894"/>
                  </a:lnTo>
                  <a:lnTo>
                    <a:pt x="1004888" y="304800"/>
                  </a:lnTo>
                  <a:lnTo>
                    <a:pt x="923925" y="326231"/>
                  </a:lnTo>
                  <a:lnTo>
                    <a:pt x="869157" y="352425"/>
                  </a:lnTo>
                  <a:lnTo>
                    <a:pt x="652463" y="473869"/>
                  </a:lnTo>
                  <a:lnTo>
                    <a:pt x="492919" y="561975"/>
                  </a:lnTo>
                  <a:lnTo>
                    <a:pt x="250032" y="681037"/>
                  </a:lnTo>
                  <a:lnTo>
                    <a:pt x="66675" y="769144"/>
                  </a:lnTo>
                  <a:lnTo>
                    <a:pt x="40482" y="776287"/>
                  </a:lnTo>
                  <a:lnTo>
                    <a:pt x="28575" y="776287"/>
                  </a:lnTo>
                  <a:lnTo>
                    <a:pt x="4763" y="769144"/>
                  </a:lnTo>
                  <a:lnTo>
                    <a:pt x="0" y="759619"/>
                  </a:lnTo>
                  <a:lnTo>
                    <a:pt x="0" y="740569"/>
                  </a:lnTo>
                  <a:lnTo>
                    <a:pt x="7144" y="723900"/>
                  </a:lnTo>
                  <a:lnTo>
                    <a:pt x="114300" y="645319"/>
                  </a:lnTo>
                  <a:lnTo>
                    <a:pt x="309563" y="497681"/>
                  </a:lnTo>
                  <a:lnTo>
                    <a:pt x="438150" y="392906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0" name="Google Shape;1425;p122">
            <a:extLst>
              <a:ext uri="{FF2B5EF4-FFF2-40B4-BE49-F238E27FC236}">
                <a16:creationId xmlns:a16="http://schemas.microsoft.com/office/drawing/2014/main" id="{882FC7BA-3230-A64C-95A4-7DD94B96469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3658" y="1565613"/>
            <a:ext cx="4718050" cy="440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5" name="Google Shape;1425;p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3658" y="1517485"/>
            <a:ext cx="4718050" cy="440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Google Shape;1848;p165"/>
          <p:cNvSpPr txBox="1"/>
          <p:nvPr/>
        </p:nvSpPr>
        <p:spPr>
          <a:xfrm>
            <a:off x="4088903" y="7749480"/>
            <a:ext cx="3864493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植</a:t>
            </a:r>
            <a:endParaRPr/>
          </a:p>
        </p:txBody>
      </p:sp>
      <p:sp>
        <p:nvSpPr>
          <p:cNvPr id="1849" name="Google Shape;1849;p165"/>
          <p:cNvSpPr/>
          <p:nvPr/>
        </p:nvSpPr>
        <p:spPr>
          <a:xfrm>
            <a:off x="2633663" y="2468563"/>
            <a:ext cx="1812925" cy="536575"/>
          </a:xfrm>
          <a:custGeom>
            <a:avLst/>
            <a:gdLst/>
            <a:ahLst/>
            <a:cxnLst/>
            <a:rect l="l" t="t" r="r" b="b"/>
            <a:pathLst>
              <a:path w="1812131" h="535782" extrusionOk="0">
                <a:moveTo>
                  <a:pt x="762000" y="433388"/>
                </a:moveTo>
                <a:lnTo>
                  <a:pt x="571500" y="473869"/>
                </a:lnTo>
                <a:lnTo>
                  <a:pt x="438150" y="514350"/>
                </a:lnTo>
                <a:lnTo>
                  <a:pt x="414337" y="528638"/>
                </a:lnTo>
                <a:lnTo>
                  <a:pt x="388143" y="535782"/>
                </a:lnTo>
                <a:lnTo>
                  <a:pt x="361950" y="535782"/>
                </a:lnTo>
                <a:lnTo>
                  <a:pt x="328612" y="531019"/>
                </a:lnTo>
                <a:lnTo>
                  <a:pt x="288131" y="514350"/>
                </a:lnTo>
                <a:lnTo>
                  <a:pt x="161925" y="431007"/>
                </a:lnTo>
                <a:lnTo>
                  <a:pt x="100012" y="383382"/>
                </a:lnTo>
                <a:lnTo>
                  <a:pt x="57150" y="345282"/>
                </a:lnTo>
                <a:lnTo>
                  <a:pt x="23812" y="314325"/>
                </a:lnTo>
                <a:lnTo>
                  <a:pt x="7143" y="290513"/>
                </a:lnTo>
                <a:lnTo>
                  <a:pt x="0" y="269082"/>
                </a:lnTo>
                <a:lnTo>
                  <a:pt x="0" y="254794"/>
                </a:lnTo>
                <a:lnTo>
                  <a:pt x="9525" y="235744"/>
                </a:lnTo>
                <a:lnTo>
                  <a:pt x="23812" y="228600"/>
                </a:lnTo>
                <a:lnTo>
                  <a:pt x="50006" y="233363"/>
                </a:lnTo>
                <a:lnTo>
                  <a:pt x="104775" y="252413"/>
                </a:lnTo>
                <a:lnTo>
                  <a:pt x="169068" y="273844"/>
                </a:lnTo>
                <a:lnTo>
                  <a:pt x="242887" y="290513"/>
                </a:lnTo>
                <a:lnTo>
                  <a:pt x="288131" y="295275"/>
                </a:lnTo>
                <a:lnTo>
                  <a:pt x="311943" y="297657"/>
                </a:lnTo>
                <a:lnTo>
                  <a:pt x="340518" y="295275"/>
                </a:lnTo>
                <a:lnTo>
                  <a:pt x="385762" y="292894"/>
                </a:lnTo>
                <a:lnTo>
                  <a:pt x="564356" y="259557"/>
                </a:lnTo>
                <a:lnTo>
                  <a:pt x="845343" y="200025"/>
                </a:lnTo>
                <a:lnTo>
                  <a:pt x="1031081" y="159544"/>
                </a:lnTo>
                <a:lnTo>
                  <a:pt x="1262062" y="88107"/>
                </a:lnTo>
                <a:lnTo>
                  <a:pt x="1393031" y="69057"/>
                </a:lnTo>
                <a:lnTo>
                  <a:pt x="1433512" y="40482"/>
                </a:lnTo>
                <a:lnTo>
                  <a:pt x="1473993" y="16669"/>
                </a:lnTo>
                <a:lnTo>
                  <a:pt x="1507331" y="2382"/>
                </a:lnTo>
                <a:lnTo>
                  <a:pt x="1538287" y="0"/>
                </a:lnTo>
                <a:lnTo>
                  <a:pt x="1576387" y="2382"/>
                </a:lnTo>
                <a:lnTo>
                  <a:pt x="1631156" y="11907"/>
                </a:lnTo>
                <a:lnTo>
                  <a:pt x="1683543" y="30957"/>
                </a:lnTo>
                <a:lnTo>
                  <a:pt x="1726406" y="52388"/>
                </a:lnTo>
                <a:lnTo>
                  <a:pt x="1762125" y="76200"/>
                </a:lnTo>
                <a:lnTo>
                  <a:pt x="1788318" y="97632"/>
                </a:lnTo>
                <a:lnTo>
                  <a:pt x="1804987" y="119063"/>
                </a:lnTo>
                <a:lnTo>
                  <a:pt x="1812131" y="140494"/>
                </a:lnTo>
                <a:lnTo>
                  <a:pt x="1812131" y="159544"/>
                </a:lnTo>
                <a:lnTo>
                  <a:pt x="1809750" y="178594"/>
                </a:lnTo>
                <a:lnTo>
                  <a:pt x="1802606" y="195263"/>
                </a:lnTo>
                <a:lnTo>
                  <a:pt x="1778793" y="214313"/>
                </a:lnTo>
                <a:lnTo>
                  <a:pt x="1721643" y="226219"/>
                </a:lnTo>
                <a:lnTo>
                  <a:pt x="1590675" y="238125"/>
                </a:lnTo>
                <a:lnTo>
                  <a:pt x="1469231" y="257175"/>
                </a:lnTo>
                <a:lnTo>
                  <a:pt x="1266825" y="311944"/>
                </a:lnTo>
                <a:lnTo>
                  <a:pt x="1035843" y="364332"/>
                </a:lnTo>
                <a:lnTo>
                  <a:pt x="762000" y="4333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0" name="Google Shape;1850;p165"/>
          <p:cNvSpPr/>
          <p:nvPr/>
        </p:nvSpPr>
        <p:spPr>
          <a:xfrm>
            <a:off x="4670425" y="2154238"/>
            <a:ext cx="2519363" cy="541337"/>
          </a:xfrm>
          <a:custGeom>
            <a:avLst/>
            <a:gdLst/>
            <a:ahLst/>
            <a:cxnLst/>
            <a:rect l="l" t="t" r="r" b="b"/>
            <a:pathLst>
              <a:path w="2519363" h="540544" extrusionOk="0">
                <a:moveTo>
                  <a:pt x="812007" y="416719"/>
                </a:moveTo>
                <a:lnTo>
                  <a:pt x="519113" y="469107"/>
                </a:lnTo>
                <a:lnTo>
                  <a:pt x="414338" y="507207"/>
                </a:lnTo>
                <a:lnTo>
                  <a:pt x="340519" y="540544"/>
                </a:lnTo>
                <a:lnTo>
                  <a:pt x="197644" y="445294"/>
                </a:lnTo>
                <a:lnTo>
                  <a:pt x="83344" y="359569"/>
                </a:lnTo>
                <a:lnTo>
                  <a:pt x="40482" y="321469"/>
                </a:lnTo>
                <a:lnTo>
                  <a:pt x="19050" y="297657"/>
                </a:lnTo>
                <a:lnTo>
                  <a:pt x="7144" y="280988"/>
                </a:lnTo>
                <a:lnTo>
                  <a:pt x="0" y="257175"/>
                </a:lnTo>
                <a:lnTo>
                  <a:pt x="0" y="238125"/>
                </a:lnTo>
                <a:lnTo>
                  <a:pt x="4763" y="226219"/>
                </a:lnTo>
                <a:lnTo>
                  <a:pt x="19050" y="219075"/>
                </a:lnTo>
                <a:lnTo>
                  <a:pt x="35719" y="219075"/>
                </a:lnTo>
                <a:lnTo>
                  <a:pt x="57150" y="226219"/>
                </a:lnTo>
                <a:lnTo>
                  <a:pt x="78582" y="245269"/>
                </a:lnTo>
                <a:lnTo>
                  <a:pt x="102394" y="259557"/>
                </a:lnTo>
                <a:lnTo>
                  <a:pt x="130969" y="273844"/>
                </a:lnTo>
                <a:lnTo>
                  <a:pt x="173832" y="288132"/>
                </a:lnTo>
                <a:lnTo>
                  <a:pt x="214313" y="295275"/>
                </a:lnTo>
                <a:lnTo>
                  <a:pt x="250032" y="297657"/>
                </a:lnTo>
                <a:lnTo>
                  <a:pt x="297657" y="300038"/>
                </a:lnTo>
                <a:lnTo>
                  <a:pt x="364332" y="297657"/>
                </a:lnTo>
                <a:lnTo>
                  <a:pt x="488157" y="283369"/>
                </a:lnTo>
                <a:lnTo>
                  <a:pt x="823913" y="238125"/>
                </a:lnTo>
                <a:lnTo>
                  <a:pt x="1092994" y="204788"/>
                </a:lnTo>
                <a:lnTo>
                  <a:pt x="1359694" y="157163"/>
                </a:lnTo>
                <a:lnTo>
                  <a:pt x="1752600" y="114300"/>
                </a:lnTo>
                <a:lnTo>
                  <a:pt x="1928813" y="90488"/>
                </a:lnTo>
                <a:lnTo>
                  <a:pt x="1978819" y="54769"/>
                </a:lnTo>
                <a:lnTo>
                  <a:pt x="2050257" y="11907"/>
                </a:lnTo>
                <a:lnTo>
                  <a:pt x="2081213" y="0"/>
                </a:lnTo>
                <a:lnTo>
                  <a:pt x="2112169" y="2382"/>
                </a:lnTo>
                <a:lnTo>
                  <a:pt x="2221707" y="38100"/>
                </a:lnTo>
                <a:lnTo>
                  <a:pt x="2328863" y="78582"/>
                </a:lnTo>
                <a:lnTo>
                  <a:pt x="2447925" y="138113"/>
                </a:lnTo>
                <a:lnTo>
                  <a:pt x="2483644" y="150019"/>
                </a:lnTo>
                <a:lnTo>
                  <a:pt x="2507457" y="161925"/>
                </a:lnTo>
                <a:lnTo>
                  <a:pt x="2514600" y="169069"/>
                </a:lnTo>
                <a:lnTo>
                  <a:pt x="2519363" y="183357"/>
                </a:lnTo>
                <a:lnTo>
                  <a:pt x="2514600" y="207169"/>
                </a:lnTo>
                <a:lnTo>
                  <a:pt x="2495550" y="230982"/>
                </a:lnTo>
                <a:lnTo>
                  <a:pt x="2459832" y="259557"/>
                </a:lnTo>
                <a:lnTo>
                  <a:pt x="2397919" y="292894"/>
                </a:lnTo>
                <a:lnTo>
                  <a:pt x="2209800" y="290513"/>
                </a:lnTo>
                <a:lnTo>
                  <a:pt x="1978819" y="295275"/>
                </a:lnTo>
                <a:lnTo>
                  <a:pt x="1776413" y="304800"/>
                </a:lnTo>
                <a:lnTo>
                  <a:pt x="1350169" y="338138"/>
                </a:lnTo>
                <a:lnTo>
                  <a:pt x="1097757" y="383382"/>
                </a:lnTo>
                <a:lnTo>
                  <a:pt x="812007" y="4167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1" name="Google Shape;1851;p165"/>
          <p:cNvSpPr/>
          <p:nvPr/>
        </p:nvSpPr>
        <p:spPr>
          <a:xfrm>
            <a:off x="4371975" y="3851275"/>
            <a:ext cx="3076575" cy="1947863"/>
          </a:xfrm>
          <a:custGeom>
            <a:avLst/>
            <a:gdLst/>
            <a:ahLst/>
            <a:cxnLst/>
            <a:rect l="l" t="t" r="r" b="b"/>
            <a:pathLst>
              <a:path w="3076392" h="1949050" extrusionOk="0">
                <a:moveTo>
                  <a:pt x="1578279" y="1756149"/>
                </a:moveTo>
                <a:lnTo>
                  <a:pt x="1375357" y="1768675"/>
                </a:lnTo>
                <a:lnTo>
                  <a:pt x="1144878" y="1791222"/>
                </a:lnTo>
                <a:lnTo>
                  <a:pt x="924420" y="1813769"/>
                </a:lnTo>
                <a:lnTo>
                  <a:pt x="506051" y="1876399"/>
                </a:lnTo>
                <a:lnTo>
                  <a:pt x="445926" y="1903956"/>
                </a:lnTo>
                <a:lnTo>
                  <a:pt x="378286" y="1929008"/>
                </a:lnTo>
                <a:lnTo>
                  <a:pt x="303129" y="1949050"/>
                </a:lnTo>
                <a:lnTo>
                  <a:pt x="285593" y="1946544"/>
                </a:lnTo>
                <a:lnTo>
                  <a:pt x="210437" y="1861367"/>
                </a:lnTo>
                <a:lnTo>
                  <a:pt x="110229" y="1736107"/>
                </a:lnTo>
                <a:lnTo>
                  <a:pt x="107723" y="1713560"/>
                </a:lnTo>
                <a:lnTo>
                  <a:pt x="147807" y="1583290"/>
                </a:lnTo>
                <a:lnTo>
                  <a:pt x="152817" y="1518154"/>
                </a:lnTo>
                <a:lnTo>
                  <a:pt x="165343" y="814192"/>
                </a:lnTo>
                <a:lnTo>
                  <a:pt x="165343" y="488515"/>
                </a:lnTo>
                <a:lnTo>
                  <a:pt x="170354" y="343213"/>
                </a:lnTo>
                <a:lnTo>
                  <a:pt x="170354" y="270562"/>
                </a:lnTo>
                <a:lnTo>
                  <a:pt x="162838" y="227974"/>
                </a:lnTo>
                <a:lnTo>
                  <a:pt x="142796" y="182880"/>
                </a:lnTo>
                <a:lnTo>
                  <a:pt x="117744" y="147807"/>
                </a:lnTo>
                <a:lnTo>
                  <a:pt x="87682" y="115239"/>
                </a:lnTo>
                <a:lnTo>
                  <a:pt x="42588" y="72651"/>
                </a:lnTo>
                <a:lnTo>
                  <a:pt x="15031" y="52609"/>
                </a:lnTo>
                <a:lnTo>
                  <a:pt x="2505" y="40083"/>
                </a:lnTo>
                <a:lnTo>
                  <a:pt x="0" y="27557"/>
                </a:lnTo>
                <a:lnTo>
                  <a:pt x="7515" y="12526"/>
                </a:lnTo>
                <a:lnTo>
                  <a:pt x="27557" y="2505"/>
                </a:lnTo>
                <a:lnTo>
                  <a:pt x="67640" y="0"/>
                </a:lnTo>
                <a:lnTo>
                  <a:pt x="137786" y="12526"/>
                </a:lnTo>
                <a:lnTo>
                  <a:pt x="197911" y="27557"/>
                </a:lnTo>
                <a:lnTo>
                  <a:pt x="250520" y="45094"/>
                </a:lnTo>
                <a:lnTo>
                  <a:pt x="303129" y="75156"/>
                </a:lnTo>
                <a:lnTo>
                  <a:pt x="370770" y="125260"/>
                </a:lnTo>
                <a:lnTo>
                  <a:pt x="403338" y="160333"/>
                </a:lnTo>
                <a:lnTo>
                  <a:pt x="423379" y="197911"/>
                </a:lnTo>
                <a:lnTo>
                  <a:pt x="433400" y="227974"/>
                </a:lnTo>
                <a:lnTo>
                  <a:pt x="433400" y="258036"/>
                </a:lnTo>
                <a:lnTo>
                  <a:pt x="423379" y="283088"/>
                </a:lnTo>
                <a:lnTo>
                  <a:pt x="408348" y="310645"/>
                </a:lnTo>
                <a:cubicBezTo>
                  <a:pt x="400629" y="341518"/>
                  <a:pt x="400832" y="330379"/>
                  <a:pt x="400832" y="343213"/>
                </a:cubicBezTo>
                <a:lnTo>
                  <a:pt x="393317" y="420874"/>
                </a:lnTo>
                <a:cubicBezTo>
                  <a:pt x="391647" y="562836"/>
                  <a:pt x="389976" y="704797"/>
                  <a:pt x="388306" y="846759"/>
                </a:cubicBezTo>
                <a:lnTo>
                  <a:pt x="380791" y="1235066"/>
                </a:lnTo>
                <a:lnTo>
                  <a:pt x="373275" y="1598321"/>
                </a:lnTo>
                <a:lnTo>
                  <a:pt x="380791" y="1638404"/>
                </a:lnTo>
                <a:lnTo>
                  <a:pt x="398327" y="1663456"/>
                </a:lnTo>
                <a:lnTo>
                  <a:pt x="420874" y="1675982"/>
                </a:lnTo>
                <a:lnTo>
                  <a:pt x="453442" y="1680993"/>
                </a:lnTo>
                <a:lnTo>
                  <a:pt x="546134" y="1668467"/>
                </a:lnTo>
                <a:cubicBezTo>
                  <a:pt x="666374" y="1655013"/>
                  <a:pt x="785894" y="1628383"/>
                  <a:pt x="906884" y="1628383"/>
                </a:cubicBezTo>
                <a:lnTo>
                  <a:pt x="1252602" y="1598321"/>
                </a:lnTo>
                <a:lnTo>
                  <a:pt x="1655940" y="1570764"/>
                </a:lnTo>
                <a:lnTo>
                  <a:pt x="2141950" y="1538196"/>
                </a:lnTo>
                <a:lnTo>
                  <a:pt x="2480153" y="1523165"/>
                </a:lnTo>
                <a:lnTo>
                  <a:pt x="2502700" y="1520660"/>
                </a:lnTo>
                <a:lnTo>
                  <a:pt x="2650507" y="1455524"/>
                </a:lnTo>
                <a:lnTo>
                  <a:pt x="2690590" y="1465545"/>
                </a:lnTo>
                <a:lnTo>
                  <a:pt x="2810840" y="1515649"/>
                </a:lnTo>
                <a:lnTo>
                  <a:pt x="2968668" y="1590805"/>
                </a:lnTo>
                <a:lnTo>
                  <a:pt x="3003741" y="1623373"/>
                </a:lnTo>
                <a:lnTo>
                  <a:pt x="3051340" y="1675982"/>
                </a:lnTo>
                <a:lnTo>
                  <a:pt x="3071381" y="1706045"/>
                </a:lnTo>
                <a:lnTo>
                  <a:pt x="3076392" y="1726086"/>
                </a:lnTo>
                <a:lnTo>
                  <a:pt x="3068876" y="1756149"/>
                </a:lnTo>
                <a:lnTo>
                  <a:pt x="3043824" y="1771180"/>
                </a:lnTo>
                <a:lnTo>
                  <a:pt x="3008751" y="1786211"/>
                </a:lnTo>
                <a:lnTo>
                  <a:pt x="2956142" y="1791222"/>
                </a:lnTo>
                <a:lnTo>
                  <a:pt x="2888501" y="1788717"/>
                </a:lnTo>
                <a:lnTo>
                  <a:pt x="2795809" y="1778696"/>
                </a:lnTo>
                <a:lnTo>
                  <a:pt x="2610424" y="1758654"/>
                </a:lnTo>
                <a:lnTo>
                  <a:pt x="2432554" y="1748633"/>
                </a:lnTo>
                <a:lnTo>
                  <a:pt x="2197065" y="1741118"/>
                </a:lnTo>
                <a:lnTo>
                  <a:pt x="1949049" y="1741118"/>
                </a:lnTo>
                <a:lnTo>
                  <a:pt x="1578279" y="175614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2" name="Google Shape;1852;p165"/>
          <p:cNvSpPr/>
          <p:nvPr/>
        </p:nvSpPr>
        <p:spPr>
          <a:xfrm rot="-5400000">
            <a:off x="4090988" y="3859213"/>
            <a:ext cx="2187575" cy="371475"/>
          </a:xfrm>
          <a:custGeom>
            <a:avLst/>
            <a:gdLst/>
            <a:ahLst/>
            <a:cxnLst/>
            <a:rect l="l" t="t" r="r" b="b"/>
            <a:pathLst>
              <a:path w="2188369" h="371475" extrusionOk="0">
                <a:moveTo>
                  <a:pt x="473869" y="369094"/>
                </a:moveTo>
                <a:lnTo>
                  <a:pt x="216694" y="369094"/>
                </a:lnTo>
                <a:lnTo>
                  <a:pt x="71438" y="366713"/>
                </a:lnTo>
                <a:lnTo>
                  <a:pt x="33338" y="342900"/>
                </a:lnTo>
                <a:lnTo>
                  <a:pt x="9525" y="319088"/>
                </a:lnTo>
                <a:lnTo>
                  <a:pt x="0" y="297656"/>
                </a:lnTo>
                <a:lnTo>
                  <a:pt x="0" y="264319"/>
                </a:lnTo>
                <a:lnTo>
                  <a:pt x="14288" y="226219"/>
                </a:lnTo>
                <a:lnTo>
                  <a:pt x="35719" y="188119"/>
                </a:lnTo>
                <a:lnTo>
                  <a:pt x="69056" y="161925"/>
                </a:lnTo>
                <a:lnTo>
                  <a:pt x="109538" y="140494"/>
                </a:lnTo>
                <a:lnTo>
                  <a:pt x="142875" y="130969"/>
                </a:lnTo>
                <a:lnTo>
                  <a:pt x="188119" y="128588"/>
                </a:lnTo>
                <a:lnTo>
                  <a:pt x="216694" y="128588"/>
                </a:lnTo>
                <a:lnTo>
                  <a:pt x="378619" y="147638"/>
                </a:lnTo>
                <a:lnTo>
                  <a:pt x="411956" y="147638"/>
                </a:lnTo>
                <a:lnTo>
                  <a:pt x="683419" y="145256"/>
                </a:lnTo>
                <a:lnTo>
                  <a:pt x="1233488" y="147638"/>
                </a:lnTo>
                <a:lnTo>
                  <a:pt x="1747838" y="147638"/>
                </a:lnTo>
                <a:lnTo>
                  <a:pt x="1833563" y="147638"/>
                </a:lnTo>
                <a:lnTo>
                  <a:pt x="1866900" y="142875"/>
                </a:lnTo>
                <a:lnTo>
                  <a:pt x="1924050" y="126206"/>
                </a:lnTo>
                <a:lnTo>
                  <a:pt x="2019300" y="83344"/>
                </a:lnTo>
                <a:lnTo>
                  <a:pt x="2097881" y="38100"/>
                </a:lnTo>
                <a:lnTo>
                  <a:pt x="2147888" y="7144"/>
                </a:lnTo>
                <a:lnTo>
                  <a:pt x="2159794" y="2381"/>
                </a:lnTo>
                <a:lnTo>
                  <a:pt x="2171700" y="0"/>
                </a:lnTo>
                <a:lnTo>
                  <a:pt x="2183606" y="4763"/>
                </a:lnTo>
                <a:lnTo>
                  <a:pt x="2188369" y="23813"/>
                </a:lnTo>
                <a:lnTo>
                  <a:pt x="2174081" y="85725"/>
                </a:lnTo>
                <a:lnTo>
                  <a:pt x="2147888" y="166688"/>
                </a:lnTo>
                <a:lnTo>
                  <a:pt x="2116931" y="226219"/>
                </a:lnTo>
                <a:lnTo>
                  <a:pt x="2050256" y="319088"/>
                </a:lnTo>
                <a:lnTo>
                  <a:pt x="1905000" y="350044"/>
                </a:lnTo>
                <a:lnTo>
                  <a:pt x="1814513" y="364331"/>
                </a:lnTo>
                <a:lnTo>
                  <a:pt x="1750219" y="369094"/>
                </a:lnTo>
                <a:lnTo>
                  <a:pt x="1493044" y="369094"/>
                </a:lnTo>
                <a:lnTo>
                  <a:pt x="1352550" y="366713"/>
                </a:lnTo>
                <a:lnTo>
                  <a:pt x="895350" y="371475"/>
                </a:lnTo>
                <a:lnTo>
                  <a:pt x="473869" y="3690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3" name="Google Shape;1853;p165"/>
          <p:cNvSpPr/>
          <p:nvPr/>
        </p:nvSpPr>
        <p:spPr>
          <a:xfrm rot="-5400000">
            <a:off x="1546226" y="3549650"/>
            <a:ext cx="4356100" cy="536575"/>
          </a:xfrm>
          <a:custGeom>
            <a:avLst/>
            <a:gdLst/>
            <a:ahLst/>
            <a:cxnLst/>
            <a:rect l="l" t="t" r="r" b="b"/>
            <a:pathLst>
              <a:path w="4356639" h="536636" extrusionOk="0">
                <a:moveTo>
                  <a:pt x="2171258" y="413069"/>
                </a:moveTo>
                <a:lnTo>
                  <a:pt x="1765251" y="402477"/>
                </a:lnTo>
                <a:lnTo>
                  <a:pt x="1369835" y="398947"/>
                </a:lnTo>
                <a:lnTo>
                  <a:pt x="960296" y="398947"/>
                </a:lnTo>
                <a:lnTo>
                  <a:pt x="561350" y="398947"/>
                </a:lnTo>
                <a:lnTo>
                  <a:pt x="430721" y="406008"/>
                </a:lnTo>
                <a:lnTo>
                  <a:pt x="349519" y="416599"/>
                </a:lnTo>
                <a:lnTo>
                  <a:pt x="285970" y="420130"/>
                </a:lnTo>
                <a:lnTo>
                  <a:pt x="194177" y="409538"/>
                </a:lnTo>
                <a:lnTo>
                  <a:pt x="116506" y="391886"/>
                </a:lnTo>
                <a:lnTo>
                  <a:pt x="56488" y="363642"/>
                </a:lnTo>
                <a:lnTo>
                  <a:pt x="21183" y="338928"/>
                </a:lnTo>
                <a:lnTo>
                  <a:pt x="3530" y="314215"/>
                </a:lnTo>
                <a:lnTo>
                  <a:pt x="0" y="293032"/>
                </a:lnTo>
                <a:lnTo>
                  <a:pt x="10591" y="254196"/>
                </a:lnTo>
                <a:lnTo>
                  <a:pt x="49427" y="222422"/>
                </a:lnTo>
                <a:lnTo>
                  <a:pt x="95323" y="194178"/>
                </a:lnTo>
                <a:lnTo>
                  <a:pt x="134159" y="172995"/>
                </a:lnTo>
                <a:lnTo>
                  <a:pt x="194177" y="151812"/>
                </a:lnTo>
                <a:lnTo>
                  <a:pt x="261257" y="130629"/>
                </a:lnTo>
                <a:lnTo>
                  <a:pt x="345989" y="116507"/>
                </a:lnTo>
                <a:lnTo>
                  <a:pt x="473087" y="109446"/>
                </a:lnTo>
                <a:lnTo>
                  <a:pt x="533106" y="120037"/>
                </a:lnTo>
                <a:lnTo>
                  <a:pt x="600185" y="130629"/>
                </a:lnTo>
                <a:lnTo>
                  <a:pt x="730814" y="151812"/>
                </a:lnTo>
                <a:lnTo>
                  <a:pt x="928522" y="172995"/>
                </a:lnTo>
                <a:lnTo>
                  <a:pt x="1168596" y="187117"/>
                </a:lnTo>
                <a:lnTo>
                  <a:pt x="1814678" y="204769"/>
                </a:lnTo>
                <a:lnTo>
                  <a:pt x="2609041" y="215361"/>
                </a:lnTo>
                <a:lnTo>
                  <a:pt x="3170391" y="222422"/>
                </a:lnTo>
                <a:lnTo>
                  <a:pt x="3353977" y="215361"/>
                </a:lnTo>
                <a:lnTo>
                  <a:pt x="3784698" y="218891"/>
                </a:lnTo>
                <a:lnTo>
                  <a:pt x="4060077" y="218891"/>
                </a:lnTo>
                <a:lnTo>
                  <a:pt x="4098913" y="208300"/>
                </a:lnTo>
                <a:lnTo>
                  <a:pt x="4141279" y="187117"/>
                </a:lnTo>
                <a:lnTo>
                  <a:pt x="4180114" y="151812"/>
                </a:lnTo>
                <a:lnTo>
                  <a:pt x="4247194" y="67080"/>
                </a:lnTo>
                <a:lnTo>
                  <a:pt x="4286029" y="21183"/>
                </a:lnTo>
                <a:lnTo>
                  <a:pt x="4307212" y="7061"/>
                </a:lnTo>
                <a:lnTo>
                  <a:pt x="4324865" y="0"/>
                </a:lnTo>
                <a:lnTo>
                  <a:pt x="4335456" y="3531"/>
                </a:lnTo>
                <a:lnTo>
                  <a:pt x="4349578" y="17653"/>
                </a:lnTo>
                <a:lnTo>
                  <a:pt x="4356639" y="42366"/>
                </a:lnTo>
                <a:lnTo>
                  <a:pt x="4356639" y="88263"/>
                </a:lnTo>
                <a:lnTo>
                  <a:pt x="4349578" y="151812"/>
                </a:lnTo>
                <a:lnTo>
                  <a:pt x="4335456" y="204769"/>
                </a:lnTo>
                <a:lnTo>
                  <a:pt x="4317804" y="271849"/>
                </a:lnTo>
                <a:lnTo>
                  <a:pt x="4268377" y="360111"/>
                </a:lnTo>
                <a:lnTo>
                  <a:pt x="4204828" y="451904"/>
                </a:lnTo>
                <a:lnTo>
                  <a:pt x="4148340" y="515453"/>
                </a:lnTo>
                <a:lnTo>
                  <a:pt x="4116565" y="536636"/>
                </a:lnTo>
                <a:lnTo>
                  <a:pt x="4081260" y="536636"/>
                </a:lnTo>
                <a:lnTo>
                  <a:pt x="4049485" y="515453"/>
                </a:lnTo>
                <a:lnTo>
                  <a:pt x="4010650" y="487209"/>
                </a:lnTo>
                <a:lnTo>
                  <a:pt x="3975345" y="469557"/>
                </a:lnTo>
                <a:lnTo>
                  <a:pt x="3908265" y="458965"/>
                </a:lnTo>
                <a:lnTo>
                  <a:pt x="3431648" y="441313"/>
                </a:lnTo>
                <a:lnTo>
                  <a:pt x="3219818" y="437782"/>
                </a:lnTo>
                <a:lnTo>
                  <a:pt x="2852645" y="437782"/>
                </a:lnTo>
                <a:lnTo>
                  <a:pt x="2785566" y="441313"/>
                </a:lnTo>
                <a:lnTo>
                  <a:pt x="2616102" y="430721"/>
                </a:lnTo>
                <a:lnTo>
                  <a:pt x="2171258" y="41306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4" name="Google Shape;1854;p165"/>
          <p:cNvSpPr/>
          <p:nvPr/>
        </p:nvSpPr>
        <p:spPr>
          <a:xfrm rot="-5400000">
            <a:off x="2133601" y="3144837"/>
            <a:ext cx="2005012" cy="1211263"/>
          </a:xfrm>
          <a:custGeom>
            <a:avLst/>
            <a:gdLst/>
            <a:ahLst/>
            <a:cxnLst/>
            <a:rect l="l" t="t" r="r" b="b"/>
            <a:pathLst>
              <a:path w="2005012" h="1212056" extrusionOk="0">
                <a:moveTo>
                  <a:pt x="428625" y="457200"/>
                </a:moveTo>
                <a:lnTo>
                  <a:pt x="314325" y="357187"/>
                </a:lnTo>
                <a:lnTo>
                  <a:pt x="219075" y="266700"/>
                </a:lnTo>
                <a:lnTo>
                  <a:pt x="111918" y="164306"/>
                </a:lnTo>
                <a:lnTo>
                  <a:pt x="16668" y="69056"/>
                </a:lnTo>
                <a:lnTo>
                  <a:pt x="4762" y="52387"/>
                </a:lnTo>
                <a:lnTo>
                  <a:pt x="0" y="38100"/>
                </a:lnTo>
                <a:lnTo>
                  <a:pt x="0" y="26194"/>
                </a:lnTo>
                <a:lnTo>
                  <a:pt x="4762" y="7144"/>
                </a:lnTo>
                <a:lnTo>
                  <a:pt x="19050" y="0"/>
                </a:lnTo>
                <a:lnTo>
                  <a:pt x="35718" y="0"/>
                </a:lnTo>
                <a:lnTo>
                  <a:pt x="54768" y="4762"/>
                </a:lnTo>
                <a:lnTo>
                  <a:pt x="133350" y="71437"/>
                </a:lnTo>
                <a:lnTo>
                  <a:pt x="266700" y="185737"/>
                </a:lnTo>
                <a:lnTo>
                  <a:pt x="381000" y="278606"/>
                </a:lnTo>
                <a:lnTo>
                  <a:pt x="521493" y="378619"/>
                </a:lnTo>
                <a:lnTo>
                  <a:pt x="671512" y="483394"/>
                </a:lnTo>
                <a:lnTo>
                  <a:pt x="826293" y="588169"/>
                </a:lnTo>
                <a:lnTo>
                  <a:pt x="1016793" y="709612"/>
                </a:lnTo>
                <a:lnTo>
                  <a:pt x="1221581" y="826294"/>
                </a:lnTo>
                <a:lnTo>
                  <a:pt x="1464468" y="952500"/>
                </a:lnTo>
                <a:lnTo>
                  <a:pt x="1657350" y="1038225"/>
                </a:lnTo>
                <a:lnTo>
                  <a:pt x="1966912" y="1157287"/>
                </a:lnTo>
                <a:lnTo>
                  <a:pt x="2005012" y="1212056"/>
                </a:lnTo>
                <a:lnTo>
                  <a:pt x="1423987" y="1190625"/>
                </a:lnTo>
                <a:lnTo>
                  <a:pt x="1240631" y="1076325"/>
                </a:lnTo>
                <a:lnTo>
                  <a:pt x="1085850" y="969169"/>
                </a:lnTo>
                <a:lnTo>
                  <a:pt x="916781" y="852487"/>
                </a:lnTo>
                <a:lnTo>
                  <a:pt x="762000" y="733425"/>
                </a:lnTo>
                <a:lnTo>
                  <a:pt x="642937" y="638175"/>
                </a:lnTo>
                <a:lnTo>
                  <a:pt x="428625" y="4572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5" name="Google Shape;1855;p165"/>
          <p:cNvSpPr/>
          <p:nvPr/>
        </p:nvSpPr>
        <p:spPr>
          <a:xfrm>
            <a:off x="3827463" y="3125788"/>
            <a:ext cx="582612" cy="504825"/>
          </a:xfrm>
          <a:custGeom>
            <a:avLst/>
            <a:gdLst/>
            <a:ahLst/>
            <a:cxnLst/>
            <a:rect l="l" t="t" r="r" b="b"/>
            <a:pathLst>
              <a:path w="583406" h="504825" extrusionOk="0">
                <a:moveTo>
                  <a:pt x="304800" y="311944"/>
                </a:moveTo>
                <a:lnTo>
                  <a:pt x="107156" y="116682"/>
                </a:lnTo>
                <a:lnTo>
                  <a:pt x="0" y="23813"/>
                </a:lnTo>
                <a:lnTo>
                  <a:pt x="0" y="0"/>
                </a:lnTo>
                <a:lnTo>
                  <a:pt x="95250" y="14288"/>
                </a:lnTo>
                <a:lnTo>
                  <a:pt x="169069" y="28575"/>
                </a:lnTo>
                <a:lnTo>
                  <a:pt x="247650" y="45244"/>
                </a:lnTo>
                <a:lnTo>
                  <a:pt x="333375" y="71438"/>
                </a:lnTo>
                <a:lnTo>
                  <a:pt x="376237" y="88107"/>
                </a:lnTo>
                <a:lnTo>
                  <a:pt x="416719" y="111919"/>
                </a:lnTo>
                <a:lnTo>
                  <a:pt x="438150" y="133350"/>
                </a:lnTo>
                <a:lnTo>
                  <a:pt x="473869" y="176213"/>
                </a:lnTo>
                <a:lnTo>
                  <a:pt x="540544" y="269082"/>
                </a:lnTo>
                <a:lnTo>
                  <a:pt x="566737" y="321469"/>
                </a:lnTo>
                <a:lnTo>
                  <a:pt x="581025" y="366713"/>
                </a:lnTo>
                <a:lnTo>
                  <a:pt x="583406" y="400050"/>
                </a:lnTo>
                <a:lnTo>
                  <a:pt x="569119" y="454819"/>
                </a:lnTo>
                <a:lnTo>
                  <a:pt x="552450" y="485775"/>
                </a:lnTo>
                <a:lnTo>
                  <a:pt x="528637" y="500063"/>
                </a:lnTo>
                <a:lnTo>
                  <a:pt x="504825" y="504825"/>
                </a:lnTo>
                <a:lnTo>
                  <a:pt x="476250" y="500063"/>
                </a:lnTo>
                <a:lnTo>
                  <a:pt x="447675" y="483394"/>
                </a:lnTo>
                <a:lnTo>
                  <a:pt x="400050" y="426244"/>
                </a:lnTo>
                <a:lnTo>
                  <a:pt x="304800" y="31194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6" name="Google Shape;1856;p165"/>
          <p:cNvSpPr/>
          <p:nvPr/>
        </p:nvSpPr>
        <p:spPr>
          <a:xfrm>
            <a:off x="5541963" y="1573213"/>
            <a:ext cx="547687" cy="1512887"/>
          </a:xfrm>
          <a:custGeom>
            <a:avLst/>
            <a:gdLst/>
            <a:ahLst/>
            <a:cxnLst/>
            <a:rect l="l" t="t" r="r" b="b"/>
            <a:pathLst>
              <a:path w="547687" h="1512094" extrusionOk="0">
                <a:moveTo>
                  <a:pt x="233362" y="1121569"/>
                </a:moveTo>
                <a:cubicBezTo>
                  <a:pt x="231775" y="908844"/>
                  <a:pt x="230187" y="696119"/>
                  <a:pt x="228600" y="483394"/>
                </a:cubicBezTo>
                <a:lnTo>
                  <a:pt x="221456" y="340519"/>
                </a:lnTo>
                <a:lnTo>
                  <a:pt x="214312" y="245269"/>
                </a:lnTo>
                <a:lnTo>
                  <a:pt x="209550" y="230982"/>
                </a:lnTo>
                <a:lnTo>
                  <a:pt x="185737" y="200025"/>
                </a:lnTo>
                <a:lnTo>
                  <a:pt x="133350" y="147638"/>
                </a:lnTo>
                <a:lnTo>
                  <a:pt x="97631" y="119063"/>
                </a:lnTo>
                <a:lnTo>
                  <a:pt x="61912" y="92869"/>
                </a:lnTo>
                <a:lnTo>
                  <a:pt x="30956" y="73819"/>
                </a:lnTo>
                <a:lnTo>
                  <a:pt x="11906" y="61913"/>
                </a:lnTo>
                <a:lnTo>
                  <a:pt x="2381" y="47625"/>
                </a:lnTo>
                <a:lnTo>
                  <a:pt x="0" y="30957"/>
                </a:lnTo>
                <a:lnTo>
                  <a:pt x="2381" y="21432"/>
                </a:lnTo>
                <a:lnTo>
                  <a:pt x="9525" y="9525"/>
                </a:lnTo>
                <a:lnTo>
                  <a:pt x="28575" y="2382"/>
                </a:lnTo>
                <a:lnTo>
                  <a:pt x="73819" y="0"/>
                </a:lnTo>
                <a:lnTo>
                  <a:pt x="145256" y="7144"/>
                </a:lnTo>
                <a:lnTo>
                  <a:pt x="204787" y="16669"/>
                </a:lnTo>
                <a:lnTo>
                  <a:pt x="276225" y="35719"/>
                </a:lnTo>
                <a:lnTo>
                  <a:pt x="335756" y="61913"/>
                </a:lnTo>
                <a:lnTo>
                  <a:pt x="373856" y="80963"/>
                </a:lnTo>
                <a:lnTo>
                  <a:pt x="419100" y="111919"/>
                </a:lnTo>
                <a:lnTo>
                  <a:pt x="476250" y="176213"/>
                </a:lnTo>
                <a:lnTo>
                  <a:pt x="502444" y="204788"/>
                </a:lnTo>
                <a:lnTo>
                  <a:pt x="528637" y="245269"/>
                </a:lnTo>
                <a:lnTo>
                  <a:pt x="542925" y="278607"/>
                </a:lnTo>
                <a:lnTo>
                  <a:pt x="547687" y="297657"/>
                </a:lnTo>
                <a:lnTo>
                  <a:pt x="538162" y="340519"/>
                </a:lnTo>
                <a:lnTo>
                  <a:pt x="516731" y="366713"/>
                </a:lnTo>
                <a:lnTo>
                  <a:pt x="492919" y="407194"/>
                </a:lnTo>
                <a:lnTo>
                  <a:pt x="481012" y="445294"/>
                </a:lnTo>
                <a:lnTo>
                  <a:pt x="476250" y="495300"/>
                </a:lnTo>
                <a:lnTo>
                  <a:pt x="476250" y="750094"/>
                </a:lnTo>
                <a:lnTo>
                  <a:pt x="476250" y="916782"/>
                </a:lnTo>
                <a:lnTo>
                  <a:pt x="476250" y="1476375"/>
                </a:lnTo>
                <a:lnTo>
                  <a:pt x="230981" y="1512094"/>
                </a:lnTo>
                <a:cubicBezTo>
                  <a:pt x="231775" y="1381125"/>
                  <a:pt x="232568" y="1250157"/>
                  <a:pt x="233362" y="112156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7" name="Google Shape;1857;p165"/>
          <p:cNvSpPr/>
          <p:nvPr/>
        </p:nvSpPr>
        <p:spPr>
          <a:xfrm rot="-5400000">
            <a:off x="4951413" y="3106738"/>
            <a:ext cx="2259012" cy="1738312"/>
          </a:xfrm>
          <a:custGeom>
            <a:avLst/>
            <a:gdLst/>
            <a:ahLst/>
            <a:cxnLst/>
            <a:rect l="l" t="t" r="r" b="b"/>
            <a:pathLst>
              <a:path w="2259806" h="1738313" extrusionOk="0">
                <a:moveTo>
                  <a:pt x="945356" y="1612107"/>
                </a:moveTo>
                <a:lnTo>
                  <a:pt x="673893" y="1609725"/>
                </a:lnTo>
                <a:lnTo>
                  <a:pt x="366712" y="1609725"/>
                </a:lnTo>
                <a:lnTo>
                  <a:pt x="135731" y="1607344"/>
                </a:lnTo>
                <a:lnTo>
                  <a:pt x="88106" y="1602582"/>
                </a:lnTo>
                <a:lnTo>
                  <a:pt x="59531" y="1595438"/>
                </a:lnTo>
                <a:lnTo>
                  <a:pt x="33337" y="1581150"/>
                </a:lnTo>
                <a:lnTo>
                  <a:pt x="21431" y="1562100"/>
                </a:lnTo>
                <a:lnTo>
                  <a:pt x="9525" y="1535907"/>
                </a:lnTo>
                <a:lnTo>
                  <a:pt x="0" y="1500188"/>
                </a:lnTo>
                <a:lnTo>
                  <a:pt x="4762" y="1476375"/>
                </a:lnTo>
                <a:lnTo>
                  <a:pt x="45243" y="1438275"/>
                </a:lnTo>
                <a:lnTo>
                  <a:pt x="147637" y="1357313"/>
                </a:lnTo>
                <a:lnTo>
                  <a:pt x="278606" y="1388269"/>
                </a:lnTo>
                <a:lnTo>
                  <a:pt x="833437" y="1388269"/>
                </a:lnTo>
                <a:lnTo>
                  <a:pt x="1407318" y="1385888"/>
                </a:lnTo>
                <a:lnTo>
                  <a:pt x="1916906" y="1390650"/>
                </a:lnTo>
                <a:lnTo>
                  <a:pt x="1969293" y="1385888"/>
                </a:lnTo>
                <a:lnTo>
                  <a:pt x="1990725" y="1376363"/>
                </a:lnTo>
                <a:lnTo>
                  <a:pt x="2012156" y="1354932"/>
                </a:lnTo>
                <a:lnTo>
                  <a:pt x="2028825" y="1321594"/>
                </a:lnTo>
                <a:lnTo>
                  <a:pt x="2028825" y="1283494"/>
                </a:lnTo>
                <a:lnTo>
                  <a:pt x="2005012" y="1078707"/>
                </a:lnTo>
                <a:lnTo>
                  <a:pt x="1971675" y="833438"/>
                </a:lnTo>
                <a:lnTo>
                  <a:pt x="1928812" y="523875"/>
                </a:lnTo>
                <a:lnTo>
                  <a:pt x="1869281" y="76200"/>
                </a:lnTo>
                <a:lnTo>
                  <a:pt x="2021681" y="0"/>
                </a:lnTo>
                <a:lnTo>
                  <a:pt x="2045493" y="173832"/>
                </a:lnTo>
                <a:lnTo>
                  <a:pt x="2102643" y="569119"/>
                </a:lnTo>
                <a:lnTo>
                  <a:pt x="2119312" y="807244"/>
                </a:lnTo>
                <a:lnTo>
                  <a:pt x="2188368" y="1295400"/>
                </a:lnTo>
                <a:lnTo>
                  <a:pt x="2207418" y="1316832"/>
                </a:lnTo>
                <a:lnTo>
                  <a:pt x="2224087" y="1335882"/>
                </a:lnTo>
                <a:lnTo>
                  <a:pt x="2247900" y="1369219"/>
                </a:lnTo>
                <a:lnTo>
                  <a:pt x="2255043" y="1393032"/>
                </a:lnTo>
                <a:lnTo>
                  <a:pt x="2259806" y="1421607"/>
                </a:lnTo>
                <a:lnTo>
                  <a:pt x="2255043" y="1450182"/>
                </a:lnTo>
                <a:lnTo>
                  <a:pt x="2240756" y="1476375"/>
                </a:lnTo>
                <a:lnTo>
                  <a:pt x="2164556" y="1588294"/>
                </a:lnTo>
                <a:lnTo>
                  <a:pt x="2095500" y="1697832"/>
                </a:lnTo>
                <a:lnTo>
                  <a:pt x="2069306" y="1731169"/>
                </a:lnTo>
                <a:lnTo>
                  <a:pt x="2057400" y="1738313"/>
                </a:lnTo>
                <a:lnTo>
                  <a:pt x="2026443" y="1733550"/>
                </a:lnTo>
                <a:lnTo>
                  <a:pt x="1995487" y="1719263"/>
                </a:lnTo>
                <a:lnTo>
                  <a:pt x="1952625" y="1683544"/>
                </a:lnTo>
                <a:lnTo>
                  <a:pt x="1919287" y="1657350"/>
                </a:lnTo>
                <a:lnTo>
                  <a:pt x="1869281" y="1647825"/>
                </a:lnTo>
                <a:lnTo>
                  <a:pt x="1643062" y="1624013"/>
                </a:lnTo>
                <a:lnTo>
                  <a:pt x="1469231" y="1609725"/>
                </a:lnTo>
                <a:lnTo>
                  <a:pt x="945356" y="161210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p165"/>
          <p:cNvSpPr/>
          <p:nvPr/>
        </p:nvSpPr>
        <p:spPr>
          <a:xfrm>
            <a:off x="5299075" y="3478213"/>
            <a:ext cx="1368425" cy="333375"/>
          </a:xfrm>
          <a:custGeom>
            <a:avLst/>
            <a:gdLst/>
            <a:ahLst/>
            <a:cxnLst/>
            <a:rect l="l" t="t" r="r" b="b"/>
            <a:pathLst>
              <a:path w="1369219" h="333375" extrusionOk="0">
                <a:moveTo>
                  <a:pt x="602457" y="276225"/>
                </a:moveTo>
                <a:lnTo>
                  <a:pt x="161925" y="333375"/>
                </a:lnTo>
                <a:lnTo>
                  <a:pt x="0" y="297657"/>
                </a:lnTo>
                <a:lnTo>
                  <a:pt x="0" y="140494"/>
                </a:lnTo>
                <a:lnTo>
                  <a:pt x="188119" y="171450"/>
                </a:lnTo>
                <a:lnTo>
                  <a:pt x="226219" y="171450"/>
                </a:lnTo>
                <a:lnTo>
                  <a:pt x="509588" y="126207"/>
                </a:lnTo>
                <a:lnTo>
                  <a:pt x="1014413" y="40482"/>
                </a:lnTo>
                <a:lnTo>
                  <a:pt x="1090613" y="0"/>
                </a:lnTo>
                <a:lnTo>
                  <a:pt x="1104900" y="0"/>
                </a:lnTo>
                <a:lnTo>
                  <a:pt x="1366838" y="107157"/>
                </a:lnTo>
                <a:cubicBezTo>
                  <a:pt x="1367632" y="146844"/>
                  <a:pt x="1368425" y="186532"/>
                  <a:pt x="1369219" y="226219"/>
                </a:cubicBezTo>
                <a:lnTo>
                  <a:pt x="1185863" y="216694"/>
                </a:lnTo>
                <a:lnTo>
                  <a:pt x="1064419" y="216694"/>
                </a:lnTo>
                <a:lnTo>
                  <a:pt x="985838" y="228600"/>
                </a:lnTo>
                <a:lnTo>
                  <a:pt x="602457" y="2762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9" name="Google Shape;1859;p165"/>
          <p:cNvSpPr/>
          <p:nvPr/>
        </p:nvSpPr>
        <p:spPr>
          <a:xfrm>
            <a:off x="5294313" y="4100513"/>
            <a:ext cx="1382712" cy="279400"/>
          </a:xfrm>
          <a:custGeom>
            <a:avLst/>
            <a:gdLst/>
            <a:ahLst/>
            <a:cxnLst/>
            <a:rect l="l" t="t" r="r" b="b"/>
            <a:pathLst>
              <a:path w="1383506" h="278606" extrusionOk="0">
                <a:moveTo>
                  <a:pt x="352425" y="242887"/>
                </a:moveTo>
                <a:lnTo>
                  <a:pt x="7144" y="278606"/>
                </a:lnTo>
                <a:lnTo>
                  <a:pt x="0" y="142875"/>
                </a:lnTo>
                <a:lnTo>
                  <a:pt x="297656" y="104775"/>
                </a:lnTo>
                <a:lnTo>
                  <a:pt x="678656" y="54768"/>
                </a:lnTo>
                <a:lnTo>
                  <a:pt x="1016794" y="11906"/>
                </a:lnTo>
                <a:lnTo>
                  <a:pt x="1104900" y="0"/>
                </a:lnTo>
                <a:lnTo>
                  <a:pt x="1133475" y="2381"/>
                </a:lnTo>
                <a:lnTo>
                  <a:pt x="1376362" y="59531"/>
                </a:lnTo>
                <a:lnTo>
                  <a:pt x="1383506" y="173831"/>
                </a:lnTo>
                <a:lnTo>
                  <a:pt x="1157287" y="176212"/>
                </a:lnTo>
                <a:lnTo>
                  <a:pt x="1016794" y="188118"/>
                </a:lnTo>
                <a:lnTo>
                  <a:pt x="352425" y="2428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165"/>
          <p:cNvSpPr/>
          <p:nvPr/>
        </p:nvSpPr>
        <p:spPr>
          <a:xfrm>
            <a:off x="5260975" y="4814888"/>
            <a:ext cx="1420813" cy="261937"/>
          </a:xfrm>
          <a:custGeom>
            <a:avLst/>
            <a:gdLst/>
            <a:ahLst/>
            <a:cxnLst/>
            <a:rect l="l" t="t" r="r" b="b"/>
            <a:pathLst>
              <a:path w="1421607" h="261937" extrusionOk="0">
                <a:moveTo>
                  <a:pt x="378619" y="202406"/>
                </a:moveTo>
                <a:lnTo>
                  <a:pt x="28575" y="261937"/>
                </a:lnTo>
                <a:lnTo>
                  <a:pt x="0" y="104775"/>
                </a:lnTo>
                <a:lnTo>
                  <a:pt x="230982" y="69056"/>
                </a:lnTo>
                <a:lnTo>
                  <a:pt x="383382" y="47625"/>
                </a:lnTo>
                <a:lnTo>
                  <a:pt x="619125" y="26193"/>
                </a:lnTo>
                <a:lnTo>
                  <a:pt x="807244" y="19050"/>
                </a:lnTo>
                <a:lnTo>
                  <a:pt x="938213" y="9525"/>
                </a:lnTo>
                <a:lnTo>
                  <a:pt x="1116807" y="2381"/>
                </a:lnTo>
                <a:lnTo>
                  <a:pt x="1402557" y="0"/>
                </a:lnTo>
                <a:lnTo>
                  <a:pt x="1421607" y="166687"/>
                </a:lnTo>
                <a:lnTo>
                  <a:pt x="1254919" y="154781"/>
                </a:lnTo>
                <a:lnTo>
                  <a:pt x="1026319" y="154781"/>
                </a:lnTo>
                <a:lnTo>
                  <a:pt x="835819" y="154781"/>
                </a:lnTo>
                <a:lnTo>
                  <a:pt x="714375" y="161925"/>
                </a:lnTo>
                <a:lnTo>
                  <a:pt x="378619" y="2024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CD7F825-F6BA-8340-9CCE-A0C44801E1E2}"/>
              </a:ext>
            </a:extLst>
          </p:cNvPr>
          <p:cNvGrpSpPr/>
          <p:nvPr/>
        </p:nvGrpSpPr>
        <p:grpSpPr>
          <a:xfrm>
            <a:off x="2526464" y="1569197"/>
            <a:ext cx="4918075" cy="4422775"/>
            <a:chOff x="2682875" y="1725613"/>
            <a:chExt cx="4918075" cy="4422775"/>
          </a:xfrm>
        </p:grpSpPr>
        <p:sp>
          <p:nvSpPr>
            <p:cNvPr id="15" name="Google Shape;1849;p165">
              <a:extLst>
                <a:ext uri="{FF2B5EF4-FFF2-40B4-BE49-F238E27FC236}">
                  <a16:creationId xmlns:a16="http://schemas.microsoft.com/office/drawing/2014/main" id="{567E704A-0C4E-6149-93F8-19C76CA97CCC}"/>
                </a:ext>
              </a:extLst>
            </p:cNvPr>
            <p:cNvSpPr/>
            <p:nvPr/>
          </p:nvSpPr>
          <p:spPr>
            <a:xfrm>
              <a:off x="2786063" y="2620963"/>
              <a:ext cx="1812925" cy="536575"/>
            </a:xfrm>
            <a:custGeom>
              <a:avLst/>
              <a:gdLst/>
              <a:ahLst/>
              <a:cxnLst/>
              <a:rect l="l" t="t" r="r" b="b"/>
              <a:pathLst>
                <a:path w="1812131" h="535782" extrusionOk="0">
                  <a:moveTo>
                    <a:pt x="762000" y="433388"/>
                  </a:moveTo>
                  <a:lnTo>
                    <a:pt x="571500" y="473869"/>
                  </a:lnTo>
                  <a:lnTo>
                    <a:pt x="438150" y="514350"/>
                  </a:lnTo>
                  <a:lnTo>
                    <a:pt x="414337" y="528638"/>
                  </a:lnTo>
                  <a:lnTo>
                    <a:pt x="388143" y="535782"/>
                  </a:lnTo>
                  <a:lnTo>
                    <a:pt x="361950" y="535782"/>
                  </a:lnTo>
                  <a:lnTo>
                    <a:pt x="328612" y="531019"/>
                  </a:lnTo>
                  <a:lnTo>
                    <a:pt x="288131" y="514350"/>
                  </a:lnTo>
                  <a:lnTo>
                    <a:pt x="161925" y="431007"/>
                  </a:lnTo>
                  <a:lnTo>
                    <a:pt x="100012" y="383382"/>
                  </a:lnTo>
                  <a:lnTo>
                    <a:pt x="57150" y="345282"/>
                  </a:lnTo>
                  <a:lnTo>
                    <a:pt x="23812" y="314325"/>
                  </a:lnTo>
                  <a:lnTo>
                    <a:pt x="7143" y="290513"/>
                  </a:lnTo>
                  <a:lnTo>
                    <a:pt x="0" y="269082"/>
                  </a:lnTo>
                  <a:lnTo>
                    <a:pt x="0" y="254794"/>
                  </a:lnTo>
                  <a:lnTo>
                    <a:pt x="9525" y="235744"/>
                  </a:lnTo>
                  <a:lnTo>
                    <a:pt x="23812" y="228600"/>
                  </a:lnTo>
                  <a:lnTo>
                    <a:pt x="50006" y="233363"/>
                  </a:lnTo>
                  <a:lnTo>
                    <a:pt x="104775" y="252413"/>
                  </a:lnTo>
                  <a:lnTo>
                    <a:pt x="169068" y="273844"/>
                  </a:lnTo>
                  <a:lnTo>
                    <a:pt x="242887" y="290513"/>
                  </a:lnTo>
                  <a:lnTo>
                    <a:pt x="288131" y="295275"/>
                  </a:lnTo>
                  <a:lnTo>
                    <a:pt x="311943" y="297657"/>
                  </a:lnTo>
                  <a:lnTo>
                    <a:pt x="340518" y="295275"/>
                  </a:lnTo>
                  <a:lnTo>
                    <a:pt x="385762" y="292894"/>
                  </a:lnTo>
                  <a:lnTo>
                    <a:pt x="564356" y="259557"/>
                  </a:lnTo>
                  <a:lnTo>
                    <a:pt x="845343" y="200025"/>
                  </a:lnTo>
                  <a:lnTo>
                    <a:pt x="1031081" y="159544"/>
                  </a:lnTo>
                  <a:lnTo>
                    <a:pt x="1262062" y="88107"/>
                  </a:lnTo>
                  <a:lnTo>
                    <a:pt x="1393031" y="69057"/>
                  </a:lnTo>
                  <a:lnTo>
                    <a:pt x="1433512" y="40482"/>
                  </a:lnTo>
                  <a:lnTo>
                    <a:pt x="1473993" y="16669"/>
                  </a:lnTo>
                  <a:lnTo>
                    <a:pt x="1507331" y="2382"/>
                  </a:lnTo>
                  <a:lnTo>
                    <a:pt x="1538287" y="0"/>
                  </a:lnTo>
                  <a:lnTo>
                    <a:pt x="1576387" y="2382"/>
                  </a:lnTo>
                  <a:lnTo>
                    <a:pt x="1631156" y="11907"/>
                  </a:lnTo>
                  <a:lnTo>
                    <a:pt x="1683543" y="30957"/>
                  </a:lnTo>
                  <a:lnTo>
                    <a:pt x="1726406" y="52388"/>
                  </a:lnTo>
                  <a:lnTo>
                    <a:pt x="1762125" y="76200"/>
                  </a:lnTo>
                  <a:lnTo>
                    <a:pt x="1788318" y="97632"/>
                  </a:lnTo>
                  <a:lnTo>
                    <a:pt x="1804987" y="119063"/>
                  </a:lnTo>
                  <a:lnTo>
                    <a:pt x="1812131" y="140494"/>
                  </a:lnTo>
                  <a:lnTo>
                    <a:pt x="1812131" y="159544"/>
                  </a:lnTo>
                  <a:lnTo>
                    <a:pt x="1809750" y="178594"/>
                  </a:lnTo>
                  <a:lnTo>
                    <a:pt x="1802606" y="195263"/>
                  </a:lnTo>
                  <a:lnTo>
                    <a:pt x="1778793" y="214313"/>
                  </a:lnTo>
                  <a:lnTo>
                    <a:pt x="1721643" y="226219"/>
                  </a:lnTo>
                  <a:lnTo>
                    <a:pt x="1590675" y="238125"/>
                  </a:lnTo>
                  <a:lnTo>
                    <a:pt x="1469231" y="257175"/>
                  </a:lnTo>
                  <a:lnTo>
                    <a:pt x="1266825" y="311944"/>
                  </a:lnTo>
                  <a:lnTo>
                    <a:pt x="1035843" y="364332"/>
                  </a:lnTo>
                  <a:lnTo>
                    <a:pt x="762000" y="4333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850;p165">
              <a:extLst>
                <a:ext uri="{FF2B5EF4-FFF2-40B4-BE49-F238E27FC236}">
                  <a16:creationId xmlns:a16="http://schemas.microsoft.com/office/drawing/2014/main" id="{710258F3-B408-9A4A-AB61-C610ACEC69EB}"/>
                </a:ext>
              </a:extLst>
            </p:cNvPr>
            <p:cNvSpPr/>
            <p:nvPr/>
          </p:nvSpPr>
          <p:spPr>
            <a:xfrm>
              <a:off x="4822825" y="2306638"/>
              <a:ext cx="2519363" cy="541337"/>
            </a:xfrm>
            <a:custGeom>
              <a:avLst/>
              <a:gdLst/>
              <a:ahLst/>
              <a:cxnLst/>
              <a:rect l="l" t="t" r="r" b="b"/>
              <a:pathLst>
                <a:path w="2519363" h="540544" extrusionOk="0">
                  <a:moveTo>
                    <a:pt x="812007" y="416719"/>
                  </a:moveTo>
                  <a:lnTo>
                    <a:pt x="519113" y="469107"/>
                  </a:lnTo>
                  <a:lnTo>
                    <a:pt x="414338" y="507207"/>
                  </a:lnTo>
                  <a:lnTo>
                    <a:pt x="340519" y="540544"/>
                  </a:lnTo>
                  <a:lnTo>
                    <a:pt x="197644" y="445294"/>
                  </a:lnTo>
                  <a:lnTo>
                    <a:pt x="83344" y="359569"/>
                  </a:lnTo>
                  <a:lnTo>
                    <a:pt x="40482" y="321469"/>
                  </a:lnTo>
                  <a:lnTo>
                    <a:pt x="19050" y="297657"/>
                  </a:lnTo>
                  <a:lnTo>
                    <a:pt x="7144" y="280988"/>
                  </a:lnTo>
                  <a:lnTo>
                    <a:pt x="0" y="257175"/>
                  </a:lnTo>
                  <a:lnTo>
                    <a:pt x="0" y="238125"/>
                  </a:lnTo>
                  <a:lnTo>
                    <a:pt x="4763" y="226219"/>
                  </a:lnTo>
                  <a:lnTo>
                    <a:pt x="19050" y="219075"/>
                  </a:lnTo>
                  <a:lnTo>
                    <a:pt x="35719" y="219075"/>
                  </a:lnTo>
                  <a:lnTo>
                    <a:pt x="57150" y="226219"/>
                  </a:lnTo>
                  <a:lnTo>
                    <a:pt x="78582" y="245269"/>
                  </a:lnTo>
                  <a:lnTo>
                    <a:pt x="102394" y="259557"/>
                  </a:lnTo>
                  <a:lnTo>
                    <a:pt x="130969" y="273844"/>
                  </a:lnTo>
                  <a:lnTo>
                    <a:pt x="173832" y="288132"/>
                  </a:lnTo>
                  <a:lnTo>
                    <a:pt x="214313" y="295275"/>
                  </a:lnTo>
                  <a:lnTo>
                    <a:pt x="250032" y="297657"/>
                  </a:lnTo>
                  <a:lnTo>
                    <a:pt x="297657" y="300038"/>
                  </a:lnTo>
                  <a:lnTo>
                    <a:pt x="364332" y="297657"/>
                  </a:lnTo>
                  <a:lnTo>
                    <a:pt x="488157" y="283369"/>
                  </a:lnTo>
                  <a:lnTo>
                    <a:pt x="823913" y="238125"/>
                  </a:lnTo>
                  <a:lnTo>
                    <a:pt x="1092994" y="204788"/>
                  </a:lnTo>
                  <a:lnTo>
                    <a:pt x="1359694" y="157163"/>
                  </a:lnTo>
                  <a:lnTo>
                    <a:pt x="1752600" y="114300"/>
                  </a:lnTo>
                  <a:lnTo>
                    <a:pt x="1928813" y="90488"/>
                  </a:lnTo>
                  <a:lnTo>
                    <a:pt x="1978819" y="54769"/>
                  </a:lnTo>
                  <a:lnTo>
                    <a:pt x="2050257" y="11907"/>
                  </a:lnTo>
                  <a:lnTo>
                    <a:pt x="2081213" y="0"/>
                  </a:lnTo>
                  <a:lnTo>
                    <a:pt x="2112169" y="2382"/>
                  </a:lnTo>
                  <a:lnTo>
                    <a:pt x="2221707" y="38100"/>
                  </a:lnTo>
                  <a:lnTo>
                    <a:pt x="2328863" y="78582"/>
                  </a:lnTo>
                  <a:lnTo>
                    <a:pt x="2447925" y="138113"/>
                  </a:lnTo>
                  <a:lnTo>
                    <a:pt x="2483644" y="150019"/>
                  </a:lnTo>
                  <a:lnTo>
                    <a:pt x="2507457" y="161925"/>
                  </a:lnTo>
                  <a:lnTo>
                    <a:pt x="2514600" y="169069"/>
                  </a:lnTo>
                  <a:lnTo>
                    <a:pt x="2519363" y="183357"/>
                  </a:lnTo>
                  <a:lnTo>
                    <a:pt x="2514600" y="207169"/>
                  </a:lnTo>
                  <a:lnTo>
                    <a:pt x="2495550" y="230982"/>
                  </a:lnTo>
                  <a:lnTo>
                    <a:pt x="2459832" y="259557"/>
                  </a:lnTo>
                  <a:lnTo>
                    <a:pt x="2397919" y="292894"/>
                  </a:lnTo>
                  <a:lnTo>
                    <a:pt x="2209800" y="290513"/>
                  </a:lnTo>
                  <a:lnTo>
                    <a:pt x="1978819" y="295275"/>
                  </a:lnTo>
                  <a:lnTo>
                    <a:pt x="1776413" y="304800"/>
                  </a:lnTo>
                  <a:lnTo>
                    <a:pt x="1350169" y="338138"/>
                  </a:lnTo>
                  <a:lnTo>
                    <a:pt x="1097757" y="383382"/>
                  </a:lnTo>
                  <a:lnTo>
                    <a:pt x="812007" y="4167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851;p165">
              <a:extLst>
                <a:ext uri="{FF2B5EF4-FFF2-40B4-BE49-F238E27FC236}">
                  <a16:creationId xmlns:a16="http://schemas.microsoft.com/office/drawing/2014/main" id="{BC2490FD-5412-7340-89EA-36F9E35442A7}"/>
                </a:ext>
              </a:extLst>
            </p:cNvPr>
            <p:cNvSpPr/>
            <p:nvPr/>
          </p:nvSpPr>
          <p:spPr>
            <a:xfrm>
              <a:off x="4524375" y="4003675"/>
              <a:ext cx="3076575" cy="1947863"/>
            </a:xfrm>
            <a:custGeom>
              <a:avLst/>
              <a:gdLst/>
              <a:ahLst/>
              <a:cxnLst/>
              <a:rect l="l" t="t" r="r" b="b"/>
              <a:pathLst>
                <a:path w="3076392" h="1949050" extrusionOk="0">
                  <a:moveTo>
                    <a:pt x="1578279" y="1756149"/>
                  </a:moveTo>
                  <a:lnTo>
                    <a:pt x="1375357" y="1768675"/>
                  </a:lnTo>
                  <a:lnTo>
                    <a:pt x="1144878" y="1791222"/>
                  </a:lnTo>
                  <a:lnTo>
                    <a:pt x="924420" y="1813769"/>
                  </a:lnTo>
                  <a:lnTo>
                    <a:pt x="506051" y="1876399"/>
                  </a:lnTo>
                  <a:lnTo>
                    <a:pt x="445926" y="1903956"/>
                  </a:lnTo>
                  <a:lnTo>
                    <a:pt x="378286" y="1929008"/>
                  </a:lnTo>
                  <a:lnTo>
                    <a:pt x="303129" y="1949050"/>
                  </a:lnTo>
                  <a:lnTo>
                    <a:pt x="285593" y="1946544"/>
                  </a:lnTo>
                  <a:lnTo>
                    <a:pt x="210437" y="1861367"/>
                  </a:lnTo>
                  <a:lnTo>
                    <a:pt x="110229" y="1736107"/>
                  </a:lnTo>
                  <a:lnTo>
                    <a:pt x="107723" y="1713560"/>
                  </a:lnTo>
                  <a:lnTo>
                    <a:pt x="147807" y="1583290"/>
                  </a:lnTo>
                  <a:lnTo>
                    <a:pt x="152817" y="1518154"/>
                  </a:lnTo>
                  <a:lnTo>
                    <a:pt x="165343" y="814192"/>
                  </a:lnTo>
                  <a:lnTo>
                    <a:pt x="165343" y="488515"/>
                  </a:lnTo>
                  <a:lnTo>
                    <a:pt x="170354" y="343213"/>
                  </a:lnTo>
                  <a:lnTo>
                    <a:pt x="170354" y="270562"/>
                  </a:lnTo>
                  <a:lnTo>
                    <a:pt x="162838" y="227974"/>
                  </a:lnTo>
                  <a:lnTo>
                    <a:pt x="142796" y="182880"/>
                  </a:lnTo>
                  <a:lnTo>
                    <a:pt x="117744" y="147807"/>
                  </a:lnTo>
                  <a:lnTo>
                    <a:pt x="87682" y="115239"/>
                  </a:lnTo>
                  <a:lnTo>
                    <a:pt x="42588" y="72651"/>
                  </a:lnTo>
                  <a:lnTo>
                    <a:pt x="15031" y="52609"/>
                  </a:lnTo>
                  <a:lnTo>
                    <a:pt x="2505" y="40083"/>
                  </a:lnTo>
                  <a:lnTo>
                    <a:pt x="0" y="27557"/>
                  </a:lnTo>
                  <a:lnTo>
                    <a:pt x="7515" y="12526"/>
                  </a:lnTo>
                  <a:lnTo>
                    <a:pt x="27557" y="2505"/>
                  </a:lnTo>
                  <a:lnTo>
                    <a:pt x="67640" y="0"/>
                  </a:lnTo>
                  <a:lnTo>
                    <a:pt x="137786" y="12526"/>
                  </a:lnTo>
                  <a:lnTo>
                    <a:pt x="197911" y="27557"/>
                  </a:lnTo>
                  <a:lnTo>
                    <a:pt x="250520" y="45094"/>
                  </a:lnTo>
                  <a:lnTo>
                    <a:pt x="303129" y="75156"/>
                  </a:lnTo>
                  <a:lnTo>
                    <a:pt x="370770" y="125260"/>
                  </a:lnTo>
                  <a:lnTo>
                    <a:pt x="403338" y="160333"/>
                  </a:lnTo>
                  <a:lnTo>
                    <a:pt x="423379" y="197911"/>
                  </a:lnTo>
                  <a:lnTo>
                    <a:pt x="433400" y="227974"/>
                  </a:lnTo>
                  <a:lnTo>
                    <a:pt x="433400" y="258036"/>
                  </a:lnTo>
                  <a:lnTo>
                    <a:pt x="423379" y="283088"/>
                  </a:lnTo>
                  <a:lnTo>
                    <a:pt x="408348" y="310645"/>
                  </a:lnTo>
                  <a:cubicBezTo>
                    <a:pt x="400629" y="341518"/>
                    <a:pt x="400832" y="330379"/>
                    <a:pt x="400832" y="343213"/>
                  </a:cubicBezTo>
                  <a:lnTo>
                    <a:pt x="393317" y="420874"/>
                  </a:lnTo>
                  <a:cubicBezTo>
                    <a:pt x="391647" y="562836"/>
                    <a:pt x="389976" y="704797"/>
                    <a:pt x="388306" y="846759"/>
                  </a:cubicBezTo>
                  <a:lnTo>
                    <a:pt x="380791" y="1235066"/>
                  </a:lnTo>
                  <a:lnTo>
                    <a:pt x="373275" y="1598321"/>
                  </a:lnTo>
                  <a:lnTo>
                    <a:pt x="380791" y="1638404"/>
                  </a:lnTo>
                  <a:lnTo>
                    <a:pt x="398327" y="1663456"/>
                  </a:lnTo>
                  <a:lnTo>
                    <a:pt x="420874" y="1675982"/>
                  </a:lnTo>
                  <a:lnTo>
                    <a:pt x="453442" y="1680993"/>
                  </a:lnTo>
                  <a:lnTo>
                    <a:pt x="546134" y="1668467"/>
                  </a:lnTo>
                  <a:cubicBezTo>
                    <a:pt x="666374" y="1655013"/>
                    <a:pt x="785894" y="1628383"/>
                    <a:pt x="906884" y="1628383"/>
                  </a:cubicBezTo>
                  <a:lnTo>
                    <a:pt x="1252602" y="1598321"/>
                  </a:lnTo>
                  <a:lnTo>
                    <a:pt x="1655940" y="1570764"/>
                  </a:lnTo>
                  <a:lnTo>
                    <a:pt x="2141950" y="1538196"/>
                  </a:lnTo>
                  <a:lnTo>
                    <a:pt x="2480153" y="1523165"/>
                  </a:lnTo>
                  <a:lnTo>
                    <a:pt x="2502700" y="1520660"/>
                  </a:lnTo>
                  <a:lnTo>
                    <a:pt x="2650507" y="1455524"/>
                  </a:lnTo>
                  <a:lnTo>
                    <a:pt x="2690590" y="1465545"/>
                  </a:lnTo>
                  <a:lnTo>
                    <a:pt x="2810840" y="1515649"/>
                  </a:lnTo>
                  <a:lnTo>
                    <a:pt x="2968668" y="1590805"/>
                  </a:lnTo>
                  <a:lnTo>
                    <a:pt x="3003741" y="1623373"/>
                  </a:lnTo>
                  <a:lnTo>
                    <a:pt x="3051340" y="1675982"/>
                  </a:lnTo>
                  <a:lnTo>
                    <a:pt x="3071381" y="1706045"/>
                  </a:lnTo>
                  <a:lnTo>
                    <a:pt x="3076392" y="1726086"/>
                  </a:lnTo>
                  <a:lnTo>
                    <a:pt x="3068876" y="1756149"/>
                  </a:lnTo>
                  <a:lnTo>
                    <a:pt x="3043824" y="1771180"/>
                  </a:lnTo>
                  <a:lnTo>
                    <a:pt x="3008751" y="1786211"/>
                  </a:lnTo>
                  <a:lnTo>
                    <a:pt x="2956142" y="1791222"/>
                  </a:lnTo>
                  <a:lnTo>
                    <a:pt x="2888501" y="1788717"/>
                  </a:lnTo>
                  <a:lnTo>
                    <a:pt x="2795809" y="1778696"/>
                  </a:lnTo>
                  <a:lnTo>
                    <a:pt x="2610424" y="1758654"/>
                  </a:lnTo>
                  <a:lnTo>
                    <a:pt x="2432554" y="1748633"/>
                  </a:lnTo>
                  <a:lnTo>
                    <a:pt x="2197065" y="1741118"/>
                  </a:lnTo>
                  <a:lnTo>
                    <a:pt x="1949049" y="1741118"/>
                  </a:lnTo>
                  <a:lnTo>
                    <a:pt x="1578279" y="175614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52;p165">
              <a:extLst>
                <a:ext uri="{FF2B5EF4-FFF2-40B4-BE49-F238E27FC236}">
                  <a16:creationId xmlns:a16="http://schemas.microsoft.com/office/drawing/2014/main" id="{B91F0F4C-E31F-6040-86C1-DEDC62721815}"/>
                </a:ext>
              </a:extLst>
            </p:cNvPr>
            <p:cNvSpPr/>
            <p:nvPr/>
          </p:nvSpPr>
          <p:spPr>
            <a:xfrm rot="-5400000">
              <a:off x="4243388" y="4011613"/>
              <a:ext cx="2187575" cy="371475"/>
            </a:xfrm>
            <a:custGeom>
              <a:avLst/>
              <a:gdLst/>
              <a:ahLst/>
              <a:cxnLst/>
              <a:rect l="l" t="t" r="r" b="b"/>
              <a:pathLst>
                <a:path w="2188369" h="371475" extrusionOk="0">
                  <a:moveTo>
                    <a:pt x="473869" y="369094"/>
                  </a:moveTo>
                  <a:lnTo>
                    <a:pt x="216694" y="369094"/>
                  </a:lnTo>
                  <a:lnTo>
                    <a:pt x="71438" y="366713"/>
                  </a:lnTo>
                  <a:lnTo>
                    <a:pt x="33338" y="342900"/>
                  </a:lnTo>
                  <a:lnTo>
                    <a:pt x="9525" y="319088"/>
                  </a:lnTo>
                  <a:lnTo>
                    <a:pt x="0" y="297656"/>
                  </a:lnTo>
                  <a:lnTo>
                    <a:pt x="0" y="264319"/>
                  </a:lnTo>
                  <a:lnTo>
                    <a:pt x="14288" y="226219"/>
                  </a:lnTo>
                  <a:lnTo>
                    <a:pt x="35719" y="188119"/>
                  </a:lnTo>
                  <a:lnTo>
                    <a:pt x="69056" y="161925"/>
                  </a:lnTo>
                  <a:lnTo>
                    <a:pt x="109538" y="140494"/>
                  </a:lnTo>
                  <a:lnTo>
                    <a:pt x="142875" y="130969"/>
                  </a:lnTo>
                  <a:lnTo>
                    <a:pt x="188119" y="128588"/>
                  </a:lnTo>
                  <a:lnTo>
                    <a:pt x="216694" y="128588"/>
                  </a:lnTo>
                  <a:lnTo>
                    <a:pt x="378619" y="147638"/>
                  </a:lnTo>
                  <a:lnTo>
                    <a:pt x="411956" y="147638"/>
                  </a:lnTo>
                  <a:lnTo>
                    <a:pt x="683419" y="145256"/>
                  </a:lnTo>
                  <a:lnTo>
                    <a:pt x="1233488" y="147638"/>
                  </a:lnTo>
                  <a:lnTo>
                    <a:pt x="1747838" y="147638"/>
                  </a:lnTo>
                  <a:lnTo>
                    <a:pt x="1833563" y="147638"/>
                  </a:lnTo>
                  <a:lnTo>
                    <a:pt x="1866900" y="142875"/>
                  </a:lnTo>
                  <a:lnTo>
                    <a:pt x="1924050" y="126206"/>
                  </a:lnTo>
                  <a:lnTo>
                    <a:pt x="2019300" y="83344"/>
                  </a:lnTo>
                  <a:lnTo>
                    <a:pt x="2097881" y="38100"/>
                  </a:lnTo>
                  <a:lnTo>
                    <a:pt x="2147888" y="7144"/>
                  </a:lnTo>
                  <a:lnTo>
                    <a:pt x="2159794" y="2381"/>
                  </a:lnTo>
                  <a:lnTo>
                    <a:pt x="2171700" y="0"/>
                  </a:lnTo>
                  <a:lnTo>
                    <a:pt x="2183606" y="4763"/>
                  </a:lnTo>
                  <a:lnTo>
                    <a:pt x="2188369" y="23813"/>
                  </a:lnTo>
                  <a:lnTo>
                    <a:pt x="2174081" y="85725"/>
                  </a:lnTo>
                  <a:lnTo>
                    <a:pt x="2147888" y="166688"/>
                  </a:lnTo>
                  <a:lnTo>
                    <a:pt x="2116931" y="226219"/>
                  </a:lnTo>
                  <a:lnTo>
                    <a:pt x="2050256" y="319088"/>
                  </a:lnTo>
                  <a:lnTo>
                    <a:pt x="1905000" y="350044"/>
                  </a:lnTo>
                  <a:lnTo>
                    <a:pt x="1814513" y="364331"/>
                  </a:lnTo>
                  <a:lnTo>
                    <a:pt x="1750219" y="369094"/>
                  </a:lnTo>
                  <a:lnTo>
                    <a:pt x="1493044" y="369094"/>
                  </a:lnTo>
                  <a:lnTo>
                    <a:pt x="1352550" y="366713"/>
                  </a:lnTo>
                  <a:lnTo>
                    <a:pt x="895350" y="371475"/>
                  </a:lnTo>
                  <a:lnTo>
                    <a:pt x="473869" y="36909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853;p165">
              <a:extLst>
                <a:ext uri="{FF2B5EF4-FFF2-40B4-BE49-F238E27FC236}">
                  <a16:creationId xmlns:a16="http://schemas.microsoft.com/office/drawing/2014/main" id="{29829A04-1AA9-4E43-8386-1F995DC935DC}"/>
                </a:ext>
              </a:extLst>
            </p:cNvPr>
            <p:cNvSpPr/>
            <p:nvPr/>
          </p:nvSpPr>
          <p:spPr>
            <a:xfrm rot="-5400000">
              <a:off x="1698626" y="3702050"/>
              <a:ext cx="4356100" cy="536575"/>
            </a:xfrm>
            <a:custGeom>
              <a:avLst/>
              <a:gdLst/>
              <a:ahLst/>
              <a:cxnLst/>
              <a:rect l="l" t="t" r="r" b="b"/>
              <a:pathLst>
                <a:path w="4356639" h="536636" extrusionOk="0">
                  <a:moveTo>
                    <a:pt x="2171258" y="413069"/>
                  </a:moveTo>
                  <a:lnTo>
                    <a:pt x="1765251" y="402477"/>
                  </a:lnTo>
                  <a:lnTo>
                    <a:pt x="1369835" y="398947"/>
                  </a:lnTo>
                  <a:lnTo>
                    <a:pt x="960296" y="398947"/>
                  </a:lnTo>
                  <a:lnTo>
                    <a:pt x="561350" y="398947"/>
                  </a:lnTo>
                  <a:lnTo>
                    <a:pt x="430721" y="406008"/>
                  </a:lnTo>
                  <a:lnTo>
                    <a:pt x="349519" y="416599"/>
                  </a:lnTo>
                  <a:lnTo>
                    <a:pt x="285970" y="420130"/>
                  </a:lnTo>
                  <a:lnTo>
                    <a:pt x="194177" y="409538"/>
                  </a:lnTo>
                  <a:lnTo>
                    <a:pt x="116506" y="391886"/>
                  </a:lnTo>
                  <a:lnTo>
                    <a:pt x="56488" y="363642"/>
                  </a:lnTo>
                  <a:lnTo>
                    <a:pt x="21183" y="338928"/>
                  </a:lnTo>
                  <a:lnTo>
                    <a:pt x="3530" y="314215"/>
                  </a:lnTo>
                  <a:lnTo>
                    <a:pt x="0" y="293032"/>
                  </a:lnTo>
                  <a:lnTo>
                    <a:pt x="10591" y="254196"/>
                  </a:lnTo>
                  <a:lnTo>
                    <a:pt x="49427" y="222422"/>
                  </a:lnTo>
                  <a:lnTo>
                    <a:pt x="95323" y="194178"/>
                  </a:lnTo>
                  <a:lnTo>
                    <a:pt x="134159" y="172995"/>
                  </a:lnTo>
                  <a:lnTo>
                    <a:pt x="194177" y="151812"/>
                  </a:lnTo>
                  <a:lnTo>
                    <a:pt x="261257" y="130629"/>
                  </a:lnTo>
                  <a:lnTo>
                    <a:pt x="345989" y="116507"/>
                  </a:lnTo>
                  <a:lnTo>
                    <a:pt x="473087" y="109446"/>
                  </a:lnTo>
                  <a:lnTo>
                    <a:pt x="533106" y="120037"/>
                  </a:lnTo>
                  <a:lnTo>
                    <a:pt x="600185" y="130629"/>
                  </a:lnTo>
                  <a:lnTo>
                    <a:pt x="730814" y="151812"/>
                  </a:lnTo>
                  <a:lnTo>
                    <a:pt x="928522" y="172995"/>
                  </a:lnTo>
                  <a:lnTo>
                    <a:pt x="1168596" y="187117"/>
                  </a:lnTo>
                  <a:lnTo>
                    <a:pt x="1814678" y="204769"/>
                  </a:lnTo>
                  <a:lnTo>
                    <a:pt x="2609041" y="215361"/>
                  </a:lnTo>
                  <a:lnTo>
                    <a:pt x="3170391" y="222422"/>
                  </a:lnTo>
                  <a:lnTo>
                    <a:pt x="3353977" y="215361"/>
                  </a:lnTo>
                  <a:lnTo>
                    <a:pt x="3784698" y="218891"/>
                  </a:lnTo>
                  <a:lnTo>
                    <a:pt x="4060077" y="218891"/>
                  </a:lnTo>
                  <a:lnTo>
                    <a:pt x="4098913" y="208300"/>
                  </a:lnTo>
                  <a:lnTo>
                    <a:pt x="4141279" y="187117"/>
                  </a:lnTo>
                  <a:lnTo>
                    <a:pt x="4180114" y="151812"/>
                  </a:lnTo>
                  <a:lnTo>
                    <a:pt x="4247194" y="67080"/>
                  </a:lnTo>
                  <a:lnTo>
                    <a:pt x="4286029" y="21183"/>
                  </a:lnTo>
                  <a:lnTo>
                    <a:pt x="4307212" y="7061"/>
                  </a:lnTo>
                  <a:lnTo>
                    <a:pt x="4324865" y="0"/>
                  </a:lnTo>
                  <a:lnTo>
                    <a:pt x="4335456" y="3531"/>
                  </a:lnTo>
                  <a:lnTo>
                    <a:pt x="4349578" y="17653"/>
                  </a:lnTo>
                  <a:lnTo>
                    <a:pt x="4356639" y="42366"/>
                  </a:lnTo>
                  <a:lnTo>
                    <a:pt x="4356639" y="88263"/>
                  </a:lnTo>
                  <a:lnTo>
                    <a:pt x="4349578" y="151812"/>
                  </a:lnTo>
                  <a:lnTo>
                    <a:pt x="4335456" y="204769"/>
                  </a:lnTo>
                  <a:lnTo>
                    <a:pt x="4317804" y="271849"/>
                  </a:lnTo>
                  <a:lnTo>
                    <a:pt x="4268377" y="360111"/>
                  </a:lnTo>
                  <a:lnTo>
                    <a:pt x="4204828" y="451904"/>
                  </a:lnTo>
                  <a:lnTo>
                    <a:pt x="4148340" y="515453"/>
                  </a:lnTo>
                  <a:lnTo>
                    <a:pt x="4116565" y="536636"/>
                  </a:lnTo>
                  <a:lnTo>
                    <a:pt x="4081260" y="536636"/>
                  </a:lnTo>
                  <a:lnTo>
                    <a:pt x="4049485" y="515453"/>
                  </a:lnTo>
                  <a:lnTo>
                    <a:pt x="4010650" y="487209"/>
                  </a:lnTo>
                  <a:lnTo>
                    <a:pt x="3975345" y="469557"/>
                  </a:lnTo>
                  <a:lnTo>
                    <a:pt x="3908265" y="458965"/>
                  </a:lnTo>
                  <a:lnTo>
                    <a:pt x="3431648" y="441313"/>
                  </a:lnTo>
                  <a:lnTo>
                    <a:pt x="3219818" y="437782"/>
                  </a:lnTo>
                  <a:lnTo>
                    <a:pt x="2852645" y="437782"/>
                  </a:lnTo>
                  <a:lnTo>
                    <a:pt x="2785566" y="441313"/>
                  </a:lnTo>
                  <a:lnTo>
                    <a:pt x="2616102" y="430721"/>
                  </a:lnTo>
                  <a:lnTo>
                    <a:pt x="2171258" y="41306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854;p165">
              <a:extLst>
                <a:ext uri="{FF2B5EF4-FFF2-40B4-BE49-F238E27FC236}">
                  <a16:creationId xmlns:a16="http://schemas.microsoft.com/office/drawing/2014/main" id="{1E36A0AD-9656-FC4F-8F01-760BC44076C7}"/>
                </a:ext>
              </a:extLst>
            </p:cNvPr>
            <p:cNvSpPr/>
            <p:nvPr/>
          </p:nvSpPr>
          <p:spPr>
            <a:xfrm rot="-5400000">
              <a:off x="2286001" y="3297237"/>
              <a:ext cx="2005012" cy="1211263"/>
            </a:xfrm>
            <a:custGeom>
              <a:avLst/>
              <a:gdLst/>
              <a:ahLst/>
              <a:cxnLst/>
              <a:rect l="l" t="t" r="r" b="b"/>
              <a:pathLst>
                <a:path w="2005012" h="1212056" extrusionOk="0">
                  <a:moveTo>
                    <a:pt x="428625" y="457200"/>
                  </a:moveTo>
                  <a:lnTo>
                    <a:pt x="314325" y="357187"/>
                  </a:lnTo>
                  <a:lnTo>
                    <a:pt x="219075" y="266700"/>
                  </a:lnTo>
                  <a:lnTo>
                    <a:pt x="111918" y="164306"/>
                  </a:lnTo>
                  <a:lnTo>
                    <a:pt x="16668" y="69056"/>
                  </a:lnTo>
                  <a:lnTo>
                    <a:pt x="4762" y="52387"/>
                  </a:lnTo>
                  <a:lnTo>
                    <a:pt x="0" y="38100"/>
                  </a:lnTo>
                  <a:lnTo>
                    <a:pt x="0" y="26194"/>
                  </a:lnTo>
                  <a:lnTo>
                    <a:pt x="4762" y="7144"/>
                  </a:lnTo>
                  <a:lnTo>
                    <a:pt x="19050" y="0"/>
                  </a:lnTo>
                  <a:lnTo>
                    <a:pt x="35718" y="0"/>
                  </a:lnTo>
                  <a:lnTo>
                    <a:pt x="54768" y="4762"/>
                  </a:lnTo>
                  <a:lnTo>
                    <a:pt x="133350" y="71437"/>
                  </a:lnTo>
                  <a:lnTo>
                    <a:pt x="266700" y="185737"/>
                  </a:lnTo>
                  <a:lnTo>
                    <a:pt x="381000" y="278606"/>
                  </a:lnTo>
                  <a:lnTo>
                    <a:pt x="521493" y="378619"/>
                  </a:lnTo>
                  <a:lnTo>
                    <a:pt x="671512" y="483394"/>
                  </a:lnTo>
                  <a:lnTo>
                    <a:pt x="826293" y="588169"/>
                  </a:lnTo>
                  <a:lnTo>
                    <a:pt x="1016793" y="709612"/>
                  </a:lnTo>
                  <a:lnTo>
                    <a:pt x="1221581" y="826294"/>
                  </a:lnTo>
                  <a:lnTo>
                    <a:pt x="1464468" y="952500"/>
                  </a:lnTo>
                  <a:lnTo>
                    <a:pt x="1657350" y="1038225"/>
                  </a:lnTo>
                  <a:lnTo>
                    <a:pt x="1966912" y="1157287"/>
                  </a:lnTo>
                  <a:lnTo>
                    <a:pt x="2005012" y="1212056"/>
                  </a:lnTo>
                  <a:lnTo>
                    <a:pt x="1423987" y="1190625"/>
                  </a:lnTo>
                  <a:lnTo>
                    <a:pt x="1240631" y="1076325"/>
                  </a:lnTo>
                  <a:lnTo>
                    <a:pt x="1085850" y="969169"/>
                  </a:lnTo>
                  <a:lnTo>
                    <a:pt x="916781" y="852487"/>
                  </a:lnTo>
                  <a:lnTo>
                    <a:pt x="762000" y="733425"/>
                  </a:lnTo>
                  <a:lnTo>
                    <a:pt x="642937" y="638175"/>
                  </a:lnTo>
                  <a:lnTo>
                    <a:pt x="428625" y="4572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855;p165">
              <a:extLst>
                <a:ext uri="{FF2B5EF4-FFF2-40B4-BE49-F238E27FC236}">
                  <a16:creationId xmlns:a16="http://schemas.microsoft.com/office/drawing/2014/main" id="{3BB59002-E604-7945-A0FD-5E6D2A9A6F7A}"/>
                </a:ext>
              </a:extLst>
            </p:cNvPr>
            <p:cNvSpPr/>
            <p:nvPr/>
          </p:nvSpPr>
          <p:spPr>
            <a:xfrm>
              <a:off x="3979863" y="3278188"/>
              <a:ext cx="582612" cy="504825"/>
            </a:xfrm>
            <a:custGeom>
              <a:avLst/>
              <a:gdLst/>
              <a:ahLst/>
              <a:cxnLst/>
              <a:rect l="l" t="t" r="r" b="b"/>
              <a:pathLst>
                <a:path w="583406" h="504825" extrusionOk="0">
                  <a:moveTo>
                    <a:pt x="304800" y="311944"/>
                  </a:moveTo>
                  <a:lnTo>
                    <a:pt x="107156" y="116682"/>
                  </a:lnTo>
                  <a:lnTo>
                    <a:pt x="0" y="23813"/>
                  </a:lnTo>
                  <a:lnTo>
                    <a:pt x="0" y="0"/>
                  </a:lnTo>
                  <a:lnTo>
                    <a:pt x="95250" y="14288"/>
                  </a:lnTo>
                  <a:lnTo>
                    <a:pt x="169069" y="28575"/>
                  </a:lnTo>
                  <a:lnTo>
                    <a:pt x="247650" y="45244"/>
                  </a:lnTo>
                  <a:lnTo>
                    <a:pt x="333375" y="71438"/>
                  </a:lnTo>
                  <a:lnTo>
                    <a:pt x="376237" y="88107"/>
                  </a:lnTo>
                  <a:lnTo>
                    <a:pt x="416719" y="111919"/>
                  </a:lnTo>
                  <a:lnTo>
                    <a:pt x="438150" y="133350"/>
                  </a:lnTo>
                  <a:lnTo>
                    <a:pt x="473869" y="176213"/>
                  </a:lnTo>
                  <a:lnTo>
                    <a:pt x="540544" y="269082"/>
                  </a:lnTo>
                  <a:lnTo>
                    <a:pt x="566737" y="321469"/>
                  </a:lnTo>
                  <a:lnTo>
                    <a:pt x="581025" y="366713"/>
                  </a:lnTo>
                  <a:lnTo>
                    <a:pt x="583406" y="400050"/>
                  </a:lnTo>
                  <a:lnTo>
                    <a:pt x="569119" y="454819"/>
                  </a:lnTo>
                  <a:lnTo>
                    <a:pt x="552450" y="485775"/>
                  </a:lnTo>
                  <a:lnTo>
                    <a:pt x="528637" y="500063"/>
                  </a:lnTo>
                  <a:lnTo>
                    <a:pt x="504825" y="504825"/>
                  </a:lnTo>
                  <a:lnTo>
                    <a:pt x="476250" y="500063"/>
                  </a:lnTo>
                  <a:lnTo>
                    <a:pt x="447675" y="483394"/>
                  </a:lnTo>
                  <a:lnTo>
                    <a:pt x="400050" y="426244"/>
                  </a:lnTo>
                  <a:lnTo>
                    <a:pt x="304800" y="31194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856;p165">
              <a:extLst>
                <a:ext uri="{FF2B5EF4-FFF2-40B4-BE49-F238E27FC236}">
                  <a16:creationId xmlns:a16="http://schemas.microsoft.com/office/drawing/2014/main" id="{6CE22388-E324-574A-A7D0-C7F22AA4754B}"/>
                </a:ext>
              </a:extLst>
            </p:cNvPr>
            <p:cNvSpPr/>
            <p:nvPr/>
          </p:nvSpPr>
          <p:spPr>
            <a:xfrm>
              <a:off x="5694363" y="1725613"/>
              <a:ext cx="547687" cy="1512887"/>
            </a:xfrm>
            <a:custGeom>
              <a:avLst/>
              <a:gdLst/>
              <a:ahLst/>
              <a:cxnLst/>
              <a:rect l="l" t="t" r="r" b="b"/>
              <a:pathLst>
                <a:path w="547687" h="1512094" extrusionOk="0">
                  <a:moveTo>
                    <a:pt x="233362" y="1121569"/>
                  </a:moveTo>
                  <a:cubicBezTo>
                    <a:pt x="231775" y="908844"/>
                    <a:pt x="230187" y="696119"/>
                    <a:pt x="228600" y="483394"/>
                  </a:cubicBezTo>
                  <a:lnTo>
                    <a:pt x="221456" y="340519"/>
                  </a:lnTo>
                  <a:lnTo>
                    <a:pt x="214312" y="245269"/>
                  </a:lnTo>
                  <a:lnTo>
                    <a:pt x="209550" y="230982"/>
                  </a:lnTo>
                  <a:lnTo>
                    <a:pt x="185737" y="200025"/>
                  </a:lnTo>
                  <a:lnTo>
                    <a:pt x="133350" y="147638"/>
                  </a:lnTo>
                  <a:lnTo>
                    <a:pt x="97631" y="119063"/>
                  </a:lnTo>
                  <a:lnTo>
                    <a:pt x="61912" y="92869"/>
                  </a:lnTo>
                  <a:lnTo>
                    <a:pt x="30956" y="73819"/>
                  </a:lnTo>
                  <a:lnTo>
                    <a:pt x="11906" y="61913"/>
                  </a:lnTo>
                  <a:lnTo>
                    <a:pt x="2381" y="47625"/>
                  </a:lnTo>
                  <a:lnTo>
                    <a:pt x="0" y="30957"/>
                  </a:lnTo>
                  <a:lnTo>
                    <a:pt x="2381" y="21432"/>
                  </a:lnTo>
                  <a:lnTo>
                    <a:pt x="9525" y="9525"/>
                  </a:lnTo>
                  <a:lnTo>
                    <a:pt x="28575" y="2382"/>
                  </a:lnTo>
                  <a:lnTo>
                    <a:pt x="73819" y="0"/>
                  </a:lnTo>
                  <a:lnTo>
                    <a:pt x="145256" y="7144"/>
                  </a:lnTo>
                  <a:lnTo>
                    <a:pt x="204787" y="16669"/>
                  </a:lnTo>
                  <a:lnTo>
                    <a:pt x="276225" y="35719"/>
                  </a:lnTo>
                  <a:lnTo>
                    <a:pt x="335756" y="61913"/>
                  </a:lnTo>
                  <a:lnTo>
                    <a:pt x="373856" y="80963"/>
                  </a:lnTo>
                  <a:lnTo>
                    <a:pt x="419100" y="111919"/>
                  </a:lnTo>
                  <a:lnTo>
                    <a:pt x="476250" y="176213"/>
                  </a:lnTo>
                  <a:lnTo>
                    <a:pt x="502444" y="204788"/>
                  </a:lnTo>
                  <a:lnTo>
                    <a:pt x="528637" y="245269"/>
                  </a:lnTo>
                  <a:lnTo>
                    <a:pt x="542925" y="278607"/>
                  </a:lnTo>
                  <a:lnTo>
                    <a:pt x="547687" y="297657"/>
                  </a:lnTo>
                  <a:lnTo>
                    <a:pt x="538162" y="340519"/>
                  </a:lnTo>
                  <a:lnTo>
                    <a:pt x="516731" y="366713"/>
                  </a:lnTo>
                  <a:lnTo>
                    <a:pt x="492919" y="407194"/>
                  </a:lnTo>
                  <a:lnTo>
                    <a:pt x="481012" y="445294"/>
                  </a:lnTo>
                  <a:lnTo>
                    <a:pt x="476250" y="495300"/>
                  </a:lnTo>
                  <a:lnTo>
                    <a:pt x="476250" y="750094"/>
                  </a:lnTo>
                  <a:lnTo>
                    <a:pt x="476250" y="916782"/>
                  </a:lnTo>
                  <a:lnTo>
                    <a:pt x="476250" y="1476375"/>
                  </a:lnTo>
                  <a:lnTo>
                    <a:pt x="230981" y="1512094"/>
                  </a:lnTo>
                  <a:cubicBezTo>
                    <a:pt x="231775" y="1381125"/>
                    <a:pt x="232568" y="1250157"/>
                    <a:pt x="233362" y="11215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857;p165">
              <a:extLst>
                <a:ext uri="{FF2B5EF4-FFF2-40B4-BE49-F238E27FC236}">
                  <a16:creationId xmlns:a16="http://schemas.microsoft.com/office/drawing/2014/main" id="{570AC2B0-7AA2-5B48-ADC6-E3E016AB5B46}"/>
                </a:ext>
              </a:extLst>
            </p:cNvPr>
            <p:cNvSpPr/>
            <p:nvPr/>
          </p:nvSpPr>
          <p:spPr>
            <a:xfrm rot="-5400000">
              <a:off x="5103813" y="3259138"/>
              <a:ext cx="2259012" cy="1738312"/>
            </a:xfrm>
            <a:custGeom>
              <a:avLst/>
              <a:gdLst/>
              <a:ahLst/>
              <a:cxnLst/>
              <a:rect l="l" t="t" r="r" b="b"/>
              <a:pathLst>
                <a:path w="2259806" h="1738313" extrusionOk="0">
                  <a:moveTo>
                    <a:pt x="945356" y="1612107"/>
                  </a:moveTo>
                  <a:lnTo>
                    <a:pt x="673893" y="1609725"/>
                  </a:lnTo>
                  <a:lnTo>
                    <a:pt x="366712" y="1609725"/>
                  </a:lnTo>
                  <a:lnTo>
                    <a:pt x="135731" y="1607344"/>
                  </a:lnTo>
                  <a:lnTo>
                    <a:pt x="88106" y="1602582"/>
                  </a:lnTo>
                  <a:lnTo>
                    <a:pt x="59531" y="1595438"/>
                  </a:lnTo>
                  <a:lnTo>
                    <a:pt x="33337" y="1581150"/>
                  </a:lnTo>
                  <a:lnTo>
                    <a:pt x="21431" y="1562100"/>
                  </a:lnTo>
                  <a:lnTo>
                    <a:pt x="9525" y="1535907"/>
                  </a:lnTo>
                  <a:lnTo>
                    <a:pt x="0" y="1500188"/>
                  </a:lnTo>
                  <a:lnTo>
                    <a:pt x="4762" y="1476375"/>
                  </a:lnTo>
                  <a:lnTo>
                    <a:pt x="45243" y="1438275"/>
                  </a:lnTo>
                  <a:lnTo>
                    <a:pt x="147637" y="1357313"/>
                  </a:lnTo>
                  <a:lnTo>
                    <a:pt x="278606" y="1388269"/>
                  </a:lnTo>
                  <a:lnTo>
                    <a:pt x="833437" y="1388269"/>
                  </a:lnTo>
                  <a:lnTo>
                    <a:pt x="1407318" y="1385888"/>
                  </a:lnTo>
                  <a:lnTo>
                    <a:pt x="1916906" y="1390650"/>
                  </a:lnTo>
                  <a:lnTo>
                    <a:pt x="1969293" y="1385888"/>
                  </a:lnTo>
                  <a:lnTo>
                    <a:pt x="1990725" y="1376363"/>
                  </a:lnTo>
                  <a:lnTo>
                    <a:pt x="2012156" y="1354932"/>
                  </a:lnTo>
                  <a:lnTo>
                    <a:pt x="2028825" y="1321594"/>
                  </a:lnTo>
                  <a:lnTo>
                    <a:pt x="2028825" y="1283494"/>
                  </a:lnTo>
                  <a:lnTo>
                    <a:pt x="2005012" y="1078707"/>
                  </a:lnTo>
                  <a:lnTo>
                    <a:pt x="1971675" y="833438"/>
                  </a:lnTo>
                  <a:lnTo>
                    <a:pt x="1928812" y="523875"/>
                  </a:lnTo>
                  <a:lnTo>
                    <a:pt x="1869281" y="76200"/>
                  </a:lnTo>
                  <a:lnTo>
                    <a:pt x="2021681" y="0"/>
                  </a:lnTo>
                  <a:lnTo>
                    <a:pt x="2045493" y="173832"/>
                  </a:lnTo>
                  <a:lnTo>
                    <a:pt x="2102643" y="569119"/>
                  </a:lnTo>
                  <a:lnTo>
                    <a:pt x="2119312" y="807244"/>
                  </a:lnTo>
                  <a:lnTo>
                    <a:pt x="2188368" y="1295400"/>
                  </a:lnTo>
                  <a:lnTo>
                    <a:pt x="2207418" y="1316832"/>
                  </a:lnTo>
                  <a:lnTo>
                    <a:pt x="2224087" y="1335882"/>
                  </a:lnTo>
                  <a:lnTo>
                    <a:pt x="2247900" y="1369219"/>
                  </a:lnTo>
                  <a:lnTo>
                    <a:pt x="2255043" y="1393032"/>
                  </a:lnTo>
                  <a:lnTo>
                    <a:pt x="2259806" y="1421607"/>
                  </a:lnTo>
                  <a:lnTo>
                    <a:pt x="2255043" y="1450182"/>
                  </a:lnTo>
                  <a:lnTo>
                    <a:pt x="2240756" y="1476375"/>
                  </a:lnTo>
                  <a:lnTo>
                    <a:pt x="2164556" y="1588294"/>
                  </a:lnTo>
                  <a:lnTo>
                    <a:pt x="2095500" y="1697832"/>
                  </a:lnTo>
                  <a:lnTo>
                    <a:pt x="2069306" y="1731169"/>
                  </a:lnTo>
                  <a:lnTo>
                    <a:pt x="2057400" y="1738313"/>
                  </a:lnTo>
                  <a:lnTo>
                    <a:pt x="2026443" y="1733550"/>
                  </a:lnTo>
                  <a:lnTo>
                    <a:pt x="1995487" y="1719263"/>
                  </a:lnTo>
                  <a:lnTo>
                    <a:pt x="1952625" y="1683544"/>
                  </a:lnTo>
                  <a:lnTo>
                    <a:pt x="1919287" y="1657350"/>
                  </a:lnTo>
                  <a:lnTo>
                    <a:pt x="1869281" y="1647825"/>
                  </a:lnTo>
                  <a:lnTo>
                    <a:pt x="1643062" y="1624013"/>
                  </a:lnTo>
                  <a:lnTo>
                    <a:pt x="1469231" y="1609725"/>
                  </a:lnTo>
                  <a:lnTo>
                    <a:pt x="945356" y="161210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858;p165">
              <a:extLst>
                <a:ext uri="{FF2B5EF4-FFF2-40B4-BE49-F238E27FC236}">
                  <a16:creationId xmlns:a16="http://schemas.microsoft.com/office/drawing/2014/main" id="{CB94D465-9D32-1B41-A40F-5BBB28C5A3CE}"/>
                </a:ext>
              </a:extLst>
            </p:cNvPr>
            <p:cNvSpPr/>
            <p:nvPr/>
          </p:nvSpPr>
          <p:spPr>
            <a:xfrm>
              <a:off x="5451475" y="3630613"/>
              <a:ext cx="1368425" cy="333375"/>
            </a:xfrm>
            <a:custGeom>
              <a:avLst/>
              <a:gdLst/>
              <a:ahLst/>
              <a:cxnLst/>
              <a:rect l="l" t="t" r="r" b="b"/>
              <a:pathLst>
                <a:path w="1369219" h="333375" extrusionOk="0">
                  <a:moveTo>
                    <a:pt x="602457" y="276225"/>
                  </a:moveTo>
                  <a:lnTo>
                    <a:pt x="161925" y="333375"/>
                  </a:lnTo>
                  <a:lnTo>
                    <a:pt x="0" y="297657"/>
                  </a:lnTo>
                  <a:lnTo>
                    <a:pt x="0" y="140494"/>
                  </a:lnTo>
                  <a:lnTo>
                    <a:pt x="188119" y="171450"/>
                  </a:lnTo>
                  <a:lnTo>
                    <a:pt x="226219" y="171450"/>
                  </a:lnTo>
                  <a:lnTo>
                    <a:pt x="509588" y="126207"/>
                  </a:lnTo>
                  <a:lnTo>
                    <a:pt x="1014413" y="40482"/>
                  </a:lnTo>
                  <a:lnTo>
                    <a:pt x="1090613" y="0"/>
                  </a:lnTo>
                  <a:lnTo>
                    <a:pt x="1104900" y="0"/>
                  </a:lnTo>
                  <a:lnTo>
                    <a:pt x="1366838" y="107157"/>
                  </a:lnTo>
                  <a:cubicBezTo>
                    <a:pt x="1367632" y="146844"/>
                    <a:pt x="1368425" y="186532"/>
                    <a:pt x="1369219" y="226219"/>
                  </a:cubicBezTo>
                  <a:lnTo>
                    <a:pt x="1185863" y="216694"/>
                  </a:lnTo>
                  <a:lnTo>
                    <a:pt x="1064419" y="216694"/>
                  </a:lnTo>
                  <a:lnTo>
                    <a:pt x="985838" y="228600"/>
                  </a:lnTo>
                  <a:lnTo>
                    <a:pt x="602457" y="2762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859;p165">
              <a:extLst>
                <a:ext uri="{FF2B5EF4-FFF2-40B4-BE49-F238E27FC236}">
                  <a16:creationId xmlns:a16="http://schemas.microsoft.com/office/drawing/2014/main" id="{7A4D917D-FC9D-F74F-8FAF-1520B3D44E71}"/>
                </a:ext>
              </a:extLst>
            </p:cNvPr>
            <p:cNvSpPr/>
            <p:nvPr/>
          </p:nvSpPr>
          <p:spPr>
            <a:xfrm>
              <a:off x="5446713" y="4252913"/>
              <a:ext cx="1382712" cy="279400"/>
            </a:xfrm>
            <a:custGeom>
              <a:avLst/>
              <a:gdLst/>
              <a:ahLst/>
              <a:cxnLst/>
              <a:rect l="l" t="t" r="r" b="b"/>
              <a:pathLst>
                <a:path w="1383506" h="278606" extrusionOk="0">
                  <a:moveTo>
                    <a:pt x="352425" y="242887"/>
                  </a:moveTo>
                  <a:lnTo>
                    <a:pt x="7144" y="278606"/>
                  </a:lnTo>
                  <a:lnTo>
                    <a:pt x="0" y="142875"/>
                  </a:lnTo>
                  <a:lnTo>
                    <a:pt x="297656" y="104775"/>
                  </a:lnTo>
                  <a:lnTo>
                    <a:pt x="678656" y="54768"/>
                  </a:lnTo>
                  <a:lnTo>
                    <a:pt x="1016794" y="11906"/>
                  </a:lnTo>
                  <a:lnTo>
                    <a:pt x="1104900" y="0"/>
                  </a:lnTo>
                  <a:lnTo>
                    <a:pt x="1133475" y="2381"/>
                  </a:lnTo>
                  <a:lnTo>
                    <a:pt x="1376362" y="59531"/>
                  </a:lnTo>
                  <a:lnTo>
                    <a:pt x="1383506" y="173831"/>
                  </a:lnTo>
                  <a:lnTo>
                    <a:pt x="1157287" y="176212"/>
                  </a:lnTo>
                  <a:lnTo>
                    <a:pt x="1016794" y="188118"/>
                  </a:lnTo>
                  <a:lnTo>
                    <a:pt x="352425" y="24288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860;p165">
              <a:extLst>
                <a:ext uri="{FF2B5EF4-FFF2-40B4-BE49-F238E27FC236}">
                  <a16:creationId xmlns:a16="http://schemas.microsoft.com/office/drawing/2014/main" id="{38A1A4EC-3E51-0B45-83D8-22BDFEB24229}"/>
                </a:ext>
              </a:extLst>
            </p:cNvPr>
            <p:cNvSpPr/>
            <p:nvPr/>
          </p:nvSpPr>
          <p:spPr>
            <a:xfrm>
              <a:off x="5413375" y="4967288"/>
              <a:ext cx="1420813" cy="261937"/>
            </a:xfrm>
            <a:custGeom>
              <a:avLst/>
              <a:gdLst/>
              <a:ahLst/>
              <a:cxnLst/>
              <a:rect l="l" t="t" r="r" b="b"/>
              <a:pathLst>
                <a:path w="1421607" h="261937" extrusionOk="0">
                  <a:moveTo>
                    <a:pt x="378619" y="202406"/>
                  </a:moveTo>
                  <a:lnTo>
                    <a:pt x="28575" y="261937"/>
                  </a:lnTo>
                  <a:lnTo>
                    <a:pt x="0" y="104775"/>
                  </a:lnTo>
                  <a:lnTo>
                    <a:pt x="230982" y="69056"/>
                  </a:lnTo>
                  <a:lnTo>
                    <a:pt x="383382" y="47625"/>
                  </a:lnTo>
                  <a:lnTo>
                    <a:pt x="619125" y="26193"/>
                  </a:lnTo>
                  <a:lnTo>
                    <a:pt x="807244" y="19050"/>
                  </a:lnTo>
                  <a:lnTo>
                    <a:pt x="938213" y="9525"/>
                  </a:lnTo>
                  <a:lnTo>
                    <a:pt x="1116807" y="2381"/>
                  </a:lnTo>
                  <a:lnTo>
                    <a:pt x="1402557" y="0"/>
                  </a:lnTo>
                  <a:lnTo>
                    <a:pt x="1421607" y="166687"/>
                  </a:lnTo>
                  <a:lnTo>
                    <a:pt x="1254919" y="154781"/>
                  </a:lnTo>
                  <a:lnTo>
                    <a:pt x="1026319" y="154781"/>
                  </a:lnTo>
                  <a:lnTo>
                    <a:pt x="835819" y="154781"/>
                  </a:lnTo>
                  <a:lnTo>
                    <a:pt x="714375" y="161925"/>
                  </a:lnTo>
                  <a:lnTo>
                    <a:pt x="378619" y="2024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" name="Google Shape;1865;p166">
            <a:extLst>
              <a:ext uri="{FF2B5EF4-FFF2-40B4-BE49-F238E27FC236}">
                <a16:creationId xmlns:a16="http://schemas.microsoft.com/office/drawing/2014/main" id="{0B353016-65A8-AA44-A6FA-00AA0E3B1C4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8471" y="1576973"/>
            <a:ext cx="4921250" cy="442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5" name="Google Shape;1865;p1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2375" y="1589005"/>
            <a:ext cx="4921250" cy="442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9" name="Google Shape;3729;p3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0175" y="1462593"/>
            <a:ext cx="5060950" cy="44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581" y="2875658"/>
            <a:ext cx="6841331" cy="5533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3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漢字の表す意味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4581" y="3479305"/>
            <a:ext cx="6841331" cy="33278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曲 板 皿 委 員 発 血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138544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55"/>
          <p:cNvSpPr txBox="1"/>
          <p:nvPr/>
        </p:nvSpPr>
        <p:spPr>
          <a:xfrm>
            <a:off x="4592959" y="7533456"/>
            <a:ext cx="336043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曲</a:t>
            </a:r>
            <a:endParaRPr/>
          </a:p>
        </p:txBody>
      </p:sp>
      <p:sp>
        <p:nvSpPr>
          <p:cNvPr id="687" name="Google Shape;687;p55"/>
          <p:cNvSpPr/>
          <p:nvPr/>
        </p:nvSpPr>
        <p:spPr>
          <a:xfrm rot="-5400000">
            <a:off x="1801812" y="3735388"/>
            <a:ext cx="2703513" cy="642938"/>
          </a:xfrm>
          <a:custGeom>
            <a:avLst/>
            <a:gdLst/>
            <a:ahLst/>
            <a:cxnLst/>
            <a:rect l="l" t="t" r="r" b="b"/>
            <a:pathLst>
              <a:path w="2702719" h="642937" extrusionOk="0">
                <a:moveTo>
                  <a:pt x="1157287" y="323850"/>
                </a:moveTo>
                <a:lnTo>
                  <a:pt x="2035969" y="238125"/>
                </a:lnTo>
                <a:lnTo>
                  <a:pt x="2433637" y="176212"/>
                </a:lnTo>
                <a:lnTo>
                  <a:pt x="2481262" y="157162"/>
                </a:lnTo>
                <a:lnTo>
                  <a:pt x="2597944" y="69056"/>
                </a:lnTo>
                <a:lnTo>
                  <a:pt x="2624137" y="21431"/>
                </a:lnTo>
                <a:lnTo>
                  <a:pt x="2640806" y="4762"/>
                </a:lnTo>
                <a:lnTo>
                  <a:pt x="2655094" y="0"/>
                </a:lnTo>
                <a:lnTo>
                  <a:pt x="2671762" y="0"/>
                </a:lnTo>
                <a:lnTo>
                  <a:pt x="2690812" y="4762"/>
                </a:lnTo>
                <a:lnTo>
                  <a:pt x="2697956" y="16668"/>
                </a:lnTo>
                <a:lnTo>
                  <a:pt x="2702719" y="35718"/>
                </a:lnTo>
                <a:lnTo>
                  <a:pt x="2662237" y="152400"/>
                </a:lnTo>
                <a:lnTo>
                  <a:pt x="2616994" y="266700"/>
                </a:lnTo>
                <a:lnTo>
                  <a:pt x="2545556" y="381000"/>
                </a:lnTo>
                <a:lnTo>
                  <a:pt x="2328862" y="419100"/>
                </a:lnTo>
                <a:lnTo>
                  <a:pt x="1457325" y="509587"/>
                </a:lnTo>
                <a:lnTo>
                  <a:pt x="1300162" y="550068"/>
                </a:lnTo>
                <a:lnTo>
                  <a:pt x="235744" y="642937"/>
                </a:lnTo>
                <a:lnTo>
                  <a:pt x="85725" y="640556"/>
                </a:lnTo>
                <a:lnTo>
                  <a:pt x="52387" y="619125"/>
                </a:lnTo>
                <a:lnTo>
                  <a:pt x="16669" y="578643"/>
                </a:lnTo>
                <a:lnTo>
                  <a:pt x="0" y="540543"/>
                </a:lnTo>
                <a:lnTo>
                  <a:pt x="0" y="504825"/>
                </a:lnTo>
                <a:lnTo>
                  <a:pt x="16669" y="481012"/>
                </a:lnTo>
                <a:lnTo>
                  <a:pt x="50006" y="450056"/>
                </a:lnTo>
                <a:lnTo>
                  <a:pt x="102394" y="414337"/>
                </a:lnTo>
                <a:lnTo>
                  <a:pt x="159544" y="388143"/>
                </a:lnTo>
                <a:lnTo>
                  <a:pt x="309562" y="352425"/>
                </a:lnTo>
                <a:lnTo>
                  <a:pt x="369094" y="345281"/>
                </a:lnTo>
                <a:lnTo>
                  <a:pt x="388144" y="354806"/>
                </a:lnTo>
                <a:lnTo>
                  <a:pt x="445294" y="371475"/>
                </a:lnTo>
                <a:lnTo>
                  <a:pt x="504825" y="378618"/>
                </a:lnTo>
                <a:lnTo>
                  <a:pt x="1157287" y="32385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55"/>
          <p:cNvSpPr/>
          <p:nvPr/>
        </p:nvSpPr>
        <p:spPr>
          <a:xfrm>
            <a:off x="3076575" y="2622550"/>
            <a:ext cx="3949700" cy="2776538"/>
          </a:xfrm>
          <a:custGeom>
            <a:avLst/>
            <a:gdLst/>
            <a:ahLst/>
            <a:cxnLst/>
            <a:rect l="l" t="t" r="r" b="b"/>
            <a:pathLst>
              <a:path w="3950208" h="2776119" extrusionOk="0">
                <a:moveTo>
                  <a:pt x="976579" y="424282"/>
                </a:moveTo>
                <a:lnTo>
                  <a:pt x="577900" y="486461"/>
                </a:lnTo>
                <a:lnTo>
                  <a:pt x="442569" y="493776"/>
                </a:lnTo>
                <a:lnTo>
                  <a:pt x="171907" y="460858"/>
                </a:lnTo>
                <a:lnTo>
                  <a:pt x="98755" y="453543"/>
                </a:lnTo>
                <a:lnTo>
                  <a:pt x="0" y="347472"/>
                </a:lnTo>
                <a:lnTo>
                  <a:pt x="128016" y="234087"/>
                </a:lnTo>
                <a:lnTo>
                  <a:pt x="190195" y="252375"/>
                </a:lnTo>
                <a:lnTo>
                  <a:pt x="277977" y="277978"/>
                </a:lnTo>
                <a:lnTo>
                  <a:pt x="358444" y="288951"/>
                </a:lnTo>
                <a:lnTo>
                  <a:pt x="449884" y="292608"/>
                </a:lnTo>
                <a:lnTo>
                  <a:pt x="746150" y="277978"/>
                </a:lnTo>
                <a:lnTo>
                  <a:pt x="1130198" y="226771"/>
                </a:lnTo>
                <a:lnTo>
                  <a:pt x="1404518" y="201168"/>
                </a:lnTo>
                <a:lnTo>
                  <a:pt x="1700784" y="160935"/>
                </a:lnTo>
                <a:lnTo>
                  <a:pt x="2037283" y="128016"/>
                </a:lnTo>
                <a:lnTo>
                  <a:pt x="2311603" y="113386"/>
                </a:lnTo>
                <a:lnTo>
                  <a:pt x="2567635" y="91440"/>
                </a:lnTo>
                <a:lnTo>
                  <a:pt x="3306470" y="69495"/>
                </a:lnTo>
                <a:lnTo>
                  <a:pt x="3354019" y="58522"/>
                </a:lnTo>
                <a:lnTo>
                  <a:pt x="3496665" y="3658"/>
                </a:lnTo>
                <a:lnTo>
                  <a:pt x="3525926" y="0"/>
                </a:lnTo>
                <a:lnTo>
                  <a:pt x="3855110" y="197511"/>
                </a:lnTo>
                <a:lnTo>
                  <a:pt x="3909974" y="252375"/>
                </a:lnTo>
                <a:lnTo>
                  <a:pt x="3950208" y="299923"/>
                </a:lnTo>
                <a:lnTo>
                  <a:pt x="3950208" y="318211"/>
                </a:lnTo>
                <a:lnTo>
                  <a:pt x="3913632" y="384048"/>
                </a:lnTo>
                <a:lnTo>
                  <a:pt x="3873398" y="449885"/>
                </a:lnTo>
                <a:lnTo>
                  <a:pt x="3855110" y="523037"/>
                </a:lnTo>
                <a:lnTo>
                  <a:pt x="3573475" y="2428647"/>
                </a:lnTo>
                <a:lnTo>
                  <a:pt x="3529584" y="2604211"/>
                </a:lnTo>
                <a:lnTo>
                  <a:pt x="3500323" y="2670048"/>
                </a:lnTo>
                <a:lnTo>
                  <a:pt x="3449116" y="2743200"/>
                </a:lnTo>
                <a:lnTo>
                  <a:pt x="3416198" y="2768803"/>
                </a:lnTo>
                <a:lnTo>
                  <a:pt x="3383280" y="2776119"/>
                </a:lnTo>
                <a:lnTo>
                  <a:pt x="3350361" y="2765146"/>
                </a:lnTo>
                <a:lnTo>
                  <a:pt x="3321100" y="2735885"/>
                </a:lnTo>
                <a:lnTo>
                  <a:pt x="3255264" y="2589581"/>
                </a:lnTo>
                <a:lnTo>
                  <a:pt x="3299155" y="2370125"/>
                </a:lnTo>
                <a:lnTo>
                  <a:pt x="3412540" y="1371600"/>
                </a:lnTo>
                <a:lnTo>
                  <a:pt x="3412540" y="1203351"/>
                </a:lnTo>
                <a:lnTo>
                  <a:pt x="3496665" y="515722"/>
                </a:lnTo>
                <a:lnTo>
                  <a:pt x="3503980" y="449885"/>
                </a:lnTo>
                <a:lnTo>
                  <a:pt x="3493008" y="391363"/>
                </a:lnTo>
                <a:lnTo>
                  <a:pt x="3467404" y="347472"/>
                </a:lnTo>
                <a:lnTo>
                  <a:pt x="3419856" y="303581"/>
                </a:lnTo>
                <a:lnTo>
                  <a:pt x="3343046" y="285293"/>
                </a:lnTo>
                <a:lnTo>
                  <a:pt x="3010204" y="263347"/>
                </a:lnTo>
                <a:lnTo>
                  <a:pt x="2571292" y="267005"/>
                </a:lnTo>
                <a:lnTo>
                  <a:pt x="2311603" y="296266"/>
                </a:lnTo>
                <a:lnTo>
                  <a:pt x="2008022" y="310896"/>
                </a:lnTo>
                <a:lnTo>
                  <a:pt x="1839772" y="325527"/>
                </a:lnTo>
                <a:lnTo>
                  <a:pt x="1375257" y="380391"/>
                </a:lnTo>
                <a:lnTo>
                  <a:pt x="1119225" y="402336"/>
                </a:lnTo>
                <a:lnTo>
                  <a:pt x="976579" y="42428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55"/>
          <p:cNvSpPr/>
          <p:nvPr/>
        </p:nvSpPr>
        <p:spPr>
          <a:xfrm rot="-5400000">
            <a:off x="2529682" y="3220243"/>
            <a:ext cx="3365500" cy="550863"/>
          </a:xfrm>
          <a:custGeom>
            <a:avLst/>
            <a:gdLst/>
            <a:ahLst/>
            <a:cxnLst/>
            <a:rect l="l" t="t" r="r" b="b"/>
            <a:pathLst>
              <a:path w="3365707" h="551023" extrusionOk="0">
                <a:moveTo>
                  <a:pt x="1691789" y="271043"/>
                </a:moveTo>
                <a:lnTo>
                  <a:pt x="2156435" y="271043"/>
                </a:lnTo>
                <a:lnTo>
                  <a:pt x="2329188" y="274022"/>
                </a:lnTo>
                <a:lnTo>
                  <a:pt x="2835533" y="253172"/>
                </a:lnTo>
                <a:lnTo>
                  <a:pt x="2954673" y="247215"/>
                </a:lnTo>
                <a:lnTo>
                  <a:pt x="3020200" y="232323"/>
                </a:lnTo>
                <a:lnTo>
                  <a:pt x="3073813" y="208495"/>
                </a:lnTo>
                <a:lnTo>
                  <a:pt x="3192953" y="116161"/>
                </a:lnTo>
                <a:lnTo>
                  <a:pt x="3294223" y="23828"/>
                </a:lnTo>
                <a:lnTo>
                  <a:pt x="3318051" y="5957"/>
                </a:lnTo>
                <a:lnTo>
                  <a:pt x="3341879" y="0"/>
                </a:lnTo>
                <a:lnTo>
                  <a:pt x="3359750" y="2978"/>
                </a:lnTo>
                <a:lnTo>
                  <a:pt x="3365707" y="17871"/>
                </a:lnTo>
                <a:lnTo>
                  <a:pt x="3332943" y="157860"/>
                </a:lnTo>
                <a:lnTo>
                  <a:pt x="3264438" y="333592"/>
                </a:lnTo>
                <a:lnTo>
                  <a:pt x="3121469" y="533152"/>
                </a:lnTo>
                <a:lnTo>
                  <a:pt x="3100620" y="551023"/>
                </a:lnTo>
                <a:lnTo>
                  <a:pt x="3070835" y="551023"/>
                </a:lnTo>
                <a:lnTo>
                  <a:pt x="2990415" y="536130"/>
                </a:lnTo>
                <a:lnTo>
                  <a:pt x="2338124" y="539109"/>
                </a:lnTo>
                <a:lnTo>
                  <a:pt x="2177284" y="515281"/>
                </a:lnTo>
                <a:lnTo>
                  <a:pt x="1230121" y="521238"/>
                </a:lnTo>
                <a:lnTo>
                  <a:pt x="1057368" y="512302"/>
                </a:lnTo>
                <a:lnTo>
                  <a:pt x="792281" y="497410"/>
                </a:lnTo>
                <a:lnTo>
                  <a:pt x="0" y="497410"/>
                </a:lnTo>
                <a:lnTo>
                  <a:pt x="0" y="274022"/>
                </a:lnTo>
                <a:lnTo>
                  <a:pt x="1048432" y="271043"/>
                </a:lnTo>
                <a:lnTo>
                  <a:pt x="1206293" y="271043"/>
                </a:lnTo>
                <a:lnTo>
                  <a:pt x="1691789" y="2710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55"/>
          <p:cNvSpPr/>
          <p:nvPr/>
        </p:nvSpPr>
        <p:spPr>
          <a:xfrm rot="-5400000">
            <a:off x="3733800" y="3094038"/>
            <a:ext cx="3449638" cy="588962"/>
          </a:xfrm>
          <a:custGeom>
            <a:avLst/>
            <a:gdLst/>
            <a:ahLst/>
            <a:cxnLst/>
            <a:rect l="l" t="t" r="r" b="b"/>
            <a:pathLst>
              <a:path w="3449105" h="589744" extrusionOk="0">
                <a:moveTo>
                  <a:pt x="1733488" y="211474"/>
                </a:moveTo>
                <a:lnTo>
                  <a:pt x="2201112" y="226367"/>
                </a:lnTo>
                <a:lnTo>
                  <a:pt x="2382801" y="226367"/>
                </a:lnTo>
                <a:lnTo>
                  <a:pt x="3044028" y="247216"/>
                </a:lnTo>
                <a:lnTo>
                  <a:pt x="3151254" y="241259"/>
                </a:lnTo>
                <a:lnTo>
                  <a:pt x="3195932" y="220410"/>
                </a:lnTo>
                <a:lnTo>
                  <a:pt x="3255502" y="175732"/>
                </a:lnTo>
                <a:lnTo>
                  <a:pt x="3324008" y="101270"/>
                </a:lnTo>
                <a:lnTo>
                  <a:pt x="3383578" y="26807"/>
                </a:lnTo>
                <a:lnTo>
                  <a:pt x="3413363" y="0"/>
                </a:lnTo>
                <a:lnTo>
                  <a:pt x="3431234" y="0"/>
                </a:lnTo>
                <a:lnTo>
                  <a:pt x="3443148" y="11914"/>
                </a:lnTo>
                <a:lnTo>
                  <a:pt x="3449105" y="53613"/>
                </a:lnTo>
                <a:lnTo>
                  <a:pt x="3416341" y="217431"/>
                </a:lnTo>
                <a:lnTo>
                  <a:pt x="3374642" y="327636"/>
                </a:lnTo>
                <a:lnTo>
                  <a:pt x="3315072" y="431883"/>
                </a:lnTo>
                <a:lnTo>
                  <a:pt x="3249545" y="512303"/>
                </a:lnTo>
                <a:lnTo>
                  <a:pt x="3195932" y="562937"/>
                </a:lnTo>
                <a:lnTo>
                  <a:pt x="3172104" y="580808"/>
                </a:lnTo>
                <a:lnTo>
                  <a:pt x="3148276" y="589744"/>
                </a:lnTo>
                <a:lnTo>
                  <a:pt x="3085727" y="577830"/>
                </a:lnTo>
                <a:lnTo>
                  <a:pt x="2957652" y="518260"/>
                </a:lnTo>
                <a:lnTo>
                  <a:pt x="2710436" y="488475"/>
                </a:lnTo>
                <a:lnTo>
                  <a:pt x="2388758" y="476561"/>
                </a:lnTo>
                <a:lnTo>
                  <a:pt x="2221962" y="476561"/>
                </a:lnTo>
                <a:lnTo>
                  <a:pt x="1283734" y="428905"/>
                </a:lnTo>
                <a:lnTo>
                  <a:pt x="1108002" y="434862"/>
                </a:lnTo>
                <a:lnTo>
                  <a:pt x="0" y="384227"/>
                </a:lnTo>
                <a:lnTo>
                  <a:pt x="29785" y="160840"/>
                </a:lnTo>
                <a:lnTo>
                  <a:pt x="1093110" y="199560"/>
                </a:lnTo>
                <a:lnTo>
                  <a:pt x="1271820" y="202539"/>
                </a:lnTo>
                <a:lnTo>
                  <a:pt x="1733488" y="21147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55"/>
          <p:cNvSpPr/>
          <p:nvPr/>
        </p:nvSpPr>
        <p:spPr>
          <a:xfrm>
            <a:off x="3232150" y="3746500"/>
            <a:ext cx="3400425" cy="463550"/>
          </a:xfrm>
          <a:custGeom>
            <a:avLst/>
            <a:gdLst/>
            <a:ahLst/>
            <a:cxnLst/>
            <a:rect l="l" t="t" r="r" b="b"/>
            <a:pathLst>
              <a:path w="3400425" h="463550" extrusionOk="0">
                <a:moveTo>
                  <a:pt x="1571625" y="342900"/>
                </a:moveTo>
                <a:lnTo>
                  <a:pt x="904875" y="406400"/>
                </a:lnTo>
                <a:lnTo>
                  <a:pt x="739775" y="428625"/>
                </a:lnTo>
                <a:lnTo>
                  <a:pt x="666750" y="444500"/>
                </a:lnTo>
                <a:lnTo>
                  <a:pt x="514350" y="463550"/>
                </a:lnTo>
                <a:lnTo>
                  <a:pt x="355600" y="460375"/>
                </a:lnTo>
                <a:lnTo>
                  <a:pt x="288925" y="447675"/>
                </a:lnTo>
                <a:lnTo>
                  <a:pt x="219075" y="412750"/>
                </a:lnTo>
                <a:lnTo>
                  <a:pt x="76200" y="317500"/>
                </a:lnTo>
                <a:lnTo>
                  <a:pt x="0" y="57150"/>
                </a:lnTo>
                <a:lnTo>
                  <a:pt x="111125" y="184150"/>
                </a:lnTo>
                <a:lnTo>
                  <a:pt x="158750" y="212725"/>
                </a:lnTo>
                <a:lnTo>
                  <a:pt x="228600" y="238125"/>
                </a:lnTo>
                <a:lnTo>
                  <a:pt x="330200" y="257175"/>
                </a:lnTo>
                <a:lnTo>
                  <a:pt x="441325" y="266700"/>
                </a:lnTo>
                <a:lnTo>
                  <a:pt x="974725" y="215900"/>
                </a:lnTo>
                <a:lnTo>
                  <a:pt x="1222375" y="168275"/>
                </a:lnTo>
                <a:lnTo>
                  <a:pt x="2133600" y="88900"/>
                </a:lnTo>
                <a:lnTo>
                  <a:pt x="2368550" y="63500"/>
                </a:lnTo>
                <a:lnTo>
                  <a:pt x="2968625" y="0"/>
                </a:lnTo>
                <a:lnTo>
                  <a:pt x="2990850" y="0"/>
                </a:lnTo>
                <a:lnTo>
                  <a:pt x="3054350" y="12700"/>
                </a:lnTo>
                <a:lnTo>
                  <a:pt x="3340100" y="114300"/>
                </a:lnTo>
                <a:lnTo>
                  <a:pt x="3400425" y="266700"/>
                </a:lnTo>
                <a:lnTo>
                  <a:pt x="3216275" y="263525"/>
                </a:lnTo>
                <a:lnTo>
                  <a:pt x="2806700" y="250825"/>
                </a:lnTo>
                <a:lnTo>
                  <a:pt x="2365375" y="263525"/>
                </a:lnTo>
                <a:lnTo>
                  <a:pt x="2124075" y="282575"/>
                </a:lnTo>
                <a:lnTo>
                  <a:pt x="1571625" y="3429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55"/>
          <p:cNvSpPr/>
          <p:nvPr/>
        </p:nvSpPr>
        <p:spPr>
          <a:xfrm>
            <a:off x="3375025" y="4994275"/>
            <a:ext cx="3130550" cy="333375"/>
          </a:xfrm>
          <a:custGeom>
            <a:avLst/>
            <a:gdLst/>
            <a:ahLst/>
            <a:cxnLst/>
            <a:rect l="l" t="t" r="r" b="b"/>
            <a:pathLst>
              <a:path w="3130550" h="333375" extrusionOk="0">
                <a:moveTo>
                  <a:pt x="996950" y="266700"/>
                </a:moveTo>
                <a:lnTo>
                  <a:pt x="85725" y="333375"/>
                </a:lnTo>
                <a:lnTo>
                  <a:pt x="0" y="273050"/>
                </a:lnTo>
                <a:lnTo>
                  <a:pt x="41275" y="155575"/>
                </a:lnTo>
                <a:lnTo>
                  <a:pt x="828675" y="111125"/>
                </a:lnTo>
                <a:lnTo>
                  <a:pt x="1063625" y="85725"/>
                </a:lnTo>
                <a:lnTo>
                  <a:pt x="1946275" y="22225"/>
                </a:lnTo>
                <a:lnTo>
                  <a:pt x="2181225" y="22225"/>
                </a:lnTo>
                <a:lnTo>
                  <a:pt x="3000375" y="0"/>
                </a:lnTo>
                <a:lnTo>
                  <a:pt x="3044825" y="0"/>
                </a:lnTo>
                <a:lnTo>
                  <a:pt x="3130550" y="120650"/>
                </a:lnTo>
                <a:lnTo>
                  <a:pt x="3041650" y="247650"/>
                </a:lnTo>
                <a:lnTo>
                  <a:pt x="2908300" y="209550"/>
                </a:lnTo>
                <a:lnTo>
                  <a:pt x="2720975" y="193675"/>
                </a:lnTo>
                <a:lnTo>
                  <a:pt x="2216150" y="206375"/>
                </a:lnTo>
                <a:lnTo>
                  <a:pt x="996950" y="2667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DAF4830-B0BC-B842-89AD-0EE7766BC653}"/>
              </a:ext>
            </a:extLst>
          </p:cNvPr>
          <p:cNvGrpSpPr/>
          <p:nvPr/>
        </p:nvGrpSpPr>
        <p:grpSpPr>
          <a:xfrm>
            <a:off x="2840118" y="1671718"/>
            <a:ext cx="4194175" cy="3744913"/>
            <a:chOff x="2984500" y="1816100"/>
            <a:chExt cx="4194175" cy="3744913"/>
          </a:xfrm>
        </p:grpSpPr>
        <p:sp>
          <p:nvSpPr>
            <p:cNvPr id="9" name="Google Shape;687;p55">
              <a:extLst>
                <a:ext uri="{FF2B5EF4-FFF2-40B4-BE49-F238E27FC236}">
                  <a16:creationId xmlns:a16="http://schemas.microsoft.com/office/drawing/2014/main" id="{8C150D7F-80E4-6248-89C0-9E2B6AC6B37A}"/>
                </a:ext>
              </a:extLst>
            </p:cNvPr>
            <p:cNvSpPr/>
            <p:nvPr/>
          </p:nvSpPr>
          <p:spPr>
            <a:xfrm rot="-5400000">
              <a:off x="1954212" y="3887788"/>
              <a:ext cx="2703513" cy="642938"/>
            </a:xfrm>
            <a:custGeom>
              <a:avLst/>
              <a:gdLst/>
              <a:ahLst/>
              <a:cxnLst/>
              <a:rect l="l" t="t" r="r" b="b"/>
              <a:pathLst>
                <a:path w="2702719" h="642937" extrusionOk="0">
                  <a:moveTo>
                    <a:pt x="1157287" y="323850"/>
                  </a:moveTo>
                  <a:lnTo>
                    <a:pt x="2035969" y="238125"/>
                  </a:lnTo>
                  <a:lnTo>
                    <a:pt x="2433637" y="176212"/>
                  </a:lnTo>
                  <a:lnTo>
                    <a:pt x="2481262" y="157162"/>
                  </a:lnTo>
                  <a:lnTo>
                    <a:pt x="2597944" y="69056"/>
                  </a:lnTo>
                  <a:lnTo>
                    <a:pt x="2624137" y="21431"/>
                  </a:lnTo>
                  <a:lnTo>
                    <a:pt x="2640806" y="4762"/>
                  </a:lnTo>
                  <a:lnTo>
                    <a:pt x="2655094" y="0"/>
                  </a:lnTo>
                  <a:lnTo>
                    <a:pt x="2671762" y="0"/>
                  </a:lnTo>
                  <a:lnTo>
                    <a:pt x="2690812" y="4762"/>
                  </a:lnTo>
                  <a:lnTo>
                    <a:pt x="2697956" y="16668"/>
                  </a:lnTo>
                  <a:lnTo>
                    <a:pt x="2702719" y="35718"/>
                  </a:lnTo>
                  <a:lnTo>
                    <a:pt x="2662237" y="152400"/>
                  </a:lnTo>
                  <a:lnTo>
                    <a:pt x="2616994" y="266700"/>
                  </a:lnTo>
                  <a:lnTo>
                    <a:pt x="2545556" y="381000"/>
                  </a:lnTo>
                  <a:lnTo>
                    <a:pt x="2328862" y="419100"/>
                  </a:lnTo>
                  <a:lnTo>
                    <a:pt x="1457325" y="509587"/>
                  </a:lnTo>
                  <a:lnTo>
                    <a:pt x="1300162" y="550068"/>
                  </a:lnTo>
                  <a:lnTo>
                    <a:pt x="235744" y="642937"/>
                  </a:lnTo>
                  <a:lnTo>
                    <a:pt x="85725" y="640556"/>
                  </a:lnTo>
                  <a:lnTo>
                    <a:pt x="52387" y="619125"/>
                  </a:lnTo>
                  <a:lnTo>
                    <a:pt x="16669" y="578643"/>
                  </a:lnTo>
                  <a:lnTo>
                    <a:pt x="0" y="540543"/>
                  </a:lnTo>
                  <a:lnTo>
                    <a:pt x="0" y="504825"/>
                  </a:lnTo>
                  <a:lnTo>
                    <a:pt x="16669" y="481012"/>
                  </a:lnTo>
                  <a:lnTo>
                    <a:pt x="50006" y="450056"/>
                  </a:lnTo>
                  <a:lnTo>
                    <a:pt x="102394" y="414337"/>
                  </a:lnTo>
                  <a:lnTo>
                    <a:pt x="159544" y="388143"/>
                  </a:lnTo>
                  <a:lnTo>
                    <a:pt x="309562" y="352425"/>
                  </a:lnTo>
                  <a:lnTo>
                    <a:pt x="369094" y="345281"/>
                  </a:lnTo>
                  <a:lnTo>
                    <a:pt x="388144" y="354806"/>
                  </a:lnTo>
                  <a:lnTo>
                    <a:pt x="445294" y="371475"/>
                  </a:lnTo>
                  <a:lnTo>
                    <a:pt x="504825" y="378618"/>
                  </a:lnTo>
                  <a:lnTo>
                    <a:pt x="1157287" y="32385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688;p55">
              <a:extLst>
                <a:ext uri="{FF2B5EF4-FFF2-40B4-BE49-F238E27FC236}">
                  <a16:creationId xmlns:a16="http://schemas.microsoft.com/office/drawing/2014/main" id="{5DDC6ED4-D356-254C-85A7-40B2227DFB69}"/>
                </a:ext>
              </a:extLst>
            </p:cNvPr>
            <p:cNvSpPr/>
            <p:nvPr/>
          </p:nvSpPr>
          <p:spPr>
            <a:xfrm>
              <a:off x="3228975" y="2774950"/>
              <a:ext cx="3949700" cy="2776538"/>
            </a:xfrm>
            <a:custGeom>
              <a:avLst/>
              <a:gdLst/>
              <a:ahLst/>
              <a:cxnLst/>
              <a:rect l="l" t="t" r="r" b="b"/>
              <a:pathLst>
                <a:path w="3950208" h="2776119" extrusionOk="0">
                  <a:moveTo>
                    <a:pt x="976579" y="424282"/>
                  </a:moveTo>
                  <a:lnTo>
                    <a:pt x="577900" y="486461"/>
                  </a:lnTo>
                  <a:lnTo>
                    <a:pt x="442569" y="493776"/>
                  </a:lnTo>
                  <a:lnTo>
                    <a:pt x="171907" y="460858"/>
                  </a:lnTo>
                  <a:lnTo>
                    <a:pt x="98755" y="453543"/>
                  </a:lnTo>
                  <a:lnTo>
                    <a:pt x="0" y="347472"/>
                  </a:lnTo>
                  <a:lnTo>
                    <a:pt x="128016" y="234087"/>
                  </a:lnTo>
                  <a:lnTo>
                    <a:pt x="190195" y="252375"/>
                  </a:lnTo>
                  <a:lnTo>
                    <a:pt x="277977" y="277978"/>
                  </a:lnTo>
                  <a:lnTo>
                    <a:pt x="358444" y="288951"/>
                  </a:lnTo>
                  <a:lnTo>
                    <a:pt x="449884" y="292608"/>
                  </a:lnTo>
                  <a:lnTo>
                    <a:pt x="746150" y="277978"/>
                  </a:lnTo>
                  <a:lnTo>
                    <a:pt x="1130198" y="226771"/>
                  </a:lnTo>
                  <a:lnTo>
                    <a:pt x="1404518" y="201168"/>
                  </a:lnTo>
                  <a:lnTo>
                    <a:pt x="1700784" y="160935"/>
                  </a:lnTo>
                  <a:lnTo>
                    <a:pt x="2037283" y="128016"/>
                  </a:lnTo>
                  <a:lnTo>
                    <a:pt x="2311603" y="113386"/>
                  </a:lnTo>
                  <a:lnTo>
                    <a:pt x="2567635" y="91440"/>
                  </a:lnTo>
                  <a:lnTo>
                    <a:pt x="3306470" y="69495"/>
                  </a:lnTo>
                  <a:lnTo>
                    <a:pt x="3354019" y="58522"/>
                  </a:lnTo>
                  <a:lnTo>
                    <a:pt x="3496665" y="3658"/>
                  </a:lnTo>
                  <a:lnTo>
                    <a:pt x="3525926" y="0"/>
                  </a:lnTo>
                  <a:lnTo>
                    <a:pt x="3855110" y="197511"/>
                  </a:lnTo>
                  <a:lnTo>
                    <a:pt x="3909974" y="252375"/>
                  </a:lnTo>
                  <a:lnTo>
                    <a:pt x="3950208" y="299923"/>
                  </a:lnTo>
                  <a:lnTo>
                    <a:pt x="3950208" y="318211"/>
                  </a:lnTo>
                  <a:lnTo>
                    <a:pt x="3913632" y="384048"/>
                  </a:lnTo>
                  <a:lnTo>
                    <a:pt x="3873398" y="449885"/>
                  </a:lnTo>
                  <a:lnTo>
                    <a:pt x="3855110" y="523037"/>
                  </a:lnTo>
                  <a:lnTo>
                    <a:pt x="3573475" y="2428647"/>
                  </a:lnTo>
                  <a:lnTo>
                    <a:pt x="3529584" y="2604211"/>
                  </a:lnTo>
                  <a:lnTo>
                    <a:pt x="3500323" y="2670048"/>
                  </a:lnTo>
                  <a:lnTo>
                    <a:pt x="3449116" y="2743200"/>
                  </a:lnTo>
                  <a:lnTo>
                    <a:pt x="3416198" y="2768803"/>
                  </a:lnTo>
                  <a:lnTo>
                    <a:pt x="3383280" y="2776119"/>
                  </a:lnTo>
                  <a:lnTo>
                    <a:pt x="3350361" y="2765146"/>
                  </a:lnTo>
                  <a:lnTo>
                    <a:pt x="3321100" y="2735885"/>
                  </a:lnTo>
                  <a:lnTo>
                    <a:pt x="3255264" y="2589581"/>
                  </a:lnTo>
                  <a:lnTo>
                    <a:pt x="3299155" y="2370125"/>
                  </a:lnTo>
                  <a:lnTo>
                    <a:pt x="3412540" y="1371600"/>
                  </a:lnTo>
                  <a:lnTo>
                    <a:pt x="3412540" y="1203351"/>
                  </a:lnTo>
                  <a:lnTo>
                    <a:pt x="3496665" y="515722"/>
                  </a:lnTo>
                  <a:lnTo>
                    <a:pt x="3503980" y="449885"/>
                  </a:lnTo>
                  <a:lnTo>
                    <a:pt x="3493008" y="391363"/>
                  </a:lnTo>
                  <a:lnTo>
                    <a:pt x="3467404" y="347472"/>
                  </a:lnTo>
                  <a:lnTo>
                    <a:pt x="3419856" y="303581"/>
                  </a:lnTo>
                  <a:lnTo>
                    <a:pt x="3343046" y="285293"/>
                  </a:lnTo>
                  <a:lnTo>
                    <a:pt x="3010204" y="263347"/>
                  </a:lnTo>
                  <a:lnTo>
                    <a:pt x="2571292" y="267005"/>
                  </a:lnTo>
                  <a:lnTo>
                    <a:pt x="2311603" y="296266"/>
                  </a:lnTo>
                  <a:lnTo>
                    <a:pt x="2008022" y="310896"/>
                  </a:lnTo>
                  <a:lnTo>
                    <a:pt x="1839772" y="325527"/>
                  </a:lnTo>
                  <a:lnTo>
                    <a:pt x="1375257" y="380391"/>
                  </a:lnTo>
                  <a:lnTo>
                    <a:pt x="1119225" y="402336"/>
                  </a:lnTo>
                  <a:lnTo>
                    <a:pt x="976579" y="42428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689;p55">
              <a:extLst>
                <a:ext uri="{FF2B5EF4-FFF2-40B4-BE49-F238E27FC236}">
                  <a16:creationId xmlns:a16="http://schemas.microsoft.com/office/drawing/2014/main" id="{4003AD77-CD67-A441-98E9-27BA62A1FBA0}"/>
                </a:ext>
              </a:extLst>
            </p:cNvPr>
            <p:cNvSpPr/>
            <p:nvPr/>
          </p:nvSpPr>
          <p:spPr>
            <a:xfrm rot="-5400000">
              <a:off x="2682082" y="3372643"/>
              <a:ext cx="3365500" cy="550863"/>
            </a:xfrm>
            <a:custGeom>
              <a:avLst/>
              <a:gdLst/>
              <a:ahLst/>
              <a:cxnLst/>
              <a:rect l="l" t="t" r="r" b="b"/>
              <a:pathLst>
                <a:path w="3365707" h="551023" extrusionOk="0">
                  <a:moveTo>
                    <a:pt x="1691789" y="271043"/>
                  </a:moveTo>
                  <a:lnTo>
                    <a:pt x="2156435" y="271043"/>
                  </a:lnTo>
                  <a:lnTo>
                    <a:pt x="2329188" y="274022"/>
                  </a:lnTo>
                  <a:lnTo>
                    <a:pt x="2835533" y="253172"/>
                  </a:lnTo>
                  <a:lnTo>
                    <a:pt x="2954673" y="247215"/>
                  </a:lnTo>
                  <a:lnTo>
                    <a:pt x="3020200" y="232323"/>
                  </a:lnTo>
                  <a:lnTo>
                    <a:pt x="3073813" y="208495"/>
                  </a:lnTo>
                  <a:lnTo>
                    <a:pt x="3192953" y="116161"/>
                  </a:lnTo>
                  <a:lnTo>
                    <a:pt x="3294223" y="23828"/>
                  </a:lnTo>
                  <a:lnTo>
                    <a:pt x="3318051" y="5957"/>
                  </a:lnTo>
                  <a:lnTo>
                    <a:pt x="3341879" y="0"/>
                  </a:lnTo>
                  <a:lnTo>
                    <a:pt x="3359750" y="2978"/>
                  </a:lnTo>
                  <a:lnTo>
                    <a:pt x="3365707" y="17871"/>
                  </a:lnTo>
                  <a:lnTo>
                    <a:pt x="3332943" y="157860"/>
                  </a:lnTo>
                  <a:lnTo>
                    <a:pt x="3264438" y="333592"/>
                  </a:lnTo>
                  <a:lnTo>
                    <a:pt x="3121469" y="533152"/>
                  </a:lnTo>
                  <a:lnTo>
                    <a:pt x="3100620" y="551023"/>
                  </a:lnTo>
                  <a:lnTo>
                    <a:pt x="3070835" y="551023"/>
                  </a:lnTo>
                  <a:lnTo>
                    <a:pt x="2990415" y="536130"/>
                  </a:lnTo>
                  <a:lnTo>
                    <a:pt x="2338124" y="539109"/>
                  </a:lnTo>
                  <a:lnTo>
                    <a:pt x="2177284" y="515281"/>
                  </a:lnTo>
                  <a:lnTo>
                    <a:pt x="1230121" y="521238"/>
                  </a:lnTo>
                  <a:lnTo>
                    <a:pt x="1057368" y="512302"/>
                  </a:lnTo>
                  <a:lnTo>
                    <a:pt x="792281" y="497410"/>
                  </a:lnTo>
                  <a:lnTo>
                    <a:pt x="0" y="497410"/>
                  </a:lnTo>
                  <a:lnTo>
                    <a:pt x="0" y="274022"/>
                  </a:lnTo>
                  <a:lnTo>
                    <a:pt x="1048432" y="271043"/>
                  </a:lnTo>
                  <a:lnTo>
                    <a:pt x="1206293" y="271043"/>
                  </a:lnTo>
                  <a:lnTo>
                    <a:pt x="1691789" y="27104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690;p55">
              <a:extLst>
                <a:ext uri="{FF2B5EF4-FFF2-40B4-BE49-F238E27FC236}">
                  <a16:creationId xmlns:a16="http://schemas.microsoft.com/office/drawing/2014/main" id="{EC580097-96EE-844B-9DBF-F0D8EC7D0E54}"/>
                </a:ext>
              </a:extLst>
            </p:cNvPr>
            <p:cNvSpPr/>
            <p:nvPr/>
          </p:nvSpPr>
          <p:spPr>
            <a:xfrm rot="-5400000">
              <a:off x="3886200" y="3246438"/>
              <a:ext cx="3449638" cy="588962"/>
            </a:xfrm>
            <a:custGeom>
              <a:avLst/>
              <a:gdLst/>
              <a:ahLst/>
              <a:cxnLst/>
              <a:rect l="l" t="t" r="r" b="b"/>
              <a:pathLst>
                <a:path w="3449105" h="589744" extrusionOk="0">
                  <a:moveTo>
                    <a:pt x="1733488" y="211474"/>
                  </a:moveTo>
                  <a:lnTo>
                    <a:pt x="2201112" y="226367"/>
                  </a:lnTo>
                  <a:lnTo>
                    <a:pt x="2382801" y="226367"/>
                  </a:lnTo>
                  <a:lnTo>
                    <a:pt x="3044028" y="247216"/>
                  </a:lnTo>
                  <a:lnTo>
                    <a:pt x="3151254" y="241259"/>
                  </a:lnTo>
                  <a:lnTo>
                    <a:pt x="3195932" y="220410"/>
                  </a:lnTo>
                  <a:lnTo>
                    <a:pt x="3255502" y="175732"/>
                  </a:lnTo>
                  <a:lnTo>
                    <a:pt x="3324008" y="101270"/>
                  </a:lnTo>
                  <a:lnTo>
                    <a:pt x="3383578" y="26807"/>
                  </a:lnTo>
                  <a:lnTo>
                    <a:pt x="3413363" y="0"/>
                  </a:lnTo>
                  <a:lnTo>
                    <a:pt x="3431234" y="0"/>
                  </a:lnTo>
                  <a:lnTo>
                    <a:pt x="3443148" y="11914"/>
                  </a:lnTo>
                  <a:lnTo>
                    <a:pt x="3449105" y="53613"/>
                  </a:lnTo>
                  <a:lnTo>
                    <a:pt x="3416341" y="217431"/>
                  </a:lnTo>
                  <a:lnTo>
                    <a:pt x="3374642" y="327636"/>
                  </a:lnTo>
                  <a:lnTo>
                    <a:pt x="3315072" y="431883"/>
                  </a:lnTo>
                  <a:lnTo>
                    <a:pt x="3249545" y="512303"/>
                  </a:lnTo>
                  <a:lnTo>
                    <a:pt x="3195932" y="562937"/>
                  </a:lnTo>
                  <a:lnTo>
                    <a:pt x="3172104" y="580808"/>
                  </a:lnTo>
                  <a:lnTo>
                    <a:pt x="3148276" y="589744"/>
                  </a:lnTo>
                  <a:lnTo>
                    <a:pt x="3085727" y="577830"/>
                  </a:lnTo>
                  <a:lnTo>
                    <a:pt x="2957652" y="518260"/>
                  </a:lnTo>
                  <a:lnTo>
                    <a:pt x="2710436" y="488475"/>
                  </a:lnTo>
                  <a:lnTo>
                    <a:pt x="2388758" y="476561"/>
                  </a:lnTo>
                  <a:lnTo>
                    <a:pt x="2221962" y="476561"/>
                  </a:lnTo>
                  <a:lnTo>
                    <a:pt x="1283734" y="428905"/>
                  </a:lnTo>
                  <a:lnTo>
                    <a:pt x="1108002" y="434862"/>
                  </a:lnTo>
                  <a:lnTo>
                    <a:pt x="0" y="384227"/>
                  </a:lnTo>
                  <a:lnTo>
                    <a:pt x="29785" y="160840"/>
                  </a:lnTo>
                  <a:lnTo>
                    <a:pt x="1093110" y="199560"/>
                  </a:lnTo>
                  <a:lnTo>
                    <a:pt x="1271820" y="202539"/>
                  </a:lnTo>
                  <a:lnTo>
                    <a:pt x="1733488" y="21147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691;p55">
              <a:extLst>
                <a:ext uri="{FF2B5EF4-FFF2-40B4-BE49-F238E27FC236}">
                  <a16:creationId xmlns:a16="http://schemas.microsoft.com/office/drawing/2014/main" id="{B85ABF68-27C3-A149-A303-C70A83046557}"/>
                </a:ext>
              </a:extLst>
            </p:cNvPr>
            <p:cNvSpPr/>
            <p:nvPr/>
          </p:nvSpPr>
          <p:spPr>
            <a:xfrm>
              <a:off x="3384550" y="3898900"/>
              <a:ext cx="3400425" cy="463550"/>
            </a:xfrm>
            <a:custGeom>
              <a:avLst/>
              <a:gdLst/>
              <a:ahLst/>
              <a:cxnLst/>
              <a:rect l="l" t="t" r="r" b="b"/>
              <a:pathLst>
                <a:path w="3400425" h="463550" extrusionOk="0">
                  <a:moveTo>
                    <a:pt x="1571625" y="342900"/>
                  </a:moveTo>
                  <a:lnTo>
                    <a:pt x="904875" y="406400"/>
                  </a:lnTo>
                  <a:lnTo>
                    <a:pt x="739775" y="428625"/>
                  </a:lnTo>
                  <a:lnTo>
                    <a:pt x="666750" y="444500"/>
                  </a:lnTo>
                  <a:lnTo>
                    <a:pt x="514350" y="463550"/>
                  </a:lnTo>
                  <a:lnTo>
                    <a:pt x="355600" y="460375"/>
                  </a:lnTo>
                  <a:lnTo>
                    <a:pt x="288925" y="447675"/>
                  </a:lnTo>
                  <a:lnTo>
                    <a:pt x="219075" y="412750"/>
                  </a:lnTo>
                  <a:lnTo>
                    <a:pt x="76200" y="317500"/>
                  </a:lnTo>
                  <a:lnTo>
                    <a:pt x="0" y="57150"/>
                  </a:lnTo>
                  <a:lnTo>
                    <a:pt x="111125" y="184150"/>
                  </a:lnTo>
                  <a:lnTo>
                    <a:pt x="158750" y="212725"/>
                  </a:lnTo>
                  <a:lnTo>
                    <a:pt x="228600" y="238125"/>
                  </a:lnTo>
                  <a:lnTo>
                    <a:pt x="330200" y="257175"/>
                  </a:lnTo>
                  <a:lnTo>
                    <a:pt x="441325" y="266700"/>
                  </a:lnTo>
                  <a:lnTo>
                    <a:pt x="974725" y="215900"/>
                  </a:lnTo>
                  <a:lnTo>
                    <a:pt x="1222375" y="168275"/>
                  </a:lnTo>
                  <a:lnTo>
                    <a:pt x="2133600" y="88900"/>
                  </a:lnTo>
                  <a:lnTo>
                    <a:pt x="2368550" y="63500"/>
                  </a:lnTo>
                  <a:lnTo>
                    <a:pt x="2968625" y="0"/>
                  </a:lnTo>
                  <a:lnTo>
                    <a:pt x="2990850" y="0"/>
                  </a:lnTo>
                  <a:lnTo>
                    <a:pt x="3054350" y="12700"/>
                  </a:lnTo>
                  <a:lnTo>
                    <a:pt x="3340100" y="114300"/>
                  </a:lnTo>
                  <a:lnTo>
                    <a:pt x="3400425" y="266700"/>
                  </a:lnTo>
                  <a:lnTo>
                    <a:pt x="3216275" y="263525"/>
                  </a:lnTo>
                  <a:lnTo>
                    <a:pt x="2806700" y="250825"/>
                  </a:lnTo>
                  <a:lnTo>
                    <a:pt x="2365375" y="263525"/>
                  </a:lnTo>
                  <a:lnTo>
                    <a:pt x="2124075" y="282575"/>
                  </a:lnTo>
                  <a:lnTo>
                    <a:pt x="1571625" y="34290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692;p55">
              <a:extLst>
                <a:ext uri="{FF2B5EF4-FFF2-40B4-BE49-F238E27FC236}">
                  <a16:creationId xmlns:a16="http://schemas.microsoft.com/office/drawing/2014/main" id="{0CA3A73A-E56B-904D-B2D1-32524CA216C7}"/>
                </a:ext>
              </a:extLst>
            </p:cNvPr>
            <p:cNvSpPr/>
            <p:nvPr/>
          </p:nvSpPr>
          <p:spPr>
            <a:xfrm>
              <a:off x="3527425" y="5146675"/>
              <a:ext cx="3130550" cy="333375"/>
            </a:xfrm>
            <a:custGeom>
              <a:avLst/>
              <a:gdLst/>
              <a:ahLst/>
              <a:cxnLst/>
              <a:rect l="l" t="t" r="r" b="b"/>
              <a:pathLst>
                <a:path w="3130550" h="333375" extrusionOk="0">
                  <a:moveTo>
                    <a:pt x="996950" y="266700"/>
                  </a:moveTo>
                  <a:lnTo>
                    <a:pt x="85725" y="333375"/>
                  </a:lnTo>
                  <a:lnTo>
                    <a:pt x="0" y="273050"/>
                  </a:lnTo>
                  <a:lnTo>
                    <a:pt x="41275" y="155575"/>
                  </a:lnTo>
                  <a:lnTo>
                    <a:pt x="828675" y="111125"/>
                  </a:lnTo>
                  <a:lnTo>
                    <a:pt x="1063625" y="85725"/>
                  </a:lnTo>
                  <a:lnTo>
                    <a:pt x="1946275" y="22225"/>
                  </a:lnTo>
                  <a:lnTo>
                    <a:pt x="2181225" y="22225"/>
                  </a:lnTo>
                  <a:lnTo>
                    <a:pt x="3000375" y="0"/>
                  </a:lnTo>
                  <a:lnTo>
                    <a:pt x="3044825" y="0"/>
                  </a:lnTo>
                  <a:lnTo>
                    <a:pt x="3130550" y="120650"/>
                  </a:lnTo>
                  <a:lnTo>
                    <a:pt x="3041650" y="247650"/>
                  </a:lnTo>
                  <a:lnTo>
                    <a:pt x="2908300" y="209550"/>
                  </a:lnTo>
                  <a:lnTo>
                    <a:pt x="2720975" y="193675"/>
                  </a:lnTo>
                  <a:lnTo>
                    <a:pt x="2216150" y="206375"/>
                  </a:lnTo>
                  <a:lnTo>
                    <a:pt x="996950" y="26670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" name="Google Shape;697;p56">
            <a:extLst>
              <a:ext uri="{FF2B5EF4-FFF2-40B4-BE49-F238E27FC236}">
                <a16:creationId xmlns:a16="http://schemas.microsoft.com/office/drawing/2014/main" id="{88C13457-F3BE-B64E-B57E-D61F07FB7D1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1849" y="1677656"/>
            <a:ext cx="4194175" cy="374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7" name="Google Shape;697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5913" y="1557338"/>
            <a:ext cx="4194175" cy="374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" name="Google Shape;4014;p365"/>
          <p:cNvSpPr txBox="1"/>
          <p:nvPr/>
        </p:nvSpPr>
        <p:spPr>
          <a:xfrm flipH="1">
            <a:off x="7953397" y="6453336"/>
            <a:ext cx="2040163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板</a:t>
            </a:r>
            <a:endParaRPr/>
          </a:p>
        </p:txBody>
      </p:sp>
      <p:sp>
        <p:nvSpPr>
          <p:cNvPr id="4015" name="Google Shape;4015;p365"/>
          <p:cNvSpPr/>
          <p:nvPr/>
        </p:nvSpPr>
        <p:spPr>
          <a:xfrm>
            <a:off x="2465388" y="2424113"/>
            <a:ext cx="1839912" cy="584200"/>
          </a:xfrm>
          <a:custGeom>
            <a:avLst/>
            <a:gdLst/>
            <a:ahLst/>
            <a:cxnLst/>
            <a:rect l="l" t="t" r="r" b="b"/>
            <a:pathLst>
              <a:path w="1840706" h="583406" extrusionOk="0">
                <a:moveTo>
                  <a:pt x="842962" y="216693"/>
                </a:moveTo>
                <a:lnTo>
                  <a:pt x="666750" y="264318"/>
                </a:lnTo>
                <a:lnTo>
                  <a:pt x="557212" y="290512"/>
                </a:lnTo>
                <a:lnTo>
                  <a:pt x="488156" y="307181"/>
                </a:lnTo>
                <a:lnTo>
                  <a:pt x="431006" y="316706"/>
                </a:lnTo>
                <a:lnTo>
                  <a:pt x="390525" y="321468"/>
                </a:lnTo>
                <a:lnTo>
                  <a:pt x="340519" y="321468"/>
                </a:lnTo>
                <a:lnTo>
                  <a:pt x="271462" y="307181"/>
                </a:lnTo>
                <a:lnTo>
                  <a:pt x="209550" y="285750"/>
                </a:lnTo>
                <a:lnTo>
                  <a:pt x="109537" y="238125"/>
                </a:lnTo>
                <a:lnTo>
                  <a:pt x="42862" y="202406"/>
                </a:lnTo>
                <a:lnTo>
                  <a:pt x="16669" y="195262"/>
                </a:lnTo>
                <a:lnTo>
                  <a:pt x="0" y="202406"/>
                </a:lnTo>
                <a:lnTo>
                  <a:pt x="0" y="214312"/>
                </a:lnTo>
                <a:lnTo>
                  <a:pt x="11906" y="245268"/>
                </a:lnTo>
                <a:lnTo>
                  <a:pt x="66675" y="319087"/>
                </a:lnTo>
                <a:lnTo>
                  <a:pt x="152400" y="419100"/>
                </a:lnTo>
                <a:lnTo>
                  <a:pt x="195262" y="473868"/>
                </a:lnTo>
                <a:lnTo>
                  <a:pt x="259556" y="542925"/>
                </a:lnTo>
                <a:lnTo>
                  <a:pt x="300037" y="571500"/>
                </a:lnTo>
                <a:lnTo>
                  <a:pt x="319087" y="578643"/>
                </a:lnTo>
                <a:lnTo>
                  <a:pt x="333375" y="583406"/>
                </a:lnTo>
                <a:lnTo>
                  <a:pt x="352425" y="583406"/>
                </a:lnTo>
                <a:lnTo>
                  <a:pt x="378619" y="569118"/>
                </a:lnTo>
                <a:lnTo>
                  <a:pt x="459581" y="533400"/>
                </a:lnTo>
                <a:lnTo>
                  <a:pt x="688181" y="457200"/>
                </a:lnTo>
                <a:lnTo>
                  <a:pt x="1021556" y="352425"/>
                </a:lnTo>
                <a:lnTo>
                  <a:pt x="1285875" y="288131"/>
                </a:lnTo>
                <a:lnTo>
                  <a:pt x="1504950" y="247650"/>
                </a:lnTo>
                <a:lnTo>
                  <a:pt x="1678781" y="226218"/>
                </a:lnTo>
                <a:lnTo>
                  <a:pt x="1728787" y="226218"/>
                </a:lnTo>
                <a:lnTo>
                  <a:pt x="1759744" y="221456"/>
                </a:lnTo>
                <a:lnTo>
                  <a:pt x="1807369" y="195262"/>
                </a:lnTo>
                <a:lnTo>
                  <a:pt x="1831181" y="176212"/>
                </a:lnTo>
                <a:lnTo>
                  <a:pt x="1840706" y="152400"/>
                </a:lnTo>
                <a:lnTo>
                  <a:pt x="1840706" y="138112"/>
                </a:lnTo>
                <a:lnTo>
                  <a:pt x="1826419" y="114300"/>
                </a:lnTo>
                <a:lnTo>
                  <a:pt x="1802606" y="92868"/>
                </a:lnTo>
                <a:lnTo>
                  <a:pt x="1759744" y="61912"/>
                </a:lnTo>
                <a:lnTo>
                  <a:pt x="1688306" y="38100"/>
                </a:lnTo>
                <a:lnTo>
                  <a:pt x="1581150" y="14287"/>
                </a:lnTo>
                <a:lnTo>
                  <a:pt x="1502569" y="0"/>
                </a:lnTo>
                <a:lnTo>
                  <a:pt x="1483519" y="9525"/>
                </a:lnTo>
                <a:lnTo>
                  <a:pt x="1423987" y="38100"/>
                </a:lnTo>
                <a:lnTo>
                  <a:pt x="1295400" y="88106"/>
                </a:lnTo>
                <a:lnTo>
                  <a:pt x="978694" y="180975"/>
                </a:lnTo>
                <a:lnTo>
                  <a:pt x="842962" y="21669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6" name="Google Shape;4016;p365"/>
          <p:cNvSpPr/>
          <p:nvPr/>
        </p:nvSpPr>
        <p:spPr>
          <a:xfrm>
            <a:off x="4503738" y="1658938"/>
            <a:ext cx="2368550" cy="493712"/>
          </a:xfrm>
          <a:custGeom>
            <a:avLst/>
            <a:gdLst/>
            <a:ahLst/>
            <a:cxnLst/>
            <a:rect l="l" t="t" r="r" b="b"/>
            <a:pathLst>
              <a:path w="2369344" h="492919" extrusionOk="0">
                <a:moveTo>
                  <a:pt x="940594" y="283369"/>
                </a:moveTo>
                <a:lnTo>
                  <a:pt x="778669" y="307182"/>
                </a:lnTo>
                <a:lnTo>
                  <a:pt x="557212" y="333375"/>
                </a:lnTo>
                <a:lnTo>
                  <a:pt x="416719" y="340519"/>
                </a:lnTo>
                <a:lnTo>
                  <a:pt x="300037" y="342900"/>
                </a:lnTo>
                <a:lnTo>
                  <a:pt x="42862" y="340519"/>
                </a:lnTo>
                <a:lnTo>
                  <a:pt x="0" y="357188"/>
                </a:lnTo>
                <a:lnTo>
                  <a:pt x="180975" y="492919"/>
                </a:lnTo>
                <a:lnTo>
                  <a:pt x="397669" y="473869"/>
                </a:lnTo>
                <a:lnTo>
                  <a:pt x="533400" y="473869"/>
                </a:lnTo>
                <a:lnTo>
                  <a:pt x="723900" y="466725"/>
                </a:lnTo>
                <a:lnTo>
                  <a:pt x="878681" y="457200"/>
                </a:lnTo>
                <a:lnTo>
                  <a:pt x="1062037" y="440532"/>
                </a:lnTo>
                <a:lnTo>
                  <a:pt x="1228725" y="421482"/>
                </a:lnTo>
                <a:lnTo>
                  <a:pt x="1454944" y="390525"/>
                </a:lnTo>
                <a:lnTo>
                  <a:pt x="1619250" y="369094"/>
                </a:lnTo>
                <a:lnTo>
                  <a:pt x="1809750" y="340519"/>
                </a:lnTo>
                <a:lnTo>
                  <a:pt x="1945481" y="316707"/>
                </a:lnTo>
                <a:lnTo>
                  <a:pt x="2071687" y="292894"/>
                </a:lnTo>
                <a:lnTo>
                  <a:pt x="2216944" y="261938"/>
                </a:lnTo>
                <a:lnTo>
                  <a:pt x="2331244" y="233363"/>
                </a:lnTo>
                <a:lnTo>
                  <a:pt x="2355056" y="221457"/>
                </a:lnTo>
                <a:lnTo>
                  <a:pt x="2364581" y="207169"/>
                </a:lnTo>
                <a:lnTo>
                  <a:pt x="2369344" y="178594"/>
                </a:lnTo>
                <a:lnTo>
                  <a:pt x="2357437" y="140494"/>
                </a:lnTo>
                <a:lnTo>
                  <a:pt x="2326481" y="102394"/>
                </a:lnTo>
                <a:lnTo>
                  <a:pt x="2300287" y="76200"/>
                </a:lnTo>
                <a:lnTo>
                  <a:pt x="2259806" y="47625"/>
                </a:lnTo>
                <a:lnTo>
                  <a:pt x="2202656" y="23813"/>
                </a:lnTo>
                <a:lnTo>
                  <a:pt x="2143125" y="7144"/>
                </a:lnTo>
                <a:lnTo>
                  <a:pt x="2078831" y="0"/>
                </a:lnTo>
                <a:lnTo>
                  <a:pt x="2021681" y="0"/>
                </a:lnTo>
                <a:lnTo>
                  <a:pt x="1985962" y="9525"/>
                </a:lnTo>
                <a:lnTo>
                  <a:pt x="1926431" y="38100"/>
                </a:lnTo>
                <a:lnTo>
                  <a:pt x="1800225" y="88107"/>
                </a:lnTo>
                <a:lnTo>
                  <a:pt x="1609725" y="147638"/>
                </a:lnTo>
                <a:lnTo>
                  <a:pt x="1431131" y="192882"/>
                </a:lnTo>
                <a:lnTo>
                  <a:pt x="1233487" y="235744"/>
                </a:lnTo>
                <a:lnTo>
                  <a:pt x="1062037" y="266700"/>
                </a:lnTo>
                <a:lnTo>
                  <a:pt x="940594" y="2833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7" name="Google Shape;4017;p365"/>
          <p:cNvSpPr/>
          <p:nvPr/>
        </p:nvSpPr>
        <p:spPr>
          <a:xfrm>
            <a:off x="3365500" y="1485900"/>
            <a:ext cx="504825" cy="4500563"/>
          </a:xfrm>
          <a:custGeom>
            <a:avLst/>
            <a:gdLst/>
            <a:ahLst/>
            <a:cxnLst/>
            <a:rect l="l" t="t" r="r" b="b"/>
            <a:pathLst>
              <a:path w="504883" h="4499073" extrusionOk="0">
                <a:moveTo>
                  <a:pt x="375857" y="2215878"/>
                </a:moveTo>
                <a:lnTo>
                  <a:pt x="375857" y="1531480"/>
                </a:lnTo>
                <a:lnTo>
                  <a:pt x="375857" y="1183671"/>
                </a:lnTo>
                <a:lnTo>
                  <a:pt x="375857" y="1015377"/>
                </a:lnTo>
                <a:lnTo>
                  <a:pt x="387077" y="869522"/>
                </a:lnTo>
                <a:lnTo>
                  <a:pt x="409516" y="695617"/>
                </a:lnTo>
                <a:lnTo>
                  <a:pt x="437565" y="544152"/>
                </a:lnTo>
                <a:lnTo>
                  <a:pt x="476834" y="403907"/>
                </a:lnTo>
                <a:lnTo>
                  <a:pt x="504883" y="347809"/>
                </a:lnTo>
                <a:lnTo>
                  <a:pt x="504883" y="325370"/>
                </a:lnTo>
                <a:lnTo>
                  <a:pt x="482444" y="286101"/>
                </a:lnTo>
                <a:lnTo>
                  <a:pt x="431955" y="235612"/>
                </a:lnTo>
                <a:lnTo>
                  <a:pt x="359028" y="168295"/>
                </a:lnTo>
                <a:lnTo>
                  <a:pt x="269271" y="100977"/>
                </a:lnTo>
                <a:lnTo>
                  <a:pt x="151465" y="33659"/>
                </a:lnTo>
                <a:lnTo>
                  <a:pt x="56098" y="0"/>
                </a:lnTo>
                <a:lnTo>
                  <a:pt x="22439" y="0"/>
                </a:lnTo>
                <a:lnTo>
                  <a:pt x="0" y="22439"/>
                </a:lnTo>
                <a:lnTo>
                  <a:pt x="0" y="44879"/>
                </a:lnTo>
                <a:lnTo>
                  <a:pt x="50488" y="106587"/>
                </a:lnTo>
                <a:lnTo>
                  <a:pt x="78537" y="134636"/>
                </a:lnTo>
                <a:lnTo>
                  <a:pt x="117806" y="196344"/>
                </a:lnTo>
                <a:lnTo>
                  <a:pt x="140245" y="241222"/>
                </a:lnTo>
                <a:lnTo>
                  <a:pt x="157074" y="370248"/>
                </a:lnTo>
                <a:cubicBezTo>
                  <a:pt x="155204" y="632039"/>
                  <a:pt x="153335" y="893831"/>
                  <a:pt x="151465" y="1155622"/>
                </a:cubicBezTo>
                <a:lnTo>
                  <a:pt x="151465" y="2894665"/>
                </a:lnTo>
                <a:lnTo>
                  <a:pt x="145855" y="3494916"/>
                </a:lnTo>
                <a:lnTo>
                  <a:pt x="129025" y="3663210"/>
                </a:lnTo>
                <a:lnTo>
                  <a:pt x="106586" y="3797846"/>
                </a:lnTo>
                <a:lnTo>
                  <a:pt x="89757" y="3893212"/>
                </a:lnTo>
                <a:lnTo>
                  <a:pt x="78537" y="3949311"/>
                </a:lnTo>
                <a:lnTo>
                  <a:pt x="84147" y="4095166"/>
                </a:lnTo>
                <a:lnTo>
                  <a:pt x="112196" y="4235411"/>
                </a:lnTo>
                <a:lnTo>
                  <a:pt x="140245" y="4364437"/>
                </a:lnTo>
                <a:lnTo>
                  <a:pt x="168294" y="4442974"/>
                </a:lnTo>
                <a:lnTo>
                  <a:pt x="196343" y="4487853"/>
                </a:lnTo>
                <a:lnTo>
                  <a:pt x="218782" y="4499073"/>
                </a:lnTo>
                <a:lnTo>
                  <a:pt x="252441" y="4499073"/>
                </a:lnTo>
                <a:lnTo>
                  <a:pt x="274881" y="4476633"/>
                </a:lnTo>
                <a:lnTo>
                  <a:pt x="325369" y="4358827"/>
                </a:lnTo>
                <a:lnTo>
                  <a:pt x="370247" y="4257851"/>
                </a:lnTo>
                <a:lnTo>
                  <a:pt x="375857" y="4229801"/>
                </a:lnTo>
                <a:lnTo>
                  <a:pt x="370247" y="4033458"/>
                </a:lnTo>
                <a:lnTo>
                  <a:pt x="375857" y="3881993"/>
                </a:lnTo>
                <a:lnTo>
                  <a:pt x="375857" y="221587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8" name="Google Shape;4018;p365"/>
          <p:cNvSpPr/>
          <p:nvPr/>
        </p:nvSpPr>
        <p:spPr>
          <a:xfrm>
            <a:off x="2408238" y="2728913"/>
            <a:ext cx="1154112" cy="1816100"/>
          </a:xfrm>
          <a:custGeom>
            <a:avLst/>
            <a:gdLst/>
            <a:ahLst/>
            <a:cxnLst/>
            <a:rect l="l" t="t" r="r" b="b"/>
            <a:pathLst>
              <a:path w="1154900" h="1816274" extrusionOk="0">
                <a:moveTo>
                  <a:pt x="844255" y="997072"/>
                </a:moveTo>
                <a:lnTo>
                  <a:pt x="972020" y="824212"/>
                </a:lnTo>
                <a:lnTo>
                  <a:pt x="1067218" y="688931"/>
                </a:lnTo>
                <a:lnTo>
                  <a:pt x="1154900" y="538619"/>
                </a:lnTo>
                <a:lnTo>
                  <a:pt x="1142374" y="0"/>
                </a:lnTo>
                <a:lnTo>
                  <a:pt x="1067218" y="32567"/>
                </a:lnTo>
                <a:lnTo>
                  <a:pt x="1044671" y="117744"/>
                </a:lnTo>
                <a:lnTo>
                  <a:pt x="999577" y="237994"/>
                </a:lnTo>
                <a:lnTo>
                  <a:pt x="934442" y="380791"/>
                </a:lnTo>
                <a:lnTo>
                  <a:pt x="836739" y="583713"/>
                </a:lnTo>
                <a:lnTo>
                  <a:pt x="759078" y="729015"/>
                </a:lnTo>
                <a:lnTo>
                  <a:pt x="638828" y="939452"/>
                </a:lnTo>
                <a:lnTo>
                  <a:pt x="503547" y="1152394"/>
                </a:lnTo>
                <a:lnTo>
                  <a:pt x="340708" y="1377863"/>
                </a:lnTo>
                <a:lnTo>
                  <a:pt x="145302" y="1610847"/>
                </a:lnTo>
                <a:lnTo>
                  <a:pt x="25053" y="1741118"/>
                </a:lnTo>
                <a:lnTo>
                  <a:pt x="7516" y="1763664"/>
                </a:lnTo>
                <a:lnTo>
                  <a:pt x="0" y="1786211"/>
                </a:lnTo>
                <a:lnTo>
                  <a:pt x="0" y="1808758"/>
                </a:lnTo>
                <a:lnTo>
                  <a:pt x="7516" y="1816274"/>
                </a:lnTo>
                <a:lnTo>
                  <a:pt x="27558" y="1816274"/>
                </a:lnTo>
                <a:lnTo>
                  <a:pt x="77662" y="1791222"/>
                </a:lnTo>
                <a:lnTo>
                  <a:pt x="207933" y="1678487"/>
                </a:lnTo>
                <a:lnTo>
                  <a:pt x="395823" y="1508133"/>
                </a:lnTo>
                <a:lnTo>
                  <a:pt x="616281" y="1277655"/>
                </a:lnTo>
                <a:lnTo>
                  <a:pt x="844255" y="99707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9" name="Google Shape;4019;p365"/>
          <p:cNvSpPr/>
          <p:nvPr/>
        </p:nvSpPr>
        <p:spPr>
          <a:xfrm>
            <a:off x="3671888" y="3203575"/>
            <a:ext cx="649287" cy="666750"/>
          </a:xfrm>
          <a:custGeom>
            <a:avLst/>
            <a:gdLst/>
            <a:ahLst/>
            <a:cxnLst/>
            <a:rect l="l" t="t" r="r" b="b"/>
            <a:pathLst>
              <a:path w="648848" h="666384" extrusionOk="0">
                <a:moveTo>
                  <a:pt x="320667" y="355739"/>
                </a:moveTo>
                <a:lnTo>
                  <a:pt x="220458" y="232984"/>
                </a:lnTo>
                <a:lnTo>
                  <a:pt x="122755" y="142797"/>
                </a:lnTo>
                <a:lnTo>
                  <a:pt x="57620" y="82672"/>
                </a:lnTo>
                <a:lnTo>
                  <a:pt x="0" y="15031"/>
                </a:lnTo>
                <a:lnTo>
                  <a:pt x="70146" y="0"/>
                </a:lnTo>
                <a:lnTo>
                  <a:pt x="160333" y="10021"/>
                </a:lnTo>
                <a:lnTo>
                  <a:pt x="225469" y="32567"/>
                </a:lnTo>
                <a:lnTo>
                  <a:pt x="288099" y="55114"/>
                </a:lnTo>
                <a:lnTo>
                  <a:pt x="348224" y="82672"/>
                </a:lnTo>
                <a:lnTo>
                  <a:pt x="423380" y="120250"/>
                </a:lnTo>
                <a:lnTo>
                  <a:pt x="493526" y="157828"/>
                </a:lnTo>
                <a:lnTo>
                  <a:pt x="536114" y="182880"/>
                </a:lnTo>
                <a:lnTo>
                  <a:pt x="578703" y="222963"/>
                </a:lnTo>
                <a:lnTo>
                  <a:pt x="603755" y="255531"/>
                </a:lnTo>
                <a:lnTo>
                  <a:pt x="623796" y="293109"/>
                </a:lnTo>
                <a:lnTo>
                  <a:pt x="636322" y="335697"/>
                </a:lnTo>
                <a:lnTo>
                  <a:pt x="643838" y="378286"/>
                </a:lnTo>
                <a:lnTo>
                  <a:pt x="648848" y="425885"/>
                </a:lnTo>
                <a:lnTo>
                  <a:pt x="643838" y="486010"/>
                </a:lnTo>
                <a:lnTo>
                  <a:pt x="633817" y="556155"/>
                </a:lnTo>
                <a:lnTo>
                  <a:pt x="623796" y="586218"/>
                </a:lnTo>
                <a:lnTo>
                  <a:pt x="603755" y="626301"/>
                </a:lnTo>
                <a:lnTo>
                  <a:pt x="581208" y="651353"/>
                </a:lnTo>
                <a:lnTo>
                  <a:pt x="556156" y="666384"/>
                </a:lnTo>
                <a:lnTo>
                  <a:pt x="536114" y="661374"/>
                </a:lnTo>
                <a:lnTo>
                  <a:pt x="513567" y="643838"/>
                </a:lnTo>
                <a:lnTo>
                  <a:pt x="478494" y="581207"/>
                </a:lnTo>
                <a:lnTo>
                  <a:pt x="410854" y="478494"/>
                </a:lnTo>
                <a:lnTo>
                  <a:pt x="320667" y="355739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0" name="Google Shape;4020;p365"/>
          <p:cNvSpPr/>
          <p:nvPr/>
        </p:nvSpPr>
        <p:spPr>
          <a:xfrm>
            <a:off x="3886200" y="1890713"/>
            <a:ext cx="1038225" cy="3786187"/>
          </a:xfrm>
          <a:custGeom>
            <a:avLst/>
            <a:gdLst/>
            <a:ahLst/>
            <a:cxnLst/>
            <a:rect l="l" t="t" r="r" b="b"/>
            <a:pathLst>
              <a:path w="1038225" h="3786187" extrusionOk="0">
                <a:moveTo>
                  <a:pt x="1014413" y="881062"/>
                </a:moveTo>
                <a:lnTo>
                  <a:pt x="1014413" y="1195387"/>
                </a:lnTo>
                <a:lnTo>
                  <a:pt x="995363" y="1323975"/>
                </a:lnTo>
                <a:lnTo>
                  <a:pt x="981075" y="1543050"/>
                </a:lnTo>
                <a:lnTo>
                  <a:pt x="957263" y="1828800"/>
                </a:lnTo>
                <a:lnTo>
                  <a:pt x="914400" y="2119312"/>
                </a:lnTo>
                <a:lnTo>
                  <a:pt x="866775" y="2357437"/>
                </a:lnTo>
                <a:lnTo>
                  <a:pt x="800100" y="2605087"/>
                </a:lnTo>
                <a:lnTo>
                  <a:pt x="709613" y="2843212"/>
                </a:lnTo>
                <a:lnTo>
                  <a:pt x="633413" y="3019425"/>
                </a:lnTo>
                <a:lnTo>
                  <a:pt x="538163" y="3190875"/>
                </a:lnTo>
                <a:lnTo>
                  <a:pt x="423863" y="3348037"/>
                </a:lnTo>
                <a:lnTo>
                  <a:pt x="304800" y="3505200"/>
                </a:lnTo>
                <a:lnTo>
                  <a:pt x="157163" y="3667125"/>
                </a:lnTo>
                <a:lnTo>
                  <a:pt x="61913" y="3771900"/>
                </a:lnTo>
                <a:lnTo>
                  <a:pt x="33338" y="3786187"/>
                </a:lnTo>
                <a:lnTo>
                  <a:pt x="9525" y="3781425"/>
                </a:lnTo>
                <a:lnTo>
                  <a:pt x="0" y="3748087"/>
                </a:lnTo>
                <a:lnTo>
                  <a:pt x="33338" y="3695700"/>
                </a:lnTo>
                <a:lnTo>
                  <a:pt x="104775" y="3609975"/>
                </a:lnTo>
                <a:lnTo>
                  <a:pt x="214313" y="3438525"/>
                </a:lnTo>
                <a:lnTo>
                  <a:pt x="290513" y="3309937"/>
                </a:lnTo>
                <a:lnTo>
                  <a:pt x="395288" y="3114675"/>
                </a:lnTo>
                <a:lnTo>
                  <a:pt x="466725" y="2947987"/>
                </a:lnTo>
                <a:lnTo>
                  <a:pt x="514350" y="2828925"/>
                </a:lnTo>
                <a:lnTo>
                  <a:pt x="566738" y="2676525"/>
                </a:lnTo>
                <a:lnTo>
                  <a:pt x="609600" y="2519362"/>
                </a:lnTo>
                <a:lnTo>
                  <a:pt x="642938" y="2390775"/>
                </a:lnTo>
                <a:lnTo>
                  <a:pt x="666750" y="2252662"/>
                </a:lnTo>
                <a:lnTo>
                  <a:pt x="695325" y="2019300"/>
                </a:lnTo>
                <a:lnTo>
                  <a:pt x="723900" y="1781175"/>
                </a:lnTo>
                <a:lnTo>
                  <a:pt x="742950" y="1476375"/>
                </a:lnTo>
                <a:lnTo>
                  <a:pt x="762000" y="1085850"/>
                </a:lnTo>
                <a:lnTo>
                  <a:pt x="771525" y="709612"/>
                </a:lnTo>
                <a:cubicBezTo>
                  <a:pt x="769938" y="625475"/>
                  <a:pt x="768350" y="541337"/>
                  <a:pt x="766763" y="457200"/>
                </a:cubicBezTo>
                <a:lnTo>
                  <a:pt x="762000" y="376237"/>
                </a:lnTo>
                <a:lnTo>
                  <a:pt x="747713" y="295275"/>
                </a:lnTo>
                <a:lnTo>
                  <a:pt x="719138" y="233362"/>
                </a:lnTo>
                <a:lnTo>
                  <a:pt x="681038" y="195262"/>
                </a:lnTo>
                <a:lnTo>
                  <a:pt x="638175" y="157162"/>
                </a:lnTo>
                <a:lnTo>
                  <a:pt x="581025" y="104775"/>
                </a:lnTo>
                <a:lnTo>
                  <a:pt x="533400" y="76200"/>
                </a:lnTo>
                <a:lnTo>
                  <a:pt x="509588" y="47625"/>
                </a:lnTo>
                <a:lnTo>
                  <a:pt x="504825" y="28575"/>
                </a:lnTo>
                <a:lnTo>
                  <a:pt x="509588" y="14287"/>
                </a:lnTo>
                <a:lnTo>
                  <a:pt x="542925" y="4762"/>
                </a:lnTo>
                <a:lnTo>
                  <a:pt x="614363" y="0"/>
                </a:lnTo>
                <a:lnTo>
                  <a:pt x="681038" y="14287"/>
                </a:lnTo>
                <a:lnTo>
                  <a:pt x="781050" y="47625"/>
                </a:lnTo>
                <a:lnTo>
                  <a:pt x="923925" y="100012"/>
                </a:lnTo>
                <a:lnTo>
                  <a:pt x="1038225" y="176212"/>
                </a:lnTo>
                <a:lnTo>
                  <a:pt x="1023938" y="347662"/>
                </a:lnTo>
                <a:lnTo>
                  <a:pt x="1014413" y="566737"/>
                </a:lnTo>
                <a:lnTo>
                  <a:pt x="1014413" y="8810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1" name="Google Shape;4021;p365"/>
          <p:cNvSpPr/>
          <p:nvPr/>
        </p:nvSpPr>
        <p:spPr>
          <a:xfrm>
            <a:off x="4649788" y="2771775"/>
            <a:ext cx="1971675" cy="487363"/>
          </a:xfrm>
          <a:custGeom>
            <a:avLst/>
            <a:gdLst/>
            <a:ahLst/>
            <a:cxnLst/>
            <a:rect l="l" t="t" r="r" b="b"/>
            <a:pathLst>
              <a:path w="1971675" h="488156" extrusionOk="0">
                <a:moveTo>
                  <a:pt x="959644" y="200025"/>
                </a:moveTo>
                <a:lnTo>
                  <a:pt x="785813" y="240506"/>
                </a:lnTo>
                <a:lnTo>
                  <a:pt x="664369" y="266700"/>
                </a:lnTo>
                <a:lnTo>
                  <a:pt x="557213" y="285750"/>
                </a:lnTo>
                <a:lnTo>
                  <a:pt x="431007" y="302419"/>
                </a:lnTo>
                <a:lnTo>
                  <a:pt x="338138" y="302419"/>
                </a:lnTo>
                <a:lnTo>
                  <a:pt x="276225" y="290513"/>
                </a:lnTo>
                <a:lnTo>
                  <a:pt x="233363" y="278606"/>
                </a:lnTo>
                <a:lnTo>
                  <a:pt x="35719" y="264319"/>
                </a:lnTo>
                <a:lnTo>
                  <a:pt x="0" y="295275"/>
                </a:lnTo>
                <a:lnTo>
                  <a:pt x="109538" y="431006"/>
                </a:lnTo>
                <a:lnTo>
                  <a:pt x="273844" y="476250"/>
                </a:lnTo>
                <a:lnTo>
                  <a:pt x="319088" y="483394"/>
                </a:lnTo>
                <a:lnTo>
                  <a:pt x="347663" y="485775"/>
                </a:lnTo>
                <a:lnTo>
                  <a:pt x="404813" y="488156"/>
                </a:lnTo>
                <a:lnTo>
                  <a:pt x="457200" y="483394"/>
                </a:lnTo>
                <a:lnTo>
                  <a:pt x="540544" y="464344"/>
                </a:lnTo>
                <a:lnTo>
                  <a:pt x="783432" y="409575"/>
                </a:lnTo>
                <a:lnTo>
                  <a:pt x="1064419" y="347663"/>
                </a:lnTo>
                <a:lnTo>
                  <a:pt x="1309688" y="300038"/>
                </a:lnTo>
                <a:lnTo>
                  <a:pt x="1462088" y="273844"/>
                </a:lnTo>
                <a:lnTo>
                  <a:pt x="1507332" y="276225"/>
                </a:lnTo>
                <a:lnTo>
                  <a:pt x="1857375" y="459581"/>
                </a:lnTo>
                <a:lnTo>
                  <a:pt x="1924050" y="385763"/>
                </a:lnTo>
                <a:lnTo>
                  <a:pt x="1952625" y="347663"/>
                </a:lnTo>
                <a:lnTo>
                  <a:pt x="1969294" y="311944"/>
                </a:lnTo>
                <a:lnTo>
                  <a:pt x="1971675" y="290513"/>
                </a:lnTo>
                <a:lnTo>
                  <a:pt x="1969294" y="271463"/>
                </a:lnTo>
                <a:lnTo>
                  <a:pt x="1935957" y="233363"/>
                </a:lnTo>
                <a:lnTo>
                  <a:pt x="1876425" y="185738"/>
                </a:lnTo>
                <a:lnTo>
                  <a:pt x="1785938" y="130969"/>
                </a:lnTo>
                <a:lnTo>
                  <a:pt x="1707357" y="76200"/>
                </a:lnTo>
                <a:lnTo>
                  <a:pt x="1635919" y="26194"/>
                </a:lnTo>
                <a:lnTo>
                  <a:pt x="1604963" y="9525"/>
                </a:lnTo>
                <a:lnTo>
                  <a:pt x="1574007" y="0"/>
                </a:lnTo>
                <a:lnTo>
                  <a:pt x="1545432" y="0"/>
                </a:lnTo>
                <a:lnTo>
                  <a:pt x="1524000" y="7144"/>
                </a:lnTo>
                <a:lnTo>
                  <a:pt x="1502569" y="23813"/>
                </a:lnTo>
                <a:lnTo>
                  <a:pt x="1462088" y="50006"/>
                </a:lnTo>
                <a:lnTo>
                  <a:pt x="1345407" y="95250"/>
                </a:lnTo>
                <a:lnTo>
                  <a:pt x="1133475" y="154781"/>
                </a:lnTo>
                <a:lnTo>
                  <a:pt x="959644" y="2000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2" name="Google Shape;4022;p365"/>
          <p:cNvSpPr/>
          <p:nvPr/>
        </p:nvSpPr>
        <p:spPr>
          <a:xfrm>
            <a:off x="4468813" y="3024188"/>
            <a:ext cx="2055812" cy="2787650"/>
          </a:xfrm>
          <a:custGeom>
            <a:avLst/>
            <a:gdLst/>
            <a:ahLst/>
            <a:cxnLst/>
            <a:rect l="l" t="t" r="r" b="b"/>
            <a:pathLst>
              <a:path w="2055571" h="2787091" extrusionOk="0">
                <a:moveTo>
                  <a:pt x="1638605" y="534010"/>
                </a:moveTo>
                <a:lnTo>
                  <a:pt x="1671523" y="391363"/>
                </a:lnTo>
                <a:lnTo>
                  <a:pt x="1708099" y="219456"/>
                </a:lnTo>
                <a:lnTo>
                  <a:pt x="1722730" y="131674"/>
                </a:lnTo>
                <a:lnTo>
                  <a:pt x="1726387" y="95098"/>
                </a:lnTo>
                <a:lnTo>
                  <a:pt x="1719072" y="62179"/>
                </a:lnTo>
                <a:lnTo>
                  <a:pt x="1689811" y="0"/>
                </a:lnTo>
                <a:lnTo>
                  <a:pt x="2055571" y="182880"/>
                </a:lnTo>
                <a:lnTo>
                  <a:pt x="2022653" y="248717"/>
                </a:lnTo>
                <a:lnTo>
                  <a:pt x="1975104" y="365760"/>
                </a:lnTo>
                <a:lnTo>
                  <a:pt x="1942186" y="486461"/>
                </a:lnTo>
                <a:lnTo>
                  <a:pt x="1854403" y="753466"/>
                </a:lnTo>
                <a:lnTo>
                  <a:pt x="1784909" y="950976"/>
                </a:lnTo>
                <a:lnTo>
                  <a:pt x="1704442" y="1130199"/>
                </a:lnTo>
                <a:lnTo>
                  <a:pt x="1569111" y="1393546"/>
                </a:lnTo>
                <a:lnTo>
                  <a:pt x="1444752" y="1583741"/>
                </a:lnTo>
                <a:lnTo>
                  <a:pt x="1313079" y="1792224"/>
                </a:lnTo>
                <a:lnTo>
                  <a:pt x="1119226" y="2018995"/>
                </a:lnTo>
                <a:lnTo>
                  <a:pt x="903427" y="2227479"/>
                </a:lnTo>
                <a:lnTo>
                  <a:pt x="705917" y="2392071"/>
                </a:lnTo>
                <a:lnTo>
                  <a:pt x="438912" y="2574951"/>
                </a:lnTo>
                <a:lnTo>
                  <a:pt x="175565" y="2721255"/>
                </a:lnTo>
                <a:lnTo>
                  <a:pt x="36576" y="2787091"/>
                </a:lnTo>
                <a:lnTo>
                  <a:pt x="18288" y="2787091"/>
                </a:lnTo>
                <a:lnTo>
                  <a:pt x="7315" y="2776119"/>
                </a:lnTo>
                <a:lnTo>
                  <a:pt x="0" y="2750515"/>
                </a:lnTo>
                <a:lnTo>
                  <a:pt x="7315" y="2713939"/>
                </a:lnTo>
                <a:lnTo>
                  <a:pt x="25603" y="2691994"/>
                </a:lnTo>
                <a:lnTo>
                  <a:pt x="171907" y="2600554"/>
                </a:lnTo>
                <a:lnTo>
                  <a:pt x="310896" y="2505456"/>
                </a:lnTo>
                <a:lnTo>
                  <a:pt x="438912" y="2417674"/>
                </a:lnTo>
                <a:lnTo>
                  <a:pt x="614477" y="2275027"/>
                </a:lnTo>
                <a:lnTo>
                  <a:pt x="790042" y="2110435"/>
                </a:lnTo>
                <a:lnTo>
                  <a:pt x="892455" y="2000707"/>
                </a:lnTo>
                <a:lnTo>
                  <a:pt x="1035101" y="1839773"/>
                </a:lnTo>
                <a:lnTo>
                  <a:pt x="1177747" y="1653235"/>
                </a:lnTo>
                <a:lnTo>
                  <a:pt x="1254557" y="1536192"/>
                </a:lnTo>
                <a:lnTo>
                  <a:pt x="1324051" y="1408176"/>
                </a:lnTo>
                <a:lnTo>
                  <a:pt x="1386231" y="1287475"/>
                </a:lnTo>
                <a:lnTo>
                  <a:pt x="1452067" y="1137514"/>
                </a:lnTo>
                <a:lnTo>
                  <a:pt x="1521562" y="950976"/>
                </a:lnTo>
                <a:lnTo>
                  <a:pt x="1587399" y="753466"/>
                </a:lnTo>
                <a:lnTo>
                  <a:pt x="1638605" y="53401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3" name="Google Shape;4023;p365"/>
          <p:cNvSpPr/>
          <p:nvPr/>
        </p:nvSpPr>
        <p:spPr>
          <a:xfrm>
            <a:off x="4984750" y="3654425"/>
            <a:ext cx="2478088" cy="2174875"/>
          </a:xfrm>
          <a:custGeom>
            <a:avLst/>
            <a:gdLst/>
            <a:ahLst/>
            <a:cxnLst/>
            <a:rect l="l" t="t" r="r" b="b"/>
            <a:pathLst>
              <a:path w="2477822" h="2174946" extrusionOk="0">
                <a:moveTo>
                  <a:pt x="597100" y="744212"/>
                </a:moveTo>
                <a:lnTo>
                  <a:pt x="499025" y="597101"/>
                </a:lnTo>
                <a:lnTo>
                  <a:pt x="415374" y="490373"/>
                </a:lnTo>
                <a:lnTo>
                  <a:pt x="343260" y="398067"/>
                </a:lnTo>
                <a:lnTo>
                  <a:pt x="274031" y="314416"/>
                </a:lnTo>
                <a:lnTo>
                  <a:pt x="196148" y="230764"/>
                </a:lnTo>
                <a:lnTo>
                  <a:pt x="98074" y="138459"/>
                </a:lnTo>
                <a:lnTo>
                  <a:pt x="37499" y="92306"/>
                </a:lnTo>
                <a:lnTo>
                  <a:pt x="17307" y="72114"/>
                </a:lnTo>
                <a:lnTo>
                  <a:pt x="2884" y="43269"/>
                </a:lnTo>
                <a:lnTo>
                  <a:pt x="0" y="20192"/>
                </a:lnTo>
                <a:lnTo>
                  <a:pt x="8653" y="8654"/>
                </a:lnTo>
                <a:lnTo>
                  <a:pt x="31730" y="0"/>
                </a:lnTo>
                <a:lnTo>
                  <a:pt x="49037" y="0"/>
                </a:lnTo>
                <a:lnTo>
                  <a:pt x="89420" y="23077"/>
                </a:lnTo>
                <a:lnTo>
                  <a:pt x="219225" y="118267"/>
                </a:lnTo>
                <a:lnTo>
                  <a:pt x="343260" y="227879"/>
                </a:lnTo>
                <a:lnTo>
                  <a:pt x="487487" y="372106"/>
                </a:lnTo>
                <a:lnTo>
                  <a:pt x="617292" y="524987"/>
                </a:lnTo>
                <a:lnTo>
                  <a:pt x="729789" y="674983"/>
                </a:lnTo>
                <a:lnTo>
                  <a:pt x="827863" y="799019"/>
                </a:lnTo>
                <a:lnTo>
                  <a:pt x="1021128" y="1024013"/>
                </a:lnTo>
                <a:lnTo>
                  <a:pt x="1156701" y="1159587"/>
                </a:lnTo>
                <a:lnTo>
                  <a:pt x="1298044" y="1292276"/>
                </a:lnTo>
                <a:lnTo>
                  <a:pt x="1448040" y="1416311"/>
                </a:lnTo>
                <a:lnTo>
                  <a:pt x="1557653" y="1511501"/>
                </a:lnTo>
                <a:lnTo>
                  <a:pt x="1739379" y="1649959"/>
                </a:lnTo>
                <a:lnTo>
                  <a:pt x="1892260" y="1756687"/>
                </a:lnTo>
                <a:lnTo>
                  <a:pt x="2102831" y="1892260"/>
                </a:lnTo>
                <a:lnTo>
                  <a:pt x="2298980" y="2007642"/>
                </a:lnTo>
                <a:lnTo>
                  <a:pt x="2451861" y="2094178"/>
                </a:lnTo>
                <a:lnTo>
                  <a:pt x="2469168" y="2105717"/>
                </a:lnTo>
                <a:lnTo>
                  <a:pt x="2477822" y="2120139"/>
                </a:lnTo>
                <a:lnTo>
                  <a:pt x="2474937" y="2137447"/>
                </a:lnTo>
                <a:lnTo>
                  <a:pt x="2463399" y="2151869"/>
                </a:lnTo>
                <a:lnTo>
                  <a:pt x="2434554" y="2163407"/>
                </a:lnTo>
                <a:lnTo>
                  <a:pt x="2368209" y="2169176"/>
                </a:lnTo>
                <a:lnTo>
                  <a:pt x="2198021" y="2174946"/>
                </a:lnTo>
                <a:lnTo>
                  <a:pt x="1967258" y="2169176"/>
                </a:lnTo>
                <a:lnTo>
                  <a:pt x="1874952" y="2163407"/>
                </a:lnTo>
                <a:lnTo>
                  <a:pt x="1840338" y="2154754"/>
                </a:lnTo>
                <a:lnTo>
                  <a:pt x="1782647" y="2120139"/>
                </a:lnTo>
                <a:lnTo>
                  <a:pt x="1641304" y="2004758"/>
                </a:lnTo>
                <a:lnTo>
                  <a:pt x="1482654" y="1846108"/>
                </a:lnTo>
                <a:lnTo>
                  <a:pt x="1306697" y="1655728"/>
                </a:lnTo>
                <a:lnTo>
                  <a:pt x="1122087" y="1448041"/>
                </a:lnTo>
                <a:lnTo>
                  <a:pt x="977860" y="1286506"/>
                </a:lnTo>
                <a:lnTo>
                  <a:pt x="810556" y="1087473"/>
                </a:lnTo>
                <a:lnTo>
                  <a:pt x="680752" y="876901"/>
                </a:lnTo>
                <a:lnTo>
                  <a:pt x="597100" y="7442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4F0F595-3378-1849-B48A-352698174138}"/>
              </a:ext>
            </a:extLst>
          </p:cNvPr>
          <p:cNvGrpSpPr/>
          <p:nvPr/>
        </p:nvGrpSpPr>
        <p:grpSpPr>
          <a:xfrm>
            <a:off x="2404226" y="1481888"/>
            <a:ext cx="5054600" cy="4500563"/>
            <a:chOff x="2560638" y="1638300"/>
            <a:chExt cx="5054600" cy="4500563"/>
          </a:xfrm>
        </p:grpSpPr>
        <p:sp>
          <p:nvSpPr>
            <p:cNvPr id="12" name="Google Shape;4015;p365">
              <a:extLst>
                <a:ext uri="{FF2B5EF4-FFF2-40B4-BE49-F238E27FC236}">
                  <a16:creationId xmlns:a16="http://schemas.microsoft.com/office/drawing/2014/main" id="{39546591-7D55-514A-8C50-CBA86FFC4AF4}"/>
                </a:ext>
              </a:extLst>
            </p:cNvPr>
            <p:cNvSpPr/>
            <p:nvPr/>
          </p:nvSpPr>
          <p:spPr>
            <a:xfrm>
              <a:off x="2617788" y="2576513"/>
              <a:ext cx="1839912" cy="584200"/>
            </a:xfrm>
            <a:custGeom>
              <a:avLst/>
              <a:gdLst/>
              <a:ahLst/>
              <a:cxnLst/>
              <a:rect l="l" t="t" r="r" b="b"/>
              <a:pathLst>
                <a:path w="1840706" h="583406" extrusionOk="0">
                  <a:moveTo>
                    <a:pt x="842962" y="216693"/>
                  </a:moveTo>
                  <a:lnTo>
                    <a:pt x="666750" y="264318"/>
                  </a:lnTo>
                  <a:lnTo>
                    <a:pt x="557212" y="290512"/>
                  </a:lnTo>
                  <a:lnTo>
                    <a:pt x="488156" y="307181"/>
                  </a:lnTo>
                  <a:lnTo>
                    <a:pt x="431006" y="316706"/>
                  </a:lnTo>
                  <a:lnTo>
                    <a:pt x="390525" y="321468"/>
                  </a:lnTo>
                  <a:lnTo>
                    <a:pt x="340519" y="321468"/>
                  </a:lnTo>
                  <a:lnTo>
                    <a:pt x="271462" y="307181"/>
                  </a:lnTo>
                  <a:lnTo>
                    <a:pt x="209550" y="285750"/>
                  </a:lnTo>
                  <a:lnTo>
                    <a:pt x="109537" y="238125"/>
                  </a:lnTo>
                  <a:lnTo>
                    <a:pt x="42862" y="202406"/>
                  </a:lnTo>
                  <a:lnTo>
                    <a:pt x="16669" y="195262"/>
                  </a:lnTo>
                  <a:lnTo>
                    <a:pt x="0" y="202406"/>
                  </a:lnTo>
                  <a:lnTo>
                    <a:pt x="0" y="214312"/>
                  </a:lnTo>
                  <a:lnTo>
                    <a:pt x="11906" y="245268"/>
                  </a:lnTo>
                  <a:lnTo>
                    <a:pt x="66675" y="319087"/>
                  </a:lnTo>
                  <a:lnTo>
                    <a:pt x="152400" y="419100"/>
                  </a:lnTo>
                  <a:lnTo>
                    <a:pt x="195262" y="473868"/>
                  </a:lnTo>
                  <a:lnTo>
                    <a:pt x="259556" y="542925"/>
                  </a:lnTo>
                  <a:lnTo>
                    <a:pt x="300037" y="571500"/>
                  </a:lnTo>
                  <a:lnTo>
                    <a:pt x="319087" y="578643"/>
                  </a:lnTo>
                  <a:lnTo>
                    <a:pt x="333375" y="583406"/>
                  </a:lnTo>
                  <a:lnTo>
                    <a:pt x="352425" y="583406"/>
                  </a:lnTo>
                  <a:lnTo>
                    <a:pt x="378619" y="569118"/>
                  </a:lnTo>
                  <a:lnTo>
                    <a:pt x="459581" y="533400"/>
                  </a:lnTo>
                  <a:lnTo>
                    <a:pt x="688181" y="457200"/>
                  </a:lnTo>
                  <a:lnTo>
                    <a:pt x="1021556" y="352425"/>
                  </a:lnTo>
                  <a:lnTo>
                    <a:pt x="1285875" y="288131"/>
                  </a:lnTo>
                  <a:lnTo>
                    <a:pt x="1504950" y="247650"/>
                  </a:lnTo>
                  <a:lnTo>
                    <a:pt x="1678781" y="226218"/>
                  </a:lnTo>
                  <a:lnTo>
                    <a:pt x="1728787" y="226218"/>
                  </a:lnTo>
                  <a:lnTo>
                    <a:pt x="1759744" y="221456"/>
                  </a:lnTo>
                  <a:lnTo>
                    <a:pt x="1807369" y="195262"/>
                  </a:lnTo>
                  <a:lnTo>
                    <a:pt x="1831181" y="176212"/>
                  </a:lnTo>
                  <a:lnTo>
                    <a:pt x="1840706" y="152400"/>
                  </a:lnTo>
                  <a:lnTo>
                    <a:pt x="1840706" y="138112"/>
                  </a:lnTo>
                  <a:lnTo>
                    <a:pt x="1826419" y="114300"/>
                  </a:lnTo>
                  <a:lnTo>
                    <a:pt x="1802606" y="92868"/>
                  </a:lnTo>
                  <a:lnTo>
                    <a:pt x="1759744" y="61912"/>
                  </a:lnTo>
                  <a:lnTo>
                    <a:pt x="1688306" y="38100"/>
                  </a:lnTo>
                  <a:lnTo>
                    <a:pt x="1581150" y="14287"/>
                  </a:lnTo>
                  <a:lnTo>
                    <a:pt x="1502569" y="0"/>
                  </a:lnTo>
                  <a:lnTo>
                    <a:pt x="1483519" y="9525"/>
                  </a:lnTo>
                  <a:lnTo>
                    <a:pt x="1423987" y="38100"/>
                  </a:lnTo>
                  <a:lnTo>
                    <a:pt x="1295400" y="88106"/>
                  </a:lnTo>
                  <a:lnTo>
                    <a:pt x="978694" y="180975"/>
                  </a:lnTo>
                  <a:lnTo>
                    <a:pt x="842962" y="21669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4016;p365">
              <a:extLst>
                <a:ext uri="{FF2B5EF4-FFF2-40B4-BE49-F238E27FC236}">
                  <a16:creationId xmlns:a16="http://schemas.microsoft.com/office/drawing/2014/main" id="{AAC37380-91A7-9845-8CEA-6C5638849F26}"/>
                </a:ext>
              </a:extLst>
            </p:cNvPr>
            <p:cNvSpPr/>
            <p:nvPr/>
          </p:nvSpPr>
          <p:spPr>
            <a:xfrm>
              <a:off x="4656138" y="1811338"/>
              <a:ext cx="2368550" cy="493712"/>
            </a:xfrm>
            <a:custGeom>
              <a:avLst/>
              <a:gdLst/>
              <a:ahLst/>
              <a:cxnLst/>
              <a:rect l="l" t="t" r="r" b="b"/>
              <a:pathLst>
                <a:path w="2369344" h="492919" extrusionOk="0">
                  <a:moveTo>
                    <a:pt x="940594" y="283369"/>
                  </a:moveTo>
                  <a:lnTo>
                    <a:pt x="778669" y="307182"/>
                  </a:lnTo>
                  <a:lnTo>
                    <a:pt x="557212" y="333375"/>
                  </a:lnTo>
                  <a:lnTo>
                    <a:pt x="416719" y="340519"/>
                  </a:lnTo>
                  <a:lnTo>
                    <a:pt x="300037" y="342900"/>
                  </a:lnTo>
                  <a:lnTo>
                    <a:pt x="42862" y="340519"/>
                  </a:lnTo>
                  <a:lnTo>
                    <a:pt x="0" y="357188"/>
                  </a:lnTo>
                  <a:lnTo>
                    <a:pt x="180975" y="492919"/>
                  </a:lnTo>
                  <a:lnTo>
                    <a:pt x="397669" y="473869"/>
                  </a:lnTo>
                  <a:lnTo>
                    <a:pt x="533400" y="473869"/>
                  </a:lnTo>
                  <a:lnTo>
                    <a:pt x="723900" y="466725"/>
                  </a:lnTo>
                  <a:lnTo>
                    <a:pt x="878681" y="457200"/>
                  </a:lnTo>
                  <a:lnTo>
                    <a:pt x="1062037" y="440532"/>
                  </a:lnTo>
                  <a:lnTo>
                    <a:pt x="1228725" y="421482"/>
                  </a:lnTo>
                  <a:lnTo>
                    <a:pt x="1454944" y="390525"/>
                  </a:lnTo>
                  <a:lnTo>
                    <a:pt x="1619250" y="369094"/>
                  </a:lnTo>
                  <a:lnTo>
                    <a:pt x="1809750" y="340519"/>
                  </a:lnTo>
                  <a:lnTo>
                    <a:pt x="1945481" y="316707"/>
                  </a:lnTo>
                  <a:lnTo>
                    <a:pt x="2071687" y="292894"/>
                  </a:lnTo>
                  <a:lnTo>
                    <a:pt x="2216944" y="261938"/>
                  </a:lnTo>
                  <a:lnTo>
                    <a:pt x="2331244" y="233363"/>
                  </a:lnTo>
                  <a:lnTo>
                    <a:pt x="2355056" y="221457"/>
                  </a:lnTo>
                  <a:lnTo>
                    <a:pt x="2364581" y="207169"/>
                  </a:lnTo>
                  <a:lnTo>
                    <a:pt x="2369344" y="178594"/>
                  </a:lnTo>
                  <a:lnTo>
                    <a:pt x="2357437" y="140494"/>
                  </a:lnTo>
                  <a:lnTo>
                    <a:pt x="2326481" y="102394"/>
                  </a:lnTo>
                  <a:lnTo>
                    <a:pt x="2300287" y="76200"/>
                  </a:lnTo>
                  <a:lnTo>
                    <a:pt x="2259806" y="47625"/>
                  </a:lnTo>
                  <a:lnTo>
                    <a:pt x="2202656" y="23813"/>
                  </a:lnTo>
                  <a:lnTo>
                    <a:pt x="2143125" y="7144"/>
                  </a:lnTo>
                  <a:lnTo>
                    <a:pt x="2078831" y="0"/>
                  </a:lnTo>
                  <a:lnTo>
                    <a:pt x="2021681" y="0"/>
                  </a:lnTo>
                  <a:lnTo>
                    <a:pt x="1985962" y="9525"/>
                  </a:lnTo>
                  <a:lnTo>
                    <a:pt x="1926431" y="38100"/>
                  </a:lnTo>
                  <a:lnTo>
                    <a:pt x="1800225" y="88107"/>
                  </a:lnTo>
                  <a:lnTo>
                    <a:pt x="1609725" y="147638"/>
                  </a:lnTo>
                  <a:lnTo>
                    <a:pt x="1431131" y="192882"/>
                  </a:lnTo>
                  <a:lnTo>
                    <a:pt x="1233487" y="235744"/>
                  </a:lnTo>
                  <a:lnTo>
                    <a:pt x="1062037" y="266700"/>
                  </a:lnTo>
                  <a:lnTo>
                    <a:pt x="940594" y="28336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4017;p365">
              <a:extLst>
                <a:ext uri="{FF2B5EF4-FFF2-40B4-BE49-F238E27FC236}">
                  <a16:creationId xmlns:a16="http://schemas.microsoft.com/office/drawing/2014/main" id="{309D72F6-B1D5-0E41-8C14-841C9960D4E8}"/>
                </a:ext>
              </a:extLst>
            </p:cNvPr>
            <p:cNvSpPr/>
            <p:nvPr/>
          </p:nvSpPr>
          <p:spPr>
            <a:xfrm>
              <a:off x="3517900" y="1638300"/>
              <a:ext cx="504825" cy="4500563"/>
            </a:xfrm>
            <a:custGeom>
              <a:avLst/>
              <a:gdLst/>
              <a:ahLst/>
              <a:cxnLst/>
              <a:rect l="l" t="t" r="r" b="b"/>
              <a:pathLst>
                <a:path w="504883" h="4499073" extrusionOk="0">
                  <a:moveTo>
                    <a:pt x="375857" y="2215878"/>
                  </a:moveTo>
                  <a:lnTo>
                    <a:pt x="375857" y="1531480"/>
                  </a:lnTo>
                  <a:lnTo>
                    <a:pt x="375857" y="1183671"/>
                  </a:lnTo>
                  <a:lnTo>
                    <a:pt x="375857" y="1015377"/>
                  </a:lnTo>
                  <a:lnTo>
                    <a:pt x="387077" y="869522"/>
                  </a:lnTo>
                  <a:lnTo>
                    <a:pt x="409516" y="695617"/>
                  </a:lnTo>
                  <a:lnTo>
                    <a:pt x="437565" y="544152"/>
                  </a:lnTo>
                  <a:lnTo>
                    <a:pt x="476834" y="403907"/>
                  </a:lnTo>
                  <a:lnTo>
                    <a:pt x="504883" y="347809"/>
                  </a:lnTo>
                  <a:lnTo>
                    <a:pt x="504883" y="325370"/>
                  </a:lnTo>
                  <a:lnTo>
                    <a:pt x="482444" y="286101"/>
                  </a:lnTo>
                  <a:lnTo>
                    <a:pt x="431955" y="235612"/>
                  </a:lnTo>
                  <a:lnTo>
                    <a:pt x="359028" y="168295"/>
                  </a:lnTo>
                  <a:lnTo>
                    <a:pt x="269271" y="100977"/>
                  </a:lnTo>
                  <a:lnTo>
                    <a:pt x="151465" y="33659"/>
                  </a:lnTo>
                  <a:lnTo>
                    <a:pt x="56098" y="0"/>
                  </a:lnTo>
                  <a:lnTo>
                    <a:pt x="22439" y="0"/>
                  </a:lnTo>
                  <a:lnTo>
                    <a:pt x="0" y="22439"/>
                  </a:lnTo>
                  <a:lnTo>
                    <a:pt x="0" y="44879"/>
                  </a:lnTo>
                  <a:lnTo>
                    <a:pt x="50488" y="106587"/>
                  </a:lnTo>
                  <a:lnTo>
                    <a:pt x="78537" y="134636"/>
                  </a:lnTo>
                  <a:lnTo>
                    <a:pt x="117806" y="196344"/>
                  </a:lnTo>
                  <a:lnTo>
                    <a:pt x="140245" y="241222"/>
                  </a:lnTo>
                  <a:lnTo>
                    <a:pt x="157074" y="370248"/>
                  </a:lnTo>
                  <a:cubicBezTo>
                    <a:pt x="155204" y="632039"/>
                    <a:pt x="153335" y="893831"/>
                    <a:pt x="151465" y="1155622"/>
                  </a:cubicBezTo>
                  <a:lnTo>
                    <a:pt x="151465" y="2894665"/>
                  </a:lnTo>
                  <a:lnTo>
                    <a:pt x="145855" y="3494916"/>
                  </a:lnTo>
                  <a:lnTo>
                    <a:pt x="129025" y="3663210"/>
                  </a:lnTo>
                  <a:lnTo>
                    <a:pt x="106586" y="3797846"/>
                  </a:lnTo>
                  <a:lnTo>
                    <a:pt x="89757" y="3893212"/>
                  </a:lnTo>
                  <a:lnTo>
                    <a:pt x="78537" y="3949311"/>
                  </a:lnTo>
                  <a:lnTo>
                    <a:pt x="84147" y="4095166"/>
                  </a:lnTo>
                  <a:lnTo>
                    <a:pt x="112196" y="4235411"/>
                  </a:lnTo>
                  <a:lnTo>
                    <a:pt x="140245" y="4364437"/>
                  </a:lnTo>
                  <a:lnTo>
                    <a:pt x="168294" y="4442974"/>
                  </a:lnTo>
                  <a:lnTo>
                    <a:pt x="196343" y="4487853"/>
                  </a:lnTo>
                  <a:lnTo>
                    <a:pt x="218782" y="4499073"/>
                  </a:lnTo>
                  <a:lnTo>
                    <a:pt x="252441" y="4499073"/>
                  </a:lnTo>
                  <a:lnTo>
                    <a:pt x="274881" y="4476633"/>
                  </a:lnTo>
                  <a:lnTo>
                    <a:pt x="325369" y="4358827"/>
                  </a:lnTo>
                  <a:lnTo>
                    <a:pt x="370247" y="4257851"/>
                  </a:lnTo>
                  <a:lnTo>
                    <a:pt x="375857" y="4229801"/>
                  </a:lnTo>
                  <a:lnTo>
                    <a:pt x="370247" y="4033458"/>
                  </a:lnTo>
                  <a:lnTo>
                    <a:pt x="375857" y="3881993"/>
                  </a:lnTo>
                  <a:lnTo>
                    <a:pt x="375857" y="221587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4018;p365">
              <a:extLst>
                <a:ext uri="{FF2B5EF4-FFF2-40B4-BE49-F238E27FC236}">
                  <a16:creationId xmlns:a16="http://schemas.microsoft.com/office/drawing/2014/main" id="{857458B0-AF6D-1B47-ABFF-961C4B0C2BC2}"/>
                </a:ext>
              </a:extLst>
            </p:cNvPr>
            <p:cNvSpPr/>
            <p:nvPr/>
          </p:nvSpPr>
          <p:spPr>
            <a:xfrm>
              <a:off x="2560638" y="2881313"/>
              <a:ext cx="1154112" cy="1816100"/>
            </a:xfrm>
            <a:custGeom>
              <a:avLst/>
              <a:gdLst/>
              <a:ahLst/>
              <a:cxnLst/>
              <a:rect l="l" t="t" r="r" b="b"/>
              <a:pathLst>
                <a:path w="1154900" h="1816274" extrusionOk="0">
                  <a:moveTo>
                    <a:pt x="844255" y="997072"/>
                  </a:moveTo>
                  <a:lnTo>
                    <a:pt x="972020" y="824212"/>
                  </a:lnTo>
                  <a:lnTo>
                    <a:pt x="1067218" y="688931"/>
                  </a:lnTo>
                  <a:lnTo>
                    <a:pt x="1154900" y="538619"/>
                  </a:lnTo>
                  <a:lnTo>
                    <a:pt x="1142374" y="0"/>
                  </a:lnTo>
                  <a:lnTo>
                    <a:pt x="1067218" y="32567"/>
                  </a:lnTo>
                  <a:lnTo>
                    <a:pt x="1044671" y="117744"/>
                  </a:lnTo>
                  <a:lnTo>
                    <a:pt x="999577" y="237994"/>
                  </a:lnTo>
                  <a:lnTo>
                    <a:pt x="934442" y="380791"/>
                  </a:lnTo>
                  <a:lnTo>
                    <a:pt x="836739" y="583713"/>
                  </a:lnTo>
                  <a:lnTo>
                    <a:pt x="759078" y="729015"/>
                  </a:lnTo>
                  <a:lnTo>
                    <a:pt x="638828" y="939452"/>
                  </a:lnTo>
                  <a:lnTo>
                    <a:pt x="503547" y="1152394"/>
                  </a:lnTo>
                  <a:lnTo>
                    <a:pt x="340708" y="1377863"/>
                  </a:lnTo>
                  <a:lnTo>
                    <a:pt x="145302" y="1610847"/>
                  </a:lnTo>
                  <a:lnTo>
                    <a:pt x="25053" y="1741118"/>
                  </a:lnTo>
                  <a:lnTo>
                    <a:pt x="7516" y="1763664"/>
                  </a:lnTo>
                  <a:lnTo>
                    <a:pt x="0" y="1786211"/>
                  </a:lnTo>
                  <a:lnTo>
                    <a:pt x="0" y="1808758"/>
                  </a:lnTo>
                  <a:lnTo>
                    <a:pt x="7516" y="1816274"/>
                  </a:lnTo>
                  <a:lnTo>
                    <a:pt x="27558" y="1816274"/>
                  </a:lnTo>
                  <a:lnTo>
                    <a:pt x="77662" y="1791222"/>
                  </a:lnTo>
                  <a:lnTo>
                    <a:pt x="207933" y="1678487"/>
                  </a:lnTo>
                  <a:lnTo>
                    <a:pt x="395823" y="1508133"/>
                  </a:lnTo>
                  <a:lnTo>
                    <a:pt x="616281" y="1277655"/>
                  </a:lnTo>
                  <a:lnTo>
                    <a:pt x="844255" y="99707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4019;p365">
              <a:extLst>
                <a:ext uri="{FF2B5EF4-FFF2-40B4-BE49-F238E27FC236}">
                  <a16:creationId xmlns:a16="http://schemas.microsoft.com/office/drawing/2014/main" id="{9A3CE0E8-C097-C64F-AB1B-F88B13881F95}"/>
                </a:ext>
              </a:extLst>
            </p:cNvPr>
            <p:cNvSpPr/>
            <p:nvPr/>
          </p:nvSpPr>
          <p:spPr>
            <a:xfrm>
              <a:off x="3824288" y="3355975"/>
              <a:ext cx="649287" cy="666750"/>
            </a:xfrm>
            <a:custGeom>
              <a:avLst/>
              <a:gdLst/>
              <a:ahLst/>
              <a:cxnLst/>
              <a:rect l="l" t="t" r="r" b="b"/>
              <a:pathLst>
                <a:path w="648848" h="666384" extrusionOk="0">
                  <a:moveTo>
                    <a:pt x="320667" y="355739"/>
                  </a:moveTo>
                  <a:lnTo>
                    <a:pt x="220458" y="232984"/>
                  </a:lnTo>
                  <a:lnTo>
                    <a:pt x="122755" y="142797"/>
                  </a:lnTo>
                  <a:lnTo>
                    <a:pt x="57620" y="82672"/>
                  </a:lnTo>
                  <a:lnTo>
                    <a:pt x="0" y="15031"/>
                  </a:lnTo>
                  <a:lnTo>
                    <a:pt x="70146" y="0"/>
                  </a:lnTo>
                  <a:lnTo>
                    <a:pt x="160333" y="10021"/>
                  </a:lnTo>
                  <a:lnTo>
                    <a:pt x="225469" y="32567"/>
                  </a:lnTo>
                  <a:lnTo>
                    <a:pt x="288099" y="55114"/>
                  </a:lnTo>
                  <a:lnTo>
                    <a:pt x="348224" y="82672"/>
                  </a:lnTo>
                  <a:lnTo>
                    <a:pt x="423380" y="120250"/>
                  </a:lnTo>
                  <a:lnTo>
                    <a:pt x="493526" y="157828"/>
                  </a:lnTo>
                  <a:lnTo>
                    <a:pt x="536114" y="182880"/>
                  </a:lnTo>
                  <a:lnTo>
                    <a:pt x="578703" y="222963"/>
                  </a:lnTo>
                  <a:lnTo>
                    <a:pt x="603755" y="255531"/>
                  </a:lnTo>
                  <a:lnTo>
                    <a:pt x="623796" y="293109"/>
                  </a:lnTo>
                  <a:lnTo>
                    <a:pt x="636322" y="335697"/>
                  </a:lnTo>
                  <a:lnTo>
                    <a:pt x="643838" y="378286"/>
                  </a:lnTo>
                  <a:lnTo>
                    <a:pt x="648848" y="425885"/>
                  </a:lnTo>
                  <a:lnTo>
                    <a:pt x="643838" y="486010"/>
                  </a:lnTo>
                  <a:lnTo>
                    <a:pt x="633817" y="556155"/>
                  </a:lnTo>
                  <a:lnTo>
                    <a:pt x="623796" y="586218"/>
                  </a:lnTo>
                  <a:lnTo>
                    <a:pt x="603755" y="626301"/>
                  </a:lnTo>
                  <a:lnTo>
                    <a:pt x="581208" y="651353"/>
                  </a:lnTo>
                  <a:lnTo>
                    <a:pt x="556156" y="666384"/>
                  </a:lnTo>
                  <a:lnTo>
                    <a:pt x="536114" y="661374"/>
                  </a:lnTo>
                  <a:lnTo>
                    <a:pt x="513567" y="643838"/>
                  </a:lnTo>
                  <a:lnTo>
                    <a:pt x="478494" y="581207"/>
                  </a:lnTo>
                  <a:lnTo>
                    <a:pt x="410854" y="478494"/>
                  </a:lnTo>
                  <a:lnTo>
                    <a:pt x="320667" y="355739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020;p365">
              <a:extLst>
                <a:ext uri="{FF2B5EF4-FFF2-40B4-BE49-F238E27FC236}">
                  <a16:creationId xmlns:a16="http://schemas.microsoft.com/office/drawing/2014/main" id="{BBA2E4C9-117E-9644-AF2E-82DC8CBF5D9C}"/>
                </a:ext>
              </a:extLst>
            </p:cNvPr>
            <p:cNvSpPr/>
            <p:nvPr/>
          </p:nvSpPr>
          <p:spPr>
            <a:xfrm>
              <a:off x="4038600" y="2043113"/>
              <a:ext cx="1038225" cy="3786187"/>
            </a:xfrm>
            <a:custGeom>
              <a:avLst/>
              <a:gdLst/>
              <a:ahLst/>
              <a:cxnLst/>
              <a:rect l="l" t="t" r="r" b="b"/>
              <a:pathLst>
                <a:path w="1038225" h="3786187" extrusionOk="0">
                  <a:moveTo>
                    <a:pt x="1014413" y="881062"/>
                  </a:moveTo>
                  <a:lnTo>
                    <a:pt x="1014413" y="1195387"/>
                  </a:lnTo>
                  <a:lnTo>
                    <a:pt x="995363" y="1323975"/>
                  </a:lnTo>
                  <a:lnTo>
                    <a:pt x="981075" y="1543050"/>
                  </a:lnTo>
                  <a:lnTo>
                    <a:pt x="957263" y="1828800"/>
                  </a:lnTo>
                  <a:lnTo>
                    <a:pt x="914400" y="2119312"/>
                  </a:lnTo>
                  <a:lnTo>
                    <a:pt x="866775" y="2357437"/>
                  </a:lnTo>
                  <a:lnTo>
                    <a:pt x="800100" y="2605087"/>
                  </a:lnTo>
                  <a:lnTo>
                    <a:pt x="709613" y="2843212"/>
                  </a:lnTo>
                  <a:lnTo>
                    <a:pt x="633413" y="3019425"/>
                  </a:lnTo>
                  <a:lnTo>
                    <a:pt x="538163" y="3190875"/>
                  </a:lnTo>
                  <a:lnTo>
                    <a:pt x="423863" y="3348037"/>
                  </a:lnTo>
                  <a:lnTo>
                    <a:pt x="304800" y="3505200"/>
                  </a:lnTo>
                  <a:lnTo>
                    <a:pt x="157163" y="3667125"/>
                  </a:lnTo>
                  <a:lnTo>
                    <a:pt x="61913" y="3771900"/>
                  </a:lnTo>
                  <a:lnTo>
                    <a:pt x="33338" y="3786187"/>
                  </a:lnTo>
                  <a:lnTo>
                    <a:pt x="9525" y="3781425"/>
                  </a:lnTo>
                  <a:lnTo>
                    <a:pt x="0" y="3748087"/>
                  </a:lnTo>
                  <a:lnTo>
                    <a:pt x="33338" y="3695700"/>
                  </a:lnTo>
                  <a:lnTo>
                    <a:pt x="104775" y="3609975"/>
                  </a:lnTo>
                  <a:lnTo>
                    <a:pt x="214313" y="3438525"/>
                  </a:lnTo>
                  <a:lnTo>
                    <a:pt x="290513" y="3309937"/>
                  </a:lnTo>
                  <a:lnTo>
                    <a:pt x="395288" y="3114675"/>
                  </a:lnTo>
                  <a:lnTo>
                    <a:pt x="466725" y="2947987"/>
                  </a:lnTo>
                  <a:lnTo>
                    <a:pt x="514350" y="2828925"/>
                  </a:lnTo>
                  <a:lnTo>
                    <a:pt x="566738" y="2676525"/>
                  </a:lnTo>
                  <a:lnTo>
                    <a:pt x="609600" y="2519362"/>
                  </a:lnTo>
                  <a:lnTo>
                    <a:pt x="642938" y="2390775"/>
                  </a:lnTo>
                  <a:lnTo>
                    <a:pt x="666750" y="2252662"/>
                  </a:lnTo>
                  <a:lnTo>
                    <a:pt x="695325" y="2019300"/>
                  </a:lnTo>
                  <a:lnTo>
                    <a:pt x="723900" y="1781175"/>
                  </a:lnTo>
                  <a:lnTo>
                    <a:pt x="742950" y="1476375"/>
                  </a:lnTo>
                  <a:lnTo>
                    <a:pt x="762000" y="1085850"/>
                  </a:lnTo>
                  <a:lnTo>
                    <a:pt x="771525" y="709612"/>
                  </a:lnTo>
                  <a:cubicBezTo>
                    <a:pt x="769938" y="625475"/>
                    <a:pt x="768350" y="541337"/>
                    <a:pt x="766763" y="457200"/>
                  </a:cubicBezTo>
                  <a:lnTo>
                    <a:pt x="762000" y="376237"/>
                  </a:lnTo>
                  <a:lnTo>
                    <a:pt x="747713" y="295275"/>
                  </a:lnTo>
                  <a:lnTo>
                    <a:pt x="719138" y="233362"/>
                  </a:lnTo>
                  <a:lnTo>
                    <a:pt x="681038" y="195262"/>
                  </a:lnTo>
                  <a:lnTo>
                    <a:pt x="638175" y="157162"/>
                  </a:lnTo>
                  <a:lnTo>
                    <a:pt x="581025" y="104775"/>
                  </a:lnTo>
                  <a:lnTo>
                    <a:pt x="533400" y="76200"/>
                  </a:lnTo>
                  <a:lnTo>
                    <a:pt x="509588" y="47625"/>
                  </a:lnTo>
                  <a:lnTo>
                    <a:pt x="504825" y="28575"/>
                  </a:lnTo>
                  <a:lnTo>
                    <a:pt x="509588" y="14287"/>
                  </a:lnTo>
                  <a:lnTo>
                    <a:pt x="542925" y="4762"/>
                  </a:lnTo>
                  <a:lnTo>
                    <a:pt x="614363" y="0"/>
                  </a:lnTo>
                  <a:lnTo>
                    <a:pt x="681038" y="14287"/>
                  </a:lnTo>
                  <a:lnTo>
                    <a:pt x="781050" y="47625"/>
                  </a:lnTo>
                  <a:lnTo>
                    <a:pt x="923925" y="100012"/>
                  </a:lnTo>
                  <a:lnTo>
                    <a:pt x="1038225" y="176212"/>
                  </a:lnTo>
                  <a:lnTo>
                    <a:pt x="1023938" y="347662"/>
                  </a:lnTo>
                  <a:lnTo>
                    <a:pt x="1014413" y="566737"/>
                  </a:lnTo>
                  <a:lnTo>
                    <a:pt x="1014413" y="8810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021;p365">
              <a:extLst>
                <a:ext uri="{FF2B5EF4-FFF2-40B4-BE49-F238E27FC236}">
                  <a16:creationId xmlns:a16="http://schemas.microsoft.com/office/drawing/2014/main" id="{E2DE8B49-56F3-E84E-ADD3-6E1B69F118C1}"/>
                </a:ext>
              </a:extLst>
            </p:cNvPr>
            <p:cNvSpPr/>
            <p:nvPr/>
          </p:nvSpPr>
          <p:spPr>
            <a:xfrm>
              <a:off x="4802188" y="2924175"/>
              <a:ext cx="1971675" cy="487363"/>
            </a:xfrm>
            <a:custGeom>
              <a:avLst/>
              <a:gdLst/>
              <a:ahLst/>
              <a:cxnLst/>
              <a:rect l="l" t="t" r="r" b="b"/>
              <a:pathLst>
                <a:path w="1971675" h="488156" extrusionOk="0">
                  <a:moveTo>
                    <a:pt x="959644" y="200025"/>
                  </a:moveTo>
                  <a:lnTo>
                    <a:pt x="785813" y="240506"/>
                  </a:lnTo>
                  <a:lnTo>
                    <a:pt x="664369" y="266700"/>
                  </a:lnTo>
                  <a:lnTo>
                    <a:pt x="557213" y="285750"/>
                  </a:lnTo>
                  <a:lnTo>
                    <a:pt x="431007" y="302419"/>
                  </a:lnTo>
                  <a:lnTo>
                    <a:pt x="338138" y="302419"/>
                  </a:lnTo>
                  <a:lnTo>
                    <a:pt x="276225" y="290513"/>
                  </a:lnTo>
                  <a:lnTo>
                    <a:pt x="233363" y="278606"/>
                  </a:lnTo>
                  <a:lnTo>
                    <a:pt x="35719" y="264319"/>
                  </a:lnTo>
                  <a:lnTo>
                    <a:pt x="0" y="295275"/>
                  </a:lnTo>
                  <a:lnTo>
                    <a:pt x="109538" y="431006"/>
                  </a:lnTo>
                  <a:lnTo>
                    <a:pt x="273844" y="476250"/>
                  </a:lnTo>
                  <a:lnTo>
                    <a:pt x="319088" y="483394"/>
                  </a:lnTo>
                  <a:lnTo>
                    <a:pt x="347663" y="485775"/>
                  </a:lnTo>
                  <a:lnTo>
                    <a:pt x="404813" y="488156"/>
                  </a:lnTo>
                  <a:lnTo>
                    <a:pt x="457200" y="483394"/>
                  </a:lnTo>
                  <a:lnTo>
                    <a:pt x="540544" y="464344"/>
                  </a:lnTo>
                  <a:lnTo>
                    <a:pt x="783432" y="409575"/>
                  </a:lnTo>
                  <a:lnTo>
                    <a:pt x="1064419" y="347663"/>
                  </a:lnTo>
                  <a:lnTo>
                    <a:pt x="1309688" y="300038"/>
                  </a:lnTo>
                  <a:lnTo>
                    <a:pt x="1462088" y="273844"/>
                  </a:lnTo>
                  <a:lnTo>
                    <a:pt x="1507332" y="276225"/>
                  </a:lnTo>
                  <a:lnTo>
                    <a:pt x="1857375" y="459581"/>
                  </a:lnTo>
                  <a:lnTo>
                    <a:pt x="1924050" y="385763"/>
                  </a:lnTo>
                  <a:lnTo>
                    <a:pt x="1952625" y="347663"/>
                  </a:lnTo>
                  <a:lnTo>
                    <a:pt x="1969294" y="311944"/>
                  </a:lnTo>
                  <a:lnTo>
                    <a:pt x="1971675" y="290513"/>
                  </a:lnTo>
                  <a:lnTo>
                    <a:pt x="1969294" y="271463"/>
                  </a:lnTo>
                  <a:lnTo>
                    <a:pt x="1935957" y="233363"/>
                  </a:lnTo>
                  <a:lnTo>
                    <a:pt x="1876425" y="185738"/>
                  </a:lnTo>
                  <a:lnTo>
                    <a:pt x="1785938" y="130969"/>
                  </a:lnTo>
                  <a:lnTo>
                    <a:pt x="1707357" y="76200"/>
                  </a:lnTo>
                  <a:lnTo>
                    <a:pt x="1635919" y="26194"/>
                  </a:lnTo>
                  <a:lnTo>
                    <a:pt x="1604963" y="9525"/>
                  </a:lnTo>
                  <a:lnTo>
                    <a:pt x="1574007" y="0"/>
                  </a:lnTo>
                  <a:lnTo>
                    <a:pt x="1545432" y="0"/>
                  </a:lnTo>
                  <a:lnTo>
                    <a:pt x="1524000" y="7144"/>
                  </a:lnTo>
                  <a:lnTo>
                    <a:pt x="1502569" y="23813"/>
                  </a:lnTo>
                  <a:lnTo>
                    <a:pt x="1462088" y="50006"/>
                  </a:lnTo>
                  <a:lnTo>
                    <a:pt x="1345407" y="95250"/>
                  </a:lnTo>
                  <a:lnTo>
                    <a:pt x="1133475" y="154781"/>
                  </a:lnTo>
                  <a:lnTo>
                    <a:pt x="959644" y="2000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022;p365">
              <a:extLst>
                <a:ext uri="{FF2B5EF4-FFF2-40B4-BE49-F238E27FC236}">
                  <a16:creationId xmlns:a16="http://schemas.microsoft.com/office/drawing/2014/main" id="{C3D7C4BE-7CD2-E848-8C90-275968D85BAC}"/>
                </a:ext>
              </a:extLst>
            </p:cNvPr>
            <p:cNvSpPr/>
            <p:nvPr/>
          </p:nvSpPr>
          <p:spPr>
            <a:xfrm>
              <a:off x="4621213" y="3176588"/>
              <a:ext cx="2055812" cy="2787650"/>
            </a:xfrm>
            <a:custGeom>
              <a:avLst/>
              <a:gdLst/>
              <a:ahLst/>
              <a:cxnLst/>
              <a:rect l="l" t="t" r="r" b="b"/>
              <a:pathLst>
                <a:path w="2055571" h="2787091" extrusionOk="0">
                  <a:moveTo>
                    <a:pt x="1638605" y="534010"/>
                  </a:moveTo>
                  <a:lnTo>
                    <a:pt x="1671523" y="391363"/>
                  </a:lnTo>
                  <a:lnTo>
                    <a:pt x="1708099" y="219456"/>
                  </a:lnTo>
                  <a:lnTo>
                    <a:pt x="1722730" y="131674"/>
                  </a:lnTo>
                  <a:lnTo>
                    <a:pt x="1726387" y="95098"/>
                  </a:lnTo>
                  <a:lnTo>
                    <a:pt x="1719072" y="62179"/>
                  </a:lnTo>
                  <a:lnTo>
                    <a:pt x="1689811" y="0"/>
                  </a:lnTo>
                  <a:lnTo>
                    <a:pt x="2055571" y="182880"/>
                  </a:lnTo>
                  <a:lnTo>
                    <a:pt x="2022653" y="248717"/>
                  </a:lnTo>
                  <a:lnTo>
                    <a:pt x="1975104" y="365760"/>
                  </a:lnTo>
                  <a:lnTo>
                    <a:pt x="1942186" y="486461"/>
                  </a:lnTo>
                  <a:lnTo>
                    <a:pt x="1854403" y="753466"/>
                  </a:lnTo>
                  <a:lnTo>
                    <a:pt x="1784909" y="950976"/>
                  </a:lnTo>
                  <a:lnTo>
                    <a:pt x="1704442" y="1130199"/>
                  </a:lnTo>
                  <a:lnTo>
                    <a:pt x="1569111" y="1393546"/>
                  </a:lnTo>
                  <a:lnTo>
                    <a:pt x="1444752" y="1583741"/>
                  </a:lnTo>
                  <a:lnTo>
                    <a:pt x="1313079" y="1792224"/>
                  </a:lnTo>
                  <a:lnTo>
                    <a:pt x="1119226" y="2018995"/>
                  </a:lnTo>
                  <a:lnTo>
                    <a:pt x="903427" y="2227479"/>
                  </a:lnTo>
                  <a:lnTo>
                    <a:pt x="705917" y="2392071"/>
                  </a:lnTo>
                  <a:lnTo>
                    <a:pt x="438912" y="2574951"/>
                  </a:lnTo>
                  <a:lnTo>
                    <a:pt x="175565" y="2721255"/>
                  </a:lnTo>
                  <a:lnTo>
                    <a:pt x="36576" y="2787091"/>
                  </a:lnTo>
                  <a:lnTo>
                    <a:pt x="18288" y="2787091"/>
                  </a:lnTo>
                  <a:lnTo>
                    <a:pt x="7315" y="2776119"/>
                  </a:lnTo>
                  <a:lnTo>
                    <a:pt x="0" y="2750515"/>
                  </a:lnTo>
                  <a:lnTo>
                    <a:pt x="7315" y="2713939"/>
                  </a:lnTo>
                  <a:lnTo>
                    <a:pt x="25603" y="2691994"/>
                  </a:lnTo>
                  <a:lnTo>
                    <a:pt x="171907" y="2600554"/>
                  </a:lnTo>
                  <a:lnTo>
                    <a:pt x="310896" y="2505456"/>
                  </a:lnTo>
                  <a:lnTo>
                    <a:pt x="438912" y="2417674"/>
                  </a:lnTo>
                  <a:lnTo>
                    <a:pt x="614477" y="2275027"/>
                  </a:lnTo>
                  <a:lnTo>
                    <a:pt x="790042" y="2110435"/>
                  </a:lnTo>
                  <a:lnTo>
                    <a:pt x="892455" y="2000707"/>
                  </a:lnTo>
                  <a:lnTo>
                    <a:pt x="1035101" y="1839773"/>
                  </a:lnTo>
                  <a:lnTo>
                    <a:pt x="1177747" y="1653235"/>
                  </a:lnTo>
                  <a:lnTo>
                    <a:pt x="1254557" y="1536192"/>
                  </a:lnTo>
                  <a:lnTo>
                    <a:pt x="1324051" y="1408176"/>
                  </a:lnTo>
                  <a:lnTo>
                    <a:pt x="1386231" y="1287475"/>
                  </a:lnTo>
                  <a:lnTo>
                    <a:pt x="1452067" y="1137514"/>
                  </a:lnTo>
                  <a:lnTo>
                    <a:pt x="1521562" y="950976"/>
                  </a:lnTo>
                  <a:lnTo>
                    <a:pt x="1587399" y="753466"/>
                  </a:lnTo>
                  <a:lnTo>
                    <a:pt x="1638605" y="5340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023;p365">
              <a:extLst>
                <a:ext uri="{FF2B5EF4-FFF2-40B4-BE49-F238E27FC236}">
                  <a16:creationId xmlns:a16="http://schemas.microsoft.com/office/drawing/2014/main" id="{6E3B7769-FB76-1F4B-B2E5-BE330D9FB099}"/>
                </a:ext>
              </a:extLst>
            </p:cNvPr>
            <p:cNvSpPr/>
            <p:nvPr/>
          </p:nvSpPr>
          <p:spPr>
            <a:xfrm>
              <a:off x="5137150" y="3806825"/>
              <a:ext cx="2478088" cy="2174875"/>
            </a:xfrm>
            <a:custGeom>
              <a:avLst/>
              <a:gdLst/>
              <a:ahLst/>
              <a:cxnLst/>
              <a:rect l="l" t="t" r="r" b="b"/>
              <a:pathLst>
                <a:path w="2477822" h="2174946" extrusionOk="0">
                  <a:moveTo>
                    <a:pt x="597100" y="744212"/>
                  </a:moveTo>
                  <a:lnTo>
                    <a:pt x="499025" y="597101"/>
                  </a:lnTo>
                  <a:lnTo>
                    <a:pt x="415374" y="490373"/>
                  </a:lnTo>
                  <a:lnTo>
                    <a:pt x="343260" y="398067"/>
                  </a:lnTo>
                  <a:lnTo>
                    <a:pt x="274031" y="314416"/>
                  </a:lnTo>
                  <a:lnTo>
                    <a:pt x="196148" y="230764"/>
                  </a:lnTo>
                  <a:lnTo>
                    <a:pt x="98074" y="138459"/>
                  </a:lnTo>
                  <a:lnTo>
                    <a:pt x="37499" y="92306"/>
                  </a:lnTo>
                  <a:lnTo>
                    <a:pt x="17307" y="72114"/>
                  </a:lnTo>
                  <a:lnTo>
                    <a:pt x="2884" y="43269"/>
                  </a:lnTo>
                  <a:lnTo>
                    <a:pt x="0" y="20192"/>
                  </a:lnTo>
                  <a:lnTo>
                    <a:pt x="8653" y="8654"/>
                  </a:lnTo>
                  <a:lnTo>
                    <a:pt x="31730" y="0"/>
                  </a:lnTo>
                  <a:lnTo>
                    <a:pt x="49037" y="0"/>
                  </a:lnTo>
                  <a:lnTo>
                    <a:pt x="89420" y="23077"/>
                  </a:lnTo>
                  <a:lnTo>
                    <a:pt x="219225" y="118267"/>
                  </a:lnTo>
                  <a:lnTo>
                    <a:pt x="343260" y="227879"/>
                  </a:lnTo>
                  <a:lnTo>
                    <a:pt x="487487" y="372106"/>
                  </a:lnTo>
                  <a:lnTo>
                    <a:pt x="617292" y="524987"/>
                  </a:lnTo>
                  <a:lnTo>
                    <a:pt x="729789" y="674983"/>
                  </a:lnTo>
                  <a:lnTo>
                    <a:pt x="827863" y="799019"/>
                  </a:lnTo>
                  <a:lnTo>
                    <a:pt x="1021128" y="1024013"/>
                  </a:lnTo>
                  <a:lnTo>
                    <a:pt x="1156701" y="1159587"/>
                  </a:lnTo>
                  <a:lnTo>
                    <a:pt x="1298044" y="1292276"/>
                  </a:lnTo>
                  <a:lnTo>
                    <a:pt x="1448040" y="1416311"/>
                  </a:lnTo>
                  <a:lnTo>
                    <a:pt x="1557653" y="1511501"/>
                  </a:lnTo>
                  <a:lnTo>
                    <a:pt x="1739379" y="1649959"/>
                  </a:lnTo>
                  <a:lnTo>
                    <a:pt x="1892260" y="1756687"/>
                  </a:lnTo>
                  <a:lnTo>
                    <a:pt x="2102831" y="1892260"/>
                  </a:lnTo>
                  <a:lnTo>
                    <a:pt x="2298980" y="2007642"/>
                  </a:lnTo>
                  <a:lnTo>
                    <a:pt x="2451861" y="2094178"/>
                  </a:lnTo>
                  <a:lnTo>
                    <a:pt x="2469168" y="2105717"/>
                  </a:lnTo>
                  <a:lnTo>
                    <a:pt x="2477822" y="2120139"/>
                  </a:lnTo>
                  <a:lnTo>
                    <a:pt x="2474937" y="2137447"/>
                  </a:lnTo>
                  <a:lnTo>
                    <a:pt x="2463399" y="2151869"/>
                  </a:lnTo>
                  <a:lnTo>
                    <a:pt x="2434554" y="2163407"/>
                  </a:lnTo>
                  <a:lnTo>
                    <a:pt x="2368209" y="2169176"/>
                  </a:lnTo>
                  <a:lnTo>
                    <a:pt x="2198021" y="2174946"/>
                  </a:lnTo>
                  <a:lnTo>
                    <a:pt x="1967258" y="2169176"/>
                  </a:lnTo>
                  <a:lnTo>
                    <a:pt x="1874952" y="2163407"/>
                  </a:lnTo>
                  <a:lnTo>
                    <a:pt x="1840338" y="2154754"/>
                  </a:lnTo>
                  <a:lnTo>
                    <a:pt x="1782647" y="2120139"/>
                  </a:lnTo>
                  <a:lnTo>
                    <a:pt x="1641304" y="2004758"/>
                  </a:lnTo>
                  <a:lnTo>
                    <a:pt x="1482654" y="1846108"/>
                  </a:lnTo>
                  <a:lnTo>
                    <a:pt x="1306697" y="1655728"/>
                  </a:lnTo>
                  <a:lnTo>
                    <a:pt x="1122087" y="1448041"/>
                  </a:lnTo>
                  <a:lnTo>
                    <a:pt x="977860" y="1286506"/>
                  </a:lnTo>
                  <a:lnTo>
                    <a:pt x="810556" y="1087473"/>
                  </a:lnTo>
                  <a:lnTo>
                    <a:pt x="680752" y="876901"/>
                  </a:lnTo>
                  <a:lnTo>
                    <a:pt x="597100" y="7442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4028;p366">
            <a:extLst>
              <a:ext uri="{FF2B5EF4-FFF2-40B4-BE49-F238E27FC236}">
                <a16:creationId xmlns:a16="http://schemas.microsoft.com/office/drawing/2014/main" id="{F27F060E-267F-4C48-8883-C6EA38465D5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3668" y="1492333"/>
            <a:ext cx="5054600" cy="44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8" name="Google Shape;4028;p3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5700" y="1552493"/>
            <a:ext cx="5054600" cy="449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p157"/>
          <p:cNvSpPr txBox="1"/>
          <p:nvPr/>
        </p:nvSpPr>
        <p:spPr>
          <a:xfrm>
            <a:off x="3512840" y="6762750"/>
            <a:ext cx="4440557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皿</a:t>
            </a:r>
            <a:endParaRPr/>
          </a:p>
        </p:txBody>
      </p:sp>
      <p:sp>
        <p:nvSpPr>
          <p:cNvPr id="1779" name="Google Shape;1779;p157"/>
          <p:cNvSpPr/>
          <p:nvPr/>
        </p:nvSpPr>
        <p:spPr>
          <a:xfrm rot="-5400000">
            <a:off x="2224087" y="3449638"/>
            <a:ext cx="2066925" cy="698500"/>
          </a:xfrm>
          <a:custGeom>
            <a:avLst/>
            <a:gdLst/>
            <a:ahLst/>
            <a:cxnLst/>
            <a:rect l="l" t="t" r="r" b="b"/>
            <a:pathLst>
              <a:path w="2066925" h="697706" extrusionOk="0">
                <a:moveTo>
                  <a:pt x="1026319" y="373856"/>
                </a:moveTo>
                <a:lnTo>
                  <a:pt x="1376363" y="328612"/>
                </a:lnTo>
                <a:lnTo>
                  <a:pt x="1616869" y="288131"/>
                </a:lnTo>
                <a:lnTo>
                  <a:pt x="1678782" y="273843"/>
                </a:lnTo>
                <a:lnTo>
                  <a:pt x="1702594" y="264318"/>
                </a:lnTo>
                <a:lnTo>
                  <a:pt x="1762125" y="226218"/>
                </a:lnTo>
                <a:lnTo>
                  <a:pt x="1885950" y="126206"/>
                </a:lnTo>
                <a:lnTo>
                  <a:pt x="1955007" y="54768"/>
                </a:lnTo>
                <a:lnTo>
                  <a:pt x="1997869" y="19050"/>
                </a:lnTo>
                <a:lnTo>
                  <a:pt x="2024063" y="4762"/>
                </a:lnTo>
                <a:lnTo>
                  <a:pt x="2040732" y="0"/>
                </a:lnTo>
                <a:lnTo>
                  <a:pt x="2059782" y="4762"/>
                </a:lnTo>
                <a:lnTo>
                  <a:pt x="2066925" y="16668"/>
                </a:lnTo>
                <a:lnTo>
                  <a:pt x="2050257" y="92868"/>
                </a:lnTo>
                <a:lnTo>
                  <a:pt x="2012157" y="219075"/>
                </a:lnTo>
                <a:lnTo>
                  <a:pt x="1971675" y="319087"/>
                </a:lnTo>
                <a:lnTo>
                  <a:pt x="1859757" y="514350"/>
                </a:lnTo>
                <a:lnTo>
                  <a:pt x="1671638" y="538162"/>
                </a:lnTo>
                <a:lnTo>
                  <a:pt x="1483519" y="569118"/>
                </a:lnTo>
                <a:lnTo>
                  <a:pt x="1169194" y="611981"/>
                </a:lnTo>
                <a:lnTo>
                  <a:pt x="823913" y="645318"/>
                </a:lnTo>
                <a:lnTo>
                  <a:pt x="378619" y="678656"/>
                </a:lnTo>
                <a:lnTo>
                  <a:pt x="57150" y="697706"/>
                </a:lnTo>
                <a:lnTo>
                  <a:pt x="0" y="504825"/>
                </a:lnTo>
                <a:lnTo>
                  <a:pt x="211932" y="483393"/>
                </a:lnTo>
                <a:lnTo>
                  <a:pt x="585788" y="438150"/>
                </a:lnTo>
                <a:lnTo>
                  <a:pt x="1026319" y="37385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0" name="Google Shape;1780;p157"/>
          <p:cNvSpPr/>
          <p:nvPr/>
        </p:nvSpPr>
        <p:spPr>
          <a:xfrm>
            <a:off x="3305175" y="2676525"/>
            <a:ext cx="3508375" cy="1981200"/>
          </a:xfrm>
          <a:custGeom>
            <a:avLst/>
            <a:gdLst/>
            <a:ahLst/>
            <a:cxnLst/>
            <a:rect l="l" t="t" r="r" b="b"/>
            <a:pathLst>
              <a:path w="3508375" h="1981200" extrusionOk="0">
                <a:moveTo>
                  <a:pt x="698500" y="390525"/>
                </a:moveTo>
                <a:lnTo>
                  <a:pt x="146050" y="482600"/>
                </a:lnTo>
                <a:lnTo>
                  <a:pt x="76200" y="495300"/>
                </a:lnTo>
                <a:lnTo>
                  <a:pt x="0" y="412750"/>
                </a:lnTo>
                <a:lnTo>
                  <a:pt x="38100" y="288925"/>
                </a:lnTo>
                <a:lnTo>
                  <a:pt x="412750" y="241300"/>
                </a:lnTo>
                <a:lnTo>
                  <a:pt x="914400" y="187325"/>
                </a:lnTo>
                <a:lnTo>
                  <a:pt x="1504950" y="139700"/>
                </a:lnTo>
                <a:lnTo>
                  <a:pt x="2022475" y="98425"/>
                </a:lnTo>
                <a:lnTo>
                  <a:pt x="2371725" y="66675"/>
                </a:lnTo>
                <a:lnTo>
                  <a:pt x="2740025" y="41275"/>
                </a:lnTo>
                <a:lnTo>
                  <a:pt x="2978150" y="31750"/>
                </a:lnTo>
                <a:lnTo>
                  <a:pt x="3086100" y="28575"/>
                </a:lnTo>
                <a:lnTo>
                  <a:pt x="3171825" y="9525"/>
                </a:lnTo>
                <a:lnTo>
                  <a:pt x="3194050" y="0"/>
                </a:lnTo>
                <a:lnTo>
                  <a:pt x="3213100" y="0"/>
                </a:lnTo>
                <a:lnTo>
                  <a:pt x="3317875" y="73025"/>
                </a:lnTo>
                <a:lnTo>
                  <a:pt x="3390900" y="127000"/>
                </a:lnTo>
                <a:lnTo>
                  <a:pt x="3463925" y="203200"/>
                </a:lnTo>
                <a:lnTo>
                  <a:pt x="3508375" y="269875"/>
                </a:lnTo>
                <a:lnTo>
                  <a:pt x="3508375" y="282575"/>
                </a:lnTo>
                <a:lnTo>
                  <a:pt x="3486150" y="301625"/>
                </a:lnTo>
                <a:lnTo>
                  <a:pt x="3444875" y="349250"/>
                </a:lnTo>
                <a:lnTo>
                  <a:pt x="3400425" y="415925"/>
                </a:lnTo>
                <a:lnTo>
                  <a:pt x="3384550" y="457200"/>
                </a:lnTo>
                <a:lnTo>
                  <a:pt x="3349625" y="568325"/>
                </a:lnTo>
                <a:lnTo>
                  <a:pt x="3327400" y="654050"/>
                </a:lnTo>
                <a:lnTo>
                  <a:pt x="3308350" y="793750"/>
                </a:lnTo>
                <a:lnTo>
                  <a:pt x="3232150" y="1168400"/>
                </a:lnTo>
                <a:lnTo>
                  <a:pt x="3168650" y="1498600"/>
                </a:lnTo>
                <a:lnTo>
                  <a:pt x="3076575" y="1965325"/>
                </a:lnTo>
                <a:lnTo>
                  <a:pt x="2876550" y="1981200"/>
                </a:lnTo>
                <a:lnTo>
                  <a:pt x="2908300" y="1755775"/>
                </a:lnTo>
                <a:lnTo>
                  <a:pt x="2952750" y="1438275"/>
                </a:lnTo>
                <a:lnTo>
                  <a:pt x="3038475" y="819150"/>
                </a:lnTo>
                <a:lnTo>
                  <a:pt x="3092450" y="422275"/>
                </a:lnTo>
                <a:lnTo>
                  <a:pt x="3092450" y="368300"/>
                </a:lnTo>
                <a:lnTo>
                  <a:pt x="3089275" y="346075"/>
                </a:lnTo>
                <a:lnTo>
                  <a:pt x="3073400" y="314325"/>
                </a:lnTo>
                <a:lnTo>
                  <a:pt x="3051175" y="292100"/>
                </a:lnTo>
                <a:lnTo>
                  <a:pt x="3022600" y="273050"/>
                </a:lnTo>
                <a:lnTo>
                  <a:pt x="2994025" y="263525"/>
                </a:lnTo>
                <a:lnTo>
                  <a:pt x="2943225" y="257175"/>
                </a:lnTo>
                <a:lnTo>
                  <a:pt x="2667000" y="250825"/>
                </a:lnTo>
                <a:lnTo>
                  <a:pt x="2514600" y="247650"/>
                </a:lnTo>
                <a:lnTo>
                  <a:pt x="2247900" y="257175"/>
                </a:lnTo>
                <a:lnTo>
                  <a:pt x="1949450" y="282575"/>
                </a:lnTo>
                <a:lnTo>
                  <a:pt x="1387475" y="323850"/>
                </a:lnTo>
                <a:lnTo>
                  <a:pt x="1108075" y="352425"/>
                </a:lnTo>
                <a:lnTo>
                  <a:pt x="844550" y="374650"/>
                </a:lnTo>
                <a:lnTo>
                  <a:pt x="698500" y="3905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1" name="Google Shape;1781;p157"/>
          <p:cNvSpPr/>
          <p:nvPr/>
        </p:nvSpPr>
        <p:spPr>
          <a:xfrm rot="-5400000">
            <a:off x="3486150" y="3608388"/>
            <a:ext cx="1724025" cy="450850"/>
          </a:xfrm>
          <a:custGeom>
            <a:avLst/>
            <a:gdLst/>
            <a:ahLst/>
            <a:cxnLst/>
            <a:rect l="l" t="t" r="r" b="b"/>
            <a:pathLst>
              <a:path w="1724025" h="450056" extrusionOk="0">
                <a:moveTo>
                  <a:pt x="969168" y="154781"/>
                </a:moveTo>
                <a:lnTo>
                  <a:pt x="1357312" y="126206"/>
                </a:lnTo>
                <a:lnTo>
                  <a:pt x="1543050" y="109538"/>
                </a:lnTo>
                <a:lnTo>
                  <a:pt x="1562100" y="107156"/>
                </a:lnTo>
                <a:lnTo>
                  <a:pt x="1588293" y="95250"/>
                </a:lnTo>
                <a:lnTo>
                  <a:pt x="1693068" y="0"/>
                </a:lnTo>
                <a:lnTo>
                  <a:pt x="1724025" y="159544"/>
                </a:lnTo>
                <a:lnTo>
                  <a:pt x="1664493" y="283369"/>
                </a:lnTo>
                <a:lnTo>
                  <a:pt x="1600200" y="342900"/>
                </a:lnTo>
                <a:lnTo>
                  <a:pt x="1562100" y="373856"/>
                </a:lnTo>
                <a:lnTo>
                  <a:pt x="1543050" y="378619"/>
                </a:lnTo>
                <a:lnTo>
                  <a:pt x="1300162" y="383381"/>
                </a:lnTo>
                <a:lnTo>
                  <a:pt x="711993" y="409575"/>
                </a:lnTo>
                <a:lnTo>
                  <a:pt x="35718" y="450056"/>
                </a:lnTo>
                <a:lnTo>
                  <a:pt x="0" y="223838"/>
                </a:lnTo>
                <a:lnTo>
                  <a:pt x="288131" y="204788"/>
                </a:lnTo>
                <a:lnTo>
                  <a:pt x="969168" y="15478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2" name="Google Shape;1782;p157"/>
          <p:cNvSpPr/>
          <p:nvPr/>
        </p:nvSpPr>
        <p:spPr>
          <a:xfrm rot="-5400000">
            <a:off x="4522787" y="3524251"/>
            <a:ext cx="1776413" cy="404812"/>
          </a:xfrm>
          <a:custGeom>
            <a:avLst/>
            <a:gdLst/>
            <a:ahLst/>
            <a:cxnLst/>
            <a:rect l="l" t="t" r="r" b="b"/>
            <a:pathLst>
              <a:path w="1776413" h="404813" extrusionOk="0">
                <a:moveTo>
                  <a:pt x="864394" y="78581"/>
                </a:moveTo>
                <a:lnTo>
                  <a:pt x="1269206" y="100013"/>
                </a:lnTo>
                <a:lnTo>
                  <a:pt x="1383506" y="97631"/>
                </a:lnTo>
                <a:lnTo>
                  <a:pt x="1540669" y="97631"/>
                </a:lnTo>
                <a:lnTo>
                  <a:pt x="1583531" y="92869"/>
                </a:lnTo>
                <a:lnTo>
                  <a:pt x="1607344" y="85725"/>
                </a:lnTo>
                <a:lnTo>
                  <a:pt x="1714500" y="16669"/>
                </a:lnTo>
                <a:lnTo>
                  <a:pt x="1776413" y="216694"/>
                </a:lnTo>
                <a:lnTo>
                  <a:pt x="1683544" y="326231"/>
                </a:lnTo>
                <a:lnTo>
                  <a:pt x="1638300" y="383381"/>
                </a:lnTo>
                <a:lnTo>
                  <a:pt x="1612106" y="400050"/>
                </a:lnTo>
                <a:lnTo>
                  <a:pt x="1583531" y="404813"/>
                </a:lnTo>
                <a:lnTo>
                  <a:pt x="1545431" y="404813"/>
                </a:lnTo>
                <a:lnTo>
                  <a:pt x="1126331" y="366713"/>
                </a:lnTo>
                <a:lnTo>
                  <a:pt x="526256" y="304800"/>
                </a:lnTo>
                <a:lnTo>
                  <a:pt x="4763" y="245269"/>
                </a:lnTo>
                <a:cubicBezTo>
                  <a:pt x="3175" y="163513"/>
                  <a:pt x="1588" y="81756"/>
                  <a:pt x="0" y="0"/>
                </a:cubicBezTo>
                <a:lnTo>
                  <a:pt x="261938" y="26194"/>
                </a:lnTo>
                <a:lnTo>
                  <a:pt x="628650" y="64294"/>
                </a:lnTo>
                <a:lnTo>
                  <a:pt x="864394" y="7858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3" name="Google Shape;1783;p157"/>
          <p:cNvSpPr/>
          <p:nvPr/>
        </p:nvSpPr>
        <p:spPr>
          <a:xfrm>
            <a:off x="2460625" y="4476750"/>
            <a:ext cx="4838700" cy="647700"/>
          </a:xfrm>
          <a:custGeom>
            <a:avLst/>
            <a:gdLst/>
            <a:ahLst/>
            <a:cxnLst/>
            <a:rect l="l" t="t" r="r" b="b"/>
            <a:pathLst>
              <a:path w="4838368" h="648032" extrusionOk="0">
                <a:moveTo>
                  <a:pt x="1983850" y="322028"/>
                </a:moveTo>
                <a:lnTo>
                  <a:pt x="1590261" y="369736"/>
                </a:lnTo>
                <a:lnTo>
                  <a:pt x="1152939" y="441298"/>
                </a:lnTo>
                <a:lnTo>
                  <a:pt x="858741" y="508884"/>
                </a:lnTo>
                <a:lnTo>
                  <a:pt x="675861" y="564543"/>
                </a:lnTo>
                <a:lnTo>
                  <a:pt x="564542" y="616226"/>
                </a:lnTo>
                <a:lnTo>
                  <a:pt x="477078" y="644056"/>
                </a:lnTo>
                <a:lnTo>
                  <a:pt x="429370" y="648032"/>
                </a:lnTo>
                <a:lnTo>
                  <a:pt x="381662" y="632129"/>
                </a:lnTo>
                <a:lnTo>
                  <a:pt x="238539" y="532738"/>
                </a:lnTo>
                <a:lnTo>
                  <a:pt x="127221" y="441298"/>
                </a:lnTo>
                <a:lnTo>
                  <a:pt x="43732" y="357809"/>
                </a:lnTo>
                <a:lnTo>
                  <a:pt x="11927" y="318053"/>
                </a:lnTo>
                <a:lnTo>
                  <a:pt x="0" y="282272"/>
                </a:lnTo>
                <a:lnTo>
                  <a:pt x="0" y="262393"/>
                </a:lnTo>
                <a:lnTo>
                  <a:pt x="11927" y="254442"/>
                </a:lnTo>
                <a:lnTo>
                  <a:pt x="35781" y="258418"/>
                </a:lnTo>
                <a:lnTo>
                  <a:pt x="79513" y="282272"/>
                </a:lnTo>
                <a:lnTo>
                  <a:pt x="131196" y="306126"/>
                </a:lnTo>
                <a:lnTo>
                  <a:pt x="218661" y="333955"/>
                </a:lnTo>
                <a:lnTo>
                  <a:pt x="298174" y="349858"/>
                </a:lnTo>
                <a:lnTo>
                  <a:pt x="389614" y="357809"/>
                </a:lnTo>
                <a:lnTo>
                  <a:pt x="477078" y="357809"/>
                </a:lnTo>
                <a:lnTo>
                  <a:pt x="624177" y="341906"/>
                </a:lnTo>
                <a:lnTo>
                  <a:pt x="942229" y="270345"/>
                </a:lnTo>
                <a:lnTo>
                  <a:pt x="1156914" y="222637"/>
                </a:lnTo>
                <a:lnTo>
                  <a:pt x="1470991" y="186856"/>
                </a:lnTo>
                <a:lnTo>
                  <a:pt x="1864581" y="135173"/>
                </a:lnTo>
                <a:lnTo>
                  <a:pt x="2111071" y="111319"/>
                </a:lnTo>
                <a:lnTo>
                  <a:pt x="2349610" y="83489"/>
                </a:lnTo>
                <a:lnTo>
                  <a:pt x="2508636" y="71562"/>
                </a:lnTo>
                <a:lnTo>
                  <a:pt x="2751151" y="63611"/>
                </a:lnTo>
                <a:lnTo>
                  <a:pt x="2993666" y="67586"/>
                </a:lnTo>
                <a:lnTo>
                  <a:pt x="3303767" y="55659"/>
                </a:lnTo>
                <a:lnTo>
                  <a:pt x="3570135" y="55659"/>
                </a:lnTo>
                <a:lnTo>
                  <a:pt x="3764942" y="59635"/>
                </a:lnTo>
                <a:lnTo>
                  <a:pt x="3975652" y="67586"/>
                </a:lnTo>
                <a:lnTo>
                  <a:pt x="4222142" y="71562"/>
                </a:lnTo>
                <a:lnTo>
                  <a:pt x="4281777" y="63611"/>
                </a:lnTo>
                <a:lnTo>
                  <a:pt x="4341412" y="51684"/>
                </a:lnTo>
                <a:lnTo>
                  <a:pt x="4444779" y="11927"/>
                </a:lnTo>
                <a:lnTo>
                  <a:pt x="4476584" y="0"/>
                </a:lnTo>
                <a:lnTo>
                  <a:pt x="4536219" y="31806"/>
                </a:lnTo>
                <a:lnTo>
                  <a:pt x="4731026" y="147099"/>
                </a:lnTo>
                <a:lnTo>
                  <a:pt x="4822466" y="210710"/>
                </a:lnTo>
                <a:lnTo>
                  <a:pt x="4838368" y="238539"/>
                </a:lnTo>
                <a:lnTo>
                  <a:pt x="4834393" y="294199"/>
                </a:lnTo>
                <a:lnTo>
                  <a:pt x="4818490" y="341906"/>
                </a:lnTo>
                <a:lnTo>
                  <a:pt x="4786685" y="365760"/>
                </a:lnTo>
                <a:lnTo>
                  <a:pt x="4727050" y="377687"/>
                </a:lnTo>
                <a:lnTo>
                  <a:pt x="4647537" y="369736"/>
                </a:lnTo>
                <a:lnTo>
                  <a:pt x="4508389" y="341906"/>
                </a:lnTo>
                <a:lnTo>
                  <a:pt x="4357314" y="318053"/>
                </a:lnTo>
                <a:lnTo>
                  <a:pt x="3939871" y="282272"/>
                </a:lnTo>
                <a:lnTo>
                  <a:pt x="3582062" y="270345"/>
                </a:lnTo>
                <a:lnTo>
                  <a:pt x="3224254" y="266369"/>
                </a:lnTo>
                <a:lnTo>
                  <a:pt x="2902226" y="274320"/>
                </a:lnTo>
                <a:lnTo>
                  <a:pt x="2464904" y="290223"/>
                </a:lnTo>
                <a:lnTo>
                  <a:pt x="1983850" y="32202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EDC4AC9-4602-D04A-AD1C-F9F17CA84386}"/>
              </a:ext>
            </a:extLst>
          </p:cNvPr>
          <p:cNvGrpSpPr/>
          <p:nvPr/>
        </p:nvGrpSpPr>
        <p:grpSpPr>
          <a:xfrm>
            <a:off x="2468641" y="2684543"/>
            <a:ext cx="4838700" cy="2447925"/>
            <a:chOff x="2613025" y="2828925"/>
            <a:chExt cx="4838700" cy="2447925"/>
          </a:xfrm>
        </p:grpSpPr>
        <p:sp>
          <p:nvSpPr>
            <p:cNvPr id="8" name="Google Shape;1779;p157">
              <a:extLst>
                <a:ext uri="{FF2B5EF4-FFF2-40B4-BE49-F238E27FC236}">
                  <a16:creationId xmlns:a16="http://schemas.microsoft.com/office/drawing/2014/main" id="{BEC26933-987D-C345-A7A8-05774DC606FC}"/>
                </a:ext>
              </a:extLst>
            </p:cNvPr>
            <p:cNvSpPr/>
            <p:nvPr/>
          </p:nvSpPr>
          <p:spPr>
            <a:xfrm rot="-5400000">
              <a:off x="2376487" y="3602038"/>
              <a:ext cx="2066925" cy="698500"/>
            </a:xfrm>
            <a:custGeom>
              <a:avLst/>
              <a:gdLst/>
              <a:ahLst/>
              <a:cxnLst/>
              <a:rect l="l" t="t" r="r" b="b"/>
              <a:pathLst>
                <a:path w="2066925" h="697706" extrusionOk="0">
                  <a:moveTo>
                    <a:pt x="1026319" y="373856"/>
                  </a:moveTo>
                  <a:lnTo>
                    <a:pt x="1376363" y="328612"/>
                  </a:lnTo>
                  <a:lnTo>
                    <a:pt x="1616869" y="288131"/>
                  </a:lnTo>
                  <a:lnTo>
                    <a:pt x="1678782" y="273843"/>
                  </a:lnTo>
                  <a:lnTo>
                    <a:pt x="1702594" y="264318"/>
                  </a:lnTo>
                  <a:lnTo>
                    <a:pt x="1762125" y="226218"/>
                  </a:lnTo>
                  <a:lnTo>
                    <a:pt x="1885950" y="126206"/>
                  </a:lnTo>
                  <a:lnTo>
                    <a:pt x="1955007" y="54768"/>
                  </a:lnTo>
                  <a:lnTo>
                    <a:pt x="1997869" y="19050"/>
                  </a:lnTo>
                  <a:lnTo>
                    <a:pt x="2024063" y="4762"/>
                  </a:lnTo>
                  <a:lnTo>
                    <a:pt x="2040732" y="0"/>
                  </a:lnTo>
                  <a:lnTo>
                    <a:pt x="2059782" y="4762"/>
                  </a:lnTo>
                  <a:lnTo>
                    <a:pt x="2066925" y="16668"/>
                  </a:lnTo>
                  <a:lnTo>
                    <a:pt x="2050257" y="92868"/>
                  </a:lnTo>
                  <a:lnTo>
                    <a:pt x="2012157" y="219075"/>
                  </a:lnTo>
                  <a:lnTo>
                    <a:pt x="1971675" y="319087"/>
                  </a:lnTo>
                  <a:lnTo>
                    <a:pt x="1859757" y="514350"/>
                  </a:lnTo>
                  <a:lnTo>
                    <a:pt x="1671638" y="538162"/>
                  </a:lnTo>
                  <a:lnTo>
                    <a:pt x="1483519" y="569118"/>
                  </a:lnTo>
                  <a:lnTo>
                    <a:pt x="1169194" y="611981"/>
                  </a:lnTo>
                  <a:lnTo>
                    <a:pt x="823913" y="645318"/>
                  </a:lnTo>
                  <a:lnTo>
                    <a:pt x="378619" y="678656"/>
                  </a:lnTo>
                  <a:lnTo>
                    <a:pt x="57150" y="697706"/>
                  </a:lnTo>
                  <a:lnTo>
                    <a:pt x="0" y="504825"/>
                  </a:lnTo>
                  <a:lnTo>
                    <a:pt x="211932" y="483393"/>
                  </a:lnTo>
                  <a:lnTo>
                    <a:pt x="585788" y="438150"/>
                  </a:lnTo>
                  <a:lnTo>
                    <a:pt x="1026319" y="373856"/>
                  </a:lnTo>
                  <a:close/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780;p157">
              <a:extLst>
                <a:ext uri="{FF2B5EF4-FFF2-40B4-BE49-F238E27FC236}">
                  <a16:creationId xmlns:a16="http://schemas.microsoft.com/office/drawing/2014/main" id="{D7E1DF4E-E9E2-D548-80B0-FE2497C88CF8}"/>
                </a:ext>
              </a:extLst>
            </p:cNvPr>
            <p:cNvSpPr/>
            <p:nvPr/>
          </p:nvSpPr>
          <p:spPr>
            <a:xfrm>
              <a:off x="3457575" y="2828925"/>
              <a:ext cx="3508375" cy="1981200"/>
            </a:xfrm>
            <a:custGeom>
              <a:avLst/>
              <a:gdLst/>
              <a:ahLst/>
              <a:cxnLst/>
              <a:rect l="l" t="t" r="r" b="b"/>
              <a:pathLst>
                <a:path w="3508375" h="1981200" extrusionOk="0">
                  <a:moveTo>
                    <a:pt x="698500" y="390525"/>
                  </a:moveTo>
                  <a:lnTo>
                    <a:pt x="146050" y="482600"/>
                  </a:lnTo>
                  <a:lnTo>
                    <a:pt x="76200" y="495300"/>
                  </a:lnTo>
                  <a:lnTo>
                    <a:pt x="0" y="412750"/>
                  </a:lnTo>
                  <a:lnTo>
                    <a:pt x="38100" y="288925"/>
                  </a:lnTo>
                  <a:lnTo>
                    <a:pt x="412750" y="241300"/>
                  </a:lnTo>
                  <a:lnTo>
                    <a:pt x="914400" y="187325"/>
                  </a:lnTo>
                  <a:lnTo>
                    <a:pt x="1504950" y="139700"/>
                  </a:lnTo>
                  <a:lnTo>
                    <a:pt x="2022475" y="98425"/>
                  </a:lnTo>
                  <a:lnTo>
                    <a:pt x="2371725" y="66675"/>
                  </a:lnTo>
                  <a:lnTo>
                    <a:pt x="2740025" y="41275"/>
                  </a:lnTo>
                  <a:lnTo>
                    <a:pt x="2978150" y="31750"/>
                  </a:lnTo>
                  <a:lnTo>
                    <a:pt x="3086100" y="28575"/>
                  </a:lnTo>
                  <a:lnTo>
                    <a:pt x="3171825" y="9525"/>
                  </a:lnTo>
                  <a:lnTo>
                    <a:pt x="3194050" y="0"/>
                  </a:lnTo>
                  <a:lnTo>
                    <a:pt x="3213100" y="0"/>
                  </a:lnTo>
                  <a:lnTo>
                    <a:pt x="3317875" y="73025"/>
                  </a:lnTo>
                  <a:lnTo>
                    <a:pt x="3390900" y="127000"/>
                  </a:lnTo>
                  <a:lnTo>
                    <a:pt x="3463925" y="203200"/>
                  </a:lnTo>
                  <a:lnTo>
                    <a:pt x="3508375" y="269875"/>
                  </a:lnTo>
                  <a:lnTo>
                    <a:pt x="3508375" y="282575"/>
                  </a:lnTo>
                  <a:lnTo>
                    <a:pt x="3486150" y="301625"/>
                  </a:lnTo>
                  <a:lnTo>
                    <a:pt x="3444875" y="349250"/>
                  </a:lnTo>
                  <a:lnTo>
                    <a:pt x="3400425" y="415925"/>
                  </a:lnTo>
                  <a:lnTo>
                    <a:pt x="3384550" y="457200"/>
                  </a:lnTo>
                  <a:lnTo>
                    <a:pt x="3349625" y="568325"/>
                  </a:lnTo>
                  <a:lnTo>
                    <a:pt x="3327400" y="654050"/>
                  </a:lnTo>
                  <a:lnTo>
                    <a:pt x="3308350" y="793750"/>
                  </a:lnTo>
                  <a:lnTo>
                    <a:pt x="3232150" y="1168400"/>
                  </a:lnTo>
                  <a:lnTo>
                    <a:pt x="3168650" y="1498600"/>
                  </a:lnTo>
                  <a:lnTo>
                    <a:pt x="3076575" y="1965325"/>
                  </a:lnTo>
                  <a:lnTo>
                    <a:pt x="2876550" y="1981200"/>
                  </a:lnTo>
                  <a:lnTo>
                    <a:pt x="2908300" y="1755775"/>
                  </a:lnTo>
                  <a:lnTo>
                    <a:pt x="2952750" y="1438275"/>
                  </a:lnTo>
                  <a:lnTo>
                    <a:pt x="3038475" y="819150"/>
                  </a:lnTo>
                  <a:lnTo>
                    <a:pt x="3092450" y="422275"/>
                  </a:lnTo>
                  <a:lnTo>
                    <a:pt x="3092450" y="368300"/>
                  </a:lnTo>
                  <a:lnTo>
                    <a:pt x="3089275" y="346075"/>
                  </a:lnTo>
                  <a:lnTo>
                    <a:pt x="3073400" y="314325"/>
                  </a:lnTo>
                  <a:lnTo>
                    <a:pt x="3051175" y="292100"/>
                  </a:lnTo>
                  <a:lnTo>
                    <a:pt x="3022600" y="273050"/>
                  </a:lnTo>
                  <a:lnTo>
                    <a:pt x="2994025" y="263525"/>
                  </a:lnTo>
                  <a:lnTo>
                    <a:pt x="2943225" y="257175"/>
                  </a:lnTo>
                  <a:lnTo>
                    <a:pt x="2667000" y="250825"/>
                  </a:lnTo>
                  <a:lnTo>
                    <a:pt x="2514600" y="247650"/>
                  </a:lnTo>
                  <a:lnTo>
                    <a:pt x="2247900" y="257175"/>
                  </a:lnTo>
                  <a:lnTo>
                    <a:pt x="1949450" y="282575"/>
                  </a:lnTo>
                  <a:lnTo>
                    <a:pt x="1387475" y="323850"/>
                  </a:lnTo>
                  <a:lnTo>
                    <a:pt x="1108075" y="352425"/>
                  </a:lnTo>
                  <a:lnTo>
                    <a:pt x="844550" y="374650"/>
                  </a:lnTo>
                  <a:lnTo>
                    <a:pt x="698500" y="3905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781;p157">
              <a:extLst>
                <a:ext uri="{FF2B5EF4-FFF2-40B4-BE49-F238E27FC236}">
                  <a16:creationId xmlns:a16="http://schemas.microsoft.com/office/drawing/2014/main" id="{81D523D8-C5D0-BE42-93DF-52F860BAE561}"/>
                </a:ext>
              </a:extLst>
            </p:cNvPr>
            <p:cNvSpPr/>
            <p:nvPr/>
          </p:nvSpPr>
          <p:spPr>
            <a:xfrm rot="-5400000">
              <a:off x="3638550" y="3760788"/>
              <a:ext cx="1724025" cy="450850"/>
            </a:xfrm>
            <a:custGeom>
              <a:avLst/>
              <a:gdLst/>
              <a:ahLst/>
              <a:cxnLst/>
              <a:rect l="l" t="t" r="r" b="b"/>
              <a:pathLst>
                <a:path w="1724025" h="450056" extrusionOk="0">
                  <a:moveTo>
                    <a:pt x="969168" y="154781"/>
                  </a:moveTo>
                  <a:lnTo>
                    <a:pt x="1357312" y="126206"/>
                  </a:lnTo>
                  <a:lnTo>
                    <a:pt x="1543050" y="109538"/>
                  </a:lnTo>
                  <a:lnTo>
                    <a:pt x="1562100" y="107156"/>
                  </a:lnTo>
                  <a:lnTo>
                    <a:pt x="1588293" y="95250"/>
                  </a:lnTo>
                  <a:lnTo>
                    <a:pt x="1693068" y="0"/>
                  </a:lnTo>
                  <a:lnTo>
                    <a:pt x="1724025" y="159544"/>
                  </a:lnTo>
                  <a:lnTo>
                    <a:pt x="1664493" y="283369"/>
                  </a:lnTo>
                  <a:lnTo>
                    <a:pt x="1600200" y="342900"/>
                  </a:lnTo>
                  <a:lnTo>
                    <a:pt x="1562100" y="373856"/>
                  </a:lnTo>
                  <a:lnTo>
                    <a:pt x="1543050" y="378619"/>
                  </a:lnTo>
                  <a:lnTo>
                    <a:pt x="1300162" y="383381"/>
                  </a:lnTo>
                  <a:lnTo>
                    <a:pt x="711993" y="409575"/>
                  </a:lnTo>
                  <a:lnTo>
                    <a:pt x="35718" y="450056"/>
                  </a:lnTo>
                  <a:lnTo>
                    <a:pt x="0" y="223838"/>
                  </a:lnTo>
                  <a:lnTo>
                    <a:pt x="288131" y="204788"/>
                  </a:lnTo>
                  <a:lnTo>
                    <a:pt x="969168" y="15478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782;p157">
              <a:extLst>
                <a:ext uri="{FF2B5EF4-FFF2-40B4-BE49-F238E27FC236}">
                  <a16:creationId xmlns:a16="http://schemas.microsoft.com/office/drawing/2014/main" id="{5504BDBD-88B9-FD4C-BEDA-7B17B2DFA316}"/>
                </a:ext>
              </a:extLst>
            </p:cNvPr>
            <p:cNvSpPr/>
            <p:nvPr/>
          </p:nvSpPr>
          <p:spPr>
            <a:xfrm rot="-5400000">
              <a:off x="4675187" y="3676651"/>
              <a:ext cx="1776413" cy="404812"/>
            </a:xfrm>
            <a:custGeom>
              <a:avLst/>
              <a:gdLst/>
              <a:ahLst/>
              <a:cxnLst/>
              <a:rect l="l" t="t" r="r" b="b"/>
              <a:pathLst>
                <a:path w="1776413" h="404813" extrusionOk="0">
                  <a:moveTo>
                    <a:pt x="864394" y="78581"/>
                  </a:moveTo>
                  <a:lnTo>
                    <a:pt x="1269206" y="100013"/>
                  </a:lnTo>
                  <a:lnTo>
                    <a:pt x="1383506" y="97631"/>
                  </a:lnTo>
                  <a:lnTo>
                    <a:pt x="1540669" y="97631"/>
                  </a:lnTo>
                  <a:lnTo>
                    <a:pt x="1583531" y="92869"/>
                  </a:lnTo>
                  <a:lnTo>
                    <a:pt x="1607344" y="85725"/>
                  </a:lnTo>
                  <a:lnTo>
                    <a:pt x="1714500" y="16669"/>
                  </a:lnTo>
                  <a:lnTo>
                    <a:pt x="1776413" y="216694"/>
                  </a:lnTo>
                  <a:lnTo>
                    <a:pt x="1683544" y="326231"/>
                  </a:lnTo>
                  <a:lnTo>
                    <a:pt x="1638300" y="383381"/>
                  </a:lnTo>
                  <a:lnTo>
                    <a:pt x="1612106" y="400050"/>
                  </a:lnTo>
                  <a:lnTo>
                    <a:pt x="1583531" y="404813"/>
                  </a:lnTo>
                  <a:lnTo>
                    <a:pt x="1545431" y="404813"/>
                  </a:lnTo>
                  <a:lnTo>
                    <a:pt x="1126331" y="366713"/>
                  </a:lnTo>
                  <a:lnTo>
                    <a:pt x="526256" y="304800"/>
                  </a:lnTo>
                  <a:lnTo>
                    <a:pt x="4763" y="245269"/>
                  </a:lnTo>
                  <a:cubicBezTo>
                    <a:pt x="3175" y="163513"/>
                    <a:pt x="1588" y="81756"/>
                    <a:pt x="0" y="0"/>
                  </a:cubicBezTo>
                  <a:lnTo>
                    <a:pt x="261938" y="26194"/>
                  </a:lnTo>
                  <a:lnTo>
                    <a:pt x="628650" y="64294"/>
                  </a:lnTo>
                  <a:lnTo>
                    <a:pt x="864394" y="7858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783;p157">
              <a:extLst>
                <a:ext uri="{FF2B5EF4-FFF2-40B4-BE49-F238E27FC236}">
                  <a16:creationId xmlns:a16="http://schemas.microsoft.com/office/drawing/2014/main" id="{7E1230E7-1B48-5245-ADC3-0488D36735DA}"/>
                </a:ext>
              </a:extLst>
            </p:cNvPr>
            <p:cNvSpPr/>
            <p:nvPr/>
          </p:nvSpPr>
          <p:spPr>
            <a:xfrm>
              <a:off x="2613025" y="4629150"/>
              <a:ext cx="4838700" cy="647700"/>
            </a:xfrm>
            <a:custGeom>
              <a:avLst/>
              <a:gdLst/>
              <a:ahLst/>
              <a:cxnLst/>
              <a:rect l="l" t="t" r="r" b="b"/>
              <a:pathLst>
                <a:path w="4838368" h="648032" extrusionOk="0">
                  <a:moveTo>
                    <a:pt x="1983850" y="322028"/>
                  </a:moveTo>
                  <a:lnTo>
                    <a:pt x="1590261" y="369736"/>
                  </a:lnTo>
                  <a:lnTo>
                    <a:pt x="1152939" y="441298"/>
                  </a:lnTo>
                  <a:lnTo>
                    <a:pt x="858741" y="508884"/>
                  </a:lnTo>
                  <a:lnTo>
                    <a:pt x="675861" y="564543"/>
                  </a:lnTo>
                  <a:lnTo>
                    <a:pt x="564542" y="616226"/>
                  </a:lnTo>
                  <a:lnTo>
                    <a:pt x="477078" y="644056"/>
                  </a:lnTo>
                  <a:lnTo>
                    <a:pt x="429370" y="648032"/>
                  </a:lnTo>
                  <a:lnTo>
                    <a:pt x="381662" y="632129"/>
                  </a:lnTo>
                  <a:lnTo>
                    <a:pt x="238539" y="532738"/>
                  </a:lnTo>
                  <a:lnTo>
                    <a:pt x="127221" y="441298"/>
                  </a:lnTo>
                  <a:lnTo>
                    <a:pt x="43732" y="357809"/>
                  </a:lnTo>
                  <a:lnTo>
                    <a:pt x="11927" y="318053"/>
                  </a:lnTo>
                  <a:lnTo>
                    <a:pt x="0" y="282272"/>
                  </a:lnTo>
                  <a:lnTo>
                    <a:pt x="0" y="262393"/>
                  </a:lnTo>
                  <a:lnTo>
                    <a:pt x="11927" y="254442"/>
                  </a:lnTo>
                  <a:lnTo>
                    <a:pt x="35781" y="258418"/>
                  </a:lnTo>
                  <a:lnTo>
                    <a:pt x="79513" y="282272"/>
                  </a:lnTo>
                  <a:lnTo>
                    <a:pt x="131196" y="306126"/>
                  </a:lnTo>
                  <a:lnTo>
                    <a:pt x="218661" y="333955"/>
                  </a:lnTo>
                  <a:lnTo>
                    <a:pt x="298174" y="349858"/>
                  </a:lnTo>
                  <a:lnTo>
                    <a:pt x="389614" y="357809"/>
                  </a:lnTo>
                  <a:lnTo>
                    <a:pt x="477078" y="357809"/>
                  </a:lnTo>
                  <a:lnTo>
                    <a:pt x="624177" y="341906"/>
                  </a:lnTo>
                  <a:lnTo>
                    <a:pt x="942229" y="270345"/>
                  </a:lnTo>
                  <a:lnTo>
                    <a:pt x="1156914" y="222637"/>
                  </a:lnTo>
                  <a:lnTo>
                    <a:pt x="1470991" y="186856"/>
                  </a:lnTo>
                  <a:lnTo>
                    <a:pt x="1864581" y="135173"/>
                  </a:lnTo>
                  <a:lnTo>
                    <a:pt x="2111071" y="111319"/>
                  </a:lnTo>
                  <a:lnTo>
                    <a:pt x="2349610" y="83489"/>
                  </a:lnTo>
                  <a:lnTo>
                    <a:pt x="2508636" y="71562"/>
                  </a:lnTo>
                  <a:lnTo>
                    <a:pt x="2751151" y="63611"/>
                  </a:lnTo>
                  <a:lnTo>
                    <a:pt x="2993666" y="67586"/>
                  </a:lnTo>
                  <a:lnTo>
                    <a:pt x="3303767" y="55659"/>
                  </a:lnTo>
                  <a:lnTo>
                    <a:pt x="3570135" y="55659"/>
                  </a:lnTo>
                  <a:lnTo>
                    <a:pt x="3764942" y="59635"/>
                  </a:lnTo>
                  <a:lnTo>
                    <a:pt x="3975652" y="67586"/>
                  </a:lnTo>
                  <a:lnTo>
                    <a:pt x="4222142" y="71562"/>
                  </a:lnTo>
                  <a:lnTo>
                    <a:pt x="4281777" y="63611"/>
                  </a:lnTo>
                  <a:lnTo>
                    <a:pt x="4341412" y="51684"/>
                  </a:lnTo>
                  <a:lnTo>
                    <a:pt x="4444779" y="11927"/>
                  </a:lnTo>
                  <a:lnTo>
                    <a:pt x="4476584" y="0"/>
                  </a:lnTo>
                  <a:lnTo>
                    <a:pt x="4536219" y="31806"/>
                  </a:lnTo>
                  <a:lnTo>
                    <a:pt x="4731026" y="147099"/>
                  </a:lnTo>
                  <a:lnTo>
                    <a:pt x="4822466" y="210710"/>
                  </a:lnTo>
                  <a:lnTo>
                    <a:pt x="4838368" y="238539"/>
                  </a:lnTo>
                  <a:lnTo>
                    <a:pt x="4834393" y="294199"/>
                  </a:lnTo>
                  <a:lnTo>
                    <a:pt x="4818490" y="341906"/>
                  </a:lnTo>
                  <a:lnTo>
                    <a:pt x="4786685" y="365760"/>
                  </a:lnTo>
                  <a:lnTo>
                    <a:pt x="4727050" y="377687"/>
                  </a:lnTo>
                  <a:lnTo>
                    <a:pt x="4647537" y="369736"/>
                  </a:lnTo>
                  <a:lnTo>
                    <a:pt x="4508389" y="341906"/>
                  </a:lnTo>
                  <a:lnTo>
                    <a:pt x="4357314" y="318053"/>
                  </a:lnTo>
                  <a:lnTo>
                    <a:pt x="3939871" y="282272"/>
                  </a:lnTo>
                  <a:lnTo>
                    <a:pt x="3582062" y="270345"/>
                  </a:lnTo>
                  <a:lnTo>
                    <a:pt x="3224254" y="266369"/>
                  </a:lnTo>
                  <a:lnTo>
                    <a:pt x="2902226" y="274320"/>
                  </a:lnTo>
                  <a:lnTo>
                    <a:pt x="2464904" y="290223"/>
                  </a:lnTo>
                  <a:lnTo>
                    <a:pt x="1983850" y="32202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" name="Google Shape;1788;p158">
            <a:extLst>
              <a:ext uri="{FF2B5EF4-FFF2-40B4-BE49-F238E27FC236}">
                <a16:creationId xmlns:a16="http://schemas.microsoft.com/office/drawing/2014/main" id="{575B66C7-7A86-984E-B473-2FEB7BE8E1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3046" y="2684716"/>
            <a:ext cx="4835525" cy="245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8" name="Google Shape;1788;p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5238" y="2636588"/>
            <a:ext cx="4835525" cy="245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3" name="Google Shape;2883;p261"/>
          <p:cNvSpPr txBox="1"/>
          <p:nvPr/>
        </p:nvSpPr>
        <p:spPr>
          <a:xfrm>
            <a:off x="4304928" y="6828686"/>
            <a:ext cx="3648468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委</a:t>
            </a:r>
            <a:endParaRPr/>
          </a:p>
        </p:txBody>
      </p:sp>
      <p:sp>
        <p:nvSpPr>
          <p:cNvPr id="2884" name="Google Shape;2884;p261"/>
          <p:cNvSpPr/>
          <p:nvPr/>
        </p:nvSpPr>
        <p:spPr>
          <a:xfrm>
            <a:off x="3716338" y="1335088"/>
            <a:ext cx="1854200" cy="774700"/>
          </a:xfrm>
          <a:custGeom>
            <a:avLst/>
            <a:gdLst/>
            <a:ahLst/>
            <a:cxnLst/>
            <a:rect l="l" t="t" r="r" b="b"/>
            <a:pathLst>
              <a:path w="1852613" h="773907" extrusionOk="0">
                <a:moveTo>
                  <a:pt x="571500" y="569119"/>
                </a:moveTo>
                <a:lnTo>
                  <a:pt x="740569" y="514350"/>
                </a:lnTo>
                <a:lnTo>
                  <a:pt x="842963" y="478632"/>
                </a:lnTo>
                <a:lnTo>
                  <a:pt x="978694" y="421482"/>
                </a:lnTo>
                <a:lnTo>
                  <a:pt x="1138238" y="338138"/>
                </a:lnTo>
                <a:lnTo>
                  <a:pt x="1269207" y="259557"/>
                </a:lnTo>
                <a:lnTo>
                  <a:pt x="1304925" y="233363"/>
                </a:lnTo>
                <a:lnTo>
                  <a:pt x="1312069" y="214313"/>
                </a:lnTo>
                <a:lnTo>
                  <a:pt x="1314450" y="190500"/>
                </a:lnTo>
                <a:lnTo>
                  <a:pt x="1309688" y="173832"/>
                </a:lnTo>
                <a:lnTo>
                  <a:pt x="1285875" y="142875"/>
                </a:lnTo>
                <a:lnTo>
                  <a:pt x="1238250" y="100013"/>
                </a:lnTo>
                <a:lnTo>
                  <a:pt x="1204913" y="66675"/>
                </a:lnTo>
                <a:lnTo>
                  <a:pt x="1195388" y="38100"/>
                </a:lnTo>
                <a:lnTo>
                  <a:pt x="1195388" y="23813"/>
                </a:lnTo>
                <a:lnTo>
                  <a:pt x="1202532" y="4763"/>
                </a:lnTo>
                <a:lnTo>
                  <a:pt x="1212057" y="0"/>
                </a:lnTo>
                <a:lnTo>
                  <a:pt x="1233488" y="0"/>
                </a:lnTo>
                <a:lnTo>
                  <a:pt x="1359694" y="47625"/>
                </a:lnTo>
                <a:lnTo>
                  <a:pt x="1574007" y="140494"/>
                </a:lnTo>
                <a:lnTo>
                  <a:pt x="1685925" y="195263"/>
                </a:lnTo>
                <a:lnTo>
                  <a:pt x="1740694" y="226219"/>
                </a:lnTo>
                <a:lnTo>
                  <a:pt x="1781175" y="252413"/>
                </a:lnTo>
                <a:lnTo>
                  <a:pt x="1816894" y="280988"/>
                </a:lnTo>
                <a:lnTo>
                  <a:pt x="1831182" y="302419"/>
                </a:lnTo>
                <a:lnTo>
                  <a:pt x="1847850" y="333375"/>
                </a:lnTo>
                <a:lnTo>
                  <a:pt x="1852613" y="354807"/>
                </a:lnTo>
                <a:lnTo>
                  <a:pt x="1850232" y="385763"/>
                </a:lnTo>
                <a:lnTo>
                  <a:pt x="1843088" y="409575"/>
                </a:lnTo>
                <a:lnTo>
                  <a:pt x="1831182" y="421482"/>
                </a:lnTo>
                <a:lnTo>
                  <a:pt x="1812132" y="431007"/>
                </a:lnTo>
                <a:lnTo>
                  <a:pt x="1683544" y="440532"/>
                </a:lnTo>
                <a:lnTo>
                  <a:pt x="1628775" y="450057"/>
                </a:lnTo>
                <a:lnTo>
                  <a:pt x="1583532" y="459582"/>
                </a:lnTo>
                <a:lnTo>
                  <a:pt x="1071563" y="614363"/>
                </a:lnTo>
                <a:lnTo>
                  <a:pt x="938213" y="661988"/>
                </a:lnTo>
                <a:lnTo>
                  <a:pt x="726282" y="700088"/>
                </a:lnTo>
                <a:lnTo>
                  <a:pt x="519113" y="735807"/>
                </a:lnTo>
                <a:lnTo>
                  <a:pt x="304800" y="759619"/>
                </a:lnTo>
                <a:lnTo>
                  <a:pt x="166688" y="773907"/>
                </a:lnTo>
                <a:lnTo>
                  <a:pt x="35719" y="773907"/>
                </a:lnTo>
                <a:lnTo>
                  <a:pt x="11907" y="771525"/>
                </a:lnTo>
                <a:lnTo>
                  <a:pt x="4763" y="764382"/>
                </a:lnTo>
                <a:lnTo>
                  <a:pt x="0" y="745332"/>
                </a:lnTo>
                <a:lnTo>
                  <a:pt x="9525" y="721519"/>
                </a:lnTo>
                <a:lnTo>
                  <a:pt x="21432" y="709613"/>
                </a:lnTo>
                <a:lnTo>
                  <a:pt x="135732" y="681038"/>
                </a:lnTo>
                <a:lnTo>
                  <a:pt x="357188" y="635794"/>
                </a:lnTo>
                <a:lnTo>
                  <a:pt x="571500" y="5691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5" name="Google Shape;2885;p261"/>
          <p:cNvSpPr/>
          <p:nvPr/>
        </p:nvSpPr>
        <p:spPr>
          <a:xfrm>
            <a:off x="3149600" y="2249488"/>
            <a:ext cx="3378200" cy="663575"/>
          </a:xfrm>
          <a:custGeom>
            <a:avLst/>
            <a:gdLst/>
            <a:ahLst/>
            <a:cxnLst/>
            <a:rect l="l" t="t" r="r" b="b"/>
            <a:pathLst>
              <a:path w="3378690" h="663734" extrusionOk="0">
                <a:moveTo>
                  <a:pt x="932052" y="540167"/>
                </a:moveTo>
                <a:lnTo>
                  <a:pt x="635490" y="610777"/>
                </a:lnTo>
                <a:lnTo>
                  <a:pt x="582533" y="631960"/>
                </a:lnTo>
                <a:lnTo>
                  <a:pt x="518984" y="653143"/>
                </a:lnTo>
                <a:lnTo>
                  <a:pt x="466026" y="663734"/>
                </a:lnTo>
                <a:lnTo>
                  <a:pt x="423660" y="663734"/>
                </a:lnTo>
                <a:lnTo>
                  <a:pt x="356580" y="646082"/>
                </a:lnTo>
                <a:lnTo>
                  <a:pt x="268318" y="603716"/>
                </a:lnTo>
                <a:lnTo>
                  <a:pt x="151811" y="526045"/>
                </a:lnTo>
                <a:lnTo>
                  <a:pt x="45896" y="420129"/>
                </a:lnTo>
                <a:lnTo>
                  <a:pt x="10591" y="381294"/>
                </a:lnTo>
                <a:lnTo>
                  <a:pt x="0" y="349519"/>
                </a:lnTo>
                <a:lnTo>
                  <a:pt x="7061" y="324806"/>
                </a:lnTo>
                <a:lnTo>
                  <a:pt x="24713" y="317745"/>
                </a:lnTo>
                <a:lnTo>
                  <a:pt x="49427" y="314214"/>
                </a:lnTo>
                <a:lnTo>
                  <a:pt x="81201" y="324806"/>
                </a:lnTo>
                <a:lnTo>
                  <a:pt x="137689" y="360111"/>
                </a:lnTo>
                <a:lnTo>
                  <a:pt x="211830" y="384824"/>
                </a:lnTo>
                <a:lnTo>
                  <a:pt x="300092" y="406007"/>
                </a:lnTo>
                <a:lnTo>
                  <a:pt x="430721" y="416599"/>
                </a:lnTo>
                <a:lnTo>
                  <a:pt x="518984" y="416599"/>
                </a:lnTo>
                <a:lnTo>
                  <a:pt x="646082" y="402477"/>
                </a:lnTo>
                <a:lnTo>
                  <a:pt x="1034437" y="342458"/>
                </a:lnTo>
                <a:lnTo>
                  <a:pt x="1669927" y="222421"/>
                </a:lnTo>
                <a:lnTo>
                  <a:pt x="1924123" y="194177"/>
                </a:lnTo>
                <a:lnTo>
                  <a:pt x="2390150" y="144750"/>
                </a:lnTo>
                <a:lnTo>
                  <a:pt x="2760852" y="109445"/>
                </a:lnTo>
                <a:lnTo>
                  <a:pt x="2792627" y="102384"/>
                </a:lnTo>
                <a:lnTo>
                  <a:pt x="2859706" y="56488"/>
                </a:lnTo>
                <a:lnTo>
                  <a:pt x="2947969" y="0"/>
                </a:lnTo>
                <a:lnTo>
                  <a:pt x="2979743" y="0"/>
                </a:lnTo>
                <a:lnTo>
                  <a:pt x="3124494" y="42366"/>
                </a:lnTo>
                <a:lnTo>
                  <a:pt x="3219817" y="84732"/>
                </a:lnTo>
                <a:lnTo>
                  <a:pt x="3308080" y="130628"/>
                </a:lnTo>
                <a:lnTo>
                  <a:pt x="3339855" y="151811"/>
                </a:lnTo>
                <a:lnTo>
                  <a:pt x="3361038" y="172994"/>
                </a:lnTo>
                <a:lnTo>
                  <a:pt x="3375160" y="215360"/>
                </a:lnTo>
                <a:lnTo>
                  <a:pt x="3378690" y="240074"/>
                </a:lnTo>
                <a:lnTo>
                  <a:pt x="3371629" y="271848"/>
                </a:lnTo>
                <a:lnTo>
                  <a:pt x="3357507" y="296562"/>
                </a:lnTo>
                <a:lnTo>
                  <a:pt x="3325733" y="314214"/>
                </a:lnTo>
                <a:lnTo>
                  <a:pt x="3290428" y="324806"/>
                </a:lnTo>
                <a:lnTo>
                  <a:pt x="3230409" y="324806"/>
                </a:lnTo>
                <a:lnTo>
                  <a:pt x="3082128" y="314214"/>
                </a:lnTo>
                <a:lnTo>
                  <a:pt x="2778505" y="303623"/>
                </a:lnTo>
                <a:lnTo>
                  <a:pt x="2439577" y="314214"/>
                </a:lnTo>
                <a:lnTo>
                  <a:pt x="1998264" y="353050"/>
                </a:lnTo>
                <a:lnTo>
                  <a:pt x="1285102" y="469556"/>
                </a:lnTo>
                <a:lnTo>
                  <a:pt x="932052" y="54016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6" name="Google Shape;2886;p261"/>
          <p:cNvSpPr/>
          <p:nvPr/>
        </p:nvSpPr>
        <p:spPr>
          <a:xfrm>
            <a:off x="3711575" y="3749675"/>
            <a:ext cx="1012825" cy="1555750"/>
          </a:xfrm>
          <a:custGeom>
            <a:avLst/>
            <a:gdLst/>
            <a:ahLst/>
            <a:cxnLst/>
            <a:rect l="l" t="t" r="r" b="b"/>
            <a:pathLst>
              <a:path w="1012825" h="1555750" extrusionOk="0">
                <a:moveTo>
                  <a:pt x="358775" y="1000125"/>
                </a:moveTo>
                <a:lnTo>
                  <a:pt x="463550" y="850900"/>
                </a:lnTo>
                <a:lnTo>
                  <a:pt x="568325" y="650875"/>
                </a:lnTo>
                <a:lnTo>
                  <a:pt x="628650" y="520700"/>
                </a:lnTo>
                <a:lnTo>
                  <a:pt x="676275" y="406400"/>
                </a:lnTo>
                <a:lnTo>
                  <a:pt x="692150" y="346075"/>
                </a:lnTo>
                <a:lnTo>
                  <a:pt x="695325" y="301625"/>
                </a:lnTo>
                <a:lnTo>
                  <a:pt x="695325" y="279400"/>
                </a:lnTo>
                <a:lnTo>
                  <a:pt x="682625" y="234950"/>
                </a:lnTo>
                <a:lnTo>
                  <a:pt x="644525" y="161925"/>
                </a:lnTo>
                <a:lnTo>
                  <a:pt x="612775" y="117475"/>
                </a:lnTo>
                <a:lnTo>
                  <a:pt x="577850" y="76200"/>
                </a:lnTo>
                <a:lnTo>
                  <a:pt x="568325" y="60325"/>
                </a:lnTo>
                <a:lnTo>
                  <a:pt x="555625" y="44450"/>
                </a:lnTo>
                <a:lnTo>
                  <a:pt x="552450" y="28575"/>
                </a:lnTo>
                <a:lnTo>
                  <a:pt x="555625" y="9525"/>
                </a:lnTo>
                <a:lnTo>
                  <a:pt x="568325" y="3175"/>
                </a:lnTo>
                <a:lnTo>
                  <a:pt x="590550" y="0"/>
                </a:lnTo>
                <a:lnTo>
                  <a:pt x="688975" y="44450"/>
                </a:lnTo>
                <a:lnTo>
                  <a:pt x="819150" y="117475"/>
                </a:lnTo>
                <a:lnTo>
                  <a:pt x="901700" y="174625"/>
                </a:lnTo>
                <a:lnTo>
                  <a:pt x="936625" y="206375"/>
                </a:lnTo>
                <a:lnTo>
                  <a:pt x="984250" y="260350"/>
                </a:lnTo>
                <a:lnTo>
                  <a:pt x="1009650" y="307975"/>
                </a:lnTo>
                <a:lnTo>
                  <a:pt x="1012825" y="355600"/>
                </a:lnTo>
                <a:lnTo>
                  <a:pt x="1003300" y="381000"/>
                </a:lnTo>
                <a:lnTo>
                  <a:pt x="927100" y="454025"/>
                </a:lnTo>
                <a:lnTo>
                  <a:pt x="885825" y="511175"/>
                </a:lnTo>
                <a:lnTo>
                  <a:pt x="803275" y="641350"/>
                </a:lnTo>
                <a:lnTo>
                  <a:pt x="711200" y="831850"/>
                </a:lnTo>
                <a:lnTo>
                  <a:pt x="587375" y="1006475"/>
                </a:lnTo>
                <a:lnTo>
                  <a:pt x="374650" y="1320800"/>
                </a:lnTo>
                <a:lnTo>
                  <a:pt x="222250" y="1520825"/>
                </a:lnTo>
                <a:lnTo>
                  <a:pt x="193675" y="1539875"/>
                </a:lnTo>
                <a:lnTo>
                  <a:pt x="155575" y="1549400"/>
                </a:lnTo>
                <a:lnTo>
                  <a:pt x="95250" y="1555750"/>
                </a:lnTo>
                <a:lnTo>
                  <a:pt x="44450" y="1549400"/>
                </a:lnTo>
                <a:lnTo>
                  <a:pt x="19050" y="1530350"/>
                </a:lnTo>
                <a:lnTo>
                  <a:pt x="3175" y="1482725"/>
                </a:lnTo>
                <a:lnTo>
                  <a:pt x="0" y="1447800"/>
                </a:lnTo>
                <a:lnTo>
                  <a:pt x="19050" y="1400175"/>
                </a:lnTo>
                <a:lnTo>
                  <a:pt x="76200" y="1323975"/>
                </a:lnTo>
                <a:lnTo>
                  <a:pt x="168275" y="1228725"/>
                </a:lnTo>
                <a:lnTo>
                  <a:pt x="234950" y="1162050"/>
                </a:lnTo>
                <a:lnTo>
                  <a:pt x="269875" y="1130300"/>
                </a:lnTo>
                <a:lnTo>
                  <a:pt x="358775" y="100012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7" name="Google Shape;2887;p261"/>
          <p:cNvSpPr/>
          <p:nvPr/>
        </p:nvSpPr>
        <p:spPr>
          <a:xfrm>
            <a:off x="4645025" y="1924050"/>
            <a:ext cx="442913" cy="1795463"/>
          </a:xfrm>
          <a:custGeom>
            <a:avLst/>
            <a:gdLst/>
            <a:ahLst/>
            <a:cxnLst/>
            <a:rect l="l" t="t" r="r" b="b"/>
            <a:pathLst>
              <a:path w="442570" h="1795881" extrusionOk="0">
                <a:moveTo>
                  <a:pt x="186538" y="1049731"/>
                </a:moveTo>
                <a:lnTo>
                  <a:pt x="193853" y="731520"/>
                </a:lnTo>
                <a:lnTo>
                  <a:pt x="193853" y="530352"/>
                </a:lnTo>
                <a:cubicBezTo>
                  <a:pt x="192634" y="474269"/>
                  <a:pt x="191414" y="418185"/>
                  <a:pt x="190195" y="362102"/>
                </a:cubicBezTo>
                <a:lnTo>
                  <a:pt x="179222" y="267004"/>
                </a:lnTo>
                <a:lnTo>
                  <a:pt x="175565" y="245059"/>
                </a:lnTo>
                <a:lnTo>
                  <a:pt x="168250" y="230428"/>
                </a:lnTo>
                <a:lnTo>
                  <a:pt x="142646" y="193852"/>
                </a:lnTo>
                <a:lnTo>
                  <a:pt x="91440" y="149961"/>
                </a:lnTo>
                <a:lnTo>
                  <a:pt x="0" y="65836"/>
                </a:lnTo>
                <a:lnTo>
                  <a:pt x="73152" y="0"/>
                </a:lnTo>
                <a:lnTo>
                  <a:pt x="168250" y="58521"/>
                </a:lnTo>
                <a:lnTo>
                  <a:pt x="270662" y="120700"/>
                </a:lnTo>
                <a:lnTo>
                  <a:pt x="362102" y="182880"/>
                </a:lnTo>
                <a:lnTo>
                  <a:pt x="391363" y="208483"/>
                </a:lnTo>
                <a:lnTo>
                  <a:pt x="409651" y="230428"/>
                </a:lnTo>
                <a:lnTo>
                  <a:pt x="420624" y="263347"/>
                </a:lnTo>
                <a:lnTo>
                  <a:pt x="431597" y="307238"/>
                </a:lnTo>
                <a:lnTo>
                  <a:pt x="438912" y="362102"/>
                </a:lnTo>
                <a:cubicBezTo>
                  <a:pt x="440131" y="415747"/>
                  <a:pt x="441351" y="469391"/>
                  <a:pt x="442570" y="523036"/>
                </a:cubicBezTo>
                <a:lnTo>
                  <a:pt x="431597" y="687628"/>
                </a:lnTo>
                <a:lnTo>
                  <a:pt x="413309" y="760780"/>
                </a:lnTo>
                <a:lnTo>
                  <a:pt x="416966" y="1192377"/>
                </a:lnTo>
                <a:lnTo>
                  <a:pt x="409651" y="1583740"/>
                </a:lnTo>
                <a:lnTo>
                  <a:pt x="402336" y="1667865"/>
                </a:lnTo>
                <a:lnTo>
                  <a:pt x="384048" y="1715414"/>
                </a:lnTo>
                <a:lnTo>
                  <a:pt x="354787" y="1755648"/>
                </a:lnTo>
                <a:lnTo>
                  <a:pt x="332842" y="1773936"/>
                </a:lnTo>
                <a:lnTo>
                  <a:pt x="303581" y="1792224"/>
                </a:lnTo>
                <a:lnTo>
                  <a:pt x="274320" y="1795881"/>
                </a:lnTo>
                <a:lnTo>
                  <a:pt x="241402" y="1792224"/>
                </a:lnTo>
                <a:lnTo>
                  <a:pt x="215798" y="1766620"/>
                </a:lnTo>
                <a:lnTo>
                  <a:pt x="186538" y="1722729"/>
                </a:lnTo>
                <a:lnTo>
                  <a:pt x="157277" y="1634947"/>
                </a:lnTo>
                <a:lnTo>
                  <a:pt x="131674" y="1514246"/>
                </a:lnTo>
                <a:lnTo>
                  <a:pt x="124358" y="1484985"/>
                </a:lnTo>
                <a:lnTo>
                  <a:pt x="138989" y="1433779"/>
                </a:lnTo>
                <a:lnTo>
                  <a:pt x="153619" y="1342339"/>
                </a:lnTo>
                <a:lnTo>
                  <a:pt x="186538" y="10497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8" name="Google Shape;2888;p261"/>
          <p:cNvSpPr/>
          <p:nvPr/>
        </p:nvSpPr>
        <p:spPr>
          <a:xfrm>
            <a:off x="2749550" y="2616200"/>
            <a:ext cx="2108200" cy="1441450"/>
          </a:xfrm>
          <a:custGeom>
            <a:avLst/>
            <a:gdLst/>
            <a:ahLst/>
            <a:cxnLst/>
            <a:rect l="l" t="t" r="r" b="b"/>
            <a:pathLst>
              <a:path w="2108200" h="1441450" extrusionOk="0">
                <a:moveTo>
                  <a:pt x="1050925" y="739775"/>
                </a:moveTo>
                <a:lnTo>
                  <a:pt x="1168400" y="641350"/>
                </a:lnTo>
                <a:lnTo>
                  <a:pt x="1336675" y="495300"/>
                </a:lnTo>
                <a:lnTo>
                  <a:pt x="1495425" y="342900"/>
                </a:lnTo>
                <a:lnTo>
                  <a:pt x="1631950" y="187325"/>
                </a:lnTo>
                <a:lnTo>
                  <a:pt x="1711325" y="79375"/>
                </a:lnTo>
                <a:lnTo>
                  <a:pt x="2108200" y="0"/>
                </a:lnTo>
                <a:lnTo>
                  <a:pt x="2054225" y="73025"/>
                </a:lnTo>
                <a:lnTo>
                  <a:pt x="1946275" y="190500"/>
                </a:lnTo>
                <a:lnTo>
                  <a:pt x="1774825" y="371475"/>
                </a:lnTo>
                <a:lnTo>
                  <a:pt x="1616075" y="520700"/>
                </a:lnTo>
                <a:lnTo>
                  <a:pt x="1431925" y="676275"/>
                </a:lnTo>
                <a:lnTo>
                  <a:pt x="1250950" y="812800"/>
                </a:lnTo>
                <a:lnTo>
                  <a:pt x="1060450" y="939800"/>
                </a:lnTo>
                <a:lnTo>
                  <a:pt x="882650" y="1038225"/>
                </a:lnTo>
                <a:lnTo>
                  <a:pt x="638175" y="1165225"/>
                </a:lnTo>
                <a:lnTo>
                  <a:pt x="279400" y="1336675"/>
                </a:lnTo>
                <a:lnTo>
                  <a:pt x="69850" y="1428750"/>
                </a:lnTo>
                <a:lnTo>
                  <a:pt x="41275" y="1441450"/>
                </a:lnTo>
                <a:lnTo>
                  <a:pt x="19050" y="1438275"/>
                </a:lnTo>
                <a:lnTo>
                  <a:pt x="3175" y="1428750"/>
                </a:lnTo>
                <a:lnTo>
                  <a:pt x="0" y="1403350"/>
                </a:lnTo>
                <a:lnTo>
                  <a:pt x="6350" y="1384300"/>
                </a:lnTo>
                <a:lnTo>
                  <a:pt x="44450" y="1355725"/>
                </a:lnTo>
                <a:lnTo>
                  <a:pt x="396875" y="1165225"/>
                </a:lnTo>
                <a:lnTo>
                  <a:pt x="698500" y="990600"/>
                </a:lnTo>
                <a:lnTo>
                  <a:pt x="914400" y="841375"/>
                </a:lnTo>
                <a:lnTo>
                  <a:pt x="1050925" y="7397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9" name="Google Shape;2889;p261"/>
          <p:cNvSpPr/>
          <p:nvPr/>
        </p:nvSpPr>
        <p:spPr>
          <a:xfrm>
            <a:off x="5043488" y="2582863"/>
            <a:ext cx="2328862" cy="1270000"/>
          </a:xfrm>
          <a:custGeom>
            <a:avLst/>
            <a:gdLst/>
            <a:ahLst/>
            <a:cxnLst/>
            <a:rect l="l" t="t" r="r" b="b"/>
            <a:pathLst>
              <a:path w="2329543" h="1270907" extrusionOk="0">
                <a:moveTo>
                  <a:pt x="1055914" y="636814"/>
                </a:moveTo>
                <a:lnTo>
                  <a:pt x="1262743" y="737507"/>
                </a:lnTo>
                <a:lnTo>
                  <a:pt x="1502229" y="843643"/>
                </a:lnTo>
                <a:lnTo>
                  <a:pt x="1777093" y="960664"/>
                </a:lnTo>
                <a:lnTo>
                  <a:pt x="2171700" y="1115785"/>
                </a:lnTo>
                <a:lnTo>
                  <a:pt x="2280557" y="1153885"/>
                </a:lnTo>
                <a:lnTo>
                  <a:pt x="2302329" y="1164771"/>
                </a:lnTo>
                <a:lnTo>
                  <a:pt x="2321379" y="1181100"/>
                </a:lnTo>
                <a:lnTo>
                  <a:pt x="2329543" y="1200150"/>
                </a:lnTo>
                <a:lnTo>
                  <a:pt x="2329543" y="1213757"/>
                </a:lnTo>
                <a:lnTo>
                  <a:pt x="2318657" y="1232807"/>
                </a:lnTo>
                <a:lnTo>
                  <a:pt x="2302329" y="1240971"/>
                </a:lnTo>
                <a:lnTo>
                  <a:pt x="2266950" y="1249135"/>
                </a:lnTo>
                <a:lnTo>
                  <a:pt x="1703614" y="1265464"/>
                </a:lnTo>
                <a:lnTo>
                  <a:pt x="1581150" y="1270907"/>
                </a:lnTo>
                <a:lnTo>
                  <a:pt x="1507672" y="1262743"/>
                </a:lnTo>
                <a:lnTo>
                  <a:pt x="1453243" y="1254578"/>
                </a:lnTo>
                <a:lnTo>
                  <a:pt x="1423307" y="1243693"/>
                </a:lnTo>
                <a:lnTo>
                  <a:pt x="1279072" y="1159328"/>
                </a:lnTo>
                <a:lnTo>
                  <a:pt x="1094014" y="1023257"/>
                </a:lnTo>
                <a:lnTo>
                  <a:pt x="854529" y="813707"/>
                </a:lnTo>
                <a:lnTo>
                  <a:pt x="612322" y="604157"/>
                </a:lnTo>
                <a:lnTo>
                  <a:pt x="337457" y="367393"/>
                </a:lnTo>
                <a:lnTo>
                  <a:pt x="38100" y="106135"/>
                </a:lnTo>
                <a:lnTo>
                  <a:pt x="0" y="81643"/>
                </a:lnTo>
                <a:lnTo>
                  <a:pt x="54429" y="0"/>
                </a:lnTo>
                <a:lnTo>
                  <a:pt x="144236" y="73478"/>
                </a:lnTo>
                <a:lnTo>
                  <a:pt x="348343" y="220435"/>
                </a:lnTo>
                <a:lnTo>
                  <a:pt x="508907" y="321128"/>
                </a:lnTo>
                <a:lnTo>
                  <a:pt x="821872" y="508907"/>
                </a:lnTo>
                <a:lnTo>
                  <a:pt x="1055914" y="63681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0" name="Google Shape;2890;p261"/>
          <p:cNvSpPr/>
          <p:nvPr/>
        </p:nvSpPr>
        <p:spPr>
          <a:xfrm>
            <a:off x="3884613" y="5045075"/>
            <a:ext cx="2465387" cy="1219200"/>
          </a:xfrm>
          <a:custGeom>
            <a:avLst/>
            <a:gdLst/>
            <a:ahLst/>
            <a:cxnLst/>
            <a:rect l="l" t="t" r="r" b="b"/>
            <a:pathLst>
              <a:path w="2466199" h="1218207" extrusionOk="0">
                <a:moveTo>
                  <a:pt x="562937" y="247215"/>
                </a:moveTo>
                <a:lnTo>
                  <a:pt x="396141" y="220409"/>
                </a:lnTo>
                <a:lnTo>
                  <a:pt x="282958" y="208495"/>
                </a:lnTo>
                <a:lnTo>
                  <a:pt x="190624" y="205516"/>
                </a:lnTo>
                <a:lnTo>
                  <a:pt x="80420" y="220409"/>
                </a:lnTo>
                <a:lnTo>
                  <a:pt x="0" y="244237"/>
                </a:lnTo>
                <a:lnTo>
                  <a:pt x="154882" y="0"/>
                </a:lnTo>
                <a:lnTo>
                  <a:pt x="199560" y="29785"/>
                </a:lnTo>
                <a:lnTo>
                  <a:pt x="279979" y="38720"/>
                </a:lnTo>
                <a:lnTo>
                  <a:pt x="449754" y="62548"/>
                </a:lnTo>
                <a:lnTo>
                  <a:pt x="613571" y="92333"/>
                </a:lnTo>
                <a:lnTo>
                  <a:pt x="810153" y="134032"/>
                </a:lnTo>
                <a:lnTo>
                  <a:pt x="1024605" y="190624"/>
                </a:lnTo>
                <a:lnTo>
                  <a:pt x="1271820" y="282957"/>
                </a:lnTo>
                <a:lnTo>
                  <a:pt x="1486272" y="366355"/>
                </a:lnTo>
                <a:lnTo>
                  <a:pt x="1694768" y="449754"/>
                </a:lnTo>
                <a:lnTo>
                  <a:pt x="1900284" y="545066"/>
                </a:lnTo>
                <a:lnTo>
                  <a:pt x="2126650" y="667184"/>
                </a:lnTo>
                <a:lnTo>
                  <a:pt x="2305360" y="789303"/>
                </a:lnTo>
                <a:lnTo>
                  <a:pt x="2350038" y="825045"/>
                </a:lnTo>
                <a:lnTo>
                  <a:pt x="2394715" y="869722"/>
                </a:lnTo>
                <a:lnTo>
                  <a:pt x="2427479" y="917378"/>
                </a:lnTo>
                <a:lnTo>
                  <a:pt x="2451307" y="973970"/>
                </a:lnTo>
                <a:lnTo>
                  <a:pt x="2460242" y="1030561"/>
                </a:lnTo>
                <a:lnTo>
                  <a:pt x="2466199" y="1081196"/>
                </a:lnTo>
                <a:lnTo>
                  <a:pt x="2466199" y="1119916"/>
                </a:lnTo>
                <a:lnTo>
                  <a:pt x="2457264" y="1152680"/>
                </a:lnTo>
                <a:lnTo>
                  <a:pt x="2436414" y="1182465"/>
                </a:lnTo>
                <a:lnTo>
                  <a:pt x="2415565" y="1206293"/>
                </a:lnTo>
                <a:lnTo>
                  <a:pt x="2394715" y="1212250"/>
                </a:lnTo>
                <a:lnTo>
                  <a:pt x="2361952" y="1218207"/>
                </a:lnTo>
                <a:lnTo>
                  <a:pt x="2329188" y="1212250"/>
                </a:lnTo>
                <a:lnTo>
                  <a:pt x="2216005" y="1137787"/>
                </a:lnTo>
                <a:lnTo>
                  <a:pt x="2078994" y="1030561"/>
                </a:lnTo>
                <a:lnTo>
                  <a:pt x="1983682" y="953120"/>
                </a:lnTo>
                <a:lnTo>
                  <a:pt x="1879435" y="866744"/>
                </a:lnTo>
                <a:lnTo>
                  <a:pt x="1754338" y="771432"/>
                </a:lnTo>
                <a:lnTo>
                  <a:pt x="1629241" y="682077"/>
                </a:lnTo>
                <a:lnTo>
                  <a:pt x="1468401" y="583786"/>
                </a:lnTo>
                <a:lnTo>
                  <a:pt x="1280756" y="482517"/>
                </a:lnTo>
                <a:lnTo>
                  <a:pt x="1125874" y="416990"/>
                </a:lnTo>
                <a:lnTo>
                  <a:pt x="860787" y="318699"/>
                </a:lnTo>
                <a:lnTo>
                  <a:pt x="741647" y="282957"/>
                </a:lnTo>
                <a:lnTo>
                  <a:pt x="562937" y="247215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1" name="Google Shape;2891;p261"/>
          <p:cNvSpPr/>
          <p:nvPr/>
        </p:nvSpPr>
        <p:spPr>
          <a:xfrm>
            <a:off x="3355975" y="4000500"/>
            <a:ext cx="2408238" cy="2173288"/>
          </a:xfrm>
          <a:custGeom>
            <a:avLst/>
            <a:gdLst/>
            <a:ahLst/>
            <a:cxnLst/>
            <a:rect l="l" t="t" r="r" b="b"/>
            <a:pathLst>
              <a:path w="2408058" h="2172217" extrusionOk="0">
                <a:moveTo>
                  <a:pt x="1746049" y="968188"/>
                </a:moveTo>
                <a:lnTo>
                  <a:pt x="1837075" y="839924"/>
                </a:lnTo>
                <a:lnTo>
                  <a:pt x="1890864" y="748898"/>
                </a:lnTo>
                <a:lnTo>
                  <a:pt x="1981890" y="562708"/>
                </a:lnTo>
                <a:lnTo>
                  <a:pt x="2039816" y="351693"/>
                </a:lnTo>
                <a:lnTo>
                  <a:pt x="2048091" y="277216"/>
                </a:lnTo>
                <a:lnTo>
                  <a:pt x="2039816" y="227566"/>
                </a:lnTo>
                <a:lnTo>
                  <a:pt x="2031541" y="198603"/>
                </a:lnTo>
                <a:lnTo>
                  <a:pt x="2019128" y="173778"/>
                </a:lnTo>
                <a:lnTo>
                  <a:pt x="1973615" y="119989"/>
                </a:lnTo>
                <a:lnTo>
                  <a:pt x="1948790" y="99302"/>
                </a:lnTo>
                <a:lnTo>
                  <a:pt x="1919827" y="53788"/>
                </a:lnTo>
                <a:lnTo>
                  <a:pt x="1919827" y="37238"/>
                </a:lnTo>
                <a:lnTo>
                  <a:pt x="1923964" y="20688"/>
                </a:lnTo>
                <a:lnTo>
                  <a:pt x="1944652" y="4138"/>
                </a:lnTo>
                <a:lnTo>
                  <a:pt x="1990165" y="0"/>
                </a:lnTo>
                <a:lnTo>
                  <a:pt x="2089466" y="24826"/>
                </a:lnTo>
                <a:lnTo>
                  <a:pt x="2213593" y="66201"/>
                </a:lnTo>
                <a:lnTo>
                  <a:pt x="2312894" y="119989"/>
                </a:lnTo>
                <a:lnTo>
                  <a:pt x="2345995" y="148952"/>
                </a:lnTo>
                <a:lnTo>
                  <a:pt x="2387371" y="194465"/>
                </a:lnTo>
                <a:lnTo>
                  <a:pt x="2408058" y="239978"/>
                </a:lnTo>
                <a:lnTo>
                  <a:pt x="2403921" y="339280"/>
                </a:lnTo>
                <a:lnTo>
                  <a:pt x="2341857" y="562708"/>
                </a:lnTo>
                <a:lnTo>
                  <a:pt x="2221868" y="765448"/>
                </a:lnTo>
                <a:lnTo>
                  <a:pt x="2060504" y="997151"/>
                </a:lnTo>
                <a:lnTo>
                  <a:pt x="1799837" y="1319881"/>
                </a:lnTo>
                <a:lnTo>
                  <a:pt x="1650885" y="1460558"/>
                </a:lnTo>
                <a:lnTo>
                  <a:pt x="1518484" y="1568134"/>
                </a:lnTo>
                <a:lnTo>
                  <a:pt x="1344706" y="1692261"/>
                </a:lnTo>
                <a:lnTo>
                  <a:pt x="1187479" y="1795700"/>
                </a:lnTo>
                <a:lnTo>
                  <a:pt x="1050940" y="1874313"/>
                </a:lnTo>
                <a:lnTo>
                  <a:pt x="918538" y="1944652"/>
                </a:lnTo>
                <a:lnTo>
                  <a:pt x="769586" y="1998440"/>
                </a:lnTo>
                <a:lnTo>
                  <a:pt x="450994" y="2089466"/>
                </a:lnTo>
                <a:lnTo>
                  <a:pt x="182053" y="2147392"/>
                </a:lnTo>
                <a:lnTo>
                  <a:pt x="41376" y="2172217"/>
                </a:lnTo>
                <a:lnTo>
                  <a:pt x="16551" y="2172217"/>
                </a:lnTo>
                <a:lnTo>
                  <a:pt x="0" y="2159805"/>
                </a:lnTo>
                <a:lnTo>
                  <a:pt x="0" y="2130842"/>
                </a:lnTo>
                <a:lnTo>
                  <a:pt x="12413" y="2118429"/>
                </a:lnTo>
                <a:lnTo>
                  <a:pt x="62064" y="2097741"/>
                </a:lnTo>
                <a:lnTo>
                  <a:pt x="413756" y="2002578"/>
                </a:lnTo>
                <a:lnTo>
                  <a:pt x="608221" y="1936377"/>
                </a:lnTo>
                <a:lnTo>
                  <a:pt x="740623" y="1882588"/>
                </a:lnTo>
                <a:lnTo>
                  <a:pt x="864750" y="1803975"/>
                </a:lnTo>
                <a:lnTo>
                  <a:pt x="1034390" y="1696398"/>
                </a:lnTo>
                <a:lnTo>
                  <a:pt x="1224717" y="1547446"/>
                </a:lnTo>
                <a:lnTo>
                  <a:pt x="1398494" y="1381944"/>
                </a:lnTo>
                <a:lnTo>
                  <a:pt x="1551584" y="1232992"/>
                </a:lnTo>
                <a:lnTo>
                  <a:pt x="1746049" y="9681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2" name="Google Shape;2892;p261"/>
          <p:cNvSpPr/>
          <p:nvPr/>
        </p:nvSpPr>
        <p:spPr>
          <a:xfrm>
            <a:off x="2614613" y="4281488"/>
            <a:ext cx="4505325" cy="509587"/>
          </a:xfrm>
          <a:custGeom>
            <a:avLst/>
            <a:gdLst/>
            <a:ahLst/>
            <a:cxnLst/>
            <a:rect l="l" t="t" r="r" b="b"/>
            <a:pathLst>
              <a:path w="4505325" h="509587" extrusionOk="0">
                <a:moveTo>
                  <a:pt x="1266825" y="338137"/>
                </a:moveTo>
                <a:lnTo>
                  <a:pt x="1066800" y="361950"/>
                </a:lnTo>
                <a:lnTo>
                  <a:pt x="757237" y="414337"/>
                </a:lnTo>
                <a:lnTo>
                  <a:pt x="614362" y="447675"/>
                </a:lnTo>
                <a:lnTo>
                  <a:pt x="414337" y="504825"/>
                </a:lnTo>
                <a:lnTo>
                  <a:pt x="381000" y="509587"/>
                </a:lnTo>
                <a:lnTo>
                  <a:pt x="342900" y="495300"/>
                </a:lnTo>
                <a:lnTo>
                  <a:pt x="214312" y="419100"/>
                </a:lnTo>
                <a:lnTo>
                  <a:pt x="142875" y="366712"/>
                </a:lnTo>
                <a:lnTo>
                  <a:pt x="71437" y="304800"/>
                </a:lnTo>
                <a:lnTo>
                  <a:pt x="23812" y="257175"/>
                </a:lnTo>
                <a:lnTo>
                  <a:pt x="4762" y="209550"/>
                </a:lnTo>
                <a:lnTo>
                  <a:pt x="0" y="176212"/>
                </a:lnTo>
                <a:lnTo>
                  <a:pt x="4762" y="157162"/>
                </a:lnTo>
                <a:lnTo>
                  <a:pt x="33337" y="142875"/>
                </a:lnTo>
                <a:lnTo>
                  <a:pt x="71437" y="152400"/>
                </a:lnTo>
                <a:lnTo>
                  <a:pt x="157162" y="190500"/>
                </a:lnTo>
                <a:lnTo>
                  <a:pt x="233362" y="214312"/>
                </a:lnTo>
                <a:lnTo>
                  <a:pt x="300037" y="233362"/>
                </a:lnTo>
                <a:lnTo>
                  <a:pt x="433387" y="247650"/>
                </a:lnTo>
                <a:lnTo>
                  <a:pt x="542925" y="247650"/>
                </a:lnTo>
                <a:lnTo>
                  <a:pt x="1028700" y="190500"/>
                </a:lnTo>
                <a:lnTo>
                  <a:pt x="1652587" y="128587"/>
                </a:lnTo>
                <a:cubicBezTo>
                  <a:pt x="1741479" y="122122"/>
                  <a:pt x="1830161" y="109537"/>
                  <a:pt x="1919287" y="109537"/>
                </a:cubicBezTo>
                <a:lnTo>
                  <a:pt x="2776537" y="90487"/>
                </a:lnTo>
                <a:lnTo>
                  <a:pt x="3138487" y="61912"/>
                </a:lnTo>
                <a:lnTo>
                  <a:pt x="3967162" y="71437"/>
                </a:lnTo>
                <a:lnTo>
                  <a:pt x="4033837" y="66675"/>
                </a:lnTo>
                <a:lnTo>
                  <a:pt x="4090987" y="42862"/>
                </a:lnTo>
                <a:lnTo>
                  <a:pt x="4152900" y="4762"/>
                </a:lnTo>
                <a:lnTo>
                  <a:pt x="4167187" y="0"/>
                </a:lnTo>
                <a:lnTo>
                  <a:pt x="4262437" y="38100"/>
                </a:lnTo>
                <a:lnTo>
                  <a:pt x="4367212" y="100012"/>
                </a:lnTo>
                <a:lnTo>
                  <a:pt x="4481512" y="185737"/>
                </a:lnTo>
                <a:lnTo>
                  <a:pt x="4495800" y="204787"/>
                </a:lnTo>
                <a:lnTo>
                  <a:pt x="4505325" y="257175"/>
                </a:lnTo>
                <a:lnTo>
                  <a:pt x="4495800" y="290512"/>
                </a:lnTo>
                <a:lnTo>
                  <a:pt x="4476750" y="319087"/>
                </a:lnTo>
                <a:lnTo>
                  <a:pt x="4443412" y="328612"/>
                </a:lnTo>
                <a:lnTo>
                  <a:pt x="4367212" y="333375"/>
                </a:lnTo>
                <a:lnTo>
                  <a:pt x="3967162" y="300037"/>
                </a:lnTo>
                <a:lnTo>
                  <a:pt x="3100387" y="261937"/>
                </a:lnTo>
                <a:lnTo>
                  <a:pt x="2724150" y="266700"/>
                </a:lnTo>
                <a:lnTo>
                  <a:pt x="1833562" y="285750"/>
                </a:lnTo>
                <a:lnTo>
                  <a:pt x="1552575" y="314325"/>
                </a:lnTo>
                <a:lnTo>
                  <a:pt x="1266825" y="33813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42D49FB-A5A9-034C-8C48-D887F9FCA718}"/>
              </a:ext>
            </a:extLst>
          </p:cNvPr>
          <p:cNvGrpSpPr/>
          <p:nvPr/>
        </p:nvGrpSpPr>
        <p:grpSpPr>
          <a:xfrm>
            <a:off x="2622632" y="1331072"/>
            <a:ext cx="4757737" cy="4929187"/>
            <a:chOff x="2767013" y="1487488"/>
            <a:chExt cx="4757737" cy="4929187"/>
          </a:xfrm>
        </p:grpSpPr>
        <p:sp>
          <p:nvSpPr>
            <p:cNvPr id="12" name="Google Shape;2884;p261">
              <a:extLst>
                <a:ext uri="{FF2B5EF4-FFF2-40B4-BE49-F238E27FC236}">
                  <a16:creationId xmlns:a16="http://schemas.microsoft.com/office/drawing/2014/main" id="{FA65078F-B896-4841-B3FA-0B0C9B21A3E8}"/>
                </a:ext>
              </a:extLst>
            </p:cNvPr>
            <p:cNvSpPr/>
            <p:nvPr/>
          </p:nvSpPr>
          <p:spPr>
            <a:xfrm>
              <a:off x="3868738" y="1487488"/>
              <a:ext cx="1854200" cy="774700"/>
            </a:xfrm>
            <a:custGeom>
              <a:avLst/>
              <a:gdLst/>
              <a:ahLst/>
              <a:cxnLst/>
              <a:rect l="l" t="t" r="r" b="b"/>
              <a:pathLst>
                <a:path w="1852613" h="773907" extrusionOk="0">
                  <a:moveTo>
                    <a:pt x="571500" y="569119"/>
                  </a:moveTo>
                  <a:lnTo>
                    <a:pt x="740569" y="514350"/>
                  </a:lnTo>
                  <a:lnTo>
                    <a:pt x="842963" y="478632"/>
                  </a:lnTo>
                  <a:lnTo>
                    <a:pt x="978694" y="421482"/>
                  </a:lnTo>
                  <a:lnTo>
                    <a:pt x="1138238" y="338138"/>
                  </a:lnTo>
                  <a:lnTo>
                    <a:pt x="1269207" y="259557"/>
                  </a:lnTo>
                  <a:lnTo>
                    <a:pt x="1304925" y="233363"/>
                  </a:lnTo>
                  <a:lnTo>
                    <a:pt x="1312069" y="214313"/>
                  </a:lnTo>
                  <a:lnTo>
                    <a:pt x="1314450" y="190500"/>
                  </a:lnTo>
                  <a:lnTo>
                    <a:pt x="1309688" y="173832"/>
                  </a:lnTo>
                  <a:lnTo>
                    <a:pt x="1285875" y="142875"/>
                  </a:lnTo>
                  <a:lnTo>
                    <a:pt x="1238250" y="100013"/>
                  </a:lnTo>
                  <a:lnTo>
                    <a:pt x="1204913" y="66675"/>
                  </a:lnTo>
                  <a:lnTo>
                    <a:pt x="1195388" y="38100"/>
                  </a:lnTo>
                  <a:lnTo>
                    <a:pt x="1195388" y="23813"/>
                  </a:lnTo>
                  <a:lnTo>
                    <a:pt x="1202532" y="4763"/>
                  </a:lnTo>
                  <a:lnTo>
                    <a:pt x="1212057" y="0"/>
                  </a:lnTo>
                  <a:lnTo>
                    <a:pt x="1233488" y="0"/>
                  </a:lnTo>
                  <a:lnTo>
                    <a:pt x="1359694" y="47625"/>
                  </a:lnTo>
                  <a:lnTo>
                    <a:pt x="1574007" y="140494"/>
                  </a:lnTo>
                  <a:lnTo>
                    <a:pt x="1685925" y="195263"/>
                  </a:lnTo>
                  <a:lnTo>
                    <a:pt x="1740694" y="226219"/>
                  </a:lnTo>
                  <a:lnTo>
                    <a:pt x="1781175" y="252413"/>
                  </a:lnTo>
                  <a:lnTo>
                    <a:pt x="1816894" y="280988"/>
                  </a:lnTo>
                  <a:lnTo>
                    <a:pt x="1831182" y="302419"/>
                  </a:lnTo>
                  <a:lnTo>
                    <a:pt x="1847850" y="333375"/>
                  </a:lnTo>
                  <a:lnTo>
                    <a:pt x="1852613" y="354807"/>
                  </a:lnTo>
                  <a:lnTo>
                    <a:pt x="1850232" y="385763"/>
                  </a:lnTo>
                  <a:lnTo>
                    <a:pt x="1843088" y="409575"/>
                  </a:lnTo>
                  <a:lnTo>
                    <a:pt x="1831182" y="421482"/>
                  </a:lnTo>
                  <a:lnTo>
                    <a:pt x="1812132" y="431007"/>
                  </a:lnTo>
                  <a:lnTo>
                    <a:pt x="1683544" y="440532"/>
                  </a:lnTo>
                  <a:lnTo>
                    <a:pt x="1628775" y="450057"/>
                  </a:lnTo>
                  <a:lnTo>
                    <a:pt x="1583532" y="459582"/>
                  </a:lnTo>
                  <a:lnTo>
                    <a:pt x="1071563" y="614363"/>
                  </a:lnTo>
                  <a:lnTo>
                    <a:pt x="938213" y="661988"/>
                  </a:lnTo>
                  <a:lnTo>
                    <a:pt x="726282" y="700088"/>
                  </a:lnTo>
                  <a:lnTo>
                    <a:pt x="519113" y="735807"/>
                  </a:lnTo>
                  <a:lnTo>
                    <a:pt x="304800" y="759619"/>
                  </a:lnTo>
                  <a:lnTo>
                    <a:pt x="166688" y="773907"/>
                  </a:lnTo>
                  <a:lnTo>
                    <a:pt x="35719" y="773907"/>
                  </a:lnTo>
                  <a:lnTo>
                    <a:pt x="11907" y="771525"/>
                  </a:lnTo>
                  <a:lnTo>
                    <a:pt x="4763" y="764382"/>
                  </a:lnTo>
                  <a:lnTo>
                    <a:pt x="0" y="745332"/>
                  </a:lnTo>
                  <a:lnTo>
                    <a:pt x="9525" y="721519"/>
                  </a:lnTo>
                  <a:lnTo>
                    <a:pt x="21432" y="709613"/>
                  </a:lnTo>
                  <a:lnTo>
                    <a:pt x="135732" y="681038"/>
                  </a:lnTo>
                  <a:lnTo>
                    <a:pt x="357188" y="635794"/>
                  </a:lnTo>
                  <a:lnTo>
                    <a:pt x="571500" y="5691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885;p261">
              <a:extLst>
                <a:ext uri="{FF2B5EF4-FFF2-40B4-BE49-F238E27FC236}">
                  <a16:creationId xmlns:a16="http://schemas.microsoft.com/office/drawing/2014/main" id="{09FDB89A-8EB7-F741-9150-C500035A3B2F}"/>
                </a:ext>
              </a:extLst>
            </p:cNvPr>
            <p:cNvSpPr/>
            <p:nvPr/>
          </p:nvSpPr>
          <p:spPr>
            <a:xfrm>
              <a:off x="3302000" y="2401888"/>
              <a:ext cx="3378200" cy="663575"/>
            </a:xfrm>
            <a:custGeom>
              <a:avLst/>
              <a:gdLst/>
              <a:ahLst/>
              <a:cxnLst/>
              <a:rect l="l" t="t" r="r" b="b"/>
              <a:pathLst>
                <a:path w="3378690" h="663734" extrusionOk="0">
                  <a:moveTo>
                    <a:pt x="932052" y="540167"/>
                  </a:moveTo>
                  <a:lnTo>
                    <a:pt x="635490" y="610777"/>
                  </a:lnTo>
                  <a:lnTo>
                    <a:pt x="582533" y="631960"/>
                  </a:lnTo>
                  <a:lnTo>
                    <a:pt x="518984" y="653143"/>
                  </a:lnTo>
                  <a:lnTo>
                    <a:pt x="466026" y="663734"/>
                  </a:lnTo>
                  <a:lnTo>
                    <a:pt x="423660" y="663734"/>
                  </a:lnTo>
                  <a:lnTo>
                    <a:pt x="356580" y="646082"/>
                  </a:lnTo>
                  <a:lnTo>
                    <a:pt x="268318" y="603716"/>
                  </a:lnTo>
                  <a:lnTo>
                    <a:pt x="151811" y="526045"/>
                  </a:lnTo>
                  <a:lnTo>
                    <a:pt x="45896" y="420129"/>
                  </a:lnTo>
                  <a:lnTo>
                    <a:pt x="10591" y="381294"/>
                  </a:lnTo>
                  <a:lnTo>
                    <a:pt x="0" y="349519"/>
                  </a:lnTo>
                  <a:lnTo>
                    <a:pt x="7061" y="324806"/>
                  </a:lnTo>
                  <a:lnTo>
                    <a:pt x="24713" y="317745"/>
                  </a:lnTo>
                  <a:lnTo>
                    <a:pt x="49427" y="314214"/>
                  </a:lnTo>
                  <a:lnTo>
                    <a:pt x="81201" y="324806"/>
                  </a:lnTo>
                  <a:lnTo>
                    <a:pt x="137689" y="360111"/>
                  </a:lnTo>
                  <a:lnTo>
                    <a:pt x="211830" y="384824"/>
                  </a:lnTo>
                  <a:lnTo>
                    <a:pt x="300092" y="406007"/>
                  </a:lnTo>
                  <a:lnTo>
                    <a:pt x="430721" y="416599"/>
                  </a:lnTo>
                  <a:lnTo>
                    <a:pt x="518984" y="416599"/>
                  </a:lnTo>
                  <a:lnTo>
                    <a:pt x="646082" y="402477"/>
                  </a:lnTo>
                  <a:lnTo>
                    <a:pt x="1034437" y="342458"/>
                  </a:lnTo>
                  <a:lnTo>
                    <a:pt x="1669927" y="222421"/>
                  </a:lnTo>
                  <a:lnTo>
                    <a:pt x="1924123" y="194177"/>
                  </a:lnTo>
                  <a:lnTo>
                    <a:pt x="2390150" y="144750"/>
                  </a:lnTo>
                  <a:lnTo>
                    <a:pt x="2760852" y="109445"/>
                  </a:lnTo>
                  <a:lnTo>
                    <a:pt x="2792627" y="102384"/>
                  </a:lnTo>
                  <a:lnTo>
                    <a:pt x="2859706" y="56488"/>
                  </a:lnTo>
                  <a:lnTo>
                    <a:pt x="2947969" y="0"/>
                  </a:lnTo>
                  <a:lnTo>
                    <a:pt x="2979743" y="0"/>
                  </a:lnTo>
                  <a:lnTo>
                    <a:pt x="3124494" y="42366"/>
                  </a:lnTo>
                  <a:lnTo>
                    <a:pt x="3219817" y="84732"/>
                  </a:lnTo>
                  <a:lnTo>
                    <a:pt x="3308080" y="130628"/>
                  </a:lnTo>
                  <a:lnTo>
                    <a:pt x="3339855" y="151811"/>
                  </a:lnTo>
                  <a:lnTo>
                    <a:pt x="3361038" y="172994"/>
                  </a:lnTo>
                  <a:lnTo>
                    <a:pt x="3375160" y="215360"/>
                  </a:lnTo>
                  <a:lnTo>
                    <a:pt x="3378690" y="240074"/>
                  </a:lnTo>
                  <a:lnTo>
                    <a:pt x="3371629" y="271848"/>
                  </a:lnTo>
                  <a:lnTo>
                    <a:pt x="3357507" y="296562"/>
                  </a:lnTo>
                  <a:lnTo>
                    <a:pt x="3325733" y="314214"/>
                  </a:lnTo>
                  <a:lnTo>
                    <a:pt x="3290428" y="324806"/>
                  </a:lnTo>
                  <a:lnTo>
                    <a:pt x="3230409" y="324806"/>
                  </a:lnTo>
                  <a:lnTo>
                    <a:pt x="3082128" y="314214"/>
                  </a:lnTo>
                  <a:lnTo>
                    <a:pt x="2778505" y="303623"/>
                  </a:lnTo>
                  <a:lnTo>
                    <a:pt x="2439577" y="314214"/>
                  </a:lnTo>
                  <a:lnTo>
                    <a:pt x="1998264" y="353050"/>
                  </a:lnTo>
                  <a:lnTo>
                    <a:pt x="1285102" y="469556"/>
                  </a:lnTo>
                  <a:lnTo>
                    <a:pt x="932052" y="54016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886;p261">
              <a:extLst>
                <a:ext uri="{FF2B5EF4-FFF2-40B4-BE49-F238E27FC236}">
                  <a16:creationId xmlns:a16="http://schemas.microsoft.com/office/drawing/2014/main" id="{5577B89A-DD03-3C46-86AA-26987E75EC7C}"/>
                </a:ext>
              </a:extLst>
            </p:cNvPr>
            <p:cNvSpPr/>
            <p:nvPr/>
          </p:nvSpPr>
          <p:spPr>
            <a:xfrm>
              <a:off x="3863975" y="3902075"/>
              <a:ext cx="1012825" cy="1555750"/>
            </a:xfrm>
            <a:custGeom>
              <a:avLst/>
              <a:gdLst/>
              <a:ahLst/>
              <a:cxnLst/>
              <a:rect l="l" t="t" r="r" b="b"/>
              <a:pathLst>
                <a:path w="1012825" h="1555750" extrusionOk="0">
                  <a:moveTo>
                    <a:pt x="358775" y="1000125"/>
                  </a:moveTo>
                  <a:lnTo>
                    <a:pt x="463550" y="850900"/>
                  </a:lnTo>
                  <a:lnTo>
                    <a:pt x="568325" y="650875"/>
                  </a:lnTo>
                  <a:lnTo>
                    <a:pt x="628650" y="520700"/>
                  </a:lnTo>
                  <a:lnTo>
                    <a:pt x="676275" y="406400"/>
                  </a:lnTo>
                  <a:lnTo>
                    <a:pt x="692150" y="346075"/>
                  </a:lnTo>
                  <a:lnTo>
                    <a:pt x="695325" y="301625"/>
                  </a:lnTo>
                  <a:lnTo>
                    <a:pt x="695325" y="279400"/>
                  </a:lnTo>
                  <a:lnTo>
                    <a:pt x="682625" y="234950"/>
                  </a:lnTo>
                  <a:lnTo>
                    <a:pt x="644525" y="161925"/>
                  </a:lnTo>
                  <a:lnTo>
                    <a:pt x="612775" y="117475"/>
                  </a:lnTo>
                  <a:lnTo>
                    <a:pt x="577850" y="76200"/>
                  </a:lnTo>
                  <a:lnTo>
                    <a:pt x="568325" y="60325"/>
                  </a:lnTo>
                  <a:lnTo>
                    <a:pt x="555625" y="44450"/>
                  </a:lnTo>
                  <a:lnTo>
                    <a:pt x="552450" y="28575"/>
                  </a:lnTo>
                  <a:lnTo>
                    <a:pt x="555625" y="9525"/>
                  </a:lnTo>
                  <a:lnTo>
                    <a:pt x="568325" y="3175"/>
                  </a:lnTo>
                  <a:lnTo>
                    <a:pt x="590550" y="0"/>
                  </a:lnTo>
                  <a:lnTo>
                    <a:pt x="688975" y="44450"/>
                  </a:lnTo>
                  <a:lnTo>
                    <a:pt x="819150" y="117475"/>
                  </a:lnTo>
                  <a:lnTo>
                    <a:pt x="901700" y="174625"/>
                  </a:lnTo>
                  <a:lnTo>
                    <a:pt x="936625" y="206375"/>
                  </a:lnTo>
                  <a:lnTo>
                    <a:pt x="984250" y="260350"/>
                  </a:lnTo>
                  <a:lnTo>
                    <a:pt x="1009650" y="307975"/>
                  </a:lnTo>
                  <a:lnTo>
                    <a:pt x="1012825" y="355600"/>
                  </a:lnTo>
                  <a:lnTo>
                    <a:pt x="1003300" y="381000"/>
                  </a:lnTo>
                  <a:lnTo>
                    <a:pt x="927100" y="454025"/>
                  </a:lnTo>
                  <a:lnTo>
                    <a:pt x="885825" y="511175"/>
                  </a:lnTo>
                  <a:lnTo>
                    <a:pt x="803275" y="641350"/>
                  </a:lnTo>
                  <a:lnTo>
                    <a:pt x="711200" y="831850"/>
                  </a:lnTo>
                  <a:lnTo>
                    <a:pt x="587375" y="1006475"/>
                  </a:lnTo>
                  <a:lnTo>
                    <a:pt x="374650" y="1320800"/>
                  </a:lnTo>
                  <a:lnTo>
                    <a:pt x="222250" y="1520825"/>
                  </a:lnTo>
                  <a:lnTo>
                    <a:pt x="193675" y="1539875"/>
                  </a:lnTo>
                  <a:lnTo>
                    <a:pt x="155575" y="1549400"/>
                  </a:lnTo>
                  <a:lnTo>
                    <a:pt x="95250" y="1555750"/>
                  </a:lnTo>
                  <a:lnTo>
                    <a:pt x="44450" y="1549400"/>
                  </a:lnTo>
                  <a:lnTo>
                    <a:pt x="19050" y="1530350"/>
                  </a:lnTo>
                  <a:lnTo>
                    <a:pt x="3175" y="1482725"/>
                  </a:lnTo>
                  <a:lnTo>
                    <a:pt x="0" y="1447800"/>
                  </a:lnTo>
                  <a:lnTo>
                    <a:pt x="19050" y="1400175"/>
                  </a:lnTo>
                  <a:lnTo>
                    <a:pt x="76200" y="1323975"/>
                  </a:lnTo>
                  <a:lnTo>
                    <a:pt x="168275" y="1228725"/>
                  </a:lnTo>
                  <a:lnTo>
                    <a:pt x="234950" y="1162050"/>
                  </a:lnTo>
                  <a:lnTo>
                    <a:pt x="269875" y="1130300"/>
                  </a:lnTo>
                  <a:lnTo>
                    <a:pt x="358775" y="100012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887;p261">
              <a:extLst>
                <a:ext uri="{FF2B5EF4-FFF2-40B4-BE49-F238E27FC236}">
                  <a16:creationId xmlns:a16="http://schemas.microsoft.com/office/drawing/2014/main" id="{116EE1BD-7A2F-5944-A896-3F8460B71EFF}"/>
                </a:ext>
              </a:extLst>
            </p:cNvPr>
            <p:cNvSpPr/>
            <p:nvPr/>
          </p:nvSpPr>
          <p:spPr>
            <a:xfrm>
              <a:off x="4797425" y="2076450"/>
              <a:ext cx="442913" cy="1795463"/>
            </a:xfrm>
            <a:custGeom>
              <a:avLst/>
              <a:gdLst/>
              <a:ahLst/>
              <a:cxnLst/>
              <a:rect l="l" t="t" r="r" b="b"/>
              <a:pathLst>
                <a:path w="442570" h="1795881" extrusionOk="0">
                  <a:moveTo>
                    <a:pt x="186538" y="1049731"/>
                  </a:moveTo>
                  <a:lnTo>
                    <a:pt x="193853" y="731520"/>
                  </a:lnTo>
                  <a:lnTo>
                    <a:pt x="193853" y="530352"/>
                  </a:lnTo>
                  <a:cubicBezTo>
                    <a:pt x="192634" y="474269"/>
                    <a:pt x="191414" y="418185"/>
                    <a:pt x="190195" y="362102"/>
                  </a:cubicBezTo>
                  <a:lnTo>
                    <a:pt x="179222" y="267004"/>
                  </a:lnTo>
                  <a:lnTo>
                    <a:pt x="175565" y="245059"/>
                  </a:lnTo>
                  <a:lnTo>
                    <a:pt x="168250" y="230428"/>
                  </a:lnTo>
                  <a:lnTo>
                    <a:pt x="142646" y="193852"/>
                  </a:lnTo>
                  <a:lnTo>
                    <a:pt x="91440" y="149961"/>
                  </a:lnTo>
                  <a:lnTo>
                    <a:pt x="0" y="65836"/>
                  </a:lnTo>
                  <a:lnTo>
                    <a:pt x="73152" y="0"/>
                  </a:lnTo>
                  <a:lnTo>
                    <a:pt x="168250" y="58521"/>
                  </a:lnTo>
                  <a:lnTo>
                    <a:pt x="270662" y="120700"/>
                  </a:lnTo>
                  <a:lnTo>
                    <a:pt x="362102" y="182880"/>
                  </a:lnTo>
                  <a:lnTo>
                    <a:pt x="391363" y="208483"/>
                  </a:lnTo>
                  <a:lnTo>
                    <a:pt x="409651" y="230428"/>
                  </a:lnTo>
                  <a:lnTo>
                    <a:pt x="420624" y="263347"/>
                  </a:lnTo>
                  <a:lnTo>
                    <a:pt x="431597" y="307238"/>
                  </a:lnTo>
                  <a:lnTo>
                    <a:pt x="438912" y="362102"/>
                  </a:lnTo>
                  <a:cubicBezTo>
                    <a:pt x="440131" y="415747"/>
                    <a:pt x="441351" y="469391"/>
                    <a:pt x="442570" y="523036"/>
                  </a:cubicBezTo>
                  <a:lnTo>
                    <a:pt x="431597" y="687628"/>
                  </a:lnTo>
                  <a:lnTo>
                    <a:pt x="413309" y="760780"/>
                  </a:lnTo>
                  <a:lnTo>
                    <a:pt x="416966" y="1192377"/>
                  </a:lnTo>
                  <a:lnTo>
                    <a:pt x="409651" y="1583740"/>
                  </a:lnTo>
                  <a:lnTo>
                    <a:pt x="402336" y="1667865"/>
                  </a:lnTo>
                  <a:lnTo>
                    <a:pt x="384048" y="1715414"/>
                  </a:lnTo>
                  <a:lnTo>
                    <a:pt x="354787" y="1755648"/>
                  </a:lnTo>
                  <a:lnTo>
                    <a:pt x="332842" y="1773936"/>
                  </a:lnTo>
                  <a:lnTo>
                    <a:pt x="303581" y="1792224"/>
                  </a:lnTo>
                  <a:lnTo>
                    <a:pt x="274320" y="1795881"/>
                  </a:lnTo>
                  <a:lnTo>
                    <a:pt x="241402" y="1792224"/>
                  </a:lnTo>
                  <a:lnTo>
                    <a:pt x="215798" y="1766620"/>
                  </a:lnTo>
                  <a:lnTo>
                    <a:pt x="186538" y="1722729"/>
                  </a:lnTo>
                  <a:lnTo>
                    <a:pt x="157277" y="1634947"/>
                  </a:lnTo>
                  <a:lnTo>
                    <a:pt x="131674" y="1514246"/>
                  </a:lnTo>
                  <a:lnTo>
                    <a:pt x="124358" y="1484985"/>
                  </a:lnTo>
                  <a:lnTo>
                    <a:pt x="138989" y="1433779"/>
                  </a:lnTo>
                  <a:lnTo>
                    <a:pt x="153619" y="1342339"/>
                  </a:lnTo>
                  <a:lnTo>
                    <a:pt x="186538" y="10497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888;p261">
              <a:extLst>
                <a:ext uri="{FF2B5EF4-FFF2-40B4-BE49-F238E27FC236}">
                  <a16:creationId xmlns:a16="http://schemas.microsoft.com/office/drawing/2014/main" id="{4FAB6FAE-5BA5-874D-B9D1-53FA2B52E175}"/>
                </a:ext>
              </a:extLst>
            </p:cNvPr>
            <p:cNvSpPr/>
            <p:nvPr/>
          </p:nvSpPr>
          <p:spPr>
            <a:xfrm>
              <a:off x="2901950" y="2768600"/>
              <a:ext cx="2108200" cy="1441450"/>
            </a:xfrm>
            <a:custGeom>
              <a:avLst/>
              <a:gdLst/>
              <a:ahLst/>
              <a:cxnLst/>
              <a:rect l="l" t="t" r="r" b="b"/>
              <a:pathLst>
                <a:path w="2108200" h="1441450" extrusionOk="0">
                  <a:moveTo>
                    <a:pt x="1050925" y="739775"/>
                  </a:moveTo>
                  <a:lnTo>
                    <a:pt x="1168400" y="641350"/>
                  </a:lnTo>
                  <a:lnTo>
                    <a:pt x="1336675" y="495300"/>
                  </a:lnTo>
                  <a:lnTo>
                    <a:pt x="1495425" y="342900"/>
                  </a:lnTo>
                  <a:lnTo>
                    <a:pt x="1631950" y="187325"/>
                  </a:lnTo>
                  <a:lnTo>
                    <a:pt x="1711325" y="79375"/>
                  </a:lnTo>
                  <a:lnTo>
                    <a:pt x="2108200" y="0"/>
                  </a:lnTo>
                  <a:lnTo>
                    <a:pt x="2054225" y="73025"/>
                  </a:lnTo>
                  <a:lnTo>
                    <a:pt x="1946275" y="190500"/>
                  </a:lnTo>
                  <a:lnTo>
                    <a:pt x="1774825" y="371475"/>
                  </a:lnTo>
                  <a:lnTo>
                    <a:pt x="1616075" y="520700"/>
                  </a:lnTo>
                  <a:lnTo>
                    <a:pt x="1431925" y="676275"/>
                  </a:lnTo>
                  <a:lnTo>
                    <a:pt x="1250950" y="812800"/>
                  </a:lnTo>
                  <a:lnTo>
                    <a:pt x="1060450" y="939800"/>
                  </a:lnTo>
                  <a:lnTo>
                    <a:pt x="882650" y="1038225"/>
                  </a:lnTo>
                  <a:lnTo>
                    <a:pt x="638175" y="1165225"/>
                  </a:lnTo>
                  <a:lnTo>
                    <a:pt x="279400" y="1336675"/>
                  </a:lnTo>
                  <a:lnTo>
                    <a:pt x="69850" y="1428750"/>
                  </a:lnTo>
                  <a:lnTo>
                    <a:pt x="41275" y="1441450"/>
                  </a:lnTo>
                  <a:lnTo>
                    <a:pt x="19050" y="1438275"/>
                  </a:lnTo>
                  <a:lnTo>
                    <a:pt x="3175" y="1428750"/>
                  </a:lnTo>
                  <a:lnTo>
                    <a:pt x="0" y="1403350"/>
                  </a:lnTo>
                  <a:lnTo>
                    <a:pt x="6350" y="1384300"/>
                  </a:lnTo>
                  <a:lnTo>
                    <a:pt x="44450" y="1355725"/>
                  </a:lnTo>
                  <a:lnTo>
                    <a:pt x="396875" y="1165225"/>
                  </a:lnTo>
                  <a:lnTo>
                    <a:pt x="698500" y="990600"/>
                  </a:lnTo>
                  <a:lnTo>
                    <a:pt x="914400" y="841375"/>
                  </a:lnTo>
                  <a:lnTo>
                    <a:pt x="1050925" y="7397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889;p261">
              <a:extLst>
                <a:ext uri="{FF2B5EF4-FFF2-40B4-BE49-F238E27FC236}">
                  <a16:creationId xmlns:a16="http://schemas.microsoft.com/office/drawing/2014/main" id="{C3995504-03E8-6847-BFA6-C3C347C86013}"/>
                </a:ext>
              </a:extLst>
            </p:cNvPr>
            <p:cNvSpPr/>
            <p:nvPr/>
          </p:nvSpPr>
          <p:spPr>
            <a:xfrm>
              <a:off x="5195888" y="2735263"/>
              <a:ext cx="2328862" cy="1270000"/>
            </a:xfrm>
            <a:custGeom>
              <a:avLst/>
              <a:gdLst/>
              <a:ahLst/>
              <a:cxnLst/>
              <a:rect l="l" t="t" r="r" b="b"/>
              <a:pathLst>
                <a:path w="2329543" h="1270907" extrusionOk="0">
                  <a:moveTo>
                    <a:pt x="1055914" y="636814"/>
                  </a:moveTo>
                  <a:lnTo>
                    <a:pt x="1262743" y="737507"/>
                  </a:lnTo>
                  <a:lnTo>
                    <a:pt x="1502229" y="843643"/>
                  </a:lnTo>
                  <a:lnTo>
                    <a:pt x="1777093" y="960664"/>
                  </a:lnTo>
                  <a:lnTo>
                    <a:pt x="2171700" y="1115785"/>
                  </a:lnTo>
                  <a:lnTo>
                    <a:pt x="2280557" y="1153885"/>
                  </a:lnTo>
                  <a:lnTo>
                    <a:pt x="2302329" y="1164771"/>
                  </a:lnTo>
                  <a:lnTo>
                    <a:pt x="2321379" y="1181100"/>
                  </a:lnTo>
                  <a:lnTo>
                    <a:pt x="2329543" y="1200150"/>
                  </a:lnTo>
                  <a:lnTo>
                    <a:pt x="2329543" y="1213757"/>
                  </a:lnTo>
                  <a:lnTo>
                    <a:pt x="2318657" y="1232807"/>
                  </a:lnTo>
                  <a:lnTo>
                    <a:pt x="2302329" y="1240971"/>
                  </a:lnTo>
                  <a:lnTo>
                    <a:pt x="2266950" y="1249135"/>
                  </a:lnTo>
                  <a:lnTo>
                    <a:pt x="1703614" y="1265464"/>
                  </a:lnTo>
                  <a:lnTo>
                    <a:pt x="1581150" y="1270907"/>
                  </a:lnTo>
                  <a:lnTo>
                    <a:pt x="1507672" y="1262743"/>
                  </a:lnTo>
                  <a:lnTo>
                    <a:pt x="1453243" y="1254578"/>
                  </a:lnTo>
                  <a:lnTo>
                    <a:pt x="1423307" y="1243693"/>
                  </a:lnTo>
                  <a:lnTo>
                    <a:pt x="1279072" y="1159328"/>
                  </a:lnTo>
                  <a:lnTo>
                    <a:pt x="1094014" y="1023257"/>
                  </a:lnTo>
                  <a:lnTo>
                    <a:pt x="854529" y="813707"/>
                  </a:lnTo>
                  <a:lnTo>
                    <a:pt x="612322" y="604157"/>
                  </a:lnTo>
                  <a:lnTo>
                    <a:pt x="337457" y="367393"/>
                  </a:lnTo>
                  <a:lnTo>
                    <a:pt x="38100" y="106135"/>
                  </a:lnTo>
                  <a:lnTo>
                    <a:pt x="0" y="81643"/>
                  </a:lnTo>
                  <a:lnTo>
                    <a:pt x="54429" y="0"/>
                  </a:lnTo>
                  <a:lnTo>
                    <a:pt x="144236" y="73478"/>
                  </a:lnTo>
                  <a:lnTo>
                    <a:pt x="348343" y="220435"/>
                  </a:lnTo>
                  <a:lnTo>
                    <a:pt x="508907" y="321128"/>
                  </a:lnTo>
                  <a:lnTo>
                    <a:pt x="821872" y="508907"/>
                  </a:lnTo>
                  <a:lnTo>
                    <a:pt x="1055914" y="6368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890;p261">
              <a:extLst>
                <a:ext uri="{FF2B5EF4-FFF2-40B4-BE49-F238E27FC236}">
                  <a16:creationId xmlns:a16="http://schemas.microsoft.com/office/drawing/2014/main" id="{B37FBD3F-A653-3243-B80E-6ACA035D041F}"/>
                </a:ext>
              </a:extLst>
            </p:cNvPr>
            <p:cNvSpPr/>
            <p:nvPr/>
          </p:nvSpPr>
          <p:spPr>
            <a:xfrm>
              <a:off x="4037013" y="5197475"/>
              <a:ext cx="2465387" cy="1219200"/>
            </a:xfrm>
            <a:custGeom>
              <a:avLst/>
              <a:gdLst/>
              <a:ahLst/>
              <a:cxnLst/>
              <a:rect l="l" t="t" r="r" b="b"/>
              <a:pathLst>
                <a:path w="2466199" h="1218207" extrusionOk="0">
                  <a:moveTo>
                    <a:pt x="562937" y="247215"/>
                  </a:moveTo>
                  <a:lnTo>
                    <a:pt x="396141" y="220409"/>
                  </a:lnTo>
                  <a:lnTo>
                    <a:pt x="282958" y="208495"/>
                  </a:lnTo>
                  <a:lnTo>
                    <a:pt x="190624" y="205516"/>
                  </a:lnTo>
                  <a:lnTo>
                    <a:pt x="80420" y="220409"/>
                  </a:lnTo>
                  <a:lnTo>
                    <a:pt x="0" y="244237"/>
                  </a:lnTo>
                  <a:lnTo>
                    <a:pt x="154882" y="0"/>
                  </a:lnTo>
                  <a:lnTo>
                    <a:pt x="199560" y="29785"/>
                  </a:lnTo>
                  <a:lnTo>
                    <a:pt x="279979" y="38720"/>
                  </a:lnTo>
                  <a:lnTo>
                    <a:pt x="449754" y="62548"/>
                  </a:lnTo>
                  <a:lnTo>
                    <a:pt x="613571" y="92333"/>
                  </a:lnTo>
                  <a:lnTo>
                    <a:pt x="810153" y="134032"/>
                  </a:lnTo>
                  <a:lnTo>
                    <a:pt x="1024605" y="190624"/>
                  </a:lnTo>
                  <a:lnTo>
                    <a:pt x="1271820" y="282957"/>
                  </a:lnTo>
                  <a:lnTo>
                    <a:pt x="1486272" y="366355"/>
                  </a:lnTo>
                  <a:lnTo>
                    <a:pt x="1694768" y="449754"/>
                  </a:lnTo>
                  <a:lnTo>
                    <a:pt x="1900284" y="545066"/>
                  </a:lnTo>
                  <a:lnTo>
                    <a:pt x="2126650" y="667184"/>
                  </a:lnTo>
                  <a:lnTo>
                    <a:pt x="2305360" y="789303"/>
                  </a:lnTo>
                  <a:lnTo>
                    <a:pt x="2350038" y="825045"/>
                  </a:lnTo>
                  <a:lnTo>
                    <a:pt x="2394715" y="869722"/>
                  </a:lnTo>
                  <a:lnTo>
                    <a:pt x="2427479" y="917378"/>
                  </a:lnTo>
                  <a:lnTo>
                    <a:pt x="2451307" y="973970"/>
                  </a:lnTo>
                  <a:lnTo>
                    <a:pt x="2460242" y="1030561"/>
                  </a:lnTo>
                  <a:lnTo>
                    <a:pt x="2466199" y="1081196"/>
                  </a:lnTo>
                  <a:lnTo>
                    <a:pt x="2466199" y="1119916"/>
                  </a:lnTo>
                  <a:lnTo>
                    <a:pt x="2457264" y="1152680"/>
                  </a:lnTo>
                  <a:lnTo>
                    <a:pt x="2436414" y="1182465"/>
                  </a:lnTo>
                  <a:lnTo>
                    <a:pt x="2415565" y="1206293"/>
                  </a:lnTo>
                  <a:lnTo>
                    <a:pt x="2394715" y="1212250"/>
                  </a:lnTo>
                  <a:lnTo>
                    <a:pt x="2361952" y="1218207"/>
                  </a:lnTo>
                  <a:lnTo>
                    <a:pt x="2329188" y="1212250"/>
                  </a:lnTo>
                  <a:lnTo>
                    <a:pt x="2216005" y="1137787"/>
                  </a:lnTo>
                  <a:lnTo>
                    <a:pt x="2078994" y="1030561"/>
                  </a:lnTo>
                  <a:lnTo>
                    <a:pt x="1983682" y="953120"/>
                  </a:lnTo>
                  <a:lnTo>
                    <a:pt x="1879435" y="866744"/>
                  </a:lnTo>
                  <a:lnTo>
                    <a:pt x="1754338" y="771432"/>
                  </a:lnTo>
                  <a:lnTo>
                    <a:pt x="1629241" y="682077"/>
                  </a:lnTo>
                  <a:lnTo>
                    <a:pt x="1468401" y="583786"/>
                  </a:lnTo>
                  <a:lnTo>
                    <a:pt x="1280756" y="482517"/>
                  </a:lnTo>
                  <a:lnTo>
                    <a:pt x="1125874" y="416990"/>
                  </a:lnTo>
                  <a:lnTo>
                    <a:pt x="860787" y="318699"/>
                  </a:lnTo>
                  <a:lnTo>
                    <a:pt x="741647" y="282957"/>
                  </a:lnTo>
                  <a:lnTo>
                    <a:pt x="562937" y="247215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891;p261">
              <a:extLst>
                <a:ext uri="{FF2B5EF4-FFF2-40B4-BE49-F238E27FC236}">
                  <a16:creationId xmlns:a16="http://schemas.microsoft.com/office/drawing/2014/main" id="{6FD5296A-2A2B-4E43-806A-95D0E396BFCB}"/>
                </a:ext>
              </a:extLst>
            </p:cNvPr>
            <p:cNvSpPr/>
            <p:nvPr/>
          </p:nvSpPr>
          <p:spPr>
            <a:xfrm>
              <a:off x="3508375" y="4152900"/>
              <a:ext cx="2408238" cy="2173288"/>
            </a:xfrm>
            <a:custGeom>
              <a:avLst/>
              <a:gdLst/>
              <a:ahLst/>
              <a:cxnLst/>
              <a:rect l="l" t="t" r="r" b="b"/>
              <a:pathLst>
                <a:path w="2408058" h="2172217" extrusionOk="0">
                  <a:moveTo>
                    <a:pt x="1746049" y="968188"/>
                  </a:moveTo>
                  <a:lnTo>
                    <a:pt x="1837075" y="839924"/>
                  </a:lnTo>
                  <a:lnTo>
                    <a:pt x="1890864" y="748898"/>
                  </a:lnTo>
                  <a:lnTo>
                    <a:pt x="1981890" y="562708"/>
                  </a:lnTo>
                  <a:lnTo>
                    <a:pt x="2039816" y="351693"/>
                  </a:lnTo>
                  <a:lnTo>
                    <a:pt x="2048091" y="277216"/>
                  </a:lnTo>
                  <a:lnTo>
                    <a:pt x="2039816" y="227566"/>
                  </a:lnTo>
                  <a:lnTo>
                    <a:pt x="2031541" y="198603"/>
                  </a:lnTo>
                  <a:lnTo>
                    <a:pt x="2019128" y="173778"/>
                  </a:lnTo>
                  <a:lnTo>
                    <a:pt x="1973615" y="119989"/>
                  </a:lnTo>
                  <a:lnTo>
                    <a:pt x="1948790" y="99302"/>
                  </a:lnTo>
                  <a:lnTo>
                    <a:pt x="1919827" y="53788"/>
                  </a:lnTo>
                  <a:lnTo>
                    <a:pt x="1919827" y="37238"/>
                  </a:lnTo>
                  <a:lnTo>
                    <a:pt x="1923964" y="20688"/>
                  </a:lnTo>
                  <a:lnTo>
                    <a:pt x="1944652" y="4138"/>
                  </a:lnTo>
                  <a:lnTo>
                    <a:pt x="1990165" y="0"/>
                  </a:lnTo>
                  <a:lnTo>
                    <a:pt x="2089466" y="24826"/>
                  </a:lnTo>
                  <a:lnTo>
                    <a:pt x="2213593" y="66201"/>
                  </a:lnTo>
                  <a:lnTo>
                    <a:pt x="2312894" y="119989"/>
                  </a:lnTo>
                  <a:lnTo>
                    <a:pt x="2345995" y="148952"/>
                  </a:lnTo>
                  <a:lnTo>
                    <a:pt x="2387371" y="194465"/>
                  </a:lnTo>
                  <a:lnTo>
                    <a:pt x="2408058" y="239978"/>
                  </a:lnTo>
                  <a:lnTo>
                    <a:pt x="2403921" y="339280"/>
                  </a:lnTo>
                  <a:lnTo>
                    <a:pt x="2341857" y="562708"/>
                  </a:lnTo>
                  <a:lnTo>
                    <a:pt x="2221868" y="765448"/>
                  </a:lnTo>
                  <a:lnTo>
                    <a:pt x="2060504" y="997151"/>
                  </a:lnTo>
                  <a:lnTo>
                    <a:pt x="1799837" y="1319881"/>
                  </a:lnTo>
                  <a:lnTo>
                    <a:pt x="1650885" y="1460558"/>
                  </a:lnTo>
                  <a:lnTo>
                    <a:pt x="1518484" y="1568134"/>
                  </a:lnTo>
                  <a:lnTo>
                    <a:pt x="1344706" y="1692261"/>
                  </a:lnTo>
                  <a:lnTo>
                    <a:pt x="1187479" y="1795700"/>
                  </a:lnTo>
                  <a:lnTo>
                    <a:pt x="1050940" y="1874313"/>
                  </a:lnTo>
                  <a:lnTo>
                    <a:pt x="918538" y="1944652"/>
                  </a:lnTo>
                  <a:lnTo>
                    <a:pt x="769586" y="1998440"/>
                  </a:lnTo>
                  <a:lnTo>
                    <a:pt x="450994" y="2089466"/>
                  </a:lnTo>
                  <a:lnTo>
                    <a:pt x="182053" y="2147392"/>
                  </a:lnTo>
                  <a:lnTo>
                    <a:pt x="41376" y="2172217"/>
                  </a:lnTo>
                  <a:lnTo>
                    <a:pt x="16551" y="2172217"/>
                  </a:lnTo>
                  <a:lnTo>
                    <a:pt x="0" y="2159805"/>
                  </a:lnTo>
                  <a:lnTo>
                    <a:pt x="0" y="2130842"/>
                  </a:lnTo>
                  <a:lnTo>
                    <a:pt x="12413" y="2118429"/>
                  </a:lnTo>
                  <a:lnTo>
                    <a:pt x="62064" y="2097741"/>
                  </a:lnTo>
                  <a:lnTo>
                    <a:pt x="413756" y="2002578"/>
                  </a:lnTo>
                  <a:lnTo>
                    <a:pt x="608221" y="1936377"/>
                  </a:lnTo>
                  <a:lnTo>
                    <a:pt x="740623" y="1882588"/>
                  </a:lnTo>
                  <a:lnTo>
                    <a:pt x="864750" y="1803975"/>
                  </a:lnTo>
                  <a:lnTo>
                    <a:pt x="1034390" y="1696398"/>
                  </a:lnTo>
                  <a:lnTo>
                    <a:pt x="1224717" y="1547446"/>
                  </a:lnTo>
                  <a:lnTo>
                    <a:pt x="1398494" y="1381944"/>
                  </a:lnTo>
                  <a:lnTo>
                    <a:pt x="1551584" y="1232992"/>
                  </a:lnTo>
                  <a:lnTo>
                    <a:pt x="1746049" y="9681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892;p261">
              <a:extLst>
                <a:ext uri="{FF2B5EF4-FFF2-40B4-BE49-F238E27FC236}">
                  <a16:creationId xmlns:a16="http://schemas.microsoft.com/office/drawing/2014/main" id="{FCCE5883-5CE6-334D-BEAE-A0AEA5C69BF5}"/>
                </a:ext>
              </a:extLst>
            </p:cNvPr>
            <p:cNvSpPr/>
            <p:nvPr/>
          </p:nvSpPr>
          <p:spPr>
            <a:xfrm>
              <a:off x="2767013" y="4433888"/>
              <a:ext cx="4505325" cy="509587"/>
            </a:xfrm>
            <a:custGeom>
              <a:avLst/>
              <a:gdLst/>
              <a:ahLst/>
              <a:cxnLst/>
              <a:rect l="l" t="t" r="r" b="b"/>
              <a:pathLst>
                <a:path w="4505325" h="509587" extrusionOk="0">
                  <a:moveTo>
                    <a:pt x="1266825" y="338137"/>
                  </a:moveTo>
                  <a:lnTo>
                    <a:pt x="1066800" y="361950"/>
                  </a:lnTo>
                  <a:lnTo>
                    <a:pt x="757237" y="414337"/>
                  </a:lnTo>
                  <a:lnTo>
                    <a:pt x="614362" y="447675"/>
                  </a:lnTo>
                  <a:lnTo>
                    <a:pt x="414337" y="504825"/>
                  </a:lnTo>
                  <a:lnTo>
                    <a:pt x="381000" y="509587"/>
                  </a:lnTo>
                  <a:lnTo>
                    <a:pt x="342900" y="495300"/>
                  </a:lnTo>
                  <a:lnTo>
                    <a:pt x="214312" y="419100"/>
                  </a:lnTo>
                  <a:lnTo>
                    <a:pt x="142875" y="366712"/>
                  </a:lnTo>
                  <a:lnTo>
                    <a:pt x="71437" y="304800"/>
                  </a:lnTo>
                  <a:lnTo>
                    <a:pt x="23812" y="257175"/>
                  </a:lnTo>
                  <a:lnTo>
                    <a:pt x="4762" y="209550"/>
                  </a:lnTo>
                  <a:lnTo>
                    <a:pt x="0" y="176212"/>
                  </a:lnTo>
                  <a:lnTo>
                    <a:pt x="4762" y="157162"/>
                  </a:lnTo>
                  <a:lnTo>
                    <a:pt x="33337" y="142875"/>
                  </a:lnTo>
                  <a:lnTo>
                    <a:pt x="71437" y="152400"/>
                  </a:lnTo>
                  <a:lnTo>
                    <a:pt x="157162" y="190500"/>
                  </a:lnTo>
                  <a:lnTo>
                    <a:pt x="233362" y="214312"/>
                  </a:lnTo>
                  <a:lnTo>
                    <a:pt x="300037" y="233362"/>
                  </a:lnTo>
                  <a:lnTo>
                    <a:pt x="433387" y="247650"/>
                  </a:lnTo>
                  <a:lnTo>
                    <a:pt x="542925" y="247650"/>
                  </a:lnTo>
                  <a:lnTo>
                    <a:pt x="1028700" y="190500"/>
                  </a:lnTo>
                  <a:lnTo>
                    <a:pt x="1652587" y="128587"/>
                  </a:lnTo>
                  <a:cubicBezTo>
                    <a:pt x="1741479" y="122122"/>
                    <a:pt x="1830161" y="109537"/>
                    <a:pt x="1919287" y="109537"/>
                  </a:cubicBezTo>
                  <a:lnTo>
                    <a:pt x="2776537" y="90487"/>
                  </a:lnTo>
                  <a:lnTo>
                    <a:pt x="3138487" y="61912"/>
                  </a:lnTo>
                  <a:lnTo>
                    <a:pt x="3967162" y="71437"/>
                  </a:lnTo>
                  <a:lnTo>
                    <a:pt x="4033837" y="66675"/>
                  </a:lnTo>
                  <a:lnTo>
                    <a:pt x="4090987" y="42862"/>
                  </a:lnTo>
                  <a:lnTo>
                    <a:pt x="4152900" y="4762"/>
                  </a:lnTo>
                  <a:lnTo>
                    <a:pt x="4167187" y="0"/>
                  </a:lnTo>
                  <a:lnTo>
                    <a:pt x="4262437" y="38100"/>
                  </a:lnTo>
                  <a:lnTo>
                    <a:pt x="4367212" y="100012"/>
                  </a:lnTo>
                  <a:lnTo>
                    <a:pt x="4481512" y="185737"/>
                  </a:lnTo>
                  <a:lnTo>
                    <a:pt x="4495800" y="204787"/>
                  </a:lnTo>
                  <a:lnTo>
                    <a:pt x="4505325" y="257175"/>
                  </a:lnTo>
                  <a:lnTo>
                    <a:pt x="4495800" y="290512"/>
                  </a:lnTo>
                  <a:lnTo>
                    <a:pt x="4476750" y="319087"/>
                  </a:lnTo>
                  <a:lnTo>
                    <a:pt x="4443412" y="328612"/>
                  </a:lnTo>
                  <a:lnTo>
                    <a:pt x="4367212" y="333375"/>
                  </a:lnTo>
                  <a:lnTo>
                    <a:pt x="3967162" y="300037"/>
                  </a:lnTo>
                  <a:lnTo>
                    <a:pt x="3100387" y="261937"/>
                  </a:lnTo>
                  <a:lnTo>
                    <a:pt x="2724150" y="266700"/>
                  </a:lnTo>
                  <a:lnTo>
                    <a:pt x="1833562" y="285750"/>
                  </a:lnTo>
                  <a:lnTo>
                    <a:pt x="1552575" y="314325"/>
                  </a:lnTo>
                  <a:lnTo>
                    <a:pt x="1266825" y="33813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2897;p262">
            <a:extLst>
              <a:ext uri="{FF2B5EF4-FFF2-40B4-BE49-F238E27FC236}">
                <a16:creationId xmlns:a16="http://schemas.microsoft.com/office/drawing/2014/main" id="{F7B12AAB-C7D6-3044-87BD-A2EFF8943B8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1021" y="1324563"/>
            <a:ext cx="4756150" cy="493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" name="Google Shape;2897;p2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4925" y="1288467"/>
            <a:ext cx="4756150" cy="493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p183"/>
          <p:cNvSpPr txBox="1"/>
          <p:nvPr/>
        </p:nvSpPr>
        <p:spPr>
          <a:xfrm>
            <a:off x="3296816" y="6249988"/>
            <a:ext cx="465658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員</a:t>
            </a:r>
            <a:endParaRPr/>
          </a:p>
        </p:txBody>
      </p:sp>
      <p:sp>
        <p:nvSpPr>
          <p:cNvPr id="2048" name="Google Shape;2048;p183"/>
          <p:cNvSpPr/>
          <p:nvPr/>
        </p:nvSpPr>
        <p:spPr>
          <a:xfrm>
            <a:off x="3436938" y="1554163"/>
            <a:ext cx="504825" cy="1190625"/>
          </a:xfrm>
          <a:custGeom>
            <a:avLst/>
            <a:gdLst/>
            <a:ahLst/>
            <a:cxnLst/>
            <a:rect l="l" t="t" r="r" b="b"/>
            <a:pathLst>
              <a:path w="504825" h="1190625" extrusionOk="0">
                <a:moveTo>
                  <a:pt x="238125" y="700088"/>
                </a:moveTo>
                <a:lnTo>
                  <a:pt x="233362" y="564357"/>
                </a:lnTo>
                <a:lnTo>
                  <a:pt x="204787" y="433388"/>
                </a:lnTo>
                <a:lnTo>
                  <a:pt x="169069" y="302419"/>
                </a:lnTo>
                <a:lnTo>
                  <a:pt x="128587" y="214313"/>
                </a:lnTo>
                <a:lnTo>
                  <a:pt x="73819" y="128588"/>
                </a:lnTo>
                <a:lnTo>
                  <a:pt x="35719" y="88107"/>
                </a:lnTo>
                <a:lnTo>
                  <a:pt x="19050" y="71438"/>
                </a:lnTo>
                <a:lnTo>
                  <a:pt x="4762" y="52388"/>
                </a:lnTo>
                <a:lnTo>
                  <a:pt x="0" y="30957"/>
                </a:lnTo>
                <a:lnTo>
                  <a:pt x="0" y="16669"/>
                </a:lnTo>
                <a:lnTo>
                  <a:pt x="2381" y="4763"/>
                </a:lnTo>
                <a:lnTo>
                  <a:pt x="19050" y="0"/>
                </a:lnTo>
                <a:lnTo>
                  <a:pt x="40481" y="7144"/>
                </a:lnTo>
                <a:lnTo>
                  <a:pt x="71437" y="16669"/>
                </a:lnTo>
                <a:lnTo>
                  <a:pt x="173831" y="35719"/>
                </a:lnTo>
                <a:lnTo>
                  <a:pt x="266700" y="61913"/>
                </a:lnTo>
                <a:lnTo>
                  <a:pt x="328612" y="88107"/>
                </a:lnTo>
                <a:lnTo>
                  <a:pt x="404812" y="130969"/>
                </a:lnTo>
                <a:lnTo>
                  <a:pt x="419100" y="271463"/>
                </a:lnTo>
                <a:lnTo>
                  <a:pt x="485775" y="866775"/>
                </a:lnTo>
                <a:lnTo>
                  <a:pt x="504825" y="1031082"/>
                </a:lnTo>
                <a:lnTo>
                  <a:pt x="495300" y="1104900"/>
                </a:lnTo>
                <a:lnTo>
                  <a:pt x="476250" y="1157288"/>
                </a:lnTo>
                <a:lnTo>
                  <a:pt x="457200" y="1178719"/>
                </a:lnTo>
                <a:lnTo>
                  <a:pt x="438150" y="1188244"/>
                </a:lnTo>
                <a:lnTo>
                  <a:pt x="416719" y="1190625"/>
                </a:lnTo>
                <a:lnTo>
                  <a:pt x="373856" y="1178719"/>
                </a:lnTo>
                <a:lnTo>
                  <a:pt x="345281" y="1162050"/>
                </a:lnTo>
                <a:lnTo>
                  <a:pt x="321469" y="1133475"/>
                </a:lnTo>
                <a:lnTo>
                  <a:pt x="290512" y="1059657"/>
                </a:lnTo>
                <a:lnTo>
                  <a:pt x="266700" y="969169"/>
                </a:lnTo>
                <a:lnTo>
                  <a:pt x="257175" y="926307"/>
                </a:lnTo>
                <a:lnTo>
                  <a:pt x="238125" y="70008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9" name="Google Shape;2049;p183"/>
          <p:cNvSpPr/>
          <p:nvPr/>
        </p:nvSpPr>
        <p:spPr>
          <a:xfrm>
            <a:off x="5303838" y="4970463"/>
            <a:ext cx="1295400" cy="981075"/>
          </a:xfrm>
          <a:custGeom>
            <a:avLst/>
            <a:gdLst/>
            <a:ahLst/>
            <a:cxnLst/>
            <a:rect l="l" t="t" r="r" b="b"/>
            <a:pathLst>
              <a:path w="1295400" h="981075" extrusionOk="0">
                <a:moveTo>
                  <a:pt x="866775" y="669131"/>
                </a:moveTo>
                <a:lnTo>
                  <a:pt x="792956" y="600075"/>
                </a:lnTo>
                <a:lnTo>
                  <a:pt x="757237" y="561975"/>
                </a:lnTo>
                <a:lnTo>
                  <a:pt x="685800" y="497681"/>
                </a:lnTo>
                <a:lnTo>
                  <a:pt x="578644" y="407194"/>
                </a:lnTo>
                <a:lnTo>
                  <a:pt x="450056" y="307181"/>
                </a:lnTo>
                <a:lnTo>
                  <a:pt x="335756" y="230981"/>
                </a:lnTo>
                <a:lnTo>
                  <a:pt x="209550" y="157162"/>
                </a:lnTo>
                <a:lnTo>
                  <a:pt x="83344" y="97631"/>
                </a:lnTo>
                <a:lnTo>
                  <a:pt x="21431" y="69056"/>
                </a:lnTo>
                <a:lnTo>
                  <a:pt x="0" y="45244"/>
                </a:lnTo>
                <a:lnTo>
                  <a:pt x="0" y="16669"/>
                </a:lnTo>
                <a:lnTo>
                  <a:pt x="11906" y="7144"/>
                </a:lnTo>
                <a:lnTo>
                  <a:pt x="30956" y="0"/>
                </a:lnTo>
                <a:lnTo>
                  <a:pt x="69056" y="11906"/>
                </a:lnTo>
                <a:lnTo>
                  <a:pt x="373856" y="126206"/>
                </a:lnTo>
                <a:lnTo>
                  <a:pt x="657225" y="238125"/>
                </a:lnTo>
                <a:lnTo>
                  <a:pt x="907256" y="352425"/>
                </a:lnTo>
                <a:lnTo>
                  <a:pt x="1071562" y="445294"/>
                </a:lnTo>
                <a:lnTo>
                  <a:pt x="1114425" y="488156"/>
                </a:lnTo>
                <a:lnTo>
                  <a:pt x="1173956" y="564356"/>
                </a:lnTo>
                <a:lnTo>
                  <a:pt x="1221581" y="640556"/>
                </a:lnTo>
                <a:lnTo>
                  <a:pt x="1257300" y="704850"/>
                </a:lnTo>
                <a:lnTo>
                  <a:pt x="1273969" y="752475"/>
                </a:lnTo>
                <a:lnTo>
                  <a:pt x="1290637" y="797719"/>
                </a:lnTo>
                <a:lnTo>
                  <a:pt x="1295400" y="835819"/>
                </a:lnTo>
                <a:lnTo>
                  <a:pt x="1295400" y="885825"/>
                </a:lnTo>
                <a:lnTo>
                  <a:pt x="1288256" y="919162"/>
                </a:lnTo>
                <a:lnTo>
                  <a:pt x="1273969" y="952500"/>
                </a:lnTo>
                <a:lnTo>
                  <a:pt x="1257300" y="969169"/>
                </a:lnTo>
                <a:lnTo>
                  <a:pt x="1238250" y="978694"/>
                </a:lnTo>
                <a:lnTo>
                  <a:pt x="1221581" y="981075"/>
                </a:lnTo>
                <a:lnTo>
                  <a:pt x="1190625" y="973931"/>
                </a:lnTo>
                <a:lnTo>
                  <a:pt x="1135856" y="947737"/>
                </a:lnTo>
                <a:lnTo>
                  <a:pt x="1083469" y="907256"/>
                </a:lnTo>
                <a:lnTo>
                  <a:pt x="997744" y="812006"/>
                </a:lnTo>
                <a:lnTo>
                  <a:pt x="866775" y="6691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0" name="Google Shape;2050;p183"/>
          <p:cNvSpPr/>
          <p:nvPr/>
        </p:nvSpPr>
        <p:spPr>
          <a:xfrm rot="-5400000">
            <a:off x="2732088" y="3840162"/>
            <a:ext cx="2101850" cy="409575"/>
          </a:xfrm>
          <a:custGeom>
            <a:avLst/>
            <a:gdLst/>
            <a:ahLst/>
            <a:cxnLst/>
            <a:rect l="l" t="t" r="r" b="b"/>
            <a:pathLst>
              <a:path w="2102643" h="409575" extrusionOk="0">
                <a:moveTo>
                  <a:pt x="538162" y="409575"/>
                </a:moveTo>
                <a:lnTo>
                  <a:pt x="211931" y="407194"/>
                </a:lnTo>
                <a:lnTo>
                  <a:pt x="76200" y="366712"/>
                </a:lnTo>
                <a:lnTo>
                  <a:pt x="40481" y="340519"/>
                </a:lnTo>
                <a:lnTo>
                  <a:pt x="21431" y="328612"/>
                </a:lnTo>
                <a:lnTo>
                  <a:pt x="11906" y="316706"/>
                </a:lnTo>
                <a:lnTo>
                  <a:pt x="0" y="288131"/>
                </a:lnTo>
                <a:lnTo>
                  <a:pt x="0" y="245269"/>
                </a:lnTo>
                <a:lnTo>
                  <a:pt x="7143" y="219075"/>
                </a:lnTo>
                <a:lnTo>
                  <a:pt x="35718" y="185737"/>
                </a:lnTo>
                <a:lnTo>
                  <a:pt x="61912" y="169069"/>
                </a:lnTo>
                <a:lnTo>
                  <a:pt x="280987" y="123825"/>
                </a:lnTo>
                <a:lnTo>
                  <a:pt x="304800" y="121444"/>
                </a:lnTo>
                <a:lnTo>
                  <a:pt x="364331" y="135731"/>
                </a:lnTo>
                <a:lnTo>
                  <a:pt x="476250" y="161925"/>
                </a:lnTo>
                <a:lnTo>
                  <a:pt x="581025" y="178594"/>
                </a:lnTo>
                <a:lnTo>
                  <a:pt x="683418" y="183356"/>
                </a:lnTo>
                <a:lnTo>
                  <a:pt x="1212056" y="180975"/>
                </a:lnTo>
                <a:lnTo>
                  <a:pt x="1621631" y="171450"/>
                </a:lnTo>
                <a:lnTo>
                  <a:pt x="1740693" y="159544"/>
                </a:lnTo>
                <a:lnTo>
                  <a:pt x="1831181" y="140494"/>
                </a:lnTo>
                <a:lnTo>
                  <a:pt x="1928812" y="95250"/>
                </a:lnTo>
                <a:lnTo>
                  <a:pt x="2000250" y="45244"/>
                </a:lnTo>
                <a:lnTo>
                  <a:pt x="2035968" y="14287"/>
                </a:lnTo>
                <a:lnTo>
                  <a:pt x="2057400" y="2381"/>
                </a:lnTo>
                <a:lnTo>
                  <a:pt x="2081212" y="0"/>
                </a:lnTo>
                <a:lnTo>
                  <a:pt x="2097881" y="2381"/>
                </a:lnTo>
                <a:lnTo>
                  <a:pt x="2102643" y="9525"/>
                </a:lnTo>
                <a:lnTo>
                  <a:pt x="2100262" y="35719"/>
                </a:lnTo>
                <a:lnTo>
                  <a:pt x="2088356" y="80962"/>
                </a:lnTo>
                <a:lnTo>
                  <a:pt x="2078831" y="197644"/>
                </a:lnTo>
                <a:lnTo>
                  <a:pt x="2045493" y="345281"/>
                </a:lnTo>
                <a:lnTo>
                  <a:pt x="1902618" y="409575"/>
                </a:lnTo>
                <a:lnTo>
                  <a:pt x="1462087" y="407194"/>
                </a:lnTo>
                <a:lnTo>
                  <a:pt x="1276350" y="407194"/>
                </a:lnTo>
                <a:lnTo>
                  <a:pt x="852487" y="407194"/>
                </a:lnTo>
                <a:lnTo>
                  <a:pt x="721518" y="404812"/>
                </a:lnTo>
                <a:lnTo>
                  <a:pt x="538162" y="4095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1" name="Google Shape;2051;p183"/>
          <p:cNvSpPr/>
          <p:nvPr/>
        </p:nvSpPr>
        <p:spPr>
          <a:xfrm>
            <a:off x="3756025" y="1443038"/>
            <a:ext cx="2466975" cy="1090612"/>
          </a:xfrm>
          <a:custGeom>
            <a:avLst/>
            <a:gdLst/>
            <a:ahLst/>
            <a:cxnLst/>
            <a:rect l="l" t="t" r="r" b="b"/>
            <a:pathLst>
              <a:path w="2468351" h="1091466" extrusionOk="0">
                <a:moveTo>
                  <a:pt x="652765" y="335632"/>
                </a:moveTo>
                <a:lnTo>
                  <a:pt x="319775" y="362060"/>
                </a:lnTo>
                <a:lnTo>
                  <a:pt x="79283" y="383202"/>
                </a:lnTo>
                <a:lnTo>
                  <a:pt x="0" y="237850"/>
                </a:lnTo>
                <a:lnTo>
                  <a:pt x="118925" y="237850"/>
                </a:lnTo>
                <a:lnTo>
                  <a:pt x="470414" y="203494"/>
                </a:lnTo>
                <a:lnTo>
                  <a:pt x="1146964" y="142710"/>
                </a:lnTo>
                <a:lnTo>
                  <a:pt x="1712518" y="84569"/>
                </a:lnTo>
                <a:lnTo>
                  <a:pt x="1865799" y="60784"/>
                </a:lnTo>
                <a:lnTo>
                  <a:pt x="2027008" y="29070"/>
                </a:lnTo>
                <a:lnTo>
                  <a:pt x="2111577" y="0"/>
                </a:lnTo>
                <a:lnTo>
                  <a:pt x="2127433" y="5285"/>
                </a:lnTo>
                <a:lnTo>
                  <a:pt x="2267500" y="81926"/>
                </a:lnTo>
                <a:lnTo>
                  <a:pt x="2344141" y="134781"/>
                </a:lnTo>
                <a:lnTo>
                  <a:pt x="2402282" y="190280"/>
                </a:lnTo>
                <a:lnTo>
                  <a:pt x="2460423" y="261635"/>
                </a:lnTo>
                <a:lnTo>
                  <a:pt x="2468351" y="282777"/>
                </a:lnTo>
                <a:lnTo>
                  <a:pt x="2460423" y="303919"/>
                </a:lnTo>
                <a:lnTo>
                  <a:pt x="2439281" y="340918"/>
                </a:lnTo>
                <a:lnTo>
                  <a:pt x="2412853" y="367346"/>
                </a:lnTo>
                <a:lnTo>
                  <a:pt x="2394353" y="377917"/>
                </a:lnTo>
                <a:lnTo>
                  <a:pt x="2383782" y="396416"/>
                </a:lnTo>
                <a:lnTo>
                  <a:pt x="2140647" y="980469"/>
                </a:lnTo>
                <a:lnTo>
                  <a:pt x="2111577" y="1043896"/>
                </a:lnTo>
                <a:lnTo>
                  <a:pt x="2087792" y="1067681"/>
                </a:lnTo>
                <a:lnTo>
                  <a:pt x="2064007" y="1083537"/>
                </a:lnTo>
                <a:lnTo>
                  <a:pt x="2034936" y="1091466"/>
                </a:lnTo>
                <a:lnTo>
                  <a:pt x="1979438" y="1080895"/>
                </a:lnTo>
                <a:lnTo>
                  <a:pt x="2000580" y="821903"/>
                </a:lnTo>
                <a:lnTo>
                  <a:pt x="2048150" y="478342"/>
                </a:lnTo>
                <a:lnTo>
                  <a:pt x="2056078" y="377917"/>
                </a:lnTo>
                <a:cubicBezTo>
                  <a:pt x="2056984" y="346204"/>
                  <a:pt x="2058721" y="314503"/>
                  <a:pt x="2058721" y="282777"/>
                </a:cubicBezTo>
                <a:lnTo>
                  <a:pt x="2058721" y="261635"/>
                </a:lnTo>
                <a:lnTo>
                  <a:pt x="2053435" y="237850"/>
                </a:lnTo>
                <a:lnTo>
                  <a:pt x="2037579" y="221993"/>
                </a:lnTo>
                <a:lnTo>
                  <a:pt x="2019079" y="211422"/>
                </a:lnTo>
                <a:lnTo>
                  <a:pt x="1992652" y="203494"/>
                </a:lnTo>
                <a:lnTo>
                  <a:pt x="1960938" y="200851"/>
                </a:lnTo>
                <a:lnTo>
                  <a:pt x="1527523" y="248421"/>
                </a:lnTo>
                <a:lnTo>
                  <a:pt x="835116" y="322418"/>
                </a:lnTo>
                <a:lnTo>
                  <a:pt x="652765" y="33563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2" name="Google Shape;2052;p183"/>
          <p:cNvSpPr/>
          <p:nvPr/>
        </p:nvSpPr>
        <p:spPr>
          <a:xfrm>
            <a:off x="3841750" y="2246313"/>
            <a:ext cx="1949450" cy="342900"/>
          </a:xfrm>
          <a:custGeom>
            <a:avLst/>
            <a:gdLst/>
            <a:ahLst/>
            <a:cxnLst/>
            <a:rect l="l" t="t" r="r" b="b"/>
            <a:pathLst>
              <a:path w="1950244" h="342900" extrusionOk="0">
                <a:moveTo>
                  <a:pt x="542925" y="278606"/>
                </a:moveTo>
                <a:lnTo>
                  <a:pt x="69057" y="342900"/>
                </a:lnTo>
                <a:lnTo>
                  <a:pt x="0" y="190500"/>
                </a:lnTo>
                <a:lnTo>
                  <a:pt x="166688" y="169069"/>
                </a:lnTo>
                <a:lnTo>
                  <a:pt x="631032" y="114300"/>
                </a:lnTo>
                <a:lnTo>
                  <a:pt x="1085850" y="64294"/>
                </a:lnTo>
                <a:lnTo>
                  <a:pt x="1519238" y="21431"/>
                </a:lnTo>
                <a:lnTo>
                  <a:pt x="1771650" y="0"/>
                </a:lnTo>
                <a:lnTo>
                  <a:pt x="1809750" y="2381"/>
                </a:lnTo>
                <a:lnTo>
                  <a:pt x="1845469" y="7144"/>
                </a:lnTo>
                <a:lnTo>
                  <a:pt x="1933575" y="19050"/>
                </a:lnTo>
                <a:lnTo>
                  <a:pt x="1950244" y="280987"/>
                </a:lnTo>
                <a:lnTo>
                  <a:pt x="1895475" y="276225"/>
                </a:lnTo>
                <a:lnTo>
                  <a:pt x="1824038" y="252412"/>
                </a:lnTo>
                <a:lnTo>
                  <a:pt x="1759744" y="226219"/>
                </a:lnTo>
                <a:lnTo>
                  <a:pt x="1719263" y="207169"/>
                </a:lnTo>
                <a:lnTo>
                  <a:pt x="1704975" y="204787"/>
                </a:lnTo>
                <a:lnTo>
                  <a:pt x="1350169" y="207169"/>
                </a:lnTo>
                <a:lnTo>
                  <a:pt x="1012032" y="228600"/>
                </a:lnTo>
                <a:lnTo>
                  <a:pt x="542925" y="2786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3" name="Google Shape;2053;p183"/>
          <p:cNvSpPr/>
          <p:nvPr/>
        </p:nvSpPr>
        <p:spPr>
          <a:xfrm rot="-5400000">
            <a:off x="3908425" y="2778125"/>
            <a:ext cx="2201863" cy="2271713"/>
          </a:xfrm>
          <a:custGeom>
            <a:avLst/>
            <a:gdLst/>
            <a:ahLst/>
            <a:cxnLst/>
            <a:rect l="l" t="t" r="r" b="b"/>
            <a:pathLst>
              <a:path w="2201494" h="2270832" extrusionOk="0">
                <a:moveTo>
                  <a:pt x="853729" y="1941475"/>
                </a:moveTo>
                <a:lnTo>
                  <a:pt x="1551446" y="1945808"/>
                </a:lnTo>
                <a:lnTo>
                  <a:pt x="1924140" y="1945808"/>
                </a:lnTo>
                <a:lnTo>
                  <a:pt x="1958809" y="1937141"/>
                </a:lnTo>
                <a:lnTo>
                  <a:pt x="1971810" y="1919807"/>
                </a:lnTo>
                <a:lnTo>
                  <a:pt x="1980477" y="1893805"/>
                </a:lnTo>
                <a:lnTo>
                  <a:pt x="1984811" y="1846134"/>
                </a:lnTo>
                <a:lnTo>
                  <a:pt x="1971810" y="1473441"/>
                </a:lnTo>
                <a:lnTo>
                  <a:pt x="1932807" y="1044409"/>
                </a:lnTo>
                <a:lnTo>
                  <a:pt x="1889471" y="550373"/>
                </a:lnTo>
                <a:lnTo>
                  <a:pt x="1824466" y="91007"/>
                </a:lnTo>
                <a:lnTo>
                  <a:pt x="1954476" y="0"/>
                </a:lnTo>
                <a:lnTo>
                  <a:pt x="1971810" y="78006"/>
                </a:lnTo>
                <a:lnTo>
                  <a:pt x="2002146" y="320690"/>
                </a:lnTo>
                <a:lnTo>
                  <a:pt x="2062817" y="853729"/>
                </a:lnTo>
                <a:lnTo>
                  <a:pt x="2123488" y="1495109"/>
                </a:lnTo>
                <a:lnTo>
                  <a:pt x="2140822" y="1828800"/>
                </a:lnTo>
                <a:lnTo>
                  <a:pt x="2171158" y="1867803"/>
                </a:lnTo>
                <a:lnTo>
                  <a:pt x="2201494" y="1911139"/>
                </a:lnTo>
                <a:lnTo>
                  <a:pt x="2201494" y="1937141"/>
                </a:lnTo>
                <a:lnTo>
                  <a:pt x="2136489" y="2045482"/>
                </a:lnTo>
                <a:lnTo>
                  <a:pt x="1984811" y="2240497"/>
                </a:lnTo>
                <a:lnTo>
                  <a:pt x="1954476" y="2270832"/>
                </a:lnTo>
                <a:lnTo>
                  <a:pt x="1919806" y="2270832"/>
                </a:lnTo>
                <a:lnTo>
                  <a:pt x="1867803" y="2236163"/>
                </a:lnTo>
                <a:lnTo>
                  <a:pt x="1833133" y="2210161"/>
                </a:lnTo>
                <a:lnTo>
                  <a:pt x="1490775" y="2192826"/>
                </a:lnTo>
                <a:lnTo>
                  <a:pt x="1035742" y="2166825"/>
                </a:lnTo>
                <a:lnTo>
                  <a:pt x="598043" y="2179825"/>
                </a:lnTo>
                <a:lnTo>
                  <a:pt x="268686" y="2192826"/>
                </a:lnTo>
                <a:lnTo>
                  <a:pt x="156011" y="2192826"/>
                </a:lnTo>
                <a:lnTo>
                  <a:pt x="108341" y="2175492"/>
                </a:lnTo>
                <a:lnTo>
                  <a:pt x="43336" y="2127822"/>
                </a:lnTo>
                <a:lnTo>
                  <a:pt x="8667" y="2088819"/>
                </a:lnTo>
                <a:lnTo>
                  <a:pt x="0" y="2062817"/>
                </a:lnTo>
                <a:lnTo>
                  <a:pt x="4333" y="2019480"/>
                </a:lnTo>
                <a:lnTo>
                  <a:pt x="21668" y="1976144"/>
                </a:lnTo>
                <a:lnTo>
                  <a:pt x="52003" y="1958809"/>
                </a:lnTo>
                <a:lnTo>
                  <a:pt x="104007" y="1941475"/>
                </a:lnTo>
                <a:lnTo>
                  <a:pt x="312022" y="1941475"/>
                </a:lnTo>
                <a:lnTo>
                  <a:pt x="853729" y="19414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4" name="Google Shape;2054;p183"/>
          <p:cNvSpPr/>
          <p:nvPr/>
        </p:nvSpPr>
        <p:spPr>
          <a:xfrm>
            <a:off x="3875088" y="3429000"/>
            <a:ext cx="1997075" cy="388938"/>
          </a:xfrm>
          <a:custGeom>
            <a:avLst/>
            <a:gdLst/>
            <a:ahLst/>
            <a:cxnLst/>
            <a:rect l="l" t="t" r="r" b="b"/>
            <a:pathLst>
              <a:path w="1997869" h="388144" extrusionOk="0">
                <a:moveTo>
                  <a:pt x="526256" y="345281"/>
                </a:moveTo>
                <a:lnTo>
                  <a:pt x="111919" y="381000"/>
                </a:lnTo>
                <a:lnTo>
                  <a:pt x="54769" y="388144"/>
                </a:lnTo>
                <a:lnTo>
                  <a:pt x="0" y="200025"/>
                </a:lnTo>
                <a:lnTo>
                  <a:pt x="109537" y="200025"/>
                </a:lnTo>
                <a:lnTo>
                  <a:pt x="311944" y="197644"/>
                </a:lnTo>
                <a:lnTo>
                  <a:pt x="607219" y="173831"/>
                </a:lnTo>
                <a:lnTo>
                  <a:pt x="921544" y="140494"/>
                </a:lnTo>
                <a:lnTo>
                  <a:pt x="1271587" y="95250"/>
                </a:lnTo>
                <a:lnTo>
                  <a:pt x="1454944" y="66675"/>
                </a:lnTo>
                <a:lnTo>
                  <a:pt x="1643062" y="11906"/>
                </a:lnTo>
                <a:lnTo>
                  <a:pt x="1688306" y="0"/>
                </a:lnTo>
                <a:lnTo>
                  <a:pt x="1721644" y="2381"/>
                </a:lnTo>
                <a:lnTo>
                  <a:pt x="1807369" y="33338"/>
                </a:lnTo>
                <a:lnTo>
                  <a:pt x="1890712" y="73819"/>
                </a:lnTo>
                <a:lnTo>
                  <a:pt x="1943100" y="109538"/>
                </a:lnTo>
                <a:lnTo>
                  <a:pt x="1983581" y="142875"/>
                </a:lnTo>
                <a:lnTo>
                  <a:pt x="1997869" y="195263"/>
                </a:lnTo>
                <a:lnTo>
                  <a:pt x="1935956" y="200025"/>
                </a:lnTo>
                <a:lnTo>
                  <a:pt x="1600200" y="242888"/>
                </a:lnTo>
                <a:lnTo>
                  <a:pt x="1264444" y="276225"/>
                </a:lnTo>
                <a:lnTo>
                  <a:pt x="942975" y="311944"/>
                </a:lnTo>
                <a:lnTo>
                  <a:pt x="526256" y="3452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5" name="Google Shape;2055;p183"/>
          <p:cNvSpPr/>
          <p:nvPr/>
        </p:nvSpPr>
        <p:spPr>
          <a:xfrm>
            <a:off x="3898900" y="4010025"/>
            <a:ext cx="1871663" cy="385763"/>
          </a:xfrm>
          <a:custGeom>
            <a:avLst/>
            <a:gdLst/>
            <a:ahLst/>
            <a:cxnLst/>
            <a:rect l="l" t="t" r="r" b="b"/>
            <a:pathLst>
              <a:path w="1871663" h="385763" extrusionOk="0">
                <a:moveTo>
                  <a:pt x="428625" y="361950"/>
                </a:moveTo>
                <a:lnTo>
                  <a:pt x="90488" y="378619"/>
                </a:lnTo>
                <a:lnTo>
                  <a:pt x="42863" y="385763"/>
                </a:lnTo>
                <a:lnTo>
                  <a:pt x="0" y="228600"/>
                </a:lnTo>
                <a:lnTo>
                  <a:pt x="97632" y="226219"/>
                </a:lnTo>
                <a:lnTo>
                  <a:pt x="364332" y="207169"/>
                </a:lnTo>
                <a:lnTo>
                  <a:pt x="804863" y="169069"/>
                </a:lnTo>
                <a:lnTo>
                  <a:pt x="1140619" y="119063"/>
                </a:lnTo>
                <a:lnTo>
                  <a:pt x="1340644" y="88106"/>
                </a:lnTo>
                <a:lnTo>
                  <a:pt x="1397794" y="78581"/>
                </a:lnTo>
                <a:lnTo>
                  <a:pt x="1495425" y="42863"/>
                </a:lnTo>
                <a:lnTo>
                  <a:pt x="1576388" y="4763"/>
                </a:lnTo>
                <a:lnTo>
                  <a:pt x="1604963" y="0"/>
                </a:lnTo>
                <a:lnTo>
                  <a:pt x="1693069" y="23813"/>
                </a:lnTo>
                <a:lnTo>
                  <a:pt x="1762125" y="54769"/>
                </a:lnTo>
                <a:lnTo>
                  <a:pt x="1816894" y="90488"/>
                </a:lnTo>
                <a:lnTo>
                  <a:pt x="1854994" y="135731"/>
                </a:lnTo>
                <a:lnTo>
                  <a:pt x="1871663" y="178594"/>
                </a:lnTo>
                <a:lnTo>
                  <a:pt x="1866900" y="202406"/>
                </a:lnTo>
                <a:lnTo>
                  <a:pt x="1850232" y="228600"/>
                </a:lnTo>
                <a:lnTo>
                  <a:pt x="1826419" y="240506"/>
                </a:lnTo>
                <a:lnTo>
                  <a:pt x="1547813" y="271463"/>
                </a:lnTo>
                <a:lnTo>
                  <a:pt x="1066800" y="314325"/>
                </a:lnTo>
                <a:lnTo>
                  <a:pt x="428625" y="3619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6" name="Google Shape;2056;p183"/>
          <p:cNvSpPr/>
          <p:nvPr/>
        </p:nvSpPr>
        <p:spPr>
          <a:xfrm>
            <a:off x="3852863" y="4672013"/>
            <a:ext cx="2051050" cy="349250"/>
          </a:xfrm>
          <a:custGeom>
            <a:avLst/>
            <a:gdLst/>
            <a:ahLst/>
            <a:cxnLst/>
            <a:rect l="l" t="t" r="r" b="b"/>
            <a:pathLst>
              <a:path w="2050256" h="350043" extrusionOk="0">
                <a:moveTo>
                  <a:pt x="559593" y="288131"/>
                </a:moveTo>
                <a:lnTo>
                  <a:pt x="242887" y="338137"/>
                </a:lnTo>
                <a:lnTo>
                  <a:pt x="126206" y="342900"/>
                </a:lnTo>
                <a:lnTo>
                  <a:pt x="92868" y="350043"/>
                </a:lnTo>
                <a:lnTo>
                  <a:pt x="40481" y="350043"/>
                </a:lnTo>
                <a:lnTo>
                  <a:pt x="0" y="185737"/>
                </a:lnTo>
                <a:lnTo>
                  <a:pt x="138112" y="185737"/>
                </a:lnTo>
                <a:lnTo>
                  <a:pt x="383381" y="157162"/>
                </a:lnTo>
                <a:lnTo>
                  <a:pt x="942975" y="88106"/>
                </a:lnTo>
                <a:lnTo>
                  <a:pt x="1450181" y="33337"/>
                </a:lnTo>
                <a:lnTo>
                  <a:pt x="1690687" y="4762"/>
                </a:lnTo>
                <a:lnTo>
                  <a:pt x="1735931" y="0"/>
                </a:lnTo>
                <a:lnTo>
                  <a:pt x="1778793" y="0"/>
                </a:lnTo>
                <a:lnTo>
                  <a:pt x="1838325" y="7143"/>
                </a:lnTo>
                <a:lnTo>
                  <a:pt x="1876425" y="16668"/>
                </a:lnTo>
                <a:lnTo>
                  <a:pt x="1931193" y="42862"/>
                </a:lnTo>
                <a:lnTo>
                  <a:pt x="1966912" y="61912"/>
                </a:lnTo>
                <a:lnTo>
                  <a:pt x="2009775" y="78581"/>
                </a:lnTo>
                <a:lnTo>
                  <a:pt x="2050256" y="240506"/>
                </a:lnTo>
                <a:lnTo>
                  <a:pt x="1962150" y="230981"/>
                </a:lnTo>
                <a:lnTo>
                  <a:pt x="1554956" y="221456"/>
                </a:lnTo>
                <a:lnTo>
                  <a:pt x="1033462" y="245268"/>
                </a:lnTo>
                <a:lnTo>
                  <a:pt x="740568" y="266700"/>
                </a:lnTo>
                <a:lnTo>
                  <a:pt x="559593" y="2881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7" name="Google Shape;2057;p183"/>
          <p:cNvSpPr/>
          <p:nvPr/>
        </p:nvSpPr>
        <p:spPr>
          <a:xfrm>
            <a:off x="2947988" y="4976813"/>
            <a:ext cx="1484312" cy="1022350"/>
          </a:xfrm>
          <a:custGeom>
            <a:avLst/>
            <a:gdLst/>
            <a:ahLst/>
            <a:cxnLst/>
            <a:rect l="l" t="t" r="r" b="b"/>
            <a:pathLst>
              <a:path w="1483518" h="1021556" extrusionOk="0">
                <a:moveTo>
                  <a:pt x="490537" y="716756"/>
                </a:moveTo>
                <a:lnTo>
                  <a:pt x="702468" y="585787"/>
                </a:lnTo>
                <a:lnTo>
                  <a:pt x="914400" y="433387"/>
                </a:lnTo>
                <a:lnTo>
                  <a:pt x="1109662" y="273843"/>
                </a:lnTo>
                <a:lnTo>
                  <a:pt x="1157287" y="233362"/>
                </a:lnTo>
                <a:lnTo>
                  <a:pt x="1162050" y="223837"/>
                </a:lnTo>
                <a:lnTo>
                  <a:pt x="1162050" y="211931"/>
                </a:lnTo>
                <a:lnTo>
                  <a:pt x="1159668" y="192881"/>
                </a:lnTo>
                <a:lnTo>
                  <a:pt x="1157287" y="178593"/>
                </a:lnTo>
                <a:lnTo>
                  <a:pt x="1143000" y="157162"/>
                </a:lnTo>
                <a:lnTo>
                  <a:pt x="1119187" y="121443"/>
                </a:lnTo>
                <a:lnTo>
                  <a:pt x="1090612" y="69056"/>
                </a:lnTo>
                <a:lnTo>
                  <a:pt x="1064418" y="16668"/>
                </a:lnTo>
                <a:lnTo>
                  <a:pt x="1085850" y="0"/>
                </a:lnTo>
                <a:lnTo>
                  <a:pt x="1126331" y="16668"/>
                </a:lnTo>
                <a:lnTo>
                  <a:pt x="1159668" y="52387"/>
                </a:lnTo>
                <a:lnTo>
                  <a:pt x="1304925" y="159543"/>
                </a:lnTo>
                <a:lnTo>
                  <a:pt x="1416843" y="257175"/>
                </a:lnTo>
                <a:lnTo>
                  <a:pt x="1450181" y="300037"/>
                </a:lnTo>
                <a:lnTo>
                  <a:pt x="1476375" y="340518"/>
                </a:lnTo>
                <a:lnTo>
                  <a:pt x="1483518" y="366712"/>
                </a:lnTo>
                <a:cubicBezTo>
                  <a:pt x="1482724" y="386556"/>
                  <a:pt x="1481931" y="406399"/>
                  <a:pt x="1481137" y="426243"/>
                </a:cubicBezTo>
                <a:lnTo>
                  <a:pt x="1471612" y="452437"/>
                </a:lnTo>
                <a:lnTo>
                  <a:pt x="1454943" y="469106"/>
                </a:lnTo>
                <a:lnTo>
                  <a:pt x="1428750" y="478631"/>
                </a:lnTo>
                <a:lnTo>
                  <a:pt x="1357312" y="497681"/>
                </a:lnTo>
                <a:lnTo>
                  <a:pt x="1154906" y="592931"/>
                </a:lnTo>
                <a:lnTo>
                  <a:pt x="788193" y="757237"/>
                </a:lnTo>
                <a:lnTo>
                  <a:pt x="559593" y="850106"/>
                </a:lnTo>
                <a:lnTo>
                  <a:pt x="366712" y="928687"/>
                </a:lnTo>
                <a:lnTo>
                  <a:pt x="157162" y="995362"/>
                </a:lnTo>
                <a:lnTo>
                  <a:pt x="66675" y="1019175"/>
                </a:lnTo>
                <a:lnTo>
                  <a:pt x="35718" y="1021556"/>
                </a:lnTo>
                <a:lnTo>
                  <a:pt x="14287" y="1021556"/>
                </a:lnTo>
                <a:lnTo>
                  <a:pt x="0" y="1014412"/>
                </a:lnTo>
                <a:lnTo>
                  <a:pt x="0" y="1002506"/>
                </a:lnTo>
                <a:lnTo>
                  <a:pt x="9525" y="985837"/>
                </a:lnTo>
                <a:lnTo>
                  <a:pt x="47625" y="959643"/>
                </a:lnTo>
                <a:lnTo>
                  <a:pt x="183356" y="892968"/>
                </a:lnTo>
                <a:lnTo>
                  <a:pt x="490537" y="7167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A6EF951-6B7C-9542-8EDC-B3F668CE16AA}"/>
              </a:ext>
            </a:extLst>
          </p:cNvPr>
          <p:cNvGrpSpPr/>
          <p:nvPr/>
        </p:nvGrpSpPr>
        <p:grpSpPr>
          <a:xfrm>
            <a:off x="2943975" y="1439026"/>
            <a:ext cx="3651250" cy="4556125"/>
            <a:chOff x="3100388" y="1595438"/>
            <a:chExt cx="3651250" cy="4556125"/>
          </a:xfrm>
        </p:grpSpPr>
        <p:sp>
          <p:nvSpPr>
            <p:cNvPr id="13" name="Google Shape;2048;p183">
              <a:extLst>
                <a:ext uri="{FF2B5EF4-FFF2-40B4-BE49-F238E27FC236}">
                  <a16:creationId xmlns:a16="http://schemas.microsoft.com/office/drawing/2014/main" id="{105D2A78-ABB3-F047-BB0A-052DA0B1EA59}"/>
                </a:ext>
              </a:extLst>
            </p:cNvPr>
            <p:cNvSpPr/>
            <p:nvPr/>
          </p:nvSpPr>
          <p:spPr>
            <a:xfrm>
              <a:off x="3589338" y="1706563"/>
              <a:ext cx="504825" cy="1190625"/>
            </a:xfrm>
            <a:custGeom>
              <a:avLst/>
              <a:gdLst/>
              <a:ahLst/>
              <a:cxnLst/>
              <a:rect l="l" t="t" r="r" b="b"/>
              <a:pathLst>
                <a:path w="504825" h="1190625" extrusionOk="0">
                  <a:moveTo>
                    <a:pt x="238125" y="700088"/>
                  </a:moveTo>
                  <a:lnTo>
                    <a:pt x="233362" y="564357"/>
                  </a:lnTo>
                  <a:lnTo>
                    <a:pt x="204787" y="433388"/>
                  </a:lnTo>
                  <a:lnTo>
                    <a:pt x="169069" y="302419"/>
                  </a:lnTo>
                  <a:lnTo>
                    <a:pt x="128587" y="214313"/>
                  </a:lnTo>
                  <a:lnTo>
                    <a:pt x="73819" y="128588"/>
                  </a:lnTo>
                  <a:lnTo>
                    <a:pt x="35719" y="88107"/>
                  </a:lnTo>
                  <a:lnTo>
                    <a:pt x="19050" y="71438"/>
                  </a:lnTo>
                  <a:lnTo>
                    <a:pt x="4762" y="52388"/>
                  </a:lnTo>
                  <a:lnTo>
                    <a:pt x="0" y="30957"/>
                  </a:lnTo>
                  <a:lnTo>
                    <a:pt x="0" y="16669"/>
                  </a:lnTo>
                  <a:lnTo>
                    <a:pt x="2381" y="4763"/>
                  </a:lnTo>
                  <a:lnTo>
                    <a:pt x="19050" y="0"/>
                  </a:lnTo>
                  <a:lnTo>
                    <a:pt x="40481" y="7144"/>
                  </a:lnTo>
                  <a:lnTo>
                    <a:pt x="71437" y="16669"/>
                  </a:lnTo>
                  <a:lnTo>
                    <a:pt x="173831" y="35719"/>
                  </a:lnTo>
                  <a:lnTo>
                    <a:pt x="266700" y="61913"/>
                  </a:lnTo>
                  <a:lnTo>
                    <a:pt x="328612" y="88107"/>
                  </a:lnTo>
                  <a:lnTo>
                    <a:pt x="404812" y="130969"/>
                  </a:lnTo>
                  <a:lnTo>
                    <a:pt x="419100" y="271463"/>
                  </a:lnTo>
                  <a:lnTo>
                    <a:pt x="485775" y="866775"/>
                  </a:lnTo>
                  <a:lnTo>
                    <a:pt x="504825" y="1031082"/>
                  </a:lnTo>
                  <a:lnTo>
                    <a:pt x="495300" y="1104900"/>
                  </a:lnTo>
                  <a:lnTo>
                    <a:pt x="476250" y="1157288"/>
                  </a:lnTo>
                  <a:lnTo>
                    <a:pt x="457200" y="1178719"/>
                  </a:lnTo>
                  <a:lnTo>
                    <a:pt x="438150" y="1188244"/>
                  </a:lnTo>
                  <a:lnTo>
                    <a:pt x="416719" y="1190625"/>
                  </a:lnTo>
                  <a:lnTo>
                    <a:pt x="373856" y="1178719"/>
                  </a:lnTo>
                  <a:lnTo>
                    <a:pt x="345281" y="1162050"/>
                  </a:lnTo>
                  <a:lnTo>
                    <a:pt x="321469" y="1133475"/>
                  </a:lnTo>
                  <a:lnTo>
                    <a:pt x="290512" y="1059657"/>
                  </a:lnTo>
                  <a:lnTo>
                    <a:pt x="266700" y="969169"/>
                  </a:lnTo>
                  <a:lnTo>
                    <a:pt x="257175" y="926307"/>
                  </a:lnTo>
                  <a:lnTo>
                    <a:pt x="238125" y="70008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049;p183">
              <a:extLst>
                <a:ext uri="{FF2B5EF4-FFF2-40B4-BE49-F238E27FC236}">
                  <a16:creationId xmlns:a16="http://schemas.microsoft.com/office/drawing/2014/main" id="{F32E027B-8747-BE43-840D-D3FDC3042FFD}"/>
                </a:ext>
              </a:extLst>
            </p:cNvPr>
            <p:cNvSpPr/>
            <p:nvPr/>
          </p:nvSpPr>
          <p:spPr>
            <a:xfrm>
              <a:off x="5456238" y="5122863"/>
              <a:ext cx="1295400" cy="981075"/>
            </a:xfrm>
            <a:custGeom>
              <a:avLst/>
              <a:gdLst/>
              <a:ahLst/>
              <a:cxnLst/>
              <a:rect l="l" t="t" r="r" b="b"/>
              <a:pathLst>
                <a:path w="1295400" h="981075" extrusionOk="0">
                  <a:moveTo>
                    <a:pt x="866775" y="669131"/>
                  </a:moveTo>
                  <a:lnTo>
                    <a:pt x="792956" y="600075"/>
                  </a:lnTo>
                  <a:lnTo>
                    <a:pt x="757237" y="561975"/>
                  </a:lnTo>
                  <a:lnTo>
                    <a:pt x="685800" y="497681"/>
                  </a:lnTo>
                  <a:lnTo>
                    <a:pt x="578644" y="407194"/>
                  </a:lnTo>
                  <a:lnTo>
                    <a:pt x="450056" y="307181"/>
                  </a:lnTo>
                  <a:lnTo>
                    <a:pt x="335756" y="230981"/>
                  </a:lnTo>
                  <a:lnTo>
                    <a:pt x="209550" y="157162"/>
                  </a:lnTo>
                  <a:lnTo>
                    <a:pt x="83344" y="97631"/>
                  </a:lnTo>
                  <a:lnTo>
                    <a:pt x="21431" y="69056"/>
                  </a:lnTo>
                  <a:lnTo>
                    <a:pt x="0" y="45244"/>
                  </a:lnTo>
                  <a:lnTo>
                    <a:pt x="0" y="16669"/>
                  </a:lnTo>
                  <a:lnTo>
                    <a:pt x="11906" y="7144"/>
                  </a:lnTo>
                  <a:lnTo>
                    <a:pt x="30956" y="0"/>
                  </a:lnTo>
                  <a:lnTo>
                    <a:pt x="69056" y="11906"/>
                  </a:lnTo>
                  <a:lnTo>
                    <a:pt x="373856" y="126206"/>
                  </a:lnTo>
                  <a:lnTo>
                    <a:pt x="657225" y="238125"/>
                  </a:lnTo>
                  <a:lnTo>
                    <a:pt x="907256" y="352425"/>
                  </a:lnTo>
                  <a:lnTo>
                    <a:pt x="1071562" y="445294"/>
                  </a:lnTo>
                  <a:lnTo>
                    <a:pt x="1114425" y="488156"/>
                  </a:lnTo>
                  <a:lnTo>
                    <a:pt x="1173956" y="564356"/>
                  </a:lnTo>
                  <a:lnTo>
                    <a:pt x="1221581" y="640556"/>
                  </a:lnTo>
                  <a:lnTo>
                    <a:pt x="1257300" y="704850"/>
                  </a:lnTo>
                  <a:lnTo>
                    <a:pt x="1273969" y="752475"/>
                  </a:lnTo>
                  <a:lnTo>
                    <a:pt x="1290637" y="797719"/>
                  </a:lnTo>
                  <a:lnTo>
                    <a:pt x="1295400" y="835819"/>
                  </a:lnTo>
                  <a:lnTo>
                    <a:pt x="1295400" y="885825"/>
                  </a:lnTo>
                  <a:lnTo>
                    <a:pt x="1288256" y="919162"/>
                  </a:lnTo>
                  <a:lnTo>
                    <a:pt x="1273969" y="952500"/>
                  </a:lnTo>
                  <a:lnTo>
                    <a:pt x="1257300" y="969169"/>
                  </a:lnTo>
                  <a:lnTo>
                    <a:pt x="1238250" y="978694"/>
                  </a:lnTo>
                  <a:lnTo>
                    <a:pt x="1221581" y="981075"/>
                  </a:lnTo>
                  <a:lnTo>
                    <a:pt x="1190625" y="973931"/>
                  </a:lnTo>
                  <a:lnTo>
                    <a:pt x="1135856" y="947737"/>
                  </a:lnTo>
                  <a:lnTo>
                    <a:pt x="1083469" y="907256"/>
                  </a:lnTo>
                  <a:lnTo>
                    <a:pt x="997744" y="812006"/>
                  </a:lnTo>
                  <a:lnTo>
                    <a:pt x="866775" y="6691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050;p183">
              <a:extLst>
                <a:ext uri="{FF2B5EF4-FFF2-40B4-BE49-F238E27FC236}">
                  <a16:creationId xmlns:a16="http://schemas.microsoft.com/office/drawing/2014/main" id="{E1413329-E48F-0C46-93F2-86D5F530A0F3}"/>
                </a:ext>
              </a:extLst>
            </p:cNvPr>
            <p:cNvSpPr/>
            <p:nvPr/>
          </p:nvSpPr>
          <p:spPr>
            <a:xfrm rot="-5400000">
              <a:off x="2884488" y="3992562"/>
              <a:ext cx="2101850" cy="409575"/>
            </a:xfrm>
            <a:custGeom>
              <a:avLst/>
              <a:gdLst/>
              <a:ahLst/>
              <a:cxnLst/>
              <a:rect l="l" t="t" r="r" b="b"/>
              <a:pathLst>
                <a:path w="2102643" h="409575" extrusionOk="0">
                  <a:moveTo>
                    <a:pt x="538162" y="409575"/>
                  </a:moveTo>
                  <a:lnTo>
                    <a:pt x="211931" y="407194"/>
                  </a:lnTo>
                  <a:lnTo>
                    <a:pt x="76200" y="366712"/>
                  </a:lnTo>
                  <a:lnTo>
                    <a:pt x="40481" y="340519"/>
                  </a:lnTo>
                  <a:lnTo>
                    <a:pt x="21431" y="328612"/>
                  </a:lnTo>
                  <a:lnTo>
                    <a:pt x="11906" y="316706"/>
                  </a:lnTo>
                  <a:lnTo>
                    <a:pt x="0" y="288131"/>
                  </a:lnTo>
                  <a:lnTo>
                    <a:pt x="0" y="245269"/>
                  </a:lnTo>
                  <a:lnTo>
                    <a:pt x="7143" y="219075"/>
                  </a:lnTo>
                  <a:lnTo>
                    <a:pt x="35718" y="185737"/>
                  </a:lnTo>
                  <a:lnTo>
                    <a:pt x="61912" y="169069"/>
                  </a:lnTo>
                  <a:lnTo>
                    <a:pt x="280987" y="123825"/>
                  </a:lnTo>
                  <a:lnTo>
                    <a:pt x="304800" y="121444"/>
                  </a:lnTo>
                  <a:lnTo>
                    <a:pt x="364331" y="135731"/>
                  </a:lnTo>
                  <a:lnTo>
                    <a:pt x="476250" y="161925"/>
                  </a:lnTo>
                  <a:lnTo>
                    <a:pt x="581025" y="178594"/>
                  </a:lnTo>
                  <a:lnTo>
                    <a:pt x="683418" y="183356"/>
                  </a:lnTo>
                  <a:lnTo>
                    <a:pt x="1212056" y="180975"/>
                  </a:lnTo>
                  <a:lnTo>
                    <a:pt x="1621631" y="171450"/>
                  </a:lnTo>
                  <a:lnTo>
                    <a:pt x="1740693" y="159544"/>
                  </a:lnTo>
                  <a:lnTo>
                    <a:pt x="1831181" y="140494"/>
                  </a:lnTo>
                  <a:lnTo>
                    <a:pt x="1928812" y="95250"/>
                  </a:lnTo>
                  <a:lnTo>
                    <a:pt x="2000250" y="45244"/>
                  </a:lnTo>
                  <a:lnTo>
                    <a:pt x="2035968" y="14287"/>
                  </a:lnTo>
                  <a:lnTo>
                    <a:pt x="2057400" y="2381"/>
                  </a:lnTo>
                  <a:lnTo>
                    <a:pt x="2081212" y="0"/>
                  </a:lnTo>
                  <a:lnTo>
                    <a:pt x="2097881" y="2381"/>
                  </a:lnTo>
                  <a:lnTo>
                    <a:pt x="2102643" y="9525"/>
                  </a:lnTo>
                  <a:lnTo>
                    <a:pt x="2100262" y="35719"/>
                  </a:lnTo>
                  <a:lnTo>
                    <a:pt x="2088356" y="80962"/>
                  </a:lnTo>
                  <a:lnTo>
                    <a:pt x="2078831" y="197644"/>
                  </a:lnTo>
                  <a:lnTo>
                    <a:pt x="2045493" y="345281"/>
                  </a:lnTo>
                  <a:lnTo>
                    <a:pt x="1902618" y="409575"/>
                  </a:lnTo>
                  <a:lnTo>
                    <a:pt x="1462087" y="407194"/>
                  </a:lnTo>
                  <a:lnTo>
                    <a:pt x="1276350" y="407194"/>
                  </a:lnTo>
                  <a:lnTo>
                    <a:pt x="852487" y="407194"/>
                  </a:lnTo>
                  <a:lnTo>
                    <a:pt x="721518" y="404812"/>
                  </a:lnTo>
                  <a:lnTo>
                    <a:pt x="538162" y="4095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051;p183">
              <a:extLst>
                <a:ext uri="{FF2B5EF4-FFF2-40B4-BE49-F238E27FC236}">
                  <a16:creationId xmlns:a16="http://schemas.microsoft.com/office/drawing/2014/main" id="{E88CC24C-F69C-994E-88E8-9E04C206F514}"/>
                </a:ext>
              </a:extLst>
            </p:cNvPr>
            <p:cNvSpPr/>
            <p:nvPr/>
          </p:nvSpPr>
          <p:spPr>
            <a:xfrm>
              <a:off x="3908425" y="1595438"/>
              <a:ext cx="2466975" cy="1090612"/>
            </a:xfrm>
            <a:custGeom>
              <a:avLst/>
              <a:gdLst/>
              <a:ahLst/>
              <a:cxnLst/>
              <a:rect l="l" t="t" r="r" b="b"/>
              <a:pathLst>
                <a:path w="2468351" h="1091466" extrusionOk="0">
                  <a:moveTo>
                    <a:pt x="652765" y="335632"/>
                  </a:moveTo>
                  <a:lnTo>
                    <a:pt x="319775" y="362060"/>
                  </a:lnTo>
                  <a:lnTo>
                    <a:pt x="79283" y="383202"/>
                  </a:lnTo>
                  <a:lnTo>
                    <a:pt x="0" y="237850"/>
                  </a:lnTo>
                  <a:lnTo>
                    <a:pt x="118925" y="237850"/>
                  </a:lnTo>
                  <a:lnTo>
                    <a:pt x="470414" y="203494"/>
                  </a:lnTo>
                  <a:lnTo>
                    <a:pt x="1146964" y="142710"/>
                  </a:lnTo>
                  <a:lnTo>
                    <a:pt x="1712518" y="84569"/>
                  </a:lnTo>
                  <a:lnTo>
                    <a:pt x="1865799" y="60784"/>
                  </a:lnTo>
                  <a:lnTo>
                    <a:pt x="2027008" y="29070"/>
                  </a:lnTo>
                  <a:lnTo>
                    <a:pt x="2111577" y="0"/>
                  </a:lnTo>
                  <a:lnTo>
                    <a:pt x="2127433" y="5285"/>
                  </a:lnTo>
                  <a:lnTo>
                    <a:pt x="2267500" y="81926"/>
                  </a:lnTo>
                  <a:lnTo>
                    <a:pt x="2344141" y="134781"/>
                  </a:lnTo>
                  <a:lnTo>
                    <a:pt x="2402282" y="190280"/>
                  </a:lnTo>
                  <a:lnTo>
                    <a:pt x="2460423" y="261635"/>
                  </a:lnTo>
                  <a:lnTo>
                    <a:pt x="2468351" y="282777"/>
                  </a:lnTo>
                  <a:lnTo>
                    <a:pt x="2460423" y="303919"/>
                  </a:lnTo>
                  <a:lnTo>
                    <a:pt x="2439281" y="340918"/>
                  </a:lnTo>
                  <a:lnTo>
                    <a:pt x="2412853" y="367346"/>
                  </a:lnTo>
                  <a:lnTo>
                    <a:pt x="2394353" y="377917"/>
                  </a:lnTo>
                  <a:lnTo>
                    <a:pt x="2383782" y="396416"/>
                  </a:lnTo>
                  <a:lnTo>
                    <a:pt x="2140647" y="980469"/>
                  </a:lnTo>
                  <a:lnTo>
                    <a:pt x="2111577" y="1043896"/>
                  </a:lnTo>
                  <a:lnTo>
                    <a:pt x="2087792" y="1067681"/>
                  </a:lnTo>
                  <a:lnTo>
                    <a:pt x="2064007" y="1083537"/>
                  </a:lnTo>
                  <a:lnTo>
                    <a:pt x="2034936" y="1091466"/>
                  </a:lnTo>
                  <a:lnTo>
                    <a:pt x="1979438" y="1080895"/>
                  </a:lnTo>
                  <a:lnTo>
                    <a:pt x="2000580" y="821903"/>
                  </a:lnTo>
                  <a:lnTo>
                    <a:pt x="2048150" y="478342"/>
                  </a:lnTo>
                  <a:lnTo>
                    <a:pt x="2056078" y="377917"/>
                  </a:lnTo>
                  <a:cubicBezTo>
                    <a:pt x="2056984" y="346204"/>
                    <a:pt x="2058721" y="314503"/>
                    <a:pt x="2058721" y="282777"/>
                  </a:cubicBezTo>
                  <a:lnTo>
                    <a:pt x="2058721" y="261635"/>
                  </a:lnTo>
                  <a:lnTo>
                    <a:pt x="2053435" y="237850"/>
                  </a:lnTo>
                  <a:lnTo>
                    <a:pt x="2037579" y="221993"/>
                  </a:lnTo>
                  <a:lnTo>
                    <a:pt x="2019079" y="211422"/>
                  </a:lnTo>
                  <a:lnTo>
                    <a:pt x="1992652" y="203494"/>
                  </a:lnTo>
                  <a:lnTo>
                    <a:pt x="1960938" y="200851"/>
                  </a:lnTo>
                  <a:lnTo>
                    <a:pt x="1527523" y="248421"/>
                  </a:lnTo>
                  <a:lnTo>
                    <a:pt x="835116" y="322418"/>
                  </a:lnTo>
                  <a:lnTo>
                    <a:pt x="652765" y="33563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052;p183">
              <a:extLst>
                <a:ext uri="{FF2B5EF4-FFF2-40B4-BE49-F238E27FC236}">
                  <a16:creationId xmlns:a16="http://schemas.microsoft.com/office/drawing/2014/main" id="{B94F04A6-9701-8041-8255-348763BEE5C8}"/>
                </a:ext>
              </a:extLst>
            </p:cNvPr>
            <p:cNvSpPr/>
            <p:nvPr/>
          </p:nvSpPr>
          <p:spPr>
            <a:xfrm>
              <a:off x="3994150" y="2398713"/>
              <a:ext cx="1949450" cy="342900"/>
            </a:xfrm>
            <a:custGeom>
              <a:avLst/>
              <a:gdLst/>
              <a:ahLst/>
              <a:cxnLst/>
              <a:rect l="l" t="t" r="r" b="b"/>
              <a:pathLst>
                <a:path w="1950244" h="342900" extrusionOk="0">
                  <a:moveTo>
                    <a:pt x="542925" y="278606"/>
                  </a:moveTo>
                  <a:lnTo>
                    <a:pt x="69057" y="342900"/>
                  </a:lnTo>
                  <a:lnTo>
                    <a:pt x="0" y="190500"/>
                  </a:lnTo>
                  <a:lnTo>
                    <a:pt x="166688" y="169069"/>
                  </a:lnTo>
                  <a:lnTo>
                    <a:pt x="631032" y="114300"/>
                  </a:lnTo>
                  <a:lnTo>
                    <a:pt x="1085850" y="64294"/>
                  </a:lnTo>
                  <a:lnTo>
                    <a:pt x="1519238" y="21431"/>
                  </a:lnTo>
                  <a:lnTo>
                    <a:pt x="1771650" y="0"/>
                  </a:lnTo>
                  <a:lnTo>
                    <a:pt x="1809750" y="2381"/>
                  </a:lnTo>
                  <a:lnTo>
                    <a:pt x="1845469" y="7144"/>
                  </a:lnTo>
                  <a:lnTo>
                    <a:pt x="1933575" y="19050"/>
                  </a:lnTo>
                  <a:lnTo>
                    <a:pt x="1950244" y="280987"/>
                  </a:lnTo>
                  <a:lnTo>
                    <a:pt x="1895475" y="276225"/>
                  </a:lnTo>
                  <a:lnTo>
                    <a:pt x="1824038" y="252412"/>
                  </a:lnTo>
                  <a:lnTo>
                    <a:pt x="1759744" y="226219"/>
                  </a:lnTo>
                  <a:lnTo>
                    <a:pt x="1719263" y="207169"/>
                  </a:lnTo>
                  <a:lnTo>
                    <a:pt x="1704975" y="204787"/>
                  </a:lnTo>
                  <a:lnTo>
                    <a:pt x="1350169" y="207169"/>
                  </a:lnTo>
                  <a:lnTo>
                    <a:pt x="1012032" y="228600"/>
                  </a:lnTo>
                  <a:lnTo>
                    <a:pt x="542925" y="2786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053;p183">
              <a:extLst>
                <a:ext uri="{FF2B5EF4-FFF2-40B4-BE49-F238E27FC236}">
                  <a16:creationId xmlns:a16="http://schemas.microsoft.com/office/drawing/2014/main" id="{0379C475-2082-6D41-9D9E-1C50C3904E8B}"/>
                </a:ext>
              </a:extLst>
            </p:cNvPr>
            <p:cNvSpPr/>
            <p:nvPr/>
          </p:nvSpPr>
          <p:spPr>
            <a:xfrm rot="-5400000">
              <a:off x="4060825" y="2930525"/>
              <a:ext cx="2201863" cy="2271713"/>
            </a:xfrm>
            <a:custGeom>
              <a:avLst/>
              <a:gdLst/>
              <a:ahLst/>
              <a:cxnLst/>
              <a:rect l="l" t="t" r="r" b="b"/>
              <a:pathLst>
                <a:path w="2201494" h="2270832" extrusionOk="0">
                  <a:moveTo>
                    <a:pt x="853729" y="1941475"/>
                  </a:moveTo>
                  <a:lnTo>
                    <a:pt x="1551446" y="1945808"/>
                  </a:lnTo>
                  <a:lnTo>
                    <a:pt x="1924140" y="1945808"/>
                  </a:lnTo>
                  <a:lnTo>
                    <a:pt x="1958809" y="1937141"/>
                  </a:lnTo>
                  <a:lnTo>
                    <a:pt x="1971810" y="1919807"/>
                  </a:lnTo>
                  <a:lnTo>
                    <a:pt x="1980477" y="1893805"/>
                  </a:lnTo>
                  <a:lnTo>
                    <a:pt x="1984811" y="1846134"/>
                  </a:lnTo>
                  <a:lnTo>
                    <a:pt x="1971810" y="1473441"/>
                  </a:lnTo>
                  <a:lnTo>
                    <a:pt x="1932807" y="1044409"/>
                  </a:lnTo>
                  <a:lnTo>
                    <a:pt x="1889471" y="550373"/>
                  </a:lnTo>
                  <a:lnTo>
                    <a:pt x="1824466" y="91007"/>
                  </a:lnTo>
                  <a:lnTo>
                    <a:pt x="1954476" y="0"/>
                  </a:lnTo>
                  <a:lnTo>
                    <a:pt x="1971810" y="78006"/>
                  </a:lnTo>
                  <a:lnTo>
                    <a:pt x="2002146" y="320690"/>
                  </a:lnTo>
                  <a:lnTo>
                    <a:pt x="2062817" y="853729"/>
                  </a:lnTo>
                  <a:lnTo>
                    <a:pt x="2123488" y="1495109"/>
                  </a:lnTo>
                  <a:lnTo>
                    <a:pt x="2140822" y="1828800"/>
                  </a:lnTo>
                  <a:lnTo>
                    <a:pt x="2171158" y="1867803"/>
                  </a:lnTo>
                  <a:lnTo>
                    <a:pt x="2201494" y="1911139"/>
                  </a:lnTo>
                  <a:lnTo>
                    <a:pt x="2201494" y="1937141"/>
                  </a:lnTo>
                  <a:lnTo>
                    <a:pt x="2136489" y="2045482"/>
                  </a:lnTo>
                  <a:lnTo>
                    <a:pt x="1984811" y="2240497"/>
                  </a:lnTo>
                  <a:lnTo>
                    <a:pt x="1954476" y="2270832"/>
                  </a:lnTo>
                  <a:lnTo>
                    <a:pt x="1919806" y="2270832"/>
                  </a:lnTo>
                  <a:lnTo>
                    <a:pt x="1867803" y="2236163"/>
                  </a:lnTo>
                  <a:lnTo>
                    <a:pt x="1833133" y="2210161"/>
                  </a:lnTo>
                  <a:lnTo>
                    <a:pt x="1490775" y="2192826"/>
                  </a:lnTo>
                  <a:lnTo>
                    <a:pt x="1035742" y="2166825"/>
                  </a:lnTo>
                  <a:lnTo>
                    <a:pt x="598043" y="2179825"/>
                  </a:lnTo>
                  <a:lnTo>
                    <a:pt x="268686" y="2192826"/>
                  </a:lnTo>
                  <a:lnTo>
                    <a:pt x="156011" y="2192826"/>
                  </a:lnTo>
                  <a:lnTo>
                    <a:pt x="108341" y="2175492"/>
                  </a:lnTo>
                  <a:lnTo>
                    <a:pt x="43336" y="2127822"/>
                  </a:lnTo>
                  <a:lnTo>
                    <a:pt x="8667" y="2088819"/>
                  </a:lnTo>
                  <a:lnTo>
                    <a:pt x="0" y="2062817"/>
                  </a:lnTo>
                  <a:lnTo>
                    <a:pt x="4333" y="2019480"/>
                  </a:lnTo>
                  <a:lnTo>
                    <a:pt x="21668" y="1976144"/>
                  </a:lnTo>
                  <a:lnTo>
                    <a:pt x="52003" y="1958809"/>
                  </a:lnTo>
                  <a:lnTo>
                    <a:pt x="104007" y="1941475"/>
                  </a:lnTo>
                  <a:lnTo>
                    <a:pt x="312022" y="1941475"/>
                  </a:lnTo>
                  <a:lnTo>
                    <a:pt x="853729" y="19414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054;p183">
              <a:extLst>
                <a:ext uri="{FF2B5EF4-FFF2-40B4-BE49-F238E27FC236}">
                  <a16:creationId xmlns:a16="http://schemas.microsoft.com/office/drawing/2014/main" id="{CE8ADA48-E30D-7A49-B6B9-C75DE3EF3D91}"/>
                </a:ext>
              </a:extLst>
            </p:cNvPr>
            <p:cNvSpPr/>
            <p:nvPr/>
          </p:nvSpPr>
          <p:spPr>
            <a:xfrm>
              <a:off x="4027488" y="3581400"/>
              <a:ext cx="1997075" cy="388938"/>
            </a:xfrm>
            <a:custGeom>
              <a:avLst/>
              <a:gdLst/>
              <a:ahLst/>
              <a:cxnLst/>
              <a:rect l="l" t="t" r="r" b="b"/>
              <a:pathLst>
                <a:path w="1997869" h="388144" extrusionOk="0">
                  <a:moveTo>
                    <a:pt x="526256" y="345281"/>
                  </a:moveTo>
                  <a:lnTo>
                    <a:pt x="111919" y="381000"/>
                  </a:lnTo>
                  <a:lnTo>
                    <a:pt x="54769" y="388144"/>
                  </a:lnTo>
                  <a:lnTo>
                    <a:pt x="0" y="200025"/>
                  </a:lnTo>
                  <a:lnTo>
                    <a:pt x="109537" y="200025"/>
                  </a:lnTo>
                  <a:lnTo>
                    <a:pt x="311944" y="197644"/>
                  </a:lnTo>
                  <a:lnTo>
                    <a:pt x="607219" y="173831"/>
                  </a:lnTo>
                  <a:lnTo>
                    <a:pt x="921544" y="140494"/>
                  </a:lnTo>
                  <a:lnTo>
                    <a:pt x="1271587" y="95250"/>
                  </a:lnTo>
                  <a:lnTo>
                    <a:pt x="1454944" y="66675"/>
                  </a:lnTo>
                  <a:lnTo>
                    <a:pt x="1643062" y="11906"/>
                  </a:lnTo>
                  <a:lnTo>
                    <a:pt x="1688306" y="0"/>
                  </a:lnTo>
                  <a:lnTo>
                    <a:pt x="1721644" y="2381"/>
                  </a:lnTo>
                  <a:lnTo>
                    <a:pt x="1807369" y="33338"/>
                  </a:lnTo>
                  <a:lnTo>
                    <a:pt x="1890712" y="73819"/>
                  </a:lnTo>
                  <a:lnTo>
                    <a:pt x="1943100" y="109538"/>
                  </a:lnTo>
                  <a:lnTo>
                    <a:pt x="1983581" y="142875"/>
                  </a:lnTo>
                  <a:lnTo>
                    <a:pt x="1997869" y="195263"/>
                  </a:lnTo>
                  <a:lnTo>
                    <a:pt x="1935956" y="200025"/>
                  </a:lnTo>
                  <a:lnTo>
                    <a:pt x="1600200" y="242888"/>
                  </a:lnTo>
                  <a:lnTo>
                    <a:pt x="1264444" y="276225"/>
                  </a:lnTo>
                  <a:lnTo>
                    <a:pt x="942975" y="311944"/>
                  </a:lnTo>
                  <a:lnTo>
                    <a:pt x="526256" y="3452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55;p183">
              <a:extLst>
                <a:ext uri="{FF2B5EF4-FFF2-40B4-BE49-F238E27FC236}">
                  <a16:creationId xmlns:a16="http://schemas.microsoft.com/office/drawing/2014/main" id="{BFC6DB56-0FE7-0F43-9FB7-3591262E9A6F}"/>
                </a:ext>
              </a:extLst>
            </p:cNvPr>
            <p:cNvSpPr/>
            <p:nvPr/>
          </p:nvSpPr>
          <p:spPr>
            <a:xfrm>
              <a:off x="4051300" y="4162425"/>
              <a:ext cx="1871663" cy="385763"/>
            </a:xfrm>
            <a:custGeom>
              <a:avLst/>
              <a:gdLst/>
              <a:ahLst/>
              <a:cxnLst/>
              <a:rect l="l" t="t" r="r" b="b"/>
              <a:pathLst>
                <a:path w="1871663" h="385763" extrusionOk="0">
                  <a:moveTo>
                    <a:pt x="428625" y="361950"/>
                  </a:moveTo>
                  <a:lnTo>
                    <a:pt x="90488" y="378619"/>
                  </a:lnTo>
                  <a:lnTo>
                    <a:pt x="42863" y="385763"/>
                  </a:lnTo>
                  <a:lnTo>
                    <a:pt x="0" y="228600"/>
                  </a:lnTo>
                  <a:lnTo>
                    <a:pt x="97632" y="226219"/>
                  </a:lnTo>
                  <a:lnTo>
                    <a:pt x="364332" y="207169"/>
                  </a:lnTo>
                  <a:lnTo>
                    <a:pt x="804863" y="169069"/>
                  </a:lnTo>
                  <a:lnTo>
                    <a:pt x="1140619" y="119063"/>
                  </a:lnTo>
                  <a:lnTo>
                    <a:pt x="1340644" y="88106"/>
                  </a:lnTo>
                  <a:lnTo>
                    <a:pt x="1397794" y="78581"/>
                  </a:lnTo>
                  <a:lnTo>
                    <a:pt x="1495425" y="42863"/>
                  </a:lnTo>
                  <a:lnTo>
                    <a:pt x="1576388" y="4763"/>
                  </a:lnTo>
                  <a:lnTo>
                    <a:pt x="1604963" y="0"/>
                  </a:lnTo>
                  <a:lnTo>
                    <a:pt x="1693069" y="23813"/>
                  </a:lnTo>
                  <a:lnTo>
                    <a:pt x="1762125" y="54769"/>
                  </a:lnTo>
                  <a:lnTo>
                    <a:pt x="1816894" y="90488"/>
                  </a:lnTo>
                  <a:lnTo>
                    <a:pt x="1854994" y="135731"/>
                  </a:lnTo>
                  <a:lnTo>
                    <a:pt x="1871663" y="178594"/>
                  </a:lnTo>
                  <a:lnTo>
                    <a:pt x="1866900" y="202406"/>
                  </a:lnTo>
                  <a:lnTo>
                    <a:pt x="1850232" y="228600"/>
                  </a:lnTo>
                  <a:lnTo>
                    <a:pt x="1826419" y="240506"/>
                  </a:lnTo>
                  <a:lnTo>
                    <a:pt x="1547813" y="271463"/>
                  </a:lnTo>
                  <a:lnTo>
                    <a:pt x="1066800" y="314325"/>
                  </a:lnTo>
                  <a:lnTo>
                    <a:pt x="428625" y="3619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056;p183">
              <a:extLst>
                <a:ext uri="{FF2B5EF4-FFF2-40B4-BE49-F238E27FC236}">
                  <a16:creationId xmlns:a16="http://schemas.microsoft.com/office/drawing/2014/main" id="{0664CF3F-33BF-9E40-B514-7AB973CF61FB}"/>
                </a:ext>
              </a:extLst>
            </p:cNvPr>
            <p:cNvSpPr/>
            <p:nvPr/>
          </p:nvSpPr>
          <p:spPr>
            <a:xfrm>
              <a:off x="4005263" y="4824413"/>
              <a:ext cx="2051050" cy="349250"/>
            </a:xfrm>
            <a:custGeom>
              <a:avLst/>
              <a:gdLst/>
              <a:ahLst/>
              <a:cxnLst/>
              <a:rect l="l" t="t" r="r" b="b"/>
              <a:pathLst>
                <a:path w="2050256" h="350043" extrusionOk="0">
                  <a:moveTo>
                    <a:pt x="559593" y="288131"/>
                  </a:moveTo>
                  <a:lnTo>
                    <a:pt x="242887" y="338137"/>
                  </a:lnTo>
                  <a:lnTo>
                    <a:pt x="126206" y="342900"/>
                  </a:lnTo>
                  <a:lnTo>
                    <a:pt x="92868" y="350043"/>
                  </a:lnTo>
                  <a:lnTo>
                    <a:pt x="40481" y="350043"/>
                  </a:lnTo>
                  <a:lnTo>
                    <a:pt x="0" y="185737"/>
                  </a:lnTo>
                  <a:lnTo>
                    <a:pt x="138112" y="185737"/>
                  </a:lnTo>
                  <a:lnTo>
                    <a:pt x="383381" y="157162"/>
                  </a:lnTo>
                  <a:lnTo>
                    <a:pt x="942975" y="88106"/>
                  </a:lnTo>
                  <a:lnTo>
                    <a:pt x="1450181" y="33337"/>
                  </a:lnTo>
                  <a:lnTo>
                    <a:pt x="1690687" y="4762"/>
                  </a:lnTo>
                  <a:lnTo>
                    <a:pt x="1735931" y="0"/>
                  </a:lnTo>
                  <a:lnTo>
                    <a:pt x="1778793" y="0"/>
                  </a:lnTo>
                  <a:lnTo>
                    <a:pt x="1838325" y="7143"/>
                  </a:lnTo>
                  <a:lnTo>
                    <a:pt x="1876425" y="16668"/>
                  </a:lnTo>
                  <a:lnTo>
                    <a:pt x="1931193" y="42862"/>
                  </a:lnTo>
                  <a:lnTo>
                    <a:pt x="1966912" y="61912"/>
                  </a:lnTo>
                  <a:lnTo>
                    <a:pt x="2009775" y="78581"/>
                  </a:lnTo>
                  <a:lnTo>
                    <a:pt x="2050256" y="240506"/>
                  </a:lnTo>
                  <a:lnTo>
                    <a:pt x="1962150" y="230981"/>
                  </a:lnTo>
                  <a:lnTo>
                    <a:pt x="1554956" y="221456"/>
                  </a:lnTo>
                  <a:lnTo>
                    <a:pt x="1033462" y="245268"/>
                  </a:lnTo>
                  <a:lnTo>
                    <a:pt x="740568" y="266700"/>
                  </a:lnTo>
                  <a:lnTo>
                    <a:pt x="559593" y="28813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057;p183">
              <a:extLst>
                <a:ext uri="{FF2B5EF4-FFF2-40B4-BE49-F238E27FC236}">
                  <a16:creationId xmlns:a16="http://schemas.microsoft.com/office/drawing/2014/main" id="{D51AB950-7ADC-0446-BF64-8DC7AF79347F}"/>
                </a:ext>
              </a:extLst>
            </p:cNvPr>
            <p:cNvSpPr/>
            <p:nvPr/>
          </p:nvSpPr>
          <p:spPr>
            <a:xfrm>
              <a:off x="3100388" y="5129213"/>
              <a:ext cx="1484312" cy="1022350"/>
            </a:xfrm>
            <a:custGeom>
              <a:avLst/>
              <a:gdLst/>
              <a:ahLst/>
              <a:cxnLst/>
              <a:rect l="l" t="t" r="r" b="b"/>
              <a:pathLst>
                <a:path w="1483518" h="1021556" extrusionOk="0">
                  <a:moveTo>
                    <a:pt x="490537" y="716756"/>
                  </a:moveTo>
                  <a:lnTo>
                    <a:pt x="702468" y="585787"/>
                  </a:lnTo>
                  <a:lnTo>
                    <a:pt x="914400" y="433387"/>
                  </a:lnTo>
                  <a:lnTo>
                    <a:pt x="1109662" y="273843"/>
                  </a:lnTo>
                  <a:lnTo>
                    <a:pt x="1157287" y="233362"/>
                  </a:lnTo>
                  <a:lnTo>
                    <a:pt x="1162050" y="223837"/>
                  </a:lnTo>
                  <a:lnTo>
                    <a:pt x="1162050" y="211931"/>
                  </a:lnTo>
                  <a:lnTo>
                    <a:pt x="1159668" y="192881"/>
                  </a:lnTo>
                  <a:lnTo>
                    <a:pt x="1157287" y="178593"/>
                  </a:lnTo>
                  <a:lnTo>
                    <a:pt x="1143000" y="157162"/>
                  </a:lnTo>
                  <a:lnTo>
                    <a:pt x="1119187" y="121443"/>
                  </a:lnTo>
                  <a:lnTo>
                    <a:pt x="1090612" y="69056"/>
                  </a:lnTo>
                  <a:lnTo>
                    <a:pt x="1064418" y="16668"/>
                  </a:lnTo>
                  <a:lnTo>
                    <a:pt x="1085850" y="0"/>
                  </a:lnTo>
                  <a:lnTo>
                    <a:pt x="1126331" y="16668"/>
                  </a:lnTo>
                  <a:lnTo>
                    <a:pt x="1159668" y="52387"/>
                  </a:lnTo>
                  <a:lnTo>
                    <a:pt x="1304925" y="159543"/>
                  </a:lnTo>
                  <a:lnTo>
                    <a:pt x="1416843" y="257175"/>
                  </a:lnTo>
                  <a:lnTo>
                    <a:pt x="1450181" y="300037"/>
                  </a:lnTo>
                  <a:lnTo>
                    <a:pt x="1476375" y="340518"/>
                  </a:lnTo>
                  <a:lnTo>
                    <a:pt x="1483518" y="366712"/>
                  </a:lnTo>
                  <a:cubicBezTo>
                    <a:pt x="1482724" y="386556"/>
                    <a:pt x="1481931" y="406399"/>
                    <a:pt x="1481137" y="426243"/>
                  </a:cubicBezTo>
                  <a:lnTo>
                    <a:pt x="1471612" y="452437"/>
                  </a:lnTo>
                  <a:lnTo>
                    <a:pt x="1454943" y="469106"/>
                  </a:lnTo>
                  <a:lnTo>
                    <a:pt x="1428750" y="478631"/>
                  </a:lnTo>
                  <a:lnTo>
                    <a:pt x="1357312" y="497681"/>
                  </a:lnTo>
                  <a:lnTo>
                    <a:pt x="1154906" y="592931"/>
                  </a:lnTo>
                  <a:lnTo>
                    <a:pt x="788193" y="757237"/>
                  </a:lnTo>
                  <a:lnTo>
                    <a:pt x="559593" y="850106"/>
                  </a:lnTo>
                  <a:lnTo>
                    <a:pt x="366712" y="928687"/>
                  </a:lnTo>
                  <a:lnTo>
                    <a:pt x="157162" y="995362"/>
                  </a:lnTo>
                  <a:lnTo>
                    <a:pt x="66675" y="1019175"/>
                  </a:lnTo>
                  <a:lnTo>
                    <a:pt x="35718" y="1021556"/>
                  </a:lnTo>
                  <a:lnTo>
                    <a:pt x="14287" y="1021556"/>
                  </a:lnTo>
                  <a:lnTo>
                    <a:pt x="0" y="1014412"/>
                  </a:lnTo>
                  <a:lnTo>
                    <a:pt x="0" y="1002506"/>
                  </a:lnTo>
                  <a:lnTo>
                    <a:pt x="9525" y="985837"/>
                  </a:lnTo>
                  <a:lnTo>
                    <a:pt x="47625" y="959643"/>
                  </a:lnTo>
                  <a:lnTo>
                    <a:pt x="183356" y="892968"/>
                  </a:lnTo>
                  <a:lnTo>
                    <a:pt x="490537" y="7167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" name="Google Shape;2062;p184">
            <a:extLst>
              <a:ext uri="{FF2B5EF4-FFF2-40B4-BE49-F238E27FC236}">
                <a16:creationId xmlns:a16="http://schemas.microsoft.com/office/drawing/2014/main" id="{CDAB9037-432B-6B4B-9A04-6D892FFEACE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6899" y="1453319"/>
            <a:ext cx="365125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581" y="2875658"/>
            <a:ext cx="6841331" cy="5533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3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くらべてみよう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4581" y="3479305"/>
            <a:ext cx="6841331" cy="33278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あたらしい漢字：表 所</a:t>
            </a:r>
          </a:p>
        </p:txBody>
      </p:sp>
    </p:spTree>
    <p:extLst>
      <p:ext uri="{BB962C8B-B14F-4D97-AF65-F5344CB8AC3E}">
        <p14:creationId xmlns:p14="http://schemas.microsoft.com/office/powerpoint/2010/main" val="89245933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Google Shape;2062;p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0963" y="1393159"/>
            <a:ext cx="365125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1"/>
          <p:cNvSpPr txBox="1"/>
          <p:nvPr/>
        </p:nvSpPr>
        <p:spPr>
          <a:xfrm>
            <a:off x="6177135" y="7893496"/>
            <a:ext cx="1776261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発</a:t>
            </a:r>
            <a:endParaRPr/>
          </a:p>
        </p:txBody>
      </p:sp>
      <p:sp>
        <p:nvSpPr>
          <p:cNvPr id="307" name="Google Shape;307;p21"/>
          <p:cNvSpPr/>
          <p:nvPr/>
        </p:nvSpPr>
        <p:spPr>
          <a:xfrm>
            <a:off x="3132138" y="1724025"/>
            <a:ext cx="1536700" cy="525463"/>
          </a:xfrm>
          <a:custGeom>
            <a:avLst/>
            <a:gdLst/>
            <a:ahLst/>
            <a:cxnLst/>
            <a:rect l="l" t="t" r="r" b="b"/>
            <a:pathLst>
              <a:path w="1538287" h="526256" extrusionOk="0">
                <a:moveTo>
                  <a:pt x="835819" y="373856"/>
                </a:moveTo>
                <a:lnTo>
                  <a:pt x="988219" y="321469"/>
                </a:lnTo>
                <a:lnTo>
                  <a:pt x="1069181" y="311944"/>
                </a:lnTo>
                <a:lnTo>
                  <a:pt x="1414462" y="359569"/>
                </a:lnTo>
                <a:lnTo>
                  <a:pt x="1464469" y="321469"/>
                </a:lnTo>
                <a:lnTo>
                  <a:pt x="1514475" y="285750"/>
                </a:lnTo>
                <a:lnTo>
                  <a:pt x="1535906" y="266700"/>
                </a:lnTo>
                <a:lnTo>
                  <a:pt x="1538287" y="254794"/>
                </a:lnTo>
                <a:lnTo>
                  <a:pt x="1535906" y="235744"/>
                </a:lnTo>
                <a:lnTo>
                  <a:pt x="1514475" y="204788"/>
                </a:lnTo>
                <a:lnTo>
                  <a:pt x="1450181" y="152400"/>
                </a:lnTo>
                <a:lnTo>
                  <a:pt x="1321594" y="57150"/>
                </a:lnTo>
                <a:lnTo>
                  <a:pt x="1247775" y="16669"/>
                </a:lnTo>
                <a:lnTo>
                  <a:pt x="1204912" y="0"/>
                </a:lnTo>
                <a:lnTo>
                  <a:pt x="1183481" y="0"/>
                </a:lnTo>
                <a:lnTo>
                  <a:pt x="1159669" y="0"/>
                </a:lnTo>
                <a:lnTo>
                  <a:pt x="1135856" y="11906"/>
                </a:lnTo>
                <a:lnTo>
                  <a:pt x="1040606" y="66675"/>
                </a:lnTo>
                <a:lnTo>
                  <a:pt x="876300" y="138113"/>
                </a:lnTo>
                <a:lnTo>
                  <a:pt x="683419" y="207169"/>
                </a:lnTo>
                <a:lnTo>
                  <a:pt x="566737" y="230981"/>
                </a:lnTo>
                <a:lnTo>
                  <a:pt x="459581" y="247650"/>
                </a:lnTo>
                <a:lnTo>
                  <a:pt x="381000" y="252413"/>
                </a:lnTo>
                <a:lnTo>
                  <a:pt x="271462" y="254794"/>
                </a:lnTo>
                <a:lnTo>
                  <a:pt x="223837" y="247650"/>
                </a:lnTo>
                <a:lnTo>
                  <a:pt x="159544" y="219075"/>
                </a:lnTo>
                <a:lnTo>
                  <a:pt x="88106" y="176213"/>
                </a:lnTo>
                <a:lnTo>
                  <a:pt x="57150" y="157163"/>
                </a:lnTo>
                <a:lnTo>
                  <a:pt x="38100" y="157163"/>
                </a:lnTo>
                <a:lnTo>
                  <a:pt x="16669" y="164306"/>
                </a:lnTo>
                <a:lnTo>
                  <a:pt x="4762" y="180975"/>
                </a:lnTo>
                <a:lnTo>
                  <a:pt x="0" y="216694"/>
                </a:lnTo>
                <a:lnTo>
                  <a:pt x="7144" y="254794"/>
                </a:lnTo>
                <a:lnTo>
                  <a:pt x="35719" y="295275"/>
                </a:lnTo>
                <a:lnTo>
                  <a:pt x="111919" y="383381"/>
                </a:lnTo>
                <a:lnTo>
                  <a:pt x="202406" y="497681"/>
                </a:lnTo>
                <a:lnTo>
                  <a:pt x="219075" y="514350"/>
                </a:lnTo>
                <a:lnTo>
                  <a:pt x="238125" y="523875"/>
                </a:lnTo>
                <a:lnTo>
                  <a:pt x="264319" y="526256"/>
                </a:lnTo>
                <a:lnTo>
                  <a:pt x="311944" y="521494"/>
                </a:lnTo>
                <a:lnTo>
                  <a:pt x="404812" y="492919"/>
                </a:lnTo>
                <a:lnTo>
                  <a:pt x="647700" y="426244"/>
                </a:lnTo>
                <a:lnTo>
                  <a:pt x="835819" y="37385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1"/>
          <p:cNvSpPr/>
          <p:nvPr/>
        </p:nvSpPr>
        <p:spPr>
          <a:xfrm>
            <a:off x="5172075" y="1495425"/>
            <a:ext cx="846138" cy="731838"/>
          </a:xfrm>
          <a:custGeom>
            <a:avLst/>
            <a:gdLst/>
            <a:ahLst/>
            <a:cxnLst/>
            <a:rect l="l" t="t" r="r" b="b"/>
            <a:pathLst>
              <a:path w="845344" h="731044" extrusionOk="0">
                <a:moveTo>
                  <a:pt x="383381" y="354806"/>
                </a:moveTo>
                <a:lnTo>
                  <a:pt x="495300" y="254794"/>
                </a:lnTo>
                <a:lnTo>
                  <a:pt x="516731" y="230981"/>
                </a:lnTo>
                <a:lnTo>
                  <a:pt x="531019" y="197644"/>
                </a:lnTo>
                <a:lnTo>
                  <a:pt x="533400" y="176213"/>
                </a:lnTo>
                <a:lnTo>
                  <a:pt x="528638" y="150019"/>
                </a:lnTo>
                <a:lnTo>
                  <a:pt x="507206" y="116681"/>
                </a:lnTo>
                <a:lnTo>
                  <a:pt x="464344" y="73819"/>
                </a:lnTo>
                <a:lnTo>
                  <a:pt x="442913" y="54769"/>
                </a:lnTo>
                <a:lnTo>
                  <a:pt x="431006" y="26194"/>
                </a:lnTo>
                <a:lnTo>
                  <a:pt x="433388" y="9525"/>
                </a:lnTo>
                <a:lnTo>
                  <a:pt x="440531" y="0"/>
                </a:lnTo>
                <a:lnTo>
                  <a:pt x="464344" y="0"/>
                </a:lnTo>
                <a:lnTo>
                  <a:pt x="504825" y="9525"/>
                </a:lnTo>
                <a:lnTo>
                  <a:pt x="561975" y="38100"/>
                </a:lnTo>
                <a:lnTo>
                  <a:pt x="631031" y="76200"/>
                </a:lnTo>
                <a:lnTo>
                  <a:pt x="719138" y="140494"/>
                </a:lnTo>
                <a:lnTo>
                  <a:pt x="771525" y="183356"/>
                </a:lnTo>
                <a:lnTo>
                  <a:pt x="814388" y="226219"/>
                </a:lnTo>
                <a:lnTo>
                  <a:pt x="838200" y="261938"/>
                </a:lnTo>
                <a:lnTo>
                  <a:pt x="842963" y="280988"/>
                </a:lnTo>
                <a:lnTo>
                  <a:pt x="845344" y="300038"/>
                </a:lnTo>
                <a:lnTo>
                  <a:pt x="842963" y="319088"/>
                </a:lnTo>
                <a:lnTo>
                  <a:pt x="828675" y="345281"/>
                </a:lnTo>
                <a:lnTo>
                  <a:pt x="797719" y="352425"/>
                </a:lnTo>
                <a:lnTo>
                  <a:pt x="700088" y="388144"/>
                </a:lnTo>
                <a:lnTo>
                  <a:pt x="535781" y="466725"/>
                </a:lnTo>
                <a:lnTo>
                  <a:pt x="371475" y="545306"/>
                </a:lnTo>
                <a:lnTo>
                  <a:pt x="188119" y="642938"/>
                </a:lnTo>
                <a:lnTo>
                  <a:pt x="71438" y="700088"/>
                </a:lnTo>
                <a:lnTo>
                  <a:pt x="0" y="731044"/>
                </a:lnTo>
                <a:lnTo>
                  <a:pt x="71438" y="638175"/>
                </a:lnTo>
                <a:lnTo>
                  <a:pt x="221456" y="497681"/>
                </a:lnTo>
                <a:lnTo>
                  <a:pt x="383381" y="35480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1"/>
          <p:cNvSpPr/>
          <p:nvPr/>
        </p:nvSpPr>
        <p:spPr>
          <a:xfrm>
            <a:off x="2709863" y="2016125"/>
            <a:ext cx="1852612" cy="2276475"/>
          </a:xfrm>
          <a:custGeom>
            <a:avLst/>
            <a:gdLst/>
            <a:ahLst/>
            <a:cxnLst/>
            <a:rect l="l" t="t" r="r" b="b"/>
            <a:pathLst>
              <a:path w="1853348" h="2276794" extrusionOk="0">
                <a:moveTo>
                  <a:pt x="1304094" y="472542"/>
                </a:moveTo>
                <a:lnTo>
                  <a:pt x="1393079" y="285366"/>
                </a:lnTo>
                <a:lnTo>
                  <a:pt x="1436038" y="187176"/>
                </a:lnTo>
                <a:lnTo>
                  <a:pt x="1469791" y="113533"/>
                </a:lnTo>
                <a:lnTo>
                  <a:pt x="1482064" y="73643"/>
                </a:lnTo>
                <a:lnTo>
                  <a:pt x="1482064" y="52164"/>
                </a:lnTo>
                <a:lnTo>
                  <a:pt x="1482064" y="42958"/>
                </a:lnTo>
                <a:lnTo>
                  <a:pt x="1466722" y="0"/>
                </a:lnTo>
                <a:lnTo>
                  <a:pt x="1853348" y="49095"/>
                </a:lnTo>
                <a:lnTo>
                  <a:pt x="1822663" y="85917"/>
                </a:lnTo>
                <a:lnTo>
                  <a:pt x="1727541" y="242408"/>
                </a:lnTo>
                <a:lnTo>
                  <a:pt x="1546502" y="518569"/>
                </a:lnTo>
                <a:lnTo>
                  <a:pt x="1304094" y="880647"/>
                </a:lnTo>
                <a:lnTo>
                  <a:pt x="1015659" y="1294888"/>
                </a:lnTo>
                <a:lnTo>
                  <a:pt x="883715" y="1460585"/>
                </a:lnTo>
                <a:lnTo>
                  <a:pt x="760977" y="1598666"/>
                </a:lnTo>
                <a:lnTo>
                  <a:pt x="506295" y="1871758"/>
                </a:lnTo>
                <a:lnTo>
                  <a:pt x="312983" y="2065071"/>
                </a:lnTo>
                <a:lnTo>
                  <a:pt x="171834" y="2193946"/>
                </a:lnTo>
                <a:lnTo>
                  <a:pt x="116601" y="2236905"/>
                </a:lnTo>
                <a:lnTo>
                  <a:pt x="70574" y="2264521"/>
                </a:lnTo>
                <a:lnTo>
                  <a:pt x="39890" y="2276794"/>
                </a:lnTo>
                <a:lnTo>
                  <a:pt x="15342" y="2276794"/>
                </a:lnTo>
                <a:lnTo>
                  <a:pt x="3068" y="2264521"/>
                </a:lnTo>
                <a:lnTo>
                  <a:pt x="0" y="2221562"/>
                </a:lnTo>
                <a:lnTo>
                  <a:pt x="9205" y="2190878"/>
                </a:lnTo>
                <a:lnTo>
                  <a:pt x="70574" y="2132577"/>
                </a:lnTo>
                <a:lnTo>
                  <a:pt x="242408" y="1951538"/>
                </a:lnTo>
                <a:lnTo>
                  <a:pt x="469474" y="1702993"/>
                </a:lnTo>
                <a:lnTo>
                  <a:pt x="659718" y="1475927"/>
                </a:lnTo>
                <a:lnTo>
                  <a:pt x="886784" y="1175219"/>
                </a:lnTo>
                <a:lnTo>
                  <a:pt x="1083165" y="883715"/>
                </a:lnTo>
                <a:lnTo>
                  <a:pt x="1304094" y="47254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1"/>
          <p:cNvSpPr/>
          <p:nvPr/>
        </p:nvSpPr>
        <p:spPr>
          <a:xfrm>
            <a:off x="2933700" y="2592388"/>
            <a:ext cx="633413" cy="546100"/>
          </a:xfrm>
          <a:custGeom>
            <a:avLst/>
            <a:gdLst/>
            <a:ahLst/>
            <a:cxnLst/>
            <a:rect l="l" t="t" r="r" b="b"/>
            <a:pathLst>
              <a:path w="633413" h="545307" extrusionOk="0">
                <a:moveTo>
                  <a:pt x="235744" y="59532"/>
                </a:moveTo>
                <a:lnTo>
                  <a:pt x="114300" y="21432"/>
                </a:lnTo>
                <a:lnTo>
                  <a:pt x="61913" y="7144"/>
                </a:lnTo>
                <a:lnTo>
                  <a:pt x="26194" y="0"/>
                </a:lnTo>
                <a:lnTo>
                  <a:pt x="11906" y="0"/>
                </a:lnTo>
                <a:lnTo>
                  <a:pt x="4763" y="7144"/>
                </a:lnTo>
                <a:lnTo>
                  <a:pt x="0" y="21432"/>
                </a:lnTo>
                <a:lnTo>
                  <a:pt x="4763" y="54769"/>
                </a:lnTo>
                <a:lnTo>
                  <a:pt x="21431" y="95250"/>
                </a:lnTo>
                <a:lnTo>
                  <a:pt x="47625" y="135732"/>
                </a:lnTo>
                <a:lnTo>
                  <a:pt x="116681" y="221457"/>
                </a:lnTo>
                <a:lnTo>
                  <a:pt x="192881" y="307182"/>
                </a:lnTo>
                <a:lnTo>
                  <a:pt x="252413" y="364332"/>
                </a:lnTo>
                <a:lnTo>
                  <a:pt x="338138" y="435769"/>
                </a:lnTo>
                <a:lnTo>
                  <a:pt x="395288" y="476250"/>
                </a:lnTo>
                <a:lnTo>
                  <a:pt x="461963" y="509588"/>
                </a:lnTo>
                <a:lnTo>
                  <a:pt x="521494" y="531019"/>
                </a:lnTo>
                <a:lnTo>
                  <a:pt x="566738" y="542925"/>
                </a:lnTo>
                <a:lnTo>
                  <a:pt x="597694" y="545307"/>
                </a:lnTo>
                <a:lnTo>
                  <a:pt x="614363" y="538163"/>
                </a:lnTo>
                <a:lnTo>
                  <a:pt x="628650" y="521494"/>
                </a:lnTo>
                <a:lnTo>
                  <a:pt x="633413" y="504825"/>
                </a:lnTo>
                <a:lnTo>
                  <a:pt x="633413" y="476250"/>
                </a:lnTo>
                <a:lnTo>
                  <a:pt x="626269" y="428625"/>
                </a:lnTo>
                <a:lnTo>
                  <a:pt x="590550" y="340519"/>
                </a:lnTo>
                <a:lnTo>
                  <a:pt x="540544" y="245269"/>
                </a:lnTo>
                <a:lnTo>
                  <a:pt x="502444" y="192882"/>
                </a:lnTo>
                <a:lnTo>
                  <a:pt x="466725" y="161925"/>
                </a:lnTo>
                <a:lnTo>
                  <a:pt x="426244" y="138113"/>
                </a:lnTo>
                <a:lnTo>
                  <a:pt x="347663" y="100013"/>
                </a:lnTo>
                <a:lnTo>
                  <a:pt x="235744" y="5953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1"/>
          <p:cNvSpPr/>
          <p:nvPr/>
        </p:nvSpPr>
        <p:spPr>
          <a:xfrm>
            <a:off x="4664075" y="1658938"/>
            <a:ext cx="2787650" cy="2352675"/>
          </a:xfrm>
          <a:custGeom>
            <a:avLst/>
            <a:gdLst/>
            <a:ahLst/>
            <a:cxnLst/>
            <a:rect l="l" t="t" r="r" b="b"/>
            <a:pathLst>
              <a:path w="2787877" h="2353017" extrusionOk="0">
                <a:moveTo>
                  <a:pt x="729732" y="926314"/>
                </a:moveTo>
                <a:lnTo>
                  <a:pt x="580807" y="735690"/>
                </a:lnTo>
                <a:lnTo>
                  <a:pt x="452732" y="574851"/>
                </a:lnTo>
                <a:lnTo>
                  <a:pt x="354441" y="461668"/>
                </a:lnTo>
                <a:lnTo>
                  <a:pt x="250194" y="342528"/>
                </a:lnTo>
                <a:lnTo>
                  <a:pt x="169774" y="256152"/>
                </a:lnTo>
                <a:lnTo>
                  <a:pt x="125097" y="217431"/>
                </a:lnTo>
                <a:lnTo>
                  <a:pt x="86376" y="190625"/>
                </a:lnTo>
                <a:lnTo>
                  <a:pt x="53613" y="157861"/>
                </a:lnTo>
                <a:lnTo>
                  <a:pt x="20849" y="116162"/>
                </a:lnTo>
                <a:lnTo>
                  <a:pt x="2978" y="77441"/>
                </a:lnTo>
                <a:lnTo>
                  <a:pt x="0" y="50635"/>
                </a:lnTo>
                <a:lnTo>
                  <a:pt x="5957" y="26807"/>
                </a:lnTo>
                <a:lnTo>
                  <a:pt x="20849" y="8936"/>
                </a:lnTo>
                <a:lnTo>
                  <a:pt x="41699" y="2979"/>
                </a:lnTo>
                <a:lnTo>
                  <a:pt x="83398" y="0"/>
                </a:lnTo>
                <a:lnTo>
                  <a:pt x="125097" y="8936"/>
                </a:lnTo>
                <a:lnTo>
                  <a:pt x="163817" y="23828"/>
                </a:lnTo>
                <a:lnTo>
                  <a:pt x="220409" y="56592"/>
                </a:lnTo>
                <a:lnTo>
                  <a:pt x="256151" y="86377"/>
                </a:lnTo>
                <a:lnTo>
                  <a:pt x="288914" y="134033"/>
                </a:lnTo>
                <a:lnTo>
                  <a:pt x="437839" y="312743"/>
                </a:lnTo>
                <a:lnTo>
                  <a:pt x="554001" y="449754"/>
                </a:lnTo>
                <a:lnTo>
                  <a:pt x="598678" y="497410"/>
                </a:lnTo>
                <a:lnTo>
                  <a:pt x="646334" y="562937"/>
                </a:lnTo>
                <a:lnTo>
                  <a:pt x="777388" y="738669"/>
                </a:lnTo>
                <a:lnTo>
                  <a:pt x="878658" y="857809"/>
                </a:lnTo>
                <a:lnTo>
                  <a:pt x="1045454" y="1036519"/>
                </a:lnTo>
                <a:lnTo>
                  <a:pt x="1158637" y="1149702"/>
                </a:lnTo>
                <a:lnTo>
                  <a:pt x="1298626" y="1289692"/>
                </a:lnTo>
                <a:lnTo>
                  <a:pt x="1444573" y="1423724"/>
                </a:lnTo>
                <a:lnTo>
                  <a:pt x="1593498" y="1560735"/>
                </a:lnTo>
                <a:lnTo>
                  <a:pt x="1691788" y="1644133"/>
                </a:lnTo>
                <a:lnTo>
                  <a:pt x="1825821" y="1733488"/>
                </a:lnTo>
                <a:lnTo>
                  <a:pt x="2004531" y="1843693"/>
                </a:lnTo>
                <a:lnTo>
                  <a:pt x="2174306" y="1941983"/>
                </a:lnTo>
                <a:lnTo>
                  <a:pt x="2353016" y="2043253"/>
                </a:lnTo>
                <a:lnTo>
                  <a:pt x="2522790" y="2135586"/>
                </a:lnTo>
                <a:lnTo>
                  <a:pt x="2692565" y="2227920"/>
                </a:lnTo>
                <a:lnTo>
                  <a:pt x="2764049" y="2266640"/>
                </a:lnTo>
                <a:lnTo>
                  <a:pt x="2781920" y="2284511"/>
                </a:lnTo>
                <a:lnTo>
                  <a:pt x="2787877" y="2302382"/>
                </a:lnTo>
                <a:lnTo>
                  <a:pt x="2775963" y="2323232"/>
                </a:lnTo>
                <a:lnTo>
                  <a:pt x="2746178" y="2332167"/>
                </a:lnTo>
                <a:lnTo>
                  <a:pt x="2668737" y="2338124"/>
                </a:lnTo>
                <a:lnTo>
                  <a:pt x="2534704" y="2347060"/>
                </a:lnTo>
                <a:lnTo>
                  <a:pt x="2397693" y="2353017"/>
                </a:lnTo>
                <a:lnTo>
                  <a:pt x="2275575" y="2350038"/>
                </a:lnTo>
                <a:lnTo>
                  <a:pt x="2141542" y="2347060"/>
                </a:lnTo>
                <a:lnTo>
                  <a:pt x="2037295" y="2338124"/>
                </a:lnTo>
                <a:lnTo>
                  <a:pt x="1962832" y="2320253"/>
                </a:lnTo>
                <a:lnTo>
                  <a:pt x="1903262" y="2302382"/>
                </a:lnTo>
                <a:lnTo>
                  <a:pt x="1861563" y="2278554"/>
                </a:lnTo>
                <a:lnTo>
                  <a:pt x="1810929" y="2227920"/>
                </a:lnTo>
                <a:lnTo>
                  <a:pt x="1584562" y="1989639"/>
                </a:lnTo>
                <a:lnTo>
                  <a:pt x="1322454" y="1679875"/>
                </a:lnTo>
                <a:lnTo>
                  <a:pt x="1048432" y="1343305"/>
                </a:lnTo>
                <a:lnTo>
                  <a:pt x="786324" y="997798"/>
                </a:lnTo>
                <a:lnTo>
                  <a:pt x="729732" y="92631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1"/>
          <p:cNvSpPr/>
          <p:nvPr/>
        </p:nvSpPr>
        <p:spPr>
          <a:xfrm>
            <a:off x="5630863" y="2009775"/>
            <a:ext cx="876300" cy="790575"/>
          </a:xfrm>
          <a:custGeom>
            <a:avLst/>
            <a:gdLst/>
            <a:ahLst/>
            <a:cxnLst/>
            <a:rect l="l" t="t" r="r" b="b"/>
            <a:pathLst>
              <a:path w="876300" h="790575" extrusionOk="0">
                <a:moveTo>
                  <a:pt x="621507" y="500063"/>
                </a:moveTo>
                <a:lnTo>
                  <a:pt x="742950" y="433388"/>
                </a:lnTo>
                <a:lnTo>
                  <a:pt x="802482" y="409575"/>
                </a:lnTo>
                <a:lnTo>
                  <a:pt x="852488" y="395288"/>
                </a:lnTo>
                <a:lnTo>
                  <a:pt x="869157" y="383381"/>
                </a:lnTo>
                <a:lnTo>
                  <a:pt x="873919" y="361950"/>
                </a:lnTo>
                <a:lnTo>
                  <a:pt x="876300" y="338138"/>
                </a:lnTo>
                <a:lnTo>
                  <a:pt x="871538" y="311944"/>
                </a:lnTo>
                <a:lnTo>
                  <a:pt x="847725" y="266700"/>
                </a:lnTo>
                <a:lnTo>
                  <a:pt x="790575" y="195263"/>
                </a:lnTo>
                <a:lnTo>
                  <a:pt x="716757" y="114300"/>
                </a:lnTo>
                <a:lnTo>
                  <a:pt x="652463" y="57150"/>
                </a:lnTo>
                <a:lnTo>
                  <a:pt x="581025" y="9525"/>
                </a:lnTo>
                <a:lnTo>
                  <a:pt x="545307" y="0"/>
                </a:lnTo>
                <a:lnTo>
                  <a:pt x="533400" y="0"/>
                </a:lnTo>
                <a:lnTo>
                  <a:pt x="523875" y="14288"/>
                </a:lnTo>
                <a:lnTo>
                  <a:pt x="523875" y="50006"/>
                </a:lnTo>
                <a:lnTo>
                  <a:pt x="533400" y="80963"/>
                </a:lnTo>
                <a:lnTo>
                  <a:pt x="542925" y="107156"/>
                </a:lnTo>
                <a:lnTo>
                  <a:pt x="552450" y="142875"/>
                </a:lnTo>
                <a:lnTo>
                  <a:pt x="552450" y="169069"/>
                </a:lnTo>
                <a:lnTo>
                  <a:pt x="552450" y="192881"/>
                </a:lnTo>
                <a:lnTo>
                  <a:pt x="542925" y="230981"/>
                </a:lnTo>
                <a:lnTo>
                  <a:pt x="516732" y="271463"/>
                </a:lnTo>
                <a:lnTo>
                  <a:pt x="431007" y="373856"/>
                </a:lnTo>
                <a:lnTo>
                  <a:pt x="316707" y="492919"/>
                </a:lnTo>
                <a:lnTo>
                  <a:pt x="204788" y="590550"/>
                </a:lnTo>
                <a:lnTo>
                  <a:pt x="57150" y="702469"/>
                </a:lnTo>
                <a:lnTo>
                  <a:pt x="0" y="790575"/>
                </a:lnTo>
                <a:lnTo>
                  <a:pt x="121444" y="757238"/>
                </a:lnTo>
                <a:lnTo>
                  <a:pt x="297657" y="669131"/>
                </a:lnTo>
                <a:lnTo>
                  <a:pt x="490538" y="564356"/>
                </a:lnTo>
                <a:lnTo>
                  <a:pt x="621507" y="50006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1"/>
          <p:cNvSpPr/>
          <p:nvPr/>
        </p:nvSpPr>
        <p:spPr>
          <a:xfrm>
            <a:off x="3662363" y="3208338"/>
            <a:ext cx="2041525" cy="355600"/>
          </a:xfrm>
          <a:custGeom>
            <a:avLst/>
            <a:gdLst/>
            <a:ahLst/>
            <a:cxnLst/>
            <a:rect l="l" t="t" r="r" b="b"/>
            <a:pathLst>
              <a:path w="2040731" h="357187" extrusionOk="0">
                <a:moveTo>
                  <a:pt x="1071562" y="119062"/>
                </a:moveTo>
                <a:lnTo>
                  <a:pt x="1295400" y="83344"/>
                </a:lnTo>
                <a:lnTo>
                  <a:pt x="1390650" y="66675"/>
                </a:lnTo>
                <a:lnTo>
                  <a:pt x="1426368" y="52387"/>
                </a:lnTo>
                <a:lnTo>
                  <a:pt x="1464468" y="35719"/>
                </a:lnTo>
                <a:lnTo>
                  <a:pt x="1519237" y="19050"/>
                </a:lnTo>
                <a:lnTo>
                  <a:pt x="1597818" y="2381"/>
                </a:lnTo>
                <a:lnTo>
                  <a:pt x="1628775" y="0"/>
                </a:lnTo>
                <a:lnTo>
                  <a:pt x="1700212" y="0"/>
                </a:lnTo>
                <a:lnTo>
                  <a:pt x="1828800" y="4762"/>
                </a:lnTo>
                <a:lnTo>
                  <a:pt x="1905000" y="9525"/>
                </a:lnTo>
                <a:lnTo>
                  <a:pt x="1945481" y="19050"/>
                </a:lnTo>
                <a:lnTo>
                  <a:pt x="1964531" y="26194"/>
                </a:lnTo>
                <a:lnTo>
                  <a:pt x="1993106" y="50006"/>
                </a:lnTo>
                <a:lnTo>
                  <a:pt x="2012156" y="66675"/>
                </a:lnTo>
                <a:lnTo>
                  <a:pt x="2024062" y="80962"/>
                </a:lnTo>
                <a:lnTo>
                  <a:pt x="2035968" y="104775"/>
                </a:lnTo>
                <a:lnTo>
                  <a:pt x="2040731" y="126206"/>
                </a:lnTo>
                <a:lnTo>
                  <a:pt x="2035968" y="145256"/>
                </a:lnTo>
                <a:lnTo>
                  <a:pt x="2026443" y="169069"/>
                </a:lnTo>
                <a:lnTo>
                  <a:pt x="2007393" y="190500"/>
                </a:lnTo>
                <a:lnTo>
                  <a:pt x="1981200" y="204787"/>
                </a:lnTo>
                <a:lnTo>
                  <a:pt x="1933575" y="216694"/>
                </a:lnTo>
                <a:lnTo>
                  <a:pt x="1876425" y="221456"/>
                </a:lnTo>
                <a:lnTo>
                  <a:pt x="1776412" y="226219"/>
                </a:lnTo>
                <a:lnTo>
                  <a:pt x="1524000" y="247650"/>
                </a:lnTo>
                <a:lnTo>
                  <a:pt x="1364456" y="269081"/>
                </a:lnTo>
                <a:lnTo>
                  <a:pt x="1057275" y="309562"/>
                </a:lnTo>
                <a:lnTo>
                  <a:pt x="819150" y="333375"/>
                </a:lnTo>
                <a:lnTo>
                  <a:pt x="535781" y="352425"/>
                </a:lnTo>
                <a:lnTo>
                  <a:pt x="373856" y="357187"/>
                </a:lnTo>
                <a:lnTo>
                  <a:pt x="290512" y="354806"/>
                </a:lnTo>
                <a:lnTo>
                  <a:pt x="226218" y="340519"/>
                </a:lnTo>
                <a:lnTo>
                  <a:pt x="176212" y="323850"/>
                </a:lnTo>
                <a:lnTo>
                  <a:pt x="126206" y="297656"/>
                </a:lnTo>
                <a:lnTo>
                  <a:pt x="95250" y="276225"/>
                </a:lnTo>
                <a:lnTo>
                  <a:pt x="69056" y="254794"/>
                </a:lnTo>
                <a:lnTo>
                  <a:pt x="35718" y="216694"/>
                </a:lnTo>
                <a:lnTo>
                  <a:pt x="2381" y="154781"/>
                </a:lnTo>
                <a:cubicBezTo>
                  <a:pt x="1587" y="130969"/>
                  <a:pt x="794" y="107156"/>
                  <a:pt x="0" y="83344"/>
                </a:cubicBezTo>
                <a:lnTo>
                  <a:pt x="57150" y="111919"/>
                </a:lnTo>
                <a:lnTo>
                  <a:pt x="100012" y="147637"/>
                </a:lnTo>
                <a:lnTo>
                  <a:pt x="130968" y="164306"/>
                </a:lnTo>
                <a:lnTo>
                  <a:pt x="161925" y="176212"/>
                </a:lnTo>
                <a:lnTo>
                  <a:pt x="207168" y="190500"/>
                </a:lnTo>
                <a:lnTo>
                  <a:pt x="257175" y="200025"/>
                </a:lnTo>
                <a:lnTo>
                  <a:pt x="342900" y="204787"/>
                </a:lnTo>
                <a:lnTo>
                  <a:pt x="450056" y="200025"/>
                </a:lnTo>
                <a:lnTo>
                  <a:pt x="719137" y="173831"/>
                </a:lnTo>
                <a:lnTo>
                  <a:pt x="978693" y="135731"/>
                </a:lnTo>
                <a:lnTo>
                  <a:pt x="1071562" y="1190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1"/>
          <p:cNvSpPr/>
          <p:nvPr/>
        </p:nvSpPr>
        <p:spPr>
          <a:xfrm>
            <a:off x="3017838" y="3976688"/>
            <a:ext cx="3473450" cy="592137"/>
          </a:xfrm>
          <a:custGeom>
            <a:avLst/>
            <a:gdLst/>
            <a:ahLst/>
            <a:cxnLst/>
            <a:rect l="l" t="t" r="r" b="b"/>
            <a:pathLst>
              <a:path w="3472476" h="591835" extrusionOk="0">
                <a:moveTo>
                  <a:pt x="1772702" y="364638"/>
                </a:moveTo>
                <a:lnTo>
                  <a:pt x="1952216" y="345003"/>
                </a:lnTo>
                <a:lnTo>
                  <a:pt x="2196243" y="319759"/>
                </a:lnTo>
                <a:lnTo>
                  <a:pt x="2485148" y="297320"/>
                </a:lnTo>
                <a:lnTo>
                  <a:pt x="2793688" y="283295"/>
                </a:lnTo>
                <a:lnTo>
                  <a:pt x="3102228" y="274880"/>
                </a:lnTo>
                <a:lnTo>
                  <a:pt x="3248083" y="274880"/>
                </a:lnTo>
                <a:lnTo>
                  <a:pt x="3321011" y="269271"/>
                </a:lnTo>
                <a:lnTo>
                  <a:pt x="3377109" y="263661"/>
                </a:lnTo>
                <a:lnTo>
                  <a:pt x="3413573" y="255246"/>
                </a:lnTo>
                <a:lnTo>
                  <a:pt x="3444427" y="238417"/>
                </a:lnTo>
                <a:lnTo>
                  <a:pt x="3464061" y="215977"/>
                </a:lnTo>
                <a:lnTo>
                  <a:pt x="3472476" y="193538"/>
                </a:lnTo>
                <a:lnTo>
                  <a:pt x="3469671" y="173904"/>
                </a:lnTo>
                <a:lnTo>
                  <a:pt x="3450037" y="143050"/>
                </a:lnTo>
                <a:lnTo>
                  <a:pt x="3407963" y="112196"/>
                </a:lnTo>
                <a:lnTo>
                  <a:pt x="3351865" y="86952"/>
                </a:lnTo>
                <a:lnTo>
                  <a:pt x="3236864" y="50488"/>
                </a:lnTo>
                <a:lnTo>
                  <a:pt x="3121863" y="19634"/>
                </a:lnTo>
                <a:lnTo>
                  <a:pt x="3018081" y="0"/>
                </a:lnTo>
                <a:lnTo>
                  <a:pt x="2984422" y="0"/>
                </a:lnTo>
                <a:lnTo>
                  <a:pt x="2936739" y="2804"/>
                </a:lnTo>
                <a:lnTo>
                  <a:pt x="2875031" y="19634"/>
                </a:lnTo>
                <a:lnTo>
                  <a:pt x="2771249" y="50488"/>
                </a:lnTo>
                <a:lnTo>
                  <a:pt x="2616979" y="81342"/>
                </a:lnTo>
                <a:lnTo>
                  <a:pt x="2386977" y="103781"/>
                </a:lnTo>
                <a:lnTo>
                  <a:pt x="2151364" y="126220"/>
                </a:lnTo>
                <a:lnTo>
                  <a:pt x="1935386" y="165489"/>
                </a:lnTo>
                <a:lnTo>
                  <a:pt x="1671725" y="196343"/>
                </a:lnTo>
                <a:lnTo>
                  <a:pt x="1340746" y="238417"/>
                </a:lnTo>
                <a:lnTo>
                  <a:pt x="1121963" y="274880"/>
                </a:lnTo>
                <a:lnTo>
                  <a:pt x="970498" y="294515"/>
                </a:lnTo>
                <a:lnTo>
                  <a:pt x="709642" y="328174"/>
                </a:lnTo>
                <a:lnTo>
                  <a:pt x="521713" y="345003"/>
                </a:lnTo>
                <a:lnTo>
                  <a:pt x="387077" y="347808"/>
                </a:lnTo>
                <a:lnTo>
                  <a:pt x="260856" y="339393"/>
                </a:lnTo>
                <a:lnTo>
                  <a:pt x="137440" y="319759"/>
                </a:lnTo>
                <a:lnTo>
                  <a:pt x="61708" y="302930"/>
                </a:lnTo>
                <a:lnTo>
                  <a:pt x="42074" y="302930"/>
                </a:lnTo>
                <a:lnTo>
                  <a:pt x="14025" y="305734"/>
                </a:lnTo>
                <a:lnTo>
                  <a:pt x="2805" y="319759"/>
                </a:lnTo>
                <a:lnTo>
                  <a:pt x="0" y="333784"/>
                </a:lnTo>
                <a:lnTo>
                  <a:pt x="5610" y="359028"/>
                </a:lnTo>
                <a:lnTo>
                  <a:pt x="25244" y="381467"/>
                </a:lnTo>
                <a:lnTo>
                  <a:pt x="112196" y="431955"/>
                </a:lnTo>
                <a:lnTo>
                  <a:pt x="252442" y="510493"/>
                </a:lnTo>
                <a:lnTo>
                  <a:pt x="316955" y="546957"/>
                </a:lnTo>
                <a:lnTo>
                  <a:pt x="395492" y="577811"/>
                </a:lnTo>
                <a:lnTo>
                  <a:pt x="471225" y="591835"/>
                </a:lnTo>
                <a:lnTo>
                  <a:pt x="504883" y="591835"/>
                </a:lnTo>
                <a:lnTo>
                  <a:pt x="625494" y="558176"/>
                </a:lnTo>
                <a:lnTo>
                  <a:pt x="861107" y="502078"/>
                </a:lnTo>
                <a:lnTo>
                  <a:pt x="1141598" y="443175"/>
                </a:lnTo>
                <a:lnTo>
                  <a:pt x="1520260" y="392687"/>
                </a:lnTo>
                <a:lnTo>
                  <a:pt x="1772702" y="3646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1"/>
          <p:cNvSpPr/>
          <p:nvPr/>
        </p:nvSpPr>
        <p:spPr>
          <a:xfrm>
            <a:off x="2914650" y="3629025"/>
            <a:ext cx="1558925" cy="2378075"/>
          </a:xfrm>
          <a:custGeom>
            <a:avLst/>
            <a:gdLst/>
            <a:ahLst/>
            <a:cxnLst/>
            <a:rect l="l" t="t" r="r" b="b"/>
            <a:pathLst>
              <a:path w="1558925" h="2378075" extrusionOk="0">
                <a:moveTo>
                  <a:pt x="1127125" y="1069975"/>
                </a:moveTo>
                <a:lnTo>
                  <a:pt x="1158875" y="974725"/>
                </a:lnTo>
                <a:lnTo>
                  <a:pt x="1187450" y="876300"/>
                </a:lnTo>
                <a:lnTo>
                  <a:pt x="1209675" y="777875"/>
                </a:lnTo>
                <a:lnTo>
                  <a:pt x="1235075" y="587375"/>
                </a:lnTo>
                <a:lnTo>
                  <a:pt x="1244600" y="476250"/>
                </a:lnTo>
                <a:lnTo>
                  <a:pt x="1247775" y="400050"/>
                </a:lnTo>
                <a:lnTo>
                  <a:pt x="1250950" y="311150"/>
                </a:lnTo>
                <a:lnTo>
                  <a:pt x="1241425" y="260350"/>
                </a:lnTo>
                <a:lnTo>
                  <a:pt x="1219200" y="200025"/>
                </a:lnTo>
                <a:lnTo>
                  <a:pt x="1190625" y="155575"/>
                </a:lnTo>
                <a:lnTo>
                  <a:pt x="1143000" y="107950"/>
                </a:lnTo>
                <a:lnTo>
                  <a:pt x="1104900" y="76200"/>
                </a:lnTo>
                <a:lnTo>
                  <a:pt x="1095375" y="63500"/>
                </a:lnTo>
                <a:lnTo>
                  <a:pt x="1085850" y="44450"/>
                </a:lnTo>
                <a:lnTo>
                  <a:pt x="1092200" y="19050"/>
                </a:lnTo>
                <a:lnTo>
                  <a:pt x="1111250" y="9525"/>
                </a:lnTo>
                <a:lnTo>
                  <a:pt x="1136650" y="0"/>
                </a:lnTo>
                <a:lnTo>
                  <a:pt x="1158875" y="0"/>
                </a:lnTo>
                <a:lnTo>
                  <a:pt x="1190625" y="15875"/>
                </a:lnTo>
                <a:lnTo>
                  <a:pt x="1298575" y="69850"/>
                </a:lnTo>
                <a:lnTo>
                  <a:pt x="1400175" y="120650"/>
                </a:lnTo>
                <a:lnTo>
                  <a:pt x="1463675" y="152400"/>
                </a:lnTo>
                <a:lnTo>
                  <a:pt x="1508125" y="187325"/>
                </a:lnTo>
                <a:lnTo>
                  <a:pt x="1536700" y="209550"/>
                </a:lnTo>
                <a:lnTo>
                  <a:pt x="1552575" y="228600"/>
                </a:lnTo>
                <a:lnTo>
                  <a:pt x="1558925" y="244475"/>
                </a:lnTo>
                <a:lnTo>
                  <a:pt x="1555750" y="282575"/>
                </a:lnTo>
                <a:lnTo>
                  <a:pt x="1530350" y="403225"/>
                </a:lnTo>
                <a:lnTo>
                  <a:pt x="1495425" y="600075"/>
                </a:lnTo>
                <a:lnTo>
                  <a:pt x="1476375" y="752475"/>
                </a:lnTo>
                <a:lnTo>
                  <a:pt x="1406525" y="962025"/>
                </a:lnTo>
                <a:lnTo>
                  <a:pt x="1343025" y="1136650"/>
                </a:lnTo>
                <a:lnTo>
                  <a:pt x="1247775" y="1346200"/>
                </a:lnTo>
                <a:lnTo>
                  <a:pt x="1155700" y="1508125"/>
                </a:lnTo>
                <a:lnTo>
                  <a:pt x="1054100" y="1657350"/>
                </a:lnTo>
                <a:lnTo>
                  <a:pt x="920750" y="1812925"/>
                </a:lnTo>
                <a:lnTo>
                  <a:pt x="806450" y="1911350"/>
                </a:lnTo>
                <a:lnTo>
                  <a:pt x="701675" y="1997075"/>
                </a:lnTo>
                <a:lnTo>
                  <a:pt x="565150" y="2092325"/>
                </a:lnTo>
                <a:lnTo>
                  <a:pt x="393700" y="2193925"/>
                </a:lnTo>
                <a:lnTo>
                  <a:pt x="225425" y="2289175"/>
                </a:lnTo>
                <a:lnTo>
                  <a:pt x="73025" y="2365375"/>
                </a:lnTo>
                <a:lnTo>
                  <a:pt x="34925" y="2378075"/>
                </a:lnTo>
                <a:lnTo>
                  <a:pt x="9525" y="2378075"/>
                </a:lnTo>
                <a:lnTo>
                  <a:pt x="0" y="2362200"/>
                </a:lnTo>
                <a:lnTo>
                  <a:pt x="0" y="2324100"/>
                </a:lnTo>
                <a:lnTo>
                  <a:pt x="3175" y="2298700"/>
                </a:lnTo>
                <a:lnTo>
                  <a:pt x="38100" y="2276475"/>
                </a:lnTo>
                <a:lnTo>
                  <a:pt x="190500" y="2190750"/>
                </a:lnTo>
                <a:lnTo>
                  <a:pt x="346075" y="2089150"/>
                </a:lnTo>
                <a:lnTo>
                  <a:pt x="492125" y="1984375"/>
                </a:lnTo>
                <a:lnTo>
                  <a:pt x="609600" y="1879600"/>
                </a:lnTo>
                <a:lnTo>
                  <a:pt x="723900" y="1768475"/>
                </a:lnTo>
                <a:lnTo>
                  <a:pt x="815975" y="1663700"/>
                </a:lnTo>
                <a:lnTo>
                  <a:pt x="933450" y="1492250"/>
                </a:lnTo>
                <a:lnTo>
                  <a:pt x="1028700" y="1311275"/>
                </a:lnTo>
                <a:lnTo>
                  <a:pt x="1127125" y="10699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1"/>
          <p:cNvSpPr/>
          <p:nvPr/>
        </p:nvSpPr>
        <p:spPr>
          <a:xfrm>
            <a:off x="4765675" y="3425825"/>
            <a:ext cx="2235200" cy="2371725"/>
          </a:xfrm>
          <a:custGeom>
            <a:avLst/>
            <a:gdLst/>
            <a:ahLst/>
            <a:cxnLst/>
            <a:rect l="l" t="t" r="r" b="b"/>
            <a:pathLst>
              <a:path w="2235200" h="2371725" extrusionOk="0">
                <a:moveTo>
                  <a:pt x="174625" y="587375"/>
                </a:moveTo>
                <a:lnTo>
                  <a:pt x="158750" y="254000"/>
                </a:lnTo>
                <a:lnTo>
                  <a:pt x="149225" y="200025"/>
                </a:lnTo>
                <a:lnTo>
                  <a:pt x="123825" y="155575"/>
                </a:lnTo>
                <a:lnTo>
                  <a:pt x="92075" y="120650"/>
                </a:lnTo>
                <a:lnTo>
                  <a:pt x="60325" y="95250"/>
                </a:lnTo>
                <a:lnTo>
                  <a:pt x="0" y="47625"/>
                </a:lnTo>
                <a:lnTo>
                  <a:pt x="25400" y="0"/>
                </a:lnTo>
                <a:lnTo>
                  <a:pt x="288925" y="41275"/>
                </a:lnTo>
                <a:lnTo>
                  <a:pt x="403225" y="114300"/>
                </a:lnTo>
                <a:lnTo>
                  <a:pt x="447675" y="149225"/>
                </a:lnTo>
                <a:lnTo>
                  <a:pt x="476250" y="180975"/>
                </a:lnTo>
                <a:lnTo>
                  <a:pt x="482600" y="193675"/>
                </a:lnTo>
                <a:lnTo>
                  <a:pt x="492125" y="215900"/>
                </a:lnTo>
                <a:lnTo>
                  <a:pt x="488950" y="266700"/>
                </a:lnTo>
                <a:lnTo>
                  <a:pt x="447675" y="698500"/>
                </a:lnTo>
                <a:lnTo>
                  <a:pt x="422275" y="866775"/>
                </a:lnTo>
                <a:cubicBezTo>
                  <a:pt x="423333" y="1147233"/>
                  <a:pt x="424392" y="1427692"/>
                  <a:pt x="425450" y="1708150"/>
                </a:cubicBezTo>
                <a:lnTo>
                  <a:pt x="425450" y="1911350"/>
                </a:lnTo>
                <a:lnTo>
                  <a:pt x="431800" y="1962150"/>
                </a:lnTo>
                <a:lnTo>
                  <a:pt x="441325" y="2009775"/>
                </a:lnTo>
                <a:lnTo>
                  <a:pt x="454025" y="2044700"/>
                </a:lnTo>
                <a:lnTo>
                  <a:pt x="469900" y="2076450"/>
                </a:lnTo>
                <a:lnTo>
                  <a:pt x="492125" y="2105025"/>
                </a:lnTo>
                <a:lnTo>
                  <a:pt x="511175" y="2124075"/>
                </a:lnTo>
                <a:lnTo>
                  <a:pt x="536575" y="2136775"/>
                </a:lnTo>
                <a:lnTo>
                  <a:pt x="584200" y="2149475"/>
                </a:lnTo>
                <a:lnTo>
                  <a:pt x="698500" y="2162175"/>
                </a:lnTo>
                <a:lnTo>
                  <a:pt x="863600" y="2171700"/>
                </a:lnTo>
                <a:lnTo>
                  <a:pt x="1130300" y="2165350"/>
                </a:lnTo>
                <a:lnTo>
                  <a:pt x="1304925" y="2159000"/>
                </a:lnTo>
                <a:lnTo>
                  <a:pt x="1447800" y="2149475"/>
                </a:lnTo>
                <a:lnTo>
                  <a:pt x="1568450" y="2130425"/>
                </a:lnTo>
                <a:lnTo>
                  <a:pt x="1663700" y="2108200"/>
                </a:lnTo>
                <a:lnTo>
                  <a:pt x="1743075" y="2073275"/>
                </a:lnTo>
                <a:lnTo>
                  <a:pt x="1809750" y="2035175"/>
                </a:lnTo>
                <a:lnTo>
                  <a:pt x="2130425" y="2054225"/>
                </a:lnTo>
                <a:lnTo>
                  <a:pt x="2178050" y="2089150"/>
                </a:lnTo>
                <a:lnTo>
                  <a:pt x="2197100" y="2105025"/>
                </a:lnTo>
                <a:lnTo>
                  <a:pt x="2216150" y="2124075"/>
                </a:lnTo>
                <a:lnTo>
                  <a:pt x="2228850" y="2143125"/>
                </a:lnTo>
                <a:lnTo>
                  <a:pt x="2235200" y="2165350"/>
                </a:lnTo>
                <a:lnTo>
                  <a:pt x="2222500" y="2197100"/>
                </a:lnTo>
                <a:lnTo>
                  <a:pt x="2203450" y="2225675"/>
                </a:lnTo>
                <a:lnTo>
                  <a:pt x="2168525" y="2260600"/>
                </a:lnTo>
                <a:lnTo>
                  <a:pt x="2127250" y="2286000"/>
                </a:lnTo>
                <a:lnTo>
                  <a:pt x="2060575" y="2311400"/>
                </a:lnTo>
                <a:lnTo>
                  <a:pt x="1990725" y="2327275"/>
                </a:lnTo>
                <a:lnTo>
                  <a:pt x="1809750" y="2339975"/>
                </a:lnTo>
                <a:lnTo>
                  <a:pt x="1482725" y="2362200"/>
                </a:lnTo>
                <a:lnTo>
                  <a:pt x="1108075" y="2371725"/>
                </a:lnTo>
                <a:lnTo>
                  <a:pt x="847725" y="2365375"/>
                </a:lnTo>
                <a:lnTo>
                  <a:pt x="603250" y="2343150"/>
                </a:lnTo>
                <a:lnTo>
                  <a:pt x="495300" y="2324100"/>
                </a:lnTo>
                <a:lnTo>
                  <a:pt x="425450" y="2305050"/>
                </a:lnTo>
                <a:lnTo>
                  <a:pt x="365125" y="2276475"/>
                </a:lnTo>
                <a:lnTo>
                  <a:pt x="320675" y="2247900"/>
                </a:lnTo>
                <a:lnTo>
                  <a:pt x="288925" y="2212975"/>
                </a:lnTo>
                <a:lnTo>
                  <a:pt x="260350" y="2168525"/>
                </a:lnTo>
                <a:lnTo>
                  <a:pt x="228600" y="2101850"/>
                </a:lnTo>
                <a:lnTo>
                  <a:pt x="203200" y="2032000"/>
                </a:lnTo>
                <a:lnTo>
                  <a:pt x="184150" y="1936750"/>
                </a:lnTo>
                <a:cubicBezTo>
                  <a:pt x="183092" y="1899708"/>
                  <a:pt x="182033" y="1862667"/>
                  <a:pt x="180975" y="1825625"/>
                </a:cubicBezTo>
                <a:lnTo>
                  <a:pt x="180975" y="882650"/>
                </a:lnTo>
                <a:lnTo>
                  <a:pt x="174625" y="5873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1"/>
          <p:cNvSpPr/>
          <p:nvPr/>
        </p:nvSpPr>
        <p:spPr>
          <a:xfrm>
            <a:off x="6561138" y="4760913"/>
            <a:ext cx="361950" cy="742950"/>
          </a:xfrm>
          <a:custGeom>
            <a:avLst/>
            <a:gdLst/>
            <a:ahLst/>
            <a:cxnLst/>
            <a:rect l="l" t="t" r="r" b="b"/>
            <a:pathLst>
              <a:path w="361950" h="742950" extrusionOk="0">
                <a:moveTo>
                  <a:pt x="123825" y="257175"/>
                </a:moveTo>
                <a:lnTo>
                  <a:pt x="111919" y="397669"/>
                </a:lnTo>
                <a:lnTo>
                  <a:pt x="97631" y="497681"/>
                </a:lnTo>
                <a:lnTo>
                  <a:pt x="80962" y="576262"/>
                </a:lnTo>
                <a:lnTo>
                  <a:pt x="61912" y="633412"/>
                </a:lnTo>
                <a:lnTo>
                  <a:pt x="38100" y="678656"/>
                </a:lnTo>
                <a:lnTo>
                  <a:pt x="0" y="719137"/>
                </a:lnTo>
                <a:lnTo>
                  <a:pt x="361950" y="742950"/>
                </a:lnTo>
                <a:lnTo>
                  <a:pt x="326231" y="709612"/>
                </a:lnTo>
                <a:lnTo>
                  <a:pt x="307181" y="678656"/>
                </a:lnTo>
                <a:lnTo>
                  <a:pt x="288131" y="635794"/>
                </a:lnTo>
                <a:lnTo>
                  <a:pt x="269081" y="569119"/>
                </a:lnTo>
                <a:lnTo>
                  <a:pt x="252412" y="452437"/>
                </a:lnTo>
                <a:lnTo>
                  <a:pt x="228600" y="283369"/>
                </a:lnTo>
                <a:lnTo>
                  <a:pt x="207169" y="114300"/>
                </a:lnTo>
                <a:lnTo>
                  <a:pt x="195262" y="40481"/>
                </a:lnTo>
                <a:lnTo>
                  <a:pt x="185737" y="19050"/>
                </a:lnTo>
                <a:lnTo>
                  <a:pt x="166687" y="7144"/>
                </a:lnTo>
                <a:lnTo>
                  <a:pt x="142875" y="0"/>
                </a:lnTo>
                <a:lnTo>
                  <a:pt x="128587" y="11906"/>
                </a:lnTo>
                <a:lnTo>
                  <a:pt x="121444" y="57150"/>
                </a:lnTo>
                <a:lnTo>
                  <a:pt x="126206" y="116681"/>
                </a:lnTo>
                <a:cubicBezTo>
                  <a:pt x="125412" y="157162"/>
                  <a:pt x="124619" y="197644"/>
                  <a:pt x="123825" y="25717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7A18E03-0D00-B34E-9E72-4BE1642F2E2E}"/>
              </a:ext>
            </a:extLst>
          </p:cNvPr>
          <p:cNvGrpSpPr/>
          <p:nvPr/>
        </p:nvGrpSpPr>
        <p:grpSpPr>
          <a:xfrm>
            <a:off x="2717879" y="1503446"/>
            <a:ext cx="4741862" cy="4511675"/>
            <a:chOff x="2862263" y="1647825"/>
            <a:chExt cx="4741862" cy="4511675"/>
          </a:xfrm>
        </p:grpSpPr>
        <p:sp>
          <p:nvSpPr>
            <p:cNvPr id="14" name="Google Shape;307;p21">
              <a:extLst>
                <a:ext uri="{FF2B5EF4-FFF2-40B4-BE49-F238E27FC236}">
                  <a16:creationId xmlns:a16="http://schemas.microsoft.com/office/drawing/2014/main" id="{DDB78933-D57D-8D4B-9BCA-5F76C720D03B}"/>
                </a:ext>
              </a:extLst>
            </p:cNvPr>
            <p:cNvSpPr/>
            <p:nvPr/>
          </p:nvSpPr>
          <p:spPr>
            <a:xfrm>
              <a:off x="3284538" y="1876425"/>
              <a:ext cx="1536700" cy="525463"/>
            </a:xfrm>
            <a:custGeom>
              <a:avLst/>
              <a:gdLst/>
              <a:ahLst/>
              <a:cxnLst/>
              <a:rect l="l" t="t" r="r" b="b"/>
              <a:pathLst>
                <a:path w="1538287" h="526256" extrusionOk="0">
                  <a:moveTo>
                    <a:pt x="835819" y="373856"/>
                  </a:moveTo>
                  <a:lnTo>
                    <a:pt x="988219" y="321469"/>
                  </a:lnTo>
                  <a:lnTo>
                    <a:pt x="1069181" y="311944"/>
                  </a:lnTo>
                  <a:lnTo>
                    <a:pt x="1414462" y="359569"/>
                  </a:lnTo>
                  <a:lnTo>
                    <a:pt x="1464469" y="321469"/>
                  </a:lnTo>
                  <a:lnTo>
                    <a:pt x="1514475" y="285750"/>
                  </a:lnTo>
                  <a:lnTo>
                    <a:pt x="1535906" y="266700"/>
                  </a:lnTo>
                  <a:lnTo>
                    <a:pt x="1538287" y="254794"/>
                  </a:lnTo>
                  <a:lnTo>
                    <a:pt x="1535906" y="235744"/>
                  </a:lnTo>
                  <a:lnTo>
                    <a:pt x="1514475" y="204788"/>
                  </a:lnTo>
                  <a:lnTo>
                    <a:pt x="1450181" y="152400"/>
                  </a:lnTo>
                  <a:lnTo>
                    <a:pt x="1321594" y="57150"/>
                  </a:lnTo>
                  <a:lnTo>
                    <a:pt x="1247775" y="16669"/>
                  </a:lnTo>
                  <a:lnTo>
                    <a:pt x="1204912" y="0"/>
                  </a:lnTo>
                  <a:lnTo>
                    <a:pt x="1183481" y="0"/>
                  </a:lnTo>
                  <a:lnTo>
                    <a:pt x="1159669" y="0"/>
                  </a:lnTo>
                  <a:lnTo>
                    <a:pt x="1135856" y="11906"/>
                  </a:lnTo>
                  <a:lnTo>
                    <a:pt x="1040606" y="66675"/>
                  </a:lnTo>
                  <a:lnTo>
                    <a:pt x="876300" y="138113"/>
                  </a:lnTo>
                  <a:lnTo>
                    <a:pt x="683419" y="207169"/>
                  </a:lnTo>
                  <a:lnTo>
                    <a:pt x="566737" y="230981"/>
                  </a:lnTo>
                  <a:lnTo>
                    <a:pt x="459581" y="247650"/>
                  </a:lnTo>
                  <a:lnTo>
                    <a:pt x="381000" y="252413"/>
                  </a:lnTo>
                  <a:lnTo>
                    <a:pt x="271462" y="254794"/>
                  </a:lnTo>
                  <a:lnTo>
                    <a:pt x="223837" y="247650"/>
                  </a:lnTo>
                  <a:lnTo>
                    <a:pt x="159544" y="219075"/>
                  </a:lnTo>
                  <a:lnTo>
                    <a:pt x="88106" y="176213"/>
                  </a:lnTo>
                  <a:lnTo>
                    <a:pt x="57150" y="157163"/>
                  </a:lnTo>
                  <a:lnTo>
                    <a:pt x="38100" y="157163"/>
                  </a:lnTo>
                  <a:lnTo>
                    <a:pt x="16669" y="164306"/>
                  </a:lnTo>
                  <a:lnTo>
                    <a:pt x="4762" y="180975"/>
                  </a:lnTo>
                  <a:lnTo>
                    <a:pt x="0" y="216694"/>
                  </a:lnTo>
                  <a:lnTo>
                    <a:pt x="7144" y="254794"/>
                  </a:lnTo>
                  <a:lnTo>
                    <a:pt x="35719" y="295275"/>
                  </a:lnTo>
                  <a:lnTo>
                    <a:pt x="111919" y="383381"/>
                  </a:lnTo>
                  <a:lnTo>
                    <a:pt x="202406" y="497681"/>
                  </a:lnTo>
                  <a:lnTo>
                    <a:pt x="219075" y="514350"/>
                  </a:lnTo>
                  <a:lnTo>
                    <a:pt x="238125" y="523875"/>
                  </a:lnTo>
                  <a:lnTo>
                    <a:pt x="264319" y="526256"/>
                  </a:lnTo>
                  <a:lnTo>
                    <a:pt x="311944" y="521494"/>
                  </a:lnTo>
                  <a:lnTo>
                    <a:pt x="404812" y="492919"/>
                  </a:lnTo>
                  <a:lnTo>
                    <a:pt x="647700" y="426244"/>
                  </a:lnTo>
                  <a:lnTo>
                    <a:pt x="835819" y="37385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08;p21">
              <a:extLst>
                <a:ext uri="{FF2B5EF4-FFF2-40B4-BE49-F238E27FC236}">
                  <a16:creationId xmlns:a16="http://schemas.microsoft.com/office/drawing/2014/main" id="{580C7C27-8582-BA4E-BFB2-DCD45589CFC4}"/>
                </a:ext>
              </a:extLst>
            </p:cNvPr>
            <p:cNvSpPr/>
            <p:nvPr/>
          </p:nvSpPr>
          <p:spPr>
            <a:xfrm>
              <a:off x="5324475" y="1647825"/>
              <a:ext cx="846138" cy="731838"/>
            </a:xfrm>
            <a:custGeom>
              <a:avLst/>
              <a:gdLst/>
              <a:ahLst/>
              <a:cxnLst/>
              <a:rect l="l" t="t" r="r" b="b"/>
              <a:pathLst>
                <a:path w="845344" h="731044" extrusionOk="0">
                  <a:moveTo>
                    <a:pt x="383381" y="354806"/>
                  </a:moveTo>
                  <a:lnTo>
                    <a:pt x="495300" y="254794"/>
                  </a:lnTo>
                  <a:lnTo>
                    <a:pt x="516731" y="230981"/>
                  </a:lnTo>
                  <a:lnTo>
                    <a:pt x="531019" y="197644"/>
                  </a:lnTo>
                  <a:lnTo>
                    <a:pt x="533400" y="176213"/>
                  </a:lnTo>
                  <a:lnTo>
                    <a:pt x="528638" y="150019"/>
                  </a:lnTo>
                  <a:lnTo>
                    <a:pt x="507206" y="116681"/>
                  </a:lnTo>
                  <a:lnTo>
                    <a:pt x="464344" y="73819"/>
                  </a:lnTo>
                  <a:lnTo>
                    <a:pt x="442913" y="54769"/>
                  </a:lnTo>
                  <a:lnTo>
                    <a:pt x="431006" y="26194"/>
                  </a:lnTo>
                  <a:lnTo>
                    <a:pt x="433388" y="9525"/>
                  </a:lnTo>
                  <a:lnTo>
                    <a:pt x="440531" y="0"/>
                  </a:lnTo>
                  <a:lnTo>
                    <a:pt x="464344" y="0"/>
                  </a:lnTo>
                  <a:lnTo>
                    <a:pt x="504825" y="9525"/>
                  </a:lnTo>
                  <a:lnTo>
                    <a:pt x="561975" y="38100"/>
                  </a:lnTo>
                  <a:lnTo>
                    <a:pt x="631031" y="76200"/>
                  </a:lnTo>
                  <a:lnTo>
                    <a:pt x="719138" y="140494"/>
                  </a:lnTo>
                  <a:lnTo>
                    <a:pt x="771525" y="183356"/>
                  </a:lnTo>
                  <a:lnTo>
                    <a:pt x="814388" y="226219"/>
                  </a:lnTo>
                  <a:lnTo>
                    <a:pt x="838200" y="261938"/>
                  </a:lnTo>
                  <a:lnTo>
                    <a:pt x="842963" y="280988"/>
                  </a:lnTo>
                  <a:lnTo>
                    <a:pt x="845344" y="300038"/>
                  </a:lnTo>
                  <a:lnTo>
                    <a:pt x="842963" y="319088"/>
                  </a:lnTo>
                  <a:lnTo>
                    <a:pt x="828675" y="345281"/>
                  </a:lnTo>
                  <a:lnTo>
                    <a:pt x="797719" y="352425"/>
                  </a:lnTo>
                  <a:lnTo>
                    <a:pt x="700088" y="388144"/>
                  </a:lnTo>
                  <a:lnTo>
                    <a:pt x="535781" y="466725"/>
                  </a:lnTo>
                  <a:lnTo>
                    <a:pt x="371475" y="545306"/>
                  </a:lnTo>
                  <a:lnTo>
                    <a:pt x="188119" y="642938"/>
                  </a:lnTo>
                  <a:lnTo>
                    <a:pt x="71438" y="700088"/>
                  </a:lnTo>
                  <a:lnTo>
                    <a:pt x="0" y="731044"/>
                  </a:lnTo>
                  <a:lnTo>
                    <a:pt x="71438" y="638175"/>
                  </a:lnTo>
                  <a:lnTo>
                    <a:pt x="221456" y="497681"/>
                  </a:lnTo>
                  <a:lnTo>
                    <a:pt x="383381" y="35480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09;p21">
              <a:extLst>
                <a:ext uri="{FF2B5EF4-FFF2-40B4-BE49-F238E27FC236}">
                  <a16:creationId xmlns:a16="http://schemas.microsoft.com/office/drawing/2014/main" id="{9E398E8C-E7C8-8B44-B912-243E05D22E9C}"/>
                </a:ext>
              </a:extLst>
            </p:cNvPr>
            <p:cNvSpPr/>
            <p:nvPr/>
          </p:nvSpPr>
          <p:spPr>
            <a:xfrm>
              <a:off x="2862263" y="2168525"/>
              <a:ext cx="1852612" cy="2276475"/>
            </a:xfrm>
            <a:custGeom>
              <a:avLst/>
              <a:gdLst/>
              <a:ahLst/>
              <a:cxnLst/>
              <a:rect l="l" t="t" r="r" b="b"/>
              <a:pathLst>
                <a:path w="1853348" h="2276794" extrusionOk="0">
                  <a:moveTo>
                    <a:pt x="1304094" y="472542"/>
                  </a:moveTo>
                  <a:lnTo>
                    <a:pt x="1393079" y="285366"/>
                  </a:lnTo>
                  <a:lnTo>
                    <a:pt x="1436038" y="187176"/>
                  </a:lnTo>
                  <a:lnTo>
                    <a:pt x="1469791" y="113533"/>
                  </a:lnTo>
                  <a:lnTo>
                    <a:pt x="1482064" y="73643"/>
                  </a:lnTo>
                  <a:lnTo>
                    <a:pt x="1482064" y="52164"/>
                  </a:lnTo>
                  <a:lnTo>
                    <a:pt x="1482064" y="42958"/>
                  </a:lnTo>
                  <a:lnTo>
                    <a:pt x="1466722" y="0"/>
                  </a:lnTo>
                  <a:lnTo>
                    <a:pt x="1853348" y="49095"/>
                  </a:lnTo>
                  <a:lnTo>
                    <a:pt x="1822663" y="85917"/>
                  </a:lnTo>
                  <a:lnTo>
                    <a:pt x="1727541" y="242408"/>
                  </a:lnTo>
                  <a:lnTo>
                    <a:pt x="1546502" y="518569"/>
                  </a:lnTo>
                  <a:lnTo>
                    <a:pt x="1304094" y="880647"/>
                  </a:lnTo>
                  <a:lnTo>
                    <a:pt x="1015659" y="1294888"/>
                  </a:lnTo>
                  <a:lnTo>
                    <a:pt x="883715" y="1460585"/>
                  </a:lnTo>
                  <a:lnTo>
                    <a:pt x="760977" y="1598666"/>
                  </a:lnTo>
                  <a:lnTo>
                    <a:pt x="506295" y="1871758"/>
                  </a:lnTo>
                  <a:lnTo>
                    <a:pt x="312983" y="2065071"/>
                  </a:lnTo>
                  <a:lnTo>
                    <a:pt x="171834" y="2193946"/>
                  </a:lnTo>
                  <a:lnTo>
                    <a:pt x="116601" y="2236905"/>
                  </a:lnTo>
                  <a:lnTo>
                    <a:pt x="70574" y="2264521"/>
                  </a:lnTo>
                  <a:lnTo>
                    <a:pt x="39890" y="2276794"/>
                  </a:lnTo>
                  <a:lnTo>
                    <a:pt x="15342" y="2276794"/>
                  </a:lnTo>
                  <a:lnTo>
                    <a:pt x="3068" y="2264521"/>
                  </a:lnTo>
                  <a:lnTo>
                    <a:pt x="0" y="2221562"/>
                  </a:lnTo>
                  <a:lnTo>
                    <a:pt x="9205" y="2190878"/>
                  </a:lnTo>
                  <a:lnTo>
                    <a:pt x="70574" y="2132577"/>
                  </a:lnTo>
                  <a:lnTo>
                    <a:pt x="242408" y="1951538"/>
                  </a:lnTo>
                  <a:lnTo>
                    <a:pt x="469474" y="1702993"/>
                  </a:lnTo>
                  <a:lnTo>
                    <a:pt x="659718" y="1475927"/>
                  </a:lnTo>
                  <a:lnTo>
                    <a:pt x="886784" y="1175219"/>
                  </a:lnTo>
                  <a:lnTo>
                    <a:pt x="1083165" y="883715"/>
                  </a:lnTo>
                  <a:lnTo>
                    <a:pt x="1304094" y="47254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10;p21">
              <a:extLst>
                <a:ext uri="{FF2B5EF4-FFF2-40B4-BE49-F238E27FC236}">
                  <a16:creationId xmlns:a16="http://schemas.microsoft.com/office/drawing/2014/main" id="{E6F5EA8B-D1EB-8A4C-A21D-56A5859943C5}"/>
                </a:ext>
              </a:extLst>
            </p:cNvPr>
            <p:cNvSpPr/>
            <p:nvPr/>
          </p:nvSpPr>
          <p:spPr>
            <a:xfrm>
              <a:off x="3086100" y="2744788"/>
              <a:ext cx="633413" cy="546100"/>
            </a:xfrm>
            <a:custGeom>
              <a:avLst/>
              <a:gdLst/>
              <a:ahLst/>
              <a:cxnLst/>
              <a:rect l="l" t="t" r="r" b="b"/>
              <a:pathLst>
                <a:path w="633413" h="545307" extrusionOk="0">
                  <a:moveTo>
                    <a:pt x="235744" y="59532"/>
                  </a:moveTo>
                  <a:lnTo>
                    <a:pt x="114300" y="21432"/>
                  </a:lnTo>
                  <a:lnTo>
                    <a:pt x="61913" y="7144"/>
                  </a:lnTo>
                  <a:lnTo>
                    <a:pt x="26194" y="0"/>
                  </a:lnTo>
                  <a:lnTo>
                    <a:pt x="11906" y="0"/>
                  </a:lnTo>
                  <a:lnTo>
                    <a:pt x="4763" y="7144"/>
                  </a:lnTo>
                  <a:lnTo>
                    <a:pt x="0" y="21432"/>
                  </a:lnTo>
                  <a:lnTo>
                    <a:pt x="4763" y="54769"/>
                  </a:lnTo>
                  <a:lnTo>
                    <a:pt x="21431" y="95250"/>
                  </a:lnTo>
                  <a:lnTo>
                    <a:pt x="47625" y="135732"/>
                  </a:lnTo>
                  <a:lnTo>
                    <a:pt x="116681" y="221457"/>
                  </a:lnTo>
                  <a:lnTo>
                    <a:pt x="192881" y="307182"/>
                  </a:lnTo>
                  <a:lnTo>
                    <a:pt x="252413" y="364332"/>
                  </a:lnTo>
                  <a:lnTo>
                    <a:pt x="338138" y="435769"/>
                  </a:lnTo>
                  <a:lnTo>
                    <a:pt x="395288" y="476250"/>
                  </a:lnTo>
                  <a:lnTo>
                    <a:pt x="461963" y="509588"/>
                  </a:lnTo>
                  <a:lnTo>
                    <a:pt x="521494" y="531019"/>
                  </a:lnTo>
                  <a:lnTo>
                    <a:pt x="566738" y="542925"/>
                  </a:lnTo>
                  <a:lnTo>
                    <a:pt x="597694" y="545307"/>
                  </a:lnTo>
                  <a:lnTo>
                    <a:pt x="614363" y="538163"/>
                  </a:lnTo>
                  <a:lnTo>
                    <a:pt x="628650" y="521494"/>
                  </a:lnTo>
                  <a:lnTo>
                    <a:pt x="633413" y="504825"/>
                  </a:lnTo>
                  <a:lnTo>
                    <a:pt x="633413" y="476250"/>
                  </a:lnTo>
                  <a:lnTo>
                    <a:pt x="626269" y="428625"/>
                  </a:lnTo>
                  <a:lnTo>
                    <a:pt x="590550" y="340519"/>
                  </a:lnTo>
                  <a:lnTo>
                    <a:pt x="540544" y="245269"/>
                  </a:lnTo>
                  <a:lnTo>
                    <a:pt x="502444" y="192882"/>
                  </a:lnTo>
                  <a:lnTo>
                    <a:pt x="466725" y="161925"/>
                  </a:lnTo>
                  <a:lnTo>
                    <a:pt x="426244" y="138113"/>
                  </a:lnTo>
                  <a:lnTo>
                    <a:pt x="347663" y="100013"/>
                  </a:lnTo>
                  <a:lnTo>
                    <a:pt x="235744" y="5953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11;p21">
              <a:extLst>
                <a:ext uri="{FF2B5EF4-FFF2-40B4-BE49-F238E27FC236}">
                  <a16:creationId xmlns:a16="http://schemas.microsoft.com/office/drawing/2014/main" id="{C1402AC4-7E0C-C04A-9B3E-F5DE62921A2F}"/>
                </a:ext>
              </a:extLst>
            </p:cNvPr>
            <p:cNvSpPr/>
            <p:nvPr/>
          </p:nvSpPr>
          <p:spPr>
            <a:xfrm>
              <a:off x="4816475" y="1811338"/>
              <a:ext cx="2787650" cy="2352675"/>
            </a:xfrm>
            <a:custGeom>
              <a:avLst/>
              <a:gdLst/>
              <a:ahLst/>
              <a:cxnLst/>
              <a:rect l="l" t="t" r="r" b="b"/>
              <a:pathLst>
                <a:path w="2787877" h="2353017" extrusionOk="0">
                  <a:moveTo>
                    <a:pt x="729732" y="926314"/>
                  </a:moveTo>
                  <a:lnTo>
                    <a:pt x="580807" y="735690"/>
                  </a:lnTo>
                  <a:lnTo>
                    <a:pt x="452732" y="574851"/>
                  </a:lnTo>
                  <a:lnTo>
                    <a:pt x="354441" y="461668"/>
                  </a:lnTo>
                  <a:lnTo>
                    <a:pt x="250194" y="342528"/>
                  </a:lnTo>
                  <a:lnTo>
                    <a:pt x="169774" y="256152"/>
                  </a:lnTo>
                  <a:lnTo>
                    <a:pt x="125097" y="217431"/>
                  </a:lnTo>
                  <a:lnTo>
                    <a:pt x="86376" y="190625"/>
                  </a:lnTo>
                  <a:lnTo>
                    <a:pt x="53613" y="157861"/>
                  </a:lnTo>
                  <a:lnTo>
                    <a:pt x="20849" y="116162"/>
                  </a:lnTo>
                  <a:lnTo>
                    <a:pt x="2978" y="77441"/>
                  </a:lnTo>
                  <a:lnTo>
                    <a:pt x="0" y="50635"/>
                  </a:lnTo>
                  <a:lnTo>
                    <a:pt x="5957" y="26807"/>
                  </a:lnTo>
                  <a:lnTo>
                    <a:pt x="20849" y="8936"/>
                  </a:lnTo>
                  <a:lnTo>
                    <a:pt x="41699" y="2979"/>
                  </a:lnTo>
                  <a:lnTo>
                    <a:pt x="83398" y="0"/>
                  </a:lnTo>
                  <a:lnTo>
                    <a:pt x="125097" y="8936"/>
                  </a:lnTo>
                  <a:lnTo>
                    <a:pt x="163817" y="23828"/>
                  </a:lnTo>
                  <a:lnTo>
                    <a:pt x="220409" y="56592"/>
                  </a:lnTo>
                  <a:lnTo>
                    <a:pt x="256151" y="86377"/>
                  </a:lnTo>
                  <a:lnTo>
                    <a:pt x="288914" y="134033"/>
                  </a:lnTo>
                  <a:lnTo>
                    <a:pt x="437839" y="312743"/>
                  </a:lnTo>
                  <a:lnTo>
                    <a:pt x="554001" y="449754"/>
                  </a:lnTo>
                  <a:lnTo>
                    <a:pt x="598678" y="497410"/>
                  </a:lnTo>
                  <a:lnTo>
                    <a:pt x="646334" y="562937"/>
                  </a:lnTo>
                  <a:lnTo>
                    <a:pt x="777388" y="738669"/>
                  </a:lnTo>
                  <a:lnTo>
                    <a:pt x="878658" y="857809"/>
                  </a:lnTo>
                  <a:lnTo>
                    <a:pt x="1045454" y="1036519"/>
                  </a:lnTo>
                  <a:lnTo>
                    <a:pt x="1158637" y="1149702"/>
                  </a:lnTo>
                  <a:lnTo>
                    <a:pt x="1298626" y="1289692"/>
                  </a:lnTo>
                  <a:lnTo>
                    <a:pt x="1444573" y="1423724"/>
                  </a:lnTo>
                  <a:lnTo>
                    <a:pt x="1593498" y="1560735"/>
                  </a:lnTo>
                  <a:lnTo>
                    <a:pt x="1691788" y="1644133"/>
                  </a:lnTo>
                  <a:lnTo>
                    <a:pt x="1825821" y="1733488"/>
                  </a:lnTo>
                  <a:lnTo>
                    <a:pt x="2004531" y="1843693"/>
                  </a:lnTo>
                  <a:lnTo>
                    <a:pt x="2174306" y="1941983"/>
                  </a:lnTo>
                  <a:lnTo>
                    <a:pt x="2353016" y="2043253"/>
                  </a:lnTo>
                  <a:lnTo>
                    <a:pt x="2522790" y="2135586"/>
                  </a:lnTo>
                  <a:lnTo>
                    <a:pt x="2692565" y="2227920"/>
                  </a:lnTo>
                  <a:lnTo>
                    <a:pt x="2764049" y="2266640"/>
                  </a:lnTo>
                  <a:lnTo>
                    <a:pt x="2781920" y="2284511"/>
                  </a:lnTo>
                  <a:lnTo>
                    <a:pt x="2787877" y="2302382"/>
                  </a:lnTo>
                  <a:lnTo>
                    <a:pt x="2775963" y="2323232"/>
                  </a:lnTo>
                  <a:lnTo>
                    <a:pt x="2746178" y="2332167"/>
                  </a:lnTo>
                  <a:lnTo>
                    <a:pt x="2668737" y="2338124"/>
                  </a:lnTo>
                  <a:lnTo>
                    <a:pt x="2534704" y="2347060"/>
                  </a:lnTo>
                  <a:lnTo>
                    <a:pt x="2397693" y="2353017"/>
                  </a:lnTo>
                  <a:lnTo>
                    <a:pt x="2275575" y="2350038"/>
                  </a:lnTo>
                  <a:lnTo>
                    <a:pt x="2141542" y="2347060"/>
                  </a:lnTo>
                  <a:lnTo>
                    <a:pt x="2037295" y="2338124"/>
                  </a:lnTo>
                  <a:lnTo>
                    <a:pt x="1962832" y="2320253"/>
                  </a:lnTo>
                  <a:lnTo>
                    <a:pt x="1903262" y="2302382"/>
                  </a:lnTo>
                  <a:lnTo>
                    <a:pt x="1861563" y="2278554"/>
                  </a:lnTo>
                  <a:lnTo>
                    <a:pt x="1810929" y="2227920"/>
                  </a:lnTo>
                  <a:lnTo>
                    <a:pt x="1584562" y="1989639"/>
                  </a:lnTo>
                  <a:lnTo>
                    <a:pt x="1322454" y="1679875"/>
                  </a:lnTo>
                  <a:lnTo>
                    <a:pt x="1048432" y="1343305"/>
                  </a:lnTo>
                  <a:lnTo>
                    <a:pt x="786324" y="997798"/>
                  </a:lnTo>
                  <a:lnTo>
                    <a:pt x="729732" y="926314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12;p21">
              <a:extLst>
                <a:ext uri="{FF2B5EF4-FFF2-40B4-BE49-F238E27FC236}">
                  <a16:creationId xmlns:a16="http://schemas.microsoft.com/office/drawing/2014/main" id="{4D63519C-9440-7A46-A448-A616A2B2FC98}"/>
                </a:ext>
              </a:extLst>
            </p:cNvPr>
            <p:cNvSpPr/>
            <p:nvPr/>
          </p:nvSpPr>
          <p:spPr>
            <a:xfrm>
              <a:off x="5783263" y="2162175"/>
              <a:ext cx="876300" cy="790575"/>
            </a:xfrm>
            <a:custGeom>
              <a:avLst/>
              <a:gdLst/>
              <a:ahLst/>
              <a:cxnLst/>
              <a:rect l="l" t="t" r="r" b="b"/>
              <a:pathLst>
                <a:path w="876300" h="790575" extrusionOk="0">
                  <a:moveTo>
                    <a:pt x="621507" y="500063"/>
                  </a:moveTo>
                  <a:lnTo>
                    <a:pt x="742950" y="433388"/>
                  </a:lnTo>
                  <a:lnTo>
                    <a:pt x="802482" y="409575"/>
                  </a:lnTo>
                  <a:lnTo>
                    <a:pt x="852488" y="395288"/>
                  </a:lnTo>
                  <a:lnTo>
                    <a:pt x="869157" y="383381"/>
                  </a:lnTo>
                  <a:lnTo>
                    <a:pt x="873919" y="361950"/>
                  </a:lnTo>
                  <a:lnTo>
                    <a:pt x="876300" y="338138"/>
                  </a:lnTo>
                  <a:lnTo>
                    <a:pt x="871538" y="311944"/>
                  </a:lnTo>
                  <a:lnTo>
                    <a:pt x="847725" y="266700"/>
                  </a:lnTo>
                  <a:lnTo>
                    <a:pt x="790575" y="195263"/>
                  </a:lnTo>
                  <a:lnTo>
                    <a:pt x="716757" y="114300"/>
                  </a:lnTo>
                  <a:lnTo>
                    <a:pt x="652463" y="57150"/>
                  </a:lnTo>
                  <a:lnTo>
                    <a:pt x="581025" y="9525"/>
                  </a:lnTo>
                  <a:lnTo>
                    <a:pt x="545307" y="0"/>
                  </a:lnTo>
                  <a:lnTo>
                    <a:pt x="533400" y="0"/>
                  </a:lnTo>
                  <a:lnTo>
                    <a:pt x="523875" y="14288"/>
                  </a:lnTo>
                  <a:lnTo>
                    <a:pt x="523875" y="50006"/>
                  </a:lnTo>
                  <a:lnTo>
                    <a:pt x="533400" y="80963"/>
                  </a:lnTo>
                  <a:lnTo>
                    <a:pt x="542925" y="107156"/>
                  </a:lnTo>
                  <a:lnTo>
                    <a:pt x="552450" y="142875"/>
                  </a:lnTo>
                  <a:lnTo>
                    <a:pt x="552450" y="169069"/>
                  </a:lnTo>
                  <a:lnTo>
                    <a:pt x="552450" y="192881"/>
                  </a:lnTo>
                  <a:lnTo>
                    <a:pt x="542925" y="230981"/>
                  </a:lnTo>
                  <a:lnTo>
                    <a:pt x="516732" y="271463"/>
                  </a:lnTo>
                  <a:lnTo>
                    <a:pt x="431007" y="373856"/>
                  </a:lnTo>
                  <a:lnTo>
                    <a:pt x="316707" y="492919"/>
                  </a:lnTo>
                  <a:lnTo>
                    <a:pt x="204788" y="590550"/>
                  </a:lnTo>
                  <a:lnTo>
                    <a:pt x="57150" y="702469"/>
                  </a:lnTo>
                  <a:lnTo>
                    <a:pt x="0" y="790575"/>
                  </a:lnTo>
                  <a:lnTo>
                    <a:pt x="121444" y="757238"/>
                  </a:lnTo>
                  <a:lnTo>
                    <a:pt x="297657" y="669131"/>
                  </a:lnTo>
                  <a:lnTo>
                    <a:pt x="490538" y="564356"/>
                  </a:lnTo>
                  <a:lnTo>
                    <a:pt x="621507" y="50006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13;p21">
              <a:extLst>
                <a:ext uri="{FF2B5EF4-FFF2-40B4-BE49-F238E27FC236}">
                  <a16:creationId xmlns:a16="http://schemas.microsoft.com/office/drawing/2014/main" id="{A2DC77CE-DE59-D04A-A4EF-D759D41001D3}"/>
                </a:ext>
              </a:extLst>
            </p:cNvPr>
            <p:cNvSpPr/>
            <p:nvPr/>
          </p:nvSpPr>
          <p:spPr>
            <a:xfrm>
              <a:off x="3814763" y="3360738"/>
              <a:ext cx="2041525" cy="355600"/>
            </a:xfrm>
            <a:custGeom>
              <a:avLst/>
              <a:gdLst/>
              <a:ahLst/>
              <a:cxnLst/>
              <a:rect l="l" t="t" r="r" b="b"/>
              <a:pathLst>
                <a:path w="2040731" h="357187" extrusionOk="0">
                  <a:moveTo>
                    <a:pt x="1071562" y="119062"/>
                  </a:moveTo>
                  <a:lnTo>
                    <a:pt x="1295400" y="83344"/>
                  </a:lnTo>
                  <a:lnTo>
                    <a:pt x="1390650" y="66675"/>
                  </a:lnTo>
                  <a:lnTo>
                    <a:pt x="1426368" y="52387"/>
                  </a:lnTo>
                  <a:lnTo>
                    <a:pt x="1464468" y="35719"/>
                  </a:lnTo>
                  <a:lnTo>
                    <a:pt x="1519237" y="19050"/>
                  </a:lnTo>
                  <a:lnTo>
                    <a:pt x="1597818" y="2381"/>
                  </a:lnTo>
                  <a:lnTo>
                    <a:pt x="1628775" y="0"/>
                  </a:lnTo>
                  <a:lnTo>
                    <a:pt x="1700212" y="0"/>
                  </a:lnTo>
                  <a:lnTo>
                    <a:pt x="1828800" y="4762"/>
                  </a:lnTo>
                  <a:lnTo>
                    <a:pt x="1905000" y="9525"/>
                  </a:lnTo>
                  <a:lnTo>
                    <a:pt x="1945481" y="19050"/>
                  </a:lnTo>
                  <a:lnTo>
                    <a:pt x="1964531" y="26194"/>
                  </a:lnTo>
                  <a:lnTo>
                    <a:pt x="1993106" y="50006"/>
                  </a:lnTo>
                  <a:lnTo>
                    <a:pt x="2012156" y="66675"/>
                  </a:lnTo>
                  <a:lnTo>
                    <a:pt x="2024062" y="80962"/>
                  </a:lnTo>
                  <a:lnTo>
                    <a:pt x="2035968" y="104775"/>
                  </a:lnTo>
                  <a:lnTo>
                    <a:pt x="2040731" y="126206"/>
                  </a:lnTo>
                  <a:lnTo>
                    <a:pt x="2035968" y="145256"/>
                  </a:lnTo>
                  <a:lnTo>
                    <a:pt x="2026443" y="169069"/>
                  </a:lnTo>
                  <a:lnTo>
                    <a:pt x="2007393" y="190500"/>
                  </a:lnTo>
                  <a:lnTo>
                    <a:pt x="1981200" y="204787"/>
                  </a:lnTo>
                  <a:lnTo>
                    <a:pt x="1933575" y="216694"/>
                  </a:lnTo>
                  <a:lnTo>
                    <a:pt x="1876425" y="221456"/>
                  </a:lnTo>
                  <a:lnTo>
                    <a:pt x="1776412" y="226219"/>
                  </a:lnTo>
                  <a:lnTo>
                    <a:pt x="1524000" y="247650"/>
                  </a:lnTo>
                  <a:lnTo>
                    <a:pt x="1364456" y="269081"/>
                  </a:lnTo>
                  <a:lnTo>
                    <a:pt x="1057275" y="309562"/>
                  </a:lnTo>
                  <a:lnTo>
                    <a:pt x="819150" y="333375"/>
                  </a:lnTo>
                  <a:lnTo>
                    <a:pt x="535781" y="352425"/>
                  </a:lnTo>
                  <a:lnTo>
                    <a:pt x="373856" y="357187"/>
                  </a:lnTo>
                  <a:lnTo>
                    <a:pt x="290512" y="354806"/>
                  </a:lnTo>
                  <a:lnTo>
                    <a:pt x="226218" y="340519"/>
                  </a:lnTo>
                  <a:lnTo>
                    <a:pt x="176212" y="323850"/>
                  </a:lnTo>
                  <a:lnTo>
                    <a:pt x="126206" y="297656"/>
                  </a:lnTo>
                  <a:lnTo>
                    <a:pt x="95250" y="276225"/>
                  </a:lnTo>
                  <a:lnTo>
                    <a:pt x="69056" y="254794"/>
                  </a:lnTo>
                  <a:lnTo>
                    <a:pt x="35718" y="216694"/>
                  </a:lnTo>
                  <a:lnTo>
                    <a:pt x="2381" y="154781"/>
                  </a:lnTo>
                  <a:cubicBezTo>
                    <a:pt x="1587" y="130969"/>
                    <a:pt x="794" y="107156"/>
                    <a:pt x="0" y="83344"/>
                  </a:cubicBezTo>
                  <a:lnTo>
                    <a:pt x="57150" y="111919"/>
                  </a:lnTo>
                  <a:lnTo>
                    <a:pt x="100012" y="147637"/>
                  </a:lnTo>
                  <a:lnTo>
                    <a:pt x="130968" y="164306"/>
                  </a:lnTo>
                  <a:lnTo>
                    <a:pt x="161925" y="176212"/>
                  </a:lnTo>
                  <a:lnTo>
                    <a:pt x="207168" y="190500"/>
                  </a:lnTo>
                  <a:lnTo>
                    <a:pt x="257175" y="200025"/>
                  </a:lnTo>
                  <a:lnTo>
                    <a:pt x="342900" y="204787"/>
                  </a:lnTo>
                  <a:lnTo>
                    <a:pt x="450056" y="200025"/>
                  </a:lnTo>
                  <a:lnTo>
                    <a:pt x="719137" y="173831"/>
                  </a:lnTo>
                  <a:lnTo>
                    <a:pt x="978693" y="135731"/>
                  </a:lnTo>
                  <a:lnTo>
                    <a:pt x="1071562" y="11906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14;p21">
              <a:extLst>
                <a:ext uri="{FF2B5EF4-FFF2-40B4-BE49-F238E27FC236}">
                  <a16:creationId xmlns:a16="http://schemas.microsoft.com/office/drawing/2014/main" id="{4223975A-CF11-4844-94E0-02DE560FDABD}"/>
                </a:ext>
              </a:extLst>
            </p:cNvPr>
            <p:cNvSpPr/>
            <p:nvPr/>
          </p:nvSpPr>
          <p:spPr>
            <a:xfrm>
              <a:off x="3170238" y="4129088"/>
              <a:ext cx="3473450" cy="592137"/>
            </a:xfrm>
            <a:custGeom>
              <a:avLst/>
              <a:gdLst/>
              <a:ahLst/>
              <a:cxnLst/>
              <a:rect l="l" t="t" r="r" b="b"/>
              <a:pathLst>
                <a:path w="3472476" h="591835" extrusionOk="0">
                  <a:moveTo>
                    <a:pt x="1772702" y="364638"/>
                  </a:moveTo>
                  <a:lnTo>
                    <a:pt x="1952216" y="345003"/>
                  </a:lnTo>
                  <a:lnTo>
                    <a:pt x="2196243" y="319759"/>
                  </a:lnTo>
                  <a:lnTo>
                    <a:pt x="2485148" y="297320"/>
                  </a:lnTo>
                  <a:lnTo>
                    <a:pt x="2793688" y="283295"/>
                  </a:lnTo>
                  <a:lnTo>
                    <a:pt x="3102228" y="274880"/>
                  </a:lnTo>
                  <a:lnTo>
                    <a:pt x="3248083" y="274880"/>
                  </a:lnTo>
                  <a:lnTo>
                    <a:pt x="3321011" y="269271"/>
                  </a:lnTo>
                  <a:lnTo>
                    <a:pt x="3377109" y="263661"/>
                  </a:lnTo>
                  <a:lnTo>
                    <a:pt x="3413573" y="255246"/>
                  </a:lnTo>
                  <a:lnTo>
                    <a:pt x="3444427" y="238417"/>
                  </a:lnTo>
                  <a:lnTo>
                    <a:pt x="3464061" y="215977"/>
                  </a:lnTo>
                  <a:lnTo>
                    <a:pt x="3472476" y="193538"/>
                  </a:lnTo>
                  <a:lnTo>
                    <a:pt x="3469671" y="173904"/>
                  </a:lnTo>
                  <a:lnTo>
                    <a:pt x="3450037" y="143050"/>
                  </a:lnTo>
                  <a:lnTo>
                    <a:pt x="3407963" y="112196"/>
                  </a:lnTo>
                  <a:lnTo>
                    <a:pt x="3351865" y="86952"/>
                  </a:lnTo>
                  <a:lnTo>
                    <a:pt x="3236864" y="50488"/>
                  </a:lnTo>
                  <a:lnTo>
                    <a:pt x="3121863" y="19634"/>
                  </a:lnTo>
                  <a:lnTo>
                    <a:pt x="3018081" y="0"/>
                  </a:lnTo>
                  <a:lnTo>
                    <a:pt x="2984422" y="0"/>
                  </a:lnTo>
                  <a:lnTo>
                    <a:pt x="2936739" y="2804"/>
                  </a:lnTo>
                  <a:lnTo>
                    <a:pt x="2875031" y="19634"/>
                  </a:lnTo>
                  <a:lnTo>
                    <a:pt x="2771249" y="50488"/>
                  </a:lnTo>
                  <a:lnTo>
                    <a:pt x="2616979" y="81342"/>
                  </a:lnTo>
                  <a:lnTo>
                    <a:pt x="2386977" y="103781"/>
                  </a:lnTo>
                  <a:lnTo>
                    <a:pt x="2151364" y="126220"/>
                  </a:lnTo>
                  <a:lnTo>
                    <a:pt x="1935386" y="165489"/>
                  </a:lnTo>
                  <a:lnTo>
                    <a:pt x="1671725" y="196343"/>
                  </a:lnTo>
                  <a:lnTo>
                    <a:pt x="1340746" y="238417"/>
                  </a:lnTo>
                  <a:lnTo>
                    <a:pt x="1121963" y="274880"/>
                  </a:lnTo>
                  <a:lnTo>
                    <a:pt x="970498" y="294515"/>
                  </a:lnTo>
                  <a:lnTo>
                    <a:pt x="709642" y="328174"/>
                  </a:lnTo>
                  <a:lnTo>
                    <a:pt x="521713" y="345003"/>
                  </a:lnTo>
                  <a:lnTo>
                    <a:pt x="387077" y="347808"/>
                  </a:lnTo>
                  <a:lnTo>
                    <a:pt x="260856" y="339393"/>
                  </a:lnTo>
                  <a:lnTo>
                    <a:pt x="137440" y="319759"/>
                  </a:lnTo>
                  <a:lnTo>
                    <a:pt x="61708" y="302930"/>
                  </a:lnTo>
                  <a:lnTo>
                    <a:pt x="42074" y="302930"/>
                  </a:lnTo>
                  <a:lnTo>
                    <a:pt x="14025" y="305734"/>
                  </a:lnTo>
                  <a:lnTo>
                    <a:pt x="2805" y="319759"/>
                  </a:lnTo>
                  <a:lnTo>
                    <a:pt x="0" y="333784"/>
                  </a:lnTo>
                  <a:lnTo>
                    <a:pt x="5610" y="359028"/>
                  </a:lnTo>
                  <a:lnTo>
                    <a:pt x="25244" y="381467"/>
                  </a:lnTo>
                  <a:lnTo>
                    <a:pt x="112196" y="431955"/>
                  </a:lnTo>
                  <a:lnTo>
                    <a:pt x="252442" y="510493"/>
                  </a:lnTo>
                  <a:lnTo>
                    <a:pt x="316955" y="546957"/>
                  </a:lnTo>
                  <a:lnTo>
                    <a:pt x="395492" y="577811"/>
                  </a:lnTo>
                  <a:lnTo>
                    <a:pt x="471225" y="591835"/>
                  </a:lnTo>
                  <a:lnTo>
                    <a:pt x="504883" y="591835"/>
                  </a:lnTo>
                  <a:lnTo>
                    <a:pt x="625494" y="558176"/>
                  </a:lnTo>
                  <a:lnTo>
                    <a:pt x="861107" y="502078"/>
                  </a:lnTo>
                  <a:lnTo>
                    <a:pt x="1141598" y="443175"/>
                  </a:lnTo>
                  <a:lnTo>
                    <a:pt x="1520260" y="392687"/>
                  </a:lnTo>
                  <a:lnTo>
                    <a:pt x="1772702" y="3646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15;p21">
              <a:extLst>
                <a:ext uri="{FF2B5EF4-FFF2-40B4-BE49-F238E27FC236}">
                  <a16:creationId xmlns:a16="http://schemas.microsoft.com/office/drawing/2014/main" id="{C10679E6-2852-3C4B-A3EB-742772FBA989}"/>
                </a:ext>
              </a:extLst>
            </p:cNvPr>
            <p:cNvSpPr/>
            <p:nvPr/>
          </p:nvSpPr>
          <p:spPr>
            <a:xfrm>
              <a:off x="3067050" y="3781425"/>
              <a:ext cx="1558925" cy="2378075"/>
            </a:xfrm>
            <a:custGeom>
              <a:avLst/>
              <a:gdLst/>
              <a:ahLst/>
              <a:cxnLst/>
              <a:rect l="l" t="t" r="r" b="b"/>
              <a:pathLst>
                <a:path w="1558925" h="2378075" extrusionOk="0">
                  <a:moveTo>
                    <a:pt x="1127125" y="1069975"/>
                  </a:moveTo>
                  <a:lnTo>
                    <a:pt x="1158875" y="974725"/>
                  </a:lnTo>
                  <a:lnTo>
                    <a:pt x="1187450" y="876300"/>
                  </a:lnTo>
                  <a:lnTo>
                    <a:pt x="1209675" y="777875"/>
                  </a:lnTo>
                  <a:lnTo>
                    <a:pt x="1235075" y="587375"/>
                  </a:lnTo>
                  <a:lnTo>
                    <a:pt x="1244600" y="476250"/>
                  </a:lnTo>
                  <a:lnTo>
                    <a:pt x="1247775" y="400050"/>
                  </a:lnTo>
                  <a:lnTo>
                    <a:pt x="1250950" y="311150"/>
                  </a:lnTo>
                  <a:lnTo>
                    <a:pt x="1241425" y="260350"/>
                  </a:lnTo>
                  <a:lnTo>
                    <a:pt x="1219200" y="200025"/>
                  </a:lnTo>
                  <a:lnTo>
                    <a:pt x="1190625" y="155575"/>
                  </a:lnTo>
                  <a:lnTo>
                    <a:pt x="1143000" y="107950"/>
                  </a:lnTo>
                  <a:lnTo>
                    <a:pt x="1104900" y="76200"/>
                  </a:lnTo>
                  <a:lnTo>
                    <a:pt x="1095375" y="63500"/>
                  </a:lnTo>
                  <a:lnTo>
                    <a:pt x="1085850" y="44450"/>
                  </a:lnTo>
                  <a:lnTo>
                    <a:pt x="1092200" y="19050"/>
                  </a:lnTo>
                  <a:lnTo>
                    <a:pt x="1111250" y="9525"/>
                  </a:lnTo>
                  <a:lnTo>
                    <a:pt x="1136650" y="0"/>
                  </a:lnTo>
                  <a:lnTo>
                    <a:pt x="1158875" y="0"/>
                  </a:lnTo>
                  <a:lnTo>
                    <a:pt x="1190625" y="15875"/>
                  </a:lnTo>
                  <a:lnTo>
                    <a:pt x="1298575" y="69850"/>
                  </a:lnTo>
                  <a:lnTo>
                    <a:pt x="1400175" y="120650"/>
                  </a:lnTo>
                  <a:lnTo>
                    <a:pt x="1463675" y="152400"/>
                  </a:lnTo>
                  <a:lnTo>
                    <a:pt x="1508125" y="187325"/>
                  </a:lnTo>
                  <a:lnTo>
                    <a:pt x="1536700" y="209550"/>
                  </a:lnTo>
                  <a:lnTo>
                    <a:pt x="1552575" y="228600"/>
                  </a:lnTo>
                  <a:lnTo>
                    <a:pt x="1558925" y="244475"/>
                  </a:lnTo>
                  <a:lnTo>
                    <a:pt x="1555750" y="282575"/>
                  </a:lnTo>
                  <a:lnTo>
                    <a:pt x="1530350" y="403225"/>
                  </a:lnTo>
                  <a:lnTo>
                    <a:pt x="1495425" y="600075"/>
                  </a:lnTo>
                  <a:lnTo>
                    <a:pt x="1476375" y="752475"/>
                  </a:lnTo>
                  <a:lnTo>
                    <a:pt x="1406525" y="962025"/>
                  </a:lnTo>
                  <a:lnTo>
                    <a:pt x="1343025" y="1136650"/>
                  </a:lnTo>
                  <a:lnTo>
                    <a:pt x="1247775" y="1346200"/>
                  </a:lnTo>
                  <a:lnTo>
                    <a:pt x="1155700" y="1508125"/>
                  </a:lnTo>
                  <a:lnTo>
                    <a:pt x="1054100" y="1657350"/>
                  </a:lnTo>
                  <a:lnTo>
                    <a:pt x="920750" y="1812925"/>
                  </a:lnTo>
                  <a:lnTo>
                    <a:pt x="806450" y="1911350"/>
                  </a:lnTo>
                  <a:lnTo>
                    <a:pt x="701675" y="1997075"/>
                  </a:lnTo>
                  <a:lnTo>
                    <a:pt x="565150" y="2092325"/>
                  </a:lnTo>
                  <a:lnTo>
                    <a:pt x="393700" y="2193925"/>
                  </a:lnTo>
                  <a:lnTo>
                    <a:pt x="225425" y="2289175"/>
                  </a:lnTo>
                  <a:lnTo>
                    <a:pt x="73025" y="2365375"/>
                  </a:lnTo>
                  <a:lnTo>
                    <a:pt x="34925" y="2378075"/>
                  </a:lnTo>
                  <a:lnTo>
                    <a:pt x="9525" y="2378075"/>
                  </a:lnTo>
                  <a:lnTo>
                    <a:pt x="0" y="2362200"/>
                  </a:lnTo>
                  <a:lnTo>
                    <a:pt x="0" y="2324100"/>
                  </a:lnTo>
                  <a:lnTo>
                    <a:pt x="3175" y="2298700"/>
                  </a:lnTo>
                  <a:lnTo>
                    <a:pt x="38100" y="2276475"/>
                  </a:lnTo>
                  <a:lnTo>
                    <a:pt x="190500" y="2190750"/>
                  </a:lnTo>
                  <a:lnTo>
                    <a:pt x="346075" y="2089150"/>
                  </a:lnTo>
                  <a:lnTo>
                    <a:pt x="492125" y="1984375"/>
                  </a:lnTo>
                  <a:lnTo>
                    <a:pt x="609600" y="1879600"/>
                  </a:lnTo>
                  <a:lnTo>
                    <a:pt x="723900" y="1768475"/>
                  </a:lnTo>
                  <a:lnTo>
                    <a:pt x="815975" y="1663700"/>
                  </a:lnTo>
                  <a:lnTo>
                    <a:pt x="933450" y="1492250"/>
                  </a:lnTo>
                  <a:lnTo>
                    <a:pt x="1028700" y="1311275"/>
                  </a:lnTo>
                  <a:lnTo>
                    <a:pt x="1127125" y="10699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16;p21">
              <a:extLst>
                <a:ext uri="{FF2B5EF4-FFF2-40B4-BE49-F238E27FC236}">
                  <a16:creationId xmlns:a16="http://schemas.microsoft.com/office/drawing/2014/main" id="{AF519EA8-CB18-234E-AEC0-5F22882495A2}"/>
                </a:ext>
              </a:extLst>
            </p:cNvPr>
            <p:cNvSpPr/>
            <p:nvPr/>
          </p:nvSpPr>
          <p:spPr>
            <a:xfrm>
              <a:off x="4918075" y="3578225"/>
              <a:ext cx="2235200" cy="2371725"/>
            </a:xfrm>
            <a:custGeom>
              <a:avLst/>
              <a:gdLst/>
              <a:ahLst/>
              <a:cxnLst/>
              <a:rect l="l" t="t" r="r" b="b"/>
              <a:pathLst>
                <a:path w="2235200" h="2371725" extrusionOk="0">
                  <a:moveTo>
                    <a:pt x="174625" y="587375"/>
                  </a:moveTo>
                  <a:lnTo>
                    <a:pt x="158750" y="254000"/>
                  </a:lnTo>
                  <a:lnTo>
                    <a:pt x="149225" y="200025"/>
                  </a:lnTo>
                  <a:lnTo>
                    <a:pt x="123825" y="155575"/>
                  </a:lnTo>
                  <a:lnTo>
                    <a:pt x="92075" y="120650"/>
                  </a:lnTo>
                  <a:lnTo>
                    <a:pt x="60325" y="95250"/>
                  </a:lnTo>
                  <a:lnTo>
                    <a:pt x="0" y="47625"/>
                  </a:lnTo>
                  <a:lnTo>
                    <a:pt x="25400" y="0"/>
                  </a:lnTo>
                  <a:lnTo>
                    <a:pt x="288925" y="41275"/>
                  </a:lnTo>
                  <a:lnTo>
                    <a:pt x="403225" y="114300"/>
                  </a:lnTo>
                  <a:lnTo>
                    <a:pt x="447675" y="149225"/>
                  </a:lnTo>
                  <a:lnTo>
                    <a:pt x="476250" y="180975"/>
                  </a:lnTo>
                  <a:lnTo>
                    <a:pt x="482600" y="193675"/>
                  </a:lnTo>
                  <a:lnTo>
                    <a:pt x="492125" y="215900"/>
                  </a:lnTo>
                  <a:lnTo>
                    <a:pt x="488950" y="266700"/>
                  </a:lnTo>
                  <a:lnTo>
                    <a:pt x="447675" y="698500"/>
                  </a:lnTo>
                  <a:lnTo>
                    <a:pt x="422275" y="866775"/>
                  </a:lnTo>
                  <a:cubicBezTo>
                    <a:pt x="423333" y="1147233"/>
                    <a:pt x="424392" y="1427692"/>
                    <a:pt x="425450" y="1708150"/>
                  </a:cubicBezTo>
                  <a:lnTo>
                    <a:pt x="425450" y="1911350"/>
                  </a:lnTo>
                  <a:lnTo>
                    <a:pt x="431800" y="1962150"/>
                  </a:lnTo>
                  <a:lnTo>
                    <a:pt x="441325" y="2009775"/>
                  </a:lnTo>
                  <a:lnTo>
                    <a:pt x="454025" y="2044700"/>
                  </a:lnTo>
                  <a:lnTo>
                    <a:pt x="469900" y="2076450"/>
                  </a:lnTo>
                  <a:lnTo>
                    <a:pt x="492125" y="2105025"/>
                  </a:lnTo>
                  <a:lnTo>
                    <a:pt x="511175" y="2124075"/>
                  </a:lnTo>
                  <a:lnTo>
                    <a:pt x="536575" y="2136775"/>
                  </a:lnTo>
                  <a:lnTo>
                    <a:pt x="584200" y="2149475"/>
                  </a:lnTo>
                  <a:lnTo>
                    <a:pt x="698500" y="2162175"/>
                  </a:lnTo>
                  <a:lnTo>
                    <a:pt x="863600" y="2171700"/>
                  </a:lnTo>
                  <a:lnTo>
                    <a:pt x="1130300" y="2165350"/>
                  </a:lnTo>
                  <a:lnTo>
                    <a:pt x="1304925" y="2159000"/>
                  </a:lnTo>
                  <a:lnTo>
                    <a:pt x="1447800" y="2149475"/>
                  </a:lnTo>
                  <a:lnTo>
                    <a:pt x="1568450" y="2130425"/>
                  </a:lnTo>
                  <a:lnTo>
                    <a:pt x="1663700" y="2108200"/>
                  </a:lnTo>
                  <a:lnTo>
                    <a:pt x="1743075" y="2073275"/>
                  </a:lnTo>
                  <a:lnTo>
                    <a:pt x="1809750" y="2035175"/>
                  </a:lnTo>
                  <a:lnTo>
                    <a:pt x="2130425" y="2054225"/>
                  </a:lnTo>
                  <a:lnTo>
                    <a:pt x="2178050" y="2089150"/>
                  </a:lnTo>
                  <a:lnTo>
                    <a:pt x="2197100" y="2105025"/>
                  </a:lnTo>
                  <a:lnTo>
                    <a:pt x="2216150" y="2124075"/>
                  </a:lnTo>
                  <a:lnTo>
                    <a:pt x="2228850" y="2143125"/>
                  </a:lnTo>
                  <a:lnTo>
                    <a:pt x="2235200" y="2165350"/>
                  </a:lnTo>
                  <a:lnTo>
                    <a:pt x="2222500" y="2197100"/>
                  </a:lnTo>
                  <a:lnTo>
                    <a:pt x="2203450" y="2225675"/>
                  </a:lnTo>
                  <a:lnTo>
                    <a:pt x="2168525" y="2260600"/>
                  </a:lnTo>
                  <a:lnTo>
                    <a:pt x="2127250" y="2286000"/>
                  </a:lnTo>
                  <a:lnTo>
                    <a:pt x="2060575" y="2311400"/>
                  </a:lnTo>
                  <a:lnTo>
                    <a:pt x="1990725" y="2327275"/>
                  </a:lnTo>
                  <a:lnTo>
                    <a:pt x="1809750" y="2339975"/>
                  </a:lnTo>
                  <a:lnTo>
                    <a:pt x="1482725" y="2362200"/>
                  </a:lnTo>
                  <a:lnTo>
                    <a:pt x="1108075" y="2371725"/>
                  </a:lnTo>
                  <a:lnTo>
                    <a:pt x="847725" y="2365375"/>
                  </a:lnTo>
                  <a:lnTo>
                    <a:pt x="603250" y="2343150"/>
                  </a:lnTo>
                  <a:lnTo>
                    <a:pt x="495300" y="2324100"/>
                  </a:lnTo>
                  <a:lnTo>
                    <a:pt x="425450" y="2305050"/>
                  </a:lnTo>
                  <a:lnTo>
                    <a:pt x="365125" y="2276475"/>
                  </a:lnTo>
                  <a:lnTo>
                    <a:pt x="320675" y="2247900"/>
                  </a:lnTo>
                  <a:lnTo>
                    <a:pt x="288925" y="2212975"/>
                  </a:lnTo>
                  <a:lnTo>
                    <a:pt x="260350" y="2168525"/>
                  </a:lnTo>
                  <a:lnTo>
                    <a:pt x="228600" y="2101850"/>
                  </a:lnTo>
                  <a:lnTo>
                    <a:pt x="203200" y="2032000"/>
                  </a:lnTo>
                  <a:lnTo>
                    <a:pt x="184150" y="1936750"/>
                  </a:lnTo>
                  <a:cubicBezTo>
                    <a:pt x="183092" y="1899708"/>
                    <a:pt x="182033" y="1862667"/>
                    <a:pt x="180975" y="1825625"/>
                  </a:cubicBezTo>
                  <a:lnTo>
                    <a:pt x="180975" y="882650"/>
                  </a:lnTo>
                  <a:lnTo>
                    <a:pt x="174625" y="5873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17;p21">
              <a:extLst>
                <a:ext uri="{FF2B5EF4-FFF2-40B4-BE49-F238E27FC236}">
                  <a16:creationId xmlns:a16="http://schemas.microsoft.com/office/drawing/2014/main" id="{683061BD-BDB8-1D44-868E-8CF4F54CEF7D}"/>
                </a:ext>
              </a:extLst>
            </p:cNvPr>
            <p:cNvSpPr/>
            <p:nvPr/>
          </p:nvSpPr>
          <p:spPr>
            <a:xfrm>
              <a:off x="6713538" y="4913313"/>
              <a:ext cx="361950" cy="742950"/>
            </a:xfrm>
            <a:custGeom>
              <a:avLst/>
              <a:gdLst/>
              <a:ahLst/>
              <a:cxnLst/>
              <a:rect l="l" t="t" r="r" b="b"/>
              <a:pathLst>
                <a:path w="361950" h="742950" extrusionOk="0">
                  <a:moveTo>
                    <a:pt x="123825" y="257175"/>
                  </a:moveTo>
                  <a:lnTo>
                    <a:pt x="111919" y="397669"/>
                  </a:lnTo>
                  <a:lnTo>
                    <a:pt x="97631" y="497681"/>
                  </a:lnTo>
                  <a:lnTo>
                    <a:pt x="80962" y="576262"/>
                  </a:lnTo>
                  <a:lnTo>
                    <a:pt x="61912" y="633412"/>
                  </a:lnTo>
                  <a:lnTo>
                    <a:pt x="38100" y="678656"/>
                  </a:lnTo>
                  <a:lnTo>
                    <a:pt x="0" y="719137"/>
                  </a:lnTo>
                  <a:lnTo>
                    <a:pt x="361950" y="742950"/>
                  </a:lnTo>
                  <a:lnTo>
                    <a:pt x="326231" y="709612"/>
                  </a:lnTo>
                  <a:lnTo>
                    <a:pt x="307181" y="678656"/>
                  </a:lnTo>
                  <a:lnTo>
                    <a:pt x="288131" y="635794"/>
                  </a:lnTo>
                  <a:lnTo>
                    <a:pt x="269081" y="569119"/>
                  </a:lnTo>
                  <a:lnTo>
                    <a:pt x="252412" y="452437"/>
                  </a:lnTo>
                  <a:lnTo>
                    <a:pt x="228600" y="283369"/>
                  </a:lnTo>
                  <a:lnTo>
                    <a:pt x="207169" y="114300"/>
                  </a:lnTo>
                  <a:lnTo>
                    <a:pt x="195262" y="40481"/>
                  </a:lnTo>
                  <a:lnTo>
                    <a:pt x="185737" y="19050"/>
                  </a:lnTo>
                  <a:lnTo>
                    <a:pt x="166687" y="7144"/>
                  </a:lnTo>
                  <a:lnTo>
                    <a:pt x="142875" y="0"/>
                  </a:lnTo>
                  <a:lnTo>
                    <a:pt x="128587" y="11906"/>
                  </a:lnTo>
                  <a:lnTo>
                    <a:pt x="121444" y="57150"/>
                  </a:lnTo>
                  <a:lnTo>
                    <a:pt x="126206" y="116681"/>
                  </a:lnTo>
                  <a:cubicBezTo>
                    <a:pt x="125412" y="157162"/>
                    <a:pt x="124619" y="197644"/>
                    <a:pt x="123825" y="257175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" name="Google Shape;322;p22">
            <a:extLst>
              <a:ext uri="{FF2B5EF4-FFF2-40B4-BE49-F238E27FC236}">
                <a16:creationId xmlns:a16="http://schemas.microsoft.com/office/drawing/2014/main" id="{87B6383D-3C57-6D41-98EC-6BB7FB9497A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6802" y="1498022"/>
            <a:ext cx="4737100" cy="45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2578" y="1425830"/>
            <a:ext cx="4737100" cy="45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9" name="Google Shape;3449;p313"/>
          <p:cNvSpPr txBox="1"/>
          <p:nvPr/>
        </p:nvSpPr>
        <p:spPr>
          <a:xfrm>
            <a:off x="5961112" y="6634162"/>
            <a:ext cx="1992285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血</a:t>
            </a:r>
            <a:endParaRPr/>
          </a:p>
        </p:txBody>
      </p:sp>
      <p:sp>
        <p:nvSpPr>
          <p:cNvPr id="3450" name="Google Shape;3450;p313"/>
          <p:cNvSpPr/>
          <p:nvPr/>
        </p:nvSpPr>
        <p:spPr>
          <a:xfrm>
            <a:off x="3538538" y="1785938"/>
            <a:ext cx="1517650" cy="1747837"/>
          </a:xfrm>
          <a:custGeom>
            <a:avLst/>
            <a:gdLst/>
            <a:ahLst/>
            <a:cxnLst/>
            <a:rect l="l" t="t" r="r" b="b"/>
            <a:pathLst>
              <a:path w="1516856" h="1747837" extrusionOk="0">
                <a:moveTo>
                  <a:pt x="638175" y="990600"/>
                </a:moveTo>
                <a:lnTo>
                  <a:pt x="866775" y="690562"/>
                </a:lnTo>
                <a:lnTo>
                  <a:pt x="995362" y="497681"/>
                </a:lnTo>
                <a:lnTo>
                  <a:pt x="1083468" y="340518"/>
                </a:lnTo>
                <a:lnTo>
                  <a:pt x="1097756" y="304800"/>
                </a:lnTo>
                <a:lnTo>
                  <a:pt x="1097756" y="259556"/>
                </a:lnTo>
                <a:lnTo>
                  <a:pt x="1095375" y="228600"/>
                </a:lnTo>
                <a:lnTo>
                  <a:pt x="1083468" y="183356"/>
                </a:lnTo>
                <a:lnTo>
                  <a:pt x="1064418" y="142875"/>
                </a:lnTo>
                <a:lnTo>
                  <a:pt x="1035843" y="114300"/>
                </a:lnTo>
                <a:lnTo>
                  <a:pt x="1012031" y="90487"/>
                </a:lnTo>
                <a:lnTo>
                  <a:pt x="992981" y="73818"/>
                </a:lnTo>
                <a:lnTo>
                  <a:pt x="976312" y="42862"/>
                </a:lnTo>
                <a:lnTo>
                  <a:pt x="973931" y="23812"/>
                </a:lnTo>
                <a:lnTo>
                  <a:pt x="976312" y="4762"/>
                </a:lnTo>
                <a:lnTo>
                  <a:pt x="985837" y="0"/>
                </a:lnTo>
                <a:lnTo>
                  <a:pt x="1014412" y="0"/>
                </a:lnTo>
                <a:lnTo>
                  <a:pt x="1088231" y="26193"/>
                </a:lnTo>
                <a:lnTo>
                  <a:pt x="1204912" y="73818"/>
                </a:lnTo>
                <a:lnTo>
                  <a:pt x="1312068" y="128587"/>
                </a:lnTo>
                <a:lnTo>
                  <a:pt x="1407318" y="190500"/>
                </a:lnTo>
                <a:lnTo>
                  <a:pt x="1469231" y="242887"/>
                </a:lnTo>
                <a:lnTo>
                  <a:pt x="1497806" y="276225"/>
                </a:lnTo>
                <a:lnTo>
                  <a:pt x="1509712" y="300037"/>
                </a:lnTo>
                <a:lnTo>
                  <a:pt x="1516856" y="321468"/>
                </a:lnTo>
                <a:lnTo>
                  <a:pt x="1514475" y="340518"/>
                </a:lnTo>
                <a:lnTo>
                  <a:pt x="1507331" y="366712"/>
                </a:lnTo>
                <a:lnTo>
                  <a:pt x="1481137" y="388143"/>
                </a:lnTo>
                <a:lnTo>
                  <a:pt x="1433512" y="414337"/>
                </a:lnTo>
                <a:lnTo>
                  <a:pt x="1404937" y="438150"/>
                </a:lnTo>
                <a:lnTo>
                  <a:pt x="1154906" y="709612"/>
                </a:lnTo>
                <a:lnTo>
                  <a:pt x="838200" y="1040606"/>
                </a:lnTo>
                <a:lnTo>
                  <a:pt x="476250" y="1393031"/>
                </a:lnTo>
                <a:lnTo>
                  <a:pt x="85725" y="1747837"/>
                </a:lnTo>
                <a:lnTo>
                  <a:pt x="0" y="1709737"/>
                </a:lnTo>
                <a:lnTo>
                  <a:pt x="209550" y="1483518"/>
                </a:lnTo>
                <a:lnTo>
                  <a:pt x="638175" y="990600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1" name="Google Shape;3451;p313"/>
          <p:cNvSpPr/>
          <p:nvPr/>
        </p:nvSpPr>
        <p:spPr>
          <a:xfrm>
            <a:off x="3214688" y="3309938"/>
            <a:ext cx="603250" cy="1952625"/>
          </a:xfrm>
          <a:custGeom>
            <a:avLst/>
            <a:gdLst/>
            <a:ahLst/>
            <a:cxnLst/>
            <a:rect l="l" t="t" r="r" b="b"/>
            <a:pathLst>
              <a:path w="604157" h="1953986" extrusionOk="0">
                <a:moveTo>
                  <a:pt x="312964" y="914400"/>
                </a:moveTo>
                <a:lnTo>
                  <a:pt x="272143" y="628650"/>
                </a:lnTo>
                <a:lnTo>
                  <a:pt x="239486" y="381000"/>
                </a:lnTo>
                <a:lnTo>
                  <a:pt x="223157" y="307522"/>
                </a:lnTo>
                <a:lnTo>
                  <a:pt x="204107" y="261257"/>
                </a:lnTo>
                <a:lnTo>
                  <a:pt x="168729" y="206829"/>
                </a:lnTo>
                <a:lnTo>
                  <a:pt x="138793" y="171450"/>
                </a:lnTo>
                <a:lnTo>
                  <a:pt x="103414" y="136072"/>
                </a:lnTo>
                <a:lnTo>
                  <a:pt x="57150" y="95250"/>
                </a:lnTo>
                <a:lnTo>
                  <a:pt x="21772" y="70757"/>
                </a:lnTo>
                <a:lnTo>
                  <a:pt x="5443" y="48986"/>
                </a:lnTo>
                <a:lnTo>
                  <a:pt x="0" y="32657"/>
                </a:lnTo>
                <a:lnTo>
                  <a:pt x="0" y="19050"/>
                </a:lnTo>
                <a:lnTo>
                  <a:pt x="5443" y="5443"/>
                </a:lnTo>
                <a:lnTo>
                  <a:pt x="35379" y="0"/>
                </a:lnTo>
                <a:lnTo>
                  <a:pt x="81643" y="5443"/>
                </a:lnTo>
                <a:lnTo>
                  <a:pt x="176893" y="35379"/>
                </a:lnTo>
                <a:lnTo>
                  <a:pt x="405493" y="122464"/>
                </a:lnTo>
                <a:lnTo>
                  <a:pt x="484414" y="321129"/>
                </a:lnTo>
                <a:lnTo>
                  <a:pt x="517072" y="783772"/>
                </a:lnTo>
                <a:lnTo>
                  <a:pt x="557893" y="1254579"/>
                </a:lnTo>
                <a:lnTo>
                  <a:pt x="595993" y="1839686"/>
                </a:lnTo>
                <a:lnTo>
                  <a:pt x="604157" y="1924050"/>
                </a:lnTo>
                <a:lnTo>
                  <a:pt x="405493" y="1953986"/>
                </a:lnTo>
                <a:lnTo>
                  <a:pt x="394607" y="1856014"/>
                </a:lnTo>
                <a:lnTo>
                  <a:pt x="367393" y="1401536"/>
                </a:lnTo>
                <a:lnTo>
                  <a:pt x="312964" y="914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2" name="Google Shape;3452;p313"/>
          <p:cNvSpPr/>
          <p:nvPr/>
        </p:nvSpPr>
        <p:spPr>
          <a:xfrm>
            <a:off x="3548063" y="3135313"/>
            <a:ext cx="3133725" cy="1928812"/>
          </a:xfrm>
          <a:custGeom>
            <a:avLst/>
            <a:gdLst/>
            <a:ahLst/>
            <a:cxnLst/>
            <a:rect l="l" t="t" r="r" b="b"/>
            <a:pathLst>
              <a:path w="3132364" h="1929493" extrusionOk="0">
                <a:moveTo>
                  <a:pt x="625928" y="424543"/>
                </a:moveTo>
                <a:lnTo>
                  <a:pt x="372836" y="476250"/>
                </a:lnTo>
                <a:lnTo>
                  <a:pt x="326571" y="492578"/>
                </a:lnTo>
                <a:lnTo>
                  <a:pt x="285750" y="503464"/>
                </a:lnTo>
                <a:lnTo>
                  <a:pt x="244928" y="506185"/>
                </a:lnTo>
                <a:lnTo>
                  <a:pt x="212271" y="503464"/>
                </a:lnTo>
                <a:lnTo>
                  <a:pt x="174171" y="495300"/>
                </a:lnTo>
                <a:lnTo>
                  <a:pt x="0" y="438150"/>
                </a:lnTo>
                <a:lnTo>
                  <a:pt x="144236" y="326571"/>
                </a:lnTo>
                <a:lnTo>
                  <a:pt x="198664" y="329293"/>
                </a:lnTo>
                <a:lnTo>
                  <a:pt x="639536" y="258535"/>
                </a:lnTo>
                <a:lnTo>
                  <a:pt x="1145721" y="179614"/>
                </a:lnTo>
                <a:lnTo>
                  <a:pt x="1660071" y="119743"/>
                </a:lnTo>
                <a:lnTo>
                  <a:pt x="2182586" y="78921"/>
                </a:lnTo>
                <a:lnTo>
                  <a:pt x="2511878" y="54428"/>
                </a:lnTo>
                <a:lnTo>
                  <a:pt x="2647950" y="38100"/>
                </a:lnTo>
                <a:lnTo>
                  <a:pt x="2824843" y="5443"/>
                </a:lnTo>
                <a:lnTo>
                  <a:pt x="2854778" y="0"/>
                </a:lnTo>
                <a:lnTo>
                  <a:pt x="2901043" y="10885"/>
                </a:lnTo>
                <a:lnTo>
                  <a:pt x="3053443" y="125185"/>
                </a:lnTo>
                <a:lnTo>
                  <a:pt x="3121478" y="179614"/>
                </a:lnTo>
                <a:lnTo>
                  <a:pt x="3132364" y="198664"/>
                </a:lnTo>
                <a:lnTo>
                  <a:pt x="3132364" y="231321"/>
                </a:lnTo>
                <a:lnTo>
                  <a:pt x="3113314" y="302078"/>
                </a:lnTo>
                <a:lnTo>
                  <a:pt x="3080657" y="353785"/>
                </a:lnTo>
                <a:lnTo>
                  <a:pt x="3067050" y="372835"/>
                </a:lnTo>
                <a:lnTo>
                  <a:pt x="2784021" y="1924050"/>
                </a:lnTo>
                <a:lnTo>
                  <a:pt x="2585357" y="1929493"/>
                </a:lnTo>
                <a:lnTo>
                  <a:pt x="2645228" y="1499507"/>
                </a:lnTo>
                <a:lnTo>
                  <a:pt x="2713264" y="996043"/>
                </a:lnTo>
                <a:lnTo>
                  <a:pt x="2754086" y="484414"/>
                </a:lnTo>
                <a:lnTo>
                  <a:pt x="2756807" y="337457"/>
                </a:lnTo>
                <a:lnTo>
                  <a:pt x="2751364" y="318407"/>
                </a:lnTo>
                <a:lnTo>
                  <a:pt x="2737757" y="302078"/>
                </a:lnTo>
                <a:lnTo>
                  <a:pt x="2718707" y="285750"/>
                </a:lnTo>
                <a:lnTo>
                  <a:pt x="2683328" y="274864"/>
                </a:lnTo>
                <a:lnTo>
                  <a:pt x="2427514" y="261257"/>
                </a:lnTo>
                <a:lnTo>
                  <a:pt x="1929493" y="269421"/>
                </a:lnTo>
                <a:lnTo>
                  <a:pt x="1632857" y="293914"/>
                </a:lnTo>
                <a:lnTo>
                  <a:pt x="976993" y="386443"/>
                </a:lnTo>
                <a:lnTo>
                  <a:pt x="625928" y="4245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3" name="Google Shape;3453;p313"/>
          <p:cNvSpPr/>
          <p:nvPr/>
        </p:nvSpPr>
        <p:spPr>
          <a:xfrm rot="-5400000">
            <a:off x="3658394" y="4125119"/>
            <a:ext cx="1693862" cy="349250"/>
          </a:xfrm>
          <a:custGeom>
            <a:avLst/>
            <a:gdLst/>
            <a:ahLst/>
            <a:cxnLst/>
            <a:rect l="l" t="t" r="r" b="b"/>
            <a:pathLst>
              <a:path w="1693069" h="350044" extrusionOk="0">
                <a:moveTo>
                  <a:pt x="819150" y="88106"/>
                </a:moveTo>
                <a:lnTo>
                  <a:pt x="1269207" y="85725"/>
                </a:lnTo>
                <a:lnTo>
                  <a:pt x="1414463" y="73819"/>
                </a:lnTo>
                <a:lnTo>
                  <a:pt x="1502569" y="57150"/>
                </a:lnTo>
                <a:lnTo>
                  <a:pt x="1643063" y="0"/>
                </a:lnTo>
                <a:lnTo>
                  <a:pt x="1693069" y="85725"/>
                </a:lnTo>
                <a:lnTo>
                  <a:pt x="1635919" y="200025"/>
                </a:lnTo>
                <a:lnTo>
                  <a:pt x="1593057" y="264319"/>
                </a:lnTo>
                <a:lnTo>
                  <a:pt x="1562100" y="295275"/>
                </a:lnTo>
                <a:lnTo>
                  <a:pt x="1516857" y="328612"/>
                </a:lnTo>
                <a:lnTo>
                  <a:pt x="1473994" y="345281"/>
                </a:lnTo>
                <a:lnTo>
                  <a:pt x="1414463" y="350044"/>
                </a:lnTo>
                <a:lnTo>
                  <a:pt x="1385888" y="342900"/>
                </a:lnTo>
                <a:lnTo>
                  <a:pt x="1350169" y="338137"/>
                </a:lnTo>
                <a:lnTo>
                  <a:pt x="1259682" y="323850"/>
                </a:lnTo>
                <a:lnTo>
                  <a:pt x="1021557" y="321469"/>
                </a:lnTo>
                <a:lnTo>
                  <a:pt x="635794" y="323850"/>
                </a:lnTo>
                <a:lnTo>
                  <a:pt x="11907" y="326231"/>
                </a:lnTo>
                <a:lnTo>
                  <a:pt x="0" y="80962"/>
                </a:lnTo>
                <a:lnTo>
                  <a:pt x="819150" y="881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4" name="Google Shape;3454;p313"/>
          <p:cNvSpPr/>
          <p:nvPr/>
        </p:nvSpPr>
        <p:spPr>
          <a:xfrm rot="-5400000">
            <a:off x="4507706" y="3975894"/>
            <a:ext cx="1731963" cy="428625"/>
          </a:xfrm>
          <a:custGeom>
            <a:avLst/>
            <a:gdLst/>
            <a:ahLst/>
            <a:cxnLst/>
            <a:rect l="l" t="t" r="r" b="b"/>
            <a:pathLst>
              <a:path w="1731169" h="428625" extrusionOk="0">
                <a:moveTo>
                  <a:pt x="635794" y="123825"/>
                </a:moveTo>
                <a:lnTo>
                  <a:pt x="1283494" y="121444"/>
                </a:lnTo>
                <a:lnTo>
                  <a:pt x="1428750" y="119062"/>
                </a:lnTo>
                <a:lnTo>
                  <a:pt x="1488281" y="114300"/>
                </a:lnTo>
                <a:lnTo>
                  <a:pt x="1533525" y="102394"/>
                </a:lnTo>
                <a:lnTo>
                  <a:pt x="1576387" y="80962"/>
                </a:lnTo>
                <a:lnTo>
                  <a:pt x="1662112" y="0"/>
                </a:lnTo>
                <a:lnTo>
                  <a:pt x="1731169" y="195262"/>
                </a:lnTo>
                <a:lnTo>
                  <a:pt x="1662112" y="304800"/>
                </a:lnTo>
                <a:lnTo>
                  <a:pt x="1621631" y="364331"/>
                </a:lnTo>
                <a:lnTo>
                  <a:pt x="1581150" y="402431"/>
                </a:lnTo>
                <a:lnTo>
                  <a:pt x="1540669" y="426244"/>
                </a:lnTo>
                <a:lnTo>
                  <a:pt x="1514475" y="428625"/>
                </a:lnTo>
                <a:lnTo>
                  <a:pt x="1457325" y="414337"/>
                </a:lnTo>
                <a:lnTo>
                  <a:pt x="1395412" y="400050"/>
                </a:lnTo>
                <a:lnTo>
                  <a:pt x="1319212" y="383381"/>
                </a:lnTo>
                <a:lnTo>
                  <a:pt x="1181100" y="366712"/>
                </a:lnTo>
                <a:lnTo>
                  <a:pt x="733425" y="359569"/>
                </a:lnTo>
                <a:lnTo>
                  <a:pt x="7144" y="347662"/>
                </a:lnTo>
                <a:lnTo>
                  <a:pt x="0" y="121444"/>
                </a:lnTo>
                <a:lnTo>
                  <a:pt x="635794" y="1238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5" name="Google Shape;3455;p313"/>
          <p:cNvSpPr/>
          <p:nvPr/>
        </p:nvSpPr>
        <p:spPr>
          <a:xfrm>
            <a:off x="2706688" y="4879975"/>
            <a:ext cx="4527550" cy="642938"/>
          </a:xfrm>
          <a:custGeom>
            <a:avLst/>
            <a:gdLst/>
            <a:ahLst/>
            <a:cxnLst/>
            <a:rect l="l" t="t" r="r" b="b"/>
            <a:pathLst>
              <a:path w="4528109" h="643738" extrusionOk="0">
                <a:moveTo>
                  <a:pt x="1975104" y="347472"/>
                </a:moveTo>
                <a:lnTo>
                  <a:pt x="1572768" y="402336"/>
                </a:lnTo>
                <a:lnTo>
                  <a:pt x="1228954" y="464516"/>
                </a:lnTo>
                <a:lnTo>
                  <a:pt x="888797" y="544983"/>
                </a:lnTo>
                <a:lnTo>
                  <a:pt x="588874" y="632765"/>
                </a:lnTo>
                <a:lnTo>
                  <a:pt x="548640" y="643738"/>
                </a:lnTo>
                <a:lnTo>
                  <a:pt x="486461" y="636423"/>
                </a:lnTo>
                <a:lnTo>
                  <a:pt x="391363" y="614477"/>
                </a:lnTo>
                <a:lnTo>
                  <a:pt x="296266" y="566928"/>
                </a:lnTo>
                <a:lnTo>
                  <a:pt x="157277" y="468173"/>
                </a:lnTo>
                <a:lnTo>
                  <a:pt x="62179" y="380391"/>
                </a:lnTo>
                <a:lnTo>
                  <a:pt x="14630" y="321869"/>
                </a:lnTo>
                <a:lnTo>
                  <a:pt x="0" y="292608"/>
                </a:lnTo>
                <a:lnTo>
                  <a:pt x="0" y="259690"/>
                </a:lnTo>
                <a:lnTo>
                  <a:pt x="3658" y="230429"/>
                </a:lnTo>
                <a:lnTo>
                  <a:pt x="10973" y="208484"/>
                </a:lnTo>
                <a:lnTo>
                  <a:pt x="29261" y="204826"/>
                </a:lnTo>
                <a:lnTo>
                  <a:pt x="62179" y="219456"/>
                </a:lnTo>
                <a:lnTo>
                  <a:pt x="142646" y="285293"/>
                </a:lnTo>
                <a:lnTo>
                  <a:pt x="215798" y="325527"/>
                </a:lnTo>
                <a:lnTo>
                  <a:pt x="340157" y="358445"/>
                </a:lnTo>
                <a:lnTo>
                  <a:pt x="446227" y="362103"/>
                </a:lnTo>
                <a:lnTo>
                  <a:pt x="541325" y="351130"/>
                </a:lnTo>
                <a:lnTo>
                  <a:pt x="914400" y="285293"/>
                </a:lnTo>
                <a:lnTo>
                  <a:pt x="1104595" y="267005"/>
                </a:lnTo>
                <a:lnTo>
                  <a:pt x="1426464" y="223114"/>
                </a:lnTo>
                <a:lnTo>
                  <a:pt x="1697126" y="201168"/>
                </a:lnTo>
                <a:lnTo>
                  <a:pt x="1945843" y="179223"/>
                </a:lnTo>
                <a:lnTo>
                  <a:pt x="2563978" y="113386"/>
                </a:lnTo>
                <a:lnTo>
                  <a:pt x="2801722" y="91440"/>
                </a:lnTo>
                <a:lnTo>
                  <a:pt x="3222346" y="80468"/>
                </a:lnTo>
                <a:lnTo>
                  <a:pt x="3452774" y="62180"/>
                </a:lnTo>
                <a:lnTo>
                  <a:pt x="3664915" y="69495"/>
                </a:lnTo>
                <a:lnTo>
                  <a:pt x="3800246" y="62180"/>
                </a:lnTo>
                <a:lnTo>
                  <a:pt x="3939235" y="40234"/>
                </a:lnTo>
                <a:lnTo>
                  <a:pt x="4074566" y="0"/>
                </a:lnTo>
                <a:lnTo>
                  <a:pt x="4213555" y="29261"/>
                </a:lnTo>
                <a:lnTo>
                  <a:pt x="4367174" y="87783"/>
                </a:lnTo>
                <a:lnTo>
                  <a:pt x="4458614" y="142647"/>
                </a:lnTo>
                <a:lnTo>
                  <a:pt x="4502506" y="182880"/>
                </a:lnTo>
                <a:lnTo>
                  <a:pt x="4528109" y="230429"/>
                </a:lnTo>
                <a:lnTo>
                  <a:pt x="4520794" y="277978"/>
                </a:lnTo>
                <a:lnTo>
                  <a:pt x="4480560" y="314554"/>
                </a:lnTo>
                <a:lnTo>
                  <a:pt x="4411066" y="332842"/>
                </a:lnTo>
                <a:lnTo>
                  <a:pt x="4111142" y="310896"/>
                </a:lnTo>
                <a:lnTo>
                  <a:pt x="3595421" y="281636"/>
                </a:lnTo>
                <a:lnTo>
                  <a:pt x="3193085" y="267005"/>
                </a:lnTo>
                <a:lnTo>
                  <a:pt x="2798064" y="277978"/>
                </a:lnTo>
                <a:lnTo>
                  <a:pt x="2337206" y="310896"/>
                </a:lnTo>
                <a:lnTo>
                  <a:pt x="1975104" y="34747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DE5D396-EFDB-204A-9E98-09A382B2DFF1}"/>
              </a:ext>
            </a:extLst>
          </p:cNvPr>
          <p:cNvGrpSpPr/>
          <p:nvPr/>
        </p:nvGrpSpPr>
        <p:grpSpPr>
          <a:xfrm>
            <a:off x="2702676" y="1781926"/>
            <a:ext cx="4527550" cy="3736975"/>
            <a:chOff x="2859088" y="1938338"/>
            <a:chExt cx="4527550" cy="3736975"/>
          </a:xfrm>
        </p:grpSpPr>
        <p:sp>
          <p:nvSpPr>
            <p:cNvPr id="9" name="Google Shape;3450;p313">
              <a:extLst>
                <a:ext uri="{FF2B5EF4-FFF2-40B4-BE49-F238E27FC236}">
                  <a16:creationId xmlns:a16="http://schemas.microsoft.com/office/drawing/2014/main" id="{DCAA97C3-30C9-B140-875A-94ABB60851F3}"/>
                </a:ext>
              </a:extLst>
            </p:cNvPr>
            <p:cNvSpPr/>
            <p:nvPr/>
          </p:nvSpPr>
          <p:spPr>
            <a:xfrm>
              <a:off x="3690938" y="1938338"/>
              <a:ext cx="1517650" cy="1747837"/>
            </a:xfrm>
            <a:custGeom>
              <a:avLst/>
              <a:gdLst/>
              <a:ahLst/>
              <a:cxnLst/>
              <a:rect l="l" t="t" r="r" b="b"/>
              <a:pathLst>
                <a:path w="1516856" h="1747837" extrusionOk="0">
                  <a:moveTo>
                    <a:pt x="638175" y="990600"/>
                  </a:moveTo>
                  <a:lnTo>
                    <a:pt x="866775" y="690562"/>
                  </a:lnTo>
                  <a:lnTo>
                    <a:pt x="995362" y="497681"/>
                  </a:lnTo>
                  <a:lnTo>
                    <a:pt x="1083468" y="340518"/>
                  </a:lnTo>
                  <a:lnTo>
                    <a:pt x="1097756" y="304800"/>
                  </a:lnTo>
                  <a:lnTo>
                    <a:pt x="1097756" y="259556"/>
                  </a:lnTo>
                  <a:lnTo>
                    <a:pt x="1095375" y="228600"/>
                  </a:lnTo>
                  <a:lnTo>
                    <a:pt x="1083468" y="183356"/>
                  </a:lnTo>
                  <a:lnTo>
                    <a:pt x="1064418" y="142875"/>
                  </a:lnTo>
                  <a:lnTo>
                    <a:pt x="1035843" y="114300"/>
                  </a:lnTo>
                  <a:lnTo>
                    <a:pt x="1012031" y="90487"/>
                  </a:lnTo>
                  <a:lnTo>
                    <a:pt x="992981" y="73818"/>
                  </a:lnTo>
                  <a:lnTo>
                    <a:pt x="976312" y="42862"/>
                  </a:lnTo>
                  <a:lnTo>
                    <a:pt x="973931" y="23812"/>
                  </a:lnTo>
                  <a:lnTo>
                    <a:pt x="976312" y="4762"/>
                  </a:lnTo>
                  <a:lnTo>
                    <a:pt x="985837" y="0"/>
                  </a:lnTo>
                  <a:lnTo>
                    <a:pt x="1014412" y="0"/>
                  </a:lnTo>
                  <a:lnTo>
                    <a:pt x="1088231" y="26193"/>
                  </a:lnTo>
                  <a:lnTo>
                    <a:pt x="1204912" y="73818"/>
                  </a:lnTo>
                  <a:lnTo>
                    <a:pt x="1312068" y="128587"/>
                  </a:lnTo>
                  <a:lnTo>
                    <a:pt x="1407318" y="190500"/>
                  </a:lnTo>
                  <a:lnTo>
                    <a:pt x="1469231" y="242887"/>
                  </a:lnTo>
                  <a:lnTo>
                    <a:pt x="1497806" y="276225"/>
                  </a:lnTo>
                  <a:lnTo>
                    <a:pt x="1509712" y="300037"/>
                  </a:lnTo>
                  <a:lnTo>
                    <a:pt x="1516856" y="321468"/>
                  </a:lnTo>
                  <a:lnTo>
                    <a:pt x="1514475" y="340518"/>
                  </a:lnTo>
                  <a:lnTo>
                    <a:pt x="1507331" y="366712"/>
                  </a:lnTo>
                  <a:lnTo>
                    <a:pt x="1481137" y="388143"/>
                  </a:lnTo>
                  <a:lnTo>
                    <a:pt x="1433512" y="414337"/>
                  </a:lnTo>
                  <a:lnTo>
                    <a:pt x="1404937" y="438150"/>
                  </a:lnTo>
                  <a:lnTo>
                    <a:pt x="1154906" y="709612"/>
                  </a:lnTo>
                  <a:lnTo>
                    <a:pt x="838200" y="1040606"/>
                  </a:lnTo>
                  <a:lnTo>
                    <a:pt x="476250" y="1393031"/>
                  </a:lnTo>
                  <a:lnTo>
                    <a:pt x="85725" y="1747837"/>
                  </a:lnTo>
                  <a:lnTo>
                    <a:pt x="0" y="1709737"/>
                  </a:lnTo>
                  <a:lnTo>
                    <a:pt x="209550" y="1483518"/>
                  </a:lnTo>
                  <a:lnTo>
                    <a:pt x="638175" y="990600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3451;p313">
              <a:extLst>
                <a:ext uri="{FF2B5EF4-FFF2-40B4-BE49-F238E27FC236}">
                  <a16:creationId xmlns:a16="http://schemas.microsoft.com/office/drawing/2014/main" id="{B64093C2-DBDA-3B4E-8B92-86EA5F8F9199}"/>
                </a:ext>
              </a:extLst>
            </p:cNvPr>
            <p:cNvSpPr/>
            <p:nvPr/>
          </p:nvSpPr>
          <p:spPr>
            <a:xfrm>
              <a:off x="3367088" y="3462338"/>
              <a:ext cx="603250" cy="1952625"/>
            </a:xfrm>
            <a:custGeom>
              <a:avLst/>
              <a:gdLst/>
              <a:ahLst/>
              <a:cxnLst/>
              <a:rect l="l" t="t" r="r" b="b"/>
              <a:pathLst>
                <a:path w="604157" h="1953986" extrusionOk="0">
                  <a:moveTo>
                    <a:pt x="312964" y="914400"/>
                  </a:moveTo>
                  <a:lnTo>
                    <a:pt x="272143" y="628650"/>
                  </a:lnTo>
                  <a:lnTo>
                    <a:pt x="239486" y="381000"/>
                  </a:lnTo>
                  <a:lnTo>
                    <a:pt x="223157" y="307522"/>
                  </a:lnTo>
                  <a:lnTo>
                    <a:pt x="204107" y="261257"/>
                  </a:lnTo>
                  <a:lnTo>
                    <a:pt x="168729" y="206829"/>
                  </a:lnTo>
                  <a:lnTo>
                    <a:pt x="138793" y="171450"/>
                  </a:lnTo>
                  <a:lnTo>
                    <a:pt x="103414" y="136072"/>
                  </a:lnTo>
                  <a:lnTo>
                    <a:pt x="57150" y="95250"/>
                  </a:lnTo>
                  <a:lnTo>
                    <a:pt x="21772" y="70757"/>
                  </a:lnTo>
                  <a:lnTo>
                    <a:pt x="5443" y="48986"/>
                  </a:lnTo>
                  <a:lnTo>
                    <a:pt x="0" y="32657"/>
                  </a:lnTo>
                  <a:lnTo>
                    <a:pt x="0" y="19050"/>
                  </a:lnTo>
                  <a:lnTo>
                    <a:pt x="5443" y="5443"/>
                  </a:lnTo>
                  <a:lnTo>
                    <a:pt x="35379" y="0"/>
                  </a:lnTo>
                  <a:lnTo>
                    <a:pt x="81643" y="5443"/>
                  </a:lnTo>
                  <a:lnTo>
                    <a:pt x="176893" y="35379"/>
                  </a:lnTo>
                  <a:lnTo>
                    <a:pt x="405493" y="122464"/>
                  </a:lnTo>
                  <a:lnTo>
                    <a:pt x="484414" y="321129"/>
                  </a:lnTo>
                  <a:lnTo>
                    <a:pt x="517072" y="783772"/>
                  </a:lnTo>
                  <a:lnTo>
                    <a:pt x="557893" y="1254579"/>
                  </a:lnTo>
                  <a:lnTo>
                    <a:pt x="595993" y="1839686"/>
                  </a:lnTo>
                  <a:lnTo>
                    <a:pt x="604157" y="1924050"/>
                  </a:lnTo>
                  <a:lnTo>
                    <a:pt x="405493" y="1953986"/>
                  </a:lnTo>
                  <a:lnTo>
                    <a:pt x="394607" y="1856014"/>
                  </a:lnTo>
                  <a:lnTo>
                    <a:pt x="367393" y="1401536"/>
                  </a:lnTo>
                  <a:lnTo>
                    <a:pt x="312964" y="91440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3452;p313">
              <a:extLst>
                <a:ext uri="{FF2B5EF4-FFF2-40B4-BE49-F238E27FC236}">
                  <a16:creationId xmlns:a16="http://schemas.microsoft.com/office/drawing/2014/main" id="{4DAB3F96-9BF3-634E-9E7B-97AB5D3AD557}"/>
                </a:ext>
              </a:extLst>
            </p:cNvPr>
            <p:cNvSpPr/>
            <p:nvPr/>
          </p:nvSpPr>
          <p:spPr>
            <a:xfrm>
              <a:off x="3700463" y="3287713"/>
              <a:ext cx="3133725" cy="1928812"/>
            </a:xfrm>
            <a:custGeom>
              <a:avLst/>
              <a:gdLst/>
              <a:ahLst/>
              <a:cxnLst/>
              <a:rect l="l" t="t" r="r" b="b"/>
              <a:pathLst>
                <a:path w="3132364" h="1929493" extrusionOk="0">
                  <a:moveTo>
                    <a:pt x="625928" y="424543"/>
                  </a:moveTo>
                  <a:lnTo>
                    <a:pt x="372836" y="476250"/>
                  </a:lnTo>
                  <a:lnTo>
                    <a:pt x="326571" y="492578"/>
                  </a:lnTo>
                  <a:lnTo>
                    <a:pt x="285750" y="503464"/>
                  </a:lnTo>
                  <a:lnTo>
                    <a:pt x="244928" y="506185"/>
                  </a:lnTo>
                  <a:lnTo>
                    <a:pt x="212271" y="503464"/>
                  </a:lnTo>
                  <a:lnTo>
                    <a:pt x="174171" y="495300"/>
                  </a:lnTo>
                  <a:lnTo>
                    <a:pt x="0" y="438150"/>
                  </a:lnTo>
                  <a:lnTo>
                    <a:pt x="144236" y="326571"/>
                  </a:lnTo>
                  <a:lnTo>
                    <a:pt x="198664" y="329293"/>
                  </a:lnTo>
                  <a:lnTo>
                    <a:pt x="639536" y="258535"/>
                  </a:lnTo>
                  <a:lnTo>
                    <a:pt x="1145721" y="179614"/>
                  </a:lnTo>
                  <a:lnTo>
                    <a:pt x="1660071" y="119743"/>
                  </a:lnTo>
                  <a:lnTo>
                    <a:pt x="2182586" y="78921"/>
                  </a:lnTo>
                  <a:lnTo>
                    <a:pt x="2511878" y="54428"/>
                  </a:lnTo>
                  <a:lnTo>
                    <a:pt x="2647950" y="38100"/>
                  </a:lnTo>
                  <a:lnTo>
                    <a:pt x="2824843" y="5443"/>
                  </a:lnTo>
                  <a:lnTo>
                    <a:pt x="2854778" y="0"/>
                  </a:lnTo>
                  <a:lnTo>
                    <a:pt x="2901043" y="10885"/>
                  </a:lnTo>
                  <a:lnTo>
                    <a:pt x="3053443" y="125185"/>
                  </a:lnTo>
                  <a:lnTo>
                    <a:pt x="3121478" y="179614"/>
                  </a:lnTo>
                  <a:lnTo>
                    <a:pt x="3132364" y="198664"/>
                  </a:lnTo>
                  <a:lnTo>
                    <a:pt x="3132364" y="231321"/>
                  </a:lnTo>
                  <a:lnTo>
                    <a:pt x="3113314" y="302078"/>
                  </a:lnTo>
                  <a:lnTo>
                    <a:pt x="3080657" y="353785"/>
                  </a:lnTo>
                  <a:lnTo>
                    <a:pt x="3067050" y="372835"/>
                  </a:lnTo>
                  <a:lnTo>
                    <a:pt x="2784021" y="1924050"/>
                  </a:lnTo>
                  <a:lnTo>
                    <a:pt x="2585357" y="1929493"/>
                  </a:lnTo>
                  <a:lnTo>
                    <a:pt x="2645228" y="1499507"/>
                  </a:lnTo>
                  <a:lnTo>
                    <a:pt x="2713264" y="996043"/>
                  </a:lnTo>
                  <a:lnTo>
                    <a:pt x="2754086" y="484414"/>
                  </a:lnTo>
                  <a:lnTo>
                    <a:pt x="2756807" y="337457"/>
                  </a:lnTo>
                  <a:lnTo>
                    <a:pt x="2751364" y="318407"/>
                  </a:lnTo>
                  <a:lnTo>
                    <a:pt x="2737757" y="302078"/>
                  </a:lnTo>
                  <a:lnTo>
                    <a:pt x="2718707" y="285750"/>
                  </a:lnTo>
                  <a:lnTo>
                    <a:pt x="2683328" y="274864"/>
                  </a:lnTo>
                  <a:lnTo>
                    <a:pt x="2427514" y="261257"/>
                  </a:lnTo>
                  <a:lnTo>
                    <a:pt x="1929493" y="269421"/>
                  </a:lnTo>
                  <a:lnTo>
                    <a:pt x="1632857" y="293914"/>
                  </a:lnTo>
                  <a:lnTo>
                    <a:pt x="976993" y="386443"/>
                  </a:lnTo>
                  <a:lnTo>
                    <a:pt x="625928" y="42454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453;p313">
              <a:extLst>
                <a:ext uri="{FF2B5EF4-FFF2-40B4-BE49-F238E27FC236}">
                  <a16:creationId xmlns:a16="http://schemas.microsoft.com/office/drawing/2014/main" id="{FA1DDCEF-A590-EB4B-8703-76E4D55DD415}"/>
                </a:ext>
              </a:extLst>
            </p:cNvPr>
            <p:cNvSpPr/>
            <p:nvPr/>
          </p:nvSpPr>
          <p:spPr>
            <a:xfrm rot="-5400000">
              <a:off x="3810794" y="4277519"/>
              <a:ext cx="1693862" cy="349250"/>
            </a:xfrm>
            <a:custGeom>
              <a:avLst/>
              <a:gdLst/>
              <a:ahLst/>
              <a:cxnLst/>
              <a:rect l="l" t="t" r="r" b="b"/>
              <a:pathLst>
                <a:path w="1693069" h="350044" extrusionOk="0">
                  <a:moveTo>
                    <a:pt x="819150" y="88106"/>
                  </a:moveTo>
                  <a:lnTo>
                    <a:pt x="1269207" y="85725"/>
                  </a:lnTo>
                  <a:lnTo>
                    <a:pt x="1414463" y="73819"/>
                  </a:lnTo>
                  <a:lnTo>
                    <a:pt x="1502569" y="57150"/>
                  </a:lnTo>
                  <a:lnTo>
                    <a:pt x="1643063" y="0"/>
                  </a:lnTo>
                  <a:lnTo>
                    <a:pt x="1693069" y="85725"/>
                  </a:lnTo>
                  <a:lnTo>
                    <a:pt x="1635919" y="200025"/>
                  </a:lnTo>
                  <a:lnTo>
                    <a:pt x="1593057" y="264319"/>
                  </a:lnTo>
                  <a:lnTo>
                    <a:pt x="1562100" y="295275"/>
                  </a:lnTo>
                  <a:lnTo>
                    <a:pt x="1516857" y="328612"/>
                  </a:lnTo>
                  <a:lnTo>
                    <a:pt x="1473994" y="345281"/>
                  </a:lnTo>
                  <a:lnTo>
                    <a:pt x="1414463" y="350044"/>
                  </a:lnTo>
                  <a:lnTo>
                    <a:pt x="1385888" y="342900"/>
                  </a:lnTo>
                  <a:lnTo>
                    <a:pt x="1350169" y="338137"/>
                  </a:lnTo>
                  <a:lnTo>
                    <a:pt x="1259682" y="323850"/>
                  </a:lnTo>
                  <a:lnTo>
                    <a:pt x="1021557" y="321469"/>
                  </a:lnTo>
                  <a:lnTo>
                    <a:pt x="635794" y="323850"/>
                  </a:lnTo>
                  <a:lnTo>
                    <a:pt x="11907" y="326231"/>
                  </a:lnTo>
                  <a:lnTo>
                    <a:pt x="0" y="80962"/>
                  </a:lnTo>
                  <a:lnTo>
                    <a:pt x="819150" y="881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454;p313">
              <a:extLst>
                <a:ext uri="{FF2B5EF4-FFF2-40B4-BE49-F238E27FC236}">
                  <a16:creationId xmlns:a16="http://schemas.microsoft.com/office/drawing/2014/main" id="{59FC1194-F7F8-A641-9C04-5E677953AE17}"/>
                </a:ext>
              </a:extLst>
            </p:cNvPr>
            <p:cNvSpPr/>
            <p:nvPr/>
          </p:nvSpPr>
          <p:spPr>
            <a:xfrm rot="-5400000">
              <a:off x="4660106" y="4128294"/>
              <a:ext cx="1731963" cy="428625"/>
            </a:xfrm>
            <a:custGeom>
              <a:avLst/>
              <a:gdLst/>
              <a:ahLst/>
              <a:cxnLst/>
              <a:rect l="l" t="t" r="r" b="b"/>
              <a:pathLst>
                <a:path w="1731169" h="428625" extrusionOk="0">
                  <a:moveTo>
                    <a:pt x="635794" y="123825"/>
                  </a:moveTo>
                  <a:lnTo>
                    <a:pt x="1283494" y="121444"/>
                  </a:lnTo>
                  <a:lnTo>
                    <a:pt x="1428750" y="119062"/>
                  </a:lnTo>
                  <a:lnTo>
                    <a:pt x="1488281" y="114300"/>
                  </a:lnTo>
                  <a:lnTo>
                    <a:pt x="1533525" y="102394"/>
                  </a:lnTo>
                  <a:lnTo>
                    <a:pt x="1576387" y="80962"/>
                  </a:lnTo>
                  <a:lnTo>
                    <a:pt x="1662112" y="0"/>
                  </a:lnTo>
                  <a:lnTo>
                    <a:pt x="1731169" y="195262"/>
                  </a:lnTo>
                  <a:lnTo>
                    <a:pt x="1662112" y="304800"/>
                  </a:lnTo>
                  <a:lnTo>
                    <a:pt x="1621631" y="364331"/>
                  </a:lnTo>
                  <a:lnTo>
                    <a:pt x="1581150" y="402431"/>
                  </a:lnTo>
                  <a:lnTo>
                    <a:pt x="1540669" y="426244"/>
                  </a:lnTo>
                  <a:lnTo>
                    <a:pt x="1514475" y="428625"/>
                  </a:lnTo>
                  <a:lnTo>
                    <a:pt x="1457325" y="414337"/>
                  </a:lnTo>
                  <a:lnTo>
                    <a:pt x="1395412" y="400050"/>
                  </a:lnTo>
                  <a:lnTo>
                    <a:pt x="1319212" y="383381"/>
                  </a:lnTo>
                  <a:lnTo>
                    <a:pt x="1181100" y="366712"/>
                  </a:lnTo>
                  <a:lnTo>
                    <a:pt x="733425" y="359569"/>
                  </a:lnTo>
                  <a:lnTo>
                    <a:pt x="7144" y="347662"/>
                  </a:lnTo>
                  <a:lnTo>
                    <a:pt x="0" y="121444"/>
                  </a:lnTo>
                  <a:lnTo>
                    <a:pt x="635794" y="1238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455;p313">
              <a:extLst>
                <a:ext uri="{FF2B5EF4-FFF2-40B4-BE49-F238E27FC236}">
                  <a16:creationId xmlns:a16="http://schemas.microsoft.com/office/drawing/2014/main" id="{874FF10F-A67A-E444-AD80-85092878991B}"/>
                </a:ext>
              </a:extLst>
            </p:cNvPr>
            <p:cNvSpPr/>
            <p:nvPr/>
          </p:nvSpPr>
          <p:spPr>
            <a:xfrm>
              <a:off x="2859088" y="5032375"/>
              <a:ext cx="4527550" cy="642938"/>
            </a:xfrm>
            <a:custGeom>
              <a:avLst/>
              <a:gdLst/>
              <a:ahLst/>
              <a:cxnLst/>
              <a:rect l="l" t="t" r="r" b="b"/>
              <a:pathLst>
                <a:path w="4528109" h="643738" extrusionOk="0">
                  <a:moveTo>
                    <a:pt x="1975104" y="347472"/>
                  </a:moveTo>
                  <a:lnTo>
                    <a:pt x="1572768" y="402336"/>
                  </a:lnTo>
                  <a:lnTo>
                    <a:pt x="1228954" y="464516"/>
                  </a:lnTo>
                  <a:lnTo>
                    <a:pt x="888797" y="544983"/>
                  </a:lnTo>
                  <a:lnTo>
                    <a:pt x="588874" y="632765"/>
                  </a:lnTo>
                  <a:lnTo>
                    <a:pt x="548640" y="643738"/>
                  </a:lnTo>
                  <a:lnTo>
                    <a:pt x="486461" y="636423"/>
                  </a:lnTo>
                  <a:lnTo>
                    <a:pt x="391363" y="614477"/>
                  </a:lnTo>
                  <a:lnTo>
                    <a:pt x="296266" y="566928"/>
                  </a:lnTo>
                  <a:lnTo>
                    <a:pt x="157277" y="468173"/>
                  </a:lnTo>
                  <a:lnTo>
                    <a:pt x="62179" y="380391"/>
                  </a:lnTo>
                  <a:lnTo>
                    <a:pt x="14630" y="321869"/>
                  </a:lnTo>
                  <a:lnTo>
                    <a:pt x="0" y="292608"/>
                  </a:lnTo>
                  <a:lnTo>
                    <a:pt x="0" y="259690"/>
                  </a:lnTo>
                  <a:lnTo>
                    <a:pt x="3658" y="230429"/>
                  </a:lnTo>
                  <a:lnTo>
                    <a:pt x="10973" y="208484"/>
                  </a:lnTo>
                  <a:lnTo>
                    <a:pt x="29261" y="204826"/>
                  </a:lnTo>
                  <a:lnTo>
                    <a:pt x="62179" y="219456"/>
                  </a:lnTo>
                  <a:lnTo>
                    <a:pt x="142646" y="285293"/>
                  </a:lnTo>
                  <a:lnTo>
                    <a:pt x="215798" y="325527"/>
                  </a:lnTo>
                  <a:lnTo>
                    <a:pt x="340157" y="358445"/>
                  </a:lnTo>
                  <a:lnTo>
                    <a:pt x="446227" y="362103"/>
                  </a:lnTo>
                  <a:lnTo>
                    <a:pt x="541325" y="351130"/>
                  </a:lnTo>
                  <a:lnTo>
                    <a:pt x="914400" y="285293"/>
                  </a:lnTo>
                  <a:lnTo>
                    <a:pt x="1104595" y="267005"/>
                  </a:lnTo>
                  <a:lnTo>
                    <a:pt x="1426464" y="223114"/>
                  </a:lnTo>
                  <a:lnTo>
                    <a:pt x="1697126" y="201168"/>
                  </a:lnTo>
                  <a:lnTo>
                    <a:pt x="1945843" y="179223"/>
                  </a:lnTo>
                  <a:lnTo>
                    <a:pt x="2563978" y="113386"/>
                  </a:lnTo>
                  <a:lnTo>
                    <a:pt x="2801722" y="91440"/>
                  </a:lnTo>
                  <a:lnTo>
                    <a:pt x="3222346" y="80468"/>
                  </a:lnTo>
                  <a:lnTo>
                    <a:pt x="3452774" y="62180"/>
                  </a:lnTo>
                  <a:lnTo>
                    <a:pt x="3664915" y="69495"/>
                  </a:lnTo>
                  <a:lnTo>
                    <a:pt x="3800246" y="62180"/>
                  </a:lnTo>
                  <a:lnTo>
                    <a:pt x="3939235" y="40234"/>
                  </a:lnTo>
                  <a:lnTo>
                    <a:pt x="4074566" y="0"/>
                  </a:lnTo>
                  <a:lnTo>
                    <a:pt x="4213555" y="29261"/>
                  </a:lnTo>
                  <a:lnTo>
                    <a:pt x="4367174" y="87783"/>
                  </a:lnTo>
                  <a:lnTo>
                    <a:pt x="4458614" y="142647"/>
                  </a:lnTo>
                  <a:lnTo>
                    <a:pt x="4502506" y="182880"/>
                  </a:lnTo>
                  <a:lnTo>
                    <a:pt x="4528109" y="230429"/>
                  </a:lnTo>
                  <a:lnTo>
                    <a:pt x="4520794" y="277978"/>
                  </a:lnTo>
                  <a:lnTo>
                    <a:pt x="4480560" y="314554"/>
                  </a:lnTo>
                  <a:lnTo>
                    <a:pt x="4411066" y="332842"/>
                  </a:lnTo>
                  <a:lnTo>
                    <a:pt x="4111142" y="310896"/>
                  </a:lnTo>
                  <a:lnTo>
                    <a:pt x="3595421" y="281636"/>
                  </a:lnTo>
                  <a:lnTo>
                    <a:pt x="3193085" y="267005"/>
                  </a:lnTo>
                  <a:lnTo>
                    <a:pt x="2798064" y="277978"/>
                  </a:lnTo>
                  <a:lnTo>
                    <a:pt x="2337206" y="310896"/>
                  </a:lnTo>
                  <a:lnTo>
                    <a:pt x="1975104" y="34747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" name="Google Shape;3460;p314">
            <a:extLst>
              <a:ext uri="{FF2B5EF4-FFF2-40B4-BE49-F238E27FC236}">
                <a16:creationId xmlns:a16="http://schemas.microsoft.com/office/drawing/2014/main" id="{4BA9AC2D-2731-4E43-B6E0-3A13B4D26CB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9670" y="1789111"/>
            <a:ext cx="4530725" cy="373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0" name="Google Shape;3460;p3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7638" y="1885367"/>
            <a:ext cx="4530725" cy="373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51"/>
          <p:cNvSpPr txBox="1"/>
          <p:nvPr/>
        </p:nvSpPr>
        <p:spPr>
          <a:xfrm>
            <a:off x="3800872" y="6661150"/>
            <a:ext cx="4152525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取</a:t>
            </a:r>
            <a:endParaRPr/>
          </a:p>
        </p:txBody>
      </p:sp>
      <p:sp>
        <p:nvSpPr>
          <p:cNvPr id="641" name="Google Shape;641;p51"/>
          <p:cNvSpPr/>
          <p:nvPr/>
        </p:nvSpPr>
        <p:spPr>
          <a:xfrm>
            <a:off x="2566988" y="1751013"/>
            <a:ext cx="2452687" cy="641350"/>
          </a:xfrm>
          <a:custGeom>
            <a:avLst/>
            <a:gdLst/>
            <a:ahLst/>
            <a:cxnLst/>
            <a:rect l="l" t="t" r="r" b="b"/>
            <a:pathLst>
              <a:path w="2452687" h="642937" extrusionOk="0">
                <a:moveTo>
                  <a:pt x="1000125" y="442912"/>
                </a:moveTo>
                <a:lnTo>
                  <a:pt x="702468" y="521494"/>
                </a:lnTo>
                <a:lnTo>
                  <a:pt x="559593" y="564356"/>
                </a:lnTo>
                <a:lnTo>
                  <a:pt x="495300" y="592931"/>
                </a:lnTo>
                <a:lnTo>
                  <a:pt x="459581" y="619125"/>
                </a:lnTo>
                <a:lnTo>
                  <a:pt x="428625" y="635794"/>
                </a:lnTo>
                <a:lnTo>
                  <a:pt x="395287" y="642937"/>
                </a:lnTo>
                <a:lnTo>
                  <a:pt x="361950" y="642937"/>
                </a:lnTo>
                <a:lnTo>
                  <a:pt x="333375" y="638175"/>
                </a:lnTo>
                <a:lnTo>
                  <a:pt x="283368" y="621506"/>
                </a:lnTo>
                <a:lnTo>
                  <a:pt x="233362" y="592931"/>
                </a:lnTo>
                <a:lnTo>
                  <a:pt x="171450" y="533400"/>
                </a:lnTo>
                <a:lnTo>
                  <a:pt x="111918" y="473869"/>
                </a:lnTo>
                <a:lnTo>
                  <a:pt x="57150" y="409575"/>
                </a:lnTo>
                <a:lnTo>
                  <a:pt x="19050" y="359569"/>
                </a:lnTo>
                <a:lnTo>
                  <a:pt x="2381" y="328612"/>
                </a:lnTo>
                <a:lnTo>
                  <a:pt x="0" y="311944"/>
                </a:lnTo>
                <a:lnTo>
                  <a:pt x="0" y="302419"/>
                </a:lnTo>
                <a:lnTo>
                  <a:pt x="4762" y="285750"/>
                </a:lnTo>
                <a:lnTo>
                  <a:pt x="19050" y="280987"/>
                </a:lnTo>
                <a:lnTo>
                  <a:pt x="45243" y="288131"/>
                </a:lnTo>
                <a:lnTo>
                  <a:pt x="126206" y="326231"/>
                </a:lnTo>
                <a:lnTo>
                  <a:pt x="195262" y="350044"/>
                </a:lnTo>
                <a:lnTo>
                  <a:pt x="290512" y="376237"/>
                </a:lnTo>
                <a:lnTo>
                  <a:pt x="350043" y="385762"/>
                </a:lnTo>
                <a:lnTo>
                  <a:pt x="395287" y="388144"/>
                </a:lnTo>
                <a:lnTo>
                  <a:pt x="461962" y="378619"/>
                </a:lnTo>
                <a:lnTo>
                  <a:pt x="792956" y="302419"/>
                </a:lnTo>
                <a:lnTo>
                  <a:pt x="1264443" y="200025"/>
                </a:lnTo>
                <a:lnTo>
                  <a:pt x="1707356" y="109537"/>
                </a:lnTo>
                <a:lnTo>
                  <a:pt x="1883568" y="73819"/>
                </a:lnTo>
                <a:lnTo>
                  <a:pt x="1921668" y="42862"/>
                </a:lnTo>
                <a:lnTo>
                  <a:pt x="1976437" y="14287"/>
                </a:lnTo>
                <a:lnTo>
                  <a:pt x="2024062" y="0"/>
                </a:lnTo>
                <a:lnTo>
                  <a:pt x="2097881" y="4762"/>
                </a:lnTo>
                <a:lnTo>
                  <a:pt x="2221706" y="28575"/>
                </a:lnTo>
                <a:lnTo>
                  <a:pt x="2331243" y="59531"/>
                </a:lnTo>
                <a:lnTo>
                  <a:pt x="2366962" y="76200"/>
                </a:lnTo>
                <a:lnTo>
                  <a:pt x="2412206" y="111919"/>
                </a:lnTo>
                <a:lnTo>
                  <a:pt x="2440781" y="145256"/>
                </a:lnTo>
                <a:lnTo>
                  <a:pt x="2452687" y="169069"/>
                </a:lnTo>
                <a:lnTo>
                  <a:pt x="2452687" y="190500"/>
                </a:lnTo>
                <a:lnTo>
                  <a:pt x="2436018" y="209550"/>
                </a:lnTo>
                <a:lnTo>
                  <a:pt x="2402681" y="230981"/>
                </a:lnTo>
                <a:lnTo>
                  <a:pt x="2371725" y="245269"/>
                </a:lnTo>
                <a:lnTo>
                  <a:pt x="2336006" y="247650"/>
                </a:lnTo>
                <a:lnTo>
                  <a:pt x="2109787" y="242887"/>
                </a:lnTo>
                <a:lnTo>
                  <a:pt x="1983581" y="250031"/>
                </a:lnTo>
                <a:lnTo>
                  <a:pt x="1838325" y="261937"/>
                </a:lnTo>
                <a:lnTo>
                  <a:pt x="1604962" y="297656"/>
                </a:lnTo>
                <a:lnTo>
                  <a:pt x="1431131" y="338137"/>
                </a:lnTo>
                <a:lnTo>
                  <a:pt x="1000125" y="4429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51"/>
          <p:cNvSpPr/>
          <p:nvPr/>
        </p:nvSpPr>
        <p:spPr>
          <a:xfrm>
            <a:off x="4932363" y="2420938"/>
            <a:ext cx="1824037" cy="541337"/>
          </a:xfrm>
          <a:custGeom>
            <a:avLst/>
            <a:gdLst/>
            <a:ahLst/>
            <a:cxnLst/>
            <a:rect l="l" t="t" r="r" b="b"/>
            <a:pathLst>
              <a:path w="1824037" h="540544" extrusionOk="0">
                <a:moveTo>
                  <a:pt x="547687" y="500063"/>
                </a:moveTo>
                <a:lnTo>
                  <a:pt x="454819" y="535782"/>
                </a:lnTo>
                <a:lnTo>
                  <a:pt x="428625" y="540544"/>
                </a:lnTo>
                <a:lnTo>
                  <a:pt x="383381" y="535782"/>
                </a:lnTo>
                <a:lnTo>
                  <a:pt x="330994" y="521494"/>
                </a:lnTo>
                <a:lnTo>
                  <a:pt x="235744" y="473869"/>
                </a:lnTo>
                <a:lnTo>
                  <a:pt x="183356" y="433388"/>
                </a:lnTo>
                <a:lnTo>
                  <a:pt x="126206" y="381000"/>
                </a:lnTo>
                <a:lnTo>
                  <a:pt x="73819" y="328613"/>
                </a:lnTo>
                <a:lnTo>
                  <a:pt x="21431" y="271463"/>
                </a:lnTo>
                <a:lnTo>
                  <a:pt x="4762" y="247650"/>
                </a:lnTo>
                <a:lnTo>
                  <a:pt x="0" y="228600"/>
                </a:lnTo>
                <a:lnTo>
                  <a:pt x="0" y="211932"/>
                </a:lnTo>
                <a:lnTo>
                  <a:pt x="4762" y="192882"/>
                </a:lnTo>
                <a:lnTo>
                  <a:pt x="14287" y="188119"/>
                </a:lnTo>
                <a:lnTo>
                  <a:pt x="33337" y="188119"/>
                </a:lnTo>
                <a:lnTo>
                  <a:pt x="64294" y="204788"/>
                </a:lnTo>
                <a:lnTo>
                  <a:pt x="135731" y="245269"/>
                </a:lnTo>
                <a:lnTo>
                  <a:pt x="197644" y="276225"/>
                </a:lnTo>
                <a:lnTo>
                  <a:pt x="257175" y="297657"/>
                </a:lnTo>
                <a:lnTo>
                  <a:pt x="304800" y="309563"/>
                </a:lnTo>
                <a:lnTo>
                  <a:pt x="347662" y="319088"/>
                </a:lnTo>
                <a:lnTo>
                  <a:pt x="381000" y="321469"/>
                </a:lnTo>
                <a:lnTo>
                  <a:pt x="428625" y="316707"/>
                </a:lnTo>
                <a:lnTo>
                  <a:pt x="519112" y="300038"/>
                </a:lnTo>
                <a:lnTo>
                  <a:pt x="692944" y="264319"/>
                </a:lnTo>
                <a:lnTo>
                  <a:pt x="862012" y="211932"/>
                </a:lnTo>
                <a:lnTo>
                  <a:pt x="1140619" y="130969"/>
                </a:lnTo>
                <a:lnTo>
                  <a:pt x="1369219" y="64294"/>
                </a:lnTo>
                <a:lnTo>
                  <a:pt x="1402556" y="47625"/>
                </a:lnTo>
                <a:lnTo>
                  <a:pt x="1466850" y="0"/>
                </a:lnTo>
                <a:lnTo>
                  <a:pt x="1493044" y="7144"/>
                </a:lnTo>
                <a:lnTo>
                  <a:pt x="1564481" y="40482"/>
                </a:lnTo>
                <a:lnTo>
                  <a:pt x="1635919" y="95250"/>
                </a:lnTo>
                <a:lnTo>
                  <a:pt x="1745456" y="192882"/>
                </a:lnTo>
                <a:lnTo>
                  <a:pt x="1809750" y="259557"/>
                </a:lnTo>
                <a:lnTo>
                  <a:pt x="1821656" y="280988"/>
                </a:lnTo>
                <a:lnTo>
                  <a:pt x="1824037" y="290513"/>
                </a:lnTo>
                <a:lnTo>
                  <a:pt x="1821656" y="323850"/>
                </a:lnTo>
                <a:lnTo>
                  <a:pt x="1814512" y="350044"/>
                </a:lnTo>
                <a:lnTo>
                  <a:pt x="1771650" y="385763"/>
                </a:lnTo>
                <a:lnTo>
                  <a:pt x="1719262" y="431007"/>
                </a:lnTo>
                <a:lnTo>
                  <a:pt x="1695450" y="464344"/>
                </a:lnTo>
                <a:lnTo>
                  <a:pt x="1416844" y="342900"/>
                </a:lnTo>
                <a:lnTo>
                  <a:pt x="1412081" y="314325"/>
                </a:lnTo>
                <a:lnTo>
                  <a:pt x="1404937" y="297657"/>
                </a:lnTo>
                <a:lnTo>
                  <a:pt x="1393031" y="285750"/>
                </a:lnTo>
                <a:lnTo>
                  <a:pt x="1369219" y="271463"/>
                </a:lnTo>
                <a:lnTo>
                  <a:pt x="1335881" y="266700"/>
                </a:lnTo>
                <a:lnTo>
                  <a:pt x="1285875" y="269082"/>
                </a:lnTo>
                <a:lnTo>
                  <a:pt x="1200150" y="295275"/>
                </a:lnTo>
                <a:lnTo>
                  <a:pt x="547687" y="500063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51"/>
          <p:cNvSpPr/>
          <p:nvPr/>
        </p:nvSpPr>
        <p:spPr>
          <a:xfrm rot="-5400000">
            <a:off x="1989138" y="3286125"/>
            <a:ext cx="2560638" cy="503237"/>
          </a:xfrm>
          <a:custGeom>
            <a:avLst/>
            <a:gdLst/>
            <a:ahLst/>
            <a:cxnLst/>
            <a:rect l="l" t="t" r="r" b="b"/>
            <a:pathLst>
              <a:path w="2559844" h="502444" extrusionOk="0">
                <a:moveTo>
                  <a:pt x="509587" y="452438"/>
                </a:moveTo>
                <a:lnTo>
                  <a:pt x="90487" y="459581"/>
                </a:lnTo>
                <a:lnTo>
                  <a:pt x="0" y="240506"/>
                </a:lnTo>
                <a:lnTo>
                  <a:pt x="238125" y="233363"/>
                </a:lnTo>
                <a:lnTo>
                  <a:pt x="866775" y="230981"/>
                </a:lnTo>
                <a:lnTo>
                  <a:pt x="1397794" y="233363"/>
                </a:lnTo>
                <a:lnTo>
                  <a:pt x="1862137" y="221456"/>
                </a:lnTo>
                <a:lnTo>
                  <a:pt x="2019300" y="211931"/>
                </a:lnTo>
                <a:lnTo>
                  <a:pt x="2135981" y="200025"/>
                </a:lnTo>
                <a:lnTo>
                  <a:pt x="2209800" y="188119"/>
                </a:lnTo>
                <a:lnTo>
                  <a:pt x="2250281" y="180975"/>
                </a:lnTo>
                <a:lnTo>
                  <a:pt x="2293144" y="166688"/>
                </a:lnTo>
                <a:lnTo>
                  <a:pt x="2547937" y="0"/>
                </a:lnTo>
                <a:lnTo>
                  <a:pt x="2559844" y="26194"/>
                </a:lnTo>
                <a:lnTo>
                  <a:pt x="2414587" y="254794"/>
                </a:lnTo>
                <a:lnTo>
                  <a:pt x="2276475" y="411956"/>
                </a:lnTo>
                <a:lnTo>
                  <a:pt x="2212181" y="471488"/>
                </a:lnTo>
                <a:lnTo>
                  <a:pt x="2181225" y="492919"/>
                </a:lnTo>
                <a:lnTo>
                  <a:pt x="2150269" y="502444"/>
                </a:lnTo>
                <a:lnTo>
                  <a:pt x="2112169" y="502444"/>
                </a:lnTo>
                <a:lnTo>
                  <a:pt x="2069306" y="485775"/>
                </a:lnTo>
                <a:lnTo>
                  <a:pt x="2043112" y="473869"/>
                </a:lnTo>
                <a:lnTo>
                  <a:pt x="2002631" y="464344"/>
                </a:lnTo>
                <a:lnTo>
                  <a:pt x="1950244" y="457200"/>
                </a:lnTo>
                <a:lnTo>
                  <a:pt x="1693069" y="457200"/>
                </a:lnTo>
                <a:lnTo>
                  <a:pt x="1023937" y="454819"/>
                </a:lnTo>
                <a:lnTo>
                  <a:pt x="509587" y="4524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51"/>
          <p:cNvSpPr/>
          <p:nvPr/>
        </p:nvSpPr>
        <p:spPr>
          <a:xfrm>
            <a:off x="3371850" y="2706688"/>
            <a:ext cx="1071563" cy="384175"/>
          </a:xfrm>
          <a:custGeom>
            <a:avLst/>
            <a:gdLst/>
            <a:ahLst/>
            <a:cxnLst/>
            <a:rect l="l" t="t" r="r" b="b"/>
            <a:pathLst>
              <a:path w="1071563" h="383382" extrusionOk="0">
                <a:moveTo>
                  <a:pt x="516731" y="323850"/>
                </a:moveTo>
                <a:lnTo>
                  <a:pt x="347663" y="361950"/>
                </a:lnTo>
                <a:lnTo>
                  <a:pt x="288131" y="376238"/>
                </a:lnTo>
                <a:lnTo>
                  <a:pt x="247650" y="381000"/>
                </a:lnTo>
                <a:lnTo>
                  <a:pt x="204788" y="383382"/>
                </a:lnTo>
                <a:lnTo>
                  <a:pt x="147638" y="381000"/>
                </a:lnTo>
                <a:lnTo>
                  <a:pt x="95250" y="369094"/>
                </a:lnTo>
                <a:lnTo>
                  <a:pt x="0" y="347663"/>
                </a:lnTo>
                <a:lnTo>
                  <a:pt x="19050" y="235744"/>
                </a:lnTo>
                <a:lnTo>
                  <a:pt x="145256" y="228600"/>
                </a:lnTo>
                <a:lnTo>
                  <a:pt x="326231" y="200025"/>
                </a:lnTo>
                <a:lnTo>
                  <a:pt x="650081" y="123825"/>
                </a:lnTo>
                <a:lnTo>
                  <a:pt x="1071563" y="0"/>
                </a:lnTo>
                <a:lnTo>
                  <a:pt x="1069181" y="188119"/>
                </a:lnTo>
                <a:lnTo>
                  <a:pt x="926306" y="221457"/>
                </a:lnTo>
                <a:lnTo>
                  <a:pt x="757238" y="271463"/>
                </a:lnTo>
                <a:lnTo>
                  <a:pt x="516731" y="3238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51"/>
          <p:cNvSpPr/>
          <p:nvPr/>
        </p:nvSpPr>
        <p:spPr>
          <a:xfrm>
            <a:off x="3375025" y="3562350"/>
            <a:ext cx="1047750" cy="350838"/>
          </a:xfrm>
          <a:custGeom>
            <a:avLst/>
            <a:gdLst/>
            <a:ahLst/>
            <a:cxnLst/>
            <a:rect l="l" t="t" r="r" b="b"/>
            <a:pathLst>
              <a:path w="1047750" h="350044" extrusionOk="0">
                <a:moveTo>
                  <a:pt x="316707" y="307181"/>
                </a:moveTo>
                <a:lnTo>
                  <a:pt x="2382" y="350044"/>
                </a:lnTo>
                <a:lnTo>
                  <a:pt x="0" y="214313"/>
                </a:lnTo>
                <a:lnTo>
                  <a:pt x="264319" y="173831"/>
                </a:lnTo>
                <a:lnTo>
                  <a:pt x="454819" y="128588"/>
                </a:lnTo>
                <a:lnTo>
                  <a:pt x="645319" y="69056"/>
                </a:lnTo>
                <a:lnTo>
                  <a:pt x="809625" y="0"/>
                </a:lnTo>
                <a:lnTo>
                  <a:pt x="823913" y="0"/>
                </a:lnTo>
                <a:lnTo>
                  <a:pt x="888207" y="11906"/>
                </a:lnTo>
                <a:lnTo>
                  <a:pt x="1045369" y="33338"/>
                </a:lnTo>
                <a:cubicBezTo>
                  <a:pt x="1046163" y="76200"/>
                  <a:pt x="1046956" y="119063"/>
                  <a:pt x="1047750" y="161925"/>
                </a:cubicBezTo>
                <a:lnTo>
                  <a:pt x="864394" y="216694"/>
                </a:lnTo>
                <a:lnTo>
                  <a:pt x="614363" y="271463"/>
                </a:lnTo>
                <a:lnTo>
                  <a:pt x="316707" y="3071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51"/>
          <p:cNvSpPr/>
          <p:nvPr/>
        </p:nvSpPr>
        <p:spPr>
          <a:xfrm>
            <a:off x="2517775" y="4332288"/>
            <a:ext cx="1928813" cy="831850"/>
          </a:xfrm>
          <a:custGeom>
            <a:avLst/>
            <a:gdLst/>
            <a:ahLst/>
            <a:cxnLst/>
            <a:rect l="l" t="t" r="r" b="b"/>
            <a:pathLst>
              <a:path w="1928813" h="833437" extrusionOk="0">
                <a:moveTo>
                  <a:pt x="1278732" y="383381"/>
                </a:moveTo>
                <a:lnTo>
                  <a:pt x="869157" y="554831"/>
                </a:lnTo>
                <a:lnTo>
                  <a:pt x="616744" y="671512"/>
                </a:lnTo>
                <a:lnTo>
                  <a:pt x="547688" y="711994"/>
                </a:lnTo>
                <a:lnTo>
                  <a:pt x="466725" y="771525"/>
                </a:lnTo>
                <a:lnTo>
                  <a:pt x="428625" y="807244"/>
                </a:lnTo>
                <a:lnTo>
                  <a:pt x="402432" y="826294"/>
                </a:lnTo>
                <a:lnTo>
                  <a:pt x="373857" y="833437"/>
                </a:lnTo>
                <a:lnTo>
                  <a:pt x="335757" y="828675"/>
                </a:lnTo>
                <a:lnTo>
                  <a:pt x="278607" y="785812"/>
                </a:lnTo>
                <a:lnTo>
                  <a:pt x="200025" y="716756"/>
                </a:lnTo>
                <a:lnTo>
                  <a:pt x="135732" y="650081"/>
                </a:lnTo>
                <a:lnTo>
                  <a:pt x="45244" y="535781"/>
                </a:lnTo>
                <a:lnTo>
                  <a:pt x="14288" y="483394"/>
                </a:lnTo>
                <a:lnTo>
                  <a:pt x="4763" y="452437"/>
                </a:lnTo>
                <a:lnTo>
                  <a:pt x="0" y="411956"/>
                </a:lnTo>
                <a:lnTo>
                  <a:pt x="11907" y="392906"/>
                </a:lnTo>
                <a:lnTo>
                  <a:pt x="30957" y="390525"/>
                </a:lnTo>
                <a:lnTo>
                  <a:pt x="57150" y="395287"/>
                </a:lnTo>
                <a:lnTo>
                  <a:pt x="88107" y="419100"/>
                </a:lnTo>
                <a:lnTo>
                  <a:pt x="126207" y="454819"/>
                </a:lnTo>
                <a:lnTo>
                  <a:pt x="173832" y="490537"/>
                </a:lnTo>
                <a:lnTo>
                  <a:pt x="228600" y="519112"/>
                </a:lnTo>
                <a:lnTo>
                  <a:pt x="271463" y="526256"/>
                </a:lnTo>
                <a:lnTo>
                  <a:pt x="330994" y="526256"/>
                </a:lnTo>
                <a:lnTo>
                  <a:pt x="373857" y="516731"/>
                </a:lnTo>
                <a:lnTo>
                  <a:pt x="735807" y="390525"/>
                </a:lnTo>
                <a:lnTo>
                  <a:pt x="950119" y="323850"/>
                </a:lnTo>
                <a:lnTo>
                  <a:pt x="1219200" y="233362"/>
                </a:lnTo>
                <a:lnTo>
                  <a:pt x="1473994" y="147637"/>
                </a:lnTo>
                <a:lnTo>
                  <a:pt x="1928813" y="0"/>
                </a:lnTo>
                <a:lnTo>
                  <a:pt x="1928813" y="145256"/>
                </a:lnTo>
                <a:lnTo>
                  <a:pt x="1716882" y="216694"/>
                </a:lnTo>
                <a:lnTo>
                  <a:pt x="1278732" y="3833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51"/>
          <p:cNvSpPr/>
          <p:nvPr/>
        </p:nvSpPr>
        <p:spPr>
          <a:xfrm rot="-5400000">
            <a:off x="2368551" y="3698875"/>
            <a:ext cx="3979862" cy="579437"/>
          </a:xfrm>
          <a:custGeom>
            <a:avLst/>
            <a:gdLst/>
            <a:ahLst/>
            <a:cxnLst/>
            <a:rect l="l" t="t" r="r" b="b"/>
            <a:pathLst>
              <a:path w="3979943" h="578900" extrusionOk="0">
                <a:moveTo>
                  <a:pt x="1716967" y="522984"/>
                </a:moveTo>
                <a:lnTo>
                  <a:pt x="1397914" y="522984"/>
                </a:lnTo>
                <a:lnTo>
                  <a:pt x="1200561" y="532851"/>
                </a:lnTo>
                <a:lnTo>
                  <a:pt x="907822" y="549298"/>
                </a:lnTo>
                <a:lnTo>
                  <a:pt x="674288" y="565744"/>
                </a:lnTo>
                <a:lnTo>
                  <a:pt x="342078" y="565744"/>
                </a:lnTo>
                <a:lnTo>
                  <a:pt x="217088" y="562454"/>
                </a:lnTo>
                <a:lnTo>
                  <a:pt x="154593" y="552587"/>
                </a:lnTo>
                <a:lnTo>
                  <a:pt x="88809" y="529562"/>
                </a:lnTo>
                <a:lnTo>
                  <a:pt x="46049" y="506538"/>
                </a:lnTo>
                <a:lnTo>
                  <a:pt x="16446" y="476935"/>
                </a:lnTo>
                <a:lnTo>
                  <a:pt x="0" y="447332"/>
                </a:lnTo>
                <a:lnTo>
                  <a:pt x="0" y="414440"/>
                </a:lnTo>
                <a:lnTo>
                  <a:pt x="13157" y="374969"/>
                </a:lnTo>
                <a:lnTo>
                  <a:pt x="32892" y="361813"/>
                </a:lnTo>
                <a:lnTo>
                  <a:pt x="95387" y="342077"/>
                </a:lnTo>
                <a:lnTo>
                  <a:pt x="213799" y="322342"/>
                </a:lnTo>
                <a:lnTo>
                  <a:pt x="309186" y="302607"/>
                </a:lnTo>
                <a:lnTo>
                  <a:pt x="506538" y="296028"/>
                </a:lnTo>
                <a:lnTo>
                  <a:pt x="865062" y="299318"/>
                </a:lnTo>
                <a:lnTo>
                  <a:pt x="1466987" y="299318"/>
                </a:lnTo>
                <a:lnTo>
                  <a:pt x="2262976" y="296028"/>
                </a:lnTo>
                <a:lnTo>
                  <a:pt x="3085278" y="296028"/>
                </a:lnTo>
                <a:lnTo>
                  <a:pt x="3440512" y="299318"/>
                </a:lnTo>
                <a:lnTo>
                  <a:pt x="3516164" y="296028"/>
                </a:lnTo>
                <a:lnTo>
                  <a:pt x="3578659" y="282872"/>
                </a:lnTo>
                <a:lnTo>
                  <a:pt x="3624708" y="263136"/>
                </a:lnTo>
                <a:lnTo>
                  <a:pt x="3697071" y="220377"/>
                </a:lnTo>
                <a:lnTo>
                  <a:pt x="3776012" y="171039"/>
                </a:lnTo>
                <a:lnTo>
                  <a:pt x="3970075" y="0"/>
                </a:lnTo>
                <a:lnTo>
                  <a:pt x="3979943" y="55916"/>
                </a:lnTo>
                <a:lnTo>
                  <a:pt x="3848374" y="273004"/>
                </a:lnTo>
                <a:lnTo>
                  <a:pt x="3743120" y="427597"/>
                </a:lnTo>
                <a:lnTo>
                  <a:pt x="3680625" y="503249"/>
                </a:lnTo>
                <a:lnTo>
                  <a:pt x="3627997" y="552587"/>
                </a:lnTo>
                <a:lnTo>
                  <a:pt x="3585238" y="575611"/>
                </a:lnTo>
                <a:lnTo>
                  <a:pt x="3562213" y="578900"/>
                </a:lnTo>
                <a:lnTo>
                  <a:pt x="3545767" y="575611"/>
                </a:lnTo>
                <a:lnTo>
                  <a:pt x="3503007" y="542719"/>
                </a:lnTo>
                <a:lnTo>
                  <a:pt x="3460248" y="522984"/>
                </a:lnTo>
                <a:lnTo>
                  <a:pt x="3417488" y="519695"/>
                </a:lnTo>
                <a:lnTo>
                  <a:pt x="3058964" y="519695"/>
                </a:lnTo>
                <a:lnTo>
                  <a:pt x="2358363" y="519695"/>
                </a:lnTo>
                <a:lnTo>
                  <a:pt x="1716967" y="52298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51"/>
          <p:cNvSpPr/>
          <p:nvPr/>
        </p:nvSpPr>
        <p:spPr>
          <a:xfrm rot="-5400000">
            <a:off x="4372769" y="3040857"/>
            <a:ext cx="2616200" cy="1947862"/>
          </a:xfrm>
          <a:custGeom>
            <a:avLst/>
            <a:gdLst/>
            <a:ahLst/>
            <a:cxnLst/>
            <a:rect l="l" t="t" r="r" b="b"/>
            <a:pathLst>
              <a:path w="2616347" h="1947725" extrusionOk="0">
                <a:moveTo>
                  <a:pt x="1707233" y="1368957"/>
                </a:moveTo>
                <a:lnTo>
                  <a:pt x="1849943" y="1432384"/>
                </a:lnTo>
                <a:lnTo>
                  <a:pt x="1982081" y="1487882"/>
                </a:lnTo>
                <a:lnTo>
                  <a:pt x="2098363" y="1527524"/>
                </a:lnTo>
                <a:lnTo>
                  <a:pt x="2249002" y="1575094"/>
                </a:lnTo>
                <a:lnTo>
                  <a:pt x="2346784" y="1601521"/>
                </a:lnTo>
                <a:lnTo>
                  <a:pt x="2426068" y="1622663"/>
                </a:lnTo>
                <a:lnTo>
                  <a:pt x="2616347" y="1651734"/>
                </a:lnTo>
                <a:lnTo>
                  <a:pt x="2484209" y="1947725"/>
                </a:lnTo>
                <a:lnTo>
                  <a:pt x="2426068" y="1913369"/>
                </a:lnTo>
                <a:lnTo>
                  <a:pt x="2349427" y="1892226"/>
                </a:lnTo>
                <a:lnTo>
                  <a:pt x="2138005" y="1818229"/>
                </a:lnTo>
                <a:lnTo>
                  <a:pt x="1897513" y="1720446"/>
                </a:lnTo>
                <a:lnTo>
                  <a:pt x="1723089" y="1638520"/>
                </a:lnTo>
                <a:lnTo>
                  <a:pt x="1572451" y="1561880"/>
                </a:lnTo>
                <a:lnTo>
                  <a:pt x="1421813" y="1477311"/>
                </a:lnTo>
                <a:lnTo>
                  <a:pt x="1239462" y="1368957"/>
                </a:lnTo>
                <a:lnTo>
                  <a:pt x="1059753" y="1244747"/>
                </a:lnTo>
                <a:lnTo>
                  <a:pt x="909115" y="1128465"/>
                </a:lnTo>
                <a:lnTo>
                  <a:pt x="800761" y="1038610"/>
                </a:lnTo>
                <a:lnTo>
                  <a:pt x="626338" y="877401"/>
                </a:lnTo>
                <a:lnTo>
                  <a:pt x="491557" y="745262"/>
                </a:lnTo>
                <a:lnTo>
                  <a:pt x="396417" y="647480"/>
                </a:lnTo>
                <a:lnTo>
                  <a:pt x="285420" y="488913"/>
                </a:lnTo>
                <a:lnTo>
                  <a:pt x="192923" y="343561"/>
                </a:lnTo>
                <a:lnTo>
                  <a:pt x="105711" y="208779"/>
                </a:lnTo>
                <a:lnTo>
                  <a:pt x="52856" y="126853"/>
                </a:lnTo>
                <a:lnTo>
                  <a:pt x="13214" y="63426"/>
                </a:lnTo>
                <a:lnTo>
                  <a:pt x="0" y="29070"/>
                </a:lnTo>
                <a:lnTo>
                  <a:pt x="0" y="13214"/>
                </a:lnTo>
                <a:lnTo>
                  <a:pt x="5286" y="2643"/>
                </a:lnTo>
                <a:lnTo>
                  <a:pt x="26428" y="0"/>
                </a:lnTo>
                <a:lnTo>
                  <a:pt x="58141" y="13214"/>
                </a:lnTo>
                <a:lnTo>
                  <a:pt x="118925" y="95140"/>
                </a:lnTo>
                <a:lnTo>
                  <a:pt x="200851" y="203494"/>
                </a:lnTo>
                <a:lnTo>
                  <a:pt x="309205" y="338275"/>
                </a:lnTo>
                <a:lnTo>
                  <a:pt x="417559" y="454557"/>
                </a:lnTo>
                <a:lnTo>
                  <a:pt x="573483" y="610481"/>
                </a:lnTo>
                <a:lnTo>
                  <a:pt x="747906" y="763762"/>
                </a:lnTo>
                <a:lnTo>
                  <a:pt x="946114" y="917043"/>
                </a:lnTo>
                <a:lnTo>
                  <a:pt x="1091466" y="1017468"/>
                </a:lnTo>
                <a:lnTo>
                  <a:pt x="1236819" y="1107322"/>
                </a:lnTo>
                <a:lnTo>
                  <a:pt x="1390100" y="1202462"/>
                </a:lnTo>
                <a:lnTo>
                  <a:pt x="1546024" y="1289674"/>
                </a:lnTo>
                <a:lnTo>
                  <a:pt x="1707233" y="136895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51"/>
          <p:cNvSpPr/>
          <p:nvPr/>
        </p:nvSpPr>
        <p:spPr>
          <a:xfrm>
            <a:off x="4797425" y="3271838"/>
            <a:ext cx="2581275" cy="2147887"/>
          </a:xfrm>
          <a:custGeom>
            <a:avLst/>
            <a:gdLst/>
            <a:ahLst/>
            <a:cxnLst/>
            <a:rect l="l" t="t" r="r" b="b"/>
            <a:pathLst>
              <a:path w="2581666" h="2148985" extrusionOk="0">
                <a:moveTo>
                  <a:pt x="1427849" y="1626882"/>
                </a:moveTo>
                <a:lnTo>
                  <a:pt x="1277853" y="1442272"/>
                </a:lnTo>
                <a:lnTo>
                  <a:pt x="1162471" y="1295160"/>
                </a:lnTo>
                <a:lnTo>
                  <a:pt x="1044205" y="1150933"/>
                </a:lnTo>
                <a:lnTo>
                  <a:pt x="902862" y="983629"/>
                </a:lnTo>
                <a:lnTo>
                  <a:pt x="767289" y="796134"/>
                </a:lnTo>
                <a:lnTo>
                  <a:pt x="643253" y="637484"/>
                </a:lnTo>
                <a:lnTo>
                  <a:pt x="504795" y="481719"/>
                </a:lnTo>
                <a:lnTo>
                  <a:pt x="320185" y="288455"/>
                </a:lnTo>
                <a:lnTo>
                  <a:pt x="170188" y="161535"/>
                </a:lnTo>
                <a:lnTo>
                  <a:pt x="86537" y="98075"/>
                </a:lnTo>
                <a:lnTo>
                  <a:pt x="46153" y="77883"/>
                </a:lnTo>
                <a:lnTo>
                  <a:pt x="5769" y="51922"/>
                </a:lnTo>
                <a:lnTo>
                  <a:pt x="0" y="40384"/>
                </a:lnTo>
                <a:lnTo>
                  <a:pt x="0" y="25961"/>
                </a:lnTo>
                <a:lnTo>
                  <a:pt x="11538" y="11538"/>
                </a:lnTo>
                <a:lnTo>
                  <a:pt x="40384" y="0"/>
                </a:lnTo>
                <a:lnTo>
                  <a:pt x="80768" y="0"/>
                </a:lnTo>
                <a:lnTo>
                  <a:pt x="141343" y="11538"/>
                </a:lnTo>
                <a:lnTo>
                  <a:pt x="213456" y="40384"/>
                </a:lnTo>
                <a:lnTo>
                  <a:pt x="297108" y="106728"/>
                </a:lnTo>
                <a:lnTo>
                  <a:pt x="432682" y="230764"/>
                </a:lnTo>
                <a:lnTo>
                  <a:pt x="781711" y="571140"/>
                </a:lnTo>
                <a:lnTo>
                  <a:pt x="1018244" y="804788"/>
                </a:lnTo>
                <a:lnTo>
                  <a:pt x="1191316" y="980745"/>
                </a:lnTo>
                <a:lnTo>
                  <a:pt x="1407657" y="1194201"/>
                </a:lnTo>
                <a:lnTo>
                  <a:pt x="1623998" y="1390350"/>
                </a:lnTo>
                <a:lnTo>
                  <a:pt x="1857646" y="1592268"/>
                </a:lnTo>
                <a:lnTo>
                  <a:pt x="2085525" y="1759571"/>
                </a:lnTo>
                <a:lnTo>
                  <a:pt x="2304750" y="1906683"/>
                </a:lnTo>
                <a:lnTo>
                  <a:pt x="2448977" y="1987450"/>
                </a:lnTo>
                <a:lnTo>
                  <a:pt x="2558590" y="2042256"/>
                </a:lnTo>
                <a:lnTo>
                  <a:pt x="2581666" y="2059564"/>
                </a:lnTo>
                <a:lnTo>
                  <a:pt x="2567243" y="2076871"/>
                </a:lnTo>
                <a:lnTo>
                  <a:pt x="2454746" y="2111485"/>
                </a:lnTo>
                <a:lnTo>
                  <a:pt x="2313403" y="2134562"/>
                </a:lnTo>
                <a:lnTo>
                  <a:pt x="2082640" y="2148985"/>
                </a:lnTo>
                <a:lnTo>
                  <a:pt x="2007642" y="2140331"/>
                </a:lnTo>
                <a:lnTo>
                  <a:pt x="1932644" y="2120139"/>
                </a:lnTo>
                <a:lnTo>
                  <a:pt x="1863415" y="2079755"/>
                </a:lnTo>
                <a:lnTo>
                  <a:pt x="1768225" y="2004757"/>
                </a:lnTo>
                <a:lnTo>
                  <a:pt x="1667266" y="1906683"/>
                </a:lnTo>
                <a:lnTo>
                  <a:pt x="1427849" y="1626882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833390C-897E-5B44-BB86-5CD0D32A8F21}"/>
              </a:ext>
            </a:extLst>
          </p:cNvPr>
          <p:cNvGrpSpPr/>
          <p:nvPr/>
        </p:nvGrpSpPr>
        <p:grpSpPr>
          <a:xfrm>
            <a:off x="2513762" y="1747001"/>
            <a:ext cx="4860925" cy="4227512"/>
            <a:chOff x="2670175" y="1903413"/>
            <a:chExt cx="4860925" cy="4227512"/>
          </a:xfrm>
        </p:grpSpPr>
        <p:sp>
          <p:nvSpPr>
            <p:cNvPr id="12" name="Google Shape;641;p51">
              <a:extLst>
                <a:ext uri="{FF2B5EF4-FFF2-40B4-BE49-F238E27FC236}">
                  <a16:creationId xmlns:a16="http://schemas.microsoft.com/office/drawing/2014/main" id="{65ABF813-8C9E-D243-A653-74029FD3284B}"/>
                </a:ext>
              </a:extLst>
            </p:cNvPr>
            <p:cNvSpPr/>
            <p:nvPr/>
          </p:nvSpPr>
          <p:spPr>
            <a:xfrm>
              <a:off x="2719388" y="1903413"/>
              <a:ext cx="2452687" cy="641350"/>
            </a:xfrm>
            <a:custGeom>
              <a:avLst/>
              <a:gdLst/>
              <a:ahLst/>
              <a:cxnLst/>
              <a:rect l="l" t="t" r="r" b="b"/>
              <a:pathLst>
                <a:path w="2452687" h="642937" extrusionOk="0">
                  <a:moveTo>
                    <a:pt x="1000125" y="442912"/>
                  </a:moveTo>
                  <a:lnTo>
                    <a:pt x="702468" y="521494"/>
                  </a:lnTo>
                  <a:lnTo>
                    <a:pt x="559593" y="564356"/>
                  </a:lnTo>
                  <a:lnTo>
                    <a:pt x="495300" y="592931"/>
                  </a:lnTo>
                  <a:lnTo>
                    <a:pt x="459581" y="619125"/>
                  </a:lnTo>
                  <a:lnTo>
                    <a:pt x="428625" y="635794"/>
                  </a:lnTo>
                  <a:lnTo>
                    <a:pt x="395287" y="642937"/>
                  </a:lnTo>
                  <a:lnTo>
                    <a:pt x="361950" y="642937"/>
                  </a:lnTo>
                  <a:lnTo>
                    <a:pt x="333375" y="638175"/>
                  </a:lnTo>
                  <a:lnTo>
                    <a:pt x="283368" y="621506"/>
                  </a:lnTo>
                  <a:lnTo>
                    <a:pt x="233362" y="592931"/>
                  </a:lnTo>
                  <a:lnTo>
                    <a:pt x="171450" y="533400"/>
                  </a:lnTo>
                  <a:lnTo>
                    <a:pt x="111918" y="473869"/>
                  </a:lnTo>
                  <a:lnTo>
                    <a:pt x="57150" y="409575"/>
                  </a:lnTo>
                  <a:lnTo>
                    <a:pt x="19050" y="359569"/>
                  </a:lnTo>
                  <a:lnTo>
                    <a:pt x="2381" y="328612"/>
                  </a:lnTo>
                  <a:lnTo>
                    <a:pt x="0" y="311944"/>
                  </a:lnTo>
                  <a:lnTo>
                    <a:pt x="0" y="302419"/>
                  </a:lnTo>
                  <a:lnTo>
                    <a:pt x="4762" y="285750"/>
                  </a:lnTo>
                  <a:lnTo>
                    <a:pt x="19050" y="280987"/>
                  </a:lnTo>
                  <a:lnTo>
                    <a:pt x="45243" y="288131"/>
                  </a:lnTo>
                  <a:lnTo>
                    <a:pt x="126206" y="326231"/>
                  </a:lnTo>
                  <a:lnTo>
                    <a:pt x="195262" y="350044"/>
                  </a:lnTo>
                  <a:lnTo>
                    <a:pt x="290512" y="376237"/>
                  </a:lnTo>
                  <a:lnTo>
                    <a:pt x="350043" y="385762"/>
                  </a:lnTo>
                  <a:lnTo>
                    <a:pt x="395287" y="388144"/>
                  </a:lnTo>
                  <a:lnTo>
                    <a:pt x="461962" y="378619"/>
                  </a:lnTo>
                  <a:lnTo>
                    <a:pt x="792956" y="302419"/>
                  </a:lnTo>
                  <a:lnTo>
                    <a:pt x="1264443" y="200025"/>
                  </a:lnTo>
                  <a:lnTo>
                    <a:pt x="1707356" y="109537"/>
                  </a:lnTo>
                  <a:lnTo>
                    <a:pt x="1883568" y="73819"/>
                  </a:lnTo>
                  <a:lnTo>
                    <a:pt x="1921668" y="42862"/>
                  </a:lnTo>
                  <a:lnTo>
                    <a:pt x="1976437" y="14287"/>
                  </a:lnTo>
                  <a:lnTo>
                    <a:pt x="2024062" y="0"/>
                  </a:lnTo>
                  <a:lnTo>
                    <a:pt x="2097881" y="4762"/>
                  </a:lnTo>
                  <a:lnTo>
                    <a:pt x="2221706" y="28575"/>
                  </a:lnTo>
                  <a:lnTo>
                    <a:pt x="2331243" y="59531"/>
                  </a:lnTo>
                  <a:lnTo>
                    <a:pt x="2366962" y="76200"/>
                  </a:lnTo>
                  <a:lnTo>
                    <a:pt x="2412206" y="111919"/>
                  </a:lnTo>
                  <a:lnTo>
                    <a:pt x="2440781" y="145256"/>
                  </a:lnTo>
                  <a:lnTo>
                    <a:pt x="2452687" y="169069"/>
                  </a:lnTo>
                  <a:lnTo>
                    <a:pt x="2452687" y="190500"/>
                  </a:lnTo>
                  <a:lnTo>
                    <a:pt x="2436018" y="209550"/>
                  </a:lnTo>
                  <a:lnTo>
                    <a:pt x="2402681" y="230981"/>
                  </a:lnTo>
                  <a:lnTo>
                    <a:pt x="2371725" y="245269"/>
                  </a:lnTo>
                  <a:lnTo>
                    <a:pt x="2336006" y="247650"/>
                  </a:lnTo>
                  <a:lnTo>
                    <a:pt x="2109787" y="242887"/>
                  </a:lnTo>
                  <a:lnTo>
                    <a:pt x="1983581" y="250031"/>
                  </a:lnTo>
                  <a:lnTo>
                    <a:pt x="1838325" y="261937"/>
                  </a:lnTo>
                  <a:lnTo>
                    <a:pt x="1604962" y="297656"/>
                  </a:lnTo>
                  <a:lnTo>
                    <a:pt x="1431131" y="338137"/>
                  </a:lnTo>
                  <a:lnTo>
                    <a:pt x="1000125" y="4429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642;p51">
              <a:extLst>
                <a:ext uri="{FF2B5EF4-FFF2-40B4-BE49-F238E27FC236}">
                  <a16:creationId xmlns:a16="http://schemas.microsoft.com/office/drawing/2014/main" id="{CD26CC62-1C24-4A40-B623-0125519AAA99}"/>
                </a:ext>
              </a:extLst>
            </p:cNvPr>
            <p:cNvSpPr/>
            <p:nvPr/>
          </p:nvSpPr>
          <p:spPr>
            <a:xfrm>
              <a:off x="5084763" y="2573338"/>
              <a:ext cx="1824037" cy="541337"/>
            </a:xfrm>
            <a:custGeom>
              <a:avLst/>
              <a:gdLst/>
              <a:ahLst/>
              <a:cxnLst/>
              <a:rect l="l" t="t" r="r" b="b"/>
              <a:pathLst>
                <a:path w="1824037" h="540544" extrusionOk="0">
                  <a:moveTo>
                    <a:pt x="547687" y="500063"/>
                  </a:moveTo>
                  <a:lnTo>
                    <a:pt x="454819" y="535782"/>
                  </a:lnTo>
                  <a:lnTo>
                    <a:pt x="428625" y="540544"/>
                  </a:lnTo>
                  <a:lnTo>
                    <a:pt x="383381" y="535782"/>
                  </a:lnTo>
                  <a:lnTo>
                    <a:pt x="330994" y="521494"/>
                  </a:lnTo>
                  <a:lnTo>
                    <a:pt x="235744" y="473869"/>
                  </a:lnTo>
                  <a:lnTo>
                    <a:pt x="183356" y="433388"/>
                  </a:lnTo>
                  <a:lnTo>
                    <a:pt x="126206" y="381000"/>
                  </a:lnTo>
                  <a:lnTo>
                    <a:pt x="73819" y="328613"/>
                  </a:lnTo>
                  <a:lnTo>
                    <a:pt x="21431" y="271463"/>
                  </a:lnTo>
                  <a:lnTo>
                    <a:pt x="4762" y="247650"/>
                  </a:lnTo>
                  <a:lnTo>
                    <a:pt x="0" y="228600"/>
                  </a:lnTo>
                  <a:lnTo>
                    <a:pt x="0" y="211932"/>
                  </a:lnTo>
                  <a:lnTo>
                    <a:pt x="4762" y="192882"/>
                  </a:lnTo>
                  <a:lnTo>
                    <a:pt x="14287" y="188119"/>
                  </a:lnTo>
                  <a:lnTo>
                    <a:pt x="33337" y="188119"/>
                  </a:lnTo>
                  <a:lnTo>
                    <a:pt x="64294" y="204788"/>
                  </a:lnTo>
                  <a:lnTo>
                    <a:pt x="135731" y="245269"/>
                  </a:lnTo>
                  <a:lnTo>
                    <a:pt x="197644" y="276225"/>
                  </a:lnTo>
                  <a:lnTo>
                    <a:pt x="257175" y="297657"/>
                  </a:lnTo>
                  <a:lnTo>
                    <a:pt x="304800" y="309563"/>
                  </a:lnTo>
                  <a:lnTo>
                    <a:pt x="347662" y="319088"/>
                  </a:lnTo>
                  <a:lnTo>
                    <a:pt x="381000" y="321469"/>
                  </a:lnTo>
                  <a:lnTo>
                    <a:pt x="428625" y="316707"/>
                  </a:lnTo>
                  <a:lnTo>
                    <a:pt x="519112" y="300038"/>
                  </a:lnTo>
                  <a:lnTo>
                    <a:pt x="692944" y="264319"/>
                  </a:lnTo>
                  <a:lnTo>
                    <a:pt x="862012" y="211932"/>
                  </a:lnTo>
                  <a:lnTo>
                    <a:pt x="1140619" y="130969"/>
                  </a:lnTo>
                  <a:lnTo>
                    <a:pt x="1369219" y="64294"/>
                  </a:lnTo>
                  <a:lnTo>
                    <a:pt x="1402556" y="47625"/>
                  </a:lnTo>
                  <a:lnTo>
                    <a:pt x="1466850" y="0"/>
                  </a:lnTo>
                  <a:lnTo>
                    <a:pt x="1493044" y="7144"/>
                  </a:lnTo>
                  <a:lnTo>
                    <a:pt x="1564481" y="40482"/>
                  </a:lnTo>
                  <a:lnTo>
                    <a:pt x="1635919" y="95250"/>
                  </a:lnTo>
                  <a:lnTo>
                    <a:pt x="1745456" y="192882"/>
                  </a:lnTo>
                  <a:lnTo>
                    <a:pt x="1809750" y="259557"/>
                  </a:lnTo>
                  <a:lnTo>
                    <a:pt x="1821656" y="280988"/>
                  </a:lnTo>
                  <a:lnTo>
                    <a:pt x="1824037" y="290513"/>
                  </a:lnTo>
                  <a:lnTo>
                    <a:pt x="1821656" y="323850"/>
                  </a:lnTo>
                  <a:lnTo>
                    <a:pt x="1814512" y="350044"/>
                  </a:lnTo>
                  <a:lnTo>
                    <a:pt x="1771650" y="385763"/>
                  </a:lnTo>
                  <a:lnTo>
                    <a:pt x="1719262" y="431007"/>
                  </a:lnTo>
                  <a:lnTo>
                    <a:pt x="1695450" y="464344"/>
                  </a:lnTo>
                  <a:lnTo>
                    <a:pt x="1416844" y="342900"/>
                  </a:lnTo>
                  <a:lnTo>
                    <a:pt x="1412081" y="314325"/>
                  </a:lnTo>
                  <a:lnTo>
                    <a:pt x="1404937" y="297657"/>
                  </a:lnTo>
                  <a:lnTo>
                    <a:pt x="1393031" y="285750"/>
                  </a:lnTo>
                  <a:lnTo>
                    <a:pt x="1369219" y="271463"/>
                  </a:lnTo>
                  <a:lnTo>
                    <a:pt x="1335881" y="266700"/>
                  </a:lnTo>
                  <a:lnTo>
                    <a:pt x="1285875" y="269082"/>
                  </a:lnTo>
                  <a:lnTo>
                    <a:pt x="1200150" y="295275"/>
                  </a:lnTo>
                  <a:lnTo>
                    <a:pt x="547687" y="500063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643;p51">
              <a:extLst>
                <a:ext uri="{FF2B5EF4-FFF2-40B4-BE49-F238E27FC236}">
                  <a16:creationId xmlns:a16="http://schemas.microsoft.com/office/drawing/2014/main" id="{0E93767A-1F17-2E42-8ECB-C14DE986FAEA}"/>
                </a:ext>
              </a:extLst>
            </p:cNvPr>
            <p:cNvSpPr/>
            <p:nvPr/>
          </p:nvSpPr>
          <p:spPr>
            <a:xfrm rot="-5400000">
              <a:off x="2141538" y="3438525"/>
              <a:ext cx="2560638" cy="503237"/>
            </a:xfrm>
            <a:custGeom>
              <a:avLst/>
              <a:gdLst/>
              <a:ahLst/>
              <a:cxnLst/>
              <a:rect l="l" t="t" r="r" b="b"/>
              <a:pathLst>
                <a:path w="2559844" h="502444" extrusionOk="0">
                  <a:moveTo>
                    <a:pt x="509587" y="452438"/>
                  </a:moveTo>
                  <a:lnTo>
                    <a:pt x="90487" y="459581"/>
                  </a:lnTo>
                  <a:lnTo>
                    <a:pt x="0" y="240506"/>
                  </a:lnTo>
                  <a:lnTo>
                    <a:pt x="238125" y="233363"/>
                  </a:lnTo>
                  <a:lnTo>
                    <a:pt x="866775" y="230981"/>
                  </a:lnTo>
                  <a:lnTo>
                    <a:pt x="1397794" y="233363"/>
                  </a:lnTo>
                  <a:lnTo>
                    <a:pt x="1862137" y="221456"/>
                  </a:lnTo>
                  <a:lnTo>
                    <a:pt x="2019300" y="211931"/>
                  </a:lnTo>
                  <a:lnTo>
                    <a:pt x="2135981" y="200025"/>
                  </a:lnTo>
                  <a:lnTo>
                    <a:pt x="2209800" y="188119"/>
                  </a:lnTo>
                  <a:lnTo>
                    <a:pt x="2250281" y="180975"/>
                  </a:lnTo>
                  <a:lnTo>
                    <a:pt x="2293144" y="166688"/>
                  </a:lnTo>
                  <a:lnTo>
                    <a:pt x="2547937" y="0"/>
                  </a:lnTo>
                  <a:lnTo>
                    <a:pt x="2559844" y="26194"/>
                  </a:lnTo>
                  <a:lnTo>
                    <a:pt x="2414587" y="254794"/>
                  </a:lnTo>
                  <a:lnTo>
                    <a:pt x="2276475" y="411956"/>
                  </a:lnTo>
                  <a:lnTo>
                    <a:pt x="2212181" y="471488"/>
                  </a:lnTo>
                  <a:lnTo>
                    <a:pt x="2181225" y="492919"/>
                  </a:lnTo>
                  <a:lnTo>
                    <a:pt x="2150269" y="502444"/>
                  </a:lnTo>
                  <a:lnTo>
                    <a:pt x="2112169" y="502444"/>
                  </a:lnTo>
                  <a:lnTo>
                    <a:pt x="2069306" y="485775"/>
                  </a:lnTo>
                  <a:lnTo>
                    <a:pt x="2043112" y="473869"/>
                  </a:lnTo>
                  <a:lnTo>
                    <a:pt x="2002631" y="464344"/>
                  </a:lnTo>
                  <a:lnTo>
                    <a:pt x="1950244" y="457200"/>
                  </a:lnTo>
                  <a:lnTo>
                    <a:pt x="1693069" y="457200"/>
                  </a:lnTo>
                  <a:lnTo>
                    <a:pt x="1023937" y="454819"/>
                  </a:lnTo>
                  <a:lnTo>
                    <a:pt x="509587" y="4524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644;p51">
              <a:extLst>
                <a:ext uri="{FF2B5EF4-FFF2-40B4-BE49-F238E27FC236}">
                  <a16:creationId xmlns:a16="http://schemas.microsoft.com/office/drawing/2014/main" id="{0B125FEE-791A-AE44-A589-519F7CCC11FD}"/>
                </a:ext>
              </a:extLst>
            </p:cNvPr>
            <p:cNvSpPr/>
            <p:nvPr/>
          </p:nvSpPr>
          <p:spPr>
            <a:xfrm>
              <a:off x="3524250" y="2859088"/>
              <a:ext cx="1071563" cy="384175"/>
            </a:xfrm>
            <a:custGeom>
              <a:avLst/>
              <a:gdLst/>
              <a:ahLst/>
              <a:cxnLst/>
              <a:rect l="l" t="t" r="r" b="b"/>
              <a:pathLst>
                <a:path w="1071563" h="383382" extrusionOk="0">
                  <a:moveTo>
                    <a:pt x="516731" y="323850"/>
                  </a:moveTo>
                  <a:lnTo>
                    <a:pt x="347663" y="361950"/>
                  </a:lnTo>
                  <a:lnTo>
                    <a:pt x="288131" y="376238"/>
                  </a:lnTo>
                  <a:lnTo>
                    <a:pt x="247650" y="381000"/>
                  </a:lnTo>
                  <a:lnTo>
                    <a:pt x="204788" y="383382"/>
                  </a:lnTo>
                  <a:lnTo>
                    <a:pt x="147638" y="381000"/>
                  </a:lnTo>
                  <a:lnTo>
                    <a:pt x="95250" y="369094"/>
                  </a:lnTo>
                  <a:lnTo>
                    <a:pt x="0" y="347663"/>
                  </a:lnTo>
                  <a:lnTo>
                    <a:pt x="19050" y="235744"/>
                  </a:lnTo>
                  <a:lnTo>
                    <a:pt x="145256" y="228600"/>
                  </a:lnTo>
                  <a:lnTo>
                    <a:pt x="326231" y="200025"/>
                  </a:lnTo>
                  <a:lnTo>
                    <a:pt x="650081" y="123825"/>
                  </a:lnTo>
                  <a:lnTo>
                    <a:pt x="1071563" y="0"/>
                  </a:lnTo>
                  <a:lnTo>
                    <a:pt x="1069181" y="188119"/>
                  </a:lnTo>
                  <a:lnTo>
                    <a:pt x="926306" y="221457"/>
                  </a:lnTo>
                  <a:lnTo>
                    <a:pt x="757238" y="271463"/>
                  </a:lnTo>
                  <a:lnTo>
                    <a:pt x="516731" y="3238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645;p51">
              <a:extLst>
                <a:ext uri="{FF2B5EF4-FFF2-40B4-BE49-F238E27FC236}">
                  <a16:creationId xmlns:a16="http://schemas.microsoft.com/office/drawing/2014/main" id="{EA94E2B8-609E-F446-9500-7E057D6D8408}"/>
                </a:ext>
              </a:extLst>
            </p:cNvPr>
            <p:cNvSpPr/>
            <p:nvPr/>
          </p:nvSpPr>
          <p:spPr>
            <a:xfrm>
              <a:off x="3527425" y="3714750"/>
              <a:ext cx="1047750" cy="350838"/>
            </a:xfrm>
            <a:custGeom>
              <a:avLst/>
              <a:gdLst/>
              <a:ahLst/>
              <a:cxnLst/>
              <a:rect l="l" t="t" r="r" b="b"/>
              <a:pathLst>
                <a:path w="1047750" h="350044" extrusionOk="0">
                  <a:moveTo>
                    <a:pt x="316707" y="307181"/>
                  </a:moveTo>
                  <a:lnTo>
                    <a:pt x="2382" y="350044"/>
                  </a:lnTo>
                  <a:lnTo>
                    <a:pt x="0" y="214313"/>
                  </a:lnTo>
                  <a:lnTo>
                    <a:pt x="264319" y="173831"/>
                  </a:lnTo>
                  <a:lnTo>
                    <a:pt x="454819" y="128588"/>
                  </a:lnTo>
                  <a:lnTo>
                    <a:pt x="645319" y="69056"/>
                  </a:lnTo>
                  <a:lnTo>
                    <a:pt x="809625" y="0"/>
                  </a:lnTo>
                  <a:lnTo>
                    <a:pt x="823913" y="0"/>
                  </a:lnTo>
                  <a:lnTo>
                    <a:pt x="888207" y="11906"/>
                  </a:lnTo>
                  <a:lnTo>
                    <a:pt x="1045369" y="33338"/>
                  </a:lnTo>
                  <a:cubicBezTo>
                    <a:pt x="1046163" y="76200"/>
                    <a:pt x="1046956" y="119063"/>
                    <a:pt x="1047750" y="161925"/>
                  </a:cubicBezTo>
                  <a:lnTo>
                    <a:pt x="864394" y="216694"/>
                  </a:lnTo>
                  <a:lnTo>
                    <a:pt x="614363" y="271463"/>
                  </a:lnTo>
                  <a:lnTo>
                    <a:pt x="316707" y="307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646;p51">
              <a:extLst>
                <a:ext uri="{FF2B5EF4-FFF2-40B4-BE49-F238E27FC236}">
                  <a16:creationId xmlns:a16="http://schemas.microsoft.com/office/drawing/2014/main" id="{69701569-8092-C140-B38E-104A5DAB5EFE}"/>
                </a:ext>
              </a:extLst>
            </p:cNvPr>
            <p:cNvSpPr/>
            <p:nvPr/>
          </p:nvSpPr>
          <p:spPr>
            <a:xfrm>
              <a:off x="2670175" y="4484688"/>
              <a:ext cx="1928813" cy="831850"/>
            </a:xfrm>
            <a:custGeom>
              <a:avLst/>
              <a:gdLst/>
              <a:ahLst/>
              <a:cxnLst/>
              <a:rect l="l" t="t" r="r" b="b"/>
              <a:pathLst>
                <a:path w="1928813" h="833437" extrusionOk="0">
                  <a:moveTo>
                    <a:pt x="1278732" y="383381"/>
                  </a:moveTo>
                  <a:lnTo>
                    <a:pt x="869157" y="554831"/>
                  </a:lnTo>
                  <a:lnTo>
                    <a:pt x="616744" y="671512"/>
                  </a:lnTo>
                  <a:lnTo>
                    <a:pt x="547688" y="711994"/>
                  </a:lnTo>
                  <a:lnTo>
                    <a:pt x="466725" y="771525"/>
                  </a:lnTo>
                  <a:lnTo>
                    <a:pt x="428625" y="807244"/>
                  </a:lnTo>
                  <a:lnTo>
                    <a:pt x="402432" y="826294"/>
                  </a:lnTo>
                  <a:lnTo>
                    <a:pt x="373857" y="833437"/>
                  </a:lnTo>
                  <a:lnTo>
                    <a:pt x="335757" y="828675"/>
                  </a:lnTo>
                  <a:lnTo>
                    <a:pt x="278607" y="785812"/>
                  </a:lnTo>
                  <a:lnTo>
                    <a:pt x="200025" y="716756"/>
                  </a:lnTo>
                  <a:lnTo>
                    <a:pt x="135732" y="650081"/>
                  </a:lnTo>
                  <a:lnTo>
                    <a:pt x="45244" y="535781"/>
                  </a:lnTo>
                  <a:lnTo>
                    <a:pt x="14288" y="483394"/>
                  </a:lnTo>
                  <a:lnTo>
                    <a:pt x="4763" y="452437"/>
                  </a:lnTo>
                  <a:lnTo>
                    <a:pt x="0" y="411956"/>
                  </a:lnTo>
                  <a:lnTo>
                    <a:pt x="11907" y="392906"/>
                  </a:lnTo>
                  <a:lnTo>
                    <a:pt x="30957" y="390525"/>
                  </a:lnTo>
                  <a:lnTo>
                    <a:pt x="57150" y="395287"/>
                  </a:lnTo>
                  <a:lnTo>
                    <a:pt x="88107" y="419100"/>
                  </a:lnTo>
                  <a:lnTo>
                    <a:pt x="126207" y="454819"/>
                  </a:lnTo>
                  <a:lnTo>
                    <a:pt x="173832" y="490537"/>
                  </a:lnTo>
                  <a:lnTo>
                    <a:pt x="228600" y="519112"/>
                  </a:lnTo>
                  <a:lnTo>
                    <a:pt x="271463" y="526256"/>
                  </a:lnTo>
                  <a:lnTo>
                    <a:pt x="330994" y="526256"/>
                  </a:lnTo>
                  <a:lnTo>
                    <a:pt x="373857" y="516731"/>
                  </a:lnTo>
                  <a:lnTo>
                    <a:pt x="735807" y="390525"/>
                  </a:lnTo>
                  <a:lnTo>
                    <a:pt x="950119" y="323850"/>
                  </a:lnTo>
                  <a:lnTo>
                    <a:pt x="1219200" y="233362"/>
                  </a:lnTo>
                  <a:lnTo>
                    <a:pt x="1473994" y="147637"/>
                  </a:lnTo>
                  <a:lnTo>
                    <a:pt x="1928813" y="0"/>
                  </a:lnTo>
                  <a:lnTo>
                    <a:pt x="1928813" y="145256"/>
                  </a:lnTo>
                  <a:lnTo>
                    <a:pt x="1716882" y="216694"/>
                  </a:lnTo>
                  <a:lnTo>
                    <a:pt x="1278732" y="3833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647;p51">
              <a:extLst>
                <a:ext uri="{FF2B5EF4-FFF2-40B4-BE49-F238E27FC236}">
                  <a16:creationId xmlns:a16="http://schemas.microsoft.com/office/drawing/2014/main" id="{92434D5A-3A06-E347-A581-B2201EBA2679}"/>
                </a:ext>
              </a:extLst>
            </p:cNvPr>
            <p:cNvSpPr/>
            <p:nvPr/>
          </p:nvSpPr>
          <p:spPr>
            <a:xfrm rot="-5400000">
              <a:off x="2520951" y="3851275"/>
              <a:ext cx="3979862" cy="579437"/>
            </a:xfrm>
            <a:custGeom>
              <a:avLst/>
              <a:gdLst/>
              <a:ahLst/>
              <a:cxnLst/>
              <a:rect l="l" t="t" r="r" b="b"/>
              <a:pathLst>
                <a:path w="3979943" h="578900" extrusionOk="0">
                  <a:moveTo>
                    <a:pt x="1716967" y="522984"/>
                  </a:moveTo>
                  <a:lnTo>
                    <a:pt x="1397914" y="522984"/>
                  </a:lnTo>
                  <a:lnTo>
                    <a:pt x="1200561" y="532851"/>
                  </a:lnTo>
                  <a:lnTo>
                    <a:pt x="907822" y="549298"/>
                  </a:lnTo>
                  <a:lnTo>
                    <a:pt x="674288" y="565744"/>
                  </a:lnTo>
                  <a:lnTo>
                    <a:pt x="342078" y="565744"/>
                  </a:lnTo>
                  <a:lnTo>
                    <a:pt x="217088" y="562454"/>
                  </a:lnTo>
                  <a:lnTo>
                    <a:pt x="154593" y="552587"/>
                  </a:lnTo>
                  <a:lnTo>
                    <a:pt x="88809" y="529562"/>
                  </a:lnTo>
                  <a:lnTo>
                    <a:pt x="46049" y="506538"/>
                  </a:lnTo>
                  <a:lnTo>
                    <a:pt x="16446" y="476935"/>
                  </a:lnTo>
                  <a:lnTo>
                    <a:pt x="0" y="447332"/>
                  </a:lnTo>
                  <a:lnTo>
                    <a:pt x="0" y="414440"/>
                  </a:lnTo>
                  <a:lnTo>
                    <a:pt x="13157" y="374969"/>
                  </a:lnTo>
                  <a:lnTo>
                    <a:pt x="32892" y="361813"/>
                  </a:lnTo>
                  <a:lnTo>
                    <a:pt x="95387" y="342077"/>
                  </a:lnTo>
                  <a:lnTo>
                    <a:pt x="213799" y="322342"/>
                  </a:lnTo>
                  <a:lnTo>
                    <a:pt x="309186" y="302607"/>
                  </a:lnTo>
                  <a:lnTo>
                    <a:pt x="506538" y="296028"/>
                  </a:lnTo>
                  <a:lnTo>
                    <a:pt x="865062" y="299318"/>
                  </a:lnTo>
                  <a:lnTo>
                    <a:pt x="1466987" y="299318"/>
                  </a:lnTo>
                  <a:lnTo>
                    <a:pt x="2262976" y="296028"/>
                  </a:lnTo>
                  <a:lnTo>
                    <a:pt x="3085278" y="296028"/>
                  </a:lnTo>
                  <a:lnTo>
                    <a:pt x="3440512" y="299318"/>
                  </a:lnTo>
                  <a:lnTo>
                    <a:pt x="3516164" y="296028"/>
                  </a:lnTo>
                  <a:lnTo>
                    <a:pt x="3578659" y="282872"/>
                  </a:lnTo>
                  <a:lnTo>
                    <a:pt x="3624708" y="263136"/>
                  </a:lnTo>
                  <a:lnTo>
                    <a:pt x="3697071" y="220377"/>
                  </a:lnTo>
                  <a:lnTo>
                    <a:pt x="3776012" y="171039"/>
                  </a:lnTo>
                  <a:lnTo>
                    <a:pt x="3970075" y="0"/>
                  </a:lnTo>
                  <a:lnTo>
                    <a:pt x="3979943" y="55916"/>
                  </a:lnTo>
                  <a:lnTo>
                    <a:pt x="3848374" y="273004"/>
                  </a:lnTo>
                  <a:lnTo>
                    <a:pt x="3743120" y="427597"/>
                  </a:lnTo>
                  <a:lnTo>
                    <a:pt x="3680625" y="503249"/>
                  </a:lnTo>
                  <a:lnTo>
                    <a:pt x="3627997" y="552587"/>
                  </a:lnTo>
                  <a:lnTo>
                    <a:pt x="3585238" y="575611"/>
                  </a:lnTo>
                  <a:lnTo>
                    <a:pt x="3562213" y="578900"/>
                  </a:lnTo>
                  <a:lnTo>
                    <a:pt x="3545767" y="575611"/>
                  </a:lnTo>
                  <a:lnTo>
                    <a:pt x="3503007" y="542719"/>
                  </a:lnTo>
                  <a:lnTo>
                    <a:pt x="3460248" y="522984"/>
                  </a:lnTo>
                  <a:lnTo>
                    <a:pt x="3417488" y="519695"/>
                  </a:lnTo>
                  <a:lnTo>
                    <a:pt x="3058964" y="519695"/>
                  </a:lnTo>
                  <a:lnTo>
                    <a:pt x="2358363" y="519695"/>
                  </a:lnTo>
                  <a:lnTo>
                    <a:pt x="1716967" y="52298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648;p51">
              <a:extLst>
                <a:ext uri="{FF2B5EF4-FFF2-40B4-BE49-F238E27FC236}">
                  <a16:creationId xmlns:a16="http://schemas.microsoft.com/office/drawing/2014/main" id="{2E943915-A9E7-0043-AC62-45C4F44AC12F}"/>
                </a:ext>
              </a:extLst>
            </p:cNvPr>
            <p:cNvSpPr/>
            <p:nvPr/>
          </p:nvSpPr>
          <p:spPr>
            <a:xfrm rot="-5400000">
              <a:off x="4525169" y="3193257"/>
              <a:ext cx="2616200" cy="1947862"/>
            </a:xfrm>
            <a:custGeom>
              <a:avLst/>
              <a:gdLst/>
              <a:ahLst/>
              <a:cxnLst/>
              <a:rect l="l" t="t" r="r" b="b"/>
              <a:pathLst>
                <a:path w="2616347" h="1947725" extrusionOk="0">
                  <a:moveTo>
                    <a:pt x="1707233" y="1368957"/>
                  </a:moveTo>
                  <a:lnTo>
                    <a:pt x="1849943" y="1432384"/>
                  </a:lnTo>
                  <a:lnTo>
                    <a:pt x="1982081" y="1487882"/>
                  </a:lnTo>
                  <a:lnTo>
                    <a:pt x="2098363" y="1527524"/>
                  </a:lnTo>
                  <a:lnTo>
                    <a:pt x="2249002" y="1575094"/>
                  </a:lnTo>
                  <a:lnTo>
                    <a:pt x="2346784" y="1601521"/>
                  </a:lnTo>
                  <a:lnTo>
                    <a:pt x="2426068" y="1622663"/>
                  </a:lnTo>
                  <a:lnTo>
                    <a:pt x="2616347" y="1651734"/>
                  </a:lnTo>
                  <a:lnTo>
                    <a:pt x="2484209" y="1947725"/>
                  </a:lnTo>
                  <a:lnTo>
                    <a:pt x="2426068" y="1913369"/>
                  </a:lnTo>
                  <a:lnTo>
                    <a:pt x="2349427" y="1892226"/>
                  </a:lnTo>
                  <a:lnTo>
                    <a:pt x="2138005" y="1818229"/>
                  </a:lnTo>
                  <a:lnTo>
                    <a:pt x="1897513" y="1720446"/>
                  </a:lnTo>
                  <a:lnTo>
                    <a:pt x="1723089" y="1638520"/>
                  </a:lnTo>
                  <a:lnTo>
                    <a:pt x="1572451" y="1561880"/>
                  </a:lnTo>
                  <a:lnTo>
                    <a:pt x="1421813" y="1477311"/>
                  </a:lnTo>
                  <a:lnTo>
                    <a:pt x="1239462" y="1368957"/>
                  </a:lnTo>
                  <a:lnTo>
                    <a:pt x="1059753" y="1244747"/>
                  </a:lnTo>
                  <a:lnTo>
                    <a:pt x="909115" y="1128465"/>
                  </a:lnTo>
                  <a:lnTo>
                    <a:pt x="800761" y="1038610"/>
                  </a:lnTo>
                  <a:lnTo>
                    <a:pt x="626338" y="877401"/>
                  </a:lnTo>
                  <a:lnTo>
                    <a:pt x="491557" y="745262"/>
                  </a:lnTo>
                  <a:lnTo>
                    <a:pt x="396417" y="647480"/>
                  </a:lnTo>
                  <a:lnTo>
                    <a:pt x="285420" y="488913"/>
                  </a:lnTo>
                  <a:lnTo>
                    <a:pt x="192923" y="343561"/>
                  </a:lnTo>
                  <a:lnTo>
                    <a:pt x="105711" y="208779"/>
                  </a:lnTo>
                  <a:lnTo>
                    <a:pt x="52856" y="126853"/>
                  </a:lnTo>
                  <a:lnTo>
                    <a:pt x="13214" y="63426"/>
                  </a:lnTo>
                  <a:lnTo>
                    <a:pt x="0" y="29070"/>
                  </a:lnTo>
                  <a:lnTo>
                    <a:pt x="0" y="13214"/>
                  </a:lnTo>
                  <a:lnTo>
                    <a:pt x="5286" y="2643"/>
                  </a:lnTo>
                  <a:lnTo>
                    <a:pt x="26428" y="0"/>
                  </a:lnTo>
                  <a:lnTo>
                    <a:pt x="58141" y="13214"/>
                  </a:lnTo>
                  <a:lnTo>
                    <a:pt x="118925" y="95140"/>
                  </a:lnTo>
                  <a:lnTo>
                    <a:pt x="200851" y="203494"/>
                  </a:lnTo>
                  <a:lnTo>
                    <a:pt x="309205" y="338275"/>
                  </a:lnTo>
                  <a:lnTo>
                    <a:pt x="417559" y="454557"/>
                  </a:lnTo>
                  <a:lnTo>
                    <a:pt x="573483" y="610481"/>
                  </a:lnTo>
                  <a:lnTo>
                    <a:pt x="747906" y="763762"/>
                  </a:lnTo>
                  <a:lnTo>
                    <a:pt x="946114" y="917043"/>
                  </a:lnTo>
                  <a:lnTo>
                    <a:pt x="1091466" y="1017468"/>
                  </a:lnTo>
                  <a:lnTo>
                    <a:pt x="1236819" y="1107322"/>
                  </a:lnTo>
                  <a:lnTo>
                    <a:pt x="1390100" y="1202462"/>
                  </a:lnTo>
                  <a:lnTo>
                    <a:pt x="1546024" y="1289674"/>
                  </a:lnTo>
                  <a:lnTo>
                    <a:pt x="1707233" y="136895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649;p51">
              <a:extLst>
                <a:ext uri="{FF2B5EF4-FFF2-40B4-BE49-F238E27FC236}">
                  <a16:creationId xmlns:a16="http://schemas.microsoft.com/office/drawing/2014/main" id="{3A0C68D2-1B70-C24D-AB2E-BC11510C6DA6}"/>
                </a:ext>
              </a:extLst>
            </p:cNvPr>
            <p:cNvSpPr/>
            <p:nvPr/>
          </p:nvSpPr>
          <p:spPr>
            <a:xfrm>
              <a:off x="4949825" y="3424238"/>
              <a:ext cx="2581275" cy="2147887"/>
            </a:xfrm>
            <a:custGeom>
              <a:avLst/>
              <a:gdLst/>
              <a:ahLst/>
              <a:cxnLst/>
              <a:rect l="l" t="t" r="r" b="b"/>
              <a:pathLst>
                <a:path w="2581666" h="2148985" extrusionOk="0">
                  <a:moveTo>
                    <a:pt x="1427849" y="1626882"/>
                  </a:moveTo>
                  <a:lnTo>
                    <a:pt x="1277853" y="1442272"/>
                  </a:lnTo>
                  <a:lnTo>
                    <a:pt x="1162471" y="1295160"/>
                  </a:lnTo>
                  <a:lnTo>
                    <a:pt x="1044205" y="1150933"/>
                  </a:lnTo>
                  <a:lnTo>
                    <a:pt x="902862" y="983629"/>
                  </a:lnTo>
                  <a:lnTo>
                    <a:pt x="767289" y="796134"/>
                  </a:lnTo>
                  <a:lnTo>
                    <a:pt x="643253" y="637484"/>
                  </a:lnTo>
                  <a:lnTo>
                    <a:pt x="504795" y="481719"/>
                  </a:lnTo>
                  <a:lnTo>
                    <a:pt x="320185" y="288455"/>
                  </a:lnTo>
                  <a:lnTo>
                    <a:pt x="170188" y="161535"/>
                  </a:lnTo>
                  <a:lnTo>
                    <a:pt x="86537" y="98075"/>
                  </a:lnTo>
                  <a:lnTo>
                    <a:pt x="46153" y="77883"/>
                  </a:lnTo>
                  <a:lnTo>
                    <a:pt x="5769" y="51922"/>
                  </a:lnTo>
                  <a:lnTo>
                    <a:pt x="0" y="40384"/>
                  </a:lnTo>
                  <a:lnTo>
                    <a:pt x="0" y="25961"/>
                  </a:lnTo>
                  <a:lnTo>
                    <a:pt x="11538" y="11538"/>
                  </a:lnTo>
                  <a:lnTo>
                    <a:pt x="40384" y="0"/>
                  </a:lnTo>
                  <a:lnTo>
                    <a:pt x="80768" y="0"/>
                  </a:lnTo>
                  <a:lnTo>
                    <a:pt x="141343" y="11538"/>
                  </a:lnTo>
                  <a:lnTo>
                    <a:pt x="213456" y="40384"/>
                  </a:lnTo>
                  <a:lnTo>
                    <a:pt x="297108" y="106728"/>
                  </a:lnTo>
                  <a:lnTo>
                    <a:pt x="432682" y="230764"/>
                  </a:lnTo>
                  <a:lnTo>
                    <a:pt x="781711" y="571140"/>
                  </a:lnTo>
                  <a:lnTo>
                    <a:pt x="1018244" y="804788"/>
                  </a:lnTo>
                  <a:lnTo>
                    <a:pt x="1191316" y="980745"/>
                  </a:lnTo>
                  <a:lnTo>
                    <a:pt x="1407657" y="1194201"/>
                  </a:lnTo>
                  <a:lnTo>
                    <a:pt x="1623998" y="1390350"/>
                  </a:lnTo>
                  <a:lnTo>
                    <a:pt x="1857646" y="1592268"/>
                  </a:lnTo>
                  <a:lnTo>
                    <a:pt x="2085525" y="1759571"/>
                  </a:lnTo>
                  <a:lnTo>
                    <a:pt x="2304750" y="1906683"/>
                  </a:lnTo>
                  <a:lnTo>
                    <a:pt x="2448977" y="1987450"/>
                  </a:lnTo>
                  <a:lnTo>
                    <a:pt x="2558590" y="2042256"/>
                  </a:lnTo>
                  <a:lnTo>
                    <a:pt x="2581666" y="2059564"/>
                  </a:lnTo>
                  <a:lnTo>
                    <a:pt x="2567243" y="2076871"/>
                  </a:lnTo>
                  <a:lnTo>
                    <a:pt x="2454746" y="2111485"/>
                  </a:lnTo>
                  <a:lnTo>
                    <a:pt x="2313403" y="2134562"/>
                  </a:lnTo>
                  <a:lnTo>
                    <a:pt x="2082640" y="2148985"/>
                  </a:lnTo>
                  <a:lnTo>
                    <a:pt x="2007642" y="2140331"/>
                  </a:lnTo>
                  <a:lnTo>
                    <a:pt x="1932644" y="2120139"/>
                  </a:lnTo>
                  <a:lnTo>
                    <a:pt x="1863415" y="2079755"/>
                  </a:lnTo>
                  <a:lnTo>
                    <a:pt x="1768225" y="2004757"/>
                  </a:lnTo>
                  <a:lnTo>
                    <a:pt x="1667266" y="1906683"/>
                  </a:lnTo>
                  <a:lnTo>
                    <a:pt x="1427849" y="1626882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" name="Google Shape;654;p52">
            <a:extLst>
              <a:ext uri="{FF2B5EF4-FFF2-40B4-BE49-F238E27FC236}">
                <a16:creationId xmlns:a16="http://schemas.microsoft.com/office/drawing/2014/main" id="{93A57807-0565-FF42-AE1A-5F198C1702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2093" y="1746005"/>
            <a:ext cx="4857750" cy="423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581" y="2875658"/>
            <a:ext cx="6841331" cy="55334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32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メモを取りながら話しを聞こう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4581" y="3479305"/>
            <a:ext cx="6841331" cy="33278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取 局 配 住 酒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299523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" name="Google Shape;654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2093" y="1733975"/>
            <a:ext cx="4857750" cy="423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" name="Google Shape;3799;p345"/>
          <p:cNvSpPr txBox="1"/>
          <p:nvPr/>
        </p:nvSpPr>
        <p:spPr>
          <a:xfrm>
            <a:off x="5025008" y="7105650"/>
            <a:ext cx="2928389" cy="701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5000" b="0" i="0" u="none" strike="noStrike" cap="none">
                <a:latin typeface="Arial"/>
                <a:ea typeface="Arial"/>
                <a:cs typeface="Arial"/>
                <a:sym typeface="Arial"/>
              </a:rPr>
              <a:t>局</a:t>
            </a:r>
            <a:endParaRPr/>
          </a:p>
        </p:txBody>
      </p:sp>
      <p:sp>
        <p:nvSpPr>
          <p:cNvPr id="3800" name="Google Shape;3800;p345"/>
          <p:cNvSpPr/>
          <p:nvPr/>
        </p:nvSpPr>
        <p:spPr>
          <a:xfrm>
            <a:off x="3848100" y="1595438"/>
            <a:ext cx="2679700" cy="1130300"/>
          </a:xfrm>
          <a:custGeom>
            <a:avLst/>
            <a:gdLst/>
            <a:ahLst/>
            <a:cxnLst/>
            <a:rect l="l" t="t" r="r" b="b"/>
            <a:pathLst>
              <a:path w="2680569" h="1129848" extrusionOk="0">
                <a:moveTo>
                  <a:pt x="465968" y="408348"/>
                </a:moveTo>
                <a:lnTo>
                  <a:pt x="90187" y="493525"/>
                </a:lnTo>
                <a:lnTo>
                  <a:pt x="0" y="400833"/>
                </a:lnTo>
                <a:lnTo>
                  <a:pt x="82671" y="295614"/>
                </a:lnTo>
                <a:lnTo>
                  <a:pt x="288098" y="275572"/>
                </a:lnTo>
                <a:lnTo>
                  <a:pt x="1024629" y="187890"/>
                </a:lnTo>
                <a:lnTo>
                  <a:pt x="1843831" y="80166"/>
                </a:lnTo>
                <a:lnTo>
                  <a:pt x="2134435" y="37578"/>
                </a:lnTo>
                <a:lnTo>
                  <a:pt x="2192054" y="25052"/>
                </a:lnTo>
                <a:lnTo>
                  <a:pt x="2257190" y="10021"/>
                </a:lnTo>
                <a:lnTo>
                  <a:pt x="2329841" y="0"/>
                </a:lnTo>
                <a:lnTo>
                  <a:pt x="2389966" y="2505"/>
                </a:lnTo>
                <a:lnTo>
                  <a:pt x="2410007" y="5010"/>
                </a:lnTo>
                <a:lnTo>
                  <a:pt x="2435059" y="15031"/>
                </a:lnTo>
                <a:lnTo>
                  <a:pt x="2595392" y="162838"/>
                </a:lnTo>
                <a:lnTo>
                  <a:pt x="2660528" y="227974"/>
                </a:lnTo>
                <a:lnTo>
                  <a:pt x="2675559" y="258036"/>
                </a:lnTo>
                <a:lnTo>
                  <a:pt x="2680569" y="290604"/>
                </a:lnTo>
                <a:lnTo>
                  <a:pt x="2673054" y="328182"/>
                </a:lnTo>
                <a:lnTo>
                  <a:pt x="2655517" y="353234"/>
                </a:lnTo>
                <a:lnTo>
                  <a:pt x="2595392" y="385802"/>
                </a:lnTo>
                <a:lnTo>
                  <a:pt x="2585372" y="400833"/>
                </a:lnTo>
                <a:lnTo>
                  <a:pt x="2415018" y="941957"/>
                </a:lnTo>
                <a:lnTo>
                  <a:pt x="2349882" y="1079743"/>
                </a:lnTo>
                <a:lnTo>
                  <a:pt x="2327336" y="1109806"/>
                </a:lnTo>
                <a:lnTo>
                  <a:pt x="2304789" y="1127342"/>
                </a:lnTo>
                <a:lnTo>
                  <a:pt x="2274726" y="1129848"/>
                </a:lnTo>
                <a:lnTo>
                  <a:pt x="2239653" y="1119827"/>
                </a:lnTo>
                <a:lnTo>
                  <a:pt x="2202075" y="1087259"/>
                </a:lnTo>
                <a:lnTo>
                  <a:pt x="2177023" y="1047176"/>
                </a:lnTo>
                <a:lnTo>
                  <a:pt x="2217106" y="799160"/>
                </a:lnTo>
                <a:lnTo>
                  <a:pt x="2297273" y="383296"/>
                </a:lnTo>
                <a:lnTo>
                  <a:pt x="2302283" y="343213"/>
                </a:lnTo>
                <a:lnTo>
                  <a:pt x="2302283" y="318161"/>
                </a:lnTo>
                <a:lnTo>
                  <a:pt x="2297273" y="290604"/>
                </a:lnTo>
                <a:lnTo>
                  <a:pt x="2287252" y="263046"/>
                </a:lnTo>
                <a:lnTo>
                  <a:pt x="2267211" y="237994"/>
                </a:lnTo>
                <a:lnTo>
                  <a:pt x="2247169" y="220458"/>
                </a:lnTo>
                <a:lnTo>
                  <a:pt x="2217106" y="212942"/>
                </a:lnTo>
                <a:lnTo>
                  <a:pt x="2172013" y="207932"/>
                </a:lnTo>
                <a:lnTo>
                  <a:pt x="1445503" y="273067"/>
                </a:lnTo>
                <a:lnTo>
                  <a:pt x="465968" y="408348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1" name="Google Shape;3801;p345"/>
          <p:cNvSpPr/>
          <p:nvPr/>
        </p:nvSpPr>
        <p:spPr>
          <a:xfrm>
            <a:off x="3759200" y="4168775"/>
            <a:ext cx="511175" cy="1114425"/>
          </a:xfrm>
          <a:custGeom>
            <a:avLst/>
            <a:gdLst/>
            <a:ahLst/>
            <a:cxnLst/>
            <a:rect l="l" t="t" r="r" b="b"/>
            <a:pathLst>
              <a:path w="511175" h="1114425" extrusionOk="0">
                <a:moveTo>
                  <a:pt x="457200" y="555625"/>
                </a:moveTo>
                <a:lnTo>
                  <a:pt x="504825" y="854075"/>
                </a:lnTo>
                <a:lnTo>
                  <a:pt x="511175" y="949325"/>
                </a:lnTo>
                <a:lnTo>
                  <a:pt x="508000" y="1003300"/>
                </a:lnTo>
                <a:lnTo>
                  <a:pt x="492125" y="1057275"/>
                </a:lnTo>
                <a:lnTo>
                  <a:pt x="469900" y="1095375"/>
                </a:lnTo>
                <a:lnTo>
                  <a:pt x="454025" y="1108075"/>
                </a:lnTo>
                <a:lnTo>
                  <a:pt x="419100" y="1114425"/>
                </a:lnTo>
                <a:lnTo>
                  <a:pt x="393700" y="1108075"/>
                </a:lnTo>
                <a:lnTo>
                  <a:pt x="358775" y="1089025"/>
                </a:lnTo>
                <a:lnTo>
                  <a:pt x="323850" y="1060450"/>
                </a:lnTo>
                <a:lnTo>
                  <a:pt x="298450" y="1019175"/>
                </a:lnTo>
                <a:lnTo>
                  <a:pt x="269875" y="942975"/>
                </a:lnTo>
                <a:lnTo>
                  <a:pt x="254000" y="869950"/>
                </a:lnTo>
                <a:lnTo>
                  <a:pt x="250825" y="800100"/>
                </a:lnTo>
                <a:lnTo>
                  <a:pt x="238125" y="619125"/>
                </a:lnTo>
                <a:lnTo>
                  <a:pt x="215900" y="482600"/>
                </a:lnTo>
                <a:lnTo>
                  <a:pt x="174625" y="282575"/>
                </a:lnTo>
                <a:lnTo>
                  <a:pt x="142875" y="212725"/>
                </a:lnTo>
                <a:lnTo>
                  <a:pt x="111125" y="165100"/>
                </a:lnTo>
                <a:lnTo>
                  <a:pt x="47625" y="101600"/>
                </a:lnTo>
                <a:lnTo>
                  <a:pt x="15875" y="69850"/>
                </a:lnTo>
                <a:lnTo>
                  <a:pt x="0" y="34925"/>
                </a:lnTo>
                <a:lnTo>
                  <a:pt x="0" y="15875"/>
                </a:lnTo>
                <a:lnTo>
                  <a:pt x="12700" y="3175"/>
                </a:lnTo>
                <a:lnTo>
                  <a:pt x="41275" y="0"/>
                </a:lnTo>
                <a:lnTo>
                  <a:pt x="111125" y="0"/>
                </a:lnTo>
                <a:lnTo>
                  <a:pt x="238125" y="22225"/>
                </a:lnTo>
                <a:lnTo>
                  <a:pt x="422275" y="73025"/>
                </a:lnTo>
                <a:lnTo>
                  <a:pt x="428625" y="285750"/>
                </a:lnTo>
                <a:lnTo>
                  <a:pt x="428625" y="374650"/>
                </a:lnTo>
                <a:lnTo>
                  <a:pt x="441325" y="454025"/>
                </a:lnTo>
                <a:lnTo>
                  <a:pt x="457200" y="55562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2" name="Google Shape;3802;p345"/>
          <p:cNvSpPr/>
          <p:nvPr/>
        </p:nvSpPr>
        <p:spPr>
          <a:xfrm>
            <a:off x="3825875" y="2378075"/>
            <a:ext cx="2319338" cy="438150"/>
          </a:xfrm>
          <a:custGeom>
            <a:avLst/>
            <a:gdLst/>
            <a:ahLst/>
            <a:cxnLst/>
            <a:rect l="l" t="t" r="r" b="b"/>
            <a:pathLst>
              <a:path w="2319820" h="438411" extrusionOk="0">
                <a:moveTo>
                  <a:pt x="453442" y="383296"/>
                </a:moveTo>
                <a:lnTo>
                  <a:pt x="35073" y="438411"/>
                </a:lnTo>
                <a:lnTo>
                  <a:pt x="0" y="358244"/>
                </a:lnTo>
                <a:lnTo>
                  <a:pt x="62630" y="278078"/>
                </a:lnTo>
                <a:lnTo>
                  <a:pt x="1648425" y="82672"/>
                </a:lnTo>
                <a:lnTo>
                  <a:pt x="1941534" y="50104"/>
                </a:lnTo>
                <a:lnTo>
                  <a:pt x="2094352" y="5010"/>
                </a:lnTo>
                <a:lnTo>
                  <a:pt x="2116898" y="0"/>
                </a:lnTo>
                <a:lnTo>
                  <a:pt x="2279737" y="30062"/>
                </a:lnTo>
                <a:lnTo>
                  <a:pt x="2319820" y="157828"/>
                </a:lnTo>
                <a:lnTo>
                  <a:pt x="2204581" y="268057"/>
                </a:lnTo>
                <a:lnTo>
                  <a:pt x="2167003" y="248015"/>
                </a:lnTo>
                <a:lnTo>
                  <a:pt x="2116898" y="230479"/>
                </a:lnTo>
                <a:lnTo>
                  <a:pt x="2059279" y="217953"/>
                </a:lnTo>
                <a:lnTo>
                  <a:pt x="1981617" y="210437"/>
                </a:lnTo>
                <a:lnTo>
                  <a:pt x="1680993" y="245510"/>
                </a:lnTo>
                <a:lnTo>
                  <a:pt x="453442" y="383296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3" name="Google Shape;3803;p345"/>
          <p:cNvSpPr/>
          <p:nvPr/>
        </p:nvSpPr>
        <p:spPr>
          <a:xfrm rot="-5400000">
            <a:off x="1738312" y="2859088"/>
            <a:ext cx="3311525" cy="1219200"/>
          </a:xfrm>
          <a:custGeom>
            <a:avLst/>
            <a:gdLst/>
            <a:ahLst/>
            <a:cxnLst/>
            <a:rect l="l" t="t" r="r" b="b"/>
            <a:pathLst>
              <a:path w="3311978" h="1219200" extrusionOk="0">
                <a:moveTo>
                  <a:pt x="1736271" y="756557"/>
                </a:moveTo>
                <a:lnTo>
                  <a:pt x="1994807" y="813707"/>
                </a:lnTo>
                <a:lnTo>
                  <a:pt x="2258786" y="859971"/>
                </a:lnTo>
                <a:lnTo>
                  <a:pt x="2857500" y="933450"/>
                </a:lnTo>
                <a:lnTo>
                  <a:pt x="2958193" y="930728"/>
                </a:lnTo>
                <a:lnTo>
                  <a:pt x="3026228" y="919843"/>
                </a:lnTo>
                <a:lnTo>
                  <a:pt x="3064328" y="908957"/>
                </a:lnTo>
                <a:lnTo>
                  <a:pt x="3105150" y="879021"/>
                </a:lnTo>
                <a:lnTo>
                  <a:pt x="3167743" y="816428"/>
                </a:lnTo>
                <a:lnTo>
                  <a:pt x="3238500" y="732064"/>
                </a:lnTo>
                <a:lnTo>
                  <a:pt x="3265714" y="710293"/>
                </a:lnTo>
                <a:lnTo>
                  <a:pt x="3282043" y="707571"/>
                </a:lnTo>
                <a:lnTo>
                  <a:pt x="3298371" y="707571"/>
                </a:lnTo>
                <a:lnTo>
                  <a:pt x="3311978" y="718457"/>
                </a:lnTo>
                <a:lnTo>
                  <a:pt x="3224893" y="1181100"/>
                </a:lnTo>
                <a:lnTo>
                  <a:pt x="3048000" y="1219200"/>
                </a:lnTo>
                <a:lnTo>
                  <a:pt x="2792186" y="1205593"/>
                </a:lnTo>
                <a:lnTo>
                  <a:pt x="2465614" y="1153886"/>
                </a:lnTo>
                <a:lnTo>
                  <a:pt x="2318657" y="1134836"/>
                </a:lnTo>
                <a:lnTo>
                  <a:pt x="1801586" y="1020536"/>
                </a:lnTo>
                <a:lnTo>
                  <a:pt x="1668236" y="998764"/>
                </a:lnTo>
                <a:lnTo>
                  <a:pt x="1319893" y="870857"/>
                </a:lnTo>
                <a:lnTo>
                  <a:pt x="887186" y="688521"/>
                </a:lnTo>
                <a:lnTo>
                  <a:pt x="636814" y="568778"/>
                </a:lnTo>
                <a:lnTo>
                  <a:pt x="443593" y="443593"/>
                </a:lnTo>
                <a:lnTo>
                  <a:pt x="206828" y="247650"/>
                </a:lnTo>
                <a:lnTo>
                  <a:pt x="21771" y="70757"/>
                </a:lnTo>
                <a:lnTo>
                  <a:pt x="2721" y="43543"/>
                </a:lnTo>
                <a:lnTo>
                  <a:pt x="0" y="27214"/>
                </a:lnTo>
                <a:lnTo>
                  <a:pt x="5443" y="8164"/>
                </a:lnTo>
                <a:lnTo>
                  <a:pt x="21771" y="0"/>
                </a:lnTo>
                <a:lnTo>
                  <a:pt x="43543" y="0"/>
                </a:lnTo>
                <a:lnTo>
                  <a:pt x="59871" y="8164"/>
                </a:lnTo>
                <a:lnTo>
                  <a:pt x="383721" y="239486"/>
                </a:lnTo>
                <a:lnTo>
                  <a:pt x="704850" y="405493"/>
                </a:lnTo>
                <a:lnTo>
                  <a:pt x="1050471" y="552450"/>
                </a:lnTo>
                <a:lnTo>
                  <a:pt x="1309007" y="644978"/>
                </a:lnTo>
                <a:lnTo>
                  <a:pt x="1736271" y="756557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4" name="Google Shape;3804;p345"/>
          <p:cNvSpPr/>
          <p:nvPr/>
        </p:nvSpPr>
        <p:spPr>
          <a:xfrm>
            <a:off x="3681413" y="3028950"/>
            <a:ext cx="3316287" cy="3057525"/>
          </a:xfrm>
          <a:custGeom>
            <a:avLst/>
            <a:gdLst/>
            <a:ahLst/>
            <a:cxnLst/>
            <a:rect l="l" t="t" r="r" b="b"/>
            <a:pathLst>
              <a:path w="3315694" h="3057276" extrusionOk="0">
                <a:moveTo>
                  <a:pt x="1594236" y="365760"/>
                </a:moveTo>
                <a:lnTo>
                  <a:pt x="1085353" y="433346"/>
                </a:lnTo>
                <a:lnTo>
                  <a:pt x="528762" y="504908"/>
                </a:lnTo>
                <a:lnTo>
                  <a:pt x="429370" y="508883"/>
                </a:lnTo>
                <a:lnTo>
                  <a:pt x="326003" y="500932"/>
                </a:lnTo>
                <a:lnTo>
                  <a:pt x="210709" y="477078"/>
                </a:lnTo>
                <a:lnTo>
                  <a:pt x="147099" y="457200"/>
                </a:lnTo>
                <a:lnTo>
                  <a:pt x="27829" y="393590"/>
                </a:lnTo>
                <a:lnTo>
                  <a:pt x="0" y="194807"/>
                </a:lnTo>
                <a:lnTo>
                  <a:pt x="139148" y="274320"/>
                </a:lnTo>
                <a:lnTo>
                  <a:pt x="258417" y="302150"/>
                </a:lnTo>
                <a:lnTo>
                  <a:pt x="389614" y="310101"/>
                </a:lnTo>
                <a:lnTo>
                  <a:pt x="604299" y="298174"/>
                </a:lnTo>
                <a:lnTo>
                  <a:pt x="1757238" y="166977"/>
                </a:lnTo>
                <a:lnTo>
                  <a:pt x="2520563" y="79513"/>
                </a:lnTo>
                <a:lnTo>
                  <a:pt x="2786932" y="39756"/>
                </a:lnTo>
                <a:lnTo>
                  <a:pt x="2941983" y="0"/>
                </a:lnTo>
                <a:lnTo>
                  <a:pt x="2953909" y="0"/>
                </a:lnTo>
                <a:lnTo>
                  <a:pt x="3228229" y="127221"/>
                </a:lnTo>
                <a:lnTo>
                  <a:pt x="3283889" y="166977"/>
                </a:lnTo>
                <a:lnTo>
                  <a:pt x="3311718" y="206734"/>
                </a:lnTo>
                <a:lnTo>
                  <a:pt x="3315694" y="246490"/>
                </a:lnTo>
                <a:lnTo>
                  <a:pt x="3287864" y="290223"/>
                </a:lnTo>
                <a:lnTo>
                  <a:pt x="3236181" y="337930"/>
                </a:lnTo>
                <a:lnTo>
                  <a:pt x="3224254" y="365760"/>
                </a:lnTo>
                <a:lnTo>
                  <a:pt x="3077155" y="1411356"/>
                </a:lnTo>
                <a:lnTo>
                  <a:pt x="2981739" y="1900362"/>
                </a:lnTo>
                <a:lnTo>
                  <a:pt x="2866445" y="2274073"/>
                </a:lnTo>
                <a:lnTo>
                  <a:pt x="2703443" y="2643809"/>
                </a:lnTo>
                <a:lnTo>
                  <a:pt x="2580198" y="2866445"/>
                </a:lnTo>
                <a:lnTo>
                  <a:pt x="2500685" y="2965836"/>
                </a:lnTo>
                <a:lnTo>
                  <a:pt x="2433099" y="3033423"/>
                </a:lnTo>
                <a:lnTo>
                  <a:pt x="2401294" y="3053301"/>
                </a:lnTo>
                <a:lnTo>
                  <a:pt x="2365513" y="3057276"/>
                </a:lnTo>
                <a:lnTo>
                  <a:pt x="2321781" y="3041374"/>
                </a:lnTo>
                <a:lnTo>
                  <a:pt x="2297927" y="3029447"/>
                </a:lnTo>
                <a:lnTo>
                  <a:pt x="2282024" y="3005593"/>
                </a:lnTo>
                <a:lnTo>
                  <a:pt x="2270097" y="2961861"/>
                </a:lnTo>
                <a:lnTo>
                  <a:pt x="2262146" y="2914153"/>
                </a:lnTo>
                <a:lnTo>
                  <a:pt x="2349610" y="2548393"/>
                </a:lnTo>
                <a:lnTo>
                  <a:pt x="2401294" y="2512612"/>
                </a:lnTo>
                <a:lnTo>
                  <a:pt x="2441050" y="2480807"/>
                </a:lnTo>
                <a:lnTo>
                  <a:pt x="2488758" y="2425148"/>
                </a:lnTo>
                <a:lnTo>
                  <a:pt x="2556344" y="2305878"/>
                </a:lnTo>
                <a:lnTo>
                  <a:pt x="2600076" y="2206487"/>
                </a:lnTo>
                <a:lnTo>
                  <a:pt x="2655736" y="2043485"/>
                </a:lnTo>
                <a:lnTo>
                  <a:pt x="2767054" y="1606163"/>
                </a:lnTo>
                <a:lnTo>
                  <a:pt x="2886323" y="978010"/>
                </a:lnTo>
                <a:lnTo>
                  <a:pt x="2965836" y="381663"/>
                </a:lnTo>
                <a:lnTo>
                  <a:pt x="2973788" y="318052"/>
                </a:lnTo>
                <a:lnTo>
                  <a:pt x="2965836" y="298174"/>
                </a:lnTo>
                <a:lnTo>
                  <a:pt x="2945958" y="262393"/>
                </a:lnTo>
                <a:lnTo>
                  <a:pt x="2914153" y="246490"/>
                </a:lnTo>
                <a:lnTo>
                  <a:pt x="2858494" y="238539"/>
                </a:lnTo>
                <a:lnTo>
                  <a:pt x="2596101" y="250466"/>
                </a:lnTo>
                <a:lnTo>
                  <a:pt x="1594236" y="36576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5" name="Google Shape;3805;p345"/>
          <p:cNvSpPr/>
          <p:nvPr/>
        </p:nvSpPr>
        <p:spPr>
          <a:xfrm>
            <a:off x="5395913" y="5472113"/>
            <a:ext cx="717550" cy="479425"/>
          </a:xfrm>
          <a:custGeom>
            <a:avLst/>
            <a:gdLst/>
            <a:ahLst/>
            <a:cxnLst/>
            <a:rect l="l" t="t" r="r" b="b"/>
            <a:pathLst>
              <a:path w="716756" h="478631" extrusionOk="0">
                <a:moveTo>
                  <a:pt x="219075" y="50006"/>
                </a:moveTo>
                <a:lnTo>
                  <a:pt x="464343" y="107156"/>
                </a:lnTo>
                <a:lnTo>
                  <a:pt x="531018" y="119062"/>
                </a:lnTo>
                <a:lnTo>
                  <a:pt x="557212" y="119062"/>
                </a:lnTo>
                <a:lnTo>
                  <a:pt x="592931" y="116681"/>
                </a:lnTo>
                <a:lnTo>
                  <a:pt x="654843" y="102393"/>
                </a:lnTo>
                <a:lnTo>
                  <a:pt x="716756" y="352425"/>
                </a:lnTo>
                <a:lnTo>
                  <a:pt x="547687" y="478631"/>
                </a:lnTo>
                <a:lnTo>
                  <a:pt x="514350" y="423862"/>
                </a:lnTo>
                <a:lnTo>
                  <a:pt x="469106" y="357187"/>
                </a:lnTo>
                <a:lnTo>
                  <a:pt x="385762" y="269081"/>
                </a:lnTo>
                <a:lnTo>
                  <a:pt x="290512" y="192881"/>
                </a:lnTo>
                <a:lnTo>
                  <a:pt x="188118" y="130968"/>
                </a:lnTo>
                <a:lnTo>
                  <a:pt x="21431" y="57150"/>
                </a:lnTo>
                <a:lnTo>
                  <a:pt x="9525" y="50006"/>
                </a:lnTo>
                <a:lnTo>
                  <a:pt x="0" y="35718"/>
                </a:lnTo>
                <a:lnTo>
                  <a:pt x="0" y="23812"/>
                </a:lnTo>
                <a:lnTo>
                  <a:pt x="4762" y="7143"/>
                </a:lnTo>
                <a:lnTo>
                  <a:pt x="23812" y="0"/>
                </a:lnTo>
                <a:lnTo>
                  <a:pt x="219075" y="500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6" name="Google Shape;3806;p345"/>
          <p:cNvSpPr/>
          <p:nvPr/>
        </p:nvSpPr>
        <p:spPr>
          <a:xfrm>
            <a:off x="4111625" y="4048125"/>
            <a:ext cx="1638300" cy="1098550"/>
          </a:xfrm>
          <a:custGeom>
            <a:avLst/>
            <a:gdLst/>
            <a:ahLst/>
            <a:cxnLst/>
            <a:rect l="l" t="t" r="r" b="b"/>
            <a:pathLst>
              <a:path w="1638300" h="1098550" extrusionOk="0">
                <a:moveTo>
                  <a:pt x="342900" y="155575"/>
                </a:moveTo>
                <a:lnTo>
                  <a:pt x="984250" y="85725"/>
                </a:lnTo>
                <a:lnTo>
                  <a:pt x="1301750" y="47625"/>
                </a:lnTo>
                <a:lnTo>
                  <a:pt x="1320800" y="34925"/>
                </a:lnTo>
                <a:lnTo>
                  <a:pt x="1371600" y="3175"/>
                </a:lnTo>
                <a:lnTo>
                  <a:pt x="1397000" y="0"/>
                </a:lnTo>
                <a:lnTo>
                  <a:pt x="1412875" y="6350"/>
                </a:lnTo>
                <a:lnTo>
                  <a:pt x="1463675" y="47625"/>
                </a:lnTo>
                <a:lnTo>
                  <a:pt x="1562100" y="133350"/>
                </a:lnTo>
                <a:lnTo>
                  <a:pt x="1612900" y="190500"/>
                </a:lnTo>
                <a:lnTo>
                  <a:pt x="1635125" y="231775"/>
                </a:lnTo>
                <a:lnTo>
                  <a:pt x="1638300" y="257175"/>
                </a:lnTo>
                <a:lnTo>
                  <a:pt x="1628775" y="285750"/>
                </a:lnTo>
                <a:lnTo>
                  <a:pt x="1600200" y="323850"/>
                </a:lnTo>
                <a:lnTo>
                  <a:pt x="1555750" y="381000"/>
                </a:lnTo>
                <a:lnTo>
                  <a:pt x="1527175" y="469900"/>
                </a:lnTo>
                <a:lnTo>
                  <a:pt x="1397000" y="942975"/>
                </a:lnTo>
                <a:lnTo>
                  <a:pt x="1374775" y="1025525"/>
                </a:lnTo>
                <a:lnTo>
                  <a:pt x="1358900" y="1054100"/>
                </a:lnTo>
                <a:lnTo>
                  <a:pt x="1343025" y="1073150"/>
                </a:lnTo>
                <a:lnTo>
                  <a:pt x="1311275" y="1092200"/>
                </a:lnTo>
                <a:lnTo>
                  <a:pt x="1282700" y="1098550"/>
                </a:lnTo>
                <a:lnTo>
                  <a:pt x="1263650" y="1098550"/>
                </a:lnTo>
                <a:lnTo>
                  <a:pt x="1212850" y="1073150"/>
                </a:lnTo>
                <a:lnTo>
                  <a:pt x="1177925" y="1044575"/>
                </a:lnTo>
                <a:lnTo>
                  <a:pt x="1196975" y="768350"/>
                </a:lnTo>
                <a:lnTo>
                  <a:pt x="1238250" y="365125"/>
                </a:lnTo>
                <a:lnTo>
                  <a:pt x="1238250" y="317500"/>
                </a:lnTo>
                <a:lnTo>
                  <a:pt x="1228725" y="288925"/>
                </a:lnTo>
                <a:lnTo>
                  <a:pt x="1200150" y="260350"/>
                </a:lnTo>
                <a:lnTo>
                  <a:pt x="1171575" y="250825"/>
                </a:lnTo>
                <a:lnTo>
                  <a:pt x="1123950" y="254000"/>
                </a:lnTo>
                <a:lnTo>
                  <a:pt x="0" y="368300"/>
                </a:lnTo>
                <a:lnTo>
                  <a:pt x="15875" y="187325"/>
                </a:lnTo>
                <a:lnTo>
                  <a:pt x="342900" y="15557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7" name="Google Shape;3807;p345"/>
          <p:cNvSpPr/>
          <p:nvPr/>
        </p:nvSpPr>
        <p:spPr>
          <a:xfrm>
            <a:off x="4229100" y="4806950"/>
            <a:ext cx="1114425" cy="298450"/>
          </a:xfrm>
          <a:custGeom>
            <a:avLst/>
            <a:gdLst/>
            <a:ahLst/>
            <a:cxnLst/>
            <a:rect l="l" t="t" r="r" b="b"/>
            <a:pathLst>
              <a:path w="1114425" h="298450" extrusionOk="0">
                <a:moveTo>
                  <a:pt x="228600" y="127000"/>
                </a:moveTo>
                <a:lnTo>
                  <a:pt x="787400" y="25400"/>
                </a:lnTo>
                <a:lnTo>
                  <a:pt x="869950" y="9525"/>
                </a:lnTo>
                <a:lnTo>
                  <a:pt x="939800" y="0"/>
                </a:lnTo>
                <a:lnTo>
                  <a:pt x="990600" y="3175"/>
                </a:lnTo>
                <a:lnTo>
                  <a:pt x="1031875" y="19050"/>
                </a:lnTo>
                <a:lnTo>
                  <a:pt x="1114425" y="69850"/>
                </a:lnTo>
                <a:lnTo>
                  <a:pt x="1079500" y="298450"/>
                </a:lnTo>
                <a:lnTo>
                  <a:pt x="965200" y="225425"/>
                </a:lnTo>
                <a:lnTo>
                  <a:pt x="923925" y="203200"/>
                </a:lnTo>
                <a:lnTo>
                  <a:pt x="873125" y="193675"/>
                </a:lnTo>
                <a:lnTo>
                  <a:pt x="809625" y="200025"/>
                </a:lnTo>
                <a:lnTo>
                  <a:pt x="279400" y="279400"/>
                </a:lnTo>
                <a:lnTo>
                  <a:pt x="200025" y="285750"/>
                </a:lnTo>
                <a:lnTo>
                  <a:pt x="133350" y="292100"/>
                </a:lnTo>
                <a:lnTo>
                  <a:pt x="15875" y="298450"/>
                </a:lnTo>
                <a:lnTo>
                  <a:pt x="0" y="161925"/>
                </a:lnTo>
                <a:lnTo>
                  <a:pt x="228600" y="1270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13D5918-DABB-7F4F-A397-037A10F12097}"/>
              </a:ext>
            </a:extLst>
          </p:cNvPr>
          <p:cNvGrpSpPr/>
          <p:nvPr/>
        </p:nvGrpSpPr>
        <p:grpSpPr>
          <a:xfrm>
            <a:off x="2780463" y="1603458"/>
            <a:ext cx="4213225" cy="4491037"/>
            <a:chOff x="2936875" y="1747838"/>
            <a:chExt cx="4213225" cy="4491037"/>
          </a:xfrm>
        </p:grpSpPr>
        <p:sp>
          <p:nvSpPr>
            <p:cNvPr id="11" name="Google Shape;3800;p345">
              <a:extLst>
                <a:ext uri="{FF2B5EF4-FFF2-40B4-BE49-F238E27FC236}">
                  <a16:creationId xmlns:a16="http://schemas.microsoft.com/office/drawing/2014/main" id="{68AD5810-9F1C-DC48-8281-9EA58F013EAF}"/>
                </a:ext>
              </a:extLst>
            </p:cNvPr>
            <p:cNvSpPr/>
            <p:nvPr/>
          </p:nvSpPr>
          <p:spPr>
            <a:xfrm>
              <a:off x="4000500" y="1747838"/>
              <a:ext cx="2679700" cy="1130300"/>
            </a:xfrm>
            <a:custGeom>
              <a:avLst/>
              <a:gdLst/>
              <a:ahLst/>
              <a:cxnLst/>
              <a:rect l="l" t="t" r="r" b="b"/>
              <a:pathLst>
                <a:path w="2680569" h="1129848" extrusionOk="0">
                  <a:moveTo>
                    <a:pt x="465968" y="408348"/>
                  </a:moveTo>
                  <a:lnTo>
                    <a:pt x="90187" y="493525"/>
                  </a:lnTo>
                  <a:lnTo>
                    <a:pt x="0" y="400833"/>
                  </a:lnTo>
                  <a:lnTo>
                    <a:pt x="82671" y="295614"/>
                  </a:lnTo>
                  <a:lnTo>
                    <a:pt x="288098" y="275572"/>
                  </a:lnTo>
                  <a:lnTo>
                    <a:pt x="1024629" y="187890"/>
                  </a:lnTo>
                  <a:lnTo>
                    <a:pt x="1843831" y="80166"/>
                  </a:lnTo>
                  <a:lnTo>
                    <a:pt x="2134435" y="37578"/>
                  </a:lnTo>
                  <a:lnTo>
                    <a:pt x="2192054" y="25052"/>
                  </a:lnTo>
                  <a:lnTo>
                    <a:pt x="2257190" y="10021"/>
                  </a:lnTo>
                  <a:lnTo>
                    <a:pt x="2329841" y="0"/>
                  </a:lnTo>
                  <a:lnTo>
                    <a:pt x="2389966" y="2505"/>
                  </a:lnTo>
                  <a:lnTo>
                    <a:pt x="2410007" y="5010"/>
                  </a:lnTo>
                  <a:lnTo>
                    <a:pt x="2435059" y="15031"/>
                  </a:lnTo>
                  <a:lnTo>
                    <a:pt x="2595392" y="162838"/>
                  </a:lnTo>
                  <a:lnTo>
                    <a:pt x="2660528" y="227974"/>
                  </a:lnTo>
                  <a:lnTo>
                    <a:pt x="2675559" y="258036"/>
                  </a:lnTo>
                  <a:lnTo>
                    <a:pt x="2680569" y="290604"/>
                  </a:lnTo>
                  <a:lnTo>
                    <a:pt x="2673054" y="328182"/>
                  </a:lnTo>
                  <a:lnTo>
                    <a:pt x="2655517" y="353234"/>
                  </a:lnTo>
                  <a:lnTo>
                    <a:pt x="2595392" y="385802"/>
                  </a:lnTo>
                  <a:lnTo>
                    <a:pt x="2585372" y="400833"/>
                  </a:lnTo>
                  <a:lnTo>
                    <a:pt x="2415018" y="941957"/>
                  </a:lnTo>
                  <a:lnTo>
                    <a:pt x="2349882" y="1079743"/>
                  </a:lnTo>
                  <a:lnTo>
                    <a:pt x="2327336" y="1109806"/>
                  </a:lnTo>
                  <a:lnTo>
                    <a:pt x="2304789" y="1127342"/>
                  </a:lnTo>
                  <a:lnTo>
                    <a:pt x="2274726" y="1129848"/>
                  </a:lnTo>
                  <a:lnTo>
                    <a:pt x="2239653" y="1119827"/>
                  </a:lnTo>
                  <a:lnTo>
                    <a:pt x="2202075" y="1087259"/>
                  </a:lnTo>
                  <a:lnTo>
                    <a:pt x="2177023" y="1047176"/>
                  </a:lnTo>
                  <a:lnTo>
                    <a:pt x="2217106" y="799160"/>
                  </a:lnTo>
                  <a:lnTo>
                    <a:pt x="2297273" y="383296"/>
                  </a:lnTo>
                  <a:lnTo>
                    <a:pt x="2302283" y="343213"/>
                  </a:lnTo>
                  <a:lnTo>
                    <a:pt x="2302283" y="318161"/>
                  </a:lnTo>
                  <a:lnTo>
                    <a:pt x="2297273" y="290604"/>
                  </a:lnTo>
                  <a:lnTo>
                    <a:pt x="2287252" y="263046"/>
                  </a:lnTo>
                  <a:lnTo>
                    <a:pt x="2267211" y="237994"/>
                  </a:lnTo>
                  <a:lnTo>
                    <a:pt x="2247169" y="220458"/>
                  </a:lnTo>
                  <a:lnTo>
                    <a:pt x="2217106" y="212942"/>
                  </a:lnTo>
                  <a:lnTo>
                    <a:pt x="2172013" y="207932"/>
                  </a:lnTo>
                  <a:lnTo>
                    <a:pt x="1445503" y="273067"/>
                  </a:lnTo>
                  <a:lnTo>
                    <a:pt x="465968" y="408348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801;p345">
              <a:extLst>
                <a:ext uri="{FF2B5EF4-FFF2-40B4-BE49-F238E27FC236}">
                  <a16:creationId xmlns:a16="http://schemas.microsoft.com/office/drawing/2014/main" id="{27AD65DE-7CE1-D848-82B8-7EC93272E1F2}"/>
                </a:ext>
              </a:extLst>
            </p:cNvPr>
            <p:cNvSpPr/>
            <p:nvPr/>
          </p:nvSpPr>
          <p:spPr>
            <a:xfrm>
              <a:off x="3911600" y="4321175"/>
              <a:ext cx="511175" cy="1114425"/>
            </a:xfrm>
            <a:custGeom>
              <a:avLst/>
              <a:gdLst/>
              <a:ahLst/>
              <a:cxnLst/>
              <a:rect l="l" t="t" r="r" b="b"/>
              <a:pathLst>
                <a:path w="511175" h="1114425" extrusionOk="0">
                  <a:moveTo>
                    <a:pt x="457200" y="555625"/>
                  </a:moveTo>
                  <a:lnTo>
                    <a:pt x="504825" y="854075"/>
                  </a:lnTo>
                  <a:lnTo>
                    <a:pt x="511175" y="949325"/>
                  </a:lnTo>
                  <a:lnTo>
                    <a:pt x="508000" y="1003300"/>
                  </a:lnTo>
                  <a:lnTo>
                    <a:pt x="492125" y="1057275"/>
                  </a:lnTo>
                  <a:lnTo>
                    <a:pt x="469900" y="1095375"/>
                  </a:lnTo>
                  <a:lnTo>
                    <a:pt x="454025" y="1108075"/>
                  </a:lnTo>
                  <a:lnTo>
                    <a:pt x="419100" y="1114425"/>
                  </a:lnTo>
                  <a:lnTo>
                    <a:pt x="393700" y="1108075"/>
                  </a:lnTo>
                  <a:lnTo>
                    <a:pt x="358775" y="1089025"/>
                  </a:lnTo>
                  <a:lnTo>
                    <a:pt x="323850" y="1060450"/>
                  </a:lnTo>
                  <a:lnTo>
                    <a:pt x="298450" y="1019175"/>
                  </a:lnTo>
                  <a:lnTo>
                    <a:pt x="269875" y="942975"/>
                  </a:lnTo>
                  <a:lnTo>
                    <a:pt x="254000" y="869950"/>
                  </a:lnTo>
                  <a:lnTo>
                    <a:pt x="250825" y="800100"/>
                  </a:lnTo>
                  <a:lnTo>
                    <a:pt x="238125" y="619125"/>
                  </a:lnTo>
                  <a:lnTo>
                    <a:pt x="215900" y="482600"/>
                  </a:lnTo>
                  <a:lnTo>
                    <a:pt x="174625" y="282575"/>
                  </a:lnTo>
                  <a:lnTo>
                    <a:pt x="142875" y="212725"/>
                  </a:lnTo>
                  <a:lnTo>
                    <a:pt x="111125" y="165100"/>
                  </a:lnTo>
                  <a:lnTo>
                    <a:pt x="47625" y="101600"/>
                  </a:lnTo>
                  <a:lnTo>
                    <a:pt x="15875" y="69850"/>
                  </a:lnTo>
                  <a:lnTo>
                    <a:pt x="0" y="34925"/>
                  </a:lnTo>
                  <a:lnTo>
                    <a:pt x="0" y="15875"/>
                  </a:lnTo>
                  <a:lnTo>
                    <a:pt x="12700" y="3175"/>
                  </a:lnTo>
                  <a:lnTo>
                    <a:pt x="41275" y="0"/>
                  </a:lnTo>
                  <a:lnTo>
                    <a:pt x="111125" y="0"/>
                  </a:lnTo>
                  <a:lnTo>
                    <a:pt x="238125" y="22225"/>
                  </a:lnTo>
                  <a:lnTo>
                    <a:pt x="422275" y="73025"/>
                  </a:lnTo>
                  <a:lnTo>
                    <a:pt x="428625" y="285750"/>
                  </a:lnTo>
                  <a:lnTo>
                    <a:pt x="428625" y="374650"/>
                  </a:lnTo>
                  <a:lnTo>
                    <a:pt x="441325" y="454025"/>
                  </a:lnTo>
                  <a:lnTo>
                    <a:pt x="457200" y="55562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802;p345">
              <a:extLst>
                <a:ext uri="{FF2B5EF4-FFF2-40B4-BE49-F238E27FC236}">
                  <a16:creationId xmlns:a16="http://schemas.microsoft.com/office/drawing/2014/main" id="{CF3BC388-4341-1F49-A900-740E574100FE}"/>
                </a:ext>
              </a:extLst>
            </p:cNvPr>
            <p:cNvSpPr/>
            <p:nvPr/>
          </p:nvSpPr>
          <p:spPr>
            <a:xfrm>
              <a:off x="3978275" y="2530475"/>
              <a:ext cx="2319338" cy="438150"/>
            </a:xfrm>
            <a:custGeom>
              <a:avLst/>
              <a:gdLst/>
              <a:ahLst/>
              <a:cxnLst/>
              <a:rect l="l" t="t" r="r" b="b"/>
              <a:pathLst>
                <a:path w="2319820" h="438411" extrusionOk="0">
                  <a:moveTo>
                    <a:pt x="453442" y="383296"/>
                  </a:moveTo>
                  <a:lnTo>
                    <a:pt x="35073" y="438411"/>
                  </a:lnTo>
                  <a:lnTo>
                    <a:pt x="0" y="358244"/>
                  </a:lnTo>
                  <a:lnTo>
                    <a:pt x="62630" y="278078"/>
                  </a:lnTo>
                  <a:lnTo>
                    <a:pt x="1648425" y="82672"/>
                  </a:lnTo>
                  <a:lnTo>
                    <a:pt x="1941534" y="50104"/>
                  </a:lnTo>
                  <a:lnTo>
                    <a:pt x="2094352" y="5010"/>
                  </a:lnTo>
                  <a:lnTo>
                    <a:pt x="2116898" y="0"/>
                  </a:lnTo>
                  <a:lnTo>
                    <a:pt x="2279737" y="30062"/>
                  </a:lnTo>
                  <a:lnTo>
                    <a:pt x="2319820" y="157828"/>
                  </a:lnTo>
                  <a:lnTo>
                    <a:pt x="2204581" y="268057"/>
                  </a:lnTo>
                  <a:lnTo>
                    <a:pt x="2167003" y="248015"/>
                  </a:lnTo>
                  <a:lnTo>
                    <a:pt x="2116898" y="230479"/>
                  </a:lnTo>
                  <a:lnTo>
                    <a:pt x="2059279" y="217953"/>
                  </a:lnTo>
                  <a:lnTo>
                    <a:pt x="1981617" y="210437"/>
                  </a:lnTo>
                  <a:lnTo>
                    <a:pt x="1680993" y="245510"/>
                  </a:lnTo>
                  <a:lnTo>
                    <a:pt x="453442" y="383296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803;p345">
              <a:extLst>
                <a:ext uri="{FF2B5EF4-FFF2-40B4-BE49-F238E27FC236}">
                  <a16:creationId xmlns:a16="http://schemas.microsoft.com/office/drawing/2014/main" id="{9A63DB8A-A1F5-F943-A18A-60F31EBBFC77}"/>
                </a:ext>
              </a:extLst>
            </p:cNvPr>
            <p:cNvSpPr/>
            <p:nvPr/>
          </p:nvSpPr>
          <p:spPr>
            <a:xfrm rot="-5400000">
              <a:off x="1890712" y="3011488"/>
              <a:ext cx="3311525" cy="1219200"/>
            </a:xfrm>
            <a:custGeom>
              <a:avLst/>
              <a:gdLst/>
              <a:ahLst/>
              <a:cxnLst/>
              <a:rect l="l" t="t" r="r" b="b"/>
              <a:pathLst>
                <a:path w="3311978" h="1219200" extrusionOk="0">
                  <a:moveTo>
                    <a:pt x="1736271" y="756557"/>
                  </a:moveTo>
                  <a:lnTo>
                    <a:pt x="1994807" y="813707"/>
                  </a:lnTo>
                  <a:lnTo>
                    <a:pt x="2258786" y="859971"/>
                  </a:lnTo>
                  <a:lnTo>
                    <a:pt x="2857500" y="933450"/>
                  </a:lnTo>
                  <a:lnTo>
                    <a:pt x="2958193" y="930728"/>
                  </a:lnTo>
                  <a:lnTo>
                    <a:pt x="3026228" y="919843"/>
                  </a:lnTo>
                  <a:lnTo>
                    <a:pt x="3064328" y="908957"/>
                  </a:lnTo>
                  <a:lnTo>
                    <a:pt x="3105150" y="879021"/>
                  </a:lnTo>
                  <a:lnTo>
                    <a:pt x="3167743" y="816428"/>
                  </a:lnTo>
                  <a:lnTo>
                    <a:pt x="3238500" y="732064"/>
                  </a:lnTo>
                  <a:lnTo>
                    <a:pt x="3265714" y="710293"/>
                  </a:lnTo>
                  <a:lnTo>
                    <a:pt x="3282043" y="707571"/>
                  </a:lnTo>
                  <a:lnTo>
                    <a:pt x="3298371" y="707571"/>
                  </a:lnTo>
                  <a:lnTo>
                    <a:pt x="3311978" y="718457"/>
                  </a:lnTo>
                  <a:lnTo>
                    <a:pt x="3224893" y="1181100"/>
                  </a:lnTo>
                  <a:lnTo>
                    <a:pt x="3048000" y="1219200"/>
                  </a:lnTo>
                  <a:lnTo>
                    <a:pt x="2792186" y="1205593"/>
                  </a:lnTo>
                  <a:lnTo>
                    <a:pt x="2465614" y="1153886"/>
                  </a:lnTo>
                  <a:lnTo>
                    <a:pt x="2318657" y="1134836"/>
                  </a:lnTo>
                  <a:lnTo>
                    <a:pt x="1801586" y="1020536"/>
                  </a:lnTo>
                  <a:lnTo>
                    <a:pt x="1668236" y="998764"/>
                  </a:lnTo>
                  <a:lnTo>
                    <a:pt x="1319893" y="870857"/>
                  </a:lnTo>
                  <a:lnTo>
                    <a:pt x="887186" y="688521"/>
                  </a:lnTo>
                  <a:lnTo>
                    <a:pt x="636814" y="568778"/>
                  </a:lnTo>
                  <a:lnTo>
                    <a:pt x="443593" y="443593"/>
                  </a:lnTo>
                  <a:lnTo>
                    <a:pt x="206828" y="247650"/>
                  </a:lnTo>
                  <a:lnTo>
                    <a:pt x="21771" y="70757"/>
                  </a:lnTo>
                  <a:lnTo>
                    <a:pt x="2721" y="43543"/>
                  </a:lnTo>
                  <a:lnTo>
                    <a:pt x="0" y="27214"/>
                  </a:lnTo>
                  <a:lnTo>
                    <a:pt x="5443" y="8164"/>
                  </a:lnTo>
                  <a:lnTo>
                    <a:pt x="21771" y="0"/>
                  </a:lnTo>
                  <a:lnTo>
                    <a:pt x="43543" y="0"/>
                  </a:lnTo>
                  <a:lnTo>
                    <a:pt x="59871" y="8164"/>
                  </a:lnTo>
                  <a:lnTo>
                    <a:pt x="383721" y="239486"/>
                  </a:lnTo>
                  <a:lnTo>
                    <a:pt x="704850" y="405493"/>
                  </a:lnTo>
                  <a:lnTo>
                    <a:pt x="1050471" y="552450"/>
                  </a:lnTo>
                  <a:lnTo>
                    <a:pt x="1309007" y="644978"/>
                  </a:lnTo>
                  <a:lnTo>
                    <a:pt x="1736271" y="756557"/>
                  </a:lnTo>
                  <a:close/>
                </a:path>
              </a:pathLst>
            </a:custGeom>
            <a:solidFill>
              <a:srgbClr val="1F49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804;p345">
              <a:extLst>
                <a:ext uri="{FF2B5EF4-FFF2-40B4-BE49-F238E27FC236}">
                  <a16:creationId xmlns:a16="http://schemas.microsoft.com/office/drawing/2014/main" id="{8D98446E-4836-174E-9C51-45114E99035D}"/>
                </a:ext>
              </a:extLst>
            </p:cNvPr>
            <p:cNvSpPr/>
            <p:nvPr/>
          </p:nvSpPr>
          <p:spPr>
            <a:xfrm>
              <a:off x="3833813" y="3181350"/>
              <a:ext cx="3316287" cy="3057525"/>
            </a:xfrm>
            <a:custGeom>
              <a:avLst/>
              <a:gdLst/>
              <a:ahLst/>
              <a:cxnLst/>
              <a:rect l="l" t="t" r="r" b="b"/>
              <a:pathLst>
                <a:path w="3315694" h="3057276" extrusionOk="0">
                  <a:moveTo>
                    <a:pt x="1594236" y="365760"/>
                  </a:moveTo>
                  <a:lnTo>
                    <a:pt x="1085353" y="433346"/>
                  </a:lnTo>
                  <a:lnTo>
                    <a:pt x="528762" y="504908"/>
                  </a:lnTo>
                  <a:lnTo>
                    <a:pt x="429370" y="508883"/>
                  </a:lnTo>
                  <a:lnTo>
                    <a:pt x="326003" y="500932"/>
                  </a:lnTo>
                  <a:lnTo>
                    <a:pt x="210709" y="477078"/>
                  </a:lnTo>
                  <a:lnTo>
                    <a:pt x="147099" y="457200"/>
                  </a:lnTo>
                  <a:lnTo>
                    <a:pt x="27829" y="393590"/>
                  </a:lnTo>
                  <a:lnTo>
                    <a:pt x="0" y="194807"/>
                  </a:lnTo>
                  <a:lnTo>
                    <a:pt x="139148" y="274320"/>
                  </a:lnTo>
                  <a:lnTo>
                    <a:pt x="258417" y="302150"/>
                  </a:lnTo>
                  <a:lnTo>
                    <a:pt x="389614" y="310101"/>
                  </a:lnTo>
                  <a:lnTo>
                    <a:pt x="604299" y="298174"/>
                  </a:lnTo>
                  <a:lnTo>
                    <a:pt x="1757238" y="166977"/>
                  </a:lnTo>
                  <a:lnTo>
                    <a:pt x="2520563" y="79513"/>
                  </a:lnTo>
                  <a:lnTo>
                    <a:pt x="2786932" y="39756"/>
                  </a:lnTo>
                  <a:lnTo>
                    <a:pt x="2941983" y="0"/>
                  </a:lnTo>
                  <a:lnTo>
                    <a:pt x="2953909" y="0"/>
                  </a:lnTo>
                  <a:lnTo>
                    <a:pt x="3228229" y="127221"/>
                  </a:lnTo>
                  <a:lnTo>
                    <a:pt x="3283889" y="166977"/>
                  </a:lnTo>
                  <a:lnTo>
                    <a:pt x="3311718" y="206734"/>
                  </a:lnTo>
                  <a:lnTo>
                    <a:pt x="3315694" y="246490"/>
                  </a:lnTo>
                  <a:lnTo>
                    <a:pt x="3287864" y="290223"/>
                  </a:lnTo>
                  <a:lnTo>
                    <a:pt x="3236181" y="337930"/>
                  </a:lnTo>
                  <a:lnTo>
                    <a:pt x="3224254" y="365760"/>
                  </a:lnTo>
                  <a:lnTo>
                    <a:pt x="3077155" y="1411356"/>
                  </a:lnTo>
                  <a:lnTo>
                    <a:pt x="2981739" y="1900362"/>
                  </a:lnTo>
                  <a:lnTo>
                    <a:pt x="2866445" y="2274073"/>
                  </a:lnTo>
                  <a:lnTo>
                    <a:pt x="2703443" y="2643809"/>
                  </a:lnTo>
                  <a:lnTo>
                    <a:pt x="2580198" y="2866445"/>
                  </a:lnTo>
                  <a:lnTo>
                    <a:pt x="2500685" y="2965836"/>
                  </a:lnTo>
                  <a:lnTo>
                    <a:pt x="2433099" y="3033423"/>
                  </a:lnTo>
                  <a:lnTo>
                    <a:pt x="2401294" y="3053301"/>
                  </a:lnTo>
                  <a:lnTo>
                    <a:pt x="2365513" y="3057276"/>
                  </a:lnTo>
                  <a:lnTo>
                    <a:pt x="2321781" y="3041374"/>
                  </a:lnTo>
                  <a:lnTo>
                    <a:pt x="2297927" y="3029447"/>
                  </a:lnTo>
                  <a:lnTo>
                    <a:pt x="2282024" y="3005593"/>
                  </a:lnTo>
                  <a:lnTo>
                    <a:pt x="2270097" y="2961861"/>
                  </a:lnTo>
                  <a:lnTo>
                    <a:pt x="2262146" y="2914153"/>
                  </a:lnTo>
                  <a:lnTo>
                    <a:pt x="2349610" y="2548393"/>
                  </a:lnTo>
                  <a:lnTo>
                    <a:pt x="2401294" y="2512612"/>
                  </a:lnTo>
                  <a:lnTo>
                    <a:pt x="2441050" y="2480807"/>
                  </a:lnTo>
                  <a:lnTo>
                    <a:pt x="2488758" y="2425148"/>
                  </a:lnTo>
                  <a:lnTo>
                    <a:pt x="2556344" y="2305878"/>
                  </a:lnTo>
                  <a:lnTo>
                    <a:pt x="2600076" y="2206487"/>
                  </a:lnTo>
                  <a:lnTo>
                    <a:pt x="2655736" y="2043485"/>
                  </a:lnTo>
                  <a:lnTo>
                    <a:pt x="2767054" y="1606163"/>
                  </a:lnTo>
                  <a:lnTo>
                    <a:pt x="2886323" y="978010"/>
                  </a:lnTo>
                  <a:lnTo>
                    <a:pt x="2965836" y="381663"/>
                  </a:lnTo>
                  <a:lnTo>
                    <a:pt x="2973788" y="318052"/>
                  </a:lnTo>
                  <a:lnTo>
                    <a:pt x="2965836" y="298174"/>
                  </a:lnTo>
                  <a:lnTo>
                    <a:pt x="2945958" y="262393"/>
                  </a:lnTo>
                  <a:lnTo>
                    <a:pt x="2914153" y="246490"/>
                  </a:lnTo>
                  <a:lnTo>
                    <a:pt x="2858494" y="238539"/>
                  </a:lnTo>
                  <a:lnTo>
                    <a:pt x="2596101" y="250466"/>
                  </a:lnTo>
                  <a:lnTo>
                    <a:pt x="1594236" y="36576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805;p345">
              <a:extLst>
                <a:ext uri="{FF2B5EF4-FFF2-40B4-BE49-F238E27FC236}">
                  <a16:creationId xmlns:a16="http://schemas.microsoft.com/office/drawing/2014/main" id="{B0EDBC58-ECB9-5C4D-B5E1-E3268CDA8478}"/>
                </a:ext>
              </a:extLst>
            </p:cNvPr>
            <p:cNvSpPr/>
            <p:nvPr/>
          </p:nvSpPr>
          <p:spPr>
            <a:xfrm>
              <a:off x="5548313" y="5624513"/>
              <a:ext cx="717550" cy="479425"/>
            </a:xfrm>
            <a:custGeom>
              <a:avLst/>
              <a:gdLst/>
              <a:ahLst/>
              <a:cxnLst/>
              <a:rect l="l" t="t" r="r" b="b"/>
              <a:pathLst>
                <a:path w="716756" h="478631" extrusionOk="0">
                  <a:moveTo>
                    <a:pt x="219075" y="50006"/>
                  </a:moveTo>
                  <a:lnTo>
                    <a:pt x="464343" y="107156"/>
                  </a:lnTo>
                  <a:lnTo>
                    <a:pt x="531018" y="119062"/>
                  </a:lnTo>
                  <a:lnTo>
                    <a:pt x="557212" y="119062"/>
                  </a:lnTo>
                  <a:lnTo>
                    <a:pt x="592931" y="116681"/>
                  </a:lnTo>
                  <a:lnTo>
                    <a:pt x="654843" y="102393"/>
                  </a:lnTo>
                  <a:lnTo>
                    <a:pt x="716756" y="352425"/>
                  </a:lnTo>
                  <a:lnTo>
                    <a:pt x="547687" y="478631"/>
                  </a:lnTo>
                  <a:lnTo>
                    <a:pt x="514350" y="423862"/>
                  </a:lnTo>
                  <a:lnTo>
                    <a:pt x="469106" y="357187"/>
                  </a:lnTo>
                  <a:lnTo>
                    <a:pt x="385762" y="269081"/>
                  </a:lnTo>
                  <a:lnTo>
                    <a:pt x="290512" y="192881"/>
                  </a:lnTo>
                  <a:lnTo>
                    <a:pt x="188118" y="130968"/>
                  </a:lnTo>
                  <a:lnTo>
                    <a:pt x="21431" y="57150"/>
                  </a:lnTo>
                  <a:lnTo>
                    <a:pt x="9525" y="50006"/>
                  </a:lnTo>
                  <a:lnTo>
                    <a:pt x="0" y="35718"/>
                  </a:lnTo>
                  <a:lnTo>
                    <a:pt x="0" y="23812"/>
                  </a:lnTo>
                  <a:lnTo>
                    <a:pt x="4762" y="7143"/>
                  </a:lnTo>
                  <a:lnTo>
                    <a:pt x="23812" y="0"/>
                  </a:lnTo>
                  <a:lnTo>
                    <a:pt x="219075" y="500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806;p345">
              <a:extLst>
                <a:ext uri="{FF2B5EF4-FFF2-40B4-BE49-F238E27FC236}">
                  <a16:creationId xmlns:a16="http://schemas.microsoft.com/office/drawing/2014/main" id="{D323739A-D080-4841-B3C3-182BD7B0DB90}"/>
                </a:ext>
              </a:extLst>
            </p:cNvPr>
            <p:cNvSpPr/>
            <p:nvPr/>
          </p:nvSpPr>
          <p:spPr>
            <a:xfrm>
              <a:off x="4264025" y="4200525"/>
              <a:ext cx="1638300" cy="1098550"/>
            </a:xfrm>
            <a:custGeom>
              <a:avLst/>
              <a:gdLst/>
              <a:ahLst/>
              <a:cxnLst/>
              <a:rect l="l" t="t" r="r" b="b"/>
              <a:pathLst>
                <a:path w="1638300" h="1098550" extrusionOk="0">
                  <a:moveTo>
                    <a:pt x="342900" y="155575"/>
                  </a:moveTo>
                  <a:lnTo>
                    <a:pt x="984250" y="85725"/>
                  </a:lnTo>
                  <a:lnTo>
                    <a:pt x="1301750" y="47625"/>
                  </a:lnTo>
                  <a:lnTo>
                    <a:pt x="1320800" y="34925"/>
                  </a:lnTo>
                  <a:lnTo>
                    <a:pt x="1371600" y="3175"/>
                  </a:lnTo>
                  <a:lnTo>
                    <a:pt x="1397000" y="0"/>
                  </a:lnTo>
                  <a:lnTo>
                    <a:pt x="1412875" y="6350"/>
                  </a:lnTo>
                  <a:lnTo>
                    <a:pt x="1463675" y="47625"/>
                  </a:lnTo>
                  <a:lnTo>
                    <a:pt x="1562100" y="133350"/>
                  </a:lnTo>
                  <a:lnTo>
                    <a:pt x="1612900" y="190500"/>
                  </a:lnTo>
                  <a:lnTo>
                    <a:pt x="1635125" y="231775"/>
                  </a:lnTo>
                  <a:lnTo>
                    <a:pt x="1638300" y="257175"/>
                  </a:lnTo>
                  <a:lnTo>
                    <a:pt x="1628775" y="285750"/>
                  </a:lnTo>
                  <a:lnTo>
                    <a:pt x="1600200" y="323850"/>
                  </a:lnTo>
                  <a:lnTo>
                    <a:pt x="1555750" y="381000"/>
                  </a:lnTo>
                  <a:lnTo>
                    <a:pt x="1527175" y="469900"/>
                  </a:lnTo>
                  <a:lnTo>
                    <a:pt x="1397000" y="942975"/>
                  </a:lnTo>
                  <a:lnTo>
                    <a:pt x="1374775" y="1025525"/>
                  </a:lnTo>
                  <a:lnTo>
                    <a:pt x="1358900" y="1054100"/>
                  </a:lnTo>
                  <a:lnTo>
                    <a:pt x="1343025" y="1073150"/>
                  </a:lnTo>
                  <a:lnTo>
                    <a:pt x="1311275" y="1092200"/>
                  </a:lnTo>
                  <a:lnTo>
                    <a:pt x="1282700" y="1098550"/>
                  </a:lnTo>
                  <a:lnTo>
                    <a:pt x="1263650" y="1098550"/>
                  </a:lnTo>
                  <a:lnTo>
                    <a:pt x="1212850" y="1073150"/>
                  </a:lnTo>
                  <a:lnTo>
                    <a:pt x="1177925" y="1044575"/>
                  </a:lnTo>
                  <a:lnTo>
                    <a:pt x="1196975" y="768350"/>
                  </a:lnTo>
                  <a:lnTo>
                    <a:pt x="1238250" y="365125"/>
                  </a:lnTo>
                  <a:lnTo>
                    <a:pt x="1238250" y="317500"/>
                  </a:lnTo>
                  <a:lnTo>
                    <a:pt x="1228725" y="288925"/>
                  </a:lnTo>
                  <a:lnTo>
                    <a:pt x="1200150" y="260350"/>
                  </a:lnTo>
                  <a:lnTo>
                    <a:pt x="1171575" y="250825"/>
                  </a:lnTo>
                  <a:lnTo>
                    <a:pt x="1123950" y="254000"/>
                  </a:lnTo>
                  <a:lnTo>
                    <a:pt x="0" y="368300"/>
                  </a:lnTo>
                  <a:lnTo>
                    <a:pt x="15875" y="187325"/>
                  </a:lnTo>
                  <a:lnTo>
                    <a:pt x="342900" y="15557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807;p345">
              <a:extLst>
                <a:ext uri="{FF2B5EF4-FFF2-40B4-BE49-F238E27FC236}">
                  <a16:creationId xmlns:a16="http://schemas.microsoft.com/office/drawing/2014/main" id="{3557CE1D-C6BF-9A49-89BA-AE9228A4A0AF}"/>
                </a:ext>
              </a:extLst>
            </p:cNvPr>
            <p:cNvSpPr/>
            <p:nvPr/>
          </p:nvSpPr>
          <p:spPr>
            <a:xfrm>
              <a:off x="4381500" y="4959350"/>
              <a:ext cx="1114425" cy="298450"/>
            </a:xfrm>
            <a:custGeom>
              <a:avLst/>
              <a:gdLst/>
              <a:ahLst/>
              <a:cxnLst/>
              <a:rect l="l" t="t" r="r" b="b"/>
              <a:pathLst>
                <a:path w="1114425" h="298450" extrusionOk="0">
                  <a:moveTo>
                    <a:pt x="228600" y="127000"/>
                  </a:moveTo>
                  <a:lnTo>
                    <a:pt x="787400" y="25400"/>
                  </a:lnTo>
                  <a:lnTo>
                    <a:pt x="869950" y="9525"/>
                  </a:lnTo>
                  <a:lnTo>
                    <a:pt x="939800" y="0"/>
                  </a:lnTo>
                  <a:lnTo>
                    <a:pt x="990600" y="3175"/>
                  </a:lnTo>
                  <a:lnTo>
                    <a:pt x="1031875" y="19050"/>
                  </a:lnTo>
                  <a:lnTo>
                    <a:pt x="1114425" y="69850"/>
                  </a:lnTo>
                  <a:lnTo>
                    <a:pt x="1079500" y="298450"/>
                  </a:lnTo>
                  <a:lnTo>
                    <a:pt x="965200" y="225425"/>
                  </a:lnTo>
                  <a:lnTo>
                    <a:pt x="923925" y="203200"/>
                  </a:lnTo>
                  <a:lnTo>
                    <a:pt x="873125" y="193675"/>
                  </a:lnTo>
                  <a:lnTo>
                    <a:pt x="809625" y="200025"/>
                  </a:lnTo>
                  <a:lnTo>
                    <a:pt x="279400" y="279400"/>
                  </a:lnTo>
                  <a:lnTo>
                    <a:pt x="200025" y="285750"/>
                  </a:lnTo>
                  <a:lnTo>
                    <a:pt x="133350" y="292100"/>
                  </a:lnTo>
                  <a:lnTo>
                    <a:pt x="15875" y="298450"/>
                  </a:lnTo>
                  <a:lnTo>
                    <a:pt x="0" y="161925"/>
                  </a:lnTo>
                  <a:lnTo>
                    <a:pt x="228600" y="12700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" name="Google Shape;3812;p346">
            <a:extLst>
              <a:ext uri="{FF2B5EF4-FFF2-40B4-BE49-F238E27FC236}">
                <a16:creationId xmlns:a16="http://schemas.microsoft.com/office/drawing/2014/main" id="{B1F9D5B3-E7B5-8E49-92A9-B6DC68C9AD3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6228" y="1606969"/>
            <a:ext cx="4213225" cy="44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2" name="Google Shape;3812;p3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6388" y="1619001"/>
            <a:ext cx="4213225" cy="44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1364</Words>
  <Application>Microsoft Office PowerPoint</Application>
  <PresentationFormat>A4 210 x 297 mm</PresentationFormat>
  <Paragraphs>418</Paragraphs>
  <Slides>234</Slides>
  <Notes>214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234</vt:i4>
      </vt:variant>
    </vt:vector>
  </HeadingPairs>
  <TitlesOfParts>
    <vt:vector size="238" baseType="lpstr">
      <vt:lpstr>游ゴシック</vt:lpstr>
      <vt:lpstr>游ゴシック Medium</vt:lpstr>
      <vt:lpstr>Arial</vt:lpstr>
      <vt:lpstr>Office テーマ</vt:lpstr>
      <vt:lpstr>漢字書き順教材 東京書籍 3年（1）</vt:lpstr>
      <vt:lpstr>PowerPoint プレゼンテーション</vt:lpstr>
      <vt:lpstr>PowerPoint プレゼンテーション</vt:lpstr>
      <vt:lpstr>何をしているのかな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くらべてみよう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すいせんのラッパ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図書館へ行こう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国語じてんの使い方を知ろう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自然のかくし絵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漢字の表す意味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メモを取りながら話しを聞こう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調べて書こう、わたしのレポート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はりねずみと金貨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慣用句を使おう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「ほけんだより」を読みくらべよう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紙ひこうき・夕日がせなかをおしてくる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グループの合い言葉をきめよう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サーカスのライオン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くわしく表す言葉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想像を広げて物語を書こう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戸嶋純那</dc:creator>
  <cp:lastModifiedBy>ikena</cp:lastModifiedBy>
  <cp:revision>17</cp:revision>
  <dcterms:created xsi:type="dcterms:W3CDTF">2008-01-09T07:37:16Z</dcterms:created>
  <dcterms:modified xsi:type="dcterms:W3CDTF">2022-01-02T12:38:44Z</dcterms:modified>
</cp:coreProperties>
</file>